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3.xml" ContentType="application/vnd.openxmlformats-officedocument.theme+xml"/>
  <Override PartName="/ppt/slideLayouts/slideLayout6.xml" ContentType="application/vnd.openxmlformats-officedocument.presentationml.slideLayout+xml"/>
  <Override PartName="/ppt/theme/theme4.xml" ContentType="application/vnd.openxmlformats-officedocument.theme+xml"/>
  <Override PartName="/ppt/slideLayouts/slideLayout7.xml" ContentType="application/vnd.openxmlformats-officedocument.presentationml.slideLayout+xml"/>
  <Override PartName="/ppt/theme/theme5.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notesSlides/notesSlide2.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notesSlides/notesSlide3.xml" ContentType="application/vnd.openxmlformats-officedocument.presentationml.notesSlide+xml"/>
  <Override PartName="/ppt/tags/tag7.xml" ContentType="application/vnd.openxmlformats-officedocument.presentationml.tags+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tags/tag8.xml" ContentType="application/vnd.openxmlformats-officedocument.presentationml.tags+xml"/>
  <Override PartName="/ppt/notesSlides/notesSlide6.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7.xml" ContentType="application/vnd.openxmlformats-officedocument.presentationml.notesSlide+xml"/>
  <Override PartName="/ppt/tags/tag13.xml" ContentType="application/vnd.openxmlformats-officedocument.presentationml.tag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89" r:id="rId1"/>
    <p:sldMasterId id="2147483683" r:id="rId2"/>
    <p:sldMasterId id="2147483685" r:id="rId3"/>
    <p:sldMasterId id="2147483687" r:id="rId4"/>
    <p:sldMasterId id="2147483677" r:id="rId5"/>
    <p:sldMasterId id="2147483694" r:id="rId6"/>
  </p:sldMasterIdLst>
  <p:notesMasterIdLst>
    <p:notesMasterId r:id="rId24"/>
  </p:notesMasterIdLst>
  <p:handoutMasterIdLst>
    <p:handoutMasterId r:id="rId25"/>
  </p:handoutMasterIdLst>
  <p:sldIdLst>
    <p:sldId id="264" r:id="rId7"/>
    <p:sldId id="647" r:id="rId8"/>
    <p:sldId id="725" r:id="rId9"/>
    <p:sldId id="729" r:id="rId10"/>
    <p:sldId id="728" r:id="rId11"/>
    <p:sldId id="733" r:id="rId12"/>
    <p:sldId id="782" r:id="rId13"/>
    <p:sldId id="781" r:id="rId14"/>
    <p:sldId id="732" r:id="rId15"/>
    <p:sldId id="503" r:id="rId16"/>
    <p:sldId id="678" r:id="rId17"/>
    <p:sldId id="676" r:id="rId18"/>
    <p:sldId id="558" r:id="rId19"/>
    <p:sldId id="576" r:id="rId20"/>
    <p:sldId id="664" r:id="rId21"/>
    <p:sldId id="704" r:id="rId22"/>
    <p:sldId id="597" r:id="rId23"/>
  </p:sldIdLst>
  <p:sldSz cx="9144000" cy="6858000" type="screen4x3"/>
  <p:notesSz cx="6805613" cy="9944100"/>
  <p:custDataLst>
    <p:tags r:id="rId26"/>
  </p:custDataLst>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pos="3833" userDrawn="1">
          <p15:clr>
            <a:srgbClr val="A4A3A4"/>
          </p15:clr>
        </p15:guide>
        <p15:guide id="4" pos="1927"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3" name="Author" initials="A" lastIdx="1"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3438C"/>
    <a:srgbClr val="0000CC"/>
    <a:srgbClr val="002A40"/>
    <a:srgbClr val="D6EEFF"/>
    <a:srgbClr val="F3F2F5"/>
    <a:srgbClr val="0066FF"/>
    <a:srgbClr val="660033"/>
    <a:srgbClr val="E66CCC"/>
    <a:srgbClr val="0D347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516" autoAdjust="0"/>
    <p:restoredTop sz="93252" autoAdjust="0"/>
  </p:normalViewPr>
  <p:slideViewPr>
    <p:cSldViewPr snapToGrid="0" snapToObjects="1">
      <p:cViewPr varScale="1">
        <p:scale>
          <a:sx n="80" d="100"/>
          <a:sy n="80" d="100"/>
        </p:scale>
        <p:origin x="1848" y="58"/>
      </p:cViewPr>
      <p:guideLst>
        <p:guide orient="horz" pos="2160"/>
        <p:guide pos="2880"/>
        <p:guide pos="3833"/>
        <p:guide pos="1927"/>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100" d="100"/>
          <a:sy n="100" d="100"/>
        </p:scale>
        <p:origin x="1422" y="7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tags" Target="tags/tag1.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commentAuthors" Target="commentAuthors.xml"/><Relationship Id="rId30"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stacked"/>
        <c:varyColors val="0"/>
        <c:ser>
          <c:idx val="0"/>
          <c:order val="0"/>
          <c:tx>
            <c:strRef>
              <c:f>Sheet1!$B$1</c:f>
              <c:strCache>
                <c:ptCount val="1"/>
                <c:pt idx="0">
                  <c:v>Series 1</c:v>
                </c:pt>
              </c:strCache>
            </c:strRef>
          </c:tx>
          <c:spPr>
            <a:solidFill>
              <a:schemeClr val="accent1"/>
            </a:solidFill>
            <a:ln>
              <a:noFill/>
            </a:ln>
            <a:effectLst/>
            <a:sp3d/>
          </c:spPr>
          <c:invertIfNegative val="0"/>
          <c:dLbls>
            <c:dLbl>
              <c:idx val="0"/>
              <c:tx>
                <c:rich>
                  <a:bodyPr/>
                  <a:lstStyle/>
                  <a:p>
                    <a:r>
                      <a:rPr lang="en-US" baseline="0"/>
                      <a:t> </a:t>
                    </a:r>
                    <a:fld id="{1DF7F540-2F4B-46E3-99FC-74CBFCB1FD9F}" type="VALUE">
                      <a:rPr lang="en-US" baseline="0"/>
                      <a:pPr/>
                      <a:t>[VALUE]</a:t>
                    </a:fld>
                    <a:endParaRPr lang="en-US" baseline="0"/>
                  </a:p>
                </c:rich>
              </c:tx>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6-A5A6-4FE5-8ACE-609BAEE85031}"/>
                </c:ext>
              </c:extLst>
            </c:dLbl>
            <c:dLbl>
              <c:idx val="1"/>
              <c:tx>
                <c:rich>
                  <a:bodyPr/>
                  <a:lstStyle/>
                  <a:p>
                    <a:fld id="{94D6B5E1-2784-4523-9A8C-A4CE673597C8}" type="VALUE">
                      <a:rPr lang="en-US" baseline="0" smtClean="0"/>
                      <a:pPr/>
                      <a:t>[VALUE]</a:t>
                    </a:fld>
                    <a:endParaRPr lang="fr-FR"/>
                  </a:p>
                </c:rich>
              </c:tx>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A5A6-4FE5-8ACE-609BAEE85031}"/>
                </c:ext>
              </c:extLst>
            </c:dLbl>
            <c:dLbl>
              <c:idx val="2"/>
              <c:tx>
                <c:rich>
                  <a:bodyPr/>
                  <a:lstStyle/>
                  <a:p>
                    <a:fld id="{5A4F2C90-0AF2-4F4F-8C9E-18BEC8829DB9}" type="VALUE">
                      <a:rPr lang="en-US" baseline="0" smtClean="0"/>
                      <a:pPr/>
                      <a:t>[VALUE]</a:t>
                    </a:fld>
                    <a:endParaRPr lang="fr-FR"/>
                  </a:p>
                </c:rich>
              </c:tx>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8-A5A6-4FE5-8ACE-609BAEE85031}"/>
                </c:ext>
              </c:extLst>
            </c:dLbl>
            <c:dLbl>
              <c:idx val="3"/>
              <c:tx>
                <c:rich>
                  <a:bodyPr/>
                  <a:lstStyle/>
                  <a:p>
                    <a:fld id="{9F249775-531E-4DA5-81E0-1741A7097940}" type="VALUE">
                      <a:rPr lang="en-US" baseline="0" smtClean="0"/>
                      <a:pPr/>
                      <a:t>[VALUE]</a:t>
                    </a:fld>
                    <a:endParaRPr lang="fr-FR"/>
                  </a:p>
                </c:rich>
              </c:tx>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A5A6-4FE5-8ACE-609BAEE85031}"/>
                </c:ext>
              </c:extLst>
            </c:dLbl>
            <c:dLbl>
              <c:idx val="4"/>
              <c:layout>
                <c:manualLayout>
                  <c:x val="0"/>
                  <c:y val="9.3749999999999424E-3"/>
                </c:manualLayout>
              </c:layout>
              <c:tx>
                <c:rich>
                  <a:bodyPr/>
                  <a:lstStyle/>
                  <a:p>
                    <a:r>
                      <a:rPr lang="en-US" baseline="0" dirty="0"/>
                      <a:t> </a:t>
                    </a:r>
                    <a:fld id="{5401E0AF-6FDA-4C5B-B5BA-363FBF2ED614}" type="VALUE">
                      <a:rPr lang="en-US" baseline="0" dirty="0"/>
                      <a:pPr/>
                      <a:t>[VALUE]</a:t>
                    </a:fld>
                    <a:endParaRPr lang="en-US" baseline="0" dirty="0"/>
                  </a:p>
                </c:rich>
              </c:tx>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A-A5A6-4FE5-8ACE-609BAEE85031}"/>
                </c:ext>
              </c:extLst>
            </c:dLbl>
            <c:dLbl>
              <c:idx val="5"/>
              <c:tx>
                <c:rich>
                  <a:bodyPr/>
                  <a:lstStyle/>
                  <a:p>
                    <a:r>
                      <a:rPr lang="en-US" baseline="0"/>
                      <a:t> </a:t>
                    </a:r>
                    <a:fld id="{FCDD30B3-4257-49F0-962F-A2D597DA251B}" type="VALUE">
                      <a:rPr lang="en-US" baseline="0"/>
                      <a:pPr/>
                      <a:t>[VALUE]</a:t>
                    </a:fld>
                    <a:endParaRPr lang="en-US" baseline="0"/>
                  </a:p>
                </c:rich>
              </c:tx>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A5A6-4FE5-8ACE-609BAEE85031}"/>
                </c:ext>
              </c:extLst>
            </c:dLbl>
            <c:spPr>
              <a:solidFill>
                <a:srgbClr val="FFFFFF"/>
              </a:solidFill>
              <a:ln>
                <a:solidFill>
                  <a:srgbClr val="234085">
                    <a:lumMod val="25000"/>
                    <a:lumOff val="75000"/>
                  </a:srgbClr>
                </a:solidFill>
              </a:ln>
              <a:effectLst/>
            </c:spPr>
            <c:txPr>
              <a:bodyPr rot="0" spcFirstLastPara="1" vertOverflow="clip" horzOverflow="clip" vert="horz" wrap="square" lIns="38100" tIns="19050" rIns="38100" bIns="19050" anchor="ctr" anchorCtr="1">
                <a:spAutoFit/>
              </a:bodyPr>
              <a:lstStyle/>
              <a:p>
                <a:pPr>
                  <a:defRPr sz="2400" b="1" i="0" u="none" strike="noStrike" kern="1200" baseline="0">
                    <a:solidFill>
                      <a:schemeClr val="accent2">
                        <a:lumMod val="75000"/>
                      </a:schemeClr>
                    </a:solidFill>
                    <a:latin typeface="+mn-lt"/>
                    <a:ea typeface="+mn-ea"/>
                    <a:cs typeface="+mn-cs"/>
                  </a:defRPr>
                </a:pPr>
                <a:endParaRPr lang="fr-FR"/>
              </a:p>
            </c:txPr>
            <c:showLegendKey val="0"/>
            <c:showVal val="1"/>
            <c:showCatName val="1"/>
            <c:showSerName val="0"/>
            <c:showPercent val="0"/>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15:showLeaderLines val="0"/>
              </c:ext>
            </c:extLst>
          </c:dLbls>
          <c:cat>
            <c:numRef>
              <c:f>Sheet1!$A$2:$A$7</c:f>
              <c:numCache>
                <c:formatCode>General</c:formatCode>
                <c:ptCount val="6"/>
                <c:pt idx="0">
                  <c:v>2017</c:v>
                </c:pt>
                <c:pt idx="1">
                  <c:v>2018</c:v>
                </c:pt>
                <c:pt idx="2">
                  <c:v>2019</c:v>
                </c:pt>
                <c:pt idx="3">
                  <c:v>2020</c:v>
                </c:pt>
                <c:pt idx="4">
                  <c:v>2021</c:v>
                </c:pt>
                <c:pt idx="5">
                  <c:v>2022</c:v>
                </c:pt>
              </c:numCache>
            </c:numRef>
          </c:cat>
          <c:val>
            <c:numRef>
              <c:f>Sheet1!$B$2:$B$7</c:f>
              <c:numCache>
                <c:formatCode>General</c:formatCode>
                <c:ptCount val="6"/>
                <c:pt idx="0">
                  <c:v>1188</c:v>
                </c:pt>
                <c:pt idx="1">
                  <c:v>2317</c:v>
                </c:pt>
                <c:pt idx="2">
                  <c:v>2814</c:v>
                </c:pt>
                <c:pt idx="3">
                  <c:v>4476</c:v>
                </c:pt>
                <c:pt idx="4">
                  <c:v>5958</c:v>
                </c:pt>
                <c:pt idx="5">
                  <c:v>6807</c:v>
                </c:pt>
              </c:numCache>
            </c:numRef>
          </c:val>
          <c:extLst>
            <c:ext xmlns:c16="http://schemas.microsoft.com/office/drawing/2014/chart" uri="{C3380CC4-5D6E-409C-BE32-E72D297353CC}">
              <c16:uniqueId val="{00000000-A5A6-4FE5-8ACE-609BAEE85031}"/>
            </c:ext>
          </c:extLst>
        </c:ser>
        <c:dLbls>
          <c:showLegendKey val="0"/>
          <c:showVal val="0"/>
          <c:showCatName val="0"/>
          <c:showSerName val="0"/>
          <c:showPercent val="0"/>
          <c:showBubbleSize val="0"/>
        </c:dLbls>
        <c:gapWidth val="150"/>
        <c:shape val="box"/>
        <c:axId val="704364872"/>
        <c:axId val="704365856"/>
        <c:axId val="0"/>
      </c:bar3DChart>
      <c:catAx>
        <c:axId val="704364872"/>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fr-FR"/>
          </a:p>
        </c:txPr>
        <c:crossAx val="704365856"/>
        <c:crosses val="autoZero"/>
        <c:auto val="1"/>
        <c:lblAlgn val="ctr"/>
        <c:lblOffset val="100"/>
        <c:noMultiLvlLbl val="0"/>
      </c:catAx>
      <c:valAx>
        <c:axId val="704365856"/>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70436487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400"/>
      </a:pPr>
      <a:endParaRPr lang="fr-F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solidFill>
          <a:schemeClr val="bg2">
            <a:lumMod val="75000"/>
            <a:alpha val="27000"/>
          </a:schemeClr>
        </a:solid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Sheet1!$B$1</c:f>
              <c:strCache>
                <c:ptCount val="1"/>
                <c:pt idx="0">
                  <c:v>Series 1</c:v>
                </c:pt>
              </c:strCache>
            </c:strRef>
          </c:tx>
          <c:spPr>
            <a:solidFill>
              <a:schemeClr val="accent1">
                <a:alpha val="88000"/>
              </a:schemeClr>
            </a:solidFill>
            <a:ln>
              <a:solidFill>
                <a:schemeClr val="accent1">
                  <a:lumMod val="50000"/>
                </a:schemeClr>
              </a:solidFill>
            </a:ln>
            <a:effectLst/>
            <a:scene3d>
              <a:camera prst="orthographicFront"/>
              <a:lightRig rig="threePt" dir="t"/>
            </a:scene3d>
            <a:sp3d prstMaterial="flat">
              <a:contourClr>
                <a:schemeClr val="accent1">
                  <a:lumMod val="50000"/>
                </a:schemeClr>
              </a:contourClr>
            </a:sp3d>
          </c:spPr>
          <c:invertIfNegative val="0"/>
          <c:dLbls>
            <c:dLbl>
              <c:idx val="0"/>
              <c:tx>
                <c:rich>
                  <a:bodyPr rot="0" spcFirstLastPara="1" vertOverflow="ellipsis" vert="horz" wrap="square" lIns="38100" tIns="19050" rIns="38100" bIns="19050" anchor="ctr" anchorCtr="1">
                    <a:noAutofit/>
                  </a:bodyPr>
                  <a:lstStyle/>
                  <a:p>
                    <a:pPr>
                      <a:defRPr sz="1197" b="1" i="0" u="none" strike="noStrike" kern="1200" baseline="0">
                        <a:solidFill>
                          <a:schemeClr val="accent5">
                            <a:lumMod val="50000"/>
                          </a:schemeClr>
                        </a:solidFill>
                        <a:latin typeface="+mn-lt"/>
                        <a:ea typeface="+mn-ea"/>
                        <a:cs typeface="+mn-cs"/>
                      </a:defRPr>
                    </a:pPr>
                    <a:r>
                      <a:rPr lang="en-US" dirty="0"/>
                      <a:t>2810</a:t>
                    </a:r>
                  </a:p>
                  <a:p>
                    <a:pPr>
                      <a:defRPr>
                        <a:solidFill>
                          <a:schemeClr val="accent5">
                            <a:lumMod val="50000"/>
                          </a:schemeClr>
                        </a:solidFill>
                      </a:defRPr>
                    </a:pPr>
                    <a:endParaRPr lang="en-US" dirty="0"/>
                  </a:p>
                </c:rich>
              </c:tx>
              <c:spPr>
                <a:solidFill>
                  <a:schemeClr val="bg1">
                    <a:alpha val="30000"/>
                  </a:schemeClr>
                </a:solidFill>
                <a:ln>
                  <a:solidFill>
                    <a:schemeClr val="lt1">
                      <a:alpha val="50000"/>
                    </a:schemeClr>
                  </a:solidFill>
                  <a:round/>
                </a:ln>
                <a:effectLst>
                  <a:outerShdw blurRad="63500" dist="88900" dir="2700000" algn="tl" rotWithShape="0">
                    <a:prstClr val="black">
                      <a:alpha val="40000"/>
                    </a:prstClr>
                  </a:outerShdw>
                </a:effectLst>
              </c:spPr>
              <c:txPr>
                <a:bodyPr rot="0" spcFirstLastPara="1" vertOverflow="ellipsis" vert="horz" wrap="square" lIns="38100" tIns="19050" rIns="38100" bIns="19050" anchor="ctr" anchorCtr="1">
                  <a:noAutofit/>
                </a:bodyPr>
                <a:lstStyle/>
                <a:p>
                  <a:pPr>
                    <a:defRPr sz="1197" b="1" i="0" u="none" strike="noStrike" kern="1200" baseline="0">
                      <a:solidFill>
                        <a:schemeClr val="accent5">
                          <a:lumMod val="50000"/>
                        </a:schemeClr>
                      </a:solidFill>
                      <a:latin typeface="+mn-lt"/>
                      <a:ea typeface="+mn-ea"/>
                      <a:cs typeface="+mn-cs"/>
                    </a:defRPr>
                  </a:pPr>
                  <a:endParaRPr lang="fr-FR"/>
                </a:p>
              </c:txPr>
              <c:showLegendKey val="0"/>
              <c:showVal val="1"/>
              <c:showCatName val="0"/>
              <c:showSerName val="0"/>
              <c:showPercent val="0"/>
              <c:showBubbleSize val="0"/>
              <c:extLst>
                <c:ext xmlns:c15="http://schemas.microsoft.com/office/drawing/2012/chart" uri="{CE6537A1-D6FC-4f65-9D91-7224C49458BB}">
                  <c15:layout>
                    <c:manualLayout>
                      <c:w val="0.10470833333333333"/>
                      <c:h val="0.11128125"/>
                    </c:manualLayout>
                  </c15:layout>
                  <c15:showDataLabelsRange val="0"/>
                </c:ext>
                <c:ext xmlns:c16="http://schemas.microsoft.com/office/drawing/2014/chart" uri="{C3380CC4-5D6E-409C-BE32-E72D297353CC}">
                  <c16:uniqueId val="{00000007-8142-4422-844C-55C40F81D60E}"/>
                </c:ext>
              </c:extLst>
            </c:dLbl>
            <c:dLbl>
              <c:idx val="1"/>
              <c:tx>
                <c:rich>
                  <a:bodyPr rot="0" spcFirstLastPara="1" vertOverflow="ellipsis" vert="horz" wrap="square" lIns="38100" tIns="19050" rIns="38100" bIns="19050" anchor="ctr" anchorCtr="1">
                    <a:noAutofit/>
                  </a:bodyPr>
                  <a:lstStyle/>
                  <a:p>
                    <a:pPr>
                      <a:defRPr sz="1197" b="1" i="0" u="none" strike="noStrike" kern="1200" baseline="0">
                        <a:solidFill>
                          <a:schemeClr val="accent5">
                            <a:lumMod val="50000"/>
                          </a:schemeClr>
                        </a:solidFill>
                        <a:latin typeface="+mn-lt"/>
                        <a:ea typeface="+mn-ea"/>
                        <a:cs typeface="+mn-cs"/>
                      </a:defRPr>
                    </a:pPr>
                    <a:r>
                      <a:rPr lang="en-US" dirty="0"/>
                      <a:t>4419</a:t>
                    </a:r>
                  </a:p>
                </c:rich>
              </c:tx>
              <c:spPr>
                <a:solidFill>
                  <a:schemeClr val="bg1">
                    <a:alpha val="30000"/>
                  </a:schemeClr>
                </a:solidFill>
                <a:ln>
                  <a:solidFill>
                    <a:schemeClr val="lt1">
                      <a:alpha val="50000"/>
                    </a:schemeClr>
                  </a:solidFill>
                  <a:round/>
                </a:ln>
                <a:effectLst>
                  <a:outerShdw blurRad="63500" dist="88900" dir="2700000" algn="tl" rotWithShape="0">
                    <a:prstClr val="black">
                      <a:alpha val="40000"/>
                    </a:prstClr>
                  </a:outerShdw>
                </a:effectLst>
              </c:spPr>
              <c:txPr>
                <a:bodyPr rot="0" spcFirstLastPara="1" vertOverflow="ellipsis" vert="horz" wrap="square" lIns="38100" tIns="19050" rIns="38100" bIns="19050" anchor="ctr" anchorCtr="1">
                  <a:noAutofit/>
                </a:bodyPr>
                <a:lstStyle/>
                <a:p>
                  <a:pPr>
                    <a:defRPr sz="1197" b="1" i="0" u="none" strike="noStrike" kern="1200" baseline="0">
                      <a:solidFill>
                        <a:schemeClr val="accent5">
                          <a:lumMod val="50000"/>
                        </a:schemeClr>
                      </a:solidFill>
                      <a:latin typeface="+mn-lt"/>
                      <a:ea typeface="+mn-ea"/>
                      <a:cs typeface="+mn-cs"/>
                    </a:defRPr>
                  </a:pPr>
                  <a:endParaRPr lang="fr-FR"/>
                </a:p>
              </c:txPr>
              <c:showLegendKey val="0"/>
              <c:showVal val="1"/>
              <c:showCatName val="0"/>
              <c:showSerName val="0"/>
              <c:showPercent val="0"/>
              <c:showBubbleSize val="0"/>
              <c:extLst>
                <c:ext xmlns:c15="http://schemas.microsoft.com/office/drawing/2012/chart" uri="{CE6537A1-D6FC-4f65-9D91-7224C49458BB}">
                  <c15:layout>
                    <c:manualLayout>
                      <c:w val="0.12970833333333334"/>
                      <c:h val="0.15190624999999999"/>
                    </c:manualLayout>
                  </c15:layout>
                  <c15:showDataLabelsRange val="0"/>
                </c:ext>
                <c:ext xmlns:c16="http://schemas.microsoft.com/office/drawing/2014/chart" uri="{C3380CC4-5D6E-409C-BE32-E72D297353CC}">
                  <c16:uniqueId val="{00000006-8142-4422-844C-55C40F81D60E}"/>
                </c:ext>
              </c:extLst>
            </c:dLbl>
            <c:dLbl>
              <c:idx val="2"/>
              <c:tx>
                <c:rich>
                  <a:bodyPr rot="0" spcFirstLastPara="1" vertOverflow="ellipsis" vert="horz" wrap="square" lIns="38100" tIns="19050" rIns="38100" bIns="19050" anchor="ctr" anchorCtr="1">
                    <a:noAutofit/>
                  </a:bodyPr>
                  <a:lstStyle/>
                  <a:p>
                    <a:pPr>
                      <a:defRPr sz="1600" b="1" i="0" u="none" strike="noStrike" kern="1200" baseline="0">
                        <a:solidFill>
                          <a:schemeClr val="accent5">
                            <a:lumMod val="50000"/>
                          </a:schemeClr>
                        </a:solidFill>
                        <a:latin typeface="+mn-lt"/>
                        <a:ea typeface="+mn-ea"/>
                        <a:cs typeface="+mn-cs"/>
                      </a:defRPr>
                    </a:pPr>
                    <a:r>
                      <a:rPr lang="en-US" sz="1600" dirty="0"/>
                      <a:t>7312</a:t>
                    </a:r>
                  </a:p>
                </c:rich>
              </c:tx>
              <c:spPr>
                <a:solidFill>
                  <a:schemeClr val="bg1">
                    <a:alpha val="30000"/>
                  </a:schemeClr>
                </a:solidFill>
                <a:ln>
                  <a:solidFill>
                    <a:schemeClr val="lt1">
                      <a:alpha val="50000"/>
                    </a:schemeClr>
                  </a:solidFill>
                  <a:round/>
                </a:ln>
                <a:effectLst>
                  <a:outerShdw blurRad="63500" dist="88900" dir="2700000" algn="tl" rotWithShape="0">
                    <a:prstClr val="black">
                      <a:alpha val="40000"/>
                    </a:prstClr>
                  </a:outerShdw>
                </a:effectLst>
              </c:spPr>
              <c:txPr>
                <a:bodyPr rot="0" spcFirstLastPara="1" vertOverflow="ellipsis" vert="horz" wrap="square" lIns="38100" tIns="19050" rIns="38100" bIns="19050" anchor="ctr" anchorCtr="1">
                  <a:noAutofit/>
                </a:bodyPr>
                <a:lstStyle/>
                <a:p>
                  <a:pPr>
                    <a:defRPr sz="1600" b="1" i="0" u="none" strike="noStrike" kern="1200" baseline="0">
                      <a:solidFill>
                        <a:schemeClr val="accent5">
                          <a:lumMod val="50000"/>
                        </a:schemeClr>
                      </a:solidFill>
                      <a:latin typeface="+mn-lt"/>
                      <a:ea typeface="+mn-ea"/>
                      <a:cs typeface="+mn-cs"/>
                    </a:defRPr>
                  </a:pPr>
                  <a:endParaRPr lang="fr-FR"/>
                </a:p>
              </c:txPr>
              <c:showLegendKey val="0"/>
              <c:showVal val="1"/>
              <c:showCatName val="0"/>
              <c:showSerName val="0"/>
              <c:showPercent val="0"/>
              <c:showBubbleSize val="0"/>
              <c:extLst>
                <c:ext xmlns:c15="http://schemas.microsoft.com/office/drawing/2012/chart" uri="{CE6537A1-D6FC-4f65-9D91-7224C49458BB}">
                  <c15:layout>
                    <c:manualLayout>
                      <c:w val="0.16929166666666665"/>
                      <c:h val="0.15190624999999999"/>
                    </c:manualLayout>
                  </c15:layout>
                  <c15:showDataLabelsRange val="0"/>
                </c:ext>
                <c:ext xmlns:c16="http://schemas.microsoft.com/office/drawing/2014/chart" uri="{C3380CC4-5D6E-409C-BE32-E72D297353CC}">
                  <c16:uniqueId val="{00000005-8142-4422-844C-55C40F81D60E}"/>
                </c:ext>
              </c:extLst>
            </c:dLbl>
            <c:dLbl>
              <c:idx val="3"/>
              <c:layout>
                <c:manualLayout>
                  <c:x val="8.2020997298940075E-8"/>
                  <c:y val="-4.0625000000000001E-2"/>
                </c:manualLayout>
              </c:layout>
              <c:tx>
                <c:rich>
                  <a:bodyPr rot="0" spcFirstLastPara="1" vertOverflow="ellipsis" vert="horz" wrap="square" lIns="38100" tIns="19050" rIns="38100" bIns="19050" anchor="ctr" anchorCtr="1">
                    <a:noAutofit/>
                  </a:bodyPr>
                  <a:lstStyle/>
                  <a:p>
                    <a:pPr>
                      <a:defRPr sz="2000" b="1" i="0" u="none" strike="noStrike" kern="1200" baseline="0">
                        <a:solidFill>
                          <a:schemeClr val="accent5">
                            <a:lumMod val="50000"/>
                          </a:schemeClr>
                        </a:solidFill>
                        <a:latin typeface="+mn-lt"/>
                        <a:ea typeface="+mn-ea"/>
                        <a:cs typeface="+mn-cs"/>
                      </a:defRPr>
                    </a:pPr>
                    <a:r>
                      <a:rPr lang="en-US" sz="2000" dirty="0"/>
                      <a:t>9521</a:t>
                    </a:r>
                  </a:p>
                </c:rich>
              </c:tx>
              <c:spPr>
                <a:solidFill>
                  <a:schemeClr val="accent6">
                    <a:lumMod val="40000"/>
                    <a:lumOff val="60000"/>
                    <a:alpha val="30000"/>
                  </a:schemeClr>
                </a:solidFill>
                <a:ln>
                  <a:solidFill>
                    <a:schemeClr val="lt1">
                      <a:alpha val="50000"/>
                    </a:schemeClr>
                  </a:solidFill>
                  <a:round/>
                </a:ln>
                <a:effectLst>
                  <a:outerShdw blurRad="63500" dist="88900" dir="2700000" algn="tl" rotWithShape="0">
                    <a:prstClr val="black">
                      <a:alpha val="40000"/>
                    </a:prstClr>
                  </a:outerShdw>
                </a:effectLst>
              </c:spPr>
              <c:txPr>
                <a:bodyPr rot="0" spcFirstLastPara="1" vertOverflow="ellipsis" vert="horz" wrap="square" lIns="38100" tIns="19050" rIns="38100" bIns="19050" anchor="ctr" anchorCtr="1">
                  <a:noAutofit/>
                </a:bodyPr>
                <a:lstStyle/>
                <a:p>
                  <a:pPr>
                    <a:defRPr sz="2000" b="1" i="0" u="none" strike="noStrike" kern="1200" baseline="0">
                      <a:solidFill>
                        <a:schemeClr val="accent5">
                          <a:lumMod val="50000"/>
                        </a:schemeClr>
                      </a:solidFill>
                      <a:latin typeface="+mn-lt"/>
                      <a:ea typeface="+mn-ea"/>
                      <a:cs typeface="+mn-cs"/>
                    </a:defRPr>
                  </a:pPr>
                  <a:endParaRPr lang="fr-FR"/>
                </a:p>
              </c:txPr>
              <c:showLegendKey val="0"/>
              <c:showVal val="1"/>
              <c:showCatName val="0"/>
              <c:showSerName val="0"/>
              <c:showPercent val="0"/>
              <c:showBubbleSize val="0"/>
              <c:extLst>
                <c:ext xmlns:c15="http://schemas.microsoft.com/office/drawing/2012/chart" uri="{CE6537A1-D6FC-4f65-9D91-7224C49458BB}">
                  <c15:layout>
                    <c:manualLayout>
                      <c:w val="0.23192700131233593"/>
                      <c:h val="0.11440625"/>
                    </c:manualLayout>
                  </c15:layout>
                  <c15:showDataLabelsRange val="0"/>
                </c:ext>
                <c:ext xmlns:c16="http://schemas.microsoft.com/office/drawing/2014/chart" uri="{C3380CC4-5D6E-409C-BE32-E72D297353CC}">
                  <c16:uniqueId val="{00000004-8142-4422-844C-55C40F81D60E}"/>
                </c:ext>
              </c:extLst>
            </c:dLbl>
            <c:dLbl>
              <c:idx val="4"/>
              <c:spPr>
                <a:solidFill>
                  <a:schemeClr val="bg1">
                    <a:alpha val="30000"/>
                  </a:schemeClr>
                </a:solidFill>
                <a:ln>
                  <a:solidFill>
                    <a:schemeClr val="lt1">
                      <a:alpha val="50000"/>
                    </a:schemeClr>
                  </a:solidFill>
                  <a:round/>
                </a:ln>
                <a:effectLst>
                  <a:outerShdw blurRad="63500" dist="889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3200" b="1" i="0" u="none" strike="noStrike" kern="1200" baseline="0">
                      <a:solidFill>
                        <a:srgbClr val="FFC000"/>
                      </a:solidFill>
                      <a:effectLst>
                        <a:outerShdw blurRad="38100" dist="38100" dir="2700000" algn="tl">
                          <a:srgbClr val="000000">
                            <a:alpha val="43137"/>
                          </a:srgbClr>
                        </a:outerShdw>
                      </a:effectLst>
                      <a:latin typeface="+mn-lt"/>
                      <a:ea typeface="+mn-ea"/>
                      <a:cs typeface="+mn-cs"/>
                    </a:defRPr>
                  </a:pPr>
                  <a:endParaRPr lang="fr-FR"/>
                </a:p>
              </c:txPr>
              <c:showLegendKey val="0"/>
              <c:showVal val="1"/>
              <c:showCatName val="0"/>
              <c:showSerName val="0"/>
              <c:showPercent val="0"/>
              <c:showBubbleSize val="0"/>
              <c:extLst>
                <c:ext xmlns:c16="http://schemas.microsoft.com/office/drawing/2014/chart" uri="{C3380CC4-5D6E-409C-BE32-E72D297353CC}">
                  <c16:uniqueId val="{00000000-2244-4BDF-837A-25FFE18C6F20}"/>
                </c:ext>
              </c:extLst>
            </c:dLbl>
            <c:spPr>
              <a:solidFill>
                <a:schemeClr val="bg1">
                  <a:alpha val="30000"/>
                </a:schemeClr>
              </a:solidFill>
              <a:ln>
                <a:solidFill>
                  <a:schemeClr val="lt1">
                    <a:alpha val="50000"/>
                  </a:schemeClr>
                </a:solidFill>
                <a:round/>
              </a:ln>
              <a:effectLst>
                <a:outerShdw blurRad="63500" dist="889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accent5">
                        <a:lumMod val="50000"/>
                      </a:schemeClr>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50000"/>
                        </a:schemeClr>
                      </a:solidFill>
                      <a:round/>
                    </a:ln>
                    <a:effectLst/>
                  </c:spPr>
                </c15:leaderLines>
              </c:ext>
            </c:extLst>
          </c:dLbls>
          <c:cat>
            <c:numRef>
              <c:f>Sheet1!$A$2:$A$6</c:f>
              <c:numCache>
                <c:formatCode>General</c:formatCode>
                <c:ptCount val="5"/>
                <c:pt idx="0">
                  <c:v>2018</c:v>
                </c:pt>
                <c:pt idx="1">
                  <c:v>2019</c:v>
                </c:pt>
                <c:pt idx="2">
                  <c:v>2020</c:v>
                </c:pt>
                <c:pt idx="3">
                  <c:v>2021</c:v>
                </c:pt>
                <c:pt idx="4">
                  <c:v>2022</c:v>
                </c:pt>
              </c:numCache>
            </c:numRef>
          </c:cat>
          <c:val>
            <c:numRef>
              <c:f>Sheet1!$B$2:$B$6</c:f>
              <c:numCache>
                <c:formatCode>General</c:formatCode>
                <c:ptCount val="5"/>
                <c:pt idx="0">
                  <c:v>3112</c:v>
                </c:pt>
                <c:pt idx="1">
                  <c:v>4909</c:v>
                </c:pt>
                <c:pt idx="2">
                  <c:v>8124</c:v>
                </c:pt>
                <c:pt idx="3">
                  <c:v>10578</c:v>
                </c:pt>
                <c:pt idx="4">
                  <c:v>11141</c:v>
                </c:pt>
              </c:numCache>
            </c:numRef>
          </c:val>
          <c:extLst>
            <c:ext xmlns:c16="http://schemas.microsoft.com/office/drawing/2014/chart" uri="{C3380CC4-5D6E-409C-BE32-E72D297353CC}">
              <c16:uniqueId val="{00000000-8142-4422-844C-55C40F81D60E}"/>
            </c:ext>
          </c:extLst>
        </c:ser>
        <c:dLbls>
          <c:showLegendKey val="0"/>
          <c:showVal val="1"/>
          <c:showCatName val="0"/>
          <c:showSerName val="0"/>
          <c:showPercent val="0"/>
          <c:showBubbleSize val="0"/>
        </c:dLbls>
        <c:gapWidth val="84"/>
        <c:gapDepth val="53"/>
        <c:shape val="box"/>
        <c:axId val="504304848"/>
        <c:axId val="504307800"/>
        <c:axId val="0"/>
      </c:bar3DChart>
      <c:catAx>
        <c:axId val="504304848"/>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800" b="1" i="0" u="none" strike="noStrike" kern="1200" baseline="0">
                <a:solidFill>
                  <a:schemeClr val="accent5">
                    <a:lumMod val="50000"/>
                  </a:schemeClr>
                </a:solidFill>
                <a:latin typeface="+mn-lt"/>
                <a:ea typeface="+mn-ea"/>
                <a:cs typeface="+mn-cs"/>
              </a:defRPr>
            </a:pPr>
            <a:endParaRPr lang="fr-FR"/>
          </a:p>
        </c:txPr>
        <c:crossAx val="504307800"/>
        <c:crosses val="autoZero"/>
        <c:auto val="1"/>
        <c:lblAlgn val="ctr"/>
        <c:lblOffset val="100"/>
        <c:noMultiLvlLbl val="0"/>
      </c:catAx>
      <c:valAx>
        <c:axId val="504307800"/>
        <c:scaling>
          <c:orientation val="minMax"/>
        </c:scaling>
        <c:delete val="1"/>
        <c:axPos val="l"/>
        <c:numFmt formatCode="General" sourceLinked="1"/>
        <c:majorTickMark val="out"/>
        <c:minorTickMark val="none"/>
        <c:tickLblPos val="nextTo"/>
        <c:crossAx val="504304848"/>
        <c:crosses val="autoZero"/>
        <c:crossBetween val="between"/>
      </c:valAx>
      <c:spPr>
        <a:solidFill>
          <a:schemeClr val="bg1"/>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6350" cap="flat" cmpd="sng" algn="ctr">
      <a:solidFill>
        <a:schemeClr val="dk1">
          <a:tint val="75000"/>
        </a:schemeClr>
      </a:solidFill>
      <a:round/>
    </a:ln>
    <a:effectLst/>
  </c:spPr>
  <c:txPr>
    <a:bodyPr/>
    <a:lstStyle/>
    <a:p>
      <a:pPr>
        <a:defRPr/>
      </a:pPr>
      <a:endParaRPr lang="fr-F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1">
  <cs:axisTitle>
    <cs:lnRef idx="0"/>
    <cs:fillRef idx="0"/>
    <cs:effectRef idx="0"/>
    <cs:fontRef idx="minor">
      <a:schemeClr val="lt1">
        <a:lumMod val="75000"/>
      </a:schemeClr>
    </cs:fontRef>
    <cs:defRPr sz="1197" kern="1200"/>
  </cs:axisTitle>
  <cs:categoryAxis>
    <cs:lnRef idx="0"/>
    <cs:fillRef idx="0"/>
    <cs:effectRef idx="0"/>
    <cs:fontRef idx="minor">
      <a:schemeClr val="lt1">
        <a:lumMod val="75000"/>
      </a:schemeClr>
    </cs:fontRef>
    <cs:defRPr sz="1197" kern="1200"/>
  </cs:categoryAxis>
  <cs:chartArea>
    <cs:lnRef idx="0"/>
    <cs:fillRef idx="0"/>
    <cs:effectRef idx="0"/>
    <cs:fontRef idx="minor">
      <a:schemeClr val="lt1"/>
    </cs:fontRef>
    <cs:spPr>
      <a:solidFill>
        <a:schemeClr val="dk1">
          <a:lumMod val="75000"/>
          <a:lumOff val="25000"/>
        </a:schemeClr>
      </a:solidFill>
      <a:ln w="6350" cap="flat" cmpd="sng" algn="ctr">
        <a:solidFill>
          <a:schemeClr val="dk1">
            <a:tint val="75000"/>
          </a:schemeClr>
        </a:solidFill>
        <a:round/>
      </a:ln>
    </cs:spPr>
    <cs:defRPr sz="1330" kern="1200"/>
  </cs:chartArea>
  <cs:dataLabel>
    <cs:lnRef idx="0"/>
    <cs:fillRef idx="0">
      <cs:styleClr val="auto"/>
    </cs:fillRef>
    <cs:effectRef idx="0"/>
    <cs:fontRef idx="minor">
      <a:schemeClr val="lt1"/>
    </cs:fontRef>
    <cs:spPr>
      <a:solidFill>
        <a:schemeClr val="phClr">
          <a:alpha val="30000"/>
        </a:schemeClr>
      </a:solidFill>
      <a:ln>
        <a:solidFill>
          <a:schemeClr val="lt1">
            <a:alpha val="50000"/>
          </a:schemeClr>
        </a:solidFill>
        <a:round/>
      </a:ln>
      <a:effectLst>
        <a:outerShdw blurRad="63500" dist="88900" dir="2700000" algn="tl" rotWithShape="0">
          <a:prstClr val="black">
            <a:alpha val="40000"/>
          </a:prstClr>
        </a:outerShdw>
      </a:effectLst>
    </cs:spPr>
    <cs:defRPr sz="1197" b="1" i="0" u="none" strike="noStrike" kern="1200" baseline="0"/>
  </cs:dataLabel>
  <cs:dataLabelCallout>
    <cs:lnRef idx="0"/>
    <cs:fillRef idx="0">
      <cs:styleClr val="auto"/>
    </cs:fillRef>
    <cs:effectRef idx="0"/>
    <cs:fontRef idx="minor">
      <a:schemeClr val="lt1"/>
    </cs:fontRef>
    <cs:spPr>
      <a:solidFill>
        <a:schemeClr val="phClr">
          <a:alpha val="30000"/>
        </a:schemeClr>
      </a:solidFill>
      <a:ln>
        <a:solidFill>
          <a:schemeClr val="lt1">
            <a:alpha val="50000"/>
          </a:schemeClr>
        </a:solidFill>
        <a:round/>
      </a:ln>
      <a:effectLst>
        <a:outerShdw blurRad="63500" dist="88900" dir="2700000" algn="tl" rotWithShape="0">
          <a:prstClr val="black">
            <a:alpha val="40000"/>
          </a:prstClr>
        </a:outerShdw>
      </a:effectLst>
    </cs:spPr>
    <cs:defRPr sz="1197" b="1" i="0" u="none" strike="noStrike" kern="1200" baseline="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tx1"/>
    </cs:fontRef>
    <cs:spPr>
      <a:solidFill>
        <a:schemeClr val="phClr">
          <a:alpha val="88000"/>
        </a:schemeClr>
      </a:solidFill>
      <a:ln>
        <a:solidFill>
          <a:schemeClr val="phClr">
            <a:lumMod val="50000"/>
          </a:schemeClr>
        </a:solidFill>
      </a:ln>
    </cs:spPr>
  </cs:dataPoint>
  <cs:dataPoint3D>
    <cs:lnRef idx="0">
      <cs:styleClr val="auto"/>
    </cs:lnRef>
    <cs:fillRef idx="0">
      <cs:styleClr val="auto"/>
    </cs:fillRef>
    <cs:effectRef idx="0"/>
    <cs:fontRef idx="minor">
      <a:schemeClr val="tx1"/>
    </cs:fontRef>
    <cs:spPr>
      <a:solidFill>
        <a:schemeClr val="phClr">
          <a:alpha val="88000"/>
        </a:schemeClr>
      </a:solidFill>
      <a:ln>
        <a:solidFill>
          <a:schemeClr val="phClr">
            <a:lumMod val="50000"/>
          </a:schemeClr>
        </a:solidFill>
      </a:ln>
      <a:scene3d>
        <a:camera prst="orthographicFront"/>
        <a:lightRig rig="threePt" dir="t"/>
      </a:scene3d>
      <a:sp3d prstMaterial="flat"/>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dk1">
            <a:lumMod val="75000"/>
            <a:lumOff val="25000"/>
          </a:schemeClr>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lt1">
        <a:lumMod val="75000"/>
      </a:schemeClr>
    </cs:fontRef>
    <cs:spPr>
      <a:ln w="9525">
        <a:solidFill>
          <a:schemeClr val="dk1">
            <a:lumMod val="50000"/>
            <a:lumOff val="50000"/>
          </a:schemeClr>
        </a:solidFill>
      </a:ln>
    </cs:spPr>
    <cs:defRPr sz="1197" kern="1200"/>
  </cs:dataTable>
  <cs:downBar>
    <cs:lnRef idx="0"/>
    <cs:fillRef idx="0"/>
    <cs:effectRef idx="0"/>
    <cs:fontRef idx="minor">
      <a:schemeClr val="lt1"/>
    </cs:fontRef>
    <cs:spPr>
      <a:solidFill>
        <a:schemeClr val="dk1">
          <a:lumMod val="50000"/>
          <a:lumOff val="50000"/>
        </a:schemeClr>
      </a:solidFill>
      <a:ln w="9525">
        <a:solidFill>
          <a:schemeClr val="dk1">
            <a:lumMod val="75000"/>
          </a:schemeClr>
        </a:solidFill>
        <a:round/>
      </a:ln>
    </cs:spPr>
  </cs:downBar>
  <cs:dropLine>
    <cs:lnRef idx="0"/>
    <cs:fillRef idx="0"/>
    <cs:effectRef idx="0"/>
    <cs:fontRef idx="minor">
      <a:schemeClr val="dk1"/>
    </cs:fontRef>
    <cs:spPr>
      <a:ln w="9525">
        <a:solidFill>
          <a:schemeClr val="lt1">
            <a:lumMod val="50000"/>
          </a:schemeClr>
        </a:solidFill>
        <a:round/>
      </a:ln>
    </cs:spPr>
  </cs:dropLine>
  <cs:errorBar>
    <cs:lnRef idx="0"/>
    <cs:fillRef idx="0"/>
    <cs:effectRef idx="0"/>
    <cs:fontRef idx="minor">
      <a:schemeClr val="dk1"/>
    </cs:fontRef>
    <cs:spPr>
      <a:ln w="9525">
        <a:solidFill>
          <a:schemeClr val="lt1">
            <a:lumMod val="50000"/>
          </a:schemeClr>
        </a:solidFill>
        <a:round/>
      </a:ln>
    </cs:spPr>
  </cs:errorBar>
  <cs:floor>
    <cs:lnRef idx="0"/>
    <cs:fillRef idx="0"/>
    <cs:effectRef idx="0"/>
    <cs:fontRef idx="minor">
      <a:schemeClr val="tx1"/>
    </cs:fontRef>
    <cs:spPr>
      <a:solidFill>
        <a:schemeClr val="bg2">
          <a:lumMod val="75000"/>
          <a:alpha val="27000"/>
        </a:schemeClr>
      </a:solidFill>
      <a:sp3d/>
    </cs:spPr>
  </cs:floor>
  <cs:gridlineMajor>
    <cs:lnRef idx="0"/>
    <cs:fillRef idx="0"/>
    <cs:effectRef idx="0"/>
    <cs:fontRef idx="minor">
      <a:schemeClr val="tx1"/>
    </cs:fontRef>
    <cs:spPr>
      <a:ln w="9525">
        <a:solidFill>
          <a:schemeClr val="lt1">
            <a:lumMod val="50000"/>
          </a:schemeClr>
        </a:solidFill>
      </a:ln>
    </cs:spPr>
  </cs:gridlineMajor>
  <cs:gridlineMinor>
    <cs:lnRef idx="0"/>
    <cs:fillRef idx="0"/>
    <cs:effectRef idx="0"/>
    <cs:fontRef idx="minor">
      <a:schemeClr val="tx1"/>
    </cs:fontRef>
    <cs:spPr>
      <a:ln w="9525">
        <a:solidFill>
          <a:schemeClr val="lt1">
            <a:lumMod val="40000"/>
          </a:schemeClr>
        </a:solidFill>
      </a:ln>
    </cs:spPr>
  </cs:gridlineMinor>
  <cs:hiLoLine>
    <cs:lnRef idx="0"/>
    <cs:fillRef idx="0"/>
    <cs:effectRef idx="0"/>
    <cs:fontRef idx="minor">
      <a:schemeClr val="dk1"/>
    </cs:fontRef>
    <cs:spPr>
      <a:ln w="9525">
        <a:solidFill>
          <a:schemeClr val="lt1">
            <a:lumMod val="50000"/>
          </a:schemeClr>
        </a:solidFill>
        <a:round/>
      </a:ln>
    </cs:spPr>
  </cs:hiLoLine>
  <cs:leaderLine>
    <cs:lnRef idx="0"/>
    <cs:fillRef idx="0"/>
    <cs:effectRef idx="0"/>
    <cs:fontRef idx="minor">
      <a:schemeClr val="dk1"/>
    </cs:fontRef>
    <cs:spPr>
      <a:ln w="9525">
        <a:solidFill>
          <a:schemeClr val="lt1">
            <a:lumMod val="50000"/>
          </a:schemeClr>
        </a:solidFill>
        <a:round/>
      </a:ln>
    </cs:spPr>
  </cs:leaderLine>
  <cs:legend>
    <cs:lnRef idx="0"/>
    <cs:fillRef idx="0"/>
    <cs:effectRef idx="0"/>
    <cs:fontRef idx="minor">
      <a:schemeClr val="lt1">
        <a:lumMod val="7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75000"/>
      </a:schemeClr>
    </cs:fontRef>
    <cs:defRPr sz="1197" kern="1200"/>
  </cs:seriesAxis>
  <cs:seriesLine>
    <cs:lnRef idx="0"/>
    <cs:fillRef idx="0"/>
    <cs:effectRef idx="0"/>
    <cs:fontRef idx="minor">
      <a:schemeClr val="dk1"/>
    </cs:fontRef>
    <cs:spPr>
      <a:ln w="9525">
        <a:solidFill>
          <a:schemeClr val="lt1">
            <a:lumMod val="50000"/>
          </a:schemeClr>
        </a:solidFill>
        <a:round/>
      </a:ln>
    </cs:spPr>
  </cs:seriesLine>
  <cs:title>
    <cs:lnRef idx="0"/>
    <cs:fillRef idx="0"/>
    <cs:effectRef idx="0"/>
    <cs:fontRef idx="minor">
      <a:schemeClr val="lt1"/>
    </cs:fontRef>
    <cs:defRPr sz="2200" b="0" kern="1200" cap="all" baseline="0"/>
  </cs:title>
  <cs:trendline>
    <cs:lnRef idx="0">
      <cs:styleClr val="auto"/>
    </cs:lnRef>
    <cs:fillRef idx="0"/>
    <cs:effectRef idx="0"/>
    <cs:fontRef idx="minor">
      <a:schemeClr val="dk1"/>
    </cs:fontRef>
    <cs:spPr>
      <a:ln w="9525" cap="rnd">
        <a:solidFill>
          <a:schemeClr val="phClr">
            <a:alpha val="50000"/>
          </a:schemeClr>
        </a:solidFill>
      </a:ln>
    </cs:spPr>
  </cs:trendline>
  <cs:trendlineLabel>
    <cs:lnRef idx="0"/>
    <cs:fillRef idx="0"/>
    <cs:effectRef idx="0"/>
    <cs:fontRef idx="minor">
      <a:schemeClr val="lt1">
        <a:lumMod val="75000"/>
      </a:schemeClr>
    </cs:fontRef>
    <cs:defRPr sz="1197" kern="1200"/>
  </cs:trendlineLabel>
  <cs:upBar>
    <cs:lnRef idx="0"/>
    <cs:fillRef idx="0"/>
    <cs:effectRef idx="0"/>
    <cs:fontRef idx="minor">
      <a:schemeClr val="dk1"/>
    </cs:fontRef>
    <cs:spPr>
      <a:solidFill>
        <a:schemeClr val="lt1">
          <a:lumMod val="85000"/>
        </a:schemeClr>
      </a:solidFill>
      <a:ln w="9525">
        <a:solidFill>
          <a:schemeClr val="dk1">
            <a:lumMod val="50000"/>
          </a:schemeClr>
        </a:solidFill>
        <a:round/>
      </a:ln>
    </cs:spPr>
  </cs:upBar>
  <cs:valueAxis>
    <cs:lnRef idx="0"/>
    <cs:fillRef idx="0"/>
    <cs:effectRef idx="0"/>
    <cs:fontRef idx="minor">
      <a:schemeClr val="lt1">
        <a:lumMod val="75000"/>
      </a:schemeClr>
    </cs:fontRef>
    <cs:defRPr sz="1197" kern="1200"/>
  </cs:valueAxis>
  <cs:wall>
    <cs:lnRef idx="0"/>
    <cs:fillRef idx="0"/>
    <cs:effectRef idx="0"/>
    <cs:fontRef idx="minor">
      <a:schemeClr val="tx1"/>
    </cs:fontRef>
    <cs:spPr>
      <a:sp3d/>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1"/>
            <a:ext cx="2949099" cy="497205"/>
          </a:xfrm>
          <a:prstGeom prst="rect">
            <a:avLst/>
          </a:prstGeom>
        </p:spPr>
        <p:txBody>
          <a:bodyPr vert="horz" lIns="95706" tIns="47854" rIns="95706" bIns="47854" rtlCol="0"/>
          <a:lstStyle>
            <a:lvl1pPr algn="l">
              <a:defRPr sz="1300"/>
            </a:lvl1pPr>
          </a:lstStyle>
          <a:p>
            <a:endParaRPr lang="fr-FR"/>
          </a:p>
        </p:txBody>
      </p:sp>
      <p:sp>
        <p:nvSpPr>
          <p:cNvPr id="3" name="Espace réservé de la date 2"/>
          <p:cNvSpPr>
            <a:spLocks noGrp="1"/>
          </p:cNvSpPr>
          <p:nvPr>
            <p:ph type="dt" sz="quarter" idx="1"/>
          </p:nvPr>
        </p:nvSpPr>
        <p:spPr>
          <a:xfrm>
            <a:off x="3854940" y="1"/>
            <a:ext cx="2949099" cy="497205"/>
          </a:xfrm>
          <a:prstGeom prst="rect">
            <a:avLst/>
          </a:prstGeom>
        </p:spPr>
        <p:txBody>
          <a:bodyPr vert="horz" lIns="95706" tIns="47854" rIns="95706" bIns="47854" rtlCol="0"/>
          <a:lstStyle>
            <a:lvl1pPr algn="r">
              <a:defRPr sz="1300"/>
            </a:lvl1pPr>
          </a:lstStyle>
          <a:p>
            <a:fld id="{14208671-A0B8-3E47-A7D9-43510B064522}" type="datetime1">
              <a:rPr lang="fr-FR" smtClean="0"/>
              <a:t>30/06/2022</a:t>
            </a:fld>
            <a:endParaRPr lang="fr-FR"/>
          </a:p>
        </p:txBody>
      </p:sp>
      <p:sp>
        <p:nvSpPr>
          <p:cNvPr id="4" name="Espace réservé du pied de page 3"/>
          <p:cNvSpPr>
            <a:spLocks noGrp="1"/>
          </p:cNvSpPr>
          <p:nvPr>
            <p:ph type="ftr" sz="quarter" idx="2"/>
          </p:nvPr>
        </p:nvSpPr>
        <p:spPr>
          <a:xfrm>
            <a:off x="0" y="9445170"/>
            <a:ext cx="2949099" cy="497205"/>
          </a:xfrm>
          <a:prstGeom prst="rect">
            <a:avLst/>
          </a:prstGeom>
        </p:spPr>
        <p:txBody>
          <a:bodyPr vert="horz" lIns="95706" tIns="47854" rIns="95706" bIns="47854" rtlCol="0" anchor="b"/>
          <a:lstStyle>
            <a:lvl1pPr algn="l">
              <a:defRPr sz="1300"/>
            </a:lvl1pPr>
          </a:lstStyle>
          <a:p>
            <a:endParaRPr lang="fr-FR"/>
          </a:p>
        </p:txBody>
      </p:sp>
      <p:sp>
        <p:nvSpPr>
          <p:cNvPr id="5" name="Espace réservé du numéro de diapositive 4"/>
          <p:cNvSpPr>
            <a:spLocks noGrp="1"/>
          </p:cNvSpPr>
          <p:nvPr>
            <p:ph type="sldNum" sz="quarter" idx="3"/>
          </p:nvPr>
        </p:nvSpPr>
        <p:spPr>
          <a:xfrm>
            <a:off x="3854940" y="9445170"/>
            <a:ext cx="2949099" cy="497205"/>
          </a:xfrm>
          <a:prstGeom prst="rect">
            <a:avLst/>
          </a:prstGeom>
        </p:spPr>
        <p:txBody>
          <a:bodyPr vert="horz" lIns="95706" tIns="47854" rIns="95706" bIns="47854" rtlCol="0" anchor="b"/>
          <a:lstStyle>
            <a:lvl1pPr algn="r">
              <a:defRPr sz="1300"/>
            </a:lvl1pPr>
          </a:lstStyle>
          <a:p>
            <a:fld id="{6759D221-9A09-9540-B314-8604B0193E34}" type="slidenum">
              <a:rPr lang="fr-FR" smtClean="0"/>
              <a:t>‹#›</a:t>
            </a:fld>
            <a:endParaRPr lang="fr-FR"/>
          </a:p>
        </p:txBody>
      </p:sp>
    </p:spTree>
    <p:extLst>
      <p:ext uri="{BB962C8B-B14F-4D97-AF65-F5344CB8AC3E}">
        <p14:creationId xmlns:p14="http://schemas.microsoft.com/office/powerpoint/2010/main" val="12938500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1"/>
            <a:ext cx="2949099" cy="497205"/>
          </a:xfrm>
          <a:prstGeom prst="rect">
            <a:avLst/>
          </a:prstGeom>
        </p:spPr>
        <p:txBody>
          <a:bodyPr vert="horz" lIns="95706" tIns="47854" rIns="95706" bIns="47854" rtlCol="0"/>
          <a:lstStyle>
            <a:lvl1pPr algn="l">
              <a:defRPr sz="1300"/>
            </a:lvl1pPr>
          </a:lstStyle>
          <a:p>
            <a:endParaRPr lang="fr-FR"/>
          </a:p>
        </p:txBody>
      </p:sp>
      <p:sp>
        <p:nvSpPr>
          <p:cNvPr id="3" name="Espace réservé de la date 2"/>
          <p:cNvSpPr>
            <a:spLocks noGrp="1"/>
          </p:cNvSpPr>
          <p:nvPr>
            <p:ph type="dt" idx="1"/>
          </p:nvPr>
        </p:nvSpPr>
        <p:spPr>
          <a:xfrm>
            <a:off x="3854940" y="1"/>
            <a:ext cx="2949099" cy="497205"/>
          </a:xfrm>
          <a:prstGeom prst="rect">
            <a:avLst/>
          </a:prstGeom>
        </p:spPr>
        <p:txBody>
          <a:bodyPr vert="horz" lIns="95706" tIns="47854" rIns="95706" bIns="47854" rtlCol="0"/>
          <a:lstStyle>
            <a:lvl1pPr algn="r">
              <a:defRPr sz="1300"/>
            </a:lvl1pPr>
          </a:lstStyle>
          <a:p>
            <a:fld id="{7B3B23B9-18C7-DB45-B429-7B8C8BC37F52}" type="datetime1">
              <a:rPr lang="fr-FR" smtClean="0"/>
              <a:t>30/06/2022</a:t>
            </a:fld>
            <a:endParaRPr lang="fr-FR"/>
          </a:p>
        </p:txBody>
      </p:sp>
      <p:sp>
        <p:nvSpPr>
          <p:cNvPr id="4" name="Espace réservé de l'image des diapositives 3"/>
          <p:cNvSpPr>
            <a:spLocks noGrp="1" noRot="1" noChangeAspect="1"/>
          </p:cNvSpPr>
          <p:nvPr>
            <p:ph type="sldImg" idx="2"/>
          </p:nvPr>
        </p:nvSpPr>
        <p:spPr>
          <a:xfrm>
            <a:off x="917575" y="746125"/>
            <a:ext cx="4970463" cy="3729038"/>
          </a:xfrm>
          <a:prstGeom prst="rect">
            <a:avLst/>
          </a:prstGeom>
          <a:noFill/>
          <a:ln w="12700">
            <a:solidFill>
              <a:prstClr val="black"/>
            </a:solidFill>
          </a:ln>
        </p:spPr>
        <p:txBody>
          <a:bodyPr vert="horz" lIns="95706" tIns="47854" rIns="95706" bIns="47854" rtlCol="0" anchor="ctr"/>
          <a:lstStyle/>
          <a:p>
            <a:endParaRPr lang="fr-FR"/>
          </a:p>
        </p:txBody>
      </p:sp>
      <p:sp>
        <p:nvSpPr>
          <p:cNvPr id="5" name="Espace réservé des commentaires 4"/>
          <p:cNvSpPr>
            <a:spLocks noGrp="1"/>
          </p:cNvSpPr>
          <p:nvPr>
            <p:ph type="body" sz="quarter" idx="3"/>
          </p:nvPr>
        </p:nvSpPr>
        <p:spPr>
          <a:xfrm>
            <a:off x="680562" y="4723447"/>
            <a:ext cx="5444490" cy="4474845"/>
          </a:xfrm>
          <a:prstGeom prst="rect">
            <a:avLst/>
          </a:prstGeom>
        </p:spPr>
        <p:txBody>
          <a:bodyPr vert="horz" lIns="95706" tIns="47854" rIns="95706" bIns="47854"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9445170"/>
            <a:ext cx="2949099" cy="497205"/>
          </a:xfrm>
          <a:prstGeom prst="rect">
            <a:avLst/>
          </a:prstGeom>
        </p:spPr>
        <p:txBody>
          <a:bodyPr vert="horz" lIns="95706" tIns="47854" rIns="95706" bIns="47854" rtlCol="0" anchor="b"/>
          <a:lstStyle>
            <a:lvl1pPr algn="l">
              <a:defRPr sz="1300"/>
            </a:lvl1pPr>
          </a:lstStyle>
          <a:p>
            <a:endParaRPr lang="fr-FR"/>
          </a:p>
        </p:txBody>
      </p:sp>
      <p:sp>
        <p:nvSpPr>
          <p:cNvPr id="7" name="Espace réservé du numéro de diapositive 6"/>
          <p:cNvSpPr>
            <a:spLocks noGrp="1"/>
          </p:cNvSpPr>
          <p:nvPr>
            <p:ph type="sldNum" sz="quarter" idx="5"/>
          </p:nvPr>
        </p:nvSpPr>
        <p:spPr>
          <a:xfrm>
            <a:off x="3854940" y="9445170"/>
            <a:ext cx="2949099" cy="497205"/>
          </a:xfrm>
          <a:prstGeom prst="rect">
            <a:avLst/>
          </a:prstGeom>
        </p:spPr>
        <p:txBody>
          <a:bodyPr vert="horz" lIns="95706" tIns="47854" rIns="95706" bIns="47854" rtlCol="0" anchor="b"/>
          <a:lstStyle>
            <a:lvl1pPr algn="r">
              <a:defRPr sz="1300"/>
            </a:lvl1pPr>
          </a:lstStyle>
          <a:p>
            <a:fld id="{7337B99B-D378-6C49-AC24-BA32949E8AE6}" type="slidenum">
              <a:rPr lang="fr-FR" smtClean="0"/>
              <a:t>‹#›</a:t>
            </a:fld>
            <a:endParaRPr lang="fr-FR"/>
          </a:p>
        </p:txBody>
      </p:sp>
    </p:spTree>
    <p:extLst>
      <p:ext uri="{BB962C8B-B14F-4D97-AF65-F5344CB8AC3E}">
        <p14:creationId xmlns:p14="http://schemas.microsoft.com/office/powerpoint/2010/main" val="2469983667"/>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a:extLst>
              <a:ext uri="{FF2B5EF4-FFF2-40B4-BE49-F238E27FC236}">
                <a16:creationId xmlns:a16="http://schemas.microsoft.com/office/drawing/2014/main" id="{6758372C-87CD-4082-BB4C-55E4C386E68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50C36742-EE53-4294-B8DF-1214B30E7DB7}"/>
              </a:ext>
            </a:extLst>
          </p:cNvPr>
          <p:cNvSpPr>
            <a:spLocks noGrp="1"/>
          </p:cNvSpPr>
          <p:nvPr>
            <p:ph type="body" idx="1"/>
          </p:nvPr>
        </p:nvSpPr>
        <p:spPr/>
        <p:txBody>
          <a:bodyPr/>
          <a:lstStyle/>
          <a:p>
            <a:pPr>
              <a:defRPr/>
            </a:pPr>
            <a:r>
              <a:rPr lang="it-IT" b="1" dirty="0">
                <a:solidFill>
                  <a:schemeClr val="accent1">
                    <a:lumMod val="50000"/>
                  </a:schemeClr>
                </a:solidFill>
              </a:rPr>
              <a:t>HELP </a:t>
            </a:r>
            <a:r>
              <a:rPr lang="it-IT" b="1" dirty="0" err="1">
                <a:solidFill>
                  <a:schemeClr val="accent1">
                    <a:lumMod val="50000"/>
                  </a:schemeClr>
                </a:solidFill>
              </a:rPr>
              <a:t>is</a:t>
            </a:r>
            <a:r>
              <a:rPr lang="it-IT" b="1" dirty="0">
                <a:solidFill>
                  <a:schemeClr val="accent1">
                    <a:lumMod val="50000"/>
                  </a:schemeClr>
                </a:solidFill>
              </a:rPr>
              <a:t>: </a:t>
            </a:r>
            <a:endParaRPr lang="it-IT" dirty="0">
              <a:solidFill>
                <a:schemeClr val="accent1">
                  <a:lumMod val="50000"/>
                </a:schemeClr>
              </a:solidFill>
            </a:endParaRPr>
          </a:p>
          <a:p>
            <a:pPr marL="285750" indent="-285750" algn="just">
              <a:buFont typeface="Arial" panose="020B0604020202020204" pitchFamily="34" charset="0"/>
              <a:buChar char="•"/>
              <a:defRPr/>
            </a:pPr>
            <a:r>
              <a:rPr lang="en-GB" dirty="0">
                <a:solidFill>
                  <a:schemeClr val="accent1">
                    <a:lumMod val="50000"/>
                  </a:schemeClr>
                </a:solidFill>
              </a:rPr>
              <a:t>the </a:t>
            </a:r>
            <a:r>
              <a:rPr lang="en-GB" b="1" dirty="0">
                <a:solidFill>
                  <a:schemeClr val="accent1">
                    <a:lumMod val="50000"/>
                  </a:schemeClr>
                </a:solidFill>
              </a:rPr>
              <a:t>only pan-European Network </a:t>
            </a:r>
            <a:r>
              <a:rPr lang="en-GB" dirty="0">
                <a:solidFill>
                  <a:schemeClr val="accent1">
                    <a:lumMod val="50000"/>
                  </a:schemeClr>
                </a:solidFill>
              </a:rPr>
              <a:t>of national training institutions for judges, prosecutors and lawyers in the 47 Member States;</a:t>
            </a:r>
          </a:p>
          <a:p>
            <a:pPr marL="285750" indent="-285750" algn="just">
              <a:buFont typeface="Arial" panose="020B0604020202020204" pitchFamily="34" charset="0"/>
              <a:buChar char="•"/>
              <a:defRPr/>
            </a:pPr>
            <a:r>
              <a:rPr lang="en-GB" dirty="0">
                <a:solidFill>
                  <a:schemeClr val="accent1">
                    <a:lumMod val="50000"/>
                  </a:schemeClr>
                </a:solidFill>
              </a:rPr>
              <a:t>online </a:t>
            </a:r>
            <a:r>
              <a:rPr lang="en-GB" b="1" dirty="0">
                <a:solidFill>
                  <a:schemeClr val="accent1">
                    <a:lumMod val="50000"/>
                  </a:schemeClr>
                </a:solidFill>
              </a:rPr>
              <a:t>courses </a:t>
            </a:r>
            <a:r>
              <a:rPr lang="en-GB" dirty="0">
                <a:solidFill>
                  <a:schemeClr val="accent1">
                    <a:lumMod val="50000"/>
                  </a:schemeClr>
                </a:solidFill>
              </a:rPr>
              <a:t>on human rights;</a:t>
            </a:r>
          </a:p>
          <a:p>
            <a:pPr marL="285750" indent="-285750" algn="just">
              <a:buFont typeface="Arial" panose="020B0604020202020204" pitchFamily="34" charset="0"/>
              <a:buChar char="•"/>
              <a:defRPr/>
            </a:pPr>
            <a:r>
              <a:rPr lang="en-GB" dirty="0">
                <a:solidFill>
                  <a:schemeClr val="accent1">
                    <a:lumMod val="50000"/>
                  </a:schemeClr>
                </a:solidFill>
              </a:rPr>
              <a:t>a </a:t>
            </a:r>
            <a:r>
              <a:rPr lang="it-IT" dirty="0">
                <a:solidFill>
                  <a:schemeClr val="accent1">
                    <a:lumMod val="50000"/>
                  </a:schemeClr>
                </a:solidFill>
              </a:rPr>
              <a:t>human </a:t>
            </a:r>
            <a:r>
              <a:rPr lang="it-IT" dirty="0" err="1">
                <a:solidFill>
                  <a:schemeClr val="accent1">
                    <a:lumMod val="50000"/>
                  </a:schemeClr>
                </a:solidFill>
              </a:rPr>
              <a:t>rights</a:t>
            </a:r>
            <a:r>
              <a:rPr lang="it-IT" dirty="0">
                <a:solidFill>
                  <a:schemeClr val="accent1">
                    <a:lumMod val="50000"/>
                  </a:schemeClr>
                </a:solidFill>
              </a:rPr>
              <a:t> training </a:t>
            </a:r>
            <a:r>
              <a:rPr lang="it-IT" b="1" dirty="0" err="1">
                <a:solidFill>
                  <a:schemeClr val="accent1">
                    <a:lumMod val="50000"/>
                  </a:schemeClr>
                </a:solidFill>
              </a:rPr>
              <a:t>methodology</a:t>
            </a:r>
            <a:r>
              <a:rPr lang="it-IT" b="1" dirty="0">
                <a:solidFill>
                  <a:schemeClr val="accent1">
                    <a:lumMod val="50000"/>
                  </a:schemeClr>
                </a:solidFill>
              </a:rPr>
              <a:t> </a:t>
            </a:r>
            <a:r>
              <a:rPr lang="it-IT" dirty="0">
                <a:solidFill>
                  <a:schemeClr val="accent1">
                    <a:lumMod val="50000"/>
                  </a:schemeClr>
                </a:solidFill>
              </a:rPr>
              <a:t>for </a:t>
            </a:r>
            <a:r>
              <a:rPr lang="it-IT" dirty="0" err="1">
                <a:solidFill>
                  <a:schemeClr val="accent1">
                    <a:lumMod val="50000"/>
                  </a:schemeClr>
                </a:solidFill>
              </a:rPr>
              <a:t>legal</a:t>
            </a:r>
            <a:r>
              <a:rPr lang="it-IT" dirty="0">
                <a:solidFill>
                  <a:schemeClr val="accent1">
                    <a:lumMod val="50000"/>
                  </a:schemeClr>
                </a:solidFill>
              </a:rPr>
              <a:t> </a:t>
            </a:r>
            <a:r>
              <a:rPr lang="it-IT" dirty="0" err="1">
                <a:solidFill>
                  <a:schemeClr val="accent1">
                    <a:lumMod val="50000"/>
                  </a:schemeClr>
                </a:solidFill>
              </a:rPr>
              <a:t>professionals</a:t>
            </a:r>
            <a:r>
              <a:rPr lang="it-IT" dirty="0">
                <a:solidFill>
                  <a:schemeClr val="accent1">
                    <a:lumMod val="50000"/>
                  </a:schemeClr>
                </a:solidFill>
              </a:rPr>
              <a:t>.</a:t>
            </a:r>
          </a:p>
          <a:p>
            <a:pPr>
              <a:defRPr/>
            </a:pPr>
            <a:endParaRPr lang="en-US" dirty="0"/>
          </a:p>
        </p:txBody>
      </p:sp>
      <p:sp>
        <p:nvSpPr>
          <p:cNvPr id="58372" name="Slide Number Placeholder 3">
            <a:extLst>
              <a:ext uri="{FF2B5EF4-FFF2-40B4-BE49-F238E27FC236}">
                <a16:creationId xmlns:a16="http://schemas.microsoft.com/office/drawing/2014/main" id="{994CB380-C903-42C3-A09F-301A46C8A94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97EA8378-E4AC-45ED-B8F8-AB9A511F0DAF}" type="slidenum">
              <a:rPr lang="de-DE" altLang="en-US" smtClean="0"/>
              <a:pPr/>
              <a:t>2</a:t>
            </a:fld>
            <a:endParaRPr lang="de-DE"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a:extLst>
              <a:ext uri="{FF2B5EF4-FFF2-40B4-BE49-F238E27FC236}">
                <a16:creationId xmlns:a16="http://schemas.microsoft.com/office/drawing/2014/main" id="{6758372C-87CD-4082-BB4C-55E4C386E68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50C36742-EE53-4294-B8DF-1214B30E7DB7}"/>
              </a:ext>
            </a:extLst>
          </p:cNvPr>
          <p:cNvSpPr>
            <a:spLocks noGrp="1"/>
          </p:cNvSpPr>
          <p:nvPr>
            <p:ph type="body" idx="1"/>
          </p:nvPr>
        </p:nvSpPr>
        <p:spPr/>
        <p:txBody>
          <a:bodyPr/>
          <a:lstStyle/>
          <a:p>
            <a:pPr>
              <a:defRPr/>
            </a:pPr>
            <a:r>
              <a:rPr lang="it-IT" b="1" dirty="0">
                <a:solidFill>
                  <a:schemeClr val="accent1">
                    <a:lumMod val="50000"/>
                  </a:schemeClr>
                </a:solidFill>
              </a:rPr>
              <a:t>HELP </a:t>
            </a:r>
            <a:r>
              <a:rPr lang="it-IT" b="1" dirty="0" err="1">
                <a:solidFill>
                  <a:schemeClr val="accent1">
                    <a:lumMod val="50000"/>
                  </a:schemeClr>
                </a:solidFill>
              </a:rPr>
              <a:t>is</a:t>
            </a:r>
            <a:r>
              <a:rPr lang="it-IT" b="1" dirty="0">
                <a:solidFill>
                  <a:schemeClr val="accent1">
                    <a:lumMod val="50000"/>
                  </a:schemeClr>
                </a:solidFill>
              </a:rPr>
              <a:t>: </a:t>
            </a:r>
            <a:endParaRPr lang="it-IT" dirty="0">
              <a:solidFill>
                <a:schemeClr val="accent1">
                  <a:lumMod val="50000"/>
                </a:schemeClr>
              </a:solidFill>
            </a:endParaRPr>
          </a:p>
          <a:p>
            <a:pPr marL="285750" indent="-285750" algn="just">
              <a:buFont typeface="Arial" panose="020B0604020202020204" pitchFamily="34" charset="0"/>
              <a:buChar char="•"/>
              <a:defRPr/>
            </a:pPr>
            <a:r>
              <a:rPr lang="en-GB" dirty="0">
                <a:solidFill>
                  <a:schemeClr val="accent1">
                    <a:lumMod val="50000"/>
                  </a:schemeClr>
                </a:solidFill>
              </a:rPr>
              <a:t>the </a:t>
            </a:r>
            <a:r>
              <a:rPr lang="en-GB" b="1" dirty="0">
                <a:solidFill>
                  <a:schemeClr val="accent1">
                    <a:lumMod val="50000"/>
                  </a:schemeClr>
                </a:solidFill>
              </a:rPr>
              <a:t>only pan-European Network </a:t>
            </a:r>
            <a:r>
              <a:rPr lang="en-GB" dirty="0">
                <a:solidFill>
                  <a:schemeClr val="accent1">
                    <a:lumMod val="50000"/>
                  </a:schemeClr>
                </a:solidFill>
              </a:rPr>
              <a:t>of national training institutions for judges, prosecutors and lawyers in the 47 Member States;</a:t>
            </a:r>
          </a:p>
          <a:p>
            <a:pPr marL="285750" indent="-285750" algn="just">
              <a:buFont typeface="Arial" panose="020B0604020202020204" pitchFamily="34" charset="0"/>
              <a:buChar char="•"/>
              <a:defRPr/>
            </a:pPr>
            <a:r>
              <a:rPr lang="en-GB" dirty="0">
                <a:solidFill>
                  <a:schemeClr val="accent1">
                    <a:lumMod val="50000"/>
                  </a:schemeClr>
                </a:solidFill>
              </a:rPr>
              <a:t>online </a:t>
            </a:r>
            <a:r>
              <a:rPr lang="en-GB" b="1" dirty="0">
                <a:solidFill>
                  <a:schemeClr val="accent1">
                    <a:lumMod val="50000"/>
                  </a:schemeClr>
                </a:solidFill>
              </a:rPr>
              <a:t>courses </a:t>
            </a:r>
            <a:r>
              <a:rPr lang="en-GB" dirty="0">
                <a:solidFill>
                  <a:schemeClr val="accent1">
                    <a:lumMod val="50000"/>
                  </a:schemeClr>
                </a:solidFill>
              </a:rPr>
              <a:t>on human rights;</a:t>
            </a:r>
          </a:p>
          <a:p>
            <a:pPr marL="285750" indent="-285750" algn="just">
              <a:buFont typeface="Arial" panose="020B0604020202020204" pitchFamily="34" charset="0"/>
              <a:buChar char="•"/>
              <a:defRPr/>
            </a:pPr>
            <a:r>
              <a:rPr lang="en-GB" dirty="0">
                <a:solidFill>
                  <a:schemeClr val="accent1">
                    <a:lumMod val="50000"/>
                  </a:schemeClr>
                </a:solidFill>
              </a:rPr>
              <a:t>a </a:t>
            </a:r>
            <a:r>
              <a:rPr lang="it-IT" dirty="0">
                <a:solidFill>
                  <a:schemeClr val="accent1">
                    <a:lumMod val="50000"/>
                  </a:schemeClr>
                </a:solidFill>
              </a:rPr>
              <a:t>human </a:t>
            </a:r>
            <a:r>
              <a:rPr lang="it-IT" dirty="0" err="1">
                <a:solidFill>
                  <a:schemeClr val="accent1">
                    <a:lumMod val="50000"/>
                  </a:schemeClr>
                </a:solidFill>
              </a:rPr>
              <a:t>rights</a:t>
            </a:r>
            <a:r>
              <a:rPr lang="it-IT" dirty="0">
                <a:solidFill>
                  <a:schemeClr val="accent1">
                    <a:lumMod val="50000"/>
                  </a:schemeClr>
                </a:solidFill>
              </a:rPr>
              <a:t> training </a:t>
            </a:r>
            <a:r>
              <a:rPr lang="it-IT" b="1" dirty="0" err="1">
                <a:solidFill>
                  <a:schemeClr val="accent1">
                    <a:lumMod val="50000"/>
                  </a:schemeClr>
                </a:solidFill>
              </a:rPr>
              <a:t>methodology</a:t>
            </a:r>
            <a:r>
              <a:rPr lang="it-IT" b="1" dirty="0">
                <a:solidFill>
                  <a:schemeClr val="accent1">
                    <a:lumMod val="50000"/>
                  </a:schemeClr>
                </a:solidFill>
              </a:rPr>
              <a:t> </a:t>
            </a:r>
            <a:r>
              <a:rPr lang="it-IT" dirty="0">
                <a:solidFill>
                  <a:schemeClr val="accent1">
                    <a:lumMod val="50000"/>
                  </a:schemeClr>
                </a:solidFill>
              </a:rPr>
              <a:t>for </a:t>
            </a:r>
            <a:r>
              <a:rPr lang="it-IT" dirty="0" err="1">
                <a:solidFill>
                  <a:schemeClr val="accent1">
                    <a:lumMod val="50000"/>
                  </a:schemeClr>
                </a:solidFill>
              </a:rPr>
              <a:t>legal</a:t>
            </a:r>
            <a:r>
              <a:rPr lang="it-IT" dirty="0">
                <a:solidFill>
                  <a:schemeClr val="accent1">
                    <a:lumMod val="50000"/>
                  </a:schemeClr>
                </a:solidFill>
              </a:rPr>
              <a:t> </a:t>
            </a:r>
            <a:r>
              <a:rPr lang="it-IT" dirty="0" err="1">
                <a:solidFill>
                  <a:schemeClr val="accent1">
                    <a:lumMod val="50000"/>
                  </a:schemeClr>
                </a:solidFill>
              </a:rPr>
              <a:t>professionals</a:t>
            </a:r>
            <a:r>
              <a:rPr lang="it-IT" dirty="0">
                <a:solidFill>
                  <a:schemeClr val="accent1">
                    <a:lumMod val="50000"/>
                  </a:schemeClr>
                </a:solidFill>
              </a:rPr>
              <a:t>.</a:t>
            </a:r>
          </a:p>
          <a:p>
            <a:pPr>
              <a:defRPr/>
            </a:pPr>
            <a:endParaRPr lang="en-US" dirty="0"/>
          </a:p>
        </p:txBody>
      </p:sp>
      <p:sp>
        <p:nvSpPr>
          <p:cNvPr id="58372" name="Slide Number Placeholder 3">
            <a:extLst>
              <a:ext uri="{FF2B5EF4-FFF2-40B4-BE49-F238E27FC236}">
                <a16:creationId xmlns:a16="http://schemas.microsoft.com/office/drawing/2014/main" id="{994CB380-C903-42C3-A09F-301A46C8A94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97EA8378-E4AC-45ED-B8F8-AB9A511F0DAF}" type="slidenum">
              <a:rPr lang="de-DE" altLang="en-US" smtClean="0"/>
              <a:pPr/>
              <a:t>3</a:t>
            </a:fld>
            <a:endParaRPr lang="de-DE" altLang="en-US"/>
          </a:p>
        </p:txBody>
      </p:sp>
    </p:spTree>
    <p:extLst>
      <p:ext uri="{BB962C8B-B14F-4D97-AF65-F5344CB8AC3E}">
        <p14:creationId xmlns:p14="http://schemas.microsoft.com/office/powerpoint/2010/main" val="34398937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a:extLst>
              <a:ext uri="{FF2B5EF4-FFF2-40B4-BE49-F238E27FC236}">
                <a16:creationId xmlns:a16="http://schemas.microsoft.com/office/drawing/2014/main" id="{6758372C-87CD-4082-BB4C-55E4C386E68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50C36742-EE53-4294-B8DF-1214B30E7DB7}"/>
              </a:ext>
            </a:extLst>
          </p:cNvPr>
          <p:cNvSpPr>
            <a:spLocks noGrp="1"/>
          </p:cNvSpPr>
          <p:nvPr>
            <p:ph type="body" idx="1"/>
          </p:nvPr>
        </p:nvSpPr>
        <p:spPr/>
        <p:txBody>
          <a:bodyPr/>
          <a:lstStyle/>
          <a:p>
            <a:pPr>
              <a:defRPr/>
            </a:pPr>
            <a:endParaRPr lang="en-US" dirty="0"/>
          </a:p>
        </p:txBody>
      </p:sp>
      <p:sp>
        <p:nvSpPr>
          <p:cNvPr id="58372" name="Slide Number Placeholder 3">
            <a:extLst>
              <a:ext uri="{FF2B5EF4-FFF2-40B4-BE49-F238E27FC236}">
                <a16:creationId xmlns:a16="http://schemas.microsoft.com/office/drawing/2014/main" id="{994CB380-C903-42C3-A09F-301A46C8A94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97EA8378-E4AC-45ED-B8F8-AB9A511F0DAF}" type="slidenum">
              <a:rPr lang="de-DE" altLang="en-US" smtClean="0"/>
              <a:pPr/>
              <a:t>5</a:t>
            </a:fld>
            <a:endParaRPr lang="de-DE" altLang="en-US"/>
          </a:p>
        </p:txBody>
      </p:sp>
    </p:spTree>
    <p:extLst>
      <p:ext uri="{BB962C8B-B14F-4D97-AF65-F5344CB8AC3E}">
        <p14:creationId xmlns:p14="http://schemas.microsoft.com/office/powerpoint/2010/main" val="23309577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a:extLst>
              <a:ext uri="{FF2B5EF4-FFF2-40B4-BE49-F238E27FC236}">
                <a16:creationId xmlns:a16="http://schemas.microsoft.com/office/drawing/2014/main" id="{6758372C-87CD-4082-BB4C-55E4C386E68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50C36742-EE53-4294-B8DF-1214B30E7DB7}"/>
              </a:ext>
            </a:extLst>
          </p:cNvPr>
          <p:cNvSpPr>
            <a:spLocks noGrp="1"/>
          </p:cNvSpPr>
          <p:nvPr>
            <p:ph type="body" idx="1"/>
          </p:nvPr>
        </p:nvSpPr>
        <p:spPr/>
        <p:txBody>
          <a:bodyPr/>
          <a:lstStyle/>
          <a:p>
            <a:pPr>
              <a:defRPr/>
            </a:pPr>
            <a:endParaRPr lang="en-US" dirty="0"/>
          </a:p>
        </p:txBody>
      </p:sp>
      <p:sp>
        <p:nvSpPr>
          <p:cNvPr id="58372" name="Slide Number Placeholder 3">
            <a:extLst>
              <a:ext uri="{FF2B5EF4-FFF2-40B4-BE49-F238E27FC236}">
                <a16:creationId xmlns:a16="http://schemas.microsoft.com/office/drawing/2014/main" id="{994CB380-C903-42C3-A09F-301A46C8A94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97EA8378-E4AC-45ED-B8F8-AB9A511F0DAF}" type="slidenum">
              <a:rPr lang="de-DE" altLang="en-US" smtClean="0"/>
              <a:pPr/>
              <a:t>6</a:t>
            </a:fld>
            <a:endParaRPr lang="de-DE" altLang="en-US"/>
          </a:p>
        </p:txBody>
      </p:sp>
    </p:spTree>
    <p:extLst>
      <p:ext uri="{BB962C8B-B14F-4D97-AF65-F5344CB8AC3E}">
        <p14:creationId xmlns:p14="http://schemas.microsoft.com/office/powerpoint/2010/main" val="7371724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PENDING ALLOCATED CASES</a:t>
            </a:r>
          </a:p>
          <a:p>
            <a:r>
              <a:rPr lang="en-GB" dirty="0"/>
              <a:t>Approximately </a:t>
            </a:r>
            <a:r>
              <a:rPr lang="en-GB" b="1" dirty="0">
                <a:solidFill>
                  <a:srgbClr val="FF0000"/>
                </a:solidFill>
              </a:rPr>
              <a:t>70150</a:t>
            </a:r>
            <a:r>
              <a:rPr lang="en-GB" dirty="0">
                <a:solidFill>
                  <a:srgbClr val="FF0000"/>
                </a:solidFill>
              </a:rPr>
              <a:t> </a:t>
            </a:r>
            <a:r>
              <a:rPr lang="en-GB" strike="sngStrike" dirty="0">
                <a:solidFill>
                  <a:srgbClr val="FF0000"/>
                </a:solidFill>
              </a:rPr>
              <a:t>620</a:t>
            </a:r>
            <a:r>
              <a:rPr lang="en-GB" strike="sngStrike" dirty="0"/>
              <a:t>00</a:t>
            </a:r>
            <a:r>
              <a:rPr lang="en-GB" dirty="0"/>
              <a:t> applications were pending before a judicial formation at </a:t>
            </a:r>
            <a:r>
              <a:rPr lang="en-GB" b="1" dirty="0">
                <a:highlight>
                  <a:srgbClr val="FFFF00"/>
                </a:highlight>
              </a:rPr>
              <a:t>31 Dec 2021 </a:t>
            </a:r>
            <a:r>
              <a:rPr lang="en-GB" b="0" strike="sngStrike" dirty="0">
                <a:highlight>
                  <a:srgbClr val="FFFF00"/>
                </a:highlight>
              </a:rPr>
              <a:t>2020</a:t>
            </a:r>
            <a:r>
              <a:rPr lang="en-GB" dirty="0"/>
              <a:t>. Nearly a quarter of these applications had been lodged against the Russian Federation. </a:t>
            </a:r>
          </a:p>
          <a:p>
            <a:r>
              <a:rPr lang="en-GB" dirty="0"/>
              <a:t>The number of applications allocated to a judicial formation in 2021 exceeded the number disposed of judicially during the year.</a:t>
            </a:r>
            <a:endParaRPr lang="fr-FR"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5E69887-879A-47E6-B5F4-C8925BC9085F}" type="slidenum">
              <a:rPr kumimoji="0" lang="de-DE"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de-DE"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6540125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PENDING ALLOCATED CASES</a:t>
            </a:r>
          </a:p>
          <a:p>
            <a:r>
              <a:rPr lang="en-GB" dirty="0"/>
              <a:t>Approximately </a:t>
            </a:r>
            <a:r>
              <a:rPr lang="en-GB" b="1" dirty="0">
                <a:solidFill>
                  <a:srgbClr val="FF0000"/>
                </a:solidFill>
              </a:rPr>
              <a:t>70150</a:t>
            </a:r>
            <a:r>
              <a:rPr lang="en-GB" dirty="0">
                <a:solidFill>
                  <a:srgbClr val="FF0000"/>
                </a:solidFill>
              </a:rPr>
              <a:t> </a:t>
            </a:r>
            <a:r>
              <a:rPr lang="en-GB" strike="sngStrike" dirty="0">
                <a:solidFill>
                  <a:srgbClr val="FF0000"/>
                </a:solidFill>
              </a:rPr>
              <a:t>620</a:t>
            </a:r>
            <a:r>
              <a:rPr lang="en-GB" strike="sngStrike" dirty="0"/>
              <a:t>00</a:t>
            </a:r>
            <a:r>
              <a:rPr lang="en-GB" dirty="0"/>
              <a:t> applications were pending before a judicial formation at </a:t>
            </a:r>
            <a:r>
              <a:rPr lang="en-GB" b="1" dirty="0">
                <a:highlight>
                  <a:srgbClr val="FFFF00"/>
                </a:highlight>
              </a:rPr>
              <a:t>31 Dec 2021 </a:t>
            </a:r>
            <a:r>
              <a:rPr lang="en-GB" b="0" strike="sngStrike" dirty="0">
                <a:highlight>
                  <a:srgbClr val="FFFF00"/>
                </a:highlight>
              </a:rPr>
              <a:t>2020</a:t>
            </a:r>
            <a:r>
              <a:rPr lang="en-GB" dirty="0"/>
              <a:t>. Nearly a quarter of these applications had been lodged against the Russian Federation. </a:t>
            </a:r>
          </a:p>
          <a:p>
            <a:r>
              <a:rPr lang="en-GB" dirty="0"/>
              <a:t>The number of applications allocated to a judicial formation in 2021 exceeded the number disposed of judicially during the year.</a:t>
            </a:r>
            <a:endParaRPr lang="fr-FR"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5E69887-879A-47E6-B5F4-C8925BC9085F}" type="slidenum">
              <a:rPr kumimoji="0" lang="de-DE"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de-DE"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6540125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the support of the HF action “Strengthening the effective legal remedies to human rights violations in Serbia” and the regional action “HELP in the Western Balkans”, the Judicial Academy of Serbia has included in its compulsory training </a:t>
            </a:r>
            <a:r>
              <a:rPr lang="en-US" dirty="0" err="1"/>
              <a:t>programme</a:t>
            </a:r>
            <a:r>
              <a:rPr lang="en-US" dirty="0"/>
              <a:t> (for the initial training) the HELP online course “Introduction to the European Convention on Human Rights and the European Court of Human Rights”. </a:t>
            </a:r>
          </a:p>
          <a:p>
            <a:r>
              <a:rPr lang="en-US" dirty="0"/>
              <a:t>50 trainees of the tenth generation started and successfully completed the online course which will be followed in the upcoming months by three additional courses (on anti-discrimination, child-friendly justice and violence against women/domestic violence). These courses are intended to be systematically incorporated in the initial training </a:t>
            </a:r>
            <a:r>
              <a:rPr lang="en-US" dirty="0" err="1"/>
              <a:t>programme</a:t>
            </a:r>
            <a:r>
              <a:rPr lang="en-US" dirty="0"/>
              <a:t> of the Judicial Academy of the Republic of Serbia.</a:t>
            </a:r>
          </a:p>
          <a:p>
            <a:r>
              <a:rPr lang="en-US" dirty="0"/>
              <a:t>Training </a:t>
            </a:r>
            <a:r>
              <a:rPr lang="en-US" dirty="0" err="1"/>
              <a:t>Centres</a:t>
            </a:r>
            <a:r>
              <a:rPr lang="en-US" dirty="0"/>
              <a:t> of the Federation of Bosnia and Herzegovina and </a:t>
            </a:r>
            <a:r>
              <a:rPr lang="en-US" dirty="0" err="1"/>
              <a:t>Republika</a:t>
            </a:r>
            <a:r>
              <a:rPr lang="en-US" dirty="0"/>
              <a:t> Srpska as the course was successfully implemented for interns and young practitioners.</a:t>
            </a:r>
          </a:p>
          <a:p>
            <a:r>
              <a:rPr lang="en-US" dirty="0"/>
              <a:t>-	The course has also been included in the initial training </a:t>
            </a:r>
            <a:r>
              <a:rPr lang="en-US" dirty="0" err="1"/>
              <a:t>programme</a:t>
            </a:r>
            <a:r>
              <a:rPr lang="en-US" dirty="0"/>
              <a:t> (as a compulsory course) of the Macedonian Academy for judges and public prosecutors. 60 candidates judges and prosecutors are currently attending the online course.</a:t>
            </a:r>
          </a:p>
          <a:p>
            <a:endParaRPr lang="en-US" dirty="0"/>
          </a:p>
          <a:p>
            <a:endParaRPr lang="fr-FR" dirty="0"/>
          </a:p>
        </p:txBody>
      </p:sp>
      <p:sp>
        <p:nvSpPr>
          <p:cNvPr id="4" name="Slide Number Placeholder 3"/>
          <p:cNvSpPr>
            <a:spLocks noGrp="1"/>
          </p:cNvSpPr>
          <p:nvPr>
            <p:ph type="sldNum" sz="quarter" idx="5"/>
          </p:nvPr>
        </p:nvSpPr>
        <p:spPr/>
        <p:txBody>
          <a:bodyPr/>
          <a:lstStyle/>
          <a:p>
            <a:pPr>
              <a:defRPr/>
            </a:pPr>
            <a:fld id="{35E69887-879A-47E6-B5F4-C8925BC9085F}" type="slidenum">
              <a:rPr lang="de-DE" altLang="en-US" smtClean="0"/>
              <a:pPr>
                <a:defRPr/>
              </a:pPr>
              <a:t>12</a:t>
            </a:fld>
            <a:endParaRPr lang="de-DE" altLang="en-US"/>
          </a:p>
        </p:txBody>
      </p:sp>
    </p:spTree>
    <p:extLst>
      <p:ext uri="{BB962C8B-B14F-4D97-AF65-F5344CB8AC3E}">
        <p14:creationId xmlns:p14="http://schemas.microsoft.com/office/powerpoint/2010/main" val="5815587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a:extLst>
              <a:ext uri="{FF2B5EF4-FFF2-40B4-BE49-F238E27FC236}">
                <a16:creationId xmlns:a16="http://schemas.microsoft.com/office/drawing/2014/main" id="{9A618F8F-1502-4580-850B-8C335F88DF9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03" name="Notes Placeholder 2">
            <a:extLst>
              <a:ext uri="{FF2B5EF4-FFF2-40B4-BE49-F238E27FC236}">
                <a16:creationId xmlns:a16="http://schemas.microsoft.com/office/drawing/2014/main" id="{FF41878B-854D-43B9-B943-DFEE9A6479D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02404" name="Slide Number Placeholder 3">
            <a:extLst>
              <a:ext uri="{FF2B5EF4-FFF2-40B4-BE49-F238E27FC236}">
                <a16:creationId xmlns:a16="http://schemas.microsoft.com/office/drawing/2014/main" id="{8629EA1D-84D4-4368-BA5F-14C1CEDEC91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EC75E29-54A1-4E9C-BB84-258EAB1B3CED}" type="slidenum">
              <a:rPr lang="de-DE" altLang="en-US" smtClean="0">
                <a:solidFill>
                  <a:srgbClr val="000000"/>
                </a:solidFill>
              </a:rPr>
              <a:pPr>
                <a:spcBef>
                  <a:spcPct val="0"/>
                </a:spcBef>
              </a:pPr>
              <a:t>17</a:t>
            </a:fld>
            <a:endParaRPr lang="de-DE" altLang="en-US">
              <a:solidFill>
                <a:srgbClr val="000000"/>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
        <p:nvSpPr>
          <p:cNvPr id="6" name="Espace réservé du numéro de diapositive 5">
            <a:extLst>
              <a:ext uri="{FF2B5EF4-FFF2-40B4-BE49-F238E27FC236}">
                <a16:creationId xmlns:a16="http://schemas.microsoft.com/office/drawing/2014/main" id="{F7C00841-14F6-2F79-3E38-48408CCEF15B}"/>
              </a:ext>
            </a:extLst>
          </p:cNvPr>
          <p:cNvSpPr>
            <a:spLocks noGrp="1"/>
          </p:cNvSpPr>
          <p:nvPr>
            <p:ph type="sldNum" sz="quarter" idx="12"/>
          </p:nvPr>
        </p:nvSpPr>
        <p:spPr/>
        <p:txBody>
          <a:bodyPr/>
          <a:lstStyle/>
          <a:p>
            <a:fld id="{5DEFB957-59C2-AF4C-BA09-E733D9477624}" type="slidenum">
              <a:rPr lang="fr-FR" smtClean="0"/>
              <a:t>‹#›</a:t>
            </a:fld>
            <a:endParaRPr lang="fr-FR"/>
          </a:p>
        </p:txBody>
      </p:sp>
    </p:spTree>
    <p:extLst>
      <p:ext uri="{BB962C8B-B14F-4D97-AF65-F5344CB8AC3E}">
        <p14:creationId xmlns:p14="http://schemas.microsoft.com/office/powerpoint/2010/main" val="24519249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apositive de titr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Espace réservé du numéro de diapositive 5"/>
          <p:cNvSpPr>
            <a:spLocks noGrp="1"/>
          </p:cNvSpPr>
          <p:nvPr>
            <p:ph type="sldNum" sz="quarter" idx="12"/>
          </p:nvPr>
        </p:nvSpPr>
        <p:spPr/>
        <p:txBody>
          <a:bodyPr/>
          <a:lstStyle/>
          <a:p>
            <a:fld id="{D3027B32-7EE3-4B47-8E3B-B3A98341C450}" type="slidenum">
              <a:rPr lang="fr-FR" smtClean="0"/>
              <a:t>‹#›</a:t>
            </a:fld>
            <a:endParaRPr lang="fr-FR"/>
          </a:p>
        </p:txBody>
      </p:sp>
    </p:spTree>
    <p:extLst>
      <p:ext uri="{BB962C8B-B14F-4D97-AF65-F5344CB8AC3E}">
        <p14:creationId xmlns:p14="http://schemas.microsoft.com/office/powerpoint/2010/main" val="34234432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
        <p:nvSpPr>
          <p:cNvPr id="6" name="Espace réservé du texte 2"/>
          <p:cNvSpPr>
            <a:spLocks noGrp="1"/>
          </p:cNvSpPr>
          <p:nvPr>
            <p:ph idx="1"/>
          </p:nvPr>
        </p:nvSpPr>
        <p:spPr>
          <a:xfrm>
            <a:off x="457200" y="1600200"/>
            <a:ext cx="8229600" cy="4525963"/>
          </a:xfrm>
          <a:prstGeom prst="rect">
            <a:avLst/>
          </a:prstGeom>
        </p:spPr>
        <p:txBody>
          <a:bodyPr vert="horz" lIns="91440" tIns="45720" rIns="91440" bIns="45720"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11"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000">
                <a:solidFill>
                  <a:schemeClr val="tx1">
                    <a:tint val="75000"/>
                  </a:schemeClr>
                </a:solidFill>
                <a:latin typeface="Arial Narrow" charset="0"/>
                <a:ea typeface="Arial Narrow" charset="0"/>
                <a:cs typeface="Arial Narrow" charset="0"/>
              </a:defRPr>
            </a:lvl1pPr>
          </a:lstStyle>
          <a:p>
            <a:fld id="{6E88323B-C494-9644-A6FD-4EEB2F59D7F4}" type="datetime1">
              <a:rPr lang="fr-FR" smtClean="0"/>
              <a:pPr/>
              <a:t>30/06/2022</a:t>
            </a:fld>
            <a:endParaRPr lang="fr-FR" dirty="0"/>
          </a:p>
        </p:txBody>
      </p:sp>
      <p:sp>
        <p:nvSpPr>
          <p:cNvPr id="13"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000">
                <a:solidFill>
                  <a:schemeClr val="tx1">
                    <a:tint val="75000"/>
                  </a:schemeClr>
                </a:solidFill>
                <a:latin typeface="Arial Narrow" charset="0"/>
                <a:ea typeface="Arial Narrow" charset="0"/>
                <a:cs typeface="Arial Narrow" charset="0"/>
              </a:defRPr>
            </a:lvl1pPr>
          </a:lstStyle>
          <a:p>
            <a:fld id="{E8716A00-CC3F-A24A-9B86-816E9CA7F4AC}" type="slidenum">
              <a:rPr lang="fr-FR" smtClean="0"/>
              <a:pPr/>
              <a:t>‹#›</a:t>
            </a:fld>
            <a:endParaRPr lang="fr-FR" dirty="0"/>
          </a:p>
        </p:txBody>
      </p:sp>
    </p:spTree>
    <p:extLst>
      <p:ext uri="{BB962C8B-B14F-4D97-AF65-F5344CB8AC3E}">
        <p14:creationId xmlns:p14="http://schemas.microsoft.com/office/powerpoint/2010/main" val="5155300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CA73BDA4-FB51-4C7E-BF34-6490DED62DC5}"/>
              </a:ext>
            </a:extLst>
          </p:cNvPr>
          <p:cNvSpPr>
            <a:spLocks noGrp="1"/>
          </p:cNvSpPr>
          <p:nvPr>
            <p:ph type="dt" sz="half" idx="10"/>
          </p:nvPr>
        </p:nvSpPr>
        <p:spPr/>
        <p:txBody>
          <a:bodyPr/>
          <a:lstStyle>
            <a:lvl1pPr>
              <a:defRPr/>
            </a:lvl1pPr>
          </a:lstStyle>
          <a:p>
            <a:pPr>
              <a:defRPr/>
            </a:pPr>
            <a:fld id="{F1A46C26-3028-435D-9127-AF27BD13C8D4}" type="datetime1">
              <a:rPr lang="de-DE"/>
              <a:pPr>
                <a:defRPr/>
              </a:pPr>
              <a:t>30.06.2022</a:t>
            </a:fld>
            <a:endParaRPr lang="de-DE"/>
          </a:p>
        </p:txBody>
      </p:sp>
      <p:sp>
        <p:nvSpPr>
          <p:cNvPr id="5" name="Fußzeilenplatzhalter 4">
            <a:extLst>
              <a:ext uri="{FF2B5EF4-FFF2-40B4-BE49-F238E27FC236}">
                <a16:creationId xmlns:a16="http://schemas.microsoft.com/office/drawing/2014/main" id="{2FD78F97-91E7-4615-8B3C-0E65951F0B4A}"/>
              </a:ext>
            </a:extLst>
          </p:cNvPr>
          <p:cNvSpPr>
            <a:spLocks noGrp="1"/>
          </p:cNvSpPr>
          <p:nvPr>
            <p:ph type="ftr" sz="quarter" idx="11"/>
          </p:nvPr>
        </p:nvSpPr>
        <p:spPr/>
        <p:txBody>
          <a:bodyPr/>
          <a:lstStyle>
            <a:lvl1pPr>
              <a:defRPr/>
            </a:lvl1pPr>
          </a:lstStyle>
          <a:p>
            <a:pPr>
              <a:defRPr/>
            </a:pPr>
            <a:endParaRPr lang="de-DE"/>
          </a:p>
        </p:txBody>
      </p:sp>
      <p:sp>
        <p:nvSpPr>
          <p:cNvPr id="6" name="Foliennummernplatzhalter 5">
            <a:extLst>
              <a:ext uri="{FF2B5EF4-FFF2-40B4-BE49-F238E27FC236}">
                <a16:creationId xmlns:a16="http://schemas.microsoft.com/office/drawing/2014/main" id="{E8EB2359-3FB7-43F8-8C06-92976C505CEA}"/>
              </a:ext>
            </a:extLst>
          </p:cNvPr>
          <p:cNvSpPr>
            <a:spLocks noGrp="1"/>
          </p:cNvSpPr>
          <p:nvPr>
            <p:ph type="sldNum" sz="quarter" idx="12"/>
          </p:nvPr>
        </p:nvSpPr>
        <p:spPr/>
        <p:txBody>
          <a:bodyPr/>
          <a:lstStyle>
            <a:lvl1pPr>
              <a:defRPr/>
            </a:lvl1pPr>
          </a:lstStyle>
          <a:p>
            <a:pPr>
              <a:defRPr/>
            </a:pPr>
            <a:fld id="{DAAB7CA8-EC9D-4FD0-843B-A7045DB3A2C5}" type="slidenum">
              <a:rPr lang="de-DE" altLang="en-US"/>
              <a:pPr>
                <a:defRPr/>
              </a:pPr>
              <a:t>‹#›</a:t>
            </a:fld>
            <a:endParaRPr lang="de-DE" altLang="en-US"/>
          </a:p>
        </p:txBody>
      </p:sp>
    </p:spTree>
    <p:extLst>
      <p:ext uri="{BB962C8B-B14F-4D97-AF65-F5344CB8AC3E}">
        <p14:creationId xmlns:p14="http://schemas.microsoft.com/office/powerpoint/2010/main" val="11739525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6"/>
            <a:ext cx="7772400" cy="1470025"/>
          </a:xfrm>
        </p:spPr>
        <p:txBody>
          <a:bodyPr/>
          <a:lstStyle/>
          <a:p>
            <a:r>
              <a:rPr lang="de-DE"/>
              <a:t>Titelmasterformat durch Klicken bearbeiten</a:t>
            </a:r>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Formatvorlage des Untertitelmasters durch Klicken bearbeiten</a:t>
            </a:r>
          </a:p>
        </p:txBody>
      </p:sp>
      <p:sp>
        <p:nvSpPr>
          <p:cNvPr id="4" name="Datumsplatzhalter 3">
            <a:extLst>
              <a:ext uri="{FF2B5EF4-FFF2-40B4-BE49-F238E27FC236}">
                <a16:creationId xmlns:a16="http://schemas.microsoft.com/office/drawing/2014/main" id="{096ECFDE-791F-40C9-A20D-C72466399468}"/>
              </a:ext>
            </a:extLst>
          </p:cNvPr>
          <p:cNvSpPr>
            <a:spLocks noGrp="1"/>
          </p:cNvSpPr>
          <p:nvPr>
            <p:ph type="dt" sz="half" idx="10"/>
          </p:nvPr>
        </p:nvSpPr>
        <p:spPr/>
        <p:txBody>
          <a:bodyPr/>
          <a:lstStyle>
            <a:lvl1pPr>
              <a:defRPr/>
            </a:lvl1pPr>
          </a:lstStyle>
          <a:p>
            <a:pPr>
              <a:defRPr/>
            </a:pPr>
            <a:fld id="{15B14DF2-A710-48CD-B720-3A8E8FABD529}" type="datetime1">
              <a:rPr lang="de-DE"/>
              <a:pPr>
                <a:defRPr/>
              </a:pPr>
              <a:t>30.06.2022</a:t>
            </a:fld>
            <a:endParaRPr lang="de-DE"/>
          </a:p>
        </p:txBody>
      </p:sp>
      <p:sp>
        <p:nvSpPr>
          <p:cNvPr id="5" name="Fußzeilenplatzhalter 4">
            <a:extLst>
              <a:ext uri="{FF2B5EF4-FFF2-40B4-BE49-F238E27FC236}">
                <a16:creationId xmlns:a16="http://schemas.microsoft.com/office/drawing/2014/main" id="{C4DD1EDF-92A9-43B2-8172-8C20F1E3A8B2}"/>
              </a:ext>
            </a:extLst>
          </p:cNvPr>
          <p:cNvSpPr>
            <a:spLocks noGrp="1"/>
          </p:cNvSpPr>
          <p:nvPr>
            <p:ph type="ftr" sz="quarter" idx="11"/>
          </p:nvPr>
        </p:nvSpPr>
        <p:spPr/>
        <p:txBody>
          <a:bodyPr/>
          <a:lstStyle>
            <a:lvl1pPr>
              <a:defRPr/>
            </a:lvl1pPr>
          </a:lstStyle>
          <a:p>
            <a:pPr>
              <a:defRPr/>
            </a:pPr>
            <a:endParaRPr lang="de-DE"/>
          </a:p>
        </p:txBody>
      </p:sp>
      <p:sp>
        <p:nvSpPr>
          <p:cNvPr id="6" name="Foliennummernplatzhalter 5">
            <a:extLst>
              <a:ext uri="{FF2B5EF4-FFF2-40B4-BE49-F238E27FC236}">
                <a16:creationId xmlns:a16="http://schemas.microsoft.com/office/drawing/2014/main" id="{2A0620EA-81A7-4C78-858B-CE4CB3A84F98}"/>
              </a:ext>
            </a:extLst>
          </p:cNvPr>
          <p:cNvSpPr>
            <a:spLocks noGrp="1"/>
          </p:cNvSpPr>
          <p:nvPr>
            <p:ph type="sldNum" sz="quarter" idx="12"/>
          </p:nvPr>
        </p:nvSpPr>
        <p:spPr/>
        <p:txBody>
          <a:bodyPr/>
          <a:lstStyle>
            <a:lvl1pPr>
              <a:defRPr/>
            </a:lvl1pPr>
          </a:lstStyle>
          <a:p>
            <a:pPr>
              <a:defRPr/>
            </a:pPr>
            <a:fld id="{72464013-6EF0-4D58-95A4-82140C5EE5F3}" type="slidenum">
              <a:rPr lang="de-DE" altLang="en-US"/>
              <a:pPr>
                <a:defRPr/>
              </a:pPr>
              <a:t>‹#›</a:t>
            </a:fld>
            <a:endParaRPr lang="de-DE" altLang="en-US"/>
          </a:p>
        </p:txBody>
      </p:sp>
    </p:spTree>
    <p:extLst>
      <p:ext uri="{BB962C8B-B14F-4D97-AF65-F5344CB8AC3E}">
        <p14:creationId xmlns:p14="http://schemas.microsoft.com/office/powerpoint/2010/main" val="8581569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
        <p:nvSpPr>
          <p:cNvPr id="6" name="Espace réservé du texte 2"/>
          <p:cNvSpPr>
            <a:spLocks noGrp="1"/>
          </p:cNvSpPr>
          <p:nvPr>
            <p:ph idx="1"/>
          </p:nvPr>
        </p:nvSpPr>
        <p:spPr>
          <a:xfrm>
            <a:off x="457200" y="1600200"/>
            <a:ext cx="8229600" cy="4525963"/>
          </a:xfrm>
          <a:prstGeom prst="rect">
            <a:avLst/>
          </a:prstGeom>
        </p:spPr>
        <p:txBody>
          <a:bodyPr vert="horz" lIns="91440" tIns="45720" rIns="91440" bIns="45720"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11"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000">
                <a:solidFill>
                  <a:schemeClr val="tx1">
                    <a:tint val="75000"/>
                  </a:schemeClr>
                </a:solidFill>
                <a:latin typeface="Century Gothic" charset="0"/>
                <a:ea typeface="Century Gothic" charset="0"/>
                <a:cs typeface="Century Gothic" charset="0"/>
              </a:defRPr>
            </a:lvl1pPr>
          </a:lstStyle>
          <a:p>
            <a:fld id="{6E88323B-C494-9644-A6FD-4EEB2F59D7F4}" type="datetime1">
              <a:rPr lang="fr-FR" smtClean="0"/>
              <a:pPr/>
              <a:t>30/06/2022</a:t>
            </a:fld>
            <a:endParaRPr lang="fr-FR" dirty="0"/>
          </a:p>
        </p:txBody>
      </p:sp>
      <p:sp>
        <p:nvSpPr>
          <p:cNvPr id="13"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000">
                <a:solidFill>
                  <a:schemeClr val="tx1">
                    <a:tint val="75000"/>
                  </a:schemeClr>
                </a:solidFill>
                <a:latin typeface="Arial Narrow" charset="0"/>
                <a:ea typeface="Arial Narrow" charset="0"/>
                <a:cs typeface="Arial Narrow" charset="0"/>
              </a:defRPr>
            </a:lvl1pPr>
          </a:lstStyle>
          <a:p>
            <a:fld id="{E8716A00-CC3F-A24A-9B86-816E9CA7F4AC}" type="slidenum">
              <a:rPr lang="fr-FR" smtClean="0"/>
              <a:pPr/>
              <a:t>‹#›</a:t>
            </a:fld>
            <a:endParaRPr lang="fr-FR" dirty="0"/>
          </a:p>
        </p:txBody>
      </p:sp>
    </p:spTree>
    <p:extLst>
      <p:ext uri="{BB962C8B-B14F-4D97-AF65-F5344CB8AC3E}">
        <p14:creationId xmlns:p14="http://schemas.microsoft.com/office/powerpoint/2010/main" val="39747736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11"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000">
                <a:solidFill>
                  <a:schemeClr val="tx1">
                    <a:tint val="75000"/>
                  </a:schemeClr>
                </a:solidFill>
                <a:latin typeface="Arial Narrow" charset="0"/>
                <a:ea typeface="Arial Narrow" charset="0"/>
                <a:cs typeface="Arial Narrow" charset="0"/>
              </a:defRPr>
            </a:lvl1pPr>
          </a:lstStyle>
          <a:p>
            <a:fld id="{6E88323B-C494-9644-A6FD-4EEB2F59D7F4}" type="datetime1">
              <a:rPr lang="fr-FR" smtClean="0"/>
              <a:pPr/>
              <a:t>30/06/2022</a:t>
            </a:fld>
            <a:endParaRPr lang="fr-FR" dirty="0"/>
          </a:p>
        </p:txBody>
      </p:sp>
      <p:sp>
        <p:nvSpPr>
          <p:cNvPr id="13"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000">
                <a:solidFill>
                  <a:schemeClr val="tx1">
                    <a:tint val="75000"/>
                  </a:schemeClr>
                </a:solidFill>
                <a:latin typeface="Arial Narrow" charset="0"/>
                <a:ea typeface="Arial Narrow" charset="0"/>
                <a:cs typeface="Arial Narrow" charset="0"/>
              </a:defRPr>
            </a:lvl1pPr>
          </a:lstStyle>
          <a:p>
            <a:fld id="{E8716A00-CC3F-A24A-9B86-816E9CA7F4AC}" type="slidenum">
              <a:rPr lang="fr-FR" smtClean="0"/>
              <a:pPr/>
              <a:t>‹#›</a:t>
            </a:fld>
            <a:endParaRPr lang="fr-FR" dirty="0"/>
          </a:p>
        </p:txBody>
      </p:sp>
    </p:spTree>
    <p:extLst>
      <p:ext uri="{BB962C8B-B14F-4D97-AF65-F5344CB8AC3E}">
        <p14:creationId xmlns:p14="http://schemas.microsoft.com/office/powerpoint/2010/main" val="24992003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
        <p:nvSpPr>
          <p:cNvPr id="6" name="Espace réservé du texte 2"/>
          <p:cNvSpPr>
            <a:spLocks noGrp="1"/>
          </p:cNvSpPr>
          <p:nvPr>
            <p:ph idx="1"/>
          </p:nvPr>
        </p:nvSpPr>
        <p:spPr>
          <a:xfrm>
            <a:off x="457200" y="1600200"/>
            <a:ext cx="8229600" cy="4525963"/>
          </a:xfrm>
          <a:prstGeom prst="rect">
            <a:avLst/>
          </a:prstGeom>
        </p:spPr>
        <p:txBody>
          <a:bodyPr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 name="Espace réservé de la date 3">
            <a:extLst>
              <a:ext uri="{FF2B5EF4-FFF2-40B4-BE49-F238E27FC236}">
                <a16:creationId xmlns:a16="http://schemas.microsoft.com/office/drawing/2014/main" id="{FCEAB818-DFFC-4373-B7DD-EEF146F35DC3}"/>
              </a:ext>
            </a:extLst>
          </p:cNvPr>
          <p:cNvSpPr>
            <a:spLocks noGrp="1"/>
          </p:cNvSpPr>
          <p:nvPr>
            <p:ph type="dt" sz="half" idx="10"/>
          </p:nvPr>
        </p:nvSpPr>
        <p:spPr/>
        <p:txBody>
          <a:bodyPr/>
          <a:lstStyle>
            <a:lvl1pPr algn="l" defTabSz="914400" eaLnBrk="0" fontAlgn="base" hangingPunct="0">
              <a:spcBef>
                <a:spcPct val="0"/>
              </a:spcBef>
              <a:spcAft>
                <a:spcPct val="0"/>
              </a:spcAft>
              <a:defRPr sz="1000">
                <a:solidFill>
                  <a:prstClr val="black">
                    <a:tint val="75000"/>
                  </a:prstClr>
                </a:solidFill>
                <a:latin typeface="Century Gothic" charset="0"/>
                <a:ea typeface="Century Gothic" charset="0"/>
                <a:cs typeface="Century Gothic" charset="0"/>
              </a:defRPr>
            </a:lvl1pPr>
          </a:lstStyle>
          <a:p>
            <a:pPr>
              <a:defRPr/>
            </a:pPr>
            <a:fld id="{6EC6C0D3-9211-44FA-A7F4-A4EB1B34A11E}" type="datetime1">
              <a:rPr lang="fr-FR"/>
              <a:pPr>
                <a:defRPr/>
              </a:pPr>
              <a:t>30/06/2022</a:t>
            </a:fld>
            <a:endParaRPr lang="fr-FR" dirty="0"/>
          </a:p>
        </p:txBody>
      </p:sp>
      <p:sp>
        <p:nvSpPr>
          <p:cNvPr id="4" name="Espace réservé du numéro de diapositive 5">
            <a:extLst>
              <a:ext uri="{FF2B5EF4-FFF2-40B4-BE49-F238E27FC236}">
                <a16:creationId xmlns:a16="http://schemas.microsoft.com/office/drawing/2014/main" id="{6B7DFCDF-F4F8-47D6-A17E-8F6B3E82112E}"/>
              </a:ext>
            </a:extLst>
          </p:cNvPr>
          <p:cNvSpPr>
            <a:spLocks noGrp="1"/>
          </p:cNvSpPr>
          <p:nvPr>
            <p:ph type="sldNum" sz="quarter" idx="11"/>
          </p:nvPr>
        </p:nvSpPr>
        <p:spPr/>
        <p:txBody>
          <a:bodyPr/>
          <a:lstStyle>
            <a:lvl1pPr defTabSz="914400" eaLnBrk="0" hangingPunct="0">
              <a:defRPr/>
            </a:lvl1pPr>
          </a:lstStyle>
          <a:p>
            <a:fld id="{AA2C2D11-E84F-4C23-B223-6B219F294D20}" type="slidenum">
              <a:rPr lang="fr-FR" altLang="fr-FR"/>
              <a:pPr/>
              <a:t>‹#›</a:t>
            </a:fld>
            <a:endParaRPr lang="fr-FR" altLang="fr-FR"/>
          </a:p>
        </p:txBody>
      </p:sp>
    </p:spTree>
    <p:extLst>
      <p:ext uri="{BB962C8B-B14F-4D97-AF65-F5344CB8AC3E}">
        <p14:creationId xmlns:p14="http://schemas.microsoft.com/office/powerpoint/2010/main" val="29268541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E7E4739F-3FEE-4F47-B08C-E8D5B6F297CD}"/>
              </a:ext>
            </a:extLst>
          </p:cNvPr>
          <p:cNvSpPr>
            <a:spLocks noGrp="1"/>
          </p:cNvSpPr>
          <p:nvPr>
            <p:ph type="dt" sz="half" idx="10"/>
          </p:nvPr>
        </p:nvSpPr>
        <p:spPr/>
        <p:txBody>
          <a:bodyPr/>
          <a:lstStyle>
            <a:lvl1pPr>
              <a:defRPr/>
            </a:lvl1pPr>
          </a:lstStyle>
          <a:p>
            <a:pPr>
              <a:defRPr/>
            </a:pPr>
            <a:fld id="{6D734C4D-1DCB-4D8E-B329-0A7CC53939AA}" type="datetime1">
              <a:rPr lang="de-DE"/>
              <a:pPr>
                <a:defRPr/>
              </a:pPr>
              <a:t>30.06.2022</a:t>
            </a:fld>
            <a:endParaRPr lang="de-DE"/>
          </a:p>
        </p:txBody>
      </p:sp>
      <p:sp>
        <p:nvSpPr>
          <p:cNvPr id="5" name="Fußzeilenplatzhalter 4">
            <a:extLst>
              <a:ext uri="{FF2B5EF4-FFF2-40B4-BE49-F238E27FC236}">
                <a16:creationId xmlns:a16="http://schemas.microsoft.com/office/drawing/2014/main" id="{5E90443D-438D-4A03-A00B-5BF7F5E81462}"/>
              </a:ext>
            </a:extLst>
          </p:cNvPr>
          <p:cNvSpPr>
            <a:spLocks noGrp="1"/>
          </p:cNvSpPr>
          <p:nvPr>
            <p:ph type="ftr" sz="quarter" idx="11"/>
          </p:nvPr>
        </p:nvSpPr>
        <p:spPr>
          <a:xfrm>
            <a:off x="3124200" y="6356350"/>
            <a:ext cx="2895600" cy="365125"/>
          </a:xfrm>
          <a:prstGeom prst="rect">
            <a:avLst/>
          </a:prstGeom>
        </p:spPr>
        <p:txBody>
          <a:bodyPr/>
          <a:lstStyle>
            <a:lvl1pPr eaLnBrk="1" hangingPunct="1">
              <a:defRPr>
                <a:solidFill>
                  <a:prstClr val="black"/>
                </a:solidFill>
                <a:latin typeface="Calibri" panose="020F0502020204030204"/>
                <a:ea typeface="+mn-ea"/>
                <a:cs typeface="Arial" charset="0"/>
              </a:defRPr>
            </a:lvl1pPr>
          </a:lstStyle>
          <a:p>
            <a:pPr>
              <a:defRPr/>
            </a:pPr>
            <a:endParaRPr lang="de-DE"/>
          </a:p>
        </p:txBody>
      </p:sp>
      <p:sp>
        <p:nvSpPr>
          <p:cNvPr id="6" name="Foliennummernplatzhalter 5">
            <a:extLst>
              <a:ext uri="{FF2B5EF4-FFF2-40B4-BE49-F238E27FC236}">
                <a16:creationId xmlns:a16="http://schemas.microsoft.com/office/drawing/2014/main" id="{07743270-AD1A-4CD8-92AF-59A5479925D2}"/>
              </a:ext>
            </a:extLst>
          </p:cNvPr>
          <p:cNvSpPr>
            <a:spLocks noGrp="1"/>
          </p:cNvSpPr>
          <p:nvPr>
            <p:ph type="sldNum" sz="quarter" idx="12"/>
          </p:nvPr>
        </p:nvSpPr>
        <p:spPr/>
        <p:txBody>
          <a:bodyPr/>
          <a:lstStyle>
            <a:lvl1pPr>
              <a:defRPr/>
            </a:lvl1pPr>
          </a:lstStyle>
          <a:p>
            <a:fld id="{5ABFFD9C-BDE9-4109-8B8E-920C8630DFB1}" type="slidenum">
              <a:rPr lang="de-DE" altLang="en-US"/>
              <a:pPr/>
              <a:t>‹#›</a:t>
            </a:fld>
            <a:endParaRPr lang="de-DE" altLang="en-US"/>
          </a:p>
        </p:txBody>
      </p:sp>
    </p:spTree>
    <p:extLst>
      <p:ext uri="{BB962C8B-B14F-4D97-AF65-F5344CB8AC3E}">
        <p14:creationId xmlns:p14="http://schemas.microsoft.com/office/powerpoint/2010/main" val="331305486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slideLayout" Target="../slideLayouts/slideLayout4.xml"/><Relationship Id="rId1" Type="http://schemas.openxmlformats.org/officeDocument/2006/relationships/slideLayout" Target="../slideLayouts/slideLayout3.xml"/><Relationship Id="rId5" Type="http://schemas.openxmlformats.org/officeDocument/2006/relationships/image" Target="../media/image3.jpe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4.xml"/><Relationship Id="rId1" Type="http://schemas.openxmlformats.org/officeDocument/2006/relationships/slideLayout" Target="../slideLayouts/slideLayout6.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theme" Target="../theme/theme5.xml"/><Relationship Id="rId1" Type="http://schemas.openxmlformats.org/officeDocument/2006/relationships/slideLayout" Target="../slideLayouts/slideLayout7.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9.xml"/><Relationship Id="rId1" Type="http://schemas.openxmlformats.org/officeDocument/2006/relationships/slideLayout" Target="../slideLayouts/slideLayout8.xml"/><Relationship Id="rId4" Type="http://schemas.openxmlformats.org/officeDocument/2006/relationships/image" Target="../media/image6.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Espace réservé du numéro de diapositive 5">
            <a:extLst>
              <a:ext uri="{FF2B5EF4-FFF2-40B4-BE49-F238E27FC236}">
                <a16:creationId xmlns:a16="http://schemas.microsoft.com/office/drawing/2014/main" id="{56D5E4D1-5235-9EB4-F85C-C24282E7C918}"/>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EFB957-59C2-AF4C-BA09-E733D9477624}" type="slidenum">
              <a:rPr lang="fr-FR" smtClean="0"/>
              <a:t>‹#›</a:t>
            </a:fld>
            <a:endParaRPr lang="fr-FR"/>
          </a:p>
        </p:txBody>
      </p:sp>
    </p:spTree>
    <p:extLst>
      <p:ext uri="{BB962C8B-B14F-4D97-AF65-F5344CB8AC3E}">
        <p14:creationId xmlns:p14="http://schemas.microsoft.com/office/powerpoint/2010/main" val="2188438571"/>
      </p:ext>
    </p:extLst>
  </p:cSld>
  <p:clrMap bg1="lt1" tx1="dk1" bg2="lt2" tx2="dk2" accent1="accent1" accent2="accent2" accent3="accent3" accent4="accent4" accent5="accent5" accent6="accent6" hlink="hlink" folHlink="folHlink"/>
  <p:sldLayoutIdLst>
    <p:sldLayoutId id="2147483690"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000">
                <a:solidFill>
                  <a:schemeClr val="tx1">
                    <a:tint val="75000"/>
                  </a:schemeClr>
                </a:solidFill>
                <a:latin typeface="Arial Narrow" charset="0"/>
                <a:ea typeface="Arial Narrow" charset="0"/>
                <a:cs typeface="Arial Narrow" charset="0"/>
              </a:defRPr>
            </a:lvl1pPr>
          </a:lstStyle>
          <a:p>
            <a:fld id="{D3027B32-7EE3-4B47-8E3B-B3A98341C450}" type="slidenum">
              <a:rPr lang="fr-FR" smtClean="0"/>
              <a:pPr/>
              <a:t>‹#›</a:t>
            </a:fld>
            <a:endParaRPr lang="fr-FR" dirty="0"/>
          </a:p>
        </p:txBody>
      </p:sp>
    </p:spTree>
    <p:extLst>
      <p:ext uri="{BB962C8B-B14F-4D97-AF65-F5344CB8AC3E}">
        <p14:creationId xmlns:p14="http://schemas.microsoft.com/office/powerpoint/2010/main" val="1866856993"/>
      </p:ext>
    </p:extLst>
  </p:cSld>
  <p:clrMap bg1="lt1" tx1="dk1" bg2="lt2" tx2="dk2" accent1="accent1" accent2="accent2" accent3="accent3" accent4="accent4" accent5="accent5" accent6="accent6" hlink="hlink" folHlink="folHlink"/>
  <p:sldLayoutIdLst>
    <p:sldLayoutId id="2147483684" r:id="rId1"/>
  </p:sldLayoutIdLst>
  <p:hf hd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6"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000">
                <a:solidFill>
                  <a:schemeClr val="tx1">
                    <a:tint val="75000"/>
                  </a:schemeClr>
                </a:solidFill>
                <a:latin typeface="Arial Narrow" charset="0"/>
                <a:ea typeface="Arial Narrow" charset="0"/>
                <a:cs typeface="Arial Narrow" charset="0"/>
              </a:defRPr>
            </a:lvl1pPr>
          </a:lstStyle>
          <a:p>
            <a:fld id="{6E88323B-C494-9644-A6FD-4EEB2F59D7F4}" type="datetime1">
              <a:rPr lang="fr-FR" smtClean="0"/>
              <a:pPr/>
              <a:t>30/06/2022</a:t>
            </a:fld>
            <a:endParaRPr lang="fr-FR" dirty="0"/>
          </a:p>
        </p:txBody>
      </p:sp>
      <p:sp>
        <p:nvSpPr>
          <p:cNvPr id="8"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000">
                <a:solidFill>
                  <a:schemeClr val="tx1">
                    <a:tint val="75000"/>
                  </a:schemeClr>
                </a:solidFill>
                <a:latin typeface="Arial Narrow" charset="0"/>
                <a:ea typeface="Arial Narrow" charset="0"/>
                <a:cs typeface="Arial Narrow" charset="0"/>
              </a:defRPr>
            </a:lvl1pPr>
          </a:lstStyle>
          <a:p>
            <a:fld id="{E8716A00-CC3F-A24A-9B86-816E9CA7F4AC}" type="slidenum">
              <a:rPr lang="fr-FR" smtClean="0"/>
              <a:pPr/>
              <a:t>‹#›</a:t>
            </a:fld>
            <a:endParaRPr lang="fr-FR" dirty="0"/>
          </a:p>
        </p:txBody>
      </p:sp>
    </p:spTree>
    <p:extLst>
      <p:ext uri="{BB962C8B-B14F-4D97-AF65-F5344CB8AC3E}">
        <p14:creationId xmlns:p14="http://schemas.microsoft.com/office/powerpoint/2010/main" val="378409503"/>
      </p:ext>
    </p:extLst>
  </p:cSld>
  <p:clrMap bg1="lt1" tx1="dk1" bg2="lt2" tx2="dk2" accent1="accent1" accent2="accent2" accent3="accent3" accent4="accent4" accent5="accent5" accent6="accent6" hlink="hlink" folHlink="folHlink"/>
  <p:sldLayoutIdLst>
    <p:sldLayoutId id="2147483686" r:id="rId1"/>
    <p:sldLayoutId id="2147483692" r:id="rId2"/>
    <p:sldLayoutId id="2147483693"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6"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000">
                <a:solidFill>
                  <a:schemeClr val="tx1">
                    <a:tint val="75000"/>
                  </a:schemeClr>
                </a:solidFill>
                <a:latin typeface="Arial Narrow" charset="0"/>
                <a:ea typeface="Arial Narrow" charset="0"/>
                <a:cs typeface="Arial Narrow" charset="0"/>
              </a:defRPr>
            </a:lvl1pPr>
          </a:lstStyle>
          <a:p>
            <a:fld id="{6E88323B-C494-9644-A6FD-4EEB2F59D7F4}" type="datetime1">
              <a:rPr lang="fr-FR" smtClean="0"/>
              <a:pPr/>
              <a:t>30/06/2022</a:t>
            </a:fld>
            <a:endParaRPr lang="fr-FR" dirty="0"/>
          </a:p>
        </p:txBody>
      </p:sp>
      <p:sp>
        <p:nvSpPr>
          <p:cNvPr id="8"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000">
                <a:solidFill>
                  <a:schemeClr val="tx1">
                    <a:tint val="75000"/>
                  </a:schemeClr>
                </a:solidFill>
                <a:latin typeface="Arial Narrow" charset="0"/>
                <a:ea typeface="Arial Narrow" charset="0"/>
                <a:cs typeface="Arial Narrow" charset="0"/>
              </a:defRPr>
            </a:lvl1pPr>
          </a:lstStyle>
          <a:p>
            <a:fld id="{E8716A00-CC3F-A24A-9B86-816E9CA7F4AC}" type="slidenum">
              <a:rPr lang="fr-FR" smtClean="0"/>
              <a:pPr/>
              <a:t>‹#›</a:t>
            </a:fld>
            <a:endParaRPr lang="fr-FR" dirty="0"/>
          </a:p>
        </p:txBody>
      </p:sp>
      <p:sp>
        <p:nvSpPr>
          <p:cNvPr id="9" name="Espace réservé du titre 6"/>
          <p:cNvSpPr>
            <a:spLocks noGrp="1"/>
          </p:cNvSpPr>
          <p:nvPr>
            <p:ph type="title"/>
          </p:nvPr>
        </p:nvSpPr>
        <p:spPr>
          <a:xfrm>
            <a:off x="4472174" y="274638"/>
            <a:ext cx="4214625" cy="504459"/>
          </a:xfrm>
          <a:prstGeom prst="rect">
            <a:avLst/>
          </a:prstGeom>
        </p:spPr>
        <p:txBody>
          <a:bodyPr vert="horz" lIns="91440" tIns="45720" rIns="91440" bIns="45720" rtlCol="0" anchor="ctr">
            <a:normAutofit/>
          </a:bodyPr>
          <a:lstStyle/>
          <a:p>
            <a:r>
              <a:rPr lang="fr-FR" dirty="0"/>
              <a:t>Name of the </a:t>
            </a:r>
            <a:r>
              <a:rPr lang="fr-FR" dirty="0" err="1"/>
              <a:t>presentation</a:t>
            </a:r>
            <a:endParaRPr lang="fr-FR" dirty="0"/>
          </a:p>
        </p:txBody>
      </p:sp>
    </p:spTree>
    <p:extLst>
      <p:ext uri="{BB962C8B-B14F-4D97-AF65-F5344CB8AC3E}">
        <p14:creationId xmlns:p14="http://schemas.microsoft.com/office/powerpoint/2010/main" val="3671072162"/>
      </p:ext>
    </p:extLst>
  </p:cSld>
  <p:clrMap bg1="lt1" tx1="dk1" bg2="lt2" tx2="dk2" accent1="accent1" accent2="accent2" accent3="accent3" accent4="accent4" accent5="accent5" accent6="accent6" hlink="hlink" folHlink="folHlink"/>
  <p:sldLayoutIdLst>
    <p:sldLayoutId id="2147483688" r:id="rId1"/>
  </p:sldLayoutIdLst>
  <p:txStyles>
    <p:titleStyle>
      <a:lvl1pPr algn="r" defTabSz="914400" rtl="0" eaLnBrk="1" latinLnBrk="0" hangingPunct="1">
        <a:lnSpc>
          <a:spcPct val="90000"/>
        </a:lnSpc>
        <a:spcBef>
          <a:spcPct val="0"/>
        </a:spcBef>
        <a:buNone/>
        <a:defRPr sz="2000" kern="1200">
          <a:solidFill>
            <a:schemeClr val="bg1"/>
          </a:solidFill>
          <a:latin typeface="Arial Narrow" charset="0"/>
          <a:ea typeface="Arial Narrow" charset="0"/>
          <a:cs typeface="Arial Narrow" charset="0"/>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Espace réservé du titre 6"/>
          <p:cNvSpPr>
            <a:spLocks noGrp="1"/>
          </p:cNvSpPr>
          <p:nvPr>
            <p:ph type="title"/>
          </p:nvPr>
        </p:nvSpPr>
        <p:spPr>
          <a:xfrm>
            <a:off x="4472174" y="274638"/>
            <a:ext cx="4214625" cy="504459"/>
          </a:xfrm>
          <a:prstGeom prst="rect">
            <a:avLst/>
          </a:prstGeom>
        </p:spPr>
        <p:txBody>
          <a:bodyPr vert="horz" lIns="91440" tIns="45720" rIns="91440" bIns="45720" rtlCol="0" anchor="ctr">
            <a:normAutofit/>
          </a:bodyPr>
          <a:lstStyle/>
          <a:p>
            <a:r>
              <a:rPr lang="fr-FR" dirty="0"/>
              <a:t>Nom de la présentation</a:t>
            </a:r>
          </a:p>
        </p:txBody>
      </p:sp>
      <p:sp>
        <p:nvSpPr>
          <p:cNvPr id="20"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000">
                <a:solidFill>
                  <a:schemeClr val="tx1">
                    <a:tint val="75000"/>
                  </a:schemeClr>
                </a:solidFill>
                <a:latin typeface="Century Gothic" charset="0"/>
                <a:ea typeface="Century Gothic" charset="0"/>
                <a:cs typeface="Century Gothic" charset="0"/>
              </a:defRPr>
            </a:lvl1pPr>
          </a:lstStyle>
          <a:p>
            <a:fld id="{6E88323B-C494-9644-A6FD-4EEB2F59D7F4}" type="datetime1">
              <a:rPr lang="fr-FR" smtClean="0"/>
              <a:pPr/>
              <a:t>30/06/2022</a:t>
            </a:fld>
            <a:endParaRPr lang="fr-FR"/>
          </a:p>
        </p:txBody>
      </p:sp>
      <p:sp>
        <p:nvSpPr>
          <p:cNvPr id="22"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000">
                <a:solidFill>
                  <a:schemeClr val="tx1">
                    <a:tint val="75000"/>
                  </a:schemeClr>
                </a:solidFill>
                <a:latin typeface="Arial Narrow" charset="0"/>
                <a:ea typeface="Arial Narrow" charset="0"/>
                <a:cs typeface="Arial Narrow" charset="0"/>
              </a:defRPr>
            </a:lvl1pPr>
          </a:lstStyle>
          <a:p>
            <a:fld id="{E8716A00-CC3F-A24A-9B86-816E9CA7F4AC}" type="slidenum">
              <a:rPr lang="fr-FR" smtClean="0"/>
              <a:pPr/>
              <a:t>‹#›</a:t>
            </a:fld>
            <a:endParaRPr lang="fr-FR" dirty="0"/>
          </a:p>
        </p:txBody>
      </p:sp>
    </p:spTree>
    <p:extLst>
      <p:ext uri="{BB962C8B-B14F-4D97-AF65-F5344CB8AC3E}">
        <p14:creationId xmlns:p14="http://schemas.microsoft.com/office/powerpoint/2010/main" val="3911076956"/>
      </p:ext>
    </p:extLst>
  </p:cSld>
  <p:clrMap bg1="lt1" tx1="dk1" bg2="lt2" tx2="dk2" accent1="accent1" accent2="accent2" accent3="accent3" accent4="accent4" accent5="accent5" accent6="accent6" hlink="hlink" folHlink="folHlink"/>
  <p:sldLayoutIdLst>
    <p:sldLayoutId id="2147483679" r:id="rId1"/>
  </p:sldLayoutIdLst>
  <p:hf hdr="0"/>
  <p:txStyles>
    <p:titleStyle>
      <a:lvl1pPr algn="r" defTabSz="457200" rtl="0" eaLnBrk="1" latinLnBrk="0" hangingPunct="1">
        <a:spcBef>
          <a:spcPct val="0"/>
        </a:spcBef>
        <a:buNone/>
        <a:defRPr sz="2000" kern="1200">
          <a:solidFill>
            <a:srgbClr val="FFFFFF"/>
          </a:solidFill>
          <a:latin typeface="Arial Narrow" charset="0"/>
          <a:ea typeface="Arial Narrow" charset="0"/>
          <a:cs typeface="Arial Narrow" charset="0"/>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j-lt"/>
          <a:ea typeface="Century Gothic" charset="0"/>
          <a:cs typeface="Century Gothic" charset="0"/>
        </a:defRPr>
      </a:lvl1pPr>
      <a:lvl2pPr marL="742950" indent="-285750" algn="l" defTabSz="457200" rtl="0" eaLnBrk="1" latinLnBrk="0" hangingPunct="1">
        <a:spcBef>
          <a:spcPct val="20000"/>
        </a:spcBef>
        <a:buFont typeface="Arial"/>
        <a:buChar char="–"/>
        <a:defRPr sz="2800" kern="1200">
          <a:solidFill>
            <a:schemeClr val="tx1"/>
          </a:solidFill>
          <a:latin typeface="+mj-lt"/>
          <a:ea typeface="Century Gothic" charset="0"/>
          <a:cs typeface="Century Gothic" charset="0"/>
        </a:defRPr>
      </a:lvl2pPr>
      <a:lvl3pPr marL="1143000" indent="-228600" algn="l" defTabSz="457200" rtl="0" eaLnBrk="1" latinLnBrk="0" hangingPunct="1">
        <a:spcBef>
          <a:spcPct val="20000"/>
        </a:spcBef>
        <a:buFont typeface="Arial"/>
        <a:buChar char="•"/>
        <a:defRPr sz="2400" kern="1200">
          <a:solidFill>
            <a:schemeClr val="tx1"/>
          </a:solidFill>
          <a:latin typeface="+mj-lt"/>
          <a:ea typeface="Century Gothic" charset="0"/>
          <a:cs typeface="Century Gothic" charset="0"/>
        </a:defRPr>
      </a:lvl3pPr>
      <a:lvl4pPr marL="1600200" indent="-228600" algn="l" defTabSz="457200" rtl="0" eaLnBrk="1" latinLnBrk="0" hangingPunct="1">
        <a:spcBef>
          <a:spcPct val="20000"/>
        </a:spcBef>
        <a:buFont typeface="Arial"/>
        <a:buChar char="–"/>
        <a:defRPr sz="2000" kern="1200">
          <a:solidFill>
            <a:schemeClr val="tx1"/>
          </a:solidFill>
          <a:latin typeface="+mj-lt"/>
          <a:ea typeface="Century Gothic" charset="0"/>
          <a:cs typeface="Century Gothic" charset="0"/>
        </a:defRPr>
      </a:lvl4pPr>
      <a:lvl5pPr marL="2057400" indent="-228600" algn="l" defTabSz="457200" rtl="0" eaLnBrk="1" latinLnBrk="0" hangingPunct="1">
        <a:spcBef>
          <a:spcPct val="20000"/>
        </a:spcBef>
        <a:buFont typeface="Arial"/>
        <a:buChar char="»"/>
        <a:defRPr sz="2000" kern="1200">
          <a:solidFill>
            <a:schemeClr val="tx1"/>
          </a:solidFill>
          <a:latin typeface="+mj-lt"/>
          <a:ea typeface="Century Gothic" charset="0"/>
          <a:cs typeface="Century Gothic"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7170" name="Espace réservé du texte 2">
            <a:extLst>
              <a:ext uri="{FF2B5EF4-FFF2-40B4-BE49-F238E27FC236}">
                <a16:creationId xmlns:a16="http://schemas.microsoft.com/office/drawing/2014/main" id="{C6ACB8B3-1103-480C-A61F-2F223789BB06}"/>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en-US"/>
              <a:t>Cliquez pour modifier les styles du texte du masque</a:t>
            </a:r>
          </a:p>
          <a:p>
            <a:pPr lvl="1"/>
            <a:r>
              <a:rPr lang="fr-FR" altLang="en-US"/>
              <a:t>Deuxième niveau</a:t>
            </a:r>
          </a:p>
          <a:p>
            <a:pPr lvl="2"/>
            <a:r>
              <a:rPr lang="fr-FR" altLang="en-US"/>
              <a:t>Troisième niveau</a:t>
            </a:r>
          </a:p>
          <a:p>
            <a:pPr lvl="3"/>
            <a:r>
              <a:rPr lang="fr-FR" altLang="en-US"/>
              <a:t>Quatrième niveau</a:t>
            </a:r>
          </a:p>
          <a:p>
            <a:pPr lvl="4"/>
            <a:r>
              <a:rPr lang="fr-FR" altLang="en-US"/>
              <a:t>Cinquième niveau</a:t>
            </a:r>
          </a:p>
        </p:txBody>
      </p:sp>
      <p:sp>
        <p:nvSpPr>
          <p:cNvPr id="6" name="Espace réservé de la date 3">
            <a:extLst>
              <a:ext uri="{FF2B5EF4-FFF2-40B4-BE49-F238E27FC236}">
                <a16:creationId xmlns:a16="http://schemas.microsoft.com/office/drawing/2014/main" id="{6965CCD9-322F-4429-B490-FE23C4055EAB}"/>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defTabSz="457200" eaLnBrk="1" fontAlgn="auto" hangingPunct="1">
              <a:spcBef>
                <a:spcPts val="0"/>
              </a:spcBef>
              <a:spcAft>
                <a:spcPts val="0"/>
              </a:spcAft>
              <a:defRPr sz="1000">
                <a:solidFill>
                  <a:prstClr val="black">
                    <a:tint val="75000"/>
                  </a:prstClr>
                </a:solidFill>
                <a:latin typeface="Arial Narrow" charset="0"/>
                <a:ea typeface="Arial Narrow" charset="0"/>
                <a:cs typeface="Arial Narrow" charset="0"/>
              </a:defRPr>
            </a:lvl1pPr>
          </a:lstStyle>
          <a:p>
            <a:pPr>
              <a:defRPr/>
            </a:pPr>
            <a:fld id="{12272C32-9483-4264-BBC9-546AEEEE893C}" type="datetime1">
              <a:rPr lang="fr-FR"/>
              <a:pPr>
                <a:defRPr/>
              </a:pPr>
              <a:t>30/06/2022</a:t>
            </a:fld>
            <a:endParaRPr lang="fr-FR" dirty="0"/>
          </a:p>
        </p:txBody>
      </p:sp>
      <p:sp>
        <p:nvSpPr>
          <p:cNvPr id="8" name="Espace réservé du numéro de diapositive 5">
            <a:extLst>
              <a:ext uri="{FF2B5EF4-FFF2-40B4-BE49-F238E27FC236}">
                <a16:creationId xmlns:a16="http://schemas.microsoft.com/office/drawing/2014/main" id="{780D1499-4AD8-43A3-ADB7-3DA5F0B08CEA}"/>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defTabSz="457200">
              <a:defRPr sz="1000">
                <a:solidFill>
                  <a:srgbClr val="898989"/>
                </a:solidFill>
                <a:latin typeface="Arial Narrow" panose="020B0606020202030204" pitchFamily="34" charset="0"/>
              </a:defRPr>
            </a:lvl1pPr>
          </a:lstStyle>
          <a:p>
            <a:fld id="{546435F1-43E1-431E-9124-8B67C15694D2}" type="slidenum">
              <a:rPr lang="fr-FR" altLang="fr-FR"/>
              <a:pPr/>
              <a:t>‹#›</a:t>
            </a:fld>
            <a:endParaRPr lang="fr-FR" altLang="fr-FR"/>
          </a:p>
        </p:txBody>
      </p:sp>
      <p:sp>
        <p:nvSpPr>
          <p:cNvPr id="7173" name="Espace réservé du titre 6">
            <a:extLst>
              <a:ext uri="{FF2B5EF4-FFF2-40B4-BE49-F238E27FC236}">
                <a16:creationId xmlns:a16="http://schemas.microsoft.com/office/drawing/2014/main" id="{7A2A2824-7E95-4A5F-BA16-36AEF71EAC4E}"/>
              </a:ext>
            </a:extLst>
          </p:cNvPr>
          <p:cNvSpPr>
            <a:spLocks noGrp="1"/>
          </p:cNvSpPr>
          <p:nvPr>
            <p:ph type="title"/>
          </p:nvPr>
        </p:nvSpPr>
        <p:spPr bwMode="auto">
          <a:xfrm>
            <a:off x="4471988" y="274638"/>
            <a:ext cx="4214812"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en-US"/>
              <a:t>Name of the presentation</a:t>
            </a:r>
          </a:p>
        </p:txBody>
      </p:sp>
    </p:spTree>
    <p:extLst>
      <p:ext uri="{BB962C8B-B14F-4D97-AF65-F5344CB8AC3E}">
        <p14:creationId xmlns:p14="http://schemas.microsoft.com/office/powerpoint/2010/main" val="566804598"/>
      </p:ext>
    </p:extLst>
  </p:cSld>
  <p:clrMap bg1="lt1" tx1="dk1" bg2="lt2" tx2="dk2" accent1="accent1" accent2="accent2" accent3="accent3" accent4="accent4" accent5="accent5" accent6="accent6" hlink="hlink" folHlink="folHlink"/>
  <p:sldLayoutIdLst>
    <p:sldLayoutId id="2147483695" r:id="rId1"/>
    <p:sldLayoutId id="2147483696" r:id="rId2"/>
  </p:sldLayoutIdLst>
  <p:txStyles>
    <p:titleStyle>
      <a:lvl1pPr algn="r" rtl="0" eaLnBrk="0" fontAlgn="base" hangingPunct="0">
        <a:lnSpc>
          <a:spcPct val="90000"/>
        </a:lnSpc>
        <a:spcBef>
          <a:spcPct val="0"/>
        </a:spcBef>
        <a:spcAft>
          <a:spcPct val="0"/>
        </a:spcAft>
        <a:defRPr sz="2000" kern="1200">
          <a:solidFill>
            <a:schemeClr val="bg1"/>
          </a:solidFill>
          <a:latin typeface="Arial Narrow" charset="0"/>
          <a:ea typeface="Arial Narrow" charset="0"/>
          <a:cs typeface="Arial Narrow" charset="0"/>
        </a:defRPr>
      </a:lvl1pPr>
      <a:lvl2pPr algn="r" rtl="0" eaLnBrk="0" fontAlgn="base" hangingPunct="0">
        <a:lnSpc>
          <a:spcPct val="90000"/>
        </a:lnSpc>
        <a:spcBef>
          <a:spcPct val="0"/>
        </a:spcBef>
        <a:spcAft>
          <a:spcPct val="0"/>
        </a:spcAft>
        <a:defRPr sz="2000">
          <a:solidFill>
            <a:schemeClr val="bg1"/>
          </a:solidFill>
          <a:latin typeface="Arial Narrow" pitchFamily="34" charset="0"/>
          <a:ea typeface="Arial Narrow" pitchFamily="34" charset="0"/>
          <a:cs typeface="Arial Narrow" pitchFamily="34" charset="0"/>
        </a:defRPr>
      </a:lvl2pPr>
      <a:lvl3pPr algn="r" rtl="0" eaLnBrk="0" fontAlgn="base" hangingPunct="0">
        <a:lnSpc>
          <a:spcPct val="90000"/>
        </a:lnSpc>
        <a:spcBef>
          <a:spcPct val="0"/>
        </a:spcBef>
        <a:spcAft>
          <a:spcPct val="0"/>
        </a:spcAft>
        <a:defRPr sz="2000">
          <a:solidFill>
            <a:schemeClr val="bg1"/>
          </a:solidFill>
          <a:latin typeface="Arial Narrow" pitchFamily="34" charset="0"/>
          <a:ea typeface="Arial Narrow" pitchFamily="34" charset="0"/>
          <a:cs typeface="Arial Narrow" pitchFamily="34" charset="0"/>
        </a:defRPr>
      </a:lvl3pPr>
      <a:lvl4pPr algn="r" rtl="0" eaLnBrk="0" fontAlgn="base" hangingPunct="0">
        <a:lnSpc>
          <a:spcPct val="90000"/>
        </a:lnSpc>
        <a:spcBef>
          <a:spcPct val="0"/>
        </a:spcBef>
        <a:spcAft>
          <a:spcPct val="0"/>
        </a:spcAft>
        <a:defRPr sz="2000">
          <a:solidFill>
            <a:schemeClr val="bg1"/>
          </a:solidFill>
          <a:latin typeface="Arial Narrow" pitchFamily="34" charset="0"/>
          <a:ea typeface="Arial Narrow" pitchFamily="34" charset="0"/>
          <a:cs typeface="Arial Narrow" pitchFamily="34" charset="0"/>
        </a:defRPr>
      </a:lvl4pPr>
      <a:lvl5pPr algn="r" rtl="0" eaLnBrk="0" fontAlgn="base" hangingPunct="0">
        <a:lnSpc>
          <a:spcPct val="90000"/>
        </a:lnSpc>
        <a:spcBef>
          <a:spcPct val="0"/>
        </a:spcBef>
        <a:spcAft>
          <a:spcPct val="0"/>
        </a:spcAft>
        <a:defRPr sz="2000">
          <a:solidFill>
            <a:schemeClr val="bg1"/>
          </a:solidFill>
          <a:latin typeface="Arial Narrow" pitchFamily="34" charset="0"/>
          <a:ea typeface="Arial Narrow" pitchFamily="34" charset="0"/>
          <a:cs typeface="Arial Narrow" pitchFamily="34" charset="0"/>
        </a:defRPr>
      </a:lvl5pPr>
      <a:lvl6pPr marL="457200" algn="r" rtl="0" fontAlgn="base">
        <a:lnSpc>
          <a:spcPct val="90000"/>
        </a:lnSpc>
        <a:spcBef>
          <a:spcPct val="0"/>
        </a:spcBef>
        <a:spcAft>
          <a:spcPct val="0"/>
        </a:spcAft>
        <a:defRPr sz="2000">
          <a:solidFill>
            <a:schemeClr val="bg1"/>
          </a:solidFill>
          <a:latin typeface="Arial Narrow" pitchFamily="34" charset="0"/>
          <a:ea typeface="Arial Narrow" pitchFamily="34" charset="0"/>
          <a:cs typeface="Arial Narrow" pitchFamily="34" charset="0"/>
        </a:defRPr>
      </a:lvl6pPr>
      <a:lvl7pPr marL="914400" algn="r" rtl="0" fontAlgn="base">
        <a:lnSpc>
          <a:spcPct val="90000"/>
        </a:lnSpc>
        <a:spcBef>
          <a:spcPct val="0"/>
        </a:spcBef>
        <a:spcAft>
          <a:spcPct val="0"/>
        </a:spcAft>
        <a:defRPr sz="2000">
          <a:solidFill>
            <a:schemeClr val="bg1"/>
          </a:solidFill>
          <a:latin typeface="Arial Narrow" pitchFamily="34" charset="0"/>
          <a:ea typeface="Arial Narrow" pitchFamily="34" charset="0"/>
          <a:cs typeface="Arial Narrow" pitchFamily="34" charset="0"/>
        </a:defRPr>
      </a:lvl7pPr>
      <a:lvl8pPr marL="1371600" algn="r" rtl="0" fontAlgn="base">
        <a:lnSpc>
          <a:spcPct val="90000"/>
        </a:lnSpc>
        <a:spcBef>
          <a:spcPct val="0"/>
        </a:spcBef>
        <a:spcAft>
          <a:spcPct val="0"/>
        </a:spcAft>
        <a:defRPr sz="2000">
          <a:solidFill>
            <a:schemeClr val="bg1"/>
          </a:solidFill>
          <a:latin typeface="Arial Narrow" pitchFamily="34" charset="0"/>
          <a:ea typeface="Arial Narrow" pitchFamily="34" charset="0"/>
          <a:cs typeface="Arial Narrow" pitchFamily="34" charset="0"/>
        </a:defRPr>
      </a:lvl8pPr>
      <a:lvl9pPr marL="1828800" algn="r" rtl="0" fontAlgn="base">
        <a:lnSpc>
          <a:spcPct val="90000"/>
        </a:lnSpc>
        <a:spcBef>
          <a:spcPct val="0"/>
        </a:spcBef>
        <a:spcAft>
          <a:spcPct val="0"/>
        </a:spcAft>
        <a:defRPr sz="2000">
          <a:solidFill>
            <a:schemeClr val="bg1"/>
          </a:solidFill>
          <a:latin typeface="Arial Narrow" pitchFamily="34" charset="0"/>
          <a:ea typeface="Arial Narrow" pitchFamily="34" charset="0"/>
          <a:cs typeface="Arial Narrow"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slideLayout" Target="../slideLayouts/slideLayout4.xml"/><Relationship Id="rId1" Type="http://schemas.openxmlformats.org/officeDocument/2006/relationships/tags" Target="../tags/tag10.xml"/></Relationships>
</file>

<file path=ppt/slides/_rels/slide11.xml.rels><?xml version="1.0" encoding="UTF-8" standalone="yes"?>
<Relationships xmlns="http://schemas.openxmlformats.org/package/2006/relationships"><Relationship Id="rId3" Type="http://schemas.openxmlformats.org/officeDocument/2006/relationships/image" Target="../media/image14.jfif"/><Relationship Id="rId2" Type="http://schemas.openxmlformats.org/officeDocument/2006/relationships/slideLayout" Target="../slideLayouts/slideLayout3.xml"/><Relationship Id="rId1" Type="http://schemas.openxmlformats.org/officeDocument/2006/relationships/tags" Target="../tags/tag11.xml"/><Relationship Id="rId4" Type="http://schemas.openxmlformats.org/officeDocument/2006/relationships/image" Target="../media/image13.jpg"/></Relationships>
</file>

<file path=ppt/slides/_rels/slide12.xml.rels><?xml version="1.0" encoding="UTF-8" standalone="yes"?>
<Relationships xmlns="http://schemas.openxmlformats.org/package/2006/relationships"><Relationship Id="rId8" Type="http://schemas.openxmlformats.org/officeDocument/2006/relationships/image" Target="../media/image13.jpg"/><Relationship Id="rId3" Type="http://schemas.openxmlformats.org/officeDocument/2006/relationships/notesSlide" Target="../notesSlides/notesSlide7.xml"/><Relationship Id="rId7" Type="http://schemas.openxmlformats.org/officeDocument/2006/relationships/image" Target="../media/image18.png"/><Relationship Id="rId2" Type="http://schemas.openxmlformats.org/officeDocument/2006/relationships/slideLayout" Target="../slideLayouts/slideLayout4.xml"/><Relationship Id="rId1" Type="http://schemas.openxmlformats.org/officeDocument/2006/relationships/tags" Target="../tags/tag1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slideLayout" Target="../slideLayouts/slideLayout3.xml"/><Relationship Id="rId1" Type="http://schemas.openxmlformats.org/officeDocument/2006/relationships/tags" Target="../tags/tag13.xml"/><Relationship Id="rId4" Type="http://schemas.openxmlformats.org/officeDocument/2006/relationships/image" Target="../media/image13.jp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3.xml"/><Relationship Id="rId1" Type="http://schemas.openxmlformats.org/officeDocument/2006/relationships/tags" Target="../tags/tag14.xml"/><Relationship Id="rId5" Type="http://schemas.openxmlformats.org/officeDocument/2006/relationships/image" Target="../media/image13.jp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3.xml"/><Relationship Id="rId1" Type="http://schemas.openxmlformats.org/officeDocument/2006/relationships/tags" Target="../tags/tag15.xml"/><Relationship Id="rId4" Type="http://schemas.openxmlformats.org/officeDocument/2006/relationships/image" Target="../media/image13.jpg"/></Relationships>
</file>

<file path=ppt/slides/_rels/slide1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slideLayout" Target="../slideLayouts/slideLayout4.xml"/><Relationship Id="rId1" Type="http://schemas.openxmlformats.org/officeDocument/2006/relationships/tags" Target="../tags/tag16.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jpg"/></Relationships>
</file>

<file path=ppt/slides/_rels/slide17.xml.rels><?xml version="1.0" encoding="UTF-8" standalone="yes"?>
<Relationships xmlns="http://schemas.openxmlformats.org/package/2006/relationships"><Relationship Id="rId8" Type="http://schemas.openxmlformats.org/officeDocument/2006/relationships/hyperlink" Target="mailto:Olga.KOSTENKO@coe.int" TargetMode="External"/><Relationship Id="rId3" Type="http://schemas.openxmlformats.org/officeDocument/2006/relationships/notesSlide" Target="../notesSlides/notesSlide8.xml"/><Relationship Id="rId7" Type="http://schemas.openxmlformats.org/officeDocument/2006/relationships/hyperlink" Target="mailto:Irena.KOTARSKA@coe.int" TargetMode="External"/><Relationship Id="rId2" Type="http://schemas.openxmlformats.org/officeDocument/2006/relationships/slideLayout" Target="../slideLayouts/slideLayout4.xml"/><Relationship Id="rId1" Type="http://schemas.openxmlformats.org/officeDocument/2006/relationships/tags" Target="../tags/tag17.xml"/><Relationship Id="rId6" Type="http://schemas.openxmlformats.org/officeDocument/2006/relationships/hyperlink" Target="mailto:Jasminka.PERUNICIC-ALLEN@coe.int" TargetMode="External"/><Relationship Id="rId5" Type="http://schemas.openxmlformats.org/officeDocument/2006/relationships/hyperlink" Target="mailto:Ana.MEDARSKA-LAZOVA@coe.int" TargetMode="External"/><Relationship Id="rId10" Type="http://schemas.openxmlformats.org/officeDocument/2006/relationships/image" Target="../media/image26.png"/><Relationship Id="rId4" Type="http://schemas.openxmlformats.org/officeDocument/2006/relationships/hyperlink" Target="mailto:Eva.PASTRANA@coe.int" TargetMode="External"/><Relationship Id="rId9" Type="http://schemas.openxmlformats.org/officeDocument/2006/relationships/hyperlink" Target="mailto:Anna.SAHAKYAN@coe.int" TargetMode="Externa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5.xml"/><Relationship Id="rId1" Type="http://schemas.openxmlformats.org/officeDocument/2006/relationships/tags" Target="../tags/tag3.xml"/><Relationship Id="rId4" Type="http://schemas.openxmlformats.org/officeDocument/2006/relationships/image" Target="../media/image7.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5.xml"/><Relationship Id="rId1" Type="http://schemas.openxmlformats.org/officeDocument/2006/relationships/tags" Target="../tags/tag4.xml"/><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5.xml"/><Relationship Id="rId1" Type="http://schemas.openxmlformats.org/officeDocument/2006/relationships/tags" Target="../tags/tag5.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10.png"/><Relationship Id="rId2" Type="http://schemas.openxmlformats.org/officeDocument/2006/relationships/slideLayout" Target="../slideLayouts/slideLayout5.xml"/><Relationship Id="rId1" Type="http://schemas.openxmlformats.org/officeDocument/2006/relationships/tags" Target="../tags/tag6.xml"/><Relationship Id="rId6" Type="http://schemas.openxmlformats.org/officeDocument/2006/relationships/image" Target="../media/image9.jpg"/><Relationship Id="rId5" Type="http://schemas.openxmlformats.org/officeDocument/2006/relationships/image" Target="../media/image8.png"/><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5.xml"/><Relationship Id="rId1" Type="http://schemas.openxmlformats.org/officeDocument/2006/relationships/tags" Target="../tags/tag7.xml"/><Relationship Id="rId5" Type="http://schemas.openxmlformats.org/officeDocument/2006/relationships/chart" Target="../charts/chart1.xml"/><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3.xml"/><Relationship Id="rId1" Type="http://schemas.openxmlformats.org/officeDocument/2006/relationships/tags" Target="../tags/tag8.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slideLayout" Target="../slideLayouts/slideLayout4.xml"/><Relationship Id="rId1" Type="http://schemas.openxmlformats.org/officeDocument/2006/relationships/tags" Target="../tags/tag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Espace réservé du numéro de diapositive 5"/>
          <p:cNvSpPr>
            <a:spLocks noGrp="1"/>
          </p:cNvSpPr>
          <p:nvPr>
            <p:ph type="sldNum" sz="quarter" idx="12"/>
          </p:nvPr>
        </p:nvSpPr>
        <p:spPr>
          <a:prstGeom prst="rect">
            <a:avLst/>
          </a:prstGeom>
        </p:spPr>
        <p:txBody>
          <a:bodyPr vert="horz" lIns="91440" tIns="45720" rIns="91440" bIns="45720" rtlCol="0" anchor="ctr"/>
          <a:lstStyle>
            <a:lvl1pPr algn="r">
              <a:defRPr sz="1000">
                <a:solidFill>
                  <a:schemeClr val="tx1">
                    <a:tint val="75000"/>
                  </a:schemeClr>
                </a:solidFill>
                <a:latin typeface="Century Gothic" charset="0"/>
                <a:ea typeface="Century Gothic" charset="0"/>
                <a:cs typeface="Century Gothic" charset="0"/>
              </a:defRPr>
            </a:lvl1pPr>
          </a:lstStyle>
          <a:p>
            <a:fld id="{E8716A00-CC3F-A24A-9B86-816E9CA7F4AC}" type="slidenum">
              <a:rPr lang="fr-FR" smtClean="0">
                <a:latin typeface="Arial Narrow" charset="0"/>
                <a:ea typeface="Arial Narrow" charset="0"/>
                <a:cs typeface="Arial Narrow" charset="0"/>
              </a:rPr>
              <a:pPr/>
              <a:t>1</a:t>
            </a:fld>
            <a:endParaRPr lang="fr-FR" dirty="0">
              <a:latin typeface="Arial Narrow" charset="0"/>
              <a:ea typeface="Arial Narrow" charset="0"/>
              <a:cs typeface="Arial Narrow" charset="0"/>
            </a:endParaRPr>
          </a:p>
        </p:txBody>
      </p:sp>
      <p:sp>
        <p:nvSpPr>
          <p:cNvPr id="2" name="Titre 1"/>
          <p:cNvSpPr>
            <a:spLocks noGrp="1"/>
          </p:cNvSpPr>
          <p:nvPr>
            <p:ph type="title" idx="4294967295"/>
          </p:nvPr>
        </p:nvSpPr>
        <p:spPr>
          <a:xfrm>
            <a:off x="0" y="4634627"/>
            <a:ext cx="9144000" cy="1226561"/>
          </a:xfrm>
          <a:prstGeom prst="rect">
            <a:avLst/>
          </a:prstGeom>
        </p:spPr>
        <p:txBody>
          <a:bodyPr>
            <a:noAutofit/>
          </a:bodyPr>
          <a:lstStyle/>
          <a:p>
            <a:pPr algn="ctr">
              <a:lnSpc>
                <a:spcPct val="100000"/>
              </a:lnSpc>
            </a:pPr>
            <a:r>
              <a:rPr lang="fr-FR" sz="3200" dirty="0">
                <a:solidFill>
                  <a:srgbClr val="23438C"/>
                </a:solidFill>
                <a:latin typeface="Arial Narrow" charset="0"/>
                <a:ea typeface="Arial Narrow" charset="0"/>
                <a:cs typeface="Arial Narrow" charset="0"/>
              </a:rPr>
              <a:t>HELP in the Western Balkans. HELP in the </a:t>
            </a:r>
            <a:r>
              <a:rPr lang="fr-FR" sz="3200" dirty="0" err="1">
                <a:solidFill>
                  <a:srgbClr val="23438C"/>
                </a:solidFill>
                <a:latin typeface="Arial Narrow" charset="0"/>
                <a:ea typeface="Arial Narrow" charset="0"/>
                <a:cs typeface="Arial Narrow" charset="0"/>
              </a:rPr>
              <a:t>Eastern</a:t>
            </a:r>
            <a:r>
              <a:rPr lang="fr-FR" sz="3200" dirty="0">
                <a:solidFill>
                  <a:srgbClr val="23438C"/>
                </a:solidFill>
                <a:latin typeface="Arial Narrow" charset="0"/>
                <a:ea typeface="Arial Narrow" charset="0"/>
                <a:cs typeface="Arial Narrow" charset="0"/>
              </a:rPr>
              <a:t> Partnership. </a:t>
            </a:r>
            <a:endParaRPr lang="fr-FR" sz="3200" b="1" dirty="0">
              <a:solidFill>
                <a:srgbClr val="23438C"/>
              </a:solidFill>
              <a:latin typeface="Arial Narrow" charset="0"/>
              <a:ea typeface="Arial Narrow" charset="0"/>
              <a:cs typeface="Arial Narrow" charset="0"/>
            </a:endParaRPr>
          </a:p>
        </p:txBody>
      </p:sp>
      <p:sp>
        <p:nvSpPr>
          <p:cNvPr id="3" name="TextBox 2">
            <a:extLst>
              <a:ext uri="{FF2B5EF4-FFF2-40B4-BE49-F238E27FC236}">
                <a16:creationId xmlns:a16="http://schemas.microsoft.com/office/drawing/2014/main" id="{E09C156F-755F-45E5-AF84-70EF44D79D87}"/>
              </a:ext>
            </a:extLst>
          </p:cNvPr>
          <p:cNvSpPr txBox="1"/>
          <p:nvPr/>
        </p:nvSpPr>
        <p:spPr>
          <a:xfrm>
            <a:off x="2332495" y="6075336"/>
            <a:ext cx="4479010" cy="400110"/>
          </a:xfrm>
          <a:prstGeom prst="rect">
            <a:avLst/>
          </a:prstGeom>
          <a:noFill/>
        </p:spPr>
        <p:txBody>
          <a:bodyPr wrap="square" rtlCol="0">
            <a:spAutoFit/>
          </a:bodyPr>
          <a:lstStyle/>
          <a:p>
            <a:pPr algn="ctr"/>
            <a:r>
              <a:rPr lang="en-GB" sz="2000" dirty="0">
                <a:solidFill>
                  <a:srgbClr val="002060"/>
                </a:solidFill>
              </a:rPr>
              <a:t>30 June 2022, Strasbourg</a:t>
            </a:r>
            <a:endParaRPr lang="fr-FR" sz="2000" dirty="0">
              <a:solidFill>
                <a:srgbClr val="002060"/>
              </a:solidFill>
            </a:endParaRPr>
          </a:p>
        </p:txBody>
      </p:sp>
    </p:spTree>
    <p:custDataLst>
      <p:tags r:id="rId1"/>
    </p:custDataLst>
    <p:extLst>
      <p:ext uri="{BB962C8B-B14F-4D97-AF65-F5344CB8AC3E}">
        <p14:creationId xmlns:p14="http://schemas.microsoft.com/office/powerpoint/2010/main" val="27390469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3">
            <a:extLst>
              <a:ext uri="{FF2B5EF4-FFF2-40B4-BE49-F238E27FC236}">
                <a16:creationId xmlns:a16="http://schemas.microsoft.com/office/drawing/2014/main" id="{9F7399F2-9898-425E-8F45-AD61A95AEDE0}"/>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4F4A8554-F5EE-4548-8A52-6F6FFCC9EDAF}" type="slidenum">
              <a:rPr lang="de-DE" altLang="en-US" sz="1200">
                <a:solidFill>
                  <a:srgbClr val="898989"/>
                </a:solidFill>
              </a:rPr>
              <a:pPr>
                <a:spcBef>
                  <a:spcPct val="0"/>
                </a:spcBef>
                <a:buFontTx/>
                <a:buNone/>
              </a:pPr>
              <a:t>10</a:t>
            </a:fld>
            <a:endParaRPr lang="de-DE" altLang="en-US" sz="1200">
              <a:solidFill>
                <a:srgbClr val="898989"/>
              </a:solidFill>
            </a:endParaRPr>
          </a:p>
        </p:txBody>
      </p:sp>
      <p:sp>
        <p:nvSpPr>
          <p:cNvPr id="6" name="Rectangle: Rounded Corners 5">
            <a:extLst>
              <a:ext uri="{FF2B5EF4-FFF2-40B4-BE49-F238E27FC236}">
                <a16:creationId xmlns:a16="http://schemas.microsoft.com/office/drawing/2014/main" id="{EB0986C9-4D69-4753-BD35-60185A6997F1}"/>
              </a:ext>
            </a:extLst>
          </p:cNvPr>
          <p:cNvSpPr/>
          <p:nvPr/>
        </p:nvSpPr>
        <p:spPr>
          <a:xfrm>
            <a:off x="755576" y="1391019"/>
            <a:ext cx="7632848" cy="4722105"/>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b="1" dirty="0">
                <a:solidFill>
                  <a:schemeClr val="accent5">
                    <a:lumMod val="50000"/>
                  </a:schemeClr>
                </a:solidFill>
                <a:effectLst>
                  <a:outerShdw blurRad="38100" dist="38100" dir="2700000" algn="tl">
                    <a:srgbClr val="000000">
                      <a:alpha val="43137"/>
                    </a:srgbClr>
                  </a:outerShdw>
                </a:effectLst>
              </a:rPr>
              <a:t>HELP in Eastern Partnership countries </a:t>
            </a:r>
            <a:endParaRPr lang="fr-FR" sz="4800" b="1" dirty="0">
              <a:solidFill>
                <a:schemeClr val="accent5">
                  <a:lumMod val="50000"/>
                </a:schemeClr>
              </a:solidFill>
              <a:effectLst>
                <a:outerShdw blurRad="38100" dist="38100" dir="2700000" algn="tl">
                  <a:srgbClr val="000000">
                    <a:alpha val="43137"/>
                  </a:srgbClr>
                </a:outerShdw>
              </a:effectLst>
            </a:endParaRPr>
          </a:p>
        </p:txBody>
      </p:sp>
      <p:pic>
        <p:nvPicPr>
          <p:cNvPr id="8" name="Picture 7">
            <a:extLst>
              <a:ext uri="{FF2B5EF4-FFF2-40B4-BE49-F238E27FC236}">
                <a16:creationId xmlns:a16="http://schemas.microsoft.com/office/drawing/2014/main" id="{8F94A217-7442-4407-8119-AA3C6763EC54}"/>
              </a:ext>
            </a:extLst>
          </p:cNvPr>
          <p:cNvPicPr>
            <a:picLocks noChangeAspect="1"/>
          </p:cNvPicPr>
          <p:nvPr/>
        </p:nvPicPr>
        <p:blipFill>
          <a:blip r:embed="rId3"/>
          <a:stretch>
            <a:fillRect/>
          </a:stretch>
        </p:blipFill>
        <p:spPr>
          <a:xfrm>
            <a:off x="0" y="0"/>
            <a:ext cx="9144000" cy="1087762"/>
          </a:xfrm>
          <a:prstGeom prst="rect">
            <a:avLst/>
          </a:prstGeom>
        </p:spPr>
      </p:pic>
    </p:spTree>
    <p:custDataLst>
      <p:tags r:id="rId1"/>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5804D06-BDDB-4903-AA34-536D69AEC3AB}"/>
              </a:ext>
            </a:extLst>
          </p:cNvPr>
          <p:cNvSpPr>
            <a:spLocks noGrp="1"/>
          </p:cNvSpPr>
          <p:nvPr>
            <p:ph idx="1"/>
          </p:nvPr>
        </p:nvSpPr>
        <p:spPr>
          <a:xfrm>
            <a:off x="525741" y="1412776"/>
            <a:ext cx="8435280" cy="1324743"/>
          </a:xfrm>
          <a:ln w="38100">
            <a:solidFill>
              <a:srgbClr val="FFC000"/>
            </a:solidFill>
          </a:ln>
        </p:spPr>
        <p:txBody>
          <a:bodyPr>
            <a:noAutofit/>
          </a:bodyPr>
          <a:lstStyle/>
          <a:p>
            <a:pPr marL="0" indent="0" algn="ctr">
              <a:buNone/>
            </a:pPr>
            <a:r>
              <a:rPr lang="en-GB" sz="3600" dirty="0">
                <a:solidFill>
                  <a:srgbClr val="002060"/>
                </a:solidFill>
              </a:rPr>
              <a:t>HELP implementing the ECHR </a:t>
            </a:r>
          </a:p>
          <a:p>
            <a:pPr marL="0" indent="0" algn="ctr">
              <a:buNone/>
            </a:pPr>
            <a:r>
              <a:rPr lang="en-GB" sz="3600" dirty="0">
                <a:solidFill>
                  <a:srgbClr val="002060"/>
                </a:solidFill>
              </a:rPr>
              <a:t>in Eastern Partnership countries </a:t>
            </a:r>
          </a:p>
          <a:p>
            <a:pPr marL="0" indent="0">
              <a:buNone/>
            </a:pPr>
            <a:endParaRPr lang="en-GB" sz="3600" dirty="0">
              <a:solidFill>
                <a:srgbClr val="002060"/>
              </a:solidFill>
            </a:endParaRPr>
          </a:p>
          <a:p>
            <a:pPr marL="0" indent="0">
              <a:buNone/>
            </a:pPr>
            <a:endParaRPr lang="fr-FR" sz="3600" dirty="0">
              <a:solidFill>
                <a:srgbClr val="002060"/>
              </a:solidFill>
            </a:endParaRPr>
          </a:p>
        </p:txBody>
      </p:sp>
      <p:sp>
        <p:nvSpPr>
          <p:cNvPr id="3" name="Slide Number Placeholder 2">
            <a:extLst>
              <a:ext uri="{FF2B5EF4-FFF2-40B4-BE49-F238E27FC236}">
                <a16:creationId xmlns:a16="http://schemas.microsoft.com/office/drawing/2014/main" id="{28B47976-F836-451D-A42F-2F06140A1044}"/>
              </a:ext>
            </a:extLst>
          </p:cNvPr>
          <p:cNvSpPr>
            <a:spLocks noGrp="1"/>
          </p:cNvSpPr>
          <p:nvPr>
            <p:ph type="sldNum" sz="quarter" idx="11"/>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de-DE"/>
            </a:defPPr>
            <a:lvl1pPr algn="r" rtl="0" eaLnBrk="1" fontAlgn="base" hangingPunct="1">
              <a:spcBef>
                <a:spcPct val="0"/>
              </a:spcBef>
              <a:spcAft>
                <a:spcPct val="0"/>
              </a:spcAft>
              <a:defRPr sz="1000" kern="1200">
                <a:solidFill>
                  <a:srgbClr val="898989"/>
                </a:solidFill>
                <a:latin typeface="Arial Narrow" panose="020B060602020203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a:lstStyle>
          <a:p>
            <a:pPr>
              <a:defRPr/>
            </a:pPr>
            <a:fld id="{9F2C84F3-F4D5-44DB-B725-AC3D1B5F39A3}" type="slidenum">
              <a:rPr lang="fr-FR" altLang="fr-FR" smtClean="0"/>
              <a:pPr>
                <a:defRPr/>
              </a:pPr>
              <a:t>11</a:t>
            </a:fld>
            <a:endParaRPr lang="fr-FR" altLang="fr-FR"/>
          </a:p>
        </p:txBody>
      </p:sp>
      <p:sp>
        <p:nvSpPr>
          <p:cNvPr id="5" name="TextBox 4">
            <a:extLst>
              <a:ext uri="{FF2B5EF4-FFF2-40B4-BE49-F238E27FC236}">
                <a16:creationId xmlns:a16="http://schemas.microsoft.com/office/drawing/2014/main" id="{794F9D16-A740-4FFD-A3FF-180812F4D410}"/>
              </a:ext>
            </a:extLst>
          </p:cNvPr>
          <p:cNvSpPr txBox="1"/>
          <p:nvPr/>
        </p:nvSpPr>
        <p:spPr>
          <a:xfrm>
            <a:off x="371628" y="3331849"/>
            <a:ext cx="5122912" cy="1815882"/>
          </a:xfrm>
          <a:prstGeom prst="rect">
            <a:avLst/>
          </a:prstGeom>
          <a:noFill/>
        </p:spPr>
        <p:txBody>
          <a:bodyPr wrap="square" rtlCol="0">
            <a:spAutoFit/>
          </a:bodyPr>
          <a:lstStyle/>
          <a:p>
            <a:pPr marL="285750" indent="-285750">
              <a:buFont typeface="Wingdings" panose="05000000000000000000" pitchFamily="2" charset="2"/>
              <a:buChar char="ü"/>
            </a:pPr>
            <a:r>
              <a:rPr lang="en-GB" sz="2800" b="1" dirty="0">
                <a:solidFill>
                  <a:schemeClr val="accent5">
                    <a:lumMod val="50000"/>
                  </a:schemeClr>
                </a:solidFill>
                <a:effectLst>
                  <a:outerShdw blurRad="38100" dist="38100" dir="2700000" algn="tl">
                    <a:srgbClr val="000000">
                      <a:alpha val="43137"/>
                    </a:srgbClr>
                  </a:outerShdw>
                </a:effectLst>
              </a:rPr>
              <a:t>Armenia</a:t>
            </a:r>
          </a:p>
          <a:p>
            <a:pPr marL="285750" indent="-285750">
              <a:buFont typeface="Wingdings" panose="05000000000000000000" pitchFamily="2" charset="2"/>
              <a:buChar char="ü"/>
            </a:pPr>
            <a:r>
              <a:rPr lang="en-GB" sz="2800" b="1" dirty="0">
                <a:solidFill>
                  <a:schemeClr val="accent5">
                    <a:lumMod val="50000"/>
                  </a:schemeClr>
                </a:solidFill>
                <a:effectLst>
                  <a:outerShdw blurRad="38100" dist="38100" dir="2700000" algn="tl">
                    <a:srgbClr val="000000">
                      <a:alpha val="43137"/>
                    </a:srgbClr>
                  </a:outerShdw>
                </a:effectLst>
              </a:rPr>
              <a:t>Azerbaijan</a:t>
            </a:r>
          </a:p>
          <a:p>
            <a:pPr marL="285750" indent="-285750">
              <a:buFont typeface="Wingdings" panose="05000000000000000000" pitchFamily="2" charset="2"/>
              <a:buChar char="ü"/>
            </a:pPr>
            <a:r>
              <a:rPr lang="en-GB" sz="2800" b="1" dirty="0">
                <a:solidFill>
                  <a:schemeClr val="accent5">
                    <a:lumMod val="50000"/>
                  </a:schemeClr>
                </a:solidFill>
                <a:effectLst>
                  <a:outerShdw blurRad="38100" dist="38100" dir="2700000" algn="tl">
                    <a:srgbClr val="000000">
                      <a:alpha val="43137"/>
                    </a:srgbClr>
                  </a:outerShdw>
                </a:effectLst>
              </a:rPr>
              <a:t>Georgia </a:t>
            </a:r>
          </a:p>
          <a:p>
            <a:pPr marL="285750" indent="-285750">
              <a:buFont typeface="Wingdings" panose="05000000000000000000" pitchFamily="2" charset="2"/>
              <a:buChar char="ü"/>
            </a:pPr>
            <a:r>
              <a:rPr lang="en-GB" sz="2800" b="1" dirty="0">
                <a:solidFill>
                  <a:schemeClr val="accent5">
                    <a:lumMod val="50000"/>
                  </a:schemeClr>
                </a:solidFill>
                <a:effectLst>
                  <a:outerShdw blurRad="38100" dist="38100" dir="2700000" algn="tl">
                    <a:srgbClr val="000000">
                      <a:alpha val="43137"/>
                    </a:srgbClr>
                  </a:outerShdw>
                </a:effectLst>
              </a:rPr>
              <a:t>Republic of Moldova </a:t>
            </a:r>
          </a:p>
        </p:txBody>
      </p:sp>
      <p:sp>
        <p:nvSpPr>
          <p:cNvPr id="7" name="TextBox 6">
            <a:extLst>
              <a:ext uri="{FF2B5EF4-FFF2-40B4-BE49-F238E27FC236}">
                <a16:creationId xmlns:a16="http://schemas.microsoft.com/office/drawing/2014/main" id="{B99D2348-5B6E-4656-B16C-2E36B21143F5}"/>
              </a:ext>
            </a:extLst>
          </p:cNvPr>
          <p:cNvSpPr txBox="1"/>
          <p:nvPr/>
        </p:nvSpPr>
        <p:spPr>
          <a:xfrm>
            <a:off x="1325366" y="5336480"/>
            <a:ext cx="6614379" cy="1384995"/>
          </a:xfrm>
          <a:prstGeom prst="rect">
            <a:avLst/>
          </a:prstGeom>
          <a:noFill/>
        </p:spPr>
        <p:txBody>
          <a:bodyPr wrap="square" rtlCol="0">
            <a:spAutoFit/>
          </a:bodyPr>
          <a:lstStyle/>
          <a:p>
            <a:pPr algn="ctr"/>
            <a:r>
              <a:rPr lang="en-GB" sz="2800" dirty="0"/>
              <a:t>January – March 2022: 180.000 EUR</a:t>
            </a:r>
          </a:p>
          <a:p>
            <a:pPr algn="ctr"/>
            <a:r>
              <a:rPr lang="en-GB" sz="2800" b="1" dirty="0">
                <a:solidFill>
                  <a:srgbClr val="C00000"/>
                </a:solidFill>
                <a:effectLst>
                  <a:outerShdw blurRad="38100" dist="38100" dir="2700000" algn="tl">
                    <a:srgbClr val="000000">
                      <a:alpha val="43137"/>
                    </a:srgbClr>
                  </a:outerShdw>
                </a:effectLst>
              </a:rPr>
              <a:t>16 </a:t>
            </a:r>
            <a:r>
              <a:rPr lang="en-GB" sz="2800" dirty="0"/>
              <a:t>HELP courses launched,</a:t>
            </a:r>
            <a:r>
              <a:rPr lang="en-GB" sz="2800" b="1" dirty="0">
                <a:solidFill>
                  <a:srgbClr val="C00000"/>
                </a:solidFill>
                <a:effectLst>
                  <a:outerShdw blurRad="38100" dist="38100" dir="2700000" algn="tl">
                    <a:srgbClr val="000000">
                      <a:alpha val="43137"/>
                    </a:srgbClr>
                  </a:outerShdw>
                </a:effectLst>
              </a:rPr>
              <a:t> 444 </a:t>
            </a:r>
            <a:r>
              <a:rPr lang="en-GB" sz="2800" dirty="0"/>
              <a:t>enrolled professionals </a:t>
            </a:r>
          </a:p>
        </p:txBody>
      </p:sp>
      <p:pic>
        <p:nvPicPr>
          <p:cNvPr id="9" name="Picture 8" descr="Logo, company name&#10;&#10;Description automatically generated">
            <a:extLst>
              <a:ext uri="{FF2B5EF4-FFF2-40B4-BE49-F238E27FC236}">
                <a16:creationId xmlns:a16="http://schemas.microsoft.com/office/drawing/2014/main" id="{47C2252F-CB03-42D9-A8BB-C2B8D846C8F7}"/>
              </a:ext>
            </a:extLst>
          </p:cNvPr>
          <p:cNvPicPr>
            <a:picLocks noChangeAspect="1"/>
          </p:cNvPicPr>
          <p:nvPr/>
        </p:nvPicPr>
        <p:blipFill rotWithShape="1">
          <a:blip r:embed="rId3">
            <a:extLst>
              <a:ext uri="{28A0092B-C50C-407E-A947-70E740481C1C}">
                <a14:useLocalDpi xmlns:a14="http://schemas.microsoft.com/office/drawing/2010/main" val="0"/>
              </a:ext>
            </a:extLst>
          </a:blip>
          <a:srcRect t="16331" b="17963"/>
          <a:stretch/>
        </p:blipFill>
        <p:spPr>
          <a:xfrm>
            <a:off x="5876925" y="3404748"/>
            <a:ext cx="2809875" cy="1431467"/>
          </a:xfrm>
          <a:prstGeom prst="rect">
            <a:avLst/>
          </a:prstGeom>
          <a:scene3d>
            <a:camera prst="orthographicFront"/>
            <a:lightRig rig="threePt" dir="t"/>
          </a:scene3d>
          <a:sp3d>
            <a:bevelT/>
          </a:sp3d>
        </p:spPr>
      </p:pic>
      <p:pic>
        <p:nvPicPr>
          <p:cNvPr id="10" name="Picture 9">
            <a:extLst>
              <a:ext uri="{FF2B5EF4-FFF2-40B4-BE49-F238E27FC236}">
                <a16:creationId xmlns:a16="http://schemas.microsoft.com/office/drawing/2014/main" id="{22D60527-137B-4C47-8A4A-62F6BE68ADDB}"/>
              </a:ext>
            </a:extLst>
          </p:cNvPr>
          <p:cNvPicPr>
            <a:picLocks noChangeAspect="1"/>
          </p:cNvPicPr>
          <p:nvPr/>
        </p:nvPicPr>
        <p:blipFill>
          <a:blip r:embed="rId4"/>
          <a:stretch>
            <a:fillRect/>
          </a:stretch>
        </p:blipFill>
        <p:spPr>
          <a:xfrm>
            <a:off x="0" y="-30822"/>
            <a:ext cx="9144000" cy="1087762"/>
          </a:xfrm>
          <a:prstGeom prst="rect">
            <a:avLst/>
          </a:prstGeom>
        </p:spPr>
      </p:pic>
    </p:spTree>
    <p:custDataLst>
      <p:tags r:id="rId1"/>
    </p:custDataLst>
    <p:extLst>
      <p:ext uri="{BB962C8B-B14F-4D97-AF65-F5344CB8AC3E}">
        <p14:creationId xmlns:p14="http://schemas.microsoft.com/office/powerpoint/2010/main" val="8998755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2" name="Slide Number Placeholder 3">
            <a:extLst>
              <a:ext uri="{FF2B5EF4-FFF2-40B4-BE49-F238E27FC236}">
                <a16:creationId xmlns:a16="http://schemas.microsoft.com/office/drawing/2014/main" id="{9D3377AF-DDD1-40DC-931F-1699F24859A5}"/>
              </a:ext>
            </a:extLst>
          </p:cNvPr>
          <p:cNvSpPr>
            <a:spLocks noGrp="1"/>
          </p:cNvSpPr>
          <p:nvPr>
            <p:ph type="sldNum" sz="quarter" idx="12"/>
          </p:nvPr>
        </p:nvSpPr>
        <p:spPr bwMode="auto">
          <a:xfrm>
            <a:off x="8038366" y="6435478"/>
            <a:ext cx="476983"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400">
              <a:spcBef>
                <a:spcPct val="0"/>
              </a:spcBef>
              <a:spcAft>
                <a:spcPts val="600"/>
              </a:spcAft>
              <a:buFontTx/>
              <a:buNone/>
            </a:pPr>
            <a:fld id="{14979B26-0289-454C-B6EB-CB8B082281A0}" type="slidenum">
              <a:rPr lang="en-US" altLang="en-US" sz="1200">
                <a:solidFill>
                  <a:schemeClr val="tx1">
                    <a:tint val="75000"/>
                  </a:schemeClr>
                </a:solidFill>
                <a:latin typeface="+mn-lt"/>
                <a:cs typeface="+mn-cs"/>
              </a:rPr>
              <a:pPr defTabSz="914400">
                <a:spcBef>
                  <a:spcPct val="0"/>
                </a:spcBef>
                <a:spcAft>
                  <a:spcPts val="600"/>
                </a:spcAft>
                <a:buFontTx/>
                <a:buNone/>
              </a:pPr>
              <a:t>12</a:t>
            </a:fld>
            <a:endParaRPr lang="en-US" altLang="en-US" sz="1200">
              <a:solidFill>
                <a:schemeClr val="tx1">
                  <a:tint val="75000"/>
                </a:schemeClr>
              </a:solidFill>
              <a:latin typeface="+mn-lt"/>
              <a:cs typeface="+mn-cs"/>
            </a:endParaRPr>
          </a:p>
        </p:txBody>
      </p:sp>
      <p:pic>
        <p:nvPicPr>
          <p:cNvPr id="13" name="Picture 2">
            <a:extLst>
              <a:ext uri="{FF2B5EF4-FFF2-40B4-BE49-F238E27FC236}">
                <a16:creationId xmlns:a16="http://schemas.microsoft.com/office/drawing/2014/main" id="{C2FD6627-7AF1-413E-B1E1-1A87953C7F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65268" y="3796212"/>
            <a:ext cx="4130430" cy="2371005"/>
          </a:xfrm>
          <a:prstGeom prst="rect">
            <a:avLst/>
          </a:prstGeom>
          <a:noFill/>
          <a:ln w="9525">
            <a:solidFill>
              <a:schemeClr val="tx1"/>
            </a:solidFill>
            <a:miter lim="800000"/>
            <a:headEnd/>
            <a:tailEnd/>
          </a:ln>
          <a:scene3d>
            <a:camera prst="orthographicFront"/>
            <a:lightRig rig="threePt" dir="t"/>
          </a:scene3d>
          <a:sp3d>
            <a:bevelT/>
          </a:sp3d>
          <a:extLst>
            <a:ext uri="{909E8E84-426E-40DD-AFC4-6F175D3DCCD1}">
              <a14:hiddenFill xmlns:a14="http://schemas.microsoft.com/office/drawing/2010/main">
                <a:solidFill>
                  <a:schemeClr val="accent1"/>
                </a:solidFill>
              </a14:hiddenFill>
            </a:ext>
          </a:extLst>
        </p:spPr>
      </p:pic>
      <p:pic>
        <p:nvPicPr>
          <p:cNvPr id="14" name="Picture 13">
            <a:extLst>
              <a:ext uri="{FF2B5EF4-FFF2-40B4-BE49-F238E27FC236}">
                <a16:creationId xmlns:a16="http://schemas.microsoft.com/office/drawing/2014/main" id="{DC1EA55D-C6ED-4D1C-9469-7EEECA062CB5}"/>
              </a:ext>
            </a:extLst>
          </p:cNvPr>
          <p:cNvPicPr>
            <a:picLocks noChangeAspect="1"/>
          </p:cNvPicPr>
          <p:nvPr/>
        </p:nvPicPr>
        <p:blipFill rotWithShape="1">
          <a:blip r:embed="rId5"/>
          <a:srcRect l="20364" t="17513"/>
          <a:stretch/>
        </p:blipFill>
        <p:spPr>
          <a:xfrm>
            <a:off x="395695" y="1628800"/>
            <a:ext cx="4078975" cy="2473032"/>
          </a:xfrm>
          <a:prstGeom prst="rect">
            <a:avLst/>
          </a:prstGeom>
          <a:scene3d>
            <a:camera prst="orthographicFront"/>
            <a:lightRig rig="threePt" dir="t"/>
          </a:scene3d>
          <a:sp3d>
            <a:bevelT/>
          </a:sp3d>
        </p:spPr>
      </p:pic>
      <p:pic>
        <p:nvPicPr>
          <p:cNvPr id="3" name="Picture 2">
            <a:extLst>
              <a:ext uri="{FF2B5EF4-FFF2-40B4-BE49-F238E27FC236}">
                <a16:creationId xmlns:a16="http://schemas.microsoft.com/office/drawing/2014/main" id="{9793EBA9-D0BA-4918-B93E-EF31A71E8F90}"/>
              </a:ext>
            </a:extLst>
          </p:cNvPr>
          <p:cNvPicPr>
            <a:picLocks noChangeAspect="1"/>
          </p:cNvPicPr>
          <p:nvPr/>
        </p:nvPicPr>
        <p:blipFill rotWithShape="1">
          <a:blip r:embed="rId6"/>
          <a:srcRect l="9837" t="8000" r="24013" b="15001"/>
          <a:stretch/>
        </p:blipFill>
        <p:spPr>
          <a:xfrm>
            <a:off x="4550963" y="1236031"/>
            <a:ext cx="4159040" cy="2407620"/>
          </a:xfrm>
          <a:prstGeom prst="rect">
            <a:avLst/>
          </a:prstGeom>
          <a:scene3d>
            <a:camera prst="orthographicFront"/>
            <a:lightRig rig="threePt" dir="t"/>
          </a:scene3d>
          <a:sp3d>
            <a:bevelT/>
          </a:sp3d>
        </p:spPr>
      </p:pic>
      <p:pic>
        <p:nvPicPr>
          <p:cNvPr id="11" name="Picture 10">
            <a:extLst>
              <a:ext uri="{FF2B5EF4-FFF2-40B4-BE49-F238E27FC236}">
                <a16:creationId xmlns:a16="http://schemas.microsoft.com/office/drawing/2014/main" id="{01BFBC18-AD38-454E-AA52-9B5DC5DDA2CC}"/>
              </a:ext>
            </a:extLst>
          </p:cNvPr>
          <p:cNvPicPr>
            <a:picLocks noChangeAspect="1"/>
          </p:cNvPicPr>
          <p:nvPr/>
        </p:nvPicPr>
        <p:blipFill rotWithShape="1">
          <a:blip r:embed="rId7"/>
          <a:srcRect l="-2141" t="8339" r="11363" b="8021"/>
          <a:stretch/>
        </p:blipFill>
        <p:spPr>
          <a:xfrm>
            <a:off x="-102370" y="4202345"/>
            <a:ext cx="4600455" cy="2415695"/>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a:scene3d>
            <a:camera prst="orthographicFront"/>
            <a:lightRig rig="threePt" dir="t"/>
          </a:scene3d>
          <a:sp3d>
            <a:bevelT/>
          </a:sp3d>
        </p:spPr>
      </p:pic>
      <p:pic>
        <p:nvPicPr>
          <p:cNvPr id="9" name="Picture 8">
            <a:extLst>
              <a:ext uri="{FF2B5EF4-FFF2-40B4-BE49-F238E27FC236}">
                <a16:creationId xmlns:a16="http://schemas.microsoft.com/office/drawing/2014/main" id="{5A488A4C-2A10-4F2C-9465-A1E1F5890BD1}"/>
              </a:ext>
            </a:extLst>
          </p:cNvPr>
          <p:cNvPicPr>
            <a:picLocks noChangeAspect="1"/>
          </p:cNvPicPr>
          <p:nvPr/>
        </p:nvPicPr>
        <p:blipFill>
          <a:blip r:embed="rId8"/>
          <a:stretch>
            <a:fillRect/>
          </a:stretch>
        </p:blipFill>
        <p:spPr>
          <a:xfrm>
            <a:off x="0" y="-61644"/>
            <a:ext cx="9144000" cy="1087762"/>
          </a:xfrm>
          <a:prstGeom prst="rect">
            <a:avLst/>
          </a:prstGeom>
        </p:spPr>
      </p:pic>
    </p:spTree>
    <p:custDataLst>
      <p:tags r:id="rId1"/>
    </p:custDataLst>
    <p:extLst>
      <p:ext uri="{BB962C8B-B14F-4D97-AF65-F5344CB8AC3E}">
        <p14:creationId xmlns:p14="http://schemas.microsoft.com/office/powerpoint/2010/main" val="80935442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B414D2EE-0D7B-4EA0-8359-C33DFA3FE90C}"/>
              </a:ext>
            </a:extLst>
          </p:cNvPr>
          <p:cNvSpPr/>
          <p:nvPr/>
        </p:nvSpPr>
        <p:spPr>
          <a:xfrm>
            <a:off x="755576" y="1268760"/>
            <a:ext cx="7632848" cy="1052513"/>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solidFill>
                  <a:schemeClr val="accent5">
                    <a:lumMod val="50000"/>
                  </a:schemeClr>
                </a:solidFill>
                <a:effectLst>
                  <a:outerShdw blurRad="38100" dist="38100" dir="2700000" algn="tl">
                    <a:srgbClr val="000000">
                      <a:alpha val="43137"/>
                    </a:srgbClr>
                  </a:outerShdw>
                </a:effectLst>
              </a:rPr>
              <a:t>Number of users of the HELP Platform in </a:t>
            </a:r>
            <a:r>
              <a:rPr lang="en-GB" sz="3600" b="1" dirty="0" err="1">
                <a:solidFill>
                  <a:schemeClr val="accent5">
                    <a:lumMod val="50000"/>
                  </a:schemeClr>
                </a:solidFill>
                <a:effectLst>
                  <a:outerShdw blurRad="38100" dist="38100" dir="2700000" algn="tl">
                    <a:srgbClr val="000000">
                      <a:alpha val="43137"/>
                    </a:srgbClr>
                  </a:outerShdw>
                </a:effectLst>
              </a:rPr>
              <a:t>EaP</a:t>
            </a:r>
            <a:r>
              <a:rPr lang="en-GB" sz="3600" b="1" dirty="0">
                <a:solidFill>
                  <a:schemeClr val="accent5">
                    <a:lumMod val="50000"/>
                  </a:schemeClr>
                </a:solidFill>
                <a:effectLst>
                  <a:outerShdw blurRad="38100" dist="38100" dir="2700000" algn="tl">
                    <a:srgbClr val="000000">
                      <a:alpha val="43137"/>
                    </a:srgbClr>
                  </a:outerShdw>
                </a:effectLst>
              </a:rPr>
              <a:t> –</a:t>
            </a:r>
            <a:r>
              <a:rPr lang="en-GB" sz="3600" b="1" dirty="0">
                <a:solidFill>
                  <a:srgbClr val="FFC000"/>
                </a:solidFill>
                <a:effectLst>
                  <a:outerShdw blurRad="38100" dist="38100" dir="2700000" algn="tl">
                    <a:srgbClr val="000000">
                      <a:alpha val="43137"/>
                    </a:srgbClr>
                  </a:outerShdw>
                </a:effectLst>
              </a:rPr>
              <a:t> July 2018 - July 2022</a:t>
            </a:r>
            <a:endParaRPr lang="fr-FR" sz="3600" b="1" dirty="0">
              <a:solidFill>
                <a:schemeClr val="accent5">
                  <a:lumMod val="50000"/>
                </a:schemeClr>
              </a:solidFill>
              <a:effectLst>
                <a:outerShdw blurRad="38100" dist="38100" dir="2700000" algn="tl">
                  <a:srgbClr val="000000">
                    <a:alpha val="43137"/>
                  </a:srgbClr>
                </a:outerShdw>
              </a:effectLst>
            </a:endParaRPr>
          </a:p>
        </p:txBody>
      </p:sp>
      <p:graphicFrame>
        <p:nvGraphicFramePr>
          <p:cNvPr id="9" name="Chart 8">
            <a:extLst>
              <a:ext uri="{FF2B5EF4-FFF2-40B4-BE49-F238E27FC236}">
                <a16:creationId xmlns:a16="http://schemas.microsoft.com/office/drawing/2014/main" id="{D7A2838A-2867-44FA-BDC3-D48122AC23AE}"/>
              </a:ext>
            </a:extLst>
          </p:cNvPr>
          <p:cNvGraphicFramePr/>
          <p:nvPr>
            <p:extLst>
              <p:ext uri="{D42A27DB-BD31-4B8C-83A1-F6EECF244321}">
                <p14:modId xmlns:p14="http://schemas.microsoft.com/office/powerpoint/2010/main" val="2800439644"/>
              </p:ext>
            </p:extLst>
          </p:nvPr>
        </p:nvGraphicFramePr>
        <p:xfrm>
          <a:off x="1403648" y="2504728"/>
          <a:ext cx="6096000" cy="4064000"/>
        </p:xfrm>
        <a:graphic>
          <a:graphicData uri="http://schemas.openxmlformats.org/drawingml/2006/chart">
            <c:chart xmlns:c="http://schemas.openxmlformats.org/drawingml/2006/chart" xmlns:r="http://schemas.openxmlformats.org/officeDocument/2006/relationships" r:id="rId3"/>
          </a:graphicData>
        </a:graphic>
      </p:graphicFrame>
      <p:pic>
        <p:nvPicPr>
          <p:cNvPr id="6" name="Picture 5">
            <a:extLst>
              <a:ext uri="{FF2B5EF4-FFF2-40B4-BE49-F238E27FC236}">
                <a16:creationId xmlns:a16="http://schemas.microsoft.com/office/drawing/2014/main" id="{B25D51B4-09CE-4B7B-BE27-85DBDCAB7BD4}"/>
              </a:ext>
            </a:extLst>
          </p:cNvPr>
          <p:cNvPicPr>
            <a:picLocks noChangeAspect="1"/>
          </p:cNvPicPr>
          <p:nvPr/>
        </p:nvPicPr>
        <p:blipFill>
          <a:blip r:embed="rId4"/>
          <a:stretch>
            <a:fillRect/>
          </a:stretch>
        </p:blipFill>
        <p:spPr>
          <a:xfrm>
            <a:off x="0" y="-61644"/>
            <a:ext cx="9144000" cy="1087762"/>
          </a:xfrm>
          <a:prstGeom prst="rect">
            <a:avLst/>
          </a:prstGeom>
        </p:spPr>
      </p:pic>
    </p:spTree>
    <p:custDataLst>
      <p:tags r:id="rId1"/>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Slide Number Placeholder 2">
            <a:extLst>
              <a:ext uri="{FF2B5EF4-FFF2-40B4-BE49-F238E27FC236}">
                <a16:creationId xmlns:a16="http://schemas.microsoft.com/office/drawing/2014/main" id="{78BB98DB-4FF1-44EA-BA46-D625C4E2DE3A}"/>
              </a:ext>
            </a:extLst>
          </p:cNvPr>
          <p:cNvSpPr>
            <a:spLocks noGrp="1"/>
          </p:cNvSpPr>
          <p:nvPr>
            <p:ph type="sldNum" sz="quarter" idx="11"/>
          </p:nvPr>
        </p:nvSpPr>
        <p:spPr bwMode="auto">
          <a:xfrm>
            <a:off x="6553200" y="6356350"/>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de-DE"/>
            </a:defPPr>
            <a:lvl1pPr algn="r" rtl="0" eaLnBrk="0" fontAlgn="base" hangingPunct="0">
              <a:spcBef>
                <a:spcPct val="0"/>
              </a:spcBef>
              <a:spcAft>
                <a:spcPct val="0"/>
              </a:spcAft>
              <a:defRPr sz="1000" kern="1200">
                <a:solidFill>
                  <a:srgbClr val="898989"/>
                </a:solidFill>
                <a:latin typeface="Arial Narrow" panose="020B060602020203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a:lstStyle>
          <a:p>
            <a:fld id="{4671D701-5EE4-410B-92AA-B195DEF3C1F8}" type="slidenum">
              <a:rPr lang="fr-FR" altLang="fr-FR" smtClean="0"/>
              <a:pPr/>
              <a:t>14</a:t>
            </a:fld>
            <a:endParaRPr lang="fr-FR" altLang="fr-FR">
              <a:solidFill>
                <a:srgbClr val="898989"/>
              </a:solidFill>
              <a:latin typeface="Arial Narrow" panose="020B0606020202030204" pitchFamily="34" charset="0"/>
            </a:endParaRPr>
          </a:p>
        </p:txBody>
      </p:sp>
      <p:sp>
        <p:nvSpPr>
          <p:cNvPr id="8" name="Rectangle: Rounded Corners 7">
            <a:extLst>
              <a:ext uri="{FF2B5EF4-FFF2-40B4-BE49-F238E27FC236}">
                <a16:creationId xmlns:a16="http://schemas.microsoft.com/office/drawing/2014/main" id="{0139A799-71DC-48CE-947F-E3990A8C0A0C}"/>
              </a:ext>
            </a:extLst>
          </p:cNvPr>
          <p:cNvSpPr/>
          <p:nvPr/>
        </p:nvSpPr>
        <p:spPr>
          <a:xfrm>
            <a:off x="457200" y="1268760"/>
            <a:ext cx="8229600" cy="1008063"/>
          </a:xfrm>
          <a:prstGeom prst="roundRect">
            <a:avLst/>
          </a:prstGeom>
          <a:no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rgbClr val="FFC000"/>
                </a:solidFill>
                <a:effectLst>
                  <a:outerShdw blurRad="38100" dist="38100" dir="2700000" algn="tl">
                    <a:srgbClr val="000000">
                      <a:alpha val="43137"/>
                    </a:srgbClr>
                  </a:outerShdw>
                </a:effectLst>
              </a:rPr>
              <a:t>How many? </a:t>
            </a:r>
            <a:r>
              <a:rPr lang="en-GB" sz="3200" b="1" dirty="0">
                <a:solidFill>
                  <a:schemeClr val="accent5">
                    <a:lumMod val="50000"/>
                  </a:schemeClr>
                </a:solidFill>
                <a:effectLst>
                  <a:outerShdw blurRad="38100" dist="38100" dir="2700000" algn="tl">
                    <a:srgbClr val="000000">
                      <a:alpha val="43137"/>
                    </a:srgbClr>
                  </a:outerShdw>
                </a:effectLst>
              </a:rPr>
              <a:t>Tutored courses and participants</a:t>
            </a:r>
            <a:endParaRPr lang="fr-FR" sz="3600" b="1" dirty="0">
              <a:solidFill>
                <a:schemeClr val="accent5">
                  <a:lumMod val="50000"/>
                </a:schemeClr>
              </a:solidFill>
              <a:effectLst>
                <a:outerShdw blurRad="38100" dist="38100" dir="2700000" algn="tl">
                  <a:srgbClr val="000000">
                    <a:alpha val="43137"/>
                  </a:srgbClr>
                </a:outerShdw>
              </a:effectLst>
            </a:endParaRPr>
          </a:p>
        </p:txBody>
      </p:sp>
      <p:pic>
        <p:nvPicPr>
          <p:cNvPr id="9" name="Picture 8">
            <a:extLst>
              <a:ext uri="{FF2B5EF4-FFF2-40B4-BE49-F238E27FC236}">
                <a16:creationId xmlns:a16="http://schemas.microsoft.com/office/drawing/2014/main" id="{3D7FAFAA-A8C1-4367-9B78-793E9E73054C}"/>
              </a:ext>
            </a:extLst>
          </p:cNvPr>
          <p:cNvPicPr>
            <a:picLocks noChangeAspect="1"/>
          </p:cNvPicPr>
          <p:nvPr/>
        </p:nvPicPr>
        <p:blipFill rotWithShape="1">
          <a:blip r:embed="rId3"/>
          <a:srcRect l="50000" t="70160" r="36613" b="8421"/>
          <a:stretch/>
        </p:blipFill>
        <p:spPr>
          <a:xfrm>
            <a:off x="922732" y="4813756"/>
            <a:ext cx="1740311" cy="1740310"/>
          </a:xfrm>
          <a:prstGeom prst="rect">
            <a:avLst/>
          </a:prstGeom>
        </p:spPr>
      </p:pic>
      <p:sp>
        <p:nvSpPr>
          <p:cNvPr id="2" name="TextBox 1">
            <a:extLst>
              <a:ext uri="{FF2B5EF4-FFF2-40B4-BE49-F238E27FC236}">
                <a16:creationId xmlns:a16="http://schemas.microsoft.com/office/drawing/2014/main" id="{2DF60E84-E500-47F7-8DAE-FC2B643470EF}"/>
              </a:ext>
            </a:extLst>
          </p:cNvPr>
          <p:cNvSpPr txBox="1"/>
          <p:nvPr/>
        </p:nvSpPr>
        <p:spPr>
          <a:xfrm>
            <a:off x="1122590" y="2913846"/>
            <a:ext cx="5904656" cy="2923877"/>
          </a:xfrm>
          <a:prstGeom prst="rect">
            <a:avLst/>
          </a:prstGeom>
          <a:noFill/>
        </p:spPr>
        <p:txBody>
          <a:bodyPr wrap="square" rtlCol="0">
            <a:spAutoFit/>
          </a:bodyPr>
          <a:lstStyle/>
          <a:p>
            <a:r>
              <a:rPr lang="en-GB" sz="2400" b="1" dirty="0">
                <a:solidFill>
                  <a:schemeClr val="accent5">
                    <a:lumMod val="50000"/>
                  </a:schemeClr>
                </a:solidFill>
                <a:effectLst>
                  <a:outerShdw blurRad="38100" dist="38100" dir="2700000" algn="tl">
                    <a:srgbClr val="000000">
                      <a:alpha val="43137"/>
                    </a:srgbClr>
                  </a:outerShdw>
                </a:effectLst>
              </a:rPr>
              <a:t>HELP courses launched </a:t>
            </a:r>
            <a:r>
              <a:rPr lang="en-GB" sz="2400" dirty="0">
                <a:solidFill>
                  <a:schemeClr val="accent5">
                    <a:lumMod val="50000"/>
                  </a:schemeClr>
                </a:solidFill>
              </a:rPr>
              <a:t>in </a:t>
            </a:r>
            <a:r>
              <a:rPr lang="en-GB" sz="2400" dirty="0" err="1">
                <a:solidFill>
                  <a:schemeClr val="accent5">
                    <a:lumMod val="50000"/>
                  </a:schemeClr>
                </a:solidFill>
              </a:rPr>
              <a:t>EaP</a:t>
            </a:r>
            <a:r>
              <a:rPr lang="en-GB" sz="2400" dirty="0">
                <a:solidFill>
                  <a:schemeClr val="accent5">
                    <a:lumMod val="50000"/>
                  </a:schemeClr>
                </a:solidFill>
              </a:rPr>
              <a:t>:</a:t>
            </a:r>
          </a:p>
          <a:p>
            <a:r>
              <a:rPr lang="en-GB" sz="3200" b="1" dirty="0">
                <a:solidFill>
                  <a:srgbClr val="FFC000"/>
                </a:solidFill>
                <a:effectLst>
                  <a:outerShdw blurRad="38100" dist="38100" dir="2700000" algn="tl">
                    <a:srgbClr val="000000">
                      <a:alpha val="43137"/>
                    </a:srgbClr>
                  </a:outerShdw>
                </a:effectLst>
              </a:rPr>
              <a:t>144 </a:t>
            </a:r>
            <a:r>
              <a:rPr lang="en-GB" sz="2400" dirty="0">
                <a:solidFill>
                  <a:schemeClr val="accent5">
                    <a:lumMod val="50000"/>
                  </a:schemeClr>
                </a:solidFill>
              </a:rPr>
              <a:t>in total</a:t>
            </a:r>
          </a:p>
          <a:p>
            <a:endParaRPr lang="en-GB" sz="2400" dirty="0">
              <a:solidFill>
                <a:schemeClr val="accent5">
                  <a:lumMod val="50000"/>
                </a:schemeClr>
              </a:solidFill>
            </a:endParaRPr>
          </a:p>
          <a:p>
            <a:r>
              <a:rPr lang="en-GB" sz="3200" b="1" dirty="0">
                <a:solidFill>
                  <a:srgbClr val="FFC000"/>
                </a:solidFill>
                <a:effectLst>
                  <a:outerShdw blurRad="38100" dist="38100" dir="2700000" algn="tl">
                    <a:srgbClr val="000000">
                      <a:alpha val="43137"/>
                    </a:srgbClr>
                  </a:outerShdw>
                </a:effectLst>
              </a:rPr>
              <a:t>41</a:t>
            </a:r>
            <a:r>
              <a:rPr lang="en-GB" sz="2400" dirty="0">
                <a:solidFill>
                  <a:schemeClr val="accent5">
                    <a:lumMod val="50000"/>
                  </a:schemeClr>
                </a:solidFill>
              </a:rPr>
              <a:t> since July 2021</a:t>
            </a:r>
          </a:p>
          <a:p>
            <a:endParaRPr lang="en-GB" sz="2400" dirty="0">
              <a:solidFill>
                <a:schemeClr val="accent5">
                  <a:lumMod val="50000"/>
                </a:schemeClr>
              </a:solidFill>
            </a:endParaRPr>
          </a:p>
          <a:p>
            <a:r>
              <a:rPr lang="en-GB" sz="2400" dirty="0">
                <a:solidFill>
                  <a:schemeClr val="accent5">
                    <a:lumMod val="50000"/>
                  </a:schemeClr>
                </a:solidFill>
              </a:rPr>
              <a:t> </a:t>
            </a:r>
          </a:p>
          <a:p>
            <a:r>
              <a:rPr lang="en-GB" sz="2400" dirty="0">
                <a:solidFill>
                  <a:schemeClr val="accent5">
                    <a:lumMod val="50000"/>
                  </a:schemeClr>
                </a:solidFill>
              </a:rPr>
              <a:t> 	  </a:t>
            </a:r>
          </a:p>
        </p:txBody>
      </p:sp>
      <p:sp>
        <p:nvSpPr>
          <p:cNvPr id="10" name="TextBox 9">
            <a:extLst>
              <a:ext uri="{FF2B5EF4-FFF2-40B4-BE49-F238E27FC236}">
                <a16:creationId xmlns:a16="http://schemas.microsoft.com/office/drawing/2014/main" id="{91715F22-8F50-4334-9DED-EF18EAB9715C}"/>
              </a:ext>
            </a:extLst>
          </p:cNvPr>
          <p:cNvSpPr txBox="1"/>
          <p:nvPr/>
        </p:nvSpPr>
        <p:spPr>
          <a:xfrm>
            <a:off x="3450072" y="5209073"/>
            <a:ext cx="5149080" cy="1512402"/>
          </a:xfrm>
          <a:prstGeom prst="rect">
            <a:avLst/>
          </a:prstGeom>
          <a:noFill/>
        </p:spPr>
        <p:txBody>
          <a:bodyPr wrap="square" rtlCol="0">
            <a:spAutoFit/>
          </a:bodyPr>
          <a:lstStyle/>
          <a:p>
            <a:pPr>
              <a:lnSpc>
                <a:spcPct val="50000"/>
              </a:lnSpc>
            </a:pPr>
            <a:r>
              <a:rPr lang="en-GB" sz="2400" b="1" dirty="0">
                <a:solidFill>
                  <a:schemeClr val="accent5">
                    <a:lumMod val="50000"/>
                  </a:schemeClr>
                </a:solidFill>
                <a:effectLst>
                  <a:outerShdw blurRad="38100" dist="38100" dir="2700000" algn="tl">
                    <a:srgbClr val="000000">
                      <a:alpha val="43137"/>
                    </a:srgbClr>
                  </a:outerShdw>
                </a:effectLst>
              </a:rPr>
              <a:t>Participants to HELP tutored courses:</a:t>
            </a:r>
          </a:p>
          <a:p>
            <a:pPr>
              <a:lnSpc>
                <a:spcPct val="50000"/>
              </a:lnSpc>
            </a:pPr>
            <a:endParaRPr lang="en-GB" sz="2400" b="1" dirty="0">
              <a:solidFill>
                <a:schemeClr val="accent5">
                  <a:lumMod val="50000"/>
                </a:schemeClr>
              </a:solidFill>
              <a:effectLst>
                <a:outerShdw blurRad="38100" dist="38100" dir="2700000" algn="tl">
                  <a:srgbClr val="000000">
                    <a:alpha val="43137"/>
                  </a:srgbClr>
                </a:outerShdw>
              </a:effectLst>
            </a:endParaRPr>
          </a:p>
          <a:p>
            <a:pPr>
              <a:lnSpc>
                <a:spcPct val="50000"/>
              </a:lnSpc>
            </a:pPr>
            <a:r>
              <a:rPr lang="en-GB" sz="2400" b="1" dirty="0">
                <a:solidFill>
                  <a:schemeClr val="accent5">
                    <a:lumMod val="50000"/>
                  </a:schemeClr>
                </a:solidFill>
                <a:effectLst>
                  <a:outerShdw blurRad="38100" dist="38100" dir="2700000" algn="tl">
                    <a:srgbClr val="000000">
                      <a:alpha val="43137"/>
                    </a:srgbClr>
                  </a:outerShdw>
                </a:effectLst>
              </a:rPr>
              <a:t> </a:t>
            </a:r>
          </a:p>
          <a:p>
            <a:pPr>
              <a:lnSpc>
                <a:spcPct val="50000"/>
              </a:lnSpc>
            </a:pPr>
            <a:r>
              <a:rPr lang="en-GB" sz="3600" b="1" dirty="0">
                <a:solidFill>
                  <a:srgbClr val="FFC000"/>
                </a:solidFill>
                <a:effectLst>
                  <a:outerShdw blurRad="38100" dist="38100" dir="2700000" algn="tl">
                    <a:srgbClr val="000000">
                      <a:alpha val="43137"/>
                    </a:srgbClr>
                  </a:outerShdw>
                </a:effectLst>
              </a:rPr>
              <a:t>1062</a:t>
            </a:r>
            <a:r>
              <a:rPr lang="en-GB" sz="2400" dirty="0">
                <a:solidFill>
                  <a:srgbClr val="FFC000"/>
                </a:solidFill>
              </a:rPr>
              <a:t> </a:t>
            </a:r>
            <a:r>
              <a:rPr lang="en-GB" sz="2400" dirty="0">
                <a:solidFill>
                  <a:schemeClr val="accent5">
                    <a:lumMod val="50000"/>
                  </a:schemeClr>
                </a:solidFill>
              </a:rPr>
              <a:t>since July 2021</a:t>
            </a:r>
          </a:p>
          <a:p>
            <a:pPr>
              <a:lnSpc>
                <a:spcPct val="50000"/>
              </a:lnSpc>
            </a:pPr>
            <a:endParaRPr lang="en-GB" sz="2400" dirty="0">
              <a:solidFill>
                <a:schemeClr val="accent5">
                  <a:lumMod val="50000"/>
                </a:schemeClr>
              </a:solidFill>
            </a:endParaRPr>
          </a:p>
          <a:p>
            <a:pPr>
              <a:lnSpc>
                <a:spcPct val="50000"/>
              </a:lnSpc>
            </a:pPr>
            <a:endParaRPr lang="en-GB" sz="2400" dirty="0">
              <a:solidFill>
                <a:schemeClr val="accent5">
                  <a:lumMod val="50000"/>
                </a:schemeClr>
              </a:solidFill>
            </a:endParaRPr>
          </a:p>
          <a:p>
            <a:pPr>
              <a:lnSpc>
                <a:spcPct val="50000"/>
              </a:lnSpc>
            </a:pPr>
            <a:endParaRPr lang="en-GB" sz="2400" dirty="0">
              <a:solidFill>
                <a:schemeClr val="accent5">
                  <a:lumMod val="50000"/>
                </a:schemeClr>
              </a:solidFill>
            </a:endParaRPr>
          </a:p>
        </p:txBody>
      </p:sp>
      <p:pic>
        <p:nvPicPr>
          <p:cNvPr id="11" name="Picture 10">
            <a:extLst>
              <a:ext uri="{FF2B5EF4-FFF2-40B4-BE49-F238E27FC236}">
                <a16:creationId xmlns:a16="http://schemas.microsoft.com/office/drawing/2014/main" id="{391CF96D-5BE8-43C5-8250-DB89A9916195}"/>
              </a:ext>
            </a:extLst>
          </p:cNvPr>
          <p:cNvPicPr>
            <a:picLocks noChangeAspect="1"/>
          </p:cNvPicPr>
          <p:nvPr/>
        </p:nvPicPr>
        <p:blipFill rotWithShape="1">
          <a:blip r:embed="rId4"/>
          <a:srcRect l="63387" t="48740" r="23226" b="30554"/>
          <a:stretch/>
        </p:blipFill>
        <p:spPr>
          <a:xfrm>
            <a:off x="5879689" y="2678659"/>
            <a:ext cx="1796256" cy="1736423"/>
          </a:xfrm>
          <a:prstGeom prst="rect">
            <a:avLst/>
          </a:prstGeom>
        </p:spPr>
      </p:pic>
      <p:pic>
        <p:nvPicPr>
          <p:cNvPr id="13" name="Picture 12">
            <a:extLst>
              <a:ext uri="{FF2B5EF4-FFF2-40B4-BE49-F238E27FC236}">
                <a16:creationId xmlns:a16="http://schemas.microsoft.com/office/drawing/2014/main" id="{8EDD2062-9CBA-44A8-A3DD-ECCF95A099BB}"/>
              </a:ext>
            </a:extLst>
          </p:cNvPr>
          <p:cNvPicPr>
            <a:picLocks noChangeAspect="1"/>
          </p:cNvPicPr>
          <p:nvPr/>
        </p:nvPicPr>
        <p:blipFill>
          <a:blip r:embed="rId5"/>
          <a:stretch>
            <a:fillRect/>
          </a:stretch>
        </p:blipFill>
        <p:spPr>
          <a:xfrm>
            <a:off x="0" y="-61644"/>
            <a:ext cx="9144000" cy="1087762"/>
          </a:xfrm>
          <a:prstGeom prst="rect">
            <a:avLst/>
          </a:prstGeom>
        </p:spPr>
      </p:pic>
    </p:spTree>
    <p:custDataLst>
      <p:tags r:id="rId1"/>
    </p:custDataLst>
    <p:extLst>
      <p:ext uri="{BB962C8B-B14F-4D97-AF65-F5344CB8AC3E}">
        <p14:creationId xmlns:p14="http://schemas.microsoft.com/office/powerpoint/2010/main" val="396982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Slide Number Placeholder 2">
            <a:extLst>
              <a:ext uri="{FF2B5EF4-FFF2-40B4-BE49-F238E27FC236}">
                <a16:creationId xmlns:a16="http://schemas.microsoft.com/office/drawing/2014/main" id="{78BB98DB-4FF1-44EA-BA46-D625C4E2DE3A}"/>
              </a:ext>
            </a:extLst>
          </p:cNvPr>
          <p:cNvSpPr>
            <a:spLocks noGrp="1"/>
          </p:cNvSpPr>
          <p:nvPr>
            <p:ph type="sldNum" sz="quarter" idx="11"/>
          </p:nvPr>
        </p:nvSpPr>
        <p:spPr bwMode="auto">
          <a:xfrm>
            <a:off x="6553200" y="6356350"/>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de-DE"/>
            </a:defPPr>
            <a:lvl1pPr algn="r" rtl="0" eaLnBrk="0" fontAlgn="base" hangingPunct="0">
              <a:spcBef>
                <a:spcPct val="0"/>
              </a:spcBef>
              <a:spcAft>
                <a:spcPct val="0"/>
              </a:spcAft>
              <a:defRPr sz="1000" kern="1200">
                <a:solidFill>
                  <a:srgbClr val="898989"/>
                </a:solidFill>
                <a:latin typeface="Arial Narrow" panose="020B060602020203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a:lstStyle>
          <a:p>
            <a:fld id="{4671D701-5EE4-410B-92AA-B195DEF3C1F8}" type="slidenum">
              <a:rPr lang="fr-FR" altLang="fr-FR" smtClean="0"/>
              <a:pPr/>
              <a:t>15</a:t>
            </a:fld>
            <a:endParaRPr lang="fr-FR" altLang="fr-FR">
              <a:solidFill>
                <a:srgbClr val="898989"/>
              </a:solidFill>
              <a:latin typeface="Arial Narrow" panose="020B0606020202030204" pitchFamily="34" charset="0"/>
            </a:endParaRPr>
          </a:p>
        </p:txBody>
      </p:sp>
      <p:sp>
        <p:nvSpPr>
          <p:cNvPr id="8" name="Rectangle: Rounded Corners 7">
            <a:extLst>
              <a:ext uri="{FF2B5EF4-FFF2-40B4-BE49-F238E27FC236}">
                <a16:creationId xmlns:a16="http://schemas.microsoft.com/office/drawing/2014/main" id="{0139A799-71DC-48CE-947F-E3990A8C0A0C}"/>
              </a:ext>
            </a:extLst>
          </p:cNvPr>
          <p:cNvSpPr/>
          <p:nvPr/>
        </p:nvSpPr>
        <p:spPr>
          <a:xfrm>
            <a:off x="457200" y="1268760"/>
            <a:ext cx="8229600" cy="5256584"/>
          </a:xfrm>
          <a:prstGeom prst="roundRect">
            <a:avLst/>
          </a:prstGeom>
          <a:no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b="1" dirty="0">
              <a:solidFill>
                <a:srgbClr val="FF9933"/>
              </a:solidFill>
              <a:effectLst>
                <a:outerShdw blurRad="38100" dist="38100" dir="2700000" algn="tl">
                  <a:srgbClr val="000000">
                    <a:alpha val="43137"/>
                  </a:srgbClr>
                </a:outerShdw>
              </a:effectLst>
            </a:endParaRPr>
          </a:p>
          <a:p>
            <a:pPr algn="ctr"/>
            <a:endParaRPr lang="en-GB" sz="3200" b="1" dirty="0">
              <a:solidFill>
                <a:srgbClr val="FFC000"/>
              </a:solidFill>
              <a:effectLst>
                <a:outerShdw blurRad="38100" dist="38100" dir="2700000" algn="tl">
                  <a:srgbClr val="000000">
                    <a:alpha val="43137"/>
                  </a:srgbClr>
                </a:outerShdw>
              </a:effectLst>
            </a:endParaRPr>
          </a:p>
          <a:p>
            <a:pPr algn="ctr"/>
            <a:endParaRPr lang="en-GB" sz="3200" b="1" dirty="0">
              <a:solidFill>
                <a:srgbClr val="FFC000"/>
              </a:solidFill>
              <a:effectLst>
                <a:outerShdw blurRad="38100" dist="38100" dir="2700000" algn="tl">
                  <a:srgbClr val="000000">
                    <a:alpha val="43137"/>
                  </a:srgbClr>
                </a:outerShdw>
              </a:effectLst>
            </a:endParaRPr>
          </a:p>
          <a:p>
            <a:pPr algn="ctr"/>
            <a:endParaRPr lang="en-GB" sz="3200" b="1" dirty="0">
              <a:solidFill>
                <a:srgbClr val="FFC000"/>
              </a:solidFill>
              <a:effectLst>
                <a:outerShdw blurRad="38100" dist="38100" dir="2700000" algn="tl">
                  <a:srgbClr val="000000">
                    <a:alpha val="43137"/>
                  </a:srgbClr>
                </a:outerShdw>
              </a:effectLst>
            </a:endParaRPr>
          </a:p>
          <a:p>
            <a:pPr algn="ctr"/>
            <a:endParaRPr lang="en-GB" sz="3200" b="1" dirty="0">
              <a:solidFill>
                <a:srgbClr val="FFC000"/>
              </a:solidFill>
              <a:effectLst>
                <a:outerShdw blurRad="38100" dist="38100" dir="2700000" algn="tl">
                  <a:srgbClr val="000000">
                    <a:alpha val="43137"/>
                  </a:srgbClr>
                </a:outerShdw>
              </a:effectLst>
            </a:endParaRPr>
          </a:p>
          <a:p>
            <a:pPr algn="ctr"/>
            <a:r>
              <a:rPr lang="en-GB" sz="3200" b="1" dirty="0">
                <a:solidFill>
                  <a:srgbClr val="FFC000"/>
                </a:solidFill>
                <a:effectLst>
                  <a:outerShdw blurRad="38100" dist="38100" dir="2700000" algn="tl">
                    <a:srgbClr val="000000">
                      <a:alpha val="43137"/>
                    </a:srgbClr>
                  </a:outerShdw>
                </a:effectLst>
              </a:rPr>
              <a:t>Which courses/topics? </a:t>
            </a:r>
          </a:p>
          <a:p>
            <a:pPr algn="ctr"/>
            <a:endParaRPr lang="en-GB" sz="3200" b="1" dirty="0">
              <a:solidFill>
                <a:srgbClr val="FFC000"/>
              </a:solidFill>
              <a:effectLst>
                <a:outerShdw blurRad="38100" dist="38100" dir="2700000" algn="tl">
                  <a:srgbClr val="000000">
                    <a:alpha val="43137"/>
                  </a:srgbClr>
                </a:outerShdw>
              </a:effectLst>
            </a:endParaRPr>
          </a:p>
          <a:p>
            <a:pPr algn="ctr"/>
            <a:r>
              <a:rPr lang="en-GB" sz="3200" b="1" dirty="0">
                <a:solidFill>
                  <a:schemeClr val="accent5">
                    <a:lumMod val="50000"/>
                  </a:schemeClr>
                </a:solidFill>
                <a:effectLst>
                  <a:outerShdw blurRad="38100" dist="38100" dir="2700000" algn="tl">
                    <a:srgbClr val="000000">
                      <a:alpha val="43137"/>
                    </a:srgbClr>
                  </a:outerShdw>
                </a:effectLst>
              </a:rPr>
              <a:t>Tutored courses and participants </a:t>
            </a:r>
          </a:p>
          <a:p>
            <a:pPr algn="ctr"/>
            <a:endParaRPr lang="en-GB" sz="3200" b="1" dirty="0">
              <a:solidFill>
                <a:schemeClr val="accent5">
                  <a:lumMod val="50000"/>
                </a:schemeClr>
              </a:solidFill>
              <a:effectLst>
                <a:outerShdw blurRad="38100" dist="38100" dir="2700000" algn="tl">
                  <a:srgbClr val="000000">
                    <a:alpha val="43137"/>
                  </a:srgbClr>
                </a:outerShdw>
              </a:effectLst>
            </a:endParaRPr>
          </a:p>
          <a:p>
            <a:pPr algn="ctr"/>
            <a:r>
              <a:rPr lang="en-GB" sz="3200" b="1" dirty="0">
                <a:solidFill>
                  <a:srgbClr val="FFC000"/>
                </a:solidFill>
                <a:effectLst>
                  <a:outerShdw blurRad="38100" dist="38100" dir="2700000" algn="tl">
                    <a:srgbClr val="000000">
                      <a:alpha val="43137"/>
                    </a:srgbClr>
                  </a:outerShdw>
                </a:effectLst>
              </a:rPr>
              <a:t>July 2021 – July 2022   </a:t>
            </a:r>
            <a:endParaRPr lang="fr-FR" sz="3200" b="1" dirty="0">
              <a:solidFill>
                <a:srgbClr val="FFC000"/>
              </a:solidFill>
              <a:effectLst>
                <a:outerShdw blurRad="38100" dist="38100" dir="2700000" algn="tl">
                  <a:srgbClr val="000000">
                    <a:alpha val="43137"/>
                  </a:srgbClr>
                </a:outerShdw>
              </a:effectLst>
            </a:endParaRPr>
          </a:p>
          <a:p>
            <a:endParaRPr lang="fr-FR" sz="3600" b="1" dirty="0">
              <a:solidFill>
                <a:schemeClr val="accent5">
                  <a:lumMod val="50000"/>
                </a:schemeClr>
              </a:solidFill>
              <a:effectLst>
                <a:outerShdw blurRad="38100" dist="38100" dir="2700000" algn="tl">
                  <a:srgbClr val="000000">
                    <a:alpha val="43137"/>
                  </a:srgbClr>
                </a:outerShdw>
              </a:effectLst>
            </a:endParaRPr>
          </a:p>
        </p:txBody>
      </p:sp>
      <p:pic>
        <p:nvPicPr>
          <p:cNvPr id="5" name="Picture 4" descr="Icon&#10;&#10;Description automatically generated">
            <a:extLst>
              <a:ext uri="{FF2B5EF4-FFF2-40B4-BE49-F238E27FC236}">
                <a16:creationId xmlns:a16="http://schemas.microsoft.com/office/drawing/2014/main" id="{E69D55E5-6F29-47B2-816C-00ED0F543E1C}"/>
              </a:ext>
            </a:extLst>
          </p:cNvPr>
          <p:cNvPicPr>
            <a:picLocks noChangeAspect="1"/>
          </p:cNvPicPr>
          <p:nvPr/>
        </p:nvPicPr>
        <p:blipFill rotWithShape="1">
          <a:blip r:embed="rId3">
            <a:extLst>
              <a:ext uri="{28A0092B-C50C-407E-A947-70E740481C1C}">
                <a14:useLocalDpi xmlns:a14="http://schemas.microsoft.com/office/drawing/2010/main" val="0"/>
              </a:ext>
            </a:extLst>
          </a:blip>
          <a:srcRect l="8002" t="6489" r="8000" b="12396"/>
          <a:stretch/>
        </p:blipFill>
        <p:spPr>
          <a:xfrm>
            <a:off x="3707904" y="1484783"/>
            <a:ext cx="1728192" cy="1800201"/>
          </a:xfrm>
          <a:prstGeom prst="rect">
            <a:avLst/>
          </a:prstGeom>
        </p:spPr>
      </p:pic>
      <p:pic>
        <p:nvPicPr>
          <p:cNvPr id="6" name="Picture 5">
            <a:extLst>
              <a:ext uri="{FF2B5EF4-FFF2-40B4-BE49-F238E27FC236}">
                <a16:creationId xmlns:a16="http://schemas.microsoft.com/office/drawing/2014/main" id="{CA9648C9-83C3-4465-B2B2-B5F94A8CCC38}"/>
              </a:ext>
            </a:extLst>
          </p:cNvPr>
          <p:cNvPicPr>
            <a:picLocks noChangeAspect="1"/>
          </p:cNvPicPr>
          <p:nvPr/>
        </p:nvPicPr>
        <p:blipFill>
          <a:blip r:embed="rId4"/>
          <a:stretch>
            <a:fillRect/>
          </a:stretch>
        </p:blipFill>
        <p:spPr>
          <a:xfrm>
            <a:off x="0" y="-61644"/>
            <a:ext cx="9144000" cy="1087762"/>
          </a:xfrm>
          <a:prstGeom prst="rect">
            <a:avLst/>
          </a:prstGeom>
        </p:spPr>
      </p:pic>
    </p:spTree>
    <p:custDataLst>
      <p:tags r:id="rId1"/>
    </p:custDataLst>
    <p:extLst>
      <p:ext uri="{BB962C8B-B14F-4D97-AF65-F5344CB8AC3E}">
        <p14:creationId xmlns:p14="http://schemas.microsoft.com/office/powerpoint/2010/main" val="3570820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18A74F8-CCBD-4553-ACD3-848C71F129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4672"/>
            <a:ext cx="9144000" cy="1087762"/>
          </a:xfrm>
          <a:prstGeom prst="rect">
            <a:avLst/>
          </a:prstGeom>
        </p:spPr>
      </p:pic>
      <p:pic>
        <p:nvPicPr>
          <p:cNvPr id="16" name="Picture 15" descr="Diagram&#10;&#10;Description automatically generated">
            <a:extLst>
              <a:ext uri="{FF2B5EF4-FFF2-40B4-BE49-F238E27FC236}">
                <a16:creationId xmlns:a16="http://schemas.microsoft.com/office/drawing/2014/main" id="{94F93772-4DA1-49D5-BAF4-6B90D9645C01}"/>
              </a:ext>
            </a:extLst>
          </p:cNvPr>
          <p:cNvPicPr>
            <a:picLocks noChangeAspect="1"/>
          </p:cNvPicPr>
          <p:nvPr/>
        </p:nvPicPr>
        <p:blipFill>
          <a:blip r:embed="rId4"/>
          <a:stretch>
            <a:fillRect/>
          </a:stretch>
        </p:blipFill>
        <p:spPr>
          <a:xfrm>
            <a:off x="473548" y="1397285"/>
            <a:ext cx="3913517" cy="2361662"/>
          </a:xfrm>
          <a:prstGeom prst="rect">
            <a:avLst/>
          </a:prstGeom>
          <a:scene3d>
            <a:camera prst="orthographicFront"/>
            <a:lightRig rig="threePt" dir="t"/>
          </a:scene3d>
          <a:sp3d>
            <a:bevelT/>
          </a:sp3d>
        </p:spPr>
      </p:pic>
      <p:pic>
        <p:nvPicPr>
          <p:cNvPr id="18" name="Picture 17" descr="Text&#10;&#10;Description automatically generated">
            <a:extLst>
              <a:ext uri="{FF2B5EF4-FFF2-40B4-BE49-F238E27FC236}">
                <a16:creationId xmlns:a16="http://schemas.microsoft.com/office/drawing/2014/main" id="{91CBB113-078D-42DA-B95D-0CD2CA92BCD9}"/>
              </a:ext>
            </a:extLst>
          </p:cNvPr>
          <p:cNvPicPr>
            <a:picLocks noChangeAspect="1"/>
          </p:cNvPicPr>
          <p:nvPr/>
        </p:nvPicPr>
        <p:blipFill>
          <a:blip r:embed="rId5"/>
          <a:stretch>
            <a:fillRect/>
          </a:stretch>
        </p:blipFill>
        <p:spPr>
          <a:xfrm>
            <a:off x="4756937" y="1397285"/>
            <a:ext cx="4202130" cy="2361662"/>
          </a:xfrm>
          <a:prstGeom prst="rect">
            <a:avLst/>
          </a:prstGeom>
          <a:scene3d>
            <a:camera prst="orthographicFront"/>
            <a:lightRig rig="threePt" dir="t"/>
          </a:scene3d>
          <a:sp3d>
            <a:bevelT/>
          </a:sp3d>
        </p:spPr>
      </p:pic>
      <p:pic>
        <p:nvPicPr>
          <p:cNvPr id="22" name="Picture 21" descr="A picture containing text, person&#10;&#10;Description automatically generated">
            <a:extLst>
              <a:ext uri="{FF2B5EF4-FFF2-40B4-BE49-F238E27FC236}">
                <a16:creationId xmlns:a16="http://schemas.microsoft.com/office/drawing/2014/main" id="{AC551DAA-F794-473D-AEA6-8515D538F163}"/>
              </a:ext>
            </a:extLst>
          </p:cNvPr>
          <p:cNvPicPr>
            <a:picLocks noChangeAspect="1"/>
          </p:cNvPicPr>
          <p:nvPr/>
        </p:nvPicPr>
        <p:blipFill>
          <a:blip r:embed="rId6"/>
          <a:stretch>
            <a:fillRect/>
          </a:stretch>
        </p:blipFill>
        <p:spPr>
          <a:xfrm>
            <a:off x="2116476" y="3931194"/>
            <a:ext cx="4911048" cy="2760348"/>
          </a:xfrm>
          <a:prstGeom prst="rect">
            <a:avLst/>
          </a:prstGeom>
          <a:scene3d>
            <a:camera prst="orthographicFront"/>
            <a:lightRig rig="threePt" dir="t"/>
          </a:scene3d>
          <a:sp3d>
            <a:bevelT/>
          </a:sp3d>
        </p:spPr>
      </p:pic>
    </p:spTree>
    <p:custDataLst>
      <p:tags r:id="rId1"/>
    </p:custDataLst>
    <p:extLst>
      <p:ext uri="{BB962C8B-B14F-4D97-AF65-F5344CB8AC3E}">
        <p14:creationId xmlns:p14="http://schemas.microsoft.com/office/powerpoint/2010/main" val="247467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ppt_x"/>
                                          </p:val>
                                        </p:tav>
                                        <p:tav tm="100000">
                                          <p:val>
                                            <p:strVal val="#ppt_x"/>
                                          </p:val>
                                        </p:tav>
                                      </p:tavLst>
                                    </p:anim>
                                    <p:anim calcmode="lin" valueType="num">
                                      <p:cBhvr additive="base">
                                        <p:cTn id="1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ppt_x"/>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Textfeld 3">
            <a:extLst>
              <a:ext uri="{FF2B5EF4-FFF2-40B4-BE49-F238E27FC236}">
                <a16:creationId xmlns:a16="http://schemas.microsoft.com/office/drawing/2014/main" id="{F68DBCEE-F0EA-422C-962C-1CEF136D535F}"/>
              </a:ext>
            </a:extLst>
          </p:cNvPr>
          <p:cNvSpPr txBox="1">
            <a:spLocks noChangeArrowheads="1"/>
          </p:cNvSpPr>
          <p:nvPr/>
        </p:nvSpPr>
        <p:spPr bwMode="auto">
          <a:xfrm>
            <a:off x="251618" y="3806371"/>
            <a:ext cx="8640763" cy="2739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gn="r" eaLnBrk="1" hangingPunct="1">
              <a:lnSpc>
                <a:spcPct val="100000"/>
              </a:lnSpc>
              <a:spcBef>
                <a:spcPct val="0"/>
              </a:spcBef>
              <a:buFontTx/>
              <a:buNone/>
            </a:pPr>
            <a:r>
              <a:rPr lang="en-US" altLang="en-US" sz="3200" b="1" i="1" dirty="0">
                <a:solidFill>
                  <a:srgbClr val="254061"/>
                </a:solidFill>
              </a:rPr>
              <a:t>Thank you very much for your attention</a:t>
            </a:r>
            <a:r>
              <a:rPr lang="de-DE" altLang="en-US" sz="3200" b="1" i="1" dirty="0">
                <a:solidFill>
                  <a:srgbClr val="254061"/>
                </a:solidFill>
              </a:rPr>
              <a:t>!</a:t>
            </a:r>
          </a:p>
          <a:p>
            <a:pPr algn="ctr">
              <a:lnSpc>
                <a:spcPct val="100000"/>
              </a:lnSpc>
              <a:spcBef>
                <a:spcPct val="0"/>
              </a:spcBef>
              <a:buFontTx/>
              <a:buNone/>
            </a:pPr>
            <a:endParaRPr lang="de-DE" altLang="en-US" sz="2000" b="1" i="1" dirty="0">
              <a:solidFill>
                <a:srgbClr val="254061"/>
              </a:solidFill>
            </a:endParaRPr>
          </a:p>
          <a:p>
            <a:pPr algn="ctr">
              <a:lnSpc>
                <a:spcPct val="100000"/>
              </a:lnSpc>
              <a:spcBef>
                <a:spcPct val="0"/>
              </a:spcBef>
              <a:buFontTx/>
              <a:buNone/>
            </a:pPr>
            <a:r>
              <a:rPr lang="de-DE" altLang="en-US" sz="2000" b="1" i="1" dirty="0">
                <a:solidFill>
                  <a:schemeClr val="tx1">
                    <a:lumMod val="50000"/>
                  </a:schemeClr>
                </a:solidFill>
              </a:rPr>
              <a:t>Head of Justice and Human Rights Training Division</a:t>
            </a:r>
            <a:r>
              <a:rPr lang="de-DE" altLang="en-US" sz="2000" b="1" i="1" dirty="0">
                <a:solidFill>
                  <a:srgbClr val="254061"/>
                </a:solidFill>
              </a:rPr>
              <a:t>: </a:t>
            </a:r>
            <a:r>
              <a:rPr lang="de-DE" altLang="en-US" sz="2000" b="1" i="1" dirty="0">
                <a:solidFill>
                  <a:srgbClr val="000000"/>
                </a:solidFill>
                <a:hlinkClick r:id="rId4"/>
              </a:rPr>
              <a:t>Eva.PASTRANA@coe.int</a:t>
            </a:r>
            <a:endParaRPr lang="de-DE" altLang="en-US" sz="2000" b="1" i="1" dirty="0">
              <a:solidFill>
                <a:srgbClr val="000000"/>
              </a:solidFill>
            </a:endParaRPr>
          </a:p>
          <a:p>
            <a:pPr algn="ctr">
              <a:lnSpc>
                <a:spcPct val="100000"/>
              </a:lnSpc>
              <a:spcBef>
                <a:spcPct val="0"/>
              </a:spcBef>
              <a:buFont typeface="Arial" panose="020B0604020202020204" pitchFamily="34" charset="0"/>
              <a:buNone/>
            </a:pPr>
            <a:r>
              <a:rPr lang="de-DE" altLang="en-US" sz="2000" b="1" i="1" dirty="0">
                <a:solidFill>
                  <a:srgbClr val="000000"/>
                </a:solidFill>
              </a:rPr>
              <a:t>Deputy </a:t>
            </a:r>
            <a:r>
              <a:rPr lang="de-DE" altLang="en-US" sz="2000" b="1" i="1" dirty="0" err="1">
                <a:solidFill>
                  <a:srgbClr val="000000"/>
                </a:solidFill>
              </a:rPr>
              <a:t>HoD</a:t>
            </a:r>
            <a:r>
              <a:rPr lang="de-DE" altLang="en-US" sz="2000" b="1" i="1" dirty="0">
                <a:solidFill>
                  <a:srgbClr val="000000"/>
                </a:solidFill>
              </a:rPr>
              <a:t>: </a:t>
            </a:r>
            <a:r>
              <a:rPr lang="de-DE" altLang="en-US" sz="2000" b="1" i="1" dirty="0">
                <a:solidFill>
                  <a:srgbClr val="000000"/>
                </a:solidFill>
                <a:hlinkClick r:id="rId5"/>
              </a:rPr>
              <a:t>Ana.MEDARSKA-LAZOVA@coe.int</a:t>
            </a:r>
            <a:endParaRPr lang="de-DE" altLang="en-US" sz="2000" b="1" i="1" dirty="0">
              <a:solidFill>
                <a:srgbClr val="000000"/>
              </a:solidFill>
            </a:endParaRPr>
          </a:p>
          <a:p>
            <a:pPr algn="ctr">
              <a:lnSpc>
                <a:spcPct val="100000"/>
              </a:lnSpc>
              <a:spcBef>
                <a:spcPct val="0"/>
              </a:spcBef>
              <a:buFontTx/>
              <a:buNone/>
            </a:pPr>
            <a:r>
              <a:rPr lang="de-DE" altLang="en-US" sz="2000" b="1" i="1" dirty="0">
                <a:solidFill>
                  <a:srgbClr val="000000"/>
                </a:solidFill>
              </a:rPr>
              <a:t>HELP in </a:t>
            </a:r>
            <a:r>
              <a:rPr lang="de-DE" altLang="en-US" sz="2000" b="1" i="1" dirty="0" err="1">
                <a:solidFill>
                  <a:srgbClr val="000000"/>
                </a:solidFill>
              </a:rPr>
              <a:t>the</a:t>
            </a:r>
            <a:r>
              <a:rPr lang="de-DE" altLang="en-US" sz="2000" b="1" i="1" dirty="0">
                <a:solidFill>
                  <a:srgbClr val="000000"/>
                </a:solidFill>
              </a:rPr>
              <a:t> Western Balkans: </a:t>
            </a:r>
            <a:r>
              <a:rPr lang="de-DE" altLang="en-US" sz="2000" b="1" i="1" dirty="0">
                <a:solidFill>
                  <a:srgbClr val="000000"/>
                </a:solidFill>
                <a:hlinkClick r:id="rId6"/>
              </a:rPr>
              <a:t>Jasminka.PERUNICIC-ALLEN@coe.int</a:t>
            </a:r>
            <a:r>
              <a:rPr lang="de-DE" altLang="en-US" sz="2000" b="1" i="1" dirty="0">
                <a:solidFill>
                  <a:srgbClr val="000000"/>
                </a:solidFill>
              </a:rPr>
              <a:t> </a:t>
            </a:r>
          </a:p>
          <a:p>
            <a:pPr algn="ctr">
              <a:lnSpc>
                <a:spcPct val="100000"/>
              </a:lnSpc>
              <a:spcBef>
                <a:spcPct val="0"/>
              </a:spcBef>
              <a:buFontTx/>
              <a:buNone/>
            </a:pPr>
            <a:r>
              <a:rPr lang="de-DE" altLang="en-US" sz="2000" b="1" i="1" dirty="0">
                <a:solidFill>
                  <a:srgbClr val="000000"/>
                </a:solidFill>
              </a:rPr>
              <a:t>HELP in </a:t>
            </a:r>
            <a:r>
              <a:rPr lang="de-DE" altLang="en-US" sz="2000" b="1" i="1" dirty="0" err="1">
                <a:solidFill>
                  <a:srgbClr val="000000"/>
                </a:solidFill>
              </a:rPr>
              <a:t>the</a:t>
            </a:r>
            <a:r>
              <a:rPr lang="de-DE" altLang="en-US" sz="2000" b="1" i="1" dirty="0">
                <a:solidFill>
                  <a:srgbClr val="000000"/>
                </a:solidFill>
              </a:rPr>
              <a:t> WB </a:t>
            </a:r>
            <a:r>
              <a:rPr lang="de-DE" altLang="en-US" sz="2000" b="1" i="1" dirty="0" err="1">
                <a:solidFill>
                  <a:srgbClr val="000000"/>
                </a:solidFill>
              </a:rPr>
              <a:t>assistant</a:t>
            </a:r>
            <a:r>
              <a:rPr lang="de-DE" altLang="en-US" sz="2000" b="1" i="1" dirty="0">
                <a:solidFill>
                  <a:srgbClr val="000000"/>
                </a:solidFill>
              </a:rPr>
              <a:t>: </a:t>
            </a:r>
            <a:r>
              <a:rPr lang="de-DE" altLang="en-US" sz="2000" b="1" i="1" dirty="0">
                <a:solidFill>
                  <a:srgbClr val="000000"/>
                </a:solidFill>
                <a:hlinkClick r:id="rId7"/>
              </a:rPr>
              <a:t>Irena.KOTARSKA@coe.int</a:t>
            </a:r>
            <a:r>
              <a:rPr lang="de-DE" altLang="en-US" sz="2000" b="1" i="1" dirty="0">
                <a:solidFill>
                  <a:srgbClr val="000000"/>
                </a:solidFill>
              </a:rPr>
              <a:t> </a:t>
            </a:r>
          </a:p>
          <a:p>
            <a:pPr algn="ctr">
              <a:lnSpc>
                <a:spcPct val="100000"/>
              </a:lnSpc>
              <a:spcBef>
                <a:spcPct val="0"/>
              </a:spcBef>
              <a:buFont typeface="Arial" panose="020B0604020202020204" pitchFamily="34" charset="0"/>
              <a:buNone/>
            </a:pPr>
            <a:r>
              <a:rPr lang="de-DE" altLang="en-US" sz="2000" b="1" i="1" dirty="0">
                <a:solidFill>
                  <a:srgbClr val="000000"/>
                </a:solidFill>
              </a:rPr>
              <a:t>HELP in Ukraine: </a:t>
            </a:r>
            <a:r>
              <a:rPr lang="de-DE" altLang="en-US" sz="2000" b="1" i="1" dirty="0">
                <a:solidFill>
                  <a:srgbClr val="000000"/>
                </a:solidFill>
                <a:hlinkClick r:id="rId8"/>
              </a:rPr>
              <a:t>Olga.KOSTENKO@coe.int</a:t>
            </a:r>
            <a:endParaRPr lang="de-DE" altLang="en-US" sz="2000" b="1" i="1" dirty="0">
              <a:solidFill>
                <a:srgbClr val="000000"/>
              </a:solidFill>
            </a:endParaRPr>
          </a:p>
          <a:p>
            <a:pPr algn="ctr">
              <a:lnSpc>
                <a:spcPct val="100000"/>
              </a:lnSpc>
              <a:spcBef>
                <a:spcPct val="0"/>
              </a:spcBef>
              <a:buFont typeface="Arial" panose="020B0604020202020204" pitchFamily="34" charset="0"/>
              <a:buNone/>
            </a:pPr>
            <a:r>
              <a:rPr lang="de-DE" altLang="en-US" sz="2000" b="1" i="1" dirty="0" err="1">
                <a:solidFill>
                  <a:srgbClr val="000000"/>
                </a:solidFill>
              </a:rPr>
              <a:t>From</a:t>
            </a:r>
            <a:r>
              <a:rPr lang="de-DE" altLang="en-US" sz="2000" b="1" i="1" dirty="0">
                <a:solidFill>
                  <a:srgbClr val="000000"/>
                </a:solidFill>
              </a:rPr>
              <a:t> 1 September: HELP in </a:t>
            </a:r>
            <a:r>
              <a:rPr lang="de-DE" altLang="en-US" sz="2000" b="1" i="1" dirty="0" err="1">
                <a:solidFill>
                  <a:srgbClr val="000000"/>
                </a:solidFill>
              </a:rPr>
              <a:t>the</a:t>
            </a:r>
            <a:r>
              <a:rPr lang="de-DE" altLang="en-US" sz="2000" b="1" i="1" dirty="0">
                <a:solidFill>
                  <a:srgbClr val="000000"/>
                </a:solidFill>
              </a:rPr>
              <a:t> </a:t>
            </a:r>
            <a:r>
              <a:rPr lang="de-DE" altLang="en-US" sz="2000" b="1" i="1" dirty="0" err="1">
                <a:solidFill>
                  <a:srgbClr val="000000"/>
                </a:solidFill>
              </a:rPr>
              <a:t>EaP</a:t>
            </a:r>
            <a:r>
              <a:rPr lang="de-DE" altLang="en-US" sz="2000" b="1" i="1" dirty="0">
                <a:solidFill>
                  <a:srgbClr val="000000"/>
                </a:solidFill>
              </a:rPr>
              <a:t>: </a:t>
            </a:r>
            <a:r>
              <a:rPr lang="de-DE" altLang="en-US" sz="2000" b="1" i="1" dirty="0">
                <a:solidFill>
                  <a:srgbClr val="000000"/>
                </a:solidFill>
                <a:hlinkClick r:id="rId9"/>
              </a:rPr>
              <a:t>Anna.SAHAKYAN@coe.int</a:t>
            </a:r>
            <a:r>
              <a:rPr lang="de-DE" altLang="en-US" sz="2000" b="1" i="1" dirty="0">
                <a:solidFill>
                  <a:srgbClr val="000000"/>
                </a:solidFill>
              </a:rPr>
              <a:t> </a:t>
            </a:r>
            <a:endParaRPr lang="de-DE" altLang="en-US" sz="4000" b="1" dirty="0">
              <a:solidFill>
                <a:srgbClr val="000000"/>
              </a:solidFill>
            </a:endParaRPr>
          </a:p>
        </p:txBody>
      </p:sp>
      <p:sp>
        <p:nvSpPr>
          <p:cNvPr id="20484" name="TextBox 1">
            <a:extLst>
              <a:ext uri="{FF2B5EF4-FFF2-40B4-BE49-F238E27FC236}">
                <a16:creationId xmlns:a16="http://schemas.microsoft.com/office/drawing/2014/main" id="{22D6CB90-8931-4F42-A70A-AEDF24E406CD}"/>
              </a:ext>
            </a:extLst>
          </p:cNvPr>
          <p:cNvSpPr txBox="1">
            <a:spLocks noChangeArrowheads="1"/>
          </p:cNvSpPr>
          <p:nvPr/>
        </p:nvSpPr>
        <p:spPr bwMode="auto">
          <a:xfrm>
            <a:off x="1691680" y="2114510"/>
            <a:ext cx="6167437" cy="153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charset="0"/>
              </a:defRPr>
            </a:lvl1pPr>
            <a:lvl2pPr marL="742950" indent="-285750" eaLnBrk="0" hangingPunct="0">
              <a:spcBef>
                <a:spcPct val="20000"/>
              </a:spcBef>
              <a:buFont typeface="Arial" charset="0"/>
              <a:buChar char="–"/>
              <a:defRPr sz="2800">
                <a:solidFill>
                  <a:schemeClr val="tx1"/>
                </a:solidFill>
                <a:latin typeface="Calibri" charset="0"/>
              </a:defRPr>
            </a:lvl2pPr>
            <a:lvl3pPr marL="1143000" indent="-228600" eaLnBrk="0" hangingPunct="0">
              <a:spcBef>
                <a:spcPct val="20000"/>
              </a:spcBef>
              <a:buFont typeface="Arial" charset="0"/>
              <a:buChar char="•"/>
              <a:defRPr sz="2400">
                <a:solidFill>
                  <a:schemeClr val="tx1"/>
                </a:solidFill>
                <a:latin typeface="Calibri" charset="0"/>
              </a:defRPr>
            </a:lvl3pPr>
            <a:lvl4pPr marL="1600200" indent="-228600" eaLnBrk="0" hangingPunct="0">
              <a:spcBef>
                <a:spcPct val="20000"/>
              </a:spcBef>
              <a:buFont typeface="Arial" charset="0"/>
              <a:buChar char="–"/>
              <a:defRPr sz="2000">
                <a:solidFill>
                  <a:schemeClr val="tx1"/>
                </a:solidFill>
                <a:latin typeface="Calibri" charset="0"/>
              </a:defRPr>
            </a:lvl4pPr>
            <a:lvl5pPr marL="2057400" indent="-228600" eaLnBrk="0" hangingPunct="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algn="ctr" eaLnBrk="1" hangingPunct="1">
              <a:spcBef>
                <a:spcPct val="0"/>
              </a:spcBef>
              <a:buFontTx/>
              <a:buNone/>
              <a:defRPr/>
            </a:pPr>
            <a:r>
              <a:rPr lang="en-CA" altLang="en-US" sz="6600" b="1" dirty="0">
                <a:solidFill>
                  <a:srgbClr val="1F497D"/>
                </a:solidFill>
                <a:effectLst>
                  <a:outerShdw blurRad="38100" dist="38100" dir="2700000" algn="tl">
                    <a:srgbClr val="000000">
                      <a:alpha val="43137"/>
                    </a:srgbClr>
                  </a:outerShdw>
                </a:effectLst>
                <a:ea typeface="Arial" charset="0"/>
                <a:cs typeface="Arial" charset="0"/>
              </a:rPr>
              <a:t>HELP </a:t>
            </a:r>
            <a:endParaRPr lang="en-US" altLang="en-US" sz="6600" b="1" dirty="0">
              <a:solidFill>
                <a:srgbClr val="1F497D"/>
              </a:solidFill>
              <a:ea typeface="Arial" charset="0"/>
              <a:cs typeface="Arial" charset="0"/>
            </a:endParaRPr>
          </a:p>
          <a:p>
            <a:pPr algn="ctr" eaLnBrk="1" hangingPunct="1">
              <a:spcBef>
                <a:spcPct val="0"/>
              </a:spcBef>
              <a:buFontTx/>
              <a:buNone/>
              <a:defRPr/>
            </a:pPr>
            <a:r>
              <a:rPr lang="en-GB" altLang="en-US" sz="2800" b="1" i="1" dirty="0">
                <a:solidFill>
                  <a:srgbClr val="1F497D"/>
                </a:solidFill>
                <a:ea typeface="Arial" charset="0"/>
                <a:cs typeface="Arial" charset="0"/>
              </a:rPr>
              <a:t>Good training for good judgments</a:t>
            </a:r>
            <a:endParaRPr lang="en-US" altLang="en-US" sz="2800" b="1" i="1" dirty="0">
              <a:solidFill>
                <a:srgbClr val="FFC000"/>
              </a:solidFill>
              <a:ea typeface="Arial" charset="0"/>
              <a:cs typeface="Arial" charset="0"/>
            </a:endParaRPr>
          </a:p>
        </p:txBody>
      </p:sp>
      <p:sp>
        <p:nvSpPr>
          <p:cNvPr id="101380" name="Rectangle 1">
            <a:extLst>
              <a:ext uri="{FF2B5EF4-FFF2-40B4-BE49-F238E27FC236}">
                <a16:creationId xmlns:a16="http://schemas.microsoft.com/office/drawing/2014/main" id="{93420FEF-6B5D-4961-82F1-098CA6E5AD31}"/>
              </a:ext>
            </a:extLst>
          </p:cNvPr>
          <p:cNvSpPr>
            <a:spLocks noChangeArrowheads="1"/>
          </p:cNvSpPr>
          <p:nvPr/>
        </p:nvSpPr>
        <p:spPr bwMode="auto">
          <a:xfrm>
            <a:off x="6253163" y="1266045"/>
            <a:ext cx="2998787"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nSpc>
                <a:spcPct val="100000"/>
              </a:lnSpc>
              <a:spcBef>
                <a:spcPct val="0"/>
              </a:spcBef>
              <a:buFontTx/>
              <a:buNone/>
            </a:pPr>
            <a:r>
              <a:rPr lang="en-GB" altLang="en-US" sz="1800" b="1" i="1" dirty="0">
                <a:solidFill>
                  <a:srgbClr val="FF9933"/>
                </a:solidFill>
                <a:ea typeface="MS PGothic" panose="020B0600070205080204" pitchFamily="34" charset="-128"/>
              </a:rPr>
              <a:t>Join us in Facebook, Twitter: </a:t>
            </a:r>
          </a:p>
          <a:p>
            <a:pPr>
              <a:lnSpc>
                <a:spcPct val="100000"/>
              </a:lnSpc>
              <a:spcBef>
                <a:spcPct val="0"/>
              </a:spcBef>
              <a:buFontTx/>
              <a:buNone/>
            </a:pPr>
            <a:r>
              <a:rPr lang="en-GB" altLang="en-US" sz="3600" b="1" i="1" dirty="0" err="1">
                <a:solidFill>
                  <a:srgbClr val="FF9933"/>
                </a:solidFill>
                <a:ea typeface="MS PGothic" panose="020B0600070205080204" pitchFamily="34" charset="-128"/>
              </a:rPr>
              <a:t>CoEHELP</a:t>
            </a:r>
            <a:endParaRPr lang="en-GB" altLang="en-US" sz="3600" b="1" i="1" dirty="0">
              <a:solidFill>
                <a:srgbClr val="FF9933"/>
              </a:solidFill>
              <a:ea typeface="MS PGothic" panose="020B0600070205080204" pitchFamily="34" charset="-128"/>
            </a:endParaRPr>
          </a:p>
        </p:txBody>
      </p:sp>
      <p:pic>
        <p:nvPicPr>
          <p:cNvPr id="5" name="Picture 5">
            <a:extLst>
              <a:ext uri="{FF2B5EF4-FFF2-40B4-BE49-F238E27FC236}">
                <a16:creationId xmlns:a16="http://schemas.microsoft.com/office/drawing/2014/main" id="{EC4D2A0D-8C8F-4A01-9888-786E64C6A84B}"/>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5782724" y="1266198"/>
            <a:ext cx="409575" cy="771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descr="A picture containing flower&#10;&#10;Description automatically generated">
            <a:extLst>
              <a:ext uri="{FF2B5EF4-FFF2-40B4-BE49-F238E27FC236}">
                <a16:creationId xmlns:a16="http://schemas.microsoft.com/office/drawing/2014/main" id="{0FC33B53-9790-48D5-A749-DFA9E8C534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61349" cy="1382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a:extLst>
              <a:ext uri="{FF2B5EF4-FFF2-40B4-BE49-F238E27FC236}">
                <a16:creationId xmlns:a16="http://schemas.microsoft.com/office/drawing/2014/main" id="{2BE31A9D-66DE-45CA-B12E-0DAFBF49A277}"/>
              </a:ext>
            </a:extLst>
          </p:cNvPr>
          <p:cNvSpPr txBox="1">
            <a:spLocks/>
          </p:cNvSpPr>
          <p:nvPr/>
        </p:nvSpPr>
        <p:spPr bwMode="auto">
          <a:xfrm>
            <a:off x="-234282" y="1073462"/>
            <a:ext cx="9629909"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defRPr/>
            </a:pPr>
            <a:br>
              <a:rPr lang="en-GB" altLang="en-US" sz="3000" b="1" dirty="0">
                <a:solidFill>
                  <a:schemeClr val="tx2"/>
                </a:solidFill>
                <a:effectLst>
                  <a:outerShdw blurRad="38100" dist="38100" dir="2700000" algn="tl">
                    <a:srgbClr val="000000">
                      <a:alpha val="43137"/>
                    </a:srgbClr>
                  </a:outerShdw>
                </a:effectLst>
              </a:rPr>
            </a:br>
            <a:r>
              <a:rPr lang="en-GB" altLang="en-US" sz="3000" b="1" dirty="0">
                <a:solidFill>
                  <a:srgbClr val="FF9933"/>
                </a:solidFill>
                <a:effectLst>
                  <a:outerShdw blurRad="38100" dist="38100" dir="2700000" algn="tl">
                    <a:srgbClr val="000000">
                      <a:alpha val="43137"/>
                    </a:srgbClr>
                  </a:outerShdw>
                </a:effectLst>
                <a:latin typeface="Calibri (Body)"/>
              </a:rPr>
              <a:t>HELP</a:t>
            </a:r>
            <a:r>
              <a:rPr lang="en-GB" altLang="en-US" sz="3000" b="1" dirty="0">
                <a:solidFill>
                  <a:schemeClr val="tx2"/>
                </a:solidFill>
                <a:effectLst>
                  <a:outerShdw blurRad="38100" dist="38100" dir="2700000" algn="tl">
                    <a:srgbClr val="000000">
                      <a:alpha val="43137"/>
                    </a:srgbClr>
                  </a:outerShdw>
                </a:effectLst>
                <a:latin typeface="Calibri (Body)"/>
              </a:rPr>
              <a:t> (</a:t>
            </a:r>
            <a:r>
              <a:rPr lang="en-GB" altLang="en-US" sz="3000" b="1" u="sng" dirty="0">
                <a:solidFill>
                  <a:srgbClr val="FF9933"/>
                </a:solidFill>
                <a:effectLst>
                  <a:outerShdw blurRad="38100" dist="38100" dir="2700000" algn="tl">
                    <a:srgbClr val="000000">
                      <a:alpha val="43137"/>
                    </a:srgbClr>
                  </a:outerShdw>
                </a:effectLst>
                <a:latin typeface="Calibri (Body)"/>
              </a:rPr>
              <a:t>H</a:t>
            </a:r>
            <a:r>
              <a:rPr lang="en-GB" altLang="en-US" sz="3000" b="1" dirty="0">
                <a:solidFill>
                  <a:schemeClr val="tx2"/>
                </a:solidFill>
                <a:effectLst>
                  <a:outerShdw blurRad="38100" dist="38100" dir="2700000" algn="tl">
                    <a:srgbClr val="000000">
                      <a:alpha val="43137"/>
                    </a:srgbClr>
                  </a:outerShdw>
                </a:effectLst>
                <a:latin typeface="Calibri (Body)"/>
              </a:rPr>
              <a:t>uman Rights </a:t>
            </a:r>
            <a:r>
              <a:rPr lang="en-GB" altLang="en-US" sz="3000" b="1" u="sng" dirty="0">
                <a:solidFill>
                  <a:srgbClr val="FF9933"/>
                </a:solidFill>
                <a:effectLst>
                  <a:outerShdw blurRad="38100" dist="38100" dir="2700000" algn="tl">
                    <a:srgbClr val="000000">
                      <a:alpha val="43137"/>
                    </a:srgbClr>
                  </a:outerShdw>
                </a:effectLst>
                <a:latin typeface="Calibri (Body)"/>
              </a:rPr>
              <a:t>E</a:t>
            </a:r>
            <a:r>
              <a:rPr lang="en-GB" altLang="en-US" sz="3000" b="1" dirty="0">
                <a:solidFill>
                  <a:schemeClr val="tx2"/>
                </a:solidFill>
                <a:effectLst>
                  <a:outerShdw blurRad="38100" dist="38100" dir="2700000" algn="tl">
                    <a:srgbClr val="000000">
                      <a:alpha val="43137"/>
                    </a:srgbClr>
                  </a:outerShdw>
                </a:effectLst>
                <a:latin typeface="Calibri (Body)"/>
              </a:rPr>
              <a:t>ducation for </a:t>
            </a:r>
            <a:r>
              <a:rPr lang="en-GB" altLang="en-US" sz="3000" b="1" u="sng" dirty="0">
                <a:solidFill>
                  <a:srgbClr val="FF9933"/>
                </a:solidFill>
                <a:effectLst>
                  <a:outerShdw blurRad="38100" dist="38100" dir="2700000" algn="tl">
                    <a:srgbClr val="000000">
                      <a:alpha val="43137"/>
                    </a:srgbClr>
                  </a:outerShdw>
                </a:effectLst>
                <a:latin typeface="Calibri (Body)"/>
              </a:rPr>
              <a:t>L</a:t>
            </a:r>
            <a:r>
              <a:rPr lang="en-GB" altLang="en-US" sz="3000" b="1" dirty="0">
                <a:solidFill>
                  <a:schemeClr val="tx2"/>
                </a:solidFill>
                <a:effectLst>
                  <a:outerShdw blurRad="38100" dist="38100" dir="2700000" algn="tl">
                    <a:srgbClr val="000000">
                      <a:alpha val="43137"/>
                    </a:srgbClr>
                  </a:outerShdw>
                </a:effectLst>
                <a:latin typeface="Calibri (Body)"/>
              </a:rPr>
              <a:t>egal </a:t>
            </a:r>
            <a:r>
              <a:rPr lang="en-GB" altLang="en-US" sz="3000" b="1" u="sng" dirty="0">
                <a:solidFill>
                  <a:srgbClr val="FF9933"/>
                </a:solidFill>
                <a:effectLst>
                  <a:outerShdw blurRad="38100" dist="38100" dir="2700000" algn="tl">
                    <a:srgbClr val="000000">
                      <a:alpha val="43137"/>
                    </a:srgbClr>
                  </a:outerShdw>
                </a:effectLst>
                <a:latin typeface="Calibri (Body)"/>
              </a:rPr>
              <a:t>P</a:t>
            </a:r>
            <a:r>
              <a:rPr lang="en-GB" altLang="en-US" sz="3000" b="1" dirty="0">
                <a:solidFill>
                  <a:schemeClr val="tx2"/>
                </a:solidFill>
                <a:effectLst>
                  <a:outerShdw blurRad="38100" dist="38100" dir="2700000" algn="tl">
                    <a:srgbClr val="000000">
                      <a:alpha val="43137"/>
                    </a:srgbClr>
                  </a:outerShdw>
                </a:effectLst>
                <a:latin typeface="Calibri (Body)"/>
              </a:rPr>
              <a:t>rofessionals)</a:t>
            </a:r>
          </a:p>
          <a:p>
            <a:pPr eaLnBrk="1" hangingPunct="1">
              <a:defRPr/>
            </a:pPr>
            <a:r>
              <a:rPr lang="en-GB" altLang="en-US" sz="3000" b="1" dirty="0">
                <a:solidFill>
                  <a:schemeClr val="tx2"/>
                </a:solidFill>
                <a:effectLst>
                  <a:outerShdw blurRad="38100" dist="38100" dir="2700000" algn="tl">
                    <a:srgbClr val="000000">
                      <a:alpha val="43137"/>
                    </a:srgbClr>
                  </a:outerShdw>
                </a:effectLst>
                <a:latin typeface="Calibri (Body)"/>
              </a:rPr>
              <a:t>in the Western Balkans</a:t>
            </a:r>
          </a:p>
        </p:txBody>
      </p:sp>
      <p:sp>
        <p:nvSpPr>
          <p:cNvPr id="2" name="TextBox 1">
            <a:extLst>
              <a:ext uri="{FF2B5EF4-FFF2-40B4-BE49-F238E27FC236}">
                <a16:creationId xmlns:a16="http://schemas.microsoft.com/office/drawing/2014/main" id="{004EEB4C-0470-4802-8E26-56301CAEB060}"/>
              </a:ext>
            </a:extLst>
          </p:cNvPr>
          <p:cNvSpPr txBox="1"/>
          <p:nvPr/>
        </p:nvSpPr>
        <p:spPr>
          <a:xfrm>
            <a:off x="467543" y="2359908"/>
            <a:ext cx="8208913" cy="4093428"/>
          </a:xfrm>
          <a:prstGeom prst="rect">
            <a:avLst/>
          </a:prstGeom>
          <a:solidFill>
            <a:schemeClr val="accent5">
              <a:lumMod val="20000"/>
              <a:lumOff val="80000"/>
            </a:schemeClr>
          </a:solidFill>
          <a:ln w="38100">
            <a:solidFill>
              <a:schemeClr val="tx2"/>
            </a:solidFill>
          </a:ln>
        </p:spPr>
        <p:txBody>
          <a:bodyPr wrap="square" rtlCol="0">
            <a:spAutoFit/>
          </a:bodyPr>
          <a:lstStyle/>
          <a:p>
            <a:pPr algn="ctr"/>
            <a:r>
              <a:rPr lang="en-GB" sz="2000" b="1" dirty="0">
                <a:solidFill>
                  <a:schemeClr val="tx2">
                    <a:lumMod val="75000"/>
                  </a:schemeClr>
                </a:solidFill>
              </a:rPr>
              <a:t>DURATION</a:t>
            </a:r>
          </a:p>
          <a:p>
            <a:pPr algn="ctr"/>
            <a:r>
              <a:rPr lang="en-GB" sz="2000" dirty="0">
                <a:solidFill>
                  <a:schemeClr val="tx2">
                    <a:lumMod val="75000"/>
                  </a:schemeClr>
                </a:solidFill>
              </a:rPr>
              <a:t>30 months (1 December 2019 – 31 December 2022)</a:t>
            </a:r>
          </a:p>
          <a:p>
            <a:pPr algn="ctr"/>
            <a:endParaRPr lang="en-GB" sz="2000" dirty="0">
              <a:solidFill>
                <a:schemeClr val="tx2">
                  <a:lumMod val="75000"/>
                </a:schemeClr>
              </a:solidFill>
            </a:endParaRPr>
          </a:p>
          <a:p>
            <a:pPr algn="ctr"/>
            <a:r>
              <a:rPr lang="en-GB" sz="2000" b="1" dirty="0">
                <a:solidFill>
                  <a:schemeClr val="tx2">
                    <a:lumMod val="75000"/>
                  </a:schemeClr>
                </a:solidFill>
              </a:rPr>
              <a:t>BENEFICIARIES</a:t>
            </a:r>
          </a:p>
          <a:p>
            <a:pPr algn="ctr"/>
            <a:r>
              <a:rPr lang="en-GB" sz="2000" dirty="0">
                <a:solidFill>
                  <a:schemeClr val="tx2">
                    <a:lumMod val="75000"/>
                  </a:schemeClr>
                </a:solidFill>
              </a:rPr>
              <a:t>Judicial Training Institutions and Bar Associations from Albania, Bosnia and Herzegovina, Kosovo*, Montenegro, North Macedonia and Serbia</a:t>
            </a:r>
          </a:p>
          <a:p>
            <a:pPr algn="ctr"/>
            <a:endParaRPr lang="en-GB" sz="2000" dirty="0">
              <a:solidFill>
                <a:schemeClr val="tx2">
                  <a:lumMod val="75000"/>
                </a:schemeClr>
              </a:solidFill>
            </a:endParaRPr>
          </a:p>
          <a:p>
            <a:pPr algn="ctr"/>
            <a:r>
              <a:rPr lang="en-GB" sz="2000" b="1" dirty="0">
                <a:solidFill>
                  <a:schemeClr val="tx2">
                    <a:lumMod val="75000"/>
                  </a:schemeClr>
                </a:solidFill>
              </a:rPr>
              <a:t>BUDGET</a:t>
            </a:r>
          </a:p>
          <a:p>
            <a:pPr algn="ctr"/>
            <a:r>
              <a:rPr lang="en-GB" sz="2000" dirty="0">
                <a:solidFill>
                  <a:schemeClr val="tx2">
                    <a:lumMod val="75000"/>
                  </a:schemeClr>
                </a:solidFill>
              </a:rPr>
              <a:t>893.000 EUR </a:t>
            </a:r>
          </a:p>
          <a:p>
            <a:pPr algn="ctr"/>
            <a:endParaRPr lang="en-GB" sz="2000" dirty="0">
              <a:solidFill>
                <a:schemeClr val="tx2">
                  <a:lumMod val="75000"/>
                </a:schemeClr>
              </a:solidFill>
            </a:endParaRPr>
          </a:p>
          <a:p>
            <a:pPr algn="ctr"/>
            <a:r>
              <a:rPr lang="en-GB" sz="2000" b="1" dirty="0">
                <a:solidFill>
                  <a:schemeClr val="tx2">
                    <a:lumMod val="75000"/>
                  </a:schemeClr>
                </a:solidFill>
              </a:rPr>
              <a:t>TEAM</a:t>
            </a:r>
          </a:p>
          <a:p>
            <a:pPr algn="ctr"/>
            <a:r>
              <a:rPr lang="en-GB" sz="2000" dirty="0">
                <a:solidFill>
                  <a:schemeClr val="tx2">
                    <a:lumMod val="75000"/>
                  </a:schemeClr>
                </a:solidFill>
              </a:rPr>
              <a:t>Jasminka PERUNICIC-ALLEN </a:t>
            </a:r>
          </a:p>
          <a:p>
            <a:pPr algn="ctr"/>
            <a:r>
              <a:rPr lang="en-GB" sz="2000" dirty="0">
                <a:solidFill>
                  <a:schemeClr val="tx2">
                    <a:lumMod val="75000"/>
                  </a:schemeClr>
                </a:solidFill>
              </a:rPr>
              <a:t>Irena KOTARSKA </a:t>
            </a:r>
          </a:p>
        </p:txBody>
      </p:sp>
      <p:sp>
        <p:nvSpPr>
          <p:cNvPr id="3" name="TextBox 2">
            <a:extLst>
              <a:ext uri="{FF2B5EF4-FFF2-40B4-BE49-F238E27FC236}">
                <a16:creationId xmlns:a16="http://schemas.microsoft.com/office/drawing/2014/main" id="{6B5874D3-52B3-491D-9734-15A54489409D}"/>
              </a:ext>
            </a:extLst>
          </p:cNvPr>
          <p:cNvSpPr txBox="1"/>
          <p:nvPr/>
        </p:nvSpPr>
        <p:spPr>
          <a:xfrm>
            <a:off x="251520" y="6453336"/>
            <a:ext cx="8640960" cy="246221"/>
          </a:xfrm>
          <a:prstGeom prst="rect">
            <a:avLst/>
          </a:prstGeom>
          <a:noFill/>
        </p:spPr>
        <p:txBody>
          <a:bodyPr wrap="square" rtlCol="0">
            <a:spAutoFit/>
          </a:bodyPr>
          <a:lstStyle/>
          <a:p>
            <a:r>
              <a:rPr lang="en-US" sz="1000" dirty="0"/>
              <a:t>*This designation is without prejudice to positions on status, and is in line with UNSCR 1244 and the ICJ Opinion on the Kosovo Declaration of Independence.</a:t>
            </a:r>
            <a:endParaRPr lang="en-GB" sz="1000" dirty="0"/>
          </a:p>
        </p:txBody>
      </p:sp>
    </p:spTree>
    <p:custDataLst>
      <p:tags r:id="rId1"/>
    </p:custDataLst>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descr="A picture containing flower&#10;&#10;Description automatically generated">
            <a:extLst>
              <a:ext uri="{FF2B5EF4-FFF2-40B4-BE49-F238E27FC236}">
                <a16:creationId xmlns:a16="http://schemas.microsoft.com/office/drawing/2014/main" id="{0FC33B53-9790-48D5-A749-DFA9E8C534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61349" cy="1382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036AD25E-C1A8-48AD-94F6-4D75D851DA4C}"/>
              </a:ext>
            </a:extLst>
          </p:cNvPr>
          <p:cNvSpPr txBox="1"/>
          <p:nvPr/>
        </p:nvSpPr>
        <p:spPr>
          <a:xfrm>
            <a:off x="220068" y="1430264"/>
            <a:ext cx="8496944" cy="535531"/>
          </a:xfrm>
          <a:prstGeom prst="rect">
            <a:avLst/>
          </a:prstGeom>
          <a:noFill/>
          <a:ln>
            <a:solidFill>
              <a:schemeClr val="bg1"/>
            </a:solidFill>
          </a:ln>
        </p:spPr>
        <p:txBody>
          <a:bodyPr wrap="square" rtlCol="0">
            <a:spAutoFit/>
          </a:bodyPr>
          <a:lstStyle/>
          <a:p>
            <a:pPr algn="ctr" eaLnBrk="1" hangingPunct="1">
              <a:lnSpc>
                <a:spcPct val="90000"/>
              </a:lnSpc>
              <a:defRPr/>
            </a:pPr>
            <a:r>
              <a:rPr lang="en-GB" sz="3200" b="1" dirty="0">
                <a:solidFill>
                  <a:schemeClr val="accent1">
                    <a:lumMod val="50000"/>
                  </a:schemeClr>
                </a:solidFill>
                <a:effectLst>
                  <a:outerShdw blurRad="38100" dist="38100" dir="2700000" algn="tl">
                    <a:srgbClr val="000000">
                      <a:alpha val="43137"/>
                    </a:srgbClr>
                  </a:outerShdw>
                </a:effectLst>
                <a:latin typeface="+mn-lt"/>
              </a:rPr>
              <a:t>HELP online courses </a:t>
            </a:r>
            <a:r>
              <a:rPr lang="en-GB" sz="3200" b="1" dirty="0">
                <a:solidFill>
                  <a:srgbClr val="FF9933"/>
                </a:solidFill>
                <a:effectLst>
                  <a:outerShdw blurRad="38100" dist="38100" dir="2700000" algn="tl">
                    <a:srgbClr val="000000">
                      <a:alpha val="43137"/>
                    </a:srgbClr>
                  </a:outerShdw>
                </a:effectLst>
                <a:latin typeface="+mn-lt"/>
              </a:rPr>
              <a:t>(domestic level)</a:t>
            </a:r>
          </a:p>
        </p:txBody>
      </p:sp>
      <p:sp>
        <p:nvSpPr>
          <p:cNvPr id="5" name="Teardrop 4">
            <a:extLst>
              <a:ext uri="{FF2B5EF4-FFF2-40B4-BE49-F238E27FC236}">
                <a16:creationId xmlns:a16="http://schemas.microsoft.com/office/drawing/2014/main" id="{8E78A614-42CD-417F-89E0-4946E843EB4A}"/>
              </a:ext>
            </a:extLst>
          </p:cNvPr>
          <p:cNvSpPr/>
          <p:nvPr/>
        </p:nvSpPr>
        <p:spPr>
          <a:xfrm rot="2700000">
            <a:off x="438086" y="2221993"/>
            <a:ext cx="1060253" cy="1079788"/>
          </a:xfrm>
          <a:prstGeom prst="teardrop">
            <a:avLst>
              <a:gd name="adj" fmla="val 100000"/>
            </a:avLst>
          </a:prstGeom>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sp>
      <p:sp>
        <p:nvSpPr>
          <p:cNvPr id="7" name="Oval 6">
            <a:extLst>
              <a:ext uri="{FF2B5EF4-FFF2-40B4-BE49-F238E27FC236}">
                <a16:creationId xmlns:a16="http://schemas.microsoft.com/office/drawing/2014/main" id="{EE206975-61EC-44F3-B87F-21D45C6A6789}"/>
              </a:ext>
            </a:extLst>
          </p:cNvPr>
          <p:cNvSpPr/>
          <p:nvPr/>
        </p:nvSpPr>
        <p:spPr>
          <a:xfrm>
            <a:off x="530642" y="2363253"/>
            <a:ext cx="864096" cy="769441"/>
          </a:xfrm>
          <a:prstGeom prst="ellipse">
            <a:avLst/>
          </a:prstGeom>
        </p:spPr>
        <p:style>
          <a:lnRef idx="1">
            <a:schemeClr val="accent1">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txBody>
          <a:bodyPr/>
          <a:lstStyle/>
          <a:p>
            <a:pPr algn="ctr"/>
            <a:endParaRPr lang="en-GB" sz="2400" b="1" dirty="0">
              <a:solidFill>
                <a:schemeClr val="tx2">
                  <a:lumMod val="75000"/>
                </a:schemeClr>
              </a:solidFill>
            </a:endParaRPr>
          </a:p>
        </p:txBody>
      </p:sp>
      <p:sp>
        <p:nvSpPr>
          <p:cNvPr id="9" name="Teardrop 8">
            <a:extLst>
              <a:ext uri="{FF2B5EF4-FFF2-40B4-BE49-F238E27FC236}">
                <a16:creationId xmlns:a16="http://schemas.microsoft.com/office/drawing/2014/main" id="{BC816210-D006-4D9F-9D6F-0B09AD584CF7}"/>
              </a:ext>
            </a:extLst>
          </p:cNvPr>
          <p:cNvSpPr/>
          <p:nvPr/>
        </p:nvSpPr>
        <p:spPr>
          <a:xfrm rot="2700000">
            <a:off x="435594" y="3790748"/>
            <a:ext cx="1060253" cy="1079788"/>
          </a:xfrm>
          <a:prstGeom prst="teardrop">
            <a:avLst>
              <a:gd name="adj" fmla="val 100000"/>
            </a:avLst>
          </a:prstGeom>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sp>
      <p:sp>
        <p:nvSpPr>
          <p:cNvPr id="10" name="Oval 9">
            <a:extLst>
              <a:ext uri="{FF2B5EF4-FFF2-40B4-BE49-F238E27FC236}">
                <a16:creationId xmlns:a16="http://schemas.microsoft.com/office/drawing/2014/main" id="{24DFB615-3D74-4D7C-9185-0DD3465BEFC8}"/>
              </a:ext>
            </a:extLst>
          </p:cNvPr>
          <p:cNvSpPr/>
          <p:nvPr/>
        </p:nvSpPr>
        <p:spPr>
          <a:xfrm>
            <a:off x="528150" y="3925344"/>
            <a:ext cx="864096" cy="776105"/>
          </a:xfrm>
          <a:prstGeom prst="ellipse">
            <a:avLst/>
          </a:prstGeom>
        </p:spPr>
        <p:style>
          <a:lnRef idx="1">
            <a:schemeClr val="accent1">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txBody>
          <a:bodyPr/>
          <a:lstStyle/>
          <a:p>
            <a:endParaRPr lang="en-GB" b="1" dirty="0">
              <a:solidFill>
                <a:schemeClr val="tx2">
                  <a:lumMod val="75000"/>
                </a:schemeClr>
              </a:solidFill>
            </a:endParaRPr>
          </a:p>
        </p:txBody>
      </p:sp>
      <p:sp>
        <p:nvSpPr>
          <p:cNvPr id="3" name="TextBox 2">
            <a:extLst>
              <a:ext uri="{FF2B5EF4-FFF2-40B4-BE49-F238E27FC236}">
                <a16:creationId xmlns:a16="http://schemas.microsoft.com/office/drawing/2014/main" id="{2700191C-76B6-4354-9CE2-BBBF35A1F449}"/>
              </a:ext>
            </a:extLst>
          </p:cNvPr>
          <p:cNvSpPr txBox="1"/>
          <p:nvPr/>
        </p:nvSpPr>
        <p:spPr>
          <a:xfrm>
            <a:off x="2039182" y="2400397"/>
            <a:ext cx="5341130" cy="892552"/>
          </a:xfrm>
          <a:prstGeom prst="rect">
            <a:avLst/>
          </a:prstGeom>
          <a:noFill/>
        </p:spPr>
        <p:txBody>
          <a:bodyPr wrap="square" rtlCol="0">
            <a:spAutoFit/>
          </a:bodyPr>
          <a:lstStyle/>
          <a:p>
            <a:r>
              <a:rPr lang="en-GB" sz="2600" b="1" dirty="0">
                <a:solidFill>
                  <a:schemeClr val="tx2">
                    <a:lumMod val="75000"/>
                  </a:schemeClr>
                </a:solidFill>
              </a:rPr>
              <a:t>124</a:t>
            </a:r>
            <a:r>
              <a:rPr lang="en-GB" sz="2600" dirty="0">
                <a:solidFill>
                  <a:schemeClr val="tx2">
                    <a:lumMod val="75000"/>
                  </a:schemeClr>
                </a:solidFill>
              </a:rPr>
              <a:t> HELP online courses</a:t>
            </a:r>
          </a:p>
          <a:p>
            <a:r>
              <a:rPr lang="en-GB" sz="2600" dirty="0">
                <a:solidFill>
                  <a:schemeClr val="tx2">
                    <a:lumMod val="75000"/>
                  </a:schemeClr>
                </a:solidFill>
              </a:rPr>
              <a:t>(77 directly under the action)</a:t>
            </a:r>
          </a:p>
        </p:txBody>
      </p:sp>
      <p:sp>
        <p:nvSpPr>
          <p:cNvPr id="12" name="Teardrop 11">
            <a:extLst>
              <a:ext uri="{FF2B5EF4-FFF2-40B4-BE49-F238E27FC236}">
                <a16:creationId xmlns:a16="http://schemas.microsoft.com/office/drawing/2014/main" id="{C1071605-B8E7-4883-8B0F-9EAD559EA696}"/>
              </a:ext>
            </a:extLst>
          </p:cNvPr>
          <p:cNvSpPr/>
          <p:nvPr/>
        </p:nvSpPr>
        <p:spPr>
          <a:xfrm rot="2700000">
            <a:off x="438085" y="5360048"/>
            <a:ext cx="1060253" cy="1079788"/>
          </a:xfrm>
          <a:prstGeom prst="teardrop">
            <a:avLst>
              <a:gd name="adj" fmla="val 100000"/>
            </a:avLst>
          </a:prstGeom>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sp>
      <p:sp>
        <p:nvSpPr>
          <p:cNvPr id="13" name="Oval 12">
            <a:extLst>
              <a:ext uri="{FF2B5EF4-FFF2-40B4-BE49-F238E27FC236}">
                <a16:creationId xmlns:a16="http://schemas.microsoft.com/office/drawing/2014/main" id="{948A2033-ED95-4579-B31A-E5651E46167B}"/>
              </a:ext>
            </a:extLst>
          </p:cNvPr>
          <p:cNvSpPr/>
          <p:nvPr/>
        </p:nvSpPr>
        <p:spPr>
          <a:xfrm>
            <a:off x="530641" y="5494644"/>
            <a:ext cx="864096" cy="776105"/>
          </a:xfrm>
          <a:prstGeom prst="ellipse">
            <a:avLst/>
          </a:prstGeom>
        </p:spPr>
        <p:style>
          <a:lnRef idx="1">
            <a:schemeClr val="accent1">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txBody>
          <a:bodyPr/>
          <a:lstStyle/>
          <a:p>
            <a:endParaRPr lang="en-GB" dirty="0"/>
          </a:p>
        </p:txBody>
      </p:sp>
      <p:sp>
        <p:nvSpPr>
          <p:cNvPr id="14" name="TextBox 13">
            <a:extLst>
              <a:ext uri="{FF2B5EF4-FFF2-40B4-BE49-F238E27FC236}">
                <a16:creationId xmlns:a16="http://schemas.microsoft.com/office/drawing/2014/main" id="{A82651DB-3D8E-4EAC-9E7B-8BF5419F4648}"/>
              </a:ext>
            </a:extLst>
          </p:cNvPr>
          <p:cNvSpPr txBox="1"/>
          <p:nvPr/>
        </p:nvSpPr>
        <p:spPr>
          <a:xfrm>
            <a:off x="2039181" y="4046607"/>
            <a:ext cx="6753147" cy="492443"/>
          </a:xfrm>
          <a:prstGeom prst="rect">
            <a:avLst/>
          </a:prstGeom>
          <a:noFill/>
        </p:spPr>
        <p:txBody>
          <a:bodyPr wrap="square" rtlCol="0">
            <a:spAutoFit/>
          </a:bodyPr>
          <a:lstStyle/>
          <a:p>
            <a:r>
              <a:rPr lang="en-GB" sz="2600" b="1" dirty="0">
                <a:solidFill>
                  <a:schemeClr val="tx2">
                    <a:lumMod val="75000"/>
                  </a:schemeClr>
                </a:solidFill>
              </a:rPr>
              <a:t>4300 </a:t>
            </a:r>
            <a:r>
              <a:rPr lang="en-GB" sz="2600" dirty="0">
                <a:solidFill>
                  <a:schemeClr val="tx2">
                    <a:lumMod val="75000"/>
                  </a:schemeClr>
                </a:solidFill>
              </a:rPr>
              <a:t>legal (and other) professionals</a:t>
            </a:r>
          </a:p>
        </p:txBody>
      </p:sp>
      <p:sp>
        <p:nvSpPr>
          <p:cNvPr id="11" name="TextBox 10">
            <a:extLst>
              <a:ext uri="{FF2B5EF4-FFF2-40B4-BE49-F238E27FC236}">
                <a16:creationId xmlns:a16="http://schemas.microsoft.com/office/drawing/2014/main" id="{41D4BCC6-DE30-45F6-8972-F41A45590FF0}"/>
              </a:ext>
            </a:extLst>
          </p:cNvPr>
          <p:cNvSpPr txBox="1"/>
          <p:nvPr/>
        </p:nvSpPr>
        <p:spPr>
          <a:xfrm>
            <a:off x="611684" y="4128730"/>
            <a:ext cx="864096" cy="369332"/>
          </a:xfrm>
          <a:prstGeom prst="rect">
            <a:avLst/>
          </a:prstGeom>
          <a:noFill/>
        </p:spPr>
        <p:txBody>
          <a:bodyPr wrap="square" rtlCol="0">
            <a:spAutoFit/>
          </a:bodyPr>
          <a:lstStyle/>
          <a:p>
            <a:r>
              <a:rPr lang="en-GB" b="1" dirty="0">
                <a:solidFill>
                  <a:schemeClr val="tx2">
                    <a:lumMod val="75000"/>
                  </a:schemeClr>
                </a:solidFill>
              </a:rPr>
              <a:t>4300</a:t>
            </a:r>
          </a:p>
        </p:txBody>
      </p:sp>
      <p:sp>
        <p:nvSpPr>
          <p:cNvPr id="15" name="TextBox 14">
            <a:extLst>
              <a:ext uri="{FF2B5EF4-FFF2-40B4-BE49-F238E27FC236}">
                <a16:creationId xmlns:a16="http://schemas.microsoft.com/office/drawing/2014/main" id="{DCC00902-EDB0-4B63-9257-0DE48045AC70}"/>
              </a:ext>
            </a:extLst>
          </p:cNvPr>
          <p:cNvSpPr txBox="1"/>
          <p:nvPr/>
        </p:nvSpPr>
        <p:spPr>
          <a:xfrm>
            <a:off x="672315" y="5698030"/>
            <a:ext cx="642877" cy="369332"/>
          </a:xfrm>
          <a:prstGeom prst="rect">
            <a:avLst/>
          </a:prstGeom>
          <a:noFill/>
        </p:spPr>
        <p:txBody>
          <a:bodyPr wrap="square" rtlCol="0">
            <a:spAutoFit/>
          </a:bodyPr>
          <a:lstStyle/>
          <a:p>
            <a:r>
              <a:rPr lang="en-GB" b="1" dirty="0">
                <a:solidFill>
                  <a:schemeClr val="tx2">
                    <a:lumMod val="75000"/>
                  </a:schemeClr>
                </a:solidFill>
              </a:rPr>
              <a:t>75%</a:t>
            </a:r>
          </a:p>
        </p:txBody>
      </p:sp>
      <p:sp>
        <p:nvSpPr>
          <p:cNvPr id="17" name="TextBox 16">
            <a:extLst>
              <a:ext uri="{FF2B5EF4-FFF2-40B4-BE49-F238E27FC236}">
                <a16:creationId xmlns:a16="http://schemas.microsoft.com/office/drawing/2014/main" id="{53160424-BEB2-4FBA-939C-90105E5363B8}"/>
              </a:ext>
            </a:extLst>
          </p:cNvPr>
          <p:cNvSpPr txBox="1"/>
          <p:nvPr/>
        </p:nvSpPr>
        <p:spPr>
          <a:xfrm>
            <a:off x="2041673" y="5670520"/>
            <a:ext cx="5011521" cy="492443"/>
          </a:xfrm>
          <a:prstGeom prst="rect">
            <a:avLst/>
          </a:prstGeom>
          <a:noFill/>
        </p:spPr>
        <p:txBody>
          <a:bodyPr wrap="square" rtlCol="0">
            <a:spAutoFit/>
          </a:bodyPr>
          <a:lstStyle/>
          <a:p>
            <a:r>
              <a:rPr lang="en-GB" sz="2600" b="1" dirty="0">
                <a:solidFill>
                  <a:schemeClr val="tx2">
                    <a:lumMod val="75000"/>
                  </a:schemeClr>
                </a:solidFill>
              </a:rPr>
              <a:t>75% </a:t>
            </a:r>
            <a:r>
              <a:rPr lang="en-GB" sz="2600" dirty="0">
                <a:solidFill>
                  <a:schemeClr val="tx2">
                    <a:lumMod val="75000"/>
                  </a:schemeClr>
                </a:solidFill>
              </a:rPr>
              <a:t>average success rate</a:t>
            </a:r>
          </a:p>
        </p:txBody>
      </p:sp>
      <p:sp>
        <p:nvSpPr>
          <p:cNvPr id="22" name="TextBox 21">
            <a:extLst>
              <a:ext uri="{FF2B5EF4-FFF2-40B4-BE49-F238E27FC236}">
                <a16:creationId xmlns:a16="http://schemas.microsoft.com/office/drawing/2014/main" id="{54C0EB9C-F6D9-4435-9DB5-637B8545148E}"/>
              </a:ext>
            </a:extLst>
          </p:cNvPr>
          <p:cNvSpPr txBox="1"/>
          <p:nvPr/>
        </p:nvSpPr>
        <p:spPr>
          <a:xfrm>
            <a:off x="718262" y="2505067"/>
            <a:ext cx="642877" cy="430887"/>
          </a:xfrm>
          <a:prstGeom prst="rect">
            <a:avLst/>
          </a:prstGeom>
          <a:noFill/>
        </p:spPr>
        <p:txBody>
          <a:bodyPr wrap="square" rtlCol="0">
            <a:spAutoFit/>
          </a:bodyPr>
          <a:lstStyle/>
          <a:p>
            <a:r>
              <a:rPr lang="en-GB" sz="2200" b="1" dirty="0">
                <a:solidFill>
                  <a:schemeClr val="tx2">
                    <a:lumMod val="75000"/>
                  </a:schemeClr>
                </a:solidFill>
              </a:rPr>
              <a:t>124</a:t>
            </a:r>
          </a:p>
        </p:txBody>
      </p:sp>
    </p:spTree>
    <p:custDataLst>
      <p:tags r:id="rId1"/>
    </p:custDataLst>
    <p:extLst>
      <p:ext uri="{BB962C8B-B14F-4D97-AF65-F5344CB8AC3E}">
        <p14:creationId xmlns:p14="http://schemas.microsoft.com/office/powerpoint/2010/main" val="114948527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fill="hold"/>
                                        <p:tgtEl>
                                          <p:spTgt spid="10"/>
                                        </p:tgtEl>
                                        <p:attrNameLst>
                                          <p:attrName>ppt_x</p:attrName>
                                        </p:attrNameLst>
                                      </p:cBhvr>
                                      <p:tavLst>
                                        <p:tav tm="0">
                                          <p:val>
                                            <p:strVal val="#ppt_x"/>
                                          </p:val>
                                        </p:tav>
                                        <p:tav tm="100000">
                                          <p:val>
                                            <p:strVal val="#ppt_x"/>
                                          </p:val>
                                        </p:tav>
                                      </p:tavLst>
                                    </p:anim>
                                    <p:anim calcmode="lin" valueType="num">
                                      <p:cBhvr additive="base">
                                        <p:cTn id="30" dur="500" fill="hold"/>
                                        <p:tgtEl>
                                          <p:spTgt spid="10"/>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additive="base">
                                        <p:cTn id="33" dur="500" fill="hold"/>
                                        <p:tgtEl>
                                          <p:spTgt spid="9"/>
                                        </p:tgtEl>
                                        <p:attrNameLst>
                                          <p:attrName>ppt_x</p:attrName>
                                        </p:attrNameLst>
                                      </p:cBhvr>
                                      <p:tavLst>
                                        <p:tav tm="0">
                                          <p:val>
                                            <p:strVal val="#ppt_x"/>
                                          </p:val>
                                        </p:tav>
                                        <p:tav tm="100000">
                                          <p:val>
                                            <p:strVal val="#ppt_x"/>
                                          </p:val>
                                        </p:tav>
                                      </p:tavLst>
                                    </p:anim>
                                    <p:anim calcmode="lin" valueType="num">
                                      <p:cBhvr additive="base">
                                        <p:cTn id="34" dur="500" fill="hold"/>
                                        <p:tgtEl>
                                          <p:spTgt spid="9"/>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ppt_x"/>
                                          </p:val>
                                        </p:tav>
                                        <p:tav tm="100000">
                                          <p:val>
                                            <p:strVal val="#ppt_x"/>
                                          </p:val>
                                        </p:tav>
                                      </p:tavLst>
                                    </p:anim>
                                    <p:anim calcmode="lin" valueType="num">
                                      <p:cBhvr additive="base">
                                        <p:cTn id="3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additive="base">
                                        <p:cTn id="43" dur="500" fill="hold"/>
                                        <p:tgtEl>
                                          <p:spTgt spid="15"/>
                                        </p:tgtEl>
                                        <p:attrNameLst>
                                          <p:attrName>ppt_x</p:attrName>
                                        </p:attrNameLst>
                                      </p:cBhvr>
                                      <p:tavLst>
                                        <p:tav tm="0">
                                          <p:val>
                                            <p:strVal val="#ppt_x"/>
                                          </p:val>
                                        </p:tav>
                                        <p:tav tm="100000">
                                          <p:val>
                                            <p:strVal val="#ppt_x"/>
                                          </p:val>
                                        </p:tav>
                                      </p:tavLst>
                                    </p:anim>
                                    <p:anim calcmode="lin" valueType="num">
                                      <p:cBhvr additive="base">
                                        <p:cTn id="44" dur="500" fill="hold"/>
                                        <p:tgtEl>
                                          <p:spTgt spid="15"/>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13"/>
                                        </p:tgtEl>
                                        <p:attrNameLst>
                                          <p:attrName>style.visibility</p:attrName>
                                        </p:attrNameLst>
                                      </p:cBhvr>
                                      <p:to>
                                        <p:strVal val="visible"/>
                                      </p:to>
                                    </p:set>
                                    <p:anim calcmode="lin" valueType="num">
                                      <p:cBhvr additive="base">
                                        <p:cTn id="47" dur="500" fill="hold"/>
                                        <p:tgtEl>
                                          <p:spTgt spid="13"/>
                                        </p:tgtEl>
                                        <p:attrNameLst>
                                          <p:attrName>ppt_x</p:attrName>
                                        </p:attrNameLst>
                                      </p:cBhvr>
                                      <p:tavLst>
                                        <p:tav tm="0">
                                          <p:val>
                                            <p:strVal val="#ppt_x"/>
                                          </p:val>
                                        </p:tav>
                                        <p:tav tm="100000">
                                          <p:val>
                                            <p:strVal val="#ppt_x"/>
                                          </p:val>
                                        </p:tav>
                                      </p:tavLst>
                                    </p:anim>
                                    <p:anim calcmode="lin" valueType="num">
                                      <p:cBhvr additive="base">
                                        <p:cTn id="48" dur="500" fill="hold"/>
                                        <p:tgtEl>
                                          <p:spTgt spid="13"/>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additive="base">
                                        <p:cTn id="51" dur="500" fill="hold"/>
                                        <p:tgtEl>
                                          <p:spTgt spid="12"/>
                                        </p:tgtEl>
                                        <p:attrNameLst>
                                          <p:attrName>ppt_x</p:attrName>
                                        </p:attrNameLst>
                                      </p:cBhvr>
                                      <p:tavLst>
                                        <p:tav tm="0">
                                          <p:val>
                                            <p:strVal val="#ppt_x"/>
                                          </p:val>
                                        </p:tav>
                                        <p:tav tm="100000">
                                          <p:val>
                                            <p:strVal val="#ppt_x"/>
                                          </p:val>
                                        </p:tav>
                                      </p:tavLst>
                                    </p:anim>
                                    <p:anim calcmode="lin" valueType="num">
                                      <p:cBhvr additive="base">
                                        <p:cTn id="52" dur="500" fill="hold"/>
                                        <p:tgtEl>
                                          <p:spTgt spid="12"/>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17"/>
                                        </p:tgtEl>
                                        <p:attrNameLst>
                                          <p:attrName>style.visibility</p:attrName>
                                        </p:attrNameLst>
                                      </p:cBhvr>
                                      <p:to>
                                        <p:strVal val="visible"/>
                                      </p:to>
                                    </p:set>
                                    <p:anim calcmode="lin" valueType="num">
                                      <p:cBhvr additive="base">
                                        <p:cTn id="55" dur="500" fill="hold"/>
                                        <p:tgtEl>
                                          <p:spTgt spid="17"/>
                                        </p:tgtEl>
                                        <p:attrNameLst>
                                          <p:attrName>ppt_x</p:attrName>
                                        </p:attrNameLst>
                                      </p:cBhvr>
                                      <p:tavLst>
                                        <p:tav tm="0">
                                          <p:val>
                                            <p:strVal val="#ppt_x"/>
                                          </p:val>
                                        </p:tav>
                                        <p:tav tm="100000">
                                          <p:val>
                                            <p:strVal val="#ppt_x"/>
                                          </p:val>
                                        </p:tav>
                                      </p:tavLst>
                                    </p:anim>
                                    <p:anim calcmode="lin" valueType="num">
                                      <p:cBhvr additive="base">
                                        <p:cTn id="5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3" grpId="0"/>
      <p:bldP spid="13" grpId="0" animBg="1"/>
      <p:bldP spid="14" grpId="0"/>
      <p:bldP spid="11" grpId="0"/>
      <p:bldP spid="15" grpId="0"/>
      <p:bldP spid="17" grpId="0"/>
      <p:bldP spid="2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descr="A picture containing flower&#10;&#10;Description automatically generated">
            <a:extLst>
              <a:ext uri="{FF2B5EF4-FFF2-40B4-BE49-F238E27FC236}">
                <a16:creationId xmlns:a16="http://schemas.microsoft.com/office/drawing/2014/main" id="{4C7340F0-46F0-4C94-9AD2-03CE4EB720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61349" cy="1382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AA9C151A-3CD4-4CBC-BDAB-F0CD62403F7F}"/>
              </a:ext>
            </a:extLst>
          </p:cNvPr>
          <p:cNvSpPr txBox="1"/>
          <p:nvPr/>
        </p:nvSpPr>
        <p:spPr>
          <a:xfrm>
            <a:off x="453277" y="2134749"/>
            <a:ext cx="3916968" cy="1477328"/>
          </a:xfrm>
          <a:prstGeom prst="rect">
            <a:avLst/>
          </a:prstGeom>
          <a:noFill/>
          <a:ln w="57150">
            <a:solidFill>
              <a:srgbClr val="FF9933"/>
            </a:solidFill>
            <a:prstDash val="sysDot"/>
          </a:ln>
        </p:spPr>
        <p:txBody>
          <a:bodyPr wrap="square" rtlCol="0">
            <a:spAutoFit/>
          </a:bodyPr>
          <a:lstStyle/>
          <a:p>
            <a:pPr algn="ctr"/>
            <a:r>
              <a:rPr lang="en-GB" b="1" dirty="0"/>
              <a:t>1 regional HF action</a:t>
            </a:r>
          </a:p>
          <a:p>
            <a:pPr algn="ctr"/>
            <a:endParaRPr lang="en-GB" b="1" dirty="0"/>
          </a:p>
          <a:p>
            <a:r>
              <a:rPr lang="en-GB" dirty="0"/>
              <a:t>Enhancing penitentiary capacities in addressing </a:t>
            </a:r>
            <a:r>
              <a:rPr lang="en-GB" b="1" dirty="0"/>
              <a:t>radicalisation prevention </a:t>
            </a:r>
            <a:r>
              <a:rPr lang="en-GB" dirty="0"/>
              <a:t>in the Western Balkans</a:t>
            </a:r>
          </a:p>
        </p:txBody>
      </p:sp>
      <p:sp>
        <p:nvSpPr>
          <p:cNvPr id="6" name="TextBox 5">
            <a:extLst>
              <a:ext uri="{FF2B5EF4-FFF2-40B4-BE49-F238E27FC236}">
                <a16:creationId xmlns:a16="http://schemas.microsoft.com/office/drawing/2014/main" id="{632B0A9D-6790-42C2-B1B5-E9FA4924606C}"/>
              </a:ext>
            </a:extLst>
          </p:cNvPr>
          <p:cNvSpPr txBox="1"/>
          <p:nvPr/>
        </p:nvSpPr>
        <p:spPr>
          <a:xfrm>
            <a:off x="4572001" y="1888371"/>
            <a:ext cx="4453758" cy="4708981"/>
          </a:xfrm>
          <a:prstGeom prst="rect">
            <a:avLst/>
          </a:prstGeom>
          <a:noFill/>
          <a:ln w="57150">
            <a:solidFill>
              <a:srgbClr val="FF9933"/>
            </a:solidFill>
            <a:prstDash val="sysDot"/>
          </a:ln>
        </p:spPr>
        <p:txBody>
          <a:bodyPr wrap="square" rtlCol="0">
            <a:spAutoFit/>
          </a:bodyPr>
          <a:lstStyle/>
          <a:p>
            <a:pPr algn="ctr"/>
            <a:r>
              <a:rPr lang="en-GB" sz="1500" b="1" dirty="0"/>
              <a:t>10 bilateral HF actions </a:t>
            </a:r>
          </a:p>
          <a:p>
            <a:endParaRPr lang="en-GB" sz="1500" dirty="0"/>
          </a:p>
          <a:p>
            <a:r>
              <a:rPr lang="en-GB" sz="1500" dirty="0"/>
              <a:t>Improved </a:t>
            </a:r>
            <a:r>
              <a:rPr lang="en-GB" sz="1500" b="1" dirty="0"/>
              <a:t>procedural safeguards </a:t>
            </a:r>
            <a:r>
              <a:rPr lang="en-GB" sz="1500" dirty="0"/>
              <a:t>in criminal proceedings in Montenegro</a:t>
            </a:r>
          </a:p>
          <a:p>
            <a:endParaRPr lang="en-GB" sz="1500" dirty="0"/>
          </a:p>
          <a:p>
            <a:r>
              <a:rPr lang="en-GB" sz="1500" dirty="0"/>
              <a:t>Preventing &amp; combatting </a:t>
            </a:r>
            <a:r>
              <a:rPr lang="en-GB" sz="1500" b="1" dirty="0"/>
              <a:t>trafficking in human beings</a:t>
            </a:r>
            <a:r>
              <a:rPr lang="en-GB" sz="1500" dirty="0"/>
              <a:t> in Bosnia and Herzegovina, North Macedonia and Serbia</a:t>
            </a:r>
          </a:p>
          <a:p>
            <a:endParaRPr lang="en-GB" sz="1500" dirty="0"/>
          </a:p>
          <a:p>
            <a:r>
              <a:rPr lang="en-GB" sz="1500" dirty="0"/>
              <a:t>Promotion of </a:t>
            </a:r>
            <a:r>
              <a:rPr lang="en-GB" sz="1500" b="1" dirty="0"/>
              <a:t>diversity and equality </a:t>
            </a:r>
            <a:r>
              <a:rPr lang="en-GB" sz="1500" dirty="0"/>
              <a:t>in North Macedonia</a:t>
            </a:r>
          </a:p>
          <a:p>
            <a:endParaRPr lang="en-GB" sz="1500" dirty="0"/>
          </a:p>
          <a:p>
            <a:r>
              <a:rPr lang="en-GB" sz="1500" dirty="0"/>
              <a:t>Freedom of expression and freedom of media in Albania, Bosnia and Herzegovina, Serbia </a:t>
            </a:r>
          </a:p>
          <a:p>
            <a:endParaRPr lang="en-GB" sz="1500" dirty="0"/>
          </a:p>
          <a:p>
            <a:r>
              <a:rPr lang="en-GB" sz="1500" dirty="0"/>
              <a:t>Strengthening </a:t>
            </a:r>
            <a:r>
              <a:rPr lang="en-GB" sz="1500" b="1" dirty="0"/>
              <a:t>effective legal remedies </a:t>
            </a:r>
            <a:r>
              <a:rPr lang="en-GB" sz="1500" dirty="0"/>
              <a:t>to human rights violations in Serbia</a:t>
            </a:r>
          </a:p>
          <a:p>
            <a:endParaRPr lang="en-GB" sz="1500" dirty="0"/>
          </a:p>
          <a:p>
            <a:r>
              <a:rPr lang="en-US" sz="1500" dirty="0"/>
              <a:t>Supporting enhanced access to higher quality free legal aid services in North Macedonia</a:t>
            </a:r>
            <a:endParaRPr lang="en-GB" sz="1500" dirty="0"/>
          </a:p>
        </p:txBody>
      </p:sp>
      <p:sp>
        <p:nvSpPr>
          <p:cNvPr id="7" name="TextBox 6">
            <a:extLst>
              <a:ext uri="{FF2B5EF4-FFF2-40B4-BE49-F238E27FC236}">
                <a16:creationId xmlns:a16="http://schemas.microsoft.com/office/drawing/2014/main" id="{5E051C8C-8CF3-4E27-8314-DA9022CE586E}"/>
              </a:ext>
            </a:extLst>
          </p:cNvPr>
          <p:cNvSpPr txBox="1"/>
          <p:nvPr/>
        </p:nvSpPr>
        <p:spPr>
          <a:xfrm>
            <a:off x="453277" y="3954268"/>
            <a:ext cx="3916968" cy="2462213"/>
          </a:xfrm>
          <a:prstGeom prst="rect">
            <a:avLst/>
          </a:prstGeom>
          <a:noFill/>
          <a:ln w="57150">
            <a:solidFill>
              <a:srgbClr val="FF9933"/>
            </a:solidFill>
            <a:prstDash val="sysDot"/>
          </a:ln>
        </p:spPr>
        <p:txBody>
          <a:bodyPr wrap="square" rtlCol="0">
            <a:spAutoFit/>
          </a:bodyPr>
          <a:lstStyle/>
          <a:p>
            <a:pPr algn="ctr"/>
            <a:r>
              <a:rPr lang="en-GB" sz="1400" b="1" dirty="0"/>
              <a:t>3 </a:t>
            </a:r>
            <a:r>
              <a:rPr lang="en-GB" sz="1400" b="1" dirty="0" err="1"/>
              <a:t>CoE</a:t>
            </a:r>
            <a:r>
              <a:rPr lang="en-GB" sz="1400" b="1" dirty="0"/>
              <a:t> projects</a:t>
            </a:r>
          </a:p>
          <a:p>
            <a:endParaRPr lang="en-GB" sz="1400" b="1" dirty="0"/>
          </a:p>
          <a:p>
            <a:r>
              <a:rPr lang="en-GB" sz="1400" dirty="0"/>
              <a:t>Initiative for </a:t>
            </a:r>
            <a:r>
              <a:rPr lang="en-GB" sz="1400" b="1" dirty="0"/>
              <a:t>legal certainty </a:t>
            </a:r>
            <a:r>
              <a:rPr lang="en-GB" sz="1400" dirty="0"/>
              <a:t>and </a:t>
            </a:r>
            <a:r>
              <a:rPr lang="en-GB" sz="1400" b="1" dirty="0"/>
              <a:t>effective judiciary </a:t>
            </a:r>
            <a:r>
              <a:rPr lang="en-GB" sz="1400" dirty="0"/>
              <a:t>in Bosnia and Herzegovina</a:t>
            </a:r>
          </a:p>
          <a:p>
            <a:endParaRPr lang="en-GB" sz="1400" dirty="0"/>
          </a:p>
          <a:p>
            <a:r>
              <a:rPr lang="en-GB" sz="1400" dirty="0"/>
              <a:t>Reinforcing the fight against violence against women and domestic violence in Kosovo*</a:t>
            </a:r>
          </a:p>
          <a:p>
            <a:endParaRPr lang="en-GB" sz="1400" dirty="0"/>
          </a:p>
          <a:p>
            <a:r>
              <a:rPr lang="en-US" sz="1400" dirty="0"/>
              <a:t>Strengthening the Kosovo* Institutions in fight against torture, ill-treatment and other degrading treatment</a:t>
            </a:r>
            <a:endParaRPr lang="fr-FR" sz="1400" dirty="0"/>
          </a:p>
        </p:txBody>
      </p:sp>
      <p:sp>
        <p:nvSpPr>
          <p:cNvPr id="9" name="TextBox 8">
            <a:extLst>
              <a:ext uri="{FF2B5EF4-FFF2-40B4-BE49-F238E27FC236}">
                <a16:creationId xmlns:a16="http://schemas.microsoft.com/office/drawing/2014/main" id="{A2EA7A65-B41C-4A23-9633-B18E31C248FF}"/>
              </a:ext>
            </a:extLst>
          </p:cNvPr>
          <p:cNvSpPr txBox="1"/>
          <p:nvPr/>
        </p:nvSpPr>
        <p:spPr>
          <a:xfrm>
            <a:off x="220068" y="1430264"/>
            <a:ext cx="8496944" cy="480131"/>
          </a:xfrm>
          <a:prstGeom prst="rect">
            <a:avLst/>
          </a:prstGeom>
          <a:noFill/>
          <a:ln>
            <a:solidFill>
              <a:schemeClr val="bg1"/>
            </a:solidFill>
          </a:ln>
        </p:spPr>
        <p:txBody>
          <a:bodyPr wrap="square" rtlCol="0">
            <a:spAutoFit/>
          </a:bodyPr>
          <a:lstStyle/>
          <a:p>
            <a:pPr algn="ctr" eaLnBrk="1" hangingPunct="1">
              <a:lnSpc>
                <a:spcPct val="90000"/>
              </a:lnSpc>
              <a:defRPr/>
            </a:pPr>
            <a:r>
              <a:rPr lang="en-GB" sz="2800" b="1" dirty="0">
                <a:solidFill>
                  <a:schemeClr val="accent1">
                    <a:lumMod val="50000"/>
                  </a:schemeClr>
                </a:solidFill>
                <a:effectLst>
                  <a:outerShdw blurRad="38100" dist="38100" dir="2700000" algn="tl">
                    <a:srgbClr val="000000">
                      <a:alpha val="43137"/>
                    </a:srgbClr>
                  </a:outerShdw>
                </a:effectLst>
                <a:latin typeface="+mn-lt"/>
              </a:rPr>
              <a:t>Cooperation &amp; synergies</a:t>
            </a:r>
            <a:endParaRPr lang="en-GB" sz="2800" b="1" dirty="0">
              <a:solidFill>
                <a:srgbClr val="FF9933"/>
              </a:solidFill>
              <a:effectLst>
                <a:outerShdw blurRad="38100" dist="38100" dir="2700000" algn="tl">
                  <a:srgbClr val="000000">
                    <a:alpha val="43137"/>
                  </a:srgbClr>
                </a:outerShdw>
              </a:effectLst>
              <a:latin typeface="+mn-lt"/>
            </a:endParaRPr>
          </a:p>
        </p:txBody>
      </p:sp>
      <p:sp>
        <p:nvSpPr>
          <p:cNvPr id="10" name="TextBox 9">
            <a:extLst>
              <a:ext uri="{FF2B5EF4-FFF2-40B4-BE49-F238E27FC236}">
                <a16:creationId xmlns:a16="http://schemas.microsoft.com/office/drawing/2014/main" id="{2E05609C-6D4D-4293-8709-833258C72C1B}"/>
              </a:ext>
            </a:extLst>
          </p:cNvPr>
          <p:cNvSpPr txBox="1"/>
          <p:nvPr/>
        </p:nvSpPr>
        <p:spPr>
          <a:xfrm>
            <a:off x="251520" y="6597352"/>
            <a:ext cx="8640960" cy="246221"/>
          </a:xfrm>
          <a:prstGeom prst="rect">
            <a:avLst/>
          </a:prstGeom>
          <a:noFill/>
        </p:spPr>
        <p:txBody>
          <a:bodyPr wrap="square" rtlCol="0">
            <a:spAutoFit/>
          </a:bodyPr>
          <a:lstStyle/>
          <a:p>
            <a:r>
              <a:rPr lang="en-US" sz="1000" dirty="0"/>
              <a:t>*This designation is without prejudice to positions on status, and is in line with UNSCR 1244 and the ICJ Opinion on the Kosovo Declaration of Independence.</a:t>
            </a:r>
            <a:endParaRPr lang="en-GB" sz="1000" dirty="0"/>
          </a:p>
        </p:txBody>
      </p:sp>
    </p:spTree>
    <p:custDataLst>
      <p:tags r:id="rId1"/>
    </p:custDataLst>
    <p:extLst>
      <p:ext uri="{BB962C8B-B14F-4D97-AF65-F5344CB8AC3E}">
        <p14:creationId xmlns:p14="http://schemas.microsoft.com/office/powerpoint/2010/main" val="2707237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descr="A picture containing flower&#10;&#10;Description automatically generated">
            <a:extLst>
              <a:ext uri="{FF2B5EF4-FFF2-40B4-BE49-F238E27FC236}">
                <a16:creationId xmlns:a16="http://schemas.microsoft.com/office/drawing/2014/main" id="{0FC33B53-9790-48D5-A749-DFA9E8C534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61349" cy="1382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ardrop 4">
            <a:extLst>
              <a:ext uri="{FF2B5EF4-FFF2-40B4-BE49-F238E27FC236}">
                <a16:creationId xmlns:a16="http://schemas.microsoft.com/office/drawing/2014/main" id="{8E78A614-42CD-417F-89E0-4946E843EB4A}"/>
              </a:ext>
            </a:extLst>
          </p:cNvPr>
          <p:cNvSpPr/>
          <p:nvPr/>
        </p:nvSpPr>
        <p:spPr>
          <a:xfrm rot="2700000">
            <a:off x="438086" y="2221993"/>
            <a:ext cx="1060253" cy="1079788"/>
          </a:xfrm>
          <a:prstGeom prst="teardrop">
            <a:avLst>
              <a:gd name="adj" fmla="val 100000"/>
            </a:avLst>
          </a:prstGeom>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sp>
      <p:sp>
        <p:nvSpPr>
          <p:cNvPr id="7" name="Oval 6">
            <a:extLst>
              <a:ext uri="{FF2B5EF4-FFF2-40B4-BE49-F238E27FC236}">
                <a16:creationId xmlns:a16="http://schemas.microsoft.com/office/drawing/2014/main" id="{EE206975-61EC-44F3-B87F-21D45C6A6789}"/>
              </a:ext>
            </a:extLst>
          </p:cNvPr>
          <p:cNvSpPr/>
          <p:nvPr/>
        </p:nvSpPr>
        <p:spPr>
          <a:xfrm>
            <a:off x="530642" y="2363253"/>
            <a:ext cx="864096" cy="769441"/>
          </a:xfrm>
          <a:prstGeom prst="ellipse">
            <a:avLst/>
          </a:prstGeom>
        </p:spPr>
        <p:style>
          <a:lnRef idx="1">
            <a:schemeClr val="accent1">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txBody>
          <a:bodyPr/>
          <a:lstStyle/>
          <a:p>
            <a:pPr algn="ctr"/>
            <a:endParaRPr lang="en-GB" sz="2400" b="1" dirty="0">
              <a:solidFill>
                <a:schemeClr val="tx2">
                  <a:lumMod val="75000"/>
                </a:schemeClr>
              </a:solidFill>
            </a:endParaRPr>
          </a:p>
        </p:txBody>
      </p:sp>
      <p:sp>
        <p:nvSpPr>
          <p:cNvPr id="9" name="Teardrop 8">
            <a:extLst>
              <a:ext uri="{FF2B5EF4-FFF2-40B4-BE49-F238E27FC236}">
                <a16:creationId xmlns:a16="http://schemas.microsoft.com/office/drawing/2014/main" id="{BC816210-D006-4D9F-9D6F-0B09AD584CF7}"/>
              </a:ext>
            </a:extLst>
          </p:cNvPr>
          <p:cNvSpPr/>
          <p:nvPr/>
        </p:nvSpPr>
        <p:spPr>
          <a:xfrm rot="2700000">
            <a:off x="438086" y="3368905"/>
            <a:ext cx="1060253" cy="1079788"/>
          </a:xfrm>
          <a:prstGeom prst="teardrop">
            <a:avLst>
              <a:gd name="adj" fmla="val 100000"/>
            </a:avLst>
          </a:prstGeom>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sp>
      <p:sp>
        <p:nvSpPr>
          <p:cNvPr id="10" name="Oval 9">
            <a:extLst>
              <a:ext uri="{FF2B5EF4-FFF2-40B4-BE49-F238E27FC236}">
                <a16:creationId xmlns:a16="http://schemas.microsoft.com/office/drawing/2014/main" id="{24DFB615-3D74-4D7C-9185-0DD3465BEFC8}"/>
              </a:ext>
            </a:extLst>
          </p:cNvPr>
          <p:cNvSpPr/>
          <p:nvPr/>
        </p:nvSpPr>
        <p:spPr>
          <a:xfrm>
            <a:off x="530642" y="3503501"/>
            <a:ext cx="864096" cy="776105"/>
          </a:xfrm>
          <a:prstGeom prst="ellipse">
            <a:avLst/>
          </a:prstGeom>
        </p:spPr>
        <p:style>
          <a:lnRef idx="1">
            <a:schemeClr val="accent1">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txBody>
          <a:bodyPr/>
          <a:lstStyle/>
          <a:p>
            <a:endParaRPr lang="en-GB" b="1" dirty="0">
              <a:solidFill>
                <a:schemeClr val="tx2">
                  <a:lumMod val="75000"/>
                </a:schemeClr>
              </a:solidFill>
            </a:endParaRPr>
          </a:p>
        </p:txBody>
      </p:sp>
      <p:sp>
        <p:nvSpPr>
          <p:cNvPr id="3" name="TextBox 2">
            <a:extLst>
              <a:ext uri="{FF2B5EF4-FFF2-40B4-BE49-F238E27FC236}">
                <a16:creationId xmlns:a16="http://schemas.microsoft.com/office/drawing/2014/main" id="{2700191C-76B6-4354-9CE2-BBBF35A1F449}"/>
              </a:ext>
            </a:extLst>
          </p:cNvPr>
          <p:cNvSpPr txBox="1"/>
          <p:nvPr/>
        </p:nvSpPr>
        <p:spPr>
          <a:xfrm>
            <a:off x="1935478" y="2516526"/>
            <a:ext cx="7102326" cy="584775"/>
          </a:xfrm>
          <a:prstGeom prst="rect">
            <a:avLst/>
          </a:prstGeom>
          <a:noFill/>
        </p:spPr>
        <p:txBody>
          <a:bodyPr wrap="square" rtlCol="0">
            <a:spAutoFit/>
          </a:bodyPr>
          <a:lstStyle/>
          <a:p>
            <a:r>
              <a:rPr lang="en-GB" sz="3200" b="1" dirty="0">
                <a:solidFill>
                  <a:srgbClr val="FF9933"/>
                </a:solidFill>
                <a:effectLst>
                  <a:outerShdw blurRad="38100" dist="38100" dir="2700000" algn="tl">
                    <a:srgbClr val="000000">
                      <a:alpha val="43137"/>
                    </a:srgbClr>
                  </a:outerShdw>
                </a:effectLst>
              </a:rPr>
              <a:t>3</a:t>
            </a:r>
            <a:r>
              <a:rPr lang="en-GB" sz="2600" dirty="0">
                <a:solidFill>
                  <a:schemeClr val="tx2">
                    <a:lumMod val="75000"/>
                  </a:schemeClr>
                </a:solidFill>
              </a:rPr>
              <a:t> HELP online courses launched</a:t>
            </a:r>
          </a:p>
        </p:txBody>
      </p:sp>
      <p:sp>
        <p:nvSpPr>
          <p:cNvPr id="14" name="TextBox 13">
            <a:extLst>
              <a:ext uri="{FF2B5EF4-FFF2-40B4-BE49-F238E27FC236}">
                <a16:creationId xmlns:a16="http://schemas.microsoft.com/office/drawing/2014/main" id="{A82651DB-3D8E-4EAC-9E7B-8BF5419F4648}"/>
              </a:ext>
            </a:extLst>
          </p:cNvPr>
          <p:cNvSpPr txBox="1"/>
          <p:nvPr/>
        </p:nvSpPr>
        <p:spPr>
          <a:xfrm>
            <a:off x="1935478" y="3693355"/>
            <a:ext cx="7102326" cy="584775"/>
          </a:xfrm>
          <a:prstGeom prst="rect">
            <a:avLst/>
          </a:prstGeom>
          <a:noFill/>
        </p:spPr>
        <p:txBody>
          <a:bodyPr wrap="square" rtlCol="0">
            <a:spAutoFit/>
          </a:bodyPr>
          <a:lstStyle/>
          <a:p>
            <a:r>
              <a:rPr lang="en-GB" sz="3200" b="1" dirty="0">
                <a:solidFill>
                  <a:srgbClr val="FF9933"/>
                </a:solidFill>
                <a:effectLst>
                  <a:outerShdw blurRad="38100" dist="38100" dir="2700000" algn="tl">
                    <a:srgbClr val="000000">
                      <a:alpha val="43137"/>
                    </a:srgbClr>
                  </a:outerShdw>
                </a:effectLst>
              </a:rPr>
              <a:t>324</a:t>
            </a:r>
            <a:r>
              <a:rPr lang="en-GB" sz="2600" b="1" dirty="0">
                <a:solidFill>
                  <a:schemeClr val="tx2">
                    <a:lumMod val="75000"/>
                  </a:schemeClr>
                </a:solidFill>
              </a:rPr>
              <a:t> </a:t>
            </a:r>
            <a:r>
              <a:rPr lang="en-GB" sz="2600" dirty="0">
                <a:solidFill>
                  <a:schemeClr val="tx2">
                    <a:lumMod val="75000"/>
                  </a:schemeClr>
                </a:solidFill>
              </a:rPr>
              <a:t>justice (and other) professionals</a:t>
            </a:r>
          </a:p>
        </p:txBody>
      </p:sp>
      <p:sp>
        <p:nvSpPr>
          <p:cNvPr id="11" name="TextBox 10">
            <a:extLst>
              <a:ext uri="{FF2B5EF4-FFF2-40B4-BE49-F238E27FC236}">
                <a16:creationId xmlns:a16="http://schemas.microsoft.com/office/drawing/2014/main" id="{41D4BCC6-DE30-45F6-8972-F41A45590FF0}"/>
              </a:ext>
            </a:extLst>
          </p:cNvPr>
          <p:cNvSpPr txBox="1"/>
          <p:nvPr/>
        </p:nvSpPr>
        <p:spPr>
          <a:xfrm>
            <a:off x="526344" y="3693355"/>
            <a:ext cx="864096" cy="369332"/>
          </a:xfrm>
          <a:prstGeom prst="rect">
            <a:avLst/>
          </a:prstGeom>
          <a:noFill/>
        </p:spPr>
        <p:txBody>
          <a:bodyPr wrap="square" rtlCol="0">
            <a:spAutoFit/>
          </a:bodyPr>
          <a:lstStyle/>
          <a:p>
            <a:pPr algn="ctr"/>
            <a:r>
              <a:rPr lang="en-GB" b="1" dirty="0">
                <a:solidFill>
                  <a:schemeClr val="tx2">
                    <a:lumMod val="75000"/>
                  </a:schemeClr>
                </a:solidFill>
              </a:rPr>
              <a:t>324</a:t>
            </a:r>
          </a:p>
        </p:txBody>
      </p:sp>
      <p:sp>
        <p:nvSpPr>
          <p:cNvPr id="22" name="TextBox 21">
            <a:extLst>
              <a:ext uri="{FF2B5EF4-FFF2-40B4-BE49-F238E27FC236}">
                <a16:creationId xmlns:a16="http://schemas.microsoft.com/office/drawing/2014/main" id="{54C0EB9C-F6D9-4435-9DB5-637B8545148E}"/>
              </a:ext>
            </a:extLst>
          </p:cNvPr>
          <p:cNvSpPr txBox="1"/>
          <p:nvPr/>
        </p:nvSpPr>
        <p:spPr>
          <a:xfrm>
            <a:off x="636953" y="2515373"/>
            <a:ext cx="642877" cy="430887"/>
          </a:xfrm>
          <a:prstGeom prst="rect">
            <a:avLst/>
          </a:prstGeom>
          <a:noFill/>
        </p:spPr>
        <p:txBody>
          <a:bodyPr wrap="square" rtlCol="0">
            <a:spAutoFit/>
          </a:bodyPr>
          <a:lstStyle/>
          <a:p>
            <a:pPr algn="ctr"/>
            <a:r>
              <a:rPr lang="en-GB" sz="2200" b="1" dirty="0">
                <a:solidFill>
                  <a:schemeClr val="tx2">
                    <a:lumMod val="75000"/>
                  </a:schemeClr>
                </a:solidFill>
              </a:rPr>
              <a:t>3</a:t>
            </a:r>
          </a:p>
        </p:txBody>
      </p:sp>
      <p:sp>
        <p:nvSpPr>
          <p:cNvPr id="23" name="TextBox 22">
            <a:extLst>
              <a:ext uri="{FF2B5EF4-FFF2-40B4-BE49-F238E27FC236}">
                <a16:creationId xmlns:a16="http://schemas.microsoft.com/office/drawing/2014/main" id="{DC71BC70-24CF-41A1-BBD1-0D43F6864B41}"/>
              </a:ext>
            </a:extLst>
          </p:cNvPr>
          <p:cNvSpPr txBox="1"/>
          <p:nvPr/>
        </p:nvSpPr>
        <p:spPr>
          <a:xfrm>
            <a:off x="220068" y="1430264"/>
            <a:ext cx="8496944" cy="535531"/>
          </a:xfrm>
          <a:prstGeom prst="rect">
            <a:avLst/>
          </a:prstGeom>
          <a:noFill/>
          <a:ln>
            <a:solidFill>
              <a:schemeClr val="bg1"/>
            </a:solidFill>
          </a:ln>
        </p:spPr>
        <p:txBody>
          <a:bodyPr wrap="square" rtlCol="0">
            <a:spAutoFit/>
          </a:bodyPr>
          <a:lstStyle/>
          <a:p>
            <a:pPr algn="ctr" eaLnBrk="1" hangingPunct="1">
              <a:lnSpc>
                <a:spcPct val="90000"/>
              </a:lnSpc>
              <a:defRPr/>
            </a:pPr>
            <a:r>
              <a:rPr lang="en-GB" sz="3200" b="1" dirty="0">
                <a:solidFill>
                  <a:schemeClr val="accent1">
                    <a:lumMod val="50000"/>
                  </a:schemeClr>
                </a:solidFill>
                <a:effectLst>
                  <a:outerShdw blurRad="38100" dist="38100" dir="2700000" algn="tl">
                    <a:srgbClr val="000000">
                      <a:alpha val="43137"/>
                    </a:srgbClr>
                  </a:outerShdw>
                </a:effectLst>
                <a:latin typeface="+mn-lt"/>
              </a:rPr>
              <a:t>HELP online courses </a:t>
            </a:r>
            <a:r>
              <a:rPr lang="en-GB" sz="3200" b="1" dirty="0">
                <a:solidFill>
                  <a:srgbClr val="FF9933"/>
                </a:solidFill>
                <a:effectLst>
                  <a:outerShdw blurRad="38100" dist="38100" dir="2700000" algn="tl">
                    <a:srgbClr val="000000">
                      <a:alpha val="43137"/>
                    </a:srgbClr>
                  </a:outerShdw>
                </a:effectLst>
                <a:latin typeface="+mn-lt"/>
              </a:rPr>
              <a:t>(regional level)</a:t>
            </a:r>
          </a:p>
        </p:txBody>
      </p:sp>
      <p:pic>
        <p:nvPicPr>
          <p:cNvPr id="8" name="Picture 7" descr="Graphical user interface, text, application&#10;&#10;Description automatically generated">
            <a:extLst>
              <a:ext uri="{FF2B5EF4-FFF2-40B4-BE49-F238E27FC236}">
                <a16:creationId xmlns:a16="http://schemas.microsoft.com/office/drawing/2014/main" id="{C99095F9-F81E-4F34-81A3-63DA1A49A67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9125" y="4684904"/>
            <a:ext cx="2900334" cy="1708613"/>
          </a:xfrm>
          <a:prstGeom prst="rect">
            <a:avLst/>
          </a:prstGeom>
        </p:spPr>
      </p:pic>
      <p:pic>
        <p:nvPicPr>
          <p:cNvPr id="30" name="Picture 29" descr="A picture containing text, person, standing&#10;&#10;Description automatically generated">
            <a:extLst>
              <a:ext uri="{FF2B5EF4-FFF2-40B4-BE49-F238E27FC236}">
                <a16:creationId xmlns:a16="http://schemas.microsoft.com/office/drawing/2014/main" id="{7D0A169E-E68E-434E-94B5-AA70D34D0C1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15919" y="4684903"/>
            <a:ext cx="2868208" cy="1708613"/>
          </a:xfrm>
          <a:prstGeom prst="rect">
            <a:avLst/>
          </a:prstGeom>
        </p:spPr>
      </p:pic>
      <p:pic>
        <p:nvPicPr>
          <p:cNvPr id="6" name="Picture 5" descr="Graphical user interface, website&#10;&#10;Description automatically generated">
            <a:extLst>
              <a:ext uri="{FF2B5EF4-FFF2-40B4-BE49-F238E27FC236}">
                <a16:creationId xmlns:a16="http://schemas.microsoft.com/office/drawing/2014/main" id="{266EE7E3-D58D-4236-94F0-5639E3385012}"/>
              </a:ext>
            </a:extLst>
          </p:cNvPr>
          <p:cNvPicPr>
            <a:picLocks noChangeAspect="1"/>
          </p:cNvPicPr>
          <p:nvPr/>
        </p:nvPicPr>
        <p:blipFill>
          <a:blip r:embed="rId7"/>
          <a:stretch>
            <a:fillRect/>
          </a:stretch>
        </p:blipFill>
        <p:spPr>
          <a:xfrm>
            <a:off x="6080587" y="4684904"/>
            <a:ext cx="3035063" cy="1708613"/>
          </a:xfrm>
          <a:prstGeom prst="rect">
            <a:avLst/>
          </a:prstGeom>
        </p:spPr>
      </p:pic>
    </p:spTree>
    <p:custDataLst>
      <p:tags r:id="rId1"/>
    </p:custDataLst>
    <p:extLst>
      <p:ext uri="{BB962C8B-B14F-4D97-AF65-F5344CB8AC3E}">
        <p14:creationId xmlns:p14="http://schemas.microsoft.com/office/powerpoint/2010/main" val="12096633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fill="hold"/>
                                        <p:tgtEl>
                                          <p:spTgt spid="10"/>
                                        </p:tgtEl>
                                        <p:attrNameLst>
                                          <p:attrName>ppt_x</p:attrName>
                                        </p:attrNameLst>
                                      </p:cBhvr>
                                      <p:tavLst>
                                        <p:tav tm="0">
                                          <p:val>
                                            <p:strVal val="#ppt_x"/>
                                          </p:val>
                                        </p:tav>
                                        <p:tav tm="100000">
                                          <p:val>
                                            <p:strVal val="#ppt_x"/>
                                          </p:val>
                                        </p:tav>
                                      </p:tavLst>
                                    </p:anim>
                                    <p:anim calcmode="lin" valueType="num">
                                      <p:cBhvr additive="base">
                                        <p:cTn id="30" dur="500" fill="hold"/>
                                        <p:tgtEl>
                                          <p:spTgt spid="10"/>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additive="base">
                                        <p:cTn id="33" dur="500" fill="hold"/>
                                        <p:tgtEl>
                                          <p:spTgt spid="9"/>
                                        </p:tgtEl>
                                        <p:attrNameLst>
                                          <p:attrName>ppt_x</p:attrName>
                                        </p:attrNameLst>
                                      </p:cBhvr>
                                      <p:tavLst>
                                        <p:tav tm="0">
                                          <p:val>
                                            <p:strVal val="#ppt_x"/>
                                          </p:val>
                                        </p:tav>
                                        <p:tav tm="100000">
                                          <p:val>
                                            <p:strVal val="#ppt_x"/>
                                          </p:val>
                                        </p:tav>
                                      </p:tavLst>
                                    </p:anim>
                                    <p:anim calcmode="lin" valueType="num">
                                      <p:cBhvr additive="base">
                                        <p:cTn id="34" dur="500" fill="hold"/>
                                        <p:tgtEl>
                                          <p:spTgt spid="9"/>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ppt_x"/>
                                          </p:val>
                                        </p:tav>
                                        <p:tav tm="100000">
                                          <p:val>
                                            <p:strVal val="#ppt_x"/>
                                          </p:val>
                                        </p:tav>
                                      </p:tavLst>
                                    </p:anim>
                                    <p:anim calcmode="lin" valueType="num">
                                      <p:cBhvr additive="base">
                                        <p:cTn id="3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additive="base">
                                        <p:cTn id="43" dur="500" fill="hold"/>
                                        <p:tgtEl>
                                          <p:spTgt spid="8"/>
                                        </p:tgtEl>
                                        <p:attrNameLst>
                                          <p:attrName>ppt_x</p:attrName>
                                        </p:attrNameLst>
                                      </p:cBhvr>
                                      <p:tavLst>
                                        <p:tav tm="0">
                                          <p:val>
                                            <p:strVal val="#ppt_x"/>
                                          </p:val>
                                        </p:tav>
                                        <p:tav tm="100000">
                                          <p:val>
                                            <p:strVal val="#ppt_x"/>
                                          </p:val>
                                        </p:tav>
                                      </p:tavLst>
                                    </p:anim>
                                    <p:anim calcmode="lin" valueType="num">
                                      <p:cBhvr additive="base">
                                        <p:cTn id="4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0"/>
                                        </p:tgtEl>
                                        <p:attrNameLst>
                                          <p:attrName>style.visibility</p:attrName>
                                        </p:attrNameLst>
                                      </p:cBhvr>
                                      <p:to>
                                        <p:strVal val="visible"/>
                                      </p:to>
                                    </p:set>
                                    <p:anim calcmode="lin" valueType="num">
                                      <p:cBhvr additive="base">
                                        <p:cTn id="49" dur="500" fill="hold"/>
                                        <p:tgtEl>
                                          <p:spTgt spid="30"/>
                                        </p:tgtEl>
                                        <p:attrNameLst>
                                          <p:attrName>ppt_x</p:attrName>
                                        </p:attrNameLst>
                                      </p:cBhvr>
                                      <p:tavLst>
                                        <p:tav tm="0">
                                          <p:val>
                                            <p:strVal val="#ppt_x"/>
                                          </p:val>
                                        </p:tav>
                                        <p:tav tm="100000">
                                          <p:val>
                                            <p:strVal val="#ppt_x"/>
                                          </p:val>
                                        </p:tav>
                                      </p:tavLst>
                                    </p:anim>
                                    <p:anim calcmode="lin" valueType="num">
                                      <p:cBhvr additive="base">
                                        <p:cTn id="50"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6"/>
                                        </p:tgtEl>
                                        <p:attrNameLst>
                                          <p:attrName>style.visibility</p:attrName>
                                        </p:attrNameLst>
                                      </p:cBhvr>
                                      <p:to>
                                        <p:strVal val="visible"/>
                                      </p:to>
                                    </p:set>
                                    <p:anim calcmode="lin" valueType="num">
                                      <p:cBhvr additive="base">
                                        <p:cTn id="55" dur="500" fill="hold"/>
                                        <p:tgtEl>
                                          <p:spTgt spid="6"/>
                                        </p:tgtEl>
                                        <p:attrNameLst>
                                          <p:attrName>ppt_x</p:attrName>
                                        </p:attrNameLst>
                                      </p:cBhvr>
                                      <p:tavLst>
                                        <p:tav tm="0">
                                          <p:val>
                                            <p:strVal val="#ppt_x"/>
                                          </p:val>
                                        </p:tav>
                                        <p:tav tm="100000">
                                          <p:val>
                                            <p:strVal val="#ppt_x"/>
                                          </p:val>
                                        </p:tav>
                                      </p:tavLst>
                                    </p:anim>
                                    <p:anim calcmode="lin" valueType="num">
                                      <p:cBhvr additive="base">
                                        <p:cTn id="5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3" grpId="0"/>
      <p:bldP spid="14" grpId="0"/>
      <p:bldP spid="11" grpId="0"/>
      <p:bldP spid="2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Content Placeholder 4" descr="A picture containing flower&#10;&#10;Description automatically generated">
            <a:extLst>
              <a:ext uri="{FF2B5EF4-FFF2-40B4-BE49-F238E27FC236}">
                <a16:creationId xmlns:a16="http://schemas.microsoft.com/office/drawing/2014/main" id="{C6A94309-9C26-4A84-9A5F-59E21B3CB52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2551"/>
            <a:ext cx="9161349" cy="1382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a:extLst>
              <a:ext uri="{FF2B5EF4-FFF2-40B4-BE49-F238E27FC236}">
                <a16:creationId xmlns:a16="http://schemas.microsoft.com/office/drawing/2014/main" id="{4EAC487C-AAD5-4130-891D-8B9A768373C8}"/>
              </a:ext>
            </a:extLst>
          </p:cNvPr>
          <p:cNvSpPr txBox="1"/>
          <p:nvPr/>
        </p:nvSpPr>
        <p:spPr>
          <a:xfrm>
            <a:off x="220068" y="1430264"/>
            <a:ext cx="8496944" cy="895630"/>
          </a:xfrm>
          <a:prstGeom prst="rect">
            <a:avLst/>
          </a:prstGeom>
          <a:noFill/>
          <a:ln>
            <a:solidFill>
              <a:schemeClr val="bg1"/>
            </a:solidFill>
          </a:ln>
        </p:spPr>
        <p:txBody>
          <a:bodyPr wrap="square" rtlCol="0">
            <a:spAutoFit/>
          </a:bodyPr>
          <a:lstStyle/>
          <a:p>
            <a:pPr algn="ctr" eaLnBrk="1" hangingPunct="1">
              <a:lnSpc>
                <a:spcPct val="90000"/>
              </a:lnSpc>
              <a:defRPr/>
            </a:pPr>
            <a:r>
              <a:rPr lang="en-GB" sz="3200" b="1" dirty="0">
                <a:solidFill>
                  <a:schemeClr val="accent5">
                    <a:lumMod val="50000"/>
                  </a:schemeClr>
                </a:solidFill>
                <a:effectLst>
                  <a:outerShdw blurRad="38100" dist="38100" dir="2700000" algn="tl">
                    <a:srgbClr val="000000">
                      <a:alpha val="43137"/>
                    </a:srgbClr>
                  </a:outerShdw>
                </a:effectLst>
                <a:latin typeface="+mn-lt"/>
              </a:rPr>
              <a:t>HELP </a:t>
            </a:r>
            <a:r>
              <a:rPr lang="en-GB" sz="3200" b="1" dirty="0">
                <a:solidFill>
                  <a:srgbClr val="FF9933"/>
                </a:solidFill>
                <a:effectLst>
                  <a:outerShdw blurRad="38100" dist="38100" dir="2700000" algn="tl">
                    <a:srgbClr val="000000">
                      <a:alpha val="43137"/>
                    </a:srgbClr>
                  </a:outerShdw>
                </a:effectLst>
                <a:latin typeface="+mn-lt"/>
              </a:rPr>
              <a:t>users</a:t>
            </a:r>
          </a:p>
          <a:p>
            <a:pPr algn="ctr" eaLnBrk="1" hangingPunct="1">
              <a:lnSpc>
                <a:spcPct val="90000"/>
              </a:lnSpc>
              <a:defRPr/>
            </a:pPr>
            <a:r>
              <a:rPr lang="en-GB" sz="2600" b="1" dirty="0">
                <a:solidFill>
                  <a:schemeClr val="accent5">
                    <a:lumMod val="50000"/>
                  </a:schemeClr>
                </a:solidFill>
                <a:effectLst>
                  <a:outerShdw blurRad="38100" dist="38100" dir="2700000" algn="tl">
                    <a:srgbClr val="000000">
                      <a:alpha val="43137"/>
                    </a:srgbClr>
                  </a:outerShdw>
                </a:effectLst>
                <a:latin typeface="+mn-lt"/>
              </a:rPr>
              <a:t>July 2017 to July 2022</a:t>
            </a:r>
          </a:p>
        </p:txBody>
      </p:sp>
      <p:graphicFrame>
        <p:nvGraphicFramePr>
          <p:cNvPr id="7" name="Chart 6">
            <a:extLst>
              <a:ext uri="{FF2B5EF4-FFF2-40B4-BE49-F238E27FC236}">
                <a16:creationId xmlns:a16="http://schemas.microsoft.com/office/drawing/2014/main" id="{B2661615-2465-4BF7-B384-CE2AC0EF56C6}"/>
              </a:ext>
            </a:extLst>
          </p:cNvPr>
          <p:cNvGraphicFramePr/>
          <p:nvPr>
            <p:extLst>
              <p:ext uri="{D42A27DB-BD31-4B8C-83A1-F6EECF244321}">
                <p14:modId xmlns:p14="http://schemas.microsoft.com/office/powerpoint/2010/main" val="4045228858"/>
              </p:ext>
            </p:extLst>
          </p:nvPr>
        </p:nvGraphicFramePr>
        <p:xfrm>
          <a:off x="0" y="2198670"/>
          <a:ext cx="9072297" cy="4659330"/>
        </p:xfrm>
        <a:graphic>
          <a:graphicData uri="http://schemas.openxmlformats.org/drawingml/2006/chart">
            <c:chart xmlns:c="http://schemas.openxmlformats.org/drawingml/2006/chart" xmlns:r="http://schemas.openxmlformats.org/officeDocument/2006/relationships" r:id="rId5"/>
          </a:graphicData>
        </a:graphic>
      </p:graphicFrame>
    </p:spTree>
    <p:custDataLst>
      <p:tags r:id="rId1"/>
    </p:custDataLst>
    <p:extLst>
      <p:ext uri="{BB962C8B-B14F-4D97-AF65-F5344CB8AC3E}">
        <p14:creationId xmlns:p14="http://schemas.microsoft.com/office/powerpoint/2010/main" val="3366496610"/>
      </p:ext>
    </p:extLst>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FF1032-8167-4650-93D5-B9266A45846E}"/>
              </a:ext>
            </a:extLst>
          </p:cNvPr>
          <p:cNvSpPr>
            <a:spLocks noGrp="1"/>
          </p:cNvSpPr>
          <p:nvPr>
            <p:ph type="title" idx="4294967295"/>
          </p:nvPr>
        </p:nvSpPr>
        <p:spPr>
          <a:xfrm>
            <a:off x="2945092" y="-184191"/>
            <a:ext cx="3070726" cy="1143001"/>
          </a:xfrm>
        </p:spPr>
        <p:txBody>
          <a:bodyPr/>
          <a:lstStyle/>
          <a:p>
            <a:pPr>
              <a:defRPr/>
            </a:pPr>
            <a:r>
              <a:rPr lang="en-US" sz="2800" b="1" dirty="0"/>
              <a:t>HELP Platform</a:t>
            </a:r>
          </a:p>
        </p:txBody>
      </p:sp>
      <p:sp>
        <p:nvSpPr>
          <p:cNvPr id="8" name="Content Placeholder 7">
            <a:extLst>
              <a:ext uri="{FF2B5EF4-FFF2-40B4-BE49-F238E27FC236}">
                <a16:creationId xmlns:a16="http://schemas.microsoft.com/office/drawing/2014/main" id="{F939223C-7B8A-4519-812D-DCDC169E95C5}"/>
              </a:ext>
            </a:extLst>
          </p:cNvPr>
          <p:cNvSpPr>
            <a:spLocks noGrp="1" noChangeArrowheads="1"/>
          </p:cNvSpPr>
          <p:nvPr>
            <p:ph idx="1"/>
          </p:nvPr>
        </p:nvSpPr>
        <p:spPr>
          <a:xfrm>
            <a:off x="179388" y="2047875"/>
            <a:ext cx="8229600" cy="3914918"/>
          </a:xfrm>
        </p:spPr>
        <p:txBody>
          <a:bodyPr>
            <a:spAutoFit/>
          </a:bodyPr>
          <a:lstStyle/>
          <a:p>
            <a:pPr>
              <a:spcBef>
                <a:spcPct val="0"/>
              </a:spcBef>
              <a:buFontTx/>
              <a:buNone/>
            </a:pPr>
            <a:endParaRPr lang="en-GB" altLang="en-US" sz="2600" b="1" dirty="0">
              <a:solidFill>
                <a:schemeClr val="tx2"/>
              </a:solidFill>
            </a:endParaRPr>
          </a:p>
          <a:p>
            <a:pPr>
              <a:spcBef>
                <a:spcPct val="0"/>
              </a:spcBef>
              <a:buFontTx/>
              <a:buNone/>
            </a:pPr>
            <a:endParaRPr lang="en-GB" altLang="en-US" sz="2600" b="1" dirty="0">
              <a:solidFill>
                <a:schemeClr val="tx2"/>
              </a:solidFill>
            </a:endParaRPr>
          </a:p>
          <a:p>
            <a:pPr>
              <a:spcBef>
                <a:spcPct val="0"/>
              </a:spcBef>
              <a:buFontTx/>
              <a:buNone/>
            </a:pPr>
            <a:endParaRPr lang="en-GB" altLang="en-US" sz="2500" b="1" dirty="0">
              <a:solidFill>
                <a:schemeClr val="tx2"/>
              </a:solidFill>
            </a:endParaRPr>
          </a:p>
          <a:p>
            <a:pPr>
              <a:spcBef>
                <a:spcPct val="0"/>
              </a:spcBef>
              <a:buFontTx/>
              <a:buNone/>
            </a:pPr>
            <a:endParaRPr lang="en-GB" altLang="en-US" sz="2500" b="1" dirty="0">
              <a:solidFill>
                <a:schemeClr val="tx2"/>
              </a:solidFill>
            </a:endParaRPr>
          </a:p>
          <a:p>
            <a:pPr>
              <a:spcBef>
                <a:spcPct val="0"/>
              </a:spcBef>
              <a:buFontTx/>
              <a:buNone/>
            </a:pPr>
            <a:endParaRPr lang="en-GB" altLang="en-US" sz="2500" b="1" dirty="0">
              <a:solidFill>
                <a:schemeClr val="tx2"/>
              </a:solidFill>
            </a:endParaRPr>
          </a:p>
          <a:p>
            <a:pPr>
              <a:spcBef>
                <a:spcPct val="0"/>
              </a:spcBef>
              <a:buFontTx/>
              <a:buNone/>
            </a:pPr>
            <a:endParaRPr lang="en-GB" altLang="en-US" sz="2500" b="1" dirty="0">
              <a:solidFill>
                <a:schemeClr val="tx2"/>
              </a:solidFill>
            </a:endParaRPr>
          </a:p>
          <a:p>
            <a:pPr>
              <a:spcBef>
                <a:spcPct val="0"/>
              </a:spcBef>
              <a:buFontTx/>
              <a:buNone/>
            </a:pPr>
            <a:endParaRPr lang="en-GB" altLang="en-US" sz="2500" b="1" dirty="0">
              <a:solidFill>
                <a:srgbClr val="FFC000"/>
              </a:solidFill>
            </a:endParaRPr>
          </a:p>
          <a:p>
            <a:pPr>
              <a:spcBef>
                <a:spcPct val="0"/>
              </a:spcBef>
              <a:buFontTx/>
              <a:buNone/>
            </a:pPr>
            <a:endParaRPr lang="en-GB" altLang="en-US" sz="2000" b="1" dirty="0">
              <a:solidFill>
                <a:srgbClr val="FFC000"/>
              </a:solidFill>
            </a:endParaRPr>
          </a:p>
          <a:p>
            <a:pPr>
              <a:spcBef>
                <a:spcPct val="0"/>
              </a:spcBef>
              <a:buFontTx/>
              <a:buNone/>
            </a:pPr>
            <a:endParaRPr lang="en-GB" altLang="en-US" sz="1800" b="1" dirty="0">
              <a:solidFill>
                <a:srgbClr val="FFC000"/>
              </a:solidFill>
            </a:endParaRPr>
          </a:p>
          <a:p>
            <a:pPr>
              <a:spcBef>
                <a:spcPct val="0"/>
              </a:spcBef>
              <a:buFontTx/>
              <a:buNone/>
            </a:pPr>
            <a:endParaRPr lang="en-GB" altLang="en-US" sz="1800" b="1" dirty="0">
              <a:solidFill>
                <a:srgbClr val="FFC000"/>
              </a:solidFill>
            </a:endParaRPr>
          </a:p>
          <a:p>
            <a:pPr>
              <a:spcBef>
                <a:spcPct val="0"/>
              </a:spcBef>
              <a:buFontTx/>
              <a:buNone/>
            </a:pPr>
            <a:endParaRPr lang="en-GB" altLang="en-US" sz="1800" b="1" dirty="0">
              <a:solidFill>
                <a:srgbClr val="FFC000"/>
              </a:solidFill>
            </a:endParaRPr>
          </a:p>
          <a:p>
            <a:pPr>
              <a:spcBef>
                <a:spcPct val="0"/>
              </a:spcBef>
              <a:buFontTx/>
              <a:buNone/>
            </a:pPr>
            <a:endParaRPr lang="en-GB" altLang="en-US" sz="2500" b="1" dirty="0">
              <a:solidFill>
                <a:srgbClr val="00B050"/>
              </a:solidFill>
            </a:endParaRPr>
          </a:p>
        </p:txBody>
      </p:sp>
      <p:pic>
        <p:nvPicPr>
          <p:cNvPr id="5" name="Picture 4" descr="Chart, pie chart&#10;&#10;Description automatically generated">
            <a:extLst>
              <a:ext uri="{FF2B5EF4-FFF2-40B4-BE49-F238E27FC236}">
                <a16:creationId xmlns:a16="http://schemas.microsoft.com/office/drawing/2014/main" id="{29D11D29-96BE-4E24-BA8B-2820AC01122E}"/>
              </a:ext>
            </a:extLst>
          </p:cNvPr>
          <p:cNvPicPr>
            <a:picLocks noChangeAspect="1"/>
          </p:cNvPicPr>
          <p:nvPr/>
        </p:nvPicPr>
        <p:blipFill rotWithShape="1">
          <a:blip r:embed="rId3">
            <a:extLst>
              <a:ext uri="{28A0092B-C50C-407E-A947-70E740481C1C}">
                <a14:useLocalDpi xmlns:a14="http://schemas.microsoft.com/office/drawing/2010/main" val="0"/>
              </a:ext>
            </a:extLst>
          </a:blip>
          <a:srcRect l="2181"/>
          <a:stretch/>
        </p:blipFill>
        <p:spPr>
          <a:xfrm>
            <a:off x="125390" y="1012746"/>
            <a:ext cx="5778444" cy="4432478"/>
          </a:xfrm>
          <a:prstGeom prst="rect">
            <a:avLst/>
          </a:prstGeom>
        </p:spPr>
      </p:pic>
      <p:pic>
        <p:nvPicPr>
          <p:cNvPr id="29" name="Picture 28">
            <a:extLst>
              <a:ext uri="{FF2B5EF4-FFF2-40B4-BE49-F238E27FC236}">
                <a16:creationId xmlns:a16="http://schemas.microsoft.com/office/drawing/2014/main" id="{41417FB5-8247-4735-9D19-588B34449A42}"/>
              </a:ext>
            </a:extLst>
          </p:cNvPr>
          <p:cNvPicPr>
            <a:picLocks noChangeAspect="1"/>
          </p:cNvPicPr>
          <p:nvPr/>
        </p:nvPicPr>
        <p:blipFill rotWithShape="1">
          <a:blip r:embed="rId4"/>
          <a:srcRect l="1586" t="650"/>
          <a:stretch/>
        </p:blipFill>
        <p:spPr>
          <a:xfrm>
            <a:off x="6156176" y="0"/>
            <a:ext cx="2987825" cy="6858000"/>
          </a:xfrm>
          <a:prstGeom prst="rect">
            <a:avLst/>
          </a:prstGeom>
        </p:spPr>
      </p:pic>
    </p:spTree>
    <p:extLst>
      <p:ext uri="{BB962C8B-B14F-4D97-AF65-F5344CB8AC3E}">
        <p14:creationId xmlns:p14="http://schemas.microsoft.com/office/powerpoint/2010/main" val="303086576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nodePh="1">
                                  <p:stCondLst>
                                    <p:cond delay="0"/>
                                  </p:stCondLst>
                                  <p:endCondLst>
                                    <p:cond evt="begin" delay="0">
                                      <p:tn val="9"/>
                                    </p:cond>
                                  </p:end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FF1032-8167-4650-93D5-B9266A45846E}"/>
              </a:ext>
            </a:extLst>
          </p:cNvPr>
          <p:cNvSpPr>
            <a:spLocks noGrp="1"/>
          </p:cNvSpPr>
          <p:nvPr>
            <p:ph type="title" idx="4294967295"/>
          </p:nvPr>
        </p:nvSpPr>
        <p:spPr bwMode="auto">
          <a:xfrm>
            <a:off x="4471988" y="274638"/>
            <a:ext cx="4214812"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rtl="0" eaLnBrk="0" fontAlgn="base" hangingPunct="0">
              <a:lnSpc>
                <a:spcPct val="90000"/>
              </a:lnSpc>
              <a:spcBef>
                <a:spcPct val="0"/>
              </a:spcBef>
              <a:spcAft>
                <a:spcPct val="0"/>
              </a:spcAft>
              <a:defRPr sz="2000" kern="1200">
                <a:solidFill>
                  <a:schemeClr val="bg1"/>
                </a:solidFill>
                <a:latin typeface="Arial Narrow" charset="0"/>
                <a:ea typeface="Arial Narrow" charset="0"/>
                <a:cs typeface="Arial Narrow" charset="0"/>
              </a:defRPr>
            </a:lvl1pPr>
            <a:lvl2pPr algn="r" rtl="0" eaLnBrk="0" fontAlgn="base" hangingPunct="0">
              <a:lnSpc>
                <a:spcPct val="90000"/>
              </a:lnSpc>
              <a:spcBef>
                <a:spcPct val="0"/>
              </a:spcBef>
              <a:spcAft>
                <a:spcPct val="0"/>
              </a:spcAft>
              <a:defRPr sz="2000">
                <a:solidFill>
                  <a:schemeClr val="bg1"/>
                </a:solidFill>
                <a:latin typeface="Arial Narrow" pitchFamily="34" charset="0"/>
                <a:ea typeface="Arial Narrow" pitchFamily="34" charset="0"/>
                <a:cs typeface="Arial Narrow" pitchFamily="34" charset="0"/>
              </a:defRPr>
            </a:lvl2pPr>
            <a:lvl3pPr algn="r" rtl="0" eaLnBrk="0" fontAlgn="base" hangingPunct="0">
              <a:lnSpc>
                <a:spcPct val="90000"/>
              </a:lnSpc>
              <a:spcBef>
                <a:spcPct val="0"/>
              </a:spcBef>
              <a:spcAft>
                <a:spcPct val="0"/>
              </a:spcAft>
              <a:defRPr sz="2000">
                <a:solidFill>
                  <a:schemeClr val="bg1"/>
                </a:solidFill>
                <a:latin typeface="Arial Narrow" pitchFamily="34" charset="0"/>
                <a:ea typeface="Arial Narrow" pitchFamily="34" charset="0"/>
                <a:cs typeface="Arial Narrow" pitchFamily="34" charset="0"/>
              </a:defRPr>
            </a:lvl3pPr>
            <a:lvl4pPr algn="r" rtl="0" eaLnBrk="0" fontAlgn="base" hangingPunct="0">
              <a:lnSpc>
                <a:spcPct val="90000"/>
              </a:lnSpc>
              <a:spcBef>
                <a:spcPct val="0"/>
              </a:spcBef>
              <a:spcAft>
                <a:spcPct val="0"/>
              </a:spcAft>
              <a:defRPr sz="2000">
                <a:solidFill>
                  <a:schemeClr val="bg1"/>
                </a:solidFill>
                <a:latin typeface="Arial Narrow" pitchFamily="34" charset="0"/>
                <a:ea typeface="Arial Narrow" pitchFamily="34" charset="0"/>
                <a:cs typeface="Arial Narrow" pitchFamily="34" charset="0"/>
              </a:defRPr>
            </a:lvl4pPr>
            <a:lvl5pPr algn="r" rtl="0" eaLnBrk="0" fontAlgn="base" hangingPunct="0">
              <a:lnSpc>
                <a:spcPct val="90000"/>
              </a:lnSpc>
              <a:spcBef>
                <a:spcPct val="0"/>
              </a:spcBef>
              <a:spcAft>
                <a:spcPct val="0"/>
              </a:spcAft>
              <a:defRPr sz="2000">
                <a:solidFill>
                  <a:schemeClr val="bg1"/>
                </a:solidFill>
                <a:latin typeface="Arial Narrow" pitchFamily="34" charset="0"/>
                <a:ea typeface="Arial Narrow" pitchFamily="34" charset="0"/>
                <a:cs typeface="Arial Narrow" pitchFamily="34" charset="0"/>
              </a:defRPr>
            </a:lvl5pPr>
            <a:lvl6pPr marL="457200" algn="r" rtl="0" fontAlgn="base">
              <a:lnSpc>
                <a:spcPct val="90000"/>
              </a:lnSpc>
              <a:spcBef>
                <a:spcPct val="0"/>
              </a:spcBef>
              <a:spcAft>
                <a:spcPct val="0"/>
              </a:spcAft>
              <a:defRPr sz="2000">
                <a:solidFill>
                  <a:schemeClr val="bg1"/>
                </a:solidFill>
                <a:latin typeface="Arial Narrow" pitchFamily="34" charset="0"/>
                <a:ea typeface="Arial Narrow" pitchFamily="34" charset="0"/>
                <a:cs typeface="Arial Narrow" pitchFamily="34" charset="0"/>
              </a:defRPr>
            </a:lvl6pPr>
            <a:lvl7pPr marL="914400" algn="r" rtl="0" fontAlgn="base">
              <a:lnSpc>
                <a:spcPct val="90000"/>
              </a:lnSpc>
              <a:spcBef>
                <a:spcPct val="0"/>
              </a:spcBef>
              <a:spcAft>
                <a:spcPct val="0"/>
              </a:spcAft>
              <a:defRPr sz="2000">
                <a:solidFill>
                  <a:schemeClr val="bg1"/>
                </a:solidFill>
                <a:latin typeface="Arial Narrow" pitchFamily="34" charset="0"/>
                <a:ea typeface="Arial Narrow" pitchFamily="34" charset="0"/>
                <a:cs typeface="Arial Narrow" pitchFamily="34" charset="0"/>
              </a:defRPr>
            </a:lvl7pPr>
            <a:lvl8pPr marL="1371600" algn="r" rtl="0" fontAlgn="base">
              <a:lnSpc>
                <a:spcPct val="90000"/>
              </a:lnSpc>
              <a:spcBef>
                <a:spcPct val="0"/>
              </a:spcBef>
              <a:spcAft>
                <a:spcPct val="0"/>
              </a:spcAft>
              <a:defRPr sz="2000">
                <a:solidFill>
                  <a:schemeClr val="bg1"/>
                </a:solidFill>
                <a:latin typeface="Arial Narrow" pitchFamily="34" charset="0"/>
                <a:ea typeface="Arial Narrow" pitchFamily="34" charset="0"/>
                <a:cs typeface="Arial Narrow" pitchFamily="34" charset="0"/>
              </a:defRPr>
            </a:lvl8pPr>
            <a:lvl9pPr marL="1828800" algn="r" rtl="0" fontAlgn="base">
              <a:lnSpc>
                <a:spcPct val="90000"/>
              </a:lnSpc>
              <a:spcBef>
                <a:spcPct val="0"/>
              </a:spcBef>
              <a:spcAft>
                <a:spcPct val="0"/>
              </a:spcAft>
              <a:defRPr sz="2000">
                <a:solidFill>
                  <a:schemeClr val="bg1"/>
                </a:solidFill>
                <a:latin typeface="Arial Narrow" pitchFamily="34" charset="0"/>
                <a:ea typeface="Arial Narrow" pitchFamily="34" charset="0"/>
                <a:cs typeface="Arial Narrow" pitchFamily="34" charset="0"/>
              </a:defRPr>
            </a:lvl9pPr>
          </a:lstStyle>
          <a:p>
            <a:pPr>
              <a:defRPr/>
            </a:pPr>
            <a:r>
              <a:rPr lang="fr-FR" altLang="en-US"/>
              <a:t>Name of the presentation</a:t>
            </a:r>
            <a:endParaRPr lang="en-US" sz="4000" dirty="0"/>
          </a:p>
        </p:txBody>
      </p:sp>
      <p:sp>
        <p:nvSpPr>
          <p:cNvPr id="8" name="Content Placeholder 7">
            <a:extLst>
              <a:ext uri="{FF2B5EF4-FFF2-40B4-BE49-F238E27FC236}">
                <a16:creationId xmlns:a16="http://schemas.microsoft.com/office/drawing/2014/main" id="{F939223C-7B8A-4519-812D-DCDC169E95C5}"/>
              </a:ext>
            </a:extLst>
          </p:cNvPr>
          <p:cNvSpPr>
            <a:spLocks noGrp="1" noChangeArrowheads="1"/>
          </p:cNvSpPr>
          <p:nvPr>
            <p:ph idx="1"/>
          </p:nvPr>
        </p:nvSpPr>
        <p:spPr>
          <a:xfrm>
            <a:off x="271856" y="1047610"/>
            <a:ext cx="8229600" cy="3914918"/>
          </a:xfrm>
        </p:spPr>
        <p:txBody>
          <a:bodyPr>
            <a:spAutoFit/>
          </a:bodyPr>
          <a:lstStyle/>
          <a:p>
            <a:pPr>
              <a:spcBef>
                <a:spcPct val="0"/>
              </a:spcBef>
              <a:buFontTx/>
              <a:buNone/>
            </a:pPr>
            <a:endParaRPr lang="en-GB" altLang="en-US" sz="2600" b="1" dirty="0">
              <a:solidFill>
                <a:schemeClr val="tx2"/>
              </a:solidFill>
            </a:endParaRPr>
          </a:p>
          <a:p>
            <a:pPr>
              <a:spcBef>
                <a:spcPct val="0"/>
              </a:spcBef>
              <a:buFontTx/>
              <a:buNone/>
            </a:pPr>
            <a:endParaRPr lang="en-GB" altLang="en-US" sz="2600" b="1" dirty="0">
              <a:solidFill>
                <a:schemeClr val="tx2"/>
              </a:solidFill>
            </a:endParaRPr>
          </a:p>
          <a:p>
            <a:pPr>
              <a:spcBef>
                <a:spcPct val="0"/>
              </a:spcBef>
              <a:buFontTx/>
              <a:buNone/>
            </a:pPr>
            <a:endParaRPr lang="en-GB" altLang="en-US" sz="2500" b="1" dirty="0">
              <a:solidFill>
                <a:schemeClr val="tx2"/>
              </a:solidFill>
            </a:endParaRPr>
          </a:p>
          <a:p>
            <a:pPr>
              <a:spcBef>
                <a:spcPct val="0"/>
              </a:spcBef>
              <a:buFontTx/>
              <a:buNone/>
            </a:pPr>
            <a:endParaRPr lang="en-GB" altLang="en-US" sz="2500" b="1" dirty="0">
              <a:solidFill>
                <a:schemeClr val="tx2"/>
              </a:solidFill>
            </a:endParaRPr>
          </a:p>
          <a:p>
            <a:pPr>
              <a:spcBef>
                <a:spcPct val="0"/>
              </a:spcBef>
              <a:buFontTx/>
              <a:buNone/>
            </a:pPr>
            <a:endParaRPr lang="en-GB" altLang="en-US" sz="2500" b="1" dirty="0">
              <a:solidFill>
                <a:schemeClr val="tx2"/>
              </a:solidFill>
            </a:endParaRPr>
          </a:p>
          <a:p>
            <a:pPr>
              <a:spcBef>
                <a:spcPct val="0"/>
              </a:spcBef>
              <a:buFontTx/>
              <a:buNone/>
            </a:pPr>
            <a:endParaRPr lang="en-GB" altLang="en-US" sz="2500" b="1" dirty="0">
              <a:solidFill>
                <a:schemeClr val="tx2"/>
              </a:solidFill>
            </a:endParaRPr>
          </a:p>
          <a:p>
            <a:pPr>
              <a:spcBef>
                <a:spcPct val="0"/>
              </a:spcBef>
              <a:buFontTx/>
              <a:buNone/>
            </a:pPr>
            <a:endParaRPr lang="en-GB" altLang="en-US" sz="2500" b="1" dirty="0">
              <a:solidFill>
                <a:srgbClr val="FFC000"/>
              </a:solidFill>
            </a:endParaRPr>
          </a:p>
          <a:p>
            <a:pPr>
              <a:spcBef>
                <a:spcPct val="0"/>
              </a:spcBef>
              <a:buFontTx/>
              <a:buNone/>
            </a:pPr>
            <a:endParaRPr lang="en-GB" altLang="en-US" sz="2000" b="1" dirty="0">
              <a:solidFill>
                <a:srgbClr val="FFC000"/>
              </a:solidFill>
            </a:endParaRPr>
          </a:p>
          <a:p>
            <a:pPr>
              <a:spcBef>
                <a:spcPct val="0"/>
              </a:spcBef>
              <a:buFontTx/>
              <a:buNone/>
            </a:pPr>
            <a:endParaRPr lang="en-GB" altLang="en-US" sz="1800" b="1" dirty="0">
              <a:solidFill>
                <a:srgbClr val="FFC000"/>
              </a:solidFill>
            </a:endParaRPr>
          </a:p>
          <a:p>
            <a:pPr>
              <a:spcBef>
                <a:spcPct val="0"/>
              </a:spcBef>
              <a:buFontTx/>
              <a:buNone/>
            </a:pPr>
            <a:endParaRPr lang="en-GB" altLang="en-US" sz="1800" b="1" dirty="0">
              <a:solidFill>
                <a:srgbClr val="FFC000"/>
              </a:solidFill>
            </a:endParaRPr>
          </a:p>
          <a:p>
            <a:pPr>
              <a:spcBef>
                <a:spcPct val="0"/>
              </a:spcBef>
              <a:buFontTx/>
              <a:buNone/>
            </a:pPr>
            <a:endParaRPr lang="en-GB" altLang="en-US" sz="1800" b="1" dirty="0">
              <a:solidFill>
                <a:srgbClr val="FFC000"/>
              </a:solidFill>
            </a:endParaRPr>
          </a:p>
          <a:p>
            <a:pPr>
              <a:spcBef>
                <a:spcPct val="0"/>
              </a:spcBef>
              <a:buFontTx/>
              <a:buNone/>
            </a:pPr>
            <a:endParaRPr lang="en-GB" altLang="en-US" sz="2500" b="1" dirty="0">
              <a:solidFill>
                <a:srgbClr val="00B050"/>
              </a:solidFill>
            </a:endParaRPr>
          </a:p>
        </p:txBody>
      </p:sp>
      <p:pic>
        <p:nvPicPr>
          <p:cNvPr id="5" name="Picture 4" descr="Chart, pie chart&#10;&#10;Description automatically generated">
            <a:extLst>
              <a:ext uri="{FF2B5EF4-FFF2-40B4-BE49-F238E27FC236}">
                <a16:creationId xmlns:a16="http://schemas.microsoft.com/office/drawing/2014/main" id="{29D11D29-96BE-4E24-BA8B-2820AC01122E}"/>
              </a:ext>
            </a:extLst>
          </p:cNvPr>
          <p:cNvPicPr>
            <a:picLocks noChangeAspect="1"/>
          </p:cNvPicPr>
          <p:nvPr/>
        </p:nvPicPr>
        <p:blipFill rotWithShape="1">
          <a:blip r:embed="rId4">
            <a:extLst>
              <a:ext uri="{28A0092B-C50C-407E-A947-70E740481C1C}">
                <a14:useLocalDpi xmlns:a14="http://schemas.microsoft.com/office/drawing/2010/main" val="0"/>
              </a:ext>
            </a:extLst>
          </a:blip>
          <a:srcRect l="2181"/>
          <a:stretch/>
        </p:blipFill>
        <p:spPr>
          <a:xfrm>
            <a:off x="0" y="1477786"/>
            <a:ext cx="5778444" cy="4432478"/>
          </a:xfrm>
          <a:prstGeom prst="rect">
            <a:avLst/>
          </a:prstGeom>
        </p:spPr>
      </p:pic>
    </p:spTree>
    <p:custDataLst>
      <p:tags r:id="rId1"/>
    </p:custDataLst>
    <p:extLst>
      <p:ext uri="{BB962C8B-B14F-4D97-AF65-F5344CB8AC3E}">
        <p14:creationId xmlns:p14="http://schemas.microsoft.com/office/powerpoint/2010/main" val="247381033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A9337CB-B266-4701-A806-CE378807B0D1}"/>
              </a:ext>
            </a:extLst>
          </p:cNvPr>
          <p:cNvSpPr>
            <a:spLocks noGrp="1"/>
          </p:cNvSpPr>
          <p:nvPr>
            <p:ph type="sldNum" sz="quarter" idx="12"/>
          </p:nvPr>
        </p:nvSpPr>
        <p:spPr/>
        <p:txBody>
          <a:bodyPr/>
          <a:lstStyle/>
          <a:p>
            <a:pPr>
              <a:defRPr/>
            </a:pPr>
            <a:fld id="{8AD090B5-203C-4DDE-80B2-C1C516AA824C}" type="slidenum">
              <a:rPr lang="de-DE" altLang="en-US" smtClean="0"/>
              <a:pPr>
                <a:defRPr/>
              </a:pPr>
              <a:t>9</a:t>
            </a:fld>
            <a:endParaRPr lang="de-DE" altLang="en-US"/>
          </a:p>
        </p:txBody>
      </p:sp>
      <p:sp>
        <p:nvSpPr>
          <p:cNvPr id="6" name="Teardrop 5">
            <a:extLst>
              <a:ext uri="{FF2B5EF4-FFF2-40B4-BE49-F238E27FC236}">
                <a16:creationId xmlns:a16="http://schemas.microsoft.com/office/drawing/2014/main" id="{1952A70D-E332-429F-A6B7-B64D5A6EAE14}"/>
              </a:ext>
            </a:extLst>
          </p:cNvPr>
          <p:cNvSpPr/>
          <p:nvPr/>
        </p:nvSpPr>
        <p:spPr>
          <a:xfrm rot="2700000">
            <a:off x="478013" y="2098649"/>
            <a:ext cx="1060253" cy="1079788"/>
          </a:xfrm>
          <a:prstGeom prst="teardrop">
            <a:avLst>
              <a:gd name="adj" fmla="val 100000"/>
            </a:avLst>
          </a:prstGeom>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sp>
      <p:sp>
        <p:nvSpPr>
          <p:cNvPr id="7" name="Oval 6">
            <a:extLst>
              <a:ext uri="{FF2B5EF4-FFF2-40B4-BE49-F238E27FC236}">
                <a16:creationId xmlns:a16="http://schemas.microsoft.com/office/drawing/2014/main" id="{EE52B8FE-327C-4EE1-A773-369136B19366}"/>
              </a:ext>
            </a:extLst>
          </p:cNvPr>
          <p:cNvSpPr/>
          <p:nvPr/>
        </p:nvSpPr>
        <p:spPr>
          <a:xfrm>
            <a:off x="570569" y="2239909"/>
            <a:ext cx="864096" cy="769441"/>
          </a:xfrm>
          <a:prstGeom prst="ellipse">
            <a:avLst/>
          </a:prstGeom>
        </p:spPr>
        <p:style>
          <a:lnRef idx="1">
            <a:schemeClr val="accent1">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txBody>
          <a:bodyPr/>
          <a:lstStyle/>
          <a:p>
            <a:pPr algn="ctr"/>
            <a:endParaRPr lang="en-GB" sz="2400" b="1" dirty="0">
              <a:solidFill>
                <a:schemeClr val="tx2">
                  <a:lumMod val="75000"/>
                </a:schemeClr>
              </a:solidFill>
            </a:endParaRPr>
          </a:p>
        </p:txBody>
      </p:sp>
      <p:sp>
        <p:nvSpPr>
          <p:cNvPr id="8" name="TextBox 7">
            <a:extLst>
              <a:ext uri="{FF2B5EF4-FFF2-40B4-BE49-F238E27FC236}">
                <a16:creationId xmlns:a16="http://schemas.microsoft.com/office/drawing/2014/main" id="{0585EA8D-584D-4311-9619-CD32D5A4EDA5}"/>
              </a:ext>
            </a:extLst>
          </p:cNvPr>
          <p:cNvSpPr txBox="1"/>
          <p:nvPr/>
        </p:nvSpPr>
        <p:spPr>
          <a:xfrm>
            <a:off x="758189" y="2381723"/>
            <a:ext cx="642877" cy="430887"/>
          </a:xfrm>
          <a:prstGeom prst="rect">
            <a:avLst/>
          </a:prstGeom>
          <a:noFill/>
        </p:spPr>
        <p:txBody>
          <a:bodyPr wrap="square" rtlCol="0">
            <a:spAutoFit/>
          </a:bodyPr>
          <a:lstStyle/>
          <a:p>
            <a:r>
              <a:rPr lang="en-GB" sz="2200" b="1" dirty="0">
                <a:solidFill>
                  <a:schemeClr val="tx2">
                    <a:lumMod val="75000"/>
                  </a:schemeClr>
                </a:solidFill>
              </a:rPr>
              <a:t>14</a:t>
            </a:r>
          </a:p>
        </p:txBody>
      </p:sp>
      <p:sp>
        <p:nvSpPr>
          <p:cNvPr id="9" name="TextBox 8">
            <a:extLst>
              <a:ext uri="{FF2B5EF4-FFF2-40B4-BE49-F238E27FC236}">
                <a16:creationId xmlns:a16="http://schemas.microsoft.com/office/drawing/2014/main" id="{A30848C8-AA64-4559-B532-EC28D2C45991}"/>
              </a:ext>
            </a:extLst>
          </p:cNvPr>
          <p:cNvSpPr txBox="1"/>
          <p:nvPr/>
        </p:nvSpPr>
        <p:spPr>
          <a:xfrm>
            <a:off x="1917476" y="2381723"/>
            <a:ext cx="7102326" cy="492443"/>
          </a:xfrm>
          <a:prstGeom prst="rect">
            <a:avLst/>
          </a:prstGeom>
          <a:noFill/>
        </p:spPr>
        <p:txBody>
          <a:bodyPr wrap="square" rtlCol="0">
            <a:spAutoFit/>
          </a:bodyPr>
          <a:lstStyle/>
          <a:p>
            <a:r>
              <a:rPr lang="en-GB" sz="2600" b="1" dirty="0">
                <a:solidFill>
                  <a:schemeClr val="tx2">
                    <a:lumMod val="75000"/>
                  </a:schemeClr>
                </a:solidFill>
              </a:rPr>
              <a:t>145</a:t>
            </a:r>
            <a:r>
              <a:rPr lang="en-GB" sz="2600" dirty="0">
                <a:solidFill>
                  <a:schemeClr val="tx2">
                    <a:lumMod val="75000"/>
                  </a:schemeClr>
                </a:solidFill>
              </a:rPr>
              <a:t> HELP online courses launched</a:t>
            </a:r>
          </a:p>
        </p:txBody>
      </p:sp>
      <p:sp>
        <p:nvSpPr>
          <p:cNvPr id="10" name="TextBox 9">
            <a:extLst>
              <a:ext uri="{FF2B5EF4-FFF2-40B4-BE49-F238E27FC236}">
                <a16:creationId xmlns:a16="http://schemas.microsoft.com/office/drawing/2014/main" id="{C8DE57CA-E435-4C71-B25E-BDBDF644F099}"/>
              </a:ext>
            </a:extLst>
          </p:cNvPr>
          <p:cNvSpPr txBox="1"/>
          <p:nvPr/>
        </p:nvSpPr>
        <p:spPr>
          <a:xfrm>
            <a:off x="323528" y="1149653"/>
            <a:ext cx="8496944" cy="535531"/>
          </a:xfrm>
          <a:prstGeom prst="rect">
            <a:avLst/>
          </a:prstGeom>
          <a:noFill/>
          <a:ln>
            <a:solidFill>
              <a:schemeClr val="bg1"/>
            </a:solidFill>
          </a:ln>
        </p:spPr>
        <p:txBody>
          <a:bodyPr wrap="square" rtlCol="0">
            <a:spAutoFit/>
          </a:bodyPr>
          <a:lstStyle/>
          <a:p>
            <a:pPr algn="ctr" eaLnBrk="1" hangingPunct="1">
              <a:lnSpc>
                <a:spcPct val="90000"/>
              </a:lnSpc>
              <a:defRPr/>
            </a:pPr>
            <a:r>
              <a:rPr lang="en-GB" sz="3200" b="1" dirty="0">
                <a:solidFill>
                  <a:schemeClr val="accent1">
                    <a:lumMod val="50000"/>
                  </a:schemeClr>
                </a:solidFill>
                <a:effectLst>
                  <a:outerShdw blurRad="38100" dist="38100" dir="2700000" algn="tl">
                    <a:srgbClr val="000000">
                      <a:alpha val="43137"/>
                    </a:srgbClr>
                  </a:outerShdw>
                </a:effectLst>
                <a:latin typeface="+mn-lt"/>
              </a:rPr>
              <a:t>HELP in</a:t>
            </a:r>
            <a:r>
              <a:rPr lang="en-GB" sz="3200" b="1" dirty="0">
                <a:solidFill>
                  <a:srgbClr val="FFC000"/>
                </a:solidFill>
                <a:effectLst>
                  <a:outerShdw blurRad="38100" dist="38100" dir="2700000" algn="tl">
                    <a:srgbClr val="000000">
                      <a:alpha val="43137"/>
                    </a:srgbClr>
                  </a:outerShdw>
                </a:effectLst>
                <a:latin typeface="+mn-lt"/>
              </a:rPr>
              <a:t> </a:t>
            </a:r>
            <a:r>
              <a:rPr lang="fr-FR" sz="3200" b="1" dirty="0">
                <a:solidFill>
                  <a:srgbClr val="FFC000"/>
                </a:solidFill>
                <a:effectLst>
                  <a:outerShdw blurRad="38100" dist="38100" dir="2700000" algn="tl">
                    <a:srgbClr val="000000">
                      <a:alpha val="43137"/>
                    </a:srgbClr>
                  </a:outerShdw>
                </a:effectLst>
              </a:rPr>
              <a:t>Türkiye</a:t>
            </a:r>
            <a:endParaRPr lang="en-GB" sz="3200" b="1" dirty="0">
              <a:solidFill>
                <a:srgbClr val="FFC000"/>
              </a:solidFill>
              <a:effectLst>
                <a:outerShdw blurRad="38100" dist="38100" dir="2700000" algn="tl">
                  <a:srgbClr val="000000">
                    <a:alpha val="43137"/>
                  </a:srgbClr>
                </a:outerShdw>
              </a:effectLst>
            </a:endParaRPr>
          </a:p>
        </p:txBody>
      </p:sp>
      <p:sp>
        <p:nvSpPr>
          <p:cNvPr id="11" name="Teardrop 10">
            <a:extLst>
              <a:ext uri="{FF2B5EF4-FFF2-40B4-BE49-F238E27FC236}">
                <a16:creationId xmlns:a16="http://schemas.microsoft.com/office/drawing/2014/main" id="{76614B1F-21F4-40A1-953D-2BBA740BA29B}"/>
              </a:ext>
            </a:extLst>
          </p:cNvPr>
          <p:cNvSpPr/>
          <p:nvPr/>
        </p:nvSpPr>
        <p:spPr>
          <a:xfrm rot="2700000">
            <a:off x="478013" y="3545094"/>
            <a:ext cx="1060253" cy="1079788"/>
          </a:xfrm>
          <a:prstGeom prst="teardrop">
            <a:avLst>
              <a:gd name="adj" fmla="val 100000"/>
            </a:avLst>
          </a:prstGeom>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sp>
      <p:sp>
        <p:nvSpPr>
          <p:cNvPr id="12" name="Oval 11">
            <a:extLst>
              <a:ext uri="{FF2B5EF4-FFF2-40B4-BE49-F238E27FC236}">
                <a16:creationId xmlns:a16="http://schemas.microsoft.com/office/drawing/2014/main" id="{8E026DE1-2F36-4F04-8D51-42710442F3C8}"/>
              </a:ext>
            </a:extLst>
          </p:cNvPr>
          <p:cNvSpPr/>
          <p:nvPr/>
        </p:nvSpPr>
        <p:spPr>
          <a:xfrm>
            <a:off x="570569" y="3686354"/>
            <a:ext cx="864096" cy="769441"/>
          </a:xfrm>
          <a:prstGeom prst="ellipse">
            <a:avLst/>
          </a:prstGeom>
        </p:spPr>
        <p:style>
          <a:lnRef idx="1">
            <a:schemeClr val="accent1">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txBody>
          <a:bodyPr/>
          <a:lstStyle/>
          <a:p>
            <a:pPr algn="ctr"/>
            <a:endParaRPr lang="en-GB" sz="2400" b="1" dirty="0">
              <a:solidFill>
                <a:schemeClr val="tx2">
                  <a:lumMod val="75000"/>
                </a:schemeClr>
              </a:solidFill>
            </a:endParaRPr>
          </a:p>
        </p:txBody>
      </p:sp>
      <p:sp>
        <p:nvSpPr>
          <p:cNvPr id="13" name="TextBox 12">
            <a:extLst>
              <a:ext uri="{FF2B5EF4-FFF2-40B4-BE49-F238E27FC236}">
                <a16:creationId xmlns:a16="http://schemas.microsoft.com/office/drawing/2014/main" id="{DA0CE967-4063-41BE-A043-DCBDBD50D159}"/>
              </a:ext>
            </a:extLst>
          </p:cNvPr>
          <p:cNvSpPr txBox="1"/>
          <p:nvPr/>
        </p:nvSpPr>
        <p:spPr>
          <a:xfrm>
            <a:off x="758189" y="3828168"/>
            <a:ext cx="642877" cy="430887"/>
          </a:xfrm>
          <a:prstGeom prst="rect">
            <a:avLst/>
          </a:prstGeom>
          <a:noFill/>
        </p:spPr>
        <p:txBody>
          <a:bodyPr wrap="square" rtlCol="0">
            <a:spAutoFit/>
          </a:bodyPr>
          <a:lstStyle/>
          <a:p>
            <a:r>
              <a:rPr lang="en-GB" sz="2200" b="1" dirty="0">
                <a:solidFill>
                  <a:schemeClr val="tx2">
                    <a:lumMod val="75000"/>
                  </a:schemeClr>
                </a:solidFill>
              </a:rPr>
              <a:t>16</a:t>
            </a:r>
          </a:p>
        </p:txBody>
      </p:sp>
      <p:sp>
        <p:nvSpPr>
          <p:cNvPr id="14" name="TextBox 13">
            <a:extLst>
              <a:ext uri="{FF2B5EF4-FFF2-40B4-BE49-F238E27FC236}">
                <a16:creationId xmlns:a16="http://schemas.microsoft.com/office/drawing/2014/main" id="{D7B1184D-B164-4E3B-AAD6-73C8B2524D9D}"/>
              </a:ext>
            </a:extLst>
          </p:cNvPr>
          <p:cNvSpPr txBox="1"/>
          <p:nvPr/>
        </p:nvSpPr>
        <p:spPr>
          <a:xfrm>
            <a:off x="1902470" y="3824852"/>
            <a:ext cx="7102326" cy="492443"/>
          </a:xfrm>
          <a:prstGeom prst="rect">
            <a:avLst/>
          </a:prstGeom>
          <a:noFill/>
        </p:spPr>
        <p:txBody>
          <a:bodyPr wrap="square" rtlCol="0">
            <a:spAutoFit/>
          </a:bodyPr>
          <a:lstStyle/>
          <a:p>
            <a:r>
              <a:rPr lang="en-GB" sz="2600" b="1" dirty="0">
                <a:solidFill>
                  <a:schemeClr val="tx2">
                    <a:lumMod val="75000"/>
                  </a:schemeClr>
                </a:solidFill>
              </a:rPr>
              <a:t>18</a:t>
            </a:r>
            <a:r>
              <a:rPr lang="en-GB" sz="2600" dirty="0">
                <a:solidFill>
                  <a:schemeClr val="tx2">
                    <a:lumMod val="75000"/>
                  </a:schemeClr>
                </a:solidFill>
              </a:rPr>
              <a:t> HELP courses translated into Turkish</a:t>
            </a:r>
          </a:p>
        </p:txBody>
      </p:sp>
      <p:sp>
        <p:nvSpPr>
          <p:cNvPr id="15" name="TextBox 14">
            <a:extLst>
              <a:ext uri="{FF2B5EF4-FFF2-40B4-BE49-F238E27FC236}">
                <a16:creationId xmlns:a16="http://schemas.microsoft.com/office/drawing/2014/main" id="{5984ED36-5FBC-4E43-8822-EA113A1B011E}"/>
              </a:ext>
            </a:extLst>
          </p:cNvPr>
          <p:cNvSpPr txBox="1"/>
          <p:nvPr/>
        </p:nvSpPr>
        <p:spPr>
          <a:xfrm>
            <a:off x="1946758" y="5274150"/>
            <a:ext cx="7197241" cy="892552"/>
          </a:xfrm>
          <a:prstGeom prst="rect">
            <a:avLst/>
          </a:prstGeom>
          <a:noFill/>
        </p:spPr>
        <p:txBody>
          <a:bodyPr wrap="square" rtlCol="0">
            <a:spAutoFit/>
          </a:bodyPr>
          <a:lstStyle/>
          <a:p>
            <a:r>
              <a:rPr lang="en-GB" sz="2600" b="1" dirty="0">
                <a:solidFill>
                  <a:schemeClr val="tx2">
                    <a:lumMod val="75000"/>
                  </a:schemeClr>
                </a:solidFill>
              </a:rPr>
              <a:t>17</a:t>
            </a:r>
            <a:r>
              <a:rPr lang="en-GB" sz="2600" dirty="0">
                <a:solidFill>
                  <a:schemeClr val="tx2">
                    <a:lumMod val="75000"/>
                  </a:schemeClr>
                </a:solidFill>
              </a:rPr>
              <a:t> HELP courses publicly available in the self-learning</a:t>
            </a:r>
          </a:p>
        </p:txBody>
      </p:sp>
      <p:sp>
        <p:nvSpPr>
          <p:cNvPr id="16" name="Teardrop 15">
            <a:extLst>
              <a:ext uri="{FF2B5EF4-FFF2-40B4-BE49-F238E27FC236}">
                <a16:creationId xmlns:a16="http://schemas.microsoft.com/office/drawing/2014/main" id="{E8A89424-6E7C-405F-975D-2B59CD6500E3}"/>
              </a:ext>
            </a:extLst>
          </p:cNvPr>
          <p:cNvSpPr/>
          <p:nvPr/>
        </p:nvSpPr>
        <p:spPr>
          <a:xfrm rot="2700000">
            <a:off x="478012" y="4967506"/>
            <a:ext cx="1060253" cy="1079788"/>
          </a:xfrm>
          <a:prstGeom prst="teardrop">
            <a:avLst>
              <a:gd name="adj" fmla="val 100000"/>
            </a:avLst>
          </a:prstGeom>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sp>
      <p:sp>
        <p:nvSpPr>
          <p:cNvPr id="17" name="Oval 16">
            <a:extLst>
              <a:ext uri="{FF2B5EF4-FFF2-40B4-BE49-F238E27FC236}">
                <a16:creationId xmlns:a16="http://schemas.microsoft.com/office/drawing/2014/main" id="{CA73E6E4-1879-40D8-BDD8-08F6F703151B}"/>
              </a:ext>
            </a:extLst>
          </p:cNvPr>
          <p:cNvSpPr/>
          <p:nvPr/>
        </p:nvSpPr>
        <p:spPr>
          <a:xfrm>
            <a:off x="570568" y="5108766"/>
            <a:ext cx="864096" cy="769441"/>
          </a:xfrm>
          <a:prstGeom prst="ellipse">
            <a:avLst/>
          </a:prstGeom>
        </p:spPr>
        <p:style>
          <a:lnRef idx="1">
            <a:schemeClr val="accent1">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txBody>
          <a:bodyPr/>
          <a:lstStyle/>
          <a:p>
            <a:pPr algn="ctr"/>
            <a:endParaRPr lang="en-GB" sz="2400" b="1" dirty="0">
              <a:solidFill>
                <a:schemeClr val="tx2">
                  <a:lumMod val="75000"/>
                </a:schemeClr>
              </a:solidFill>
            </a:endParaRPr>
          </a:p>
        </p:txBody>
      </p:sp>
      <p:sp>
        <p:nvSpPr>
          <p:cNvPr id="18" name="TextBox 17">
            <a:extLst>
              <a:ext uri="{FF2B5EF4-FFF2-40B4-BE49-F238E27FC236}">
                <a16:creationId xmlns:a16="http://schemas.microsoft.com/office/drawing/2014/main" id="{DC9EE099-4140-4BD7-B658-7722AAA01CB0}"/>
              </a:ext>
            </a:extLst>
          </p:cNvPr>
          <p:cNvSpPr txBox="1"/>
          <p:nvPr/>
        </p:nvSpPr>
        <p:spPr>
          <a:xfrm>
            <a:off x="823902" y="5250580"/>
            <a:ext cx="357428" cy="430887"/>
          </a:xfrm>
          <a:prstGeom prst="rect">
            <a:avLst/>
          </a:prstGeom>
          <a:noFill/>
        </p:spPr>
        <p:txBody>
          <a:bodyPr wrap="square" rtlCol="0">
            <a:spAutoFit/>
          </a:bodyPr>
          <a:lstStyle/>
          <a:p>
            <a:r>
              <a:rPr lang="en-GB" sz="2200" b="1" dirty="0">
                <a:solidFill>
                  <a:schemeClr val="tx2">
                    <a:lumMod val="75000"/>
                  </a:schemeClr>
                </a:solidFill>
              </a:rPr>
              <a:t>7</a:t>
            </a:r>
          </a:p>
        </p:txBody>
      </p:sp>
      <p:pic>
        <p:nvPicPr>
          <p:cNvPr id="3" name="Picture 2">
            <a:extLst>
              <a:ext uri="{FF2B5EF4-FFF2-40B4-BE49-F238E27FC236}">
                <a16:creationId xmlns:a16="http://schemas.microsoft.com/office/drawing/2014/main" id="{0978FEFD-03B6-4449-A9C0-7B8AE4E27043}"/>
              </a:ext>
            </a:extLst>
          </p:cNvPr>
          <p:cNvPicPr>
            <a:picLocks noChangeAspect="1"/>
          </p:cNvPicPr>
          <p:nvPr/>
        </p:nvPicPr>
        <p:blipFill>
          <a:blip r:embed="rId3"/>
          <a:stretch>
            <a:fillRect/>
          </a:stretch>
        </p:blipFill>
        <p:spPr>
          <a:xfrm>
            <a:off x="-1" y="-31769"/>
            <a:ext cx="9144000" cy="1087762"/>
          </a:xfrm>
          <a:prstGeom prst="rect">
            <a:avLst/>
          </a:prstGeom>
        </p:spPr>
      </p:pic>
    </p:spTree>
    <p:custDataLst>
      <p:tags r:id="rId1"/>
    </p:custDataLst>
    <p:extLst>
      <p:ext uri="{BB962C8B-B14F-4D97-AF65-F5344CB8AC3E}">
        <p14:creationId xmlns:p14="http://schemas.microsoft.com/office/powerpoint/2010/main" val="985291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additive="base">
                                        <p:cTn id="29" dur="500" fill="hold"/>
                                        <p:tgtEl>
                                          <p:spTgt spid="12"/>
                                        </p:tgtEl>
                                        <p:attrNameLst>
                                          <p:attrName>ppt_x</p:attrName>
                                        </p:attrNameLst>
                                      </p:cBhvr>
                                      <p:tavLst>
                                        <p:tav tm="0">
                                          <p:val>
                                            <p:strVal val="#ppt_x"/>
                                          </p:val>
                                        </p:tav>
                                        <p:tav tm="100000">
                                          <p:val>
                                            <p:strVal val="#ppt_x"/>
                                          </p:val>
                                        </p:tav>
                                      </p:tavLst>
                                    </p:anim>
                                    <p:anim calcmode="lin" valueType="num">
                                      <p:cBhvr additive="base">
                                        <p:cTn id="30" dur="500" fill="hold"/>
                                        <p:tgtEl>
                                          <p:spTgt spid="12"/>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additive="base">
                                        <p:cTn id="33" dur="500" fill="hold"/>
                                        <p:tgtEl>
                                          <p:spTgt spid="11"/>
                                        </p:tgtEl>
                                        <p:attrNameLst>
                                          <p:attrName>ppt_x</p:attrName>
                                        </p:attrNameLst>
                                      </p:cBhvr>
                                      <p:tavLst>
                                        <p:tav tm="0">
                                          <p:val>
                                            <p:strVal val="#ppt_x"/>
                                          </p:val>
                                        </p:tav>
                                        <p:tav tm="100000">
                                          <p:val>
                                            <p:strVal val="#ppt_x"/>
                                          </p:val>
                                        </p:tav>
                                      </p:tavLst>
                                    </p:anim>
                                    <p:anim calcmode="lin" valueType="num">
                                      <p:cBhvr additive="base">
                                        <p:cTn id="34" dur="500" fill="hold"/>
                                        <p:tgtEl>
                                          <p:spTgt spid="11"/>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ppt_x"/>
                                          </p:val>
                                        </p:tav>
                                        <p:tav tm="100000">
                                          <p:val>
                                            <p:strVal val="#ppt_x"/>
                                          </p:val>
                                        </p:tav>
                                      </p:tavLst>
                                    </p:anim>
                                    <p:anim calcmode="lin" valueType="num">
                                      <p:cBhvr additive="base">
                                        <p:cTn id="38" dur="500" fill="hold"/>
                                        <p:tgtEl>
                                          <p:spTgt spid="14"/>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additive="base">
                                        <p:cTn id="41" dur="500" fill="hold"/>
                                        <p:tgtEl>
                                          <p:spTgt spid="15"/>
                                        </p:tgtEl>
                                        <p:attrNameLst>
                                          <p:attrName>ppt_x</p:attrName>
                                        </p:attrNameLst>
                                      </p:cBhvr>
                                      <p:tavLst>
                                        <p:tav tm="0">
                                          <p:val>
                                            <p:strVal val="#ppt_x"/>
                                          </p:val>
                                        </p:tav>
                                        <p:tav tm="100000">
                                          <p:val>
                                            <p:strVal val="#ppt_x"/>
                                          </p:val>
                                        </p:tav>
                                      </p:tavLst>
                                    </p:anim>
                                    <p:anim calcmode="lin" valueType="num">
                                      <p:cBhvr additive="base">
                                        <p:cTn id="4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 calcmode="lin" valueType="num">
                                      <p:cBhvr additive="base">
                                        <p:cTn id="47" dur="500" fill="hold"/>
                                        <p:tgtEl>
                                          <p:spTgt spid="18"/>
                                        </p:tgtEl>
                                        <p:attrNameLst>
                                          <p:attrName>ppt_x</p:attrName>
                                        </p:attrNameLst>
                                      </p:cBhvr>
                                      <p:tavLst>
                                        <p:tav tm="0">
                                          <p:val>
                                            <p:strVal val="#ppt_x"/>
                                          </p:val>
                                        </p:tav>
                                        <p:tav tm="100000">
                                          <p:val>
                                            <p:strVal val="#ppt_x"/>
                                          </p:val>
                                        </p:tav>
                                      </p:tavLst>
                                    </p:anim>
                                    <p:anim calcmode="lin" valueType="num">
                                      <p:cBhvr additive="base">
                                        <p:cTn id="48" dur="500" fill="hold"/>
                                        <p:tgtEl>
                                          <p:spTgt spid="18"/>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17"/>
                                        </p:tgtEl>
                                        <p:attrNameLst>
                                          <p:attrName>style.visibility</p:attrName>
                                        </p:attrNameLst>
                                      </p:cBhvr>
                                      <p:to>
                                        <p:strVal val="visible"/>
                                      </p:to>
                                    </p:set>
                                    <p:anim calcmode="lin" valueType="num">
                                      <p:cBhvr additive="base">
                                        <p:cTn id="51" dur="500" fill="hold"/>
                                        <p:tgtEl>
                                          <p:spTgt spid="17"/>
                                        </p:tgtEl>
                                        <p:attrNameLst>
                                          <p:attrName>ppt_x</p:attrName>
                                        </p:attrNameLst>
                                      </p:cBhvr>
                                      <p:tavLst>
                                        <p:tav tm="0">
                                          <p:val>
                                            <p:strVal val="#ppt_x"/>
                                          </p:val>
                                        </p:tav>
                                        <p:tav tm="100000">
                                          <p:val>
                                            <p:strVal val="#ppt_x"/>
                                          </p:val>
                                        </p:tav>
                                      </p:tavLst>
                                    </p:anim>
                                    <p:anim calcmode="lin" valueType="num">
                                      <p:cBhvr additive="base">
                                        <p:cTn id="52" dur="500" fill="hold"/>
                                        <p:tgtEl>
                                          <p:spTgt spid="17"/>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16"/>
                                        </p:tgtEl>
                                        <p:attrNameLst>
                                          <p:attrName>style.visibility</p:attrName>
                                        </p:attrNameLst>
                                      </p:cBhvr>
                                      <p:to>
                                        <p:strVal val="visible"/>
                                      </p:to>
                                    </p:set>
                                    <p:anim calcmode="lin" valueType="num">
                                      <p:cBhvr additive="base">
                                        <p:cTn id="55" dur="500" fill="hold"/>
                                        <p:tgtEl>
                                          <p:spTgt spid="16"/>
                                        </p:tgtEl>
                                        <p:attrNameLst>
                                          <p:attrName>ppt_x</p:attrName>
                                        </p:attrNameLst>
                                      </p:cBhvr>
                                      <p:tavLst>
                                        <p:tav tm="0">
                                          <p:val>
                                            <p:strVal val="#ppt_x"/>
                                          </p:val>
                                        </p:tav>
                                        <p:tav tm="100000">
                                          <p:val>
                                            <p:strVal val="#ppt_x"/>
                                          </p:val>
                                        </p:tav>
                                      </p:tavLst>
                                    </p:anim>
                                    <p:anim calcmode="lin" valueType="num">
                                      <p:cBhvr additive="base">
                                        <p:cTn id="5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9" grpId="0"/>
      <p:bldP spid="12" grpId="0" animBg="1"/>
      <p:bldP spid="13" grpId="0"/>
      <p:bldP spid="14" grpId="0"/>
      <p:bldP spid="15" grpId="0"/>
      <p:bldP spid="17" grpId="0" animBg="1"/>
      <p:bldP spid="18" grpId="0"/>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16"/>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2_Conception personnalisé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onception personnalisé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Conception personnalisée">
  <a:themeElements>
    <a:clrScheme name="Personnalisée 3">
      <a:dk1>
        <a:srgbClr val="234085"/>
      </a:dk1>
      <a:lt1>
        <a:srgbClr val="FFFFFF"/>
      </a:lt1>
      <a:dk2>
        <a:srgbClr val="23428B"/>
      </a:dk2>
      <a:lt2>
        <a:srgbClr val="E7E6E6"/>
      </a:lt2>
      <a:accent1>
        <a:srgbClr val="23428B"/>
      </a:accent1>
      <a:accent2>
        <a:srgbClr val="ED7D31"/>
      </a:accent2>
      <a:accent3>
        <a:srgbClr val="A5A5A5"/>
      </a:accent3>
      <a:accent4>
        <a:srgbClr val="FFC000"/>
      </a:accent4>
      <a:accent5>
        <a:srgbClr val="4472C4"/>
      </a:accent5>
      <a:accent6>
        <a:srgbClr val="70AD47"/>
      </a:accent6>
      <a:hlink>
        <a:srgbClr val="21418B"/>
      </a:hlink>
      <a:folHlink>
        <a:srgbClr val="23428B"/>
      </a:folHlink>
    </a:clrScheme>
    <a:fontScheme name="Bureau">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Conception personnalisée">
  <a:themeElements>
    <a:clrScheme name="Bureau">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Bureau">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Conception personnalisé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21_Conception personnalisée">
  <a:themeElements>
    <a:clrScheme name="Bureau">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Bureau">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966</Words>
  <Application>Microsoft Office PowerPoint</Application>
  <PresentationFormat>On-screen Show (4:3)</PresentationFormat>
  <Paragraphs>174</Paragraphs>
  <Slides>17</Slides>
  <Notes>8</Notes>
  <HiddenSlides>1</HiddenSlides>
  <MMClips>0</MMClips>
  <ScaleCrop>false</ScaleCrop>
  <HeadingPairs>
    <vt:vector size="6" baseType="variant">
      <vt:variant>
        <vt:lpstr>Fonts Used</vt:lpstr>
      </vt:variant>
      <vt:variant>
        <vt:i4>7</vt:i4>
      </vt:variant>
      <vt:variant>
        <vt:lpstr>Theme</vt:lpstr>
      </vt:variant>
      <vt:variant>
        <vt:i4>6</vt:i4>
      </vt:variant>
      <vt:variant>
        <vt:lpstr>Slide Titles</vt:lpstr>
      </vt:variant>
      <vt:variant>
        <vt:i4>17</vt:i4>
      </vt:variant>
    </vt:vector>
  </HeadingPairs>
  <TitlesOfParts>
    <vt:vector size="30" baseType="lpstr">
      <vt:lpstr>Arial</vt:lpstr>
      <vt:lpstr>Arial Narrow</vt:lpstr>
      <vt:lpstr>Calibri</vt:lpstr>
      <vt:lpstr>Calibri (Body)</vt:lpstr>
      <vt:lpstr>Calibri Light</vt:lpstr>
      <vt:lpstr>Century Gothic</vt:lpstr>
      <vt:lpstr>Wingdings</vt:lpstr>
      <vt:lpstr>2_Conception personnalisée</vt:lpstr>
      <vt:lpstr>1_Conception personnalisée</vt:lpstr>
      <vt:lpstr>Conception personnalisée</vt:lpstr>
      <vt:lpstr>4_Conception personnalisée</vt:lpstr>
      <vt:lpstr>3_Conception personnalisée</vt:lpstr>
      <vt:lpstr>21_Conception personnalisée</vt:lpstr>
      <vt:lpstr>HELP in the Western Balkans. HELP in the Eastern Partnership. </vt:lpstr>
      <vt:lpstr>PowerPoint Presentation</vt:lpstr>
      <vt:lpstr>PowerPoint Presentation</vt:lpstr>
      <vt:lpstr>PowerPoint Presentation</vt:lpstr>
      <vt:lpstr>PowerPoint Presentation</vt:lpstr>
      <vt:lpstr>PowerPoint Presentation</vt:lpstr>
      <vt:lpstr>HELP Platform</vt:lpstr>
      <vt:lpstr>Name of the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2015-12-09T08:37:49Z</dcterms:created>
  <dcterms:modified xsi:type="dcterms:W3CDTF">2022-06-29T23:10:13Z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F52B4965-6800-4BA3-A758-83F7CB1F58D2</vt:lpwstr>
  </property>
  <property fmtid="{D5CDD505-2E9C-101B-9397-08002B2CF9AE}" pid="3" name="ArticulatePath">
    <vt:lpwstr>https://rm.coe</vt:lpwstr>
  </property>
</Properties>
</file>