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4.xml" ContentType="application/vnd.openxmlformats-officedocument.theme+xml"/>
  <Override PartName="/ppt/slideLayouts/slideLayout34.xml" ContentType="application/vnd.openxmlformats-officedocument.presentationml.slideLayout+xml"/>
  <Override PartName="/ppt/theme/theme1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2" r:id="rId1"/>
    <p:sldMasterId id="2147484317" r:id="rId2"/>
    <p:sldMasterId id="2147484332" r:id="rId3"/>
    <p:sldMasterId id="2147484336" r:id="rId4"/>
    <p:sldMasterId id="2147484338" r:id="rId5"/>
    <p:sldMasterId id="2147484341" r:id="rId6"/>
    <p:sldMasterId id="2147484371" r:id="rId7"/>
    <p:sldMasterId id="2147484375" r:id="rId8"/>
    <p:sldMasterId id="2147484380" r:id="rId9"/>
    <p:sldMasterId id="2147485366" r:id="rId10"/>
    <p:sldMasterId id="2147486590" r:id="rId11"/>
    <p:sldMasterId id="2147488079" r:id="rId12"/>
    <p:sldMasterId id="2147488082" r:id="rId13"/>
    <p:sldMasterId id="2147488132" r:id="rId14"/>
    <p:sldMasterId id="2147488296" r:id="rId15"/>
    <p:sldMasterId id="2147488298" r:id="rId16"/>
    <p:sldMasterId id="2147488303" r:id="rId17"/>
  </p:sldMasterIdLst>
  <p:notesMasterIdLst>
    <p:notesMasterId r:id="rId32"/>
  </p:notesMasterIdLst>
  <p:sldIdLst>
    <p:sldId id="264" r:id="rId18"/>
    <p:sldId id="706" r:id="rId19"/>
    <p:sldId id="707" r:id="rId20"/>
    <p:sldId id="711" r:id="rId21"/>
    <p:sldId id="799" r:id="rId22"/>
    <p:sldId id="712" r:id="rId23"/>
    <p:sldId id="794" r:id="rId24"/>
    <p:sldId id="713" r:id="rId25"/>
    <p:sldId id="797" r:id="rId26"/>
    <p:sldId id="796" r:id="rId27"/>
    <p:sldId id="798" r:id="rId28"/>
    <p:sldId id="714" r:id="rId29"/>
    <p:sldId id="800" r:id="rId30"/>
    <p:sldId id="795" r:id="rId31"/>
  </p:sldIdLst>
  <p:sldSz cx="9144000" cy="6858000" type="screen4x3"/>
  <p:notesSz cx="6805613" cy="9944100"/>
  <p:custDataLst>
    <p:tags r:id="rId33"/>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AFC6"/>
    <a:srgbClr val="BF5254"/>
    <a:srgbClr val="FF9933"/>
    <a:srgbClr val="5B7090"/>
    <a:srgbClr val="CC6600"/>
    <a:srgbClr val="FF505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6807" autoAdjust="0"/>
  </p:normalViewPr>
  <p:slideViewPr>
    <p:cSldViewPr>
      <p:cViewPr varScale="1">
        <p:scale>
          <a:sx n="126" d="100"/>
          <a:sy n="126" d="100"/>
        </p:scale>
        <p:origin x="1404"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4701DB1-B4DE-4373-8745-AB8F89E9D0CD}"/>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315A3135-BC0D-418A-A317-E6706AA2D0E0}"/>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4B0B0ACD-E463-4C8D-9D8B-6A1CF6B57168}" type="datetimeFigureOut">
              <a:rPr lang="de-DE"/>
              <a:pPr>
                <a:defRPr/>
              </a:pPr>
              <a:t>24.06.2022</a:t>
            </a:fld>
            <a:endParaRPr lang="de-DE"/>
          </a:p>
        </p:txBody>
      </p:sp>
      <p:sp>
        <p:nvSpPr>
          <p:cNvPr id="4" name="Folienbildplatzhalter 3">
            <a:extLst>
              <a:ext uri="{FF2B5EF4-FFF2-40B4-BE49-F238E27FC236}">
                <a16:creationId xmlns:a16="http://schemas.microsoft.com/office/drawing/2014/main" id="{4D5B8BF9-5057-49D4-9765-4D940D895681}"/>
              </a:ext>
            </a:extLst>
          </p:cNvPr>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437D5522-797F-45F5-863B-2E26E73642F5}"/>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5509F79-2D1E-49B4-AA26-28AF6FF7343B}"/>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3A06F28E-0D4A-431C-A18A-1F900C13AE74}"/>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5E69887-879A-47E6-B5F4-C8925BC9085F}"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oe.int/en/web/help/help-network"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coe.int/web/help/help-training-methodology" TargetMode="External"/><Relationship Id="rId4" Type="http://schemas.openxmlformats.org/officeDocument/2006/relationships/hyperlink" Target="http://help.ppa.coe.int/course/index.php?categoryid=5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e.int/en/web/help/help-network"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oe.int/web/help/help-training-methodology" TargetMode="External"/><Relationship Id="rId4" Type="http://schemas.openxmlformats.org/officeDocument/2006/relationships/hyperlink" Target="http://help.ppa.coe.int/course/index.php?categoryid=5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841C8AF-549C-4FC8-AA54-CF16F56D8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9A28064-FBE7-482C-874D-442526141E0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dirty="0">
                <a:solidFill>
                  <a:schemeClr val="tx2"/>
                </a:solidFill>
              </a:rPr>
              <a:t>ECHR + ESC + CoE </a:t>
            </a:r>
            <a:r>
              <a:rPr lang="fr-FR" dirty="0" err="1">
                <a:solidFill>
                  <a:schemeClr val="tx2"/>
                </a:solidFill>
              </a:rPr>
              <a:t>legislation</a:t>
            </a:r>
            <a:r>
              <a:rPr lang="fr-FR" dirty="0">
                <a:solidFill>
                  <a:schemeClr val="tx2"/>
                </a:solidFill>
              </a:rPr>
              <a:t> + EU </a:t>
            </a:r>
            <a:r>
              <a:rPr lang="fr-FR" dirty="0" err="1">
                <a:solidFill>
                  <a:schemeClr val="tx2"/>
                </a:solidFill>
              </a:rPr>
              <a:t>law</a:t>
            </a:r>
            <a:r>
              <a:rPr lang="fr-FR" dirty="0">
                <a:solidFill>
                  <a:schemeClr val="tx2"/>
                </a:solidFill>
              </a:rPr>
              <a:t> for EU</a:t>
            </a:r>
          </a:p>
          <a:p>
            <a:pPr>
              <a:defRPr/>
            </a:pPr>
            <a:endParaRPr lang="en-GB" dirty="0">
              <a:solidFill>
                <a:schemeClr val="tx2"/>
              </a:solidFill>
            </a:endParaRPr>
          </a:p>
          <a:p>
            <a:pPr>
              <a:defRPr/>
            </a:pPr>
            <a:r>
              <a:rPr lang="en-GB" dirty="0">
                <a:solidFill>
                  <a:schemeClr val="tx2"/>
                </a:solidFill>
              </a:rPr>
              <a:t>+ </a:t>
            </a:r>
            <a:r>
              <a:rPr lang="en-GB" b="1" dirty="0">
                <a:solidFill>
                  <a:srgbClr val="FFC000"/>
                </a:solidFill>
                <a:effectLst>
                  <a:outerShdw blurRad="38100" dist="38100" dir="2700000" algn="tl">
                    <a:srgbClr val="000000">
                      <a:alpha val="43137"/>
                    </a:srgbClr>
                  </a:outerShdw>
                </a:effectLst>
              </a:rPr>
              <a:t>EU Charter and EU  law for EU countries</a:t>
            </a:r>
            <a:endParaRPr lang="en-US" b="1" dirty="0">
              <a:solidFill>
                <a:srgbClr val="FFC000"/>
              </a:solidFill>
              <a:effectLst>
                <a:outerShdw blurRad="38100" dist="38100" dir="2700000" algn="tl">
                  <a:srgbClr val="000000">
                    <a:alpha val="43137"/>
                  </a:srgbClr>
                </a:outerShdw>
              </a:effectLst>
            </a:endParaRPr>
          </a:p>
          <a:p>
            <a:pPr>
              <a:defRPr/>
            </a:pPr>
            <a:endParaRPr lang="en-US" altLang="en-US" dirty="0"/>
          </a:p>
        </p:txBody>
      </p:sp>
      <p:sp>
        <p:nvSpPr>
          <p:cNvPr id="54276" name="Slide Number Placeholder 3">
            <a:extLst>
              <a:ext uri="{FF2B5EF4-FFF2-40B4-BE49-F238E27FC236}">
                <a16:creationId xmlns:a16="http://schemas.microsoft.com/office/drawing/2014/main" id="{15361557-4A3F-4A40-A6A8-E37CB85E26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7D8CD9-E3B3-478F-816F-BDA0F2D03E7E}"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0AB1E01-29FB-4D75-AE9D-89B6A4E97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4845943-3450-4720-A689-8A8EDE816CA4}"/>
              </a:ext>
            </a:extLst>
          </p:cNvPr>
          <p:cNvSpPr>
            <a:spLocks noGrp="1"/>
          </p:cNvSpPr>
          <p:nvPr>
            <p:ph type="body" idx="1"/>
          </p:nvPr>
        </p:nvSpPr>
        <p:spPr/>
        <p:txBody>
          <a:bodyPr/>
          <a:lstStyle/>
          <a:p>
            <a:pPr>
              <a:defRPr/>
            </a:pPr>
            <a:r>
              <a:rPr lang="en-GB" b="1" dirty="0"/>
              <a:t>HELP is: </a:t>
            </a:r>
            <a:endParaRPr lang="en-GB" dirty="0"/>
          </a:p>
          <a:p>
            <a:pPr>
              <a:defRPr/>
            </a:pPr>
            <a:r>
              <a:rPr lang="en-GB" dirty="0"/>
              <a:t>- the </a:t>
            </a:r>
            <a:r>
              <a:rPr lang="en-GB" b="1" dirty="0"/>
              <a:t>only pan-European Network </a:t>
            </a:r>
            <a:r>
              <a:rPr lang="en-GB" dirty="0"/>
              <a:t>of national training institutions for judges, prosecutors and lawyers in the 47 Member States;</a:t>
            </a:r>
          </a:p>
          <a:p>
            <a:pPr>
              <a:defRPr/>
            </a:pPr>
            <a:r>
              <a:rPr lang="en-GB" dirty="0"/>
              <a:t>- an </a:t>
            </a:r>
            <a:r>
              <a:rPr lang="en-GB" b="1" dirty="0"/>
              <a:t>e-learning platform </a:t>
            </a:r>
            <a:r>
              <a:rPr lang="en-GB" dirty="0"/>
              <a:t>on human rights;</a:t>
            </a:r>
          </a:p>
          <a:p>
            <a:pPr marL="170198" indent="-170198">
              <a:buFontTx/>
              <a:buChar char="-"/>
              <a:defRPr/>
            </a:pPr>
            <a:r>
              <a:rPr lang="en-GB" dirty="0"/>
              <a:t>a human rights training </a:t>
            </a:r>
            <a:r>
              <a:rPr lang="en-GB" b="1" dirty="0"/>
              <a:t>methodology </a:t>
            </a:r>
            <a:r>
              <a:rPr lang="en-GB" dirty="0"/>
              <a:t>for legal professionals.</a:t>
            </a:r>
          </a:p>
          <a:p>
            <a:pPr>
              <a:defRPr/>
            </a:pPr>
            <a:endParaRPr lang="en-GB" dirty="0"/>
          </a:p>
          <a:p>
            <a:pPr>
              <a:defRPr/>
            </a:pPr>
            <a:r>
              <a:rPr lang="en-GB" b="1" dirty="0"/>
              <a:t>HELP Network</a:t>
            </a:r>
          </a:p>
          <a:p>
            <a:pPr>
              <a:defRPr/>
            </a:pPr>
            <a:r>
              <a:rPr lang="en-GB" dirty="0"/>
              <a:t>The </a:t>
            </a:r>
            <a:r>
              <a:rPr lang="en-GB" dirty="0">
                <a:hlinkClick r:id="rId3"/>
              </a:rPr>
              <a:t>HELP Network</a:t>
            </a:r>
            <a:r>
              <a:rPr lang="en-GB" dirty="0"/>
              <a:t>, the </a:t>
            </a:r>
            <a:r>
              <a:rPr lang="en-GB" b="1" dirty="0"/>
              <a:t>only pan-European peer-to-peer Human Rights Training Network</a:t>
            </a:r>
            <a:r>
              <a:rPr lang="en-GB" dirty="0"/>
              <a:t>, is composed of representatives from National Training Institutions for Judges and Prosecutors (NTIs) and Bar Associations (BAs) of the 47 member states of the Council of Europe.</a:t>
            </a:r>
          </a:p>
          <a:p>
            <a:pPr>
              <a:defRPr/>
            </a:pPr>
            <a:r>
              <a:rPr lang="en-GB" dirty="0"/>
              <a:t>The HELP Network is entrusted with the implementation of paragraph 9.vi of the 2012 Brighton Declaration and shall, in this respect:</a:t>
            </a:r>
          </a:p>
          <a:p>
            <a:pPr>
              <a:defRPr/>
            </a:pPr>
            <a:r>
              <a:rPr lang="en-GB" dirty="0"/>
              <a:t>promote the development and promotion of initial and continuous training of legal professionals on standards of the ECHR, as interpreted by the case law of the European Court of Human Rights (</a:t>
            </a:r>
            <a:r>
              <a:rPr lang="en-GB" dirty="0" err="1"/>
              <a:t>ECtHR</a:t>
            </a:r>
            <a:r>
              <a:rPr lang="en-GB" dirty="0"/>
              <a:t>);</a:t>
            </a:r>
          </a:p>
          <a:p>
            <a:pPr>
              <a:defRPr/>
            </a:pPr>
            <a:r>
              <a:rPr lang="en-GB" dirty="0"/>
              <a:t>share best practices and provide advice on curricula, training materials and training methodologies for legal professionals, identifying priority themes for future training activities. </a:t>
            </a:r>
          </a:p>
          <a:p>
            <a:pPr>
              <a:defRPr/>
            </a:pPr>
            <a:endParaRPr lang="en-GB" dirty="0"/>
          </a:p>
          <a:p>
            <a:pPr>
              <a:defRPr/>
            </a:pPr>
            <a:r>
              <a:rPr lang="en-GB" b="1" dirty="0"/>
              <a:t>E-learning platform</a:t>
            </a:r>
          </a:p>
          <a:p>
            <a:pPr>
              <a:defRPr/>
            </a:pPr>
            <a:r>
              <a:rPr lang="en-GB" dirty="0"/>
              <a:t>A wide range of </a:t>
            </a:r>
            <a:r>
              <a:rPr lang="en-GB" b="1" dirty="0"/>
              <a:t>training resources on the ECHR</a:t>
            </a:r>
            <a:r>
              <a:rPr lang="en-GB" dirty="0"/>
              <a:t>, developed and collected under the HELP Programme, is available on-line, translated into the national languages of the beneficiary countries. It is becoming a real challenge for legal professionals to follow the case law of the Strasbourg Court, which evolves quickly and expansively. The HELP Programme is also a platform where they will be able to keep abreast of Strasbourg case law developments through easy available updates.</a:t>
            </a:r>
          </a:p>
          <a:p>
            <a:pPr>
              <a:defRPr/>
            </a:pPr>
            <a:r>
              <a:rPr lang="en-GB" dirty="0"/>
              <a:t>There are </a:t>
            </a:r>
            <a:r>
              <a:rPr lang="en-GB" b="1" dirty="0"/>
              <a:t>two main types of HELP training resources</a:t>
            </a:r>
            <a:r>
              <a:rPr lang="en-GB" dirty="0"/>
              <a:t>:</a:t>
            </a:r>
          </a:p>
          <a:p>
            <a:pPr>
              <a:defRPr/>
            </a:pPr>
            <a:r>
              <a:rPr lang="en-GB" b="1" dirty="0"/>
              <a:t>Distance-learning courses</a:t>
            </a:r>
            <a:r>
              <a:rPr lang="en-GB" dirty="0"/>
              <a:t> are available for selected groups of legal professionals participating in pilot courses moderated by certified national tutors. The list of available courses (including a description) is available in the </a:t>
            </a:r>
            <a:r>
              <a:rPr lang="en-GB" b="1" dirty="0"/>
              <a:t>catalogue of courses</a:t>
            </a:r>
            <a:r>
              <a:rPr lang="en-GB" dirty="0"/>
              <a:t>.</a:t>
            </a:r>
          </a:p>
          <a:p>
            <a:pPr>
              <a:defRPr/>
            </a:pPr>
            <a:r>
              <a:rPr lang="en-GB" b="1" dirty="0"/>
              <a:t>Self-learning resources</a:t>
            </a:r>
            <a:r>
              <a:rPr lang="en-GB" dirty="0"/>
              <a:t> are available to any user who has an account on the </a:t>
            </a:r>
            <a:r>
              <a:rPr lang="en-GB" dirty="0">
                <a:hlinkClick r:id="rId4"/>
              </a:rPr>
              <a:t>platform</a:t>
            </a:r>
            <a:r>
              <a:rPr lang="en-GB" dirty="0"/>
              <a:t>.</a:t>
            </a:r>
          </a:p>
          <a:p>
            <a:pPr>
              <a:defRPr/>
            </a:pPr>
            <a:r>
              <a:rPr lang="en-GB" dirty="0"/>
              <a:t>They include training manuals on both ECHR Methodology and Key Concepts, as well as Handbooks, standard curricula, course outlines, presentations, case studies, and e-learning courses on the different Articles and themes of the ECHR.</a:t>
            </a:r>
          </a:p>
          <a:p>
            <a:pPr>
              <a:defRPr/>
            </a:pPr>
            <a:endParaRPr lang="en-GB" dirty="0"/>
          </a:p>
          <a:p>
            <a:pPr>
              <a:defRPr/>
            </a:pPr>
            <a:r>
              <a:rPr lang="en-GB" b="1" dirty="0"/>
              <a:t>Training methodology</a:t>
            </a:r>
          </a:p>
          <a:p>
            <a:pPr>
              <a:defRPr/>
            </a:pPr>
            <a:r>
              <a:rPr lang="en-GB" dirty="0"/>
              <a:t>The </a:t>
            </a:r>
            <a:r>
              <a:rPr lang="en-GB" dirty="0">
                <a:hlinkClick r:id="rId5"/>
              </a:rPr>
              <a:t>HELP methodology</a:t>
            </a:r>
            <a:r>
              <a:rPr lang="en-GB" b="1" dirty="0"/>
              <a:t> </a:t>
            </a:r>
            <a:r>
              <a:rPr lang="en-GB" dirty="0"/>
              <a:t>takes into account the heavy time pressure imposed on legal professionals in their daily work. Its </a:t>
            </a:r>
            <a:r>
              <a:rPr lang="en-GB" b="1" dirty="0"/>
              <a:t>added value </a:t>
            </a:r>
            <a:r>
              <a:rPr lang="en-GB" dirty="0"/>
              <a:t>is that curricula are drafted on a tailor-made basis, meeting participants’ specific training needs and learning pace, allowing </a:t>
            </a:r>
            <a:r>
              <a:rPr lang="en-GB" dirty="0" err="1"/>
              <a:t>flexibility.The</a:t>
            </a:r>
            <a:r>
              <a:rPr lang="en-GB" dirty="0"/>
              <a:t> HELP methodology and resources are systematically used in all CoE capacity building activities on the ECHR, organised in the Member States, including within the framework of EU/CoE Joint Programmes.</a:t>
            </a:r>
          </a:p>
          <a:p>
            <a:pPr>
              <a:defRPr/>
            </a:pPr>
            <a:r>
              <a:rPr lang="en-GB" dirty="0"/>
              <a:t>HELP organises training of trainers sessions, with the aim to increase ownership by national training institutions.</a:t>
            </a:r>
          </a:p>
          <a:p>
            <a:pPr>
              <a:defRPr/>
            </a:pPr>
            <a:endParaRPr lang="en-GB" dirty="0"/>
          </a:p>
          <a:p>
            <a:pPr>
              <a:defRPr/>
            </a:pPr>
            <a:endParaRPr lang="en-US" dirty="0"/>
          </a:p>
        </p:txBody>
      </p:sp>
      <p:sp>
        <p:nvSpPr>
          <p:cNvPr id="35844" name="Slide Number Placeholder 3">
            <a:extLst>
              <a:ext uri="{FF2B5EF4-FFF2-40B4-BE49-F238E27FC236}">
                <a16:creationId xmlns:a16="http://schemas.microsoft.com/office/drawing/2014/main" id="{9CCC4725-1C02-412A-947C-A6BCC43F8E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BD287E9-BFAC-4218-81F7-F19D098BA797}" type="slidenum">
              <a:rPr lang="de-DE" altLang="en-US">
                <a:ea typeface="MS PGothic" panose="020B0600070205080204" pitchFamily="34" charset="-128"/>
              </a:rPr>
              <a:pPr eaLnBrk="1" hangingPunct="1"/>
              <a:t>3</a:t>
            </a:fld>
            <a:endParaRPr lang="de-DE" altLang="en-US">
              <a:ea typeface="MS PGothic" panose="020B0600070205080204" pitchFamily="34" charset="-128"/>
            </a:endParaRPr>
          </a:p>
        </p:txBody>
      </p:sp>
    </p:spTree>
    <p:extLst>
      <p:ext uri="{BB962C8B-B14F-4D97-AF65-F5344CB8AC3E}">
        <p14:creationId xmlns:p14="http://schemas.microsoft.com/office/powerpoint/2010/main" val="360886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0AB1E01-29FB-4D75-AE9D-89B6A4E97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4845943-3450-4720-A689-8A8EDE816CA4}"/>
              </a:ext>
            </a:extLst>
          </p:cNvPr>
          <p:cNvSpPr>
            <a:spLocks noGrp="1"/>
          </p:cNvSpPr>
          <p:nvPr>
            <p:ph type="body" idx="1"/>
          </p:nvPr>
        </p:nvSpPr>
        <p:spPr/>
        <p:txBody>
          <a:bodyPr/>
          <a:lstStyle/>
          <a:p>
            <a:pPr>
              <a:defRPr/>
            </a:pPr>
            <a:r>
              <a:rPr lang="en-GB" b="1" dirty="0"/>
              <a:t>HELP is: </a:t>
            </a:r>
            <a:endParaRPr lang="en-GB" dirty="0"/>
          </a:p>
          <a:p>
            <a:pPr>
              <a:defRPr/>
            </a:pPr>
            <a:r>
              <a:rPr lang="en-GB" dirty="0"/>
              <a:t>- the </a:t>
            </a:r>
            <a:r>
              <a:rPr lang="en-GB" b="1" dirty="0"/>
              <a:t>only pan-European Network </a:t>
            </a:r>
            <a:r>
              <a:rPr lang="en-GB" dirty="0"/>
              <a:t>of national training institutions for judges, prosecutors and lawyers in the 47 Member States;</a:t>
            </a:r>
          </a:p>
          <a:p>
            <a:pPr>
              <a:defRPr/>
            </a:pPr>
            <a:r>
              <a:rPr lang="en-GB" dirty="0"/>
              <a:t>- an </a:t>
            </a:r>
            <a:r>
              <a:rPr lang="en-GB" b="1" dirty="0"/>
              <a:t>e-learning platform </a:t>
            </a:r>
            <a:r>
              <a:rPr lang="en-GB" dirty="0"/>
              <a:t>on human rights;</a:t>
            </a:r>
          </a:p>
          <a:p>
            <a:pPr marL="170198" indent="-170198">
              <a:buFontTx/>
              <a:buChar char="-"/>
              <a:defRPr/>
            </a:pPr>
            <a:r>
              <a:rPr lang="en-GB" dirty="0"/>
              <a:t>a human rights training </a:t>
            </a:r>
            <a:r>
              <a:rPr lang="en-GB" b="1" dirty="0"/>
              <a:t>methodology </a:t>
            </a:r>
            <a:r>
              <a:rPr lang="en-GB" dirty="0"/>
              <a:t>for legal professionals.</a:t>
            </a:r>
          </a:p>
          <a:p>
            <a:pPr>
              <a:defRPr/>
            </a:pPr>
            <a:endParaRPr lang="en-GB" dirty="0"/>
          </a:p>
          <a:p>
            <a:pPr>
              <a:defRPr/>
            </a:pPr>
            <a:r>
              <a:rPr lang="en-GB" b="1" dirty="0"/>
              <a:t>HELP Network</a:t>
            </a:r>
          </a:p>
          <a:p>
            <a:pPr>
              <a:defRPr/>
            </a:pPr>
            <a:r>
              <a:rPr lang="en-GB" dirty="0"/>
              <a:t>The </a:t>
            </a:r>
            <a:r>
              <a:rPr lang="en-GB" dirty="0">
                <a:hlinkClick r:id="rId3"/>
              </a:rPr>
              <a:t>HELP Network</a:t>
            </a:r>
            <a:r>
              <a:rPr lang="en-GB" dirty="0"/>
              <a:t>, the </a:t>
            </a:r>
            <a:r>
              <a:rPr lang="en-GB" b="1" dirty="0"/>
              <a:t>only pan-European peer-to-peer Human Rights Training Network</a:t>
            </a:r>
            <a:r>
              <a:rPr lang="en-GB" dirty="0"/>
              <a:t>, is composed of representatives from National Training Institutions for Judges and Prosecutors (NTIs) and Bar Associations (BAs) of the 47 member states of the Council of Europe.</a:t>
            </a:r>
          </a:p>
          <a:p>
            <a:pPr>
              <a:defRPr/>
            </a:pPr>
            <a:r>
              <a:rPr lang="en-GB" dirty="0"/>
              <a:t>The HELP Network is entrusted with the implementation of paragraph 9.vi of the 2012 Brighton Declaration and shall, in this respect:</a:t>
            </a:r>
          </a:p>
          <a:p>
            <a:pPr>
              <a:defRPr/>
            </a:pPr>
            <a:r>
              <a:rPr lang="en-GB" dirty="0"/>
              <a:t>promote the development and promotion of initial and continuous training of legal professionals on standards of the ECHR, as interpreted by the case law of the European Court of Human Rights (</a:t>
            </a:r>
            <a:r>
              <a:rPr lang="en-GB" dirty="0" err="1"/>
              <a:t>ECtHR</a:t>
            </a:r>
            <a:r>
              <a:rPr lang="en-GB" dirty="0"/>
              <a:t>);</a:t>
            </a:r>
          </a:p>
          <a:p>
            <a:pPr>
              <a:defRPr/>
            </a:pPr>
            <a:r>
              <a:rPr lang="en-GB" dirty="0"/>
              <a:t>share best practices and provide advice on curricula, training materials and training methodologies for legal professionals, identifying priority themes for future training activities. </a:t>
            </a:r>
          </a:p>
          <a:p>
            <a:pPr>
              <a:defRPr/>
            </a:pPr>
            <a:endParaRPr lang="en-GB" dirty="0"/>
          </a:p>
          <a:p>
            <a:pPr>
              <a:defRPr/>
            </a:pPr>
            <a:r>
              <a:rPr lang="en-GB" b="1" dirty="0"/>
              <a:t>E-learning platform</a:t>
            </a:r>
          </a:p>
          <a:p>
            <a:pPr>
              <a:defRPr/>
            </a:pPr>
            <a:r>
              <a:rPr lang="en-GB" dirty="0"/>
              <a:t>A wide range of </a:t>
            </a:r>
            <a:r>
              <a:rPr lang="en-GB" b="1" dirty="0"/>
              <a:t>training resources on the ECHR</a:t>
            </a:r>
            <a:r>
              <a:rPr lang="en-GB" dirty="0"/>
              <a:t>, developed and collected under the HELP Programme, is available on-line, translated into the national languages of the beneficiary countries. It is becoming a real challenge for legal professionals to follow the case law of the Strasbourg Court, which evolves quickly and expansively. The HELP Programme is also a platform where they will be able to keep abreast of Strasbourg case law developments through easy available updates.</a:t>
            </a:r>
          </a:p>
          <a:p>
            <a:pPr>
              <a:defRPr/>
            </a:pPr>
            <a:r>
              <a:rPr lang="en-GB" dirty="0"/>
              <a:t>There are </a:t>
            </a:r>
            <a:r>
              <a:rPr lang="en-GB" b="1" dirty="0"/>
              <a:t>two main types of HELP training resources</a:t>
            </a:r>
            <a:r>
              <a:rPr lang="en-GB" dirty="0"/>
              <a:t>:</a:t>
            </a:r>
          </a:p>
          <a:p>
            <a:pPr>
              <a:defRPr/>
            </a:pPr>
            <a:r>
              <a:rPr lang="en-GB" b="1" dirty="0"/>
              <a:t>Distance-learning courses</a:t>
            </a:r>
            <a:r>
              <a:rPr lang="en-GB" dirty="0"/>
              <a:t> are available for selected groups of legal professionals participating in pilot courses moderated by certified national tutors. The list of available courses (including a description) is available in the </a:t>
            </a:r>
            <a:r>
              <a:rPr lang="en-GB" b="1" dirty="0"/>
              <a:t>catalogue of courses</a:t>
            </a:r>
            <a:r>
              <a:rPr lang="en-GB" dirty="0"/>
              <a:t>.</a:t>
            </a:r>
          </a:p>
          <a:p>
            <a:pPr>
              <a:defRPr/>
            </a:pPr>
            <a:r>
              <a:rPr lang="en-GB" b="1" dirty="0"/>
              <a:t>Self-learning resources</a:t>
            </a:r>
            <a:r>
              <a:rPr lang="en-GB" dirty="0"/>
              <a:t> are available to any user who has an account on the </a:t>
            </a:r>
            <a:r>
              <a:rPr lang="en-GB" dirty="0">
                <a:hlinkClick r:id="rId4"/>
              </a:rPr>
              <a:t>platform</a:t>
            </a:r>
            <a:r>
              <a:rPr lang="en-GB" dirty="0"/>
              <a:t>.</a:t>
            </a:r>
          </a:p>
          <a:p>
            <a:pPr>
              <a:defRPr/>
            </a:pPr>
            <a:r>
              <a:rPr lang="en-GB" dirty="0"/>
              <a:t>They include training manuals on both ECHR Methodology and Key Concepts, as well as Handbooks, standard curricula, course outlines, presentations, case studies, and e-learning courses on the different Articles and themes of the ECHR.</a:t>
            </a:r>
          </a:p>
          <a:p>
            <a:pPr>
              <a:defRPr/>
            </a:pPr>
            <a:endParaRPr lang="en-GB" dirty="0"/>
          </a:p>
          <a:p>
            <a:pPr>
              <a:defRPr/>
            </a:pPr>
            <a:r>
              <a:rPr lang="en-GB" b="1" dirty="0"/>
              <a:t>Training methodology</a:t>
            </a:r>
          </a:p>
          <a:p>
            <a:pPr>
              <a:defRPr/>
            </a:pPr>
            <a:r>
              <a:rPr lang="en-GB" dirty="0"/>
              <a:t>The </a:t>
            </a:r>
            <a:r>
              <a:rPr lang="en-GB" dirty="0">
                <a:hlinkClick r:id="rId5"/>
              </a:rPr>
              <a:t>HELP methodology</a:t>
            </a:r>
            <a:r>
              <a:rPr lang="en-GB" b="1" dirty="0"/>
              <a:t> </a:t>
            </a:r>
            <a:r>
              <a:rPr lang="en-GB" dirty="0"/>
              <a:t>takes into account the heavy time pressure imposed on legal professionals in their daily work. Its </a:t>
            </a:r>
            <a:r>
              <a:rPr lang="en-GB" b="1" dirty="0"/>
              <a:t>added value </a:t>
            </a:r>
            <a:r>
              <a:rPr lang="en-GB" dirty="0"/>
              <a:t>is that curricula are drafted on a tailor-made basis, meeting participants’ specific training needs and learning pace, allowing </a:t>
            </a:r>
            <a:r>
              <a:rPr lang="en-GB" dirty="0" err="1"/>
              <a:t>flexibility.The</a:t>
            </a:r>
            <a:r>
              <a:rPr lang="en-GB" dirty="0"/>
              <a:t> HELP methodology and resources are systematically used in all CoE capacity building activities on the ECHR, organised in the Member States, including within the framework of EU/CoE Joint Programmes.</a:t>
            </a:r>
          </a:p>
          <a:p>
            <a:pPr>
              <a:defRPr/>
            </a:pPr>
            <a:r>
              <a:rPr lang="en-GB" dirty="0"/>
              <a:t>HELP organises training of trainers sessions, with the aim to increase ownership by national training institutions.</a:t>
            </a:r>
          </a:p>
          <a:p>
            <a:pPr>
              <a:defRPr/>
            </a:pPr>
            <a:endParaRPr lang="en-GB" dirty="0"/>
          </a:p>
          <a:p>
            <a:pPr>
              <a:defRPr/>
            </a:pPr>
            <a:endParaRPr lang="en-US" dirty="0"/>
          </a:p>
        </p:txBody>
      </p:sp>
      <p:sp>
        <p:nvSpPr>
          <p:cNvPr id="35844" name="Slide Number Placeholder 3">
            <a:extLst>
              <a:ext uri="{FF2B5EF4-FFF2-40B4-BE49-F238E27FC236}">
                <a16:creationId xmlns:a16="http://schemas.microsoft.com/office/drawing/2014/main" id="{9CCC4725-1C02-412A-947C-A6BCC43F8E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BD287E9-BFAC-4218-81F7-F19D098BA797}" type="slidenum">
              <a:rPr lang="de-DE" altLang="en-US">
                <a:ea typeface="MS PGothic" panose="020B0600070205080204" pitchFamily="34" charset="-128"/>
              </a:rPr>
              <a:pPr eaLnBrk="1" hangingPunct="1"/>
              <a:t>4</a:t>
            </a:fld>
            <a:endParaRPr lang="de-DE" altLang="en-US">
              <a:ea typeface="MS PGothic" panose="020B0600070205080204" pitchFamily="34" charset="-128"/>
            </a:endParaRPr>
          </a:p>
        </p:txBody>
      </p:sp>
    </p:spTree>
    <p:extLst>
      <p:ext uri="{BB962C8B-B14F-4D97-AF65-F5344CB8AC3E}">
        <p14:creationId xmlns:p14="http://schemas.microsoft.com/office/powerpoint/2010/main" val="180352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6245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2184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A618F8F-1502-4580-850B-8C335F88D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F41878B-854D-43B9-B943-DFEE9A647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8629EA1D-84D4-4368-BA5F-14C1CEDEC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75E29-54A1-4E9C-BB84-258EAB1B3CED}"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1291FF-6020-4B83-AEA7-331E793E6149}"/>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99415FB-DF9F-40EA-8013-E96B145E2B6F}"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83ADB777-C105-4389-BD9A-8AEE20202C99}"/>
              </a:ext>
            </a:extLst>
          </p:cNvPr>
          <p:cNvSpPr>
            <a:spLocks noGrp="1"/>
          </p:cNvSpPr>
          <p:nvPr>
            <p:ph type="sldNum" sz="quarter" idx="11"/>
          </p:nvPr>
        </p:nvSpPr>
        <p:spPr/>
        <p:txBody>
          <a:bodyPr/>
          <a:lstStyle>
            <a:lvl1pPr defTabSz="914400" eaLnBrk="0" hangingPunct="0">
              <a:defRPr/>
            </a:lvl1pPr>
          </a:lstStyle>
          <a:p>
            <a:pPr>
              <a:defRPr/>
            </a:pPr>
            <a:fld id="{B09A9245-3D4C-4D6B-BF48-9AA43B223E05}" type="slidenum">
              <a:rPr lang="fr-FR" altLang="fr-FR"/>
              <a:pPr>
                <a:defRPr/>
              </a:pPr>
              <a:t>‹#›</a:t>
            </a:fld>
            <a:endParaRPr lang="fr-FR" altLang="fr-FR"/>
          </a:p>
        </p:txBody>
      </p:sp>
    </p:spTree>
    <p:extLst>
      <p:ext uri="{BB962C8B-B14F-4D97-AF65-F5344CB8AC3E}">
        <p14:creationId xmlns:p14="http://schemas.microsoft.com/office/powerpoint/2010/main" val="335757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7BFA136A-6446-4C45-A237-ED055477542C}"/>
              </a:ext>
            </a:extLst>
          </p:cNvPr>
          <p:cNvSpPr>
            <a:spLocks noGrp="1"/>
          </p:cNvSpPr>
          <p:nvPr>
            <p:ph type="dt" sz="half" idx="10"/>
          </p:nvPr>
        </p:nvSpPr>
        <p:spPr/>
        <p:txBody>
          <a:bodyPr/>
          <a:lstStyle>
            <a:lvl1pPr defTabSz="914400" eaLnBrk="0" hangingPunct="0">
              <a:defRPr>
                <a:latin typeface="Century Gothic" pitchFamily="34" charset="0"/>
                <a:ea typeface="+mn-ea"/>
                <a:cs typeface="Arial" charset="0"/>
              </a:defRPr>
            </a:lvl1pPr>
          </a:lstStyle>
          <a:p>
            <a:pPr>
              <a:defRPr/>
            </a:pPr>
            <a:fld id="{505C3BB4-92A7-4F40-AF26-E74A7DB57A9C}" type="datetime1">
              <a:rPr lang="fr-FR" altLang="en-US"/>
              <a:pPr>
                <a:defRPr/>
              </a:pPr>
              <a:t>24/06/2022</a:t>
            </a:fld>
            <a:endParaRPr lang="fr-FR" altLang="en-US"/>
          </a:p>
        </p:txBody>
      </p:sp>
      <p:sp>
        <p:nvSpPr>
          <p:cNvPr id="4" name="Espace réservé du numéro de diapositive 5">
            <a:extLst>
              <a:ext uri="{FF2B5EF4-FFF2-40B4-BE49-F238E27FC236}">
                <a16:creationId xmlns:a16="http://schemas.microsoft.com/office/drawing/2014/main" id="{9E2F8762-5E81-4184-B3C9-5C28A9EE4C53}"/>
              </a:ext>
            </a:extLst>
          </p:cNvPr>
          <p:cNvSpPr>
            <a:spLocks noGrp="1"/>
          </p:cNvSpPr>
          <p:nvPr>
            <p:ph type="sldNum" sz="quarter" idx="11"/>
          </p:nvPr>
        </p:nvSpPr>
        <p:spPr/>
        <p:txBody>
          <a:bodyPr/>
          <a:lstStyle>
            <a:lvl1pPr defTabSz="914400" eaLnBrk="0" hangingPunct="0">
              <a:defRPr/>
            </a:lvl1pPr>
          </a:lstStyle>
          <a:p>
            <a:pPr>
              <a:defRPr/>
            </a:pPr>
            <a:fld id="{55C07DD5-E552-497B-A44F-F3E44F609D69}" type="slidenum">
              <a:rPr lang="fr-FR" altLang="en-US"/>
              <a:pPr>
                <a:defRPr/>
              </a:pPr>
              <a:t>‹#›</a:t>
            </a:fld>
            <a:endParaRPr lang="fr-FR" altLang="en-US"/>
          </a:p>
        </p:txBody>
      </p:sp>
    </p:spTree>
    <p:extLst>
      <p:ext uri="{BB962C8B-B14F-4D97-AF65-F5344CB8AC3E}">
        <p14:creationId xmlns:p14="http://schemas.microsoft.com/office/powerpoint/2010/main" val="219915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0EDD90-7589-44B8-AF1E-591CFA535645}"/>
              </a:ext>
            </a:extLst>
          </p:cNvPr>
          <p:cNvSpPr>
            <a:spLocks noGrp="1"/>
          </p:cNvSpPr>
          <p:nvPr>
            <p:ph type="dt" sz="half" idx="10"/>
          </p:nvPr>
        </p:nvSpPr>
        <p:spPr/>
        <p:txBody>
          <a:bodyPr/>
          <a:lstStyle>
            <a:lvl1pPr>
              <a:defRPr>
                <a:ea typeface="+mn-ea"/>
                <a:cs typeface="Arial" charset="0"/>
              </a:defRPr>
            </a:lvl1pPr>
          </a:lstStyle>
          <a:p>
            <a:pPr>
              <a:defRPr/>
            </a:pPr>
            <a:fld id="{D52433D7-33FD-40CD-8531-58F1C0A8F892}" type="datetimeFigureOut">
              <a:rPr lang="de-DE"/>
              <a:pPr>
                <a:defRPr/>
              </a:pPr>
              <a:t>24.06.2022</a:t>
            </a:fld>
            <a:endParaRPr lang="de-DE"/>
          </a:p>
        </p:txBody>
      </p:sp>
      <p:sp>
        <p:nvSpPr>
          <p:cNvPr id="5" name="Fußzeilenplatzhalter 4">
            <a:extLst>
              <a:ext uri="{FF2B5EF4-FFF2-40B4-BE49-F238E27FC236}">
                <a16:creationId xmlns:a16="http://schemas.microsoft.com/office/drawing/2014/main" id="{EBDBFF6F-BAF2-46B0-A545-E01EF0688AFC}"/>
              </a:ext>
            </a:extLst>
          </p:cNvPr>
          <p:cNvSpPr>
            <a:spLocks noGrp="1"/>
          </p:cNvSpPr>
          <p:nvPr>
            <p:ph type="ftr" sz="quarter" idx="11"/>
          </p:nvPr>
        </p:nvSpPr>
        <p:spPr>
          <a:xfrm>
            <a:off x="3124200" y="6356350"/>
            <a:ext cx="2895600" cy="365125"/>
          </a:xfrm>
          <a:prstGeom prst="rect">
            <a:avLst/>
          </a:prstGeom>
        </p:spPr>
        <p:txBody>
          <a:bodyPr/>
          <a:lstStyle>
            <a:lvl1pPr eaLnBrk="0" hangingPunct="0">
              <a:defRPr>
                <a:solidFill>
                  <a:prstClr val="black"/>
                </a:solidFill>
                <a:ea typeface="MS PGothic" pitchFamily="34" charset="-128"/>
                <a:cs typeface="+mn-cs"/>
              </a:defRPr>
            </a:lvl1pPr>
          </a:lstStyle>
          <a:p>
            <a:pPr>
              <a:defRPr/>
            </a:pPr>
            <a:endParaRPr lang="de-DE"/>
          </a:p>
        </p:txBody>
      </p:sp>
      <p:sp>
        <p:nvSpPr>
          <p:cNvPr id="6" name="Foliennummernplatzhalter 5">
            <a:extLst>
              <a:ext uri="{FF2B5EF4-FFF2-40B4-BE49-F238E27FC236}">
                <a16:creationId xmlns:a16="http://schemas.microsoft.com/office/drawing/2014/main" id="{A632F12A-A156-4EC5-AD70-D0907DD58582}"/>
              </a:ext>
            </a:extLst>
          </p:cNvPr>
          <p:cNvSpPr>
            <a:spLocks noGrp="1"/>
          </p:cNvSpPr>
          <p:nvPr>
            <p:ph type="sldNum" sz="quarter" idx="12"/>
          </p:nvPr>
        </p:nvSpPr>
        <p:spPr/>
        <p:txBody>
          <a:bodyPr/>
          <a:lstStyle>
            <a:lvl1pPr>
              <a:defRPr/>
            </a:lvl1pPr>
          </a:lstStyle>
          <a:p>
            <a:pPr>
              <a:defRPr/>
            </a:pPr>
            <a:fld id="{9ECAF3C3-7FFE-43A2-8993-923E6282E70A}" type="slidenum">
              <a:rPr lang="de-DE" altLang="en-US"/>
              <a:pPr>
                <a:defRPr/>
              </a:pPr>
              <a:t>‹#›</a:t>
            </a:fld>
            <a:endParaRPr lang="de-DE" altLang="en-US"/>
          </a:p>
        </p:txBody>
      </p:sp>
    </p:spTree>
    <p:extLst>
      <p:ext uri="{BB962C8B-B14F-4D97-AF65-F5344CB8AC3E}">
        <p14:creationId xmlns:p14="http://schemas.microsoft.com/office/powerpoint/2010/main" val="273429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262180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24.06.2022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137840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9E45F938-DB44-43EF-9177-DBB8173F02BA}"/>
              </a:ext>
            </a:extLst>
          </p:cNvPr>
          <p:cNvSpPr>
            <a:spLocks noGrp="1"/>
          </p:cNvSpPr>
          <p:nvPr>
            <p:ph type="dt" sz="half" idx="10"/>
          </p:nvPr>
        </p:nvSpPr>
        <p:spPr/>
        <p:txBody>
          <a:bodyPr/>
          <a:lstStyle>
            <a:lvl1pPr defTabSz="914400" eaLnBrk="0" hangingPunct="0">
              <a:defRPr>
                <a:latin typeface="Century Gothic" pitchFamily="34" charset="0"/>
                <a:ea typeface="+mn-ea"/>
                <a:cs typeface="Arial" charset="0"/>
              </a:defRPr>
            </a:lvl1pPr>
          </a:lstStyle>
          <a:p>
            <a:pPr>
              <a:defRPr/>
            </a:pPr>
            <a:fld id="{A9DF66B1-16D8-49B8-9ABA-6A0AA48E6193}" type="datetime1">
              <a:rPr lang="fr-FR" altLang="en-US"/>
              <a:pPr>
                <a:defRPr/>
              </a:pPr>
              <a:t>24/06/2022</a:t>
            </a:fld>
            <a:endParaRPr lang="fr-FR" altLang="en-US"/>
          </a:p>
        </p:txBody>
      </p:sp>
      <p:sp>
        <p:nvSpPr>
          <p:cNvPr id="4" name="Espace réservé du numéro de diapositive 5">
            <a:extLst>
              <a:ext uri="{FF2B5EF4-FFF2-40B4-BE49-F238E27FC236}">
                <a16:creationId xmlns:a16="http://schemas.microsoft.com/office/drawing/2014/main" id="{E9E4CAE9-04F3-469A-877C-F64C5B60DB57}"/>
              </a:ext>
            </a:extLst>
          </p:cNvPr>
          <p:cNvSpPr>
            <a:spLocks noGrp="1"/>
          </p:cNvSpPr>
          <p:nvPr>
            <p:ph type="sldNum" sz="quarter" idx="11"/>
          </p:nvPr>
        </p:nvSpPr>
        <p:spPr/>
        <p:txBody>
          <a:bodyPr/>
          <a:lstStyle>
            <a:lvl1pPr defTabSz="914400" eaLnBrk="0" hangingPunct="0">
              <a:defRPr/>
            </a:lvl1pPr>
          </a:lstStyle>
          <a:p>
            <a:pPr>
              <a:defRPr/>
            </a:pPr>
            <a:fld id="{F9B05000-E8F9-46CA-90E8-3629F2634898}" type="slidenum">
              <a:rPr lang="fr-FR" altLang="en-US"/>
              <a:pPr>
                <a:defRPr/>
              </a:pPr>
              <a:t>‹#›</a:t>
            </a:fld>
            <a:endParaRPr lang="fr-FR" altLang="en-US"/>
          </a:p>
        </p:txBody>
      </p:sp>
    </p:spTree>
    <p:extLst>
      <p:ext uri="{BB962C8B-B14F-4D97-AF65-F5344CB8AC3E}">
        <p14:creationId xmlns:p14="http://schemas.microsoft.com/office/powerpoint/2010/main" val="255023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4CCF1F1-C612-4923-B8D3-6F7A613F8792}"/>
              </a:ext>
            </a:extLst>
          </p:cNvPr>
          <p:cNvSpPr>
            <a:spLocks noGrp="1"/>
          </p:cNvSpPr>
          <p:nvPr>
            <p:ph type="dt" sz="half" idx="10"/>
          </p:nvPr>
        </p:nvSpPr>
        <p:spPr/>
        <p:txBody>
          <a:bodyPr/>
          <a:lstStyle>
            <a:lvl1pPr>
              <a:defRPr>
                <a:ea typeface="+mn-ea"/>
                <a:cs typeface="Arial" charset="0"/>
              </a:defRPr>
            </a:lvl1pPr>
          </a:lstStyle>
          <a:p>
            <a:pPr>
              <a:defRPr/>
            </a:pPr>
            <a:fld id="{D52433D7-33FD-40CD-8531-58F1C0A8F892}" type="datetimeFigureOut">
              <a:rPr lang="de-DE"/>
              <a:pPr>
                <a:defRPr/>
              </a:pPr>
              <a:t>24.06.2022</a:t>
            </a:fld>
            <a:endParaRPr lang="de-DE"/>
          </a:p>
        </p:txBody>
      </p:sp>
      <p:sp>
        <p:nvSpPr>
          <p:cNvPr id="5" name="Fußzeilenplatzhalter 4">
            <a:extLst>
              <a:ext uri="{FF2B5EF4-FFF2-40B4-BE49-F238E27FC236}">
                <a16:creationId xmlns:a16="http://schemas.microsoft.com/office/drawing/2014/main" id="{8B5692E3-D02A-42DB-87A7-589684FC4621}"/>
              </a:ext>
            </a:extLst>
          </p:cNvPr>
          <p:cNvSpPr>
            <a:spLocks noGrp="1"/>
          </p:cNvSpPr>
          <p:nvPr>
            <p:ph type="ftr" sz="quarter" idx="11"/>
          </p:nvPr>
        </p:nvSpPr>
        <p:spPr>
          <a:xfrm>
            <a:off x="3124200" y="6356350"/>
            <a:ext cx="2895600" cy="365125"/>
          </a:xfrm>
          <a:prstGeom prst="rect">
            <a:avLst/>
          </a:prstGeom>
        </p:spPr>
        <p:txBody>
          <a:bodyPr/>
          <a:lstStyle>
            <a:lvl1pPr eaLnBrk="0" hangingPunct="0">
              <a:defRPr>
                <a:solidFill>
                  <a:prstClr val="black"/>
                </a:solidFill>
                <a:ea typeface="MS PGothic" pitchFamily="34" charset="-128"/>
                <a:cs typeface="+mn-cs"/>
              </a:defRPr>
            </a:lvl1pPr>
          </a:lstStyle>
          <a:p>
            <a:pPr>
              <a:defRPr/>
            </a:pPr>
            <a:endParaRPr lang="de-DE"/>
          </a:p>
        </p:txBody>
      </p:sp>
      <p:sp>
        <p:nvSpPr>
          <p:cNvPr id="6" name="Foliennummernplatzhalter 5">
            <a:extLst>
              <a:ext uri="{FF2B5EF4-FFF2-40B4-BE49-F238E27FC236}">
                <a16:creationId xmlns:a16="http://schemas.microsoft.com/office/drawing/2014/main" id="{457B72CD-2E84-4C6B-A17D-2153A4F5A7F2}"/>
              </a:ext>
            </a:extLst>
          </p:cNvPr>
          <p:cNvSpPr>
            <a:spLocks noGrp="1"/>
          </p:cNvSpPr>
          <p:nvPr>
            <p:ph type="sldNum" sz="quarter" idx="12"/>
          </p:nvPr>
        </p:nvSpPr>
        <p:spPr/>
        <p:txBody>
          <a:bodyPr/>
          <a:lstStyle>
            <a:lvl1pPr>
              <a:defRPr/>
            </a:lvl1pPr>
          </a:lstStyle>
          <a:p>
            <a:pPr>
              <a:defRPr/>
            </a:pPr>
            <a:fld id="{6B811CEB-B0AD-4E2A-89F2-957DDFF80DA5}" type="slidenum">
              <a:rPr lang="de-DE" altLang="en-US"/>
              <a:pPr>
                <a:defRPr/>
              </a:pPr>
              <a:t>‹#›</a:t>
            </a:fld>
            <a:endParaRPr lang="de-DE" altLang="en-US"/>
          </a:p>
        </p:txBody>
      </p:sp>
    </p:spTree>
    <p:extLst>
      <p:ext uri="{BB962C8B-B14F-4D97-AF65-F5344CB8AC3E}">
        <p14:creationId xmlns:p14="http://schemas.microsoft.com/office/powerpoint/2010/main" val="3461488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A91C38CB-1221-4CC1-BEFD-E2CB5713BD44}"/>
              </a:ext>
            </a:extLst>
          </p:cNvPr>
          <p:cNvSpPr>
            <a:spLocks noGrp="1"/>
          </p:cNvSpPr>
          <p:nvPr>
            <p:ph type="dt" sz="half" idx="10"/>
          </p:nvPr>
        </p:nvSpPr>
        <p:spPr/>
        <p:txBody>
          <a:bodyPr/>
          <a:lstStyle>
            <a:lvl1pPr algn="l" defTabSz="914400" fontAlgn="base">
              <a:spcBef>
                <a:spcPct val="0"/>
              </a:spcBef>
              <a:spcAft>
                <a:spcPct val="0"/>
              </a:spcAft>
              <a:defRPr sz="1000">
                <a:solidFill>
                  <a:srgbClr val="234085">
                    <a:tint val="75000"/>
                  </a:srgbClr>
                </a:solidFill>
                <a:latin typeface="Arial Narrow" charset="0"/>
                <a:ea typeface="Arial Narrow" charset="0"/>
                <a:cs typeface="Arial Narrow" charset="0"/>
              </a:defRPr>
            </a:lvl1pPr>
          </a:lstStyle>
          <a:p>
            <a:pPr>
              <a:defRPr/>
            </a:pPr>
            <a:fld id="{E6B9F7F9-D407-4FD3-B4D2-4F07C6ACEDED}"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CF4663D6-A4B7-4630-B497-7695741C62E3}"/>
              </a:ext>
            </a:extLst>
          </p:cNvPr>
          <p:cNvSpPr>
            <a:spLocks noGrp="1"/>
          </p:cNvSpPr>
          <p:nvPr>
            <p:ph type="sldNum" sz="quarter" idx="11"/>
          </p:nvPr>
        </p:nvSpPr>
        <p:spPr/>
        <p:txBody>
          <a:bodyPr/>
          <a:lstStyle>
            <a:lvl1pPr defTabSz="914400">
              <a:defRPr/>
            </a:lvl1pPr>
          </a:lstStyle>
          <a:p>
            <a:pPr>
              <a:defRPr/>
            </a:pPr>
            <a:fld id="{C7DA02AB-CD35-4816-8131-EFE64D269B4C}" type="slidenum">
              <a:rPr lang="fr-FR" altLang="fr-FR"/>
              <a:pPr>
                <a:defRPr/>
              </a:pPr>
              <a:t>‹#›</a:t>
            </a:fld>
            <a:endParaRPr lang="fr-FR" altLang="fr-FR"/>
          </a:p>
        </p:txBody>
      </p:sp>
    </p:spTree>
    <p:extLst>
      <p:ext uri="{BB962C8B-B14F-4D97-AF65-F5344CB8AC3E}">
        <p14:creationId xmlns:p14="http://schemas.microsoft.com/office/powerpoint/2010/main" val="1477967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626400C1-999C-4663-9405-B0D518915DE1}"/>
              </a:ext>
            </a:extLst>
          </p:cNvPr>
          <p:cNvSpPr>
            <a:spLocks noGrp="1"/>
          </p:cNvSpPr>
          <p:nvPr>
            <p:ph type="dt" sz="half" idx="10"/>
          </p:nvPr>
        </p:nvSpPr>
        <p:spPr/>
        <p:txBody>
          <a:bodyPr/>
          <a:lstStyle>
            <a:lvl1pPr defTabSz="914400" eaLnBrk="0" hangingPunct="0">
              <a:defRPr>
                <a:latin typeface="Century Gothic" pitchFamily="34" charset="0"/>
                <a:ea typeface="+mn-ea"/>
                <a:cs typeface="Arial" charset="0"/>
              </a:defRPr>
            </a:lvl1pPr>
          </a:lstStyle>
          <a:p>
            <a:pPr>
              <a:defRPr/>
            </a:pPr>
            <a:fld id="{B74FCACA-CA7C-4D7D-98CB-868B9B084CEE}" type="datetime1">
              <a:rPr lang="fr-FR" altLang="en-US"/>
              <a:pPr>
                <a:defRPr/>
              </a:pPr>
              <a:t>24/06/2022</a:t>
            </a:fld>
            <a:endParaRPr lang="fr-FR" altLang="en-US"/>
          </a:p>
        </p:txBody>
      </p:sp>
      <p:sp>
        <p:nvSpPr>
          <p:cNvPr id="4" name="Espace réservé du numéro de diapositive 5">
            <a:extLst>
              <a:ext uri="{FF2B5EF4-FFF2-40B4-BE49-F238E27FC236}">
                <a16:creationId xmlns:a16="http://schemas.microsoft.com/office/drawing/2014/main" id="{FF9291F2-A44E-4C33-9E9D-7E8C27EDDF2F}"/>
              </a:ext>
            </a:extLst>
          </p:cNvPr>
          <p:cNvSpPr>
            <a:spLocks noGrp="1"/>
          </p:cNvSpPr>
          <p:nvPr>
            <p:ph type="sldNum" sz="quarter" idx="11"/>
          </p:nvPr>
        </p:nvSpPr>
        <p:spPr/>
        <p:txBody>
          <a:bodyPr/>
          <a:lstStyle>
            <a:lvl1pPr defTabSz="914400" eaLnBrk="0" hangingPunct="0">
              <a:defRPr/>
            </a:lvl1pPr>
          </a:lstStyle>
          <a:p>
            <a:pPr>
              <a:defRPr/>
            </a:pPr>
            <a:fld id="{17556375-908E-4F57-ABE3-6F9DAC3AB43C}" type="slidenum">
              <a:rPr lang="fr-FR" altLang="en-US"/>
              <a:pPr>
                <a:defRPr/>
              </a:pPr>
              <a:t>‹#›</a:t>
            </a:fld>
            <a:endParaRPr lang="fr-FR" altLang="en-US"/>
          </a:p>
        </p:txBody>
      </p:sp>
    </p:spTree>
    <p:extLst>
      <p:ext uri="{BB962C8B-B14F-4D97-AF65-F5344CB8AC3E}">
        <p14:creationId xmlns:p14="http://schemas.microsoft.com/office/powerpoint/2010/main" val="336217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9D71BD-161A-4DF0-9112-63E78B07C5ED}"/>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3EB1D67D-3BF9-4A2D-9CC8-B5AAF905C1E3}"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1E03925A-FBD7-47BB-891E-1845E7ABABEE}"/>
              </a:ext>
            </a:extLst>
          </p:cNvPr>
          <p:cNvSpPr>
            <a:spLocks noGrp="1"/>
          </p:cNvSpPr>
          <p:nvPr>
            <p:ph type="sldNum" sz="quarter" idx="11"/>
          </p:nvPr>
        </p:nvSpPr>
        <p:spPr/>
        <p:txBody>
          <a:bodyPr/>
          <a:lstStyle>
            <a:lvl1pPr defTabSz="914400" eaLnBrk="0" hangingPunct="0">
              <a:defRPr/>
            </a:lvl1pPr>
          </a:lstStyle>
          <a:p>
            <a:pPr>
              <a:defRPr/>
            </a:pPr>
            <a:fld id="{9EB461A9-463A-4D9C-94FF-2AAD271E2B59}" type="slidenum">
              <a:rPr lang="fr-FR" altLang="fr-FR"/>
              <a:pPr>
                <a:defRPr/>
              </a:pPr>
              <a:t>‹#›</a:t>
            </a:fld>
            <a:endParaRPr lang="fr-FR" altLang="fr-FR"/>
          </a:p>
        </p:txBody>
      </p:sp>
    </p:spTree>
    <p:extLst>
      <p:ext uri="{BB962C8B-B14F-4D97-AF65-F5344CB8AC3E}">
        <p14:creationId xmlns:p14="http://schemas.microsoft.com/office/powerpoint/2010/main" val="270582869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49FFDD6D-A891-4B67-9E83-A26757E1A8E6}"/>
              </a:ext>
            </a:extLst>
          </p:cNvPr>
          <p:cNvSpPr>
            <a:spLocks noGrp="1"/>
          </p:cNvSpPr>
          <p:nvPr>
            <p:ph type="sldNum" sz="quarter" idx="10"/>
          </p:nvPr>
        </p:nvSpPr>
        <p:spPr/>
        <p:txBody>
          <a:bodyPr/>
          <a:lstStyle>
            <a:lvl1pPr>
              <a:defRPr/>
            </a:lvl1pPr>
          </a:lstStyle>
          <a:p>
            <a:pPr>
              <a:defRPr/>
            </a:pPr>
            <a:fld id="{CA83D055-69C1-44EB-89D8-7A31B08A8C40}" type="slidenum">
              <a:rPr lang="fr-FR" altLang="fr-FR"/>
              <a:pPr>
                <a:defRPr/>
              </a:pPr>
              <a:t>‹#›</a:t>
            </a:fld>
            <a:endParaRPr lang="fr-FR" altLang="fr-FR"/>
          </a:p>
        </p:txBody>
      </p:sp>
    </p:spTree>
    <p:extLst>
      <p:ext uri="{BB962C8B-B14F-4D97-AF65-F5344CB8AC3E}">
        <p14:creationId xmlns:p14="http://schemas.microsoft.com/office/powerpoint/2010/main" val="121861996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9F35D71-F873-4104-964A-42B874ED2F83}"/>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50B6896C-2580-406A-88ED-B10B8CCBC447}"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750967D9-844C-4AFE-9842-9A5B5DED8870}"/>
              </a:ext>
            </a:extLst>
          </p:cNvPr>
          <p:cNvSpPr>
            <a:spLocks noGrp="1"/>
          </p:cNvSpPr>
          <p:nvPr>
            <p:ph type="sldNum" sz="quarter" idx="11"/>
          </p:nvPr>
        </p:nvSpPr>
        <p:spPr/>
        <p:txBody>
          <a:bodyPr/>
          <a:lstStyle>
            <a:lvl1pPr defTabSz="914400" eaLnBrk="0" hangingPunct="0">
              <a:defRPr/>
            </a:lvl1pPr>
          </a:lstStyle>
          <a:p>
            <a:pPr>
              <a:defRPr/>
            </a:pPr>
            <a:fld id="{9E24352C-8F01-4007-86A5-A6E1A9A32A20}" type="slidenum">
              <a:rPr lang="fr-FR" altLang="fr-FR"/>
              <a:pPr>
                <a:defRPr/>
              </a:pPr>
              <a:t>‹#›</a:t>
            </a:fld>
            <a:endParaRPr lang="fr-FR" altLang="fr-FR"/>
          </a:p>
        </p:txBody>
      </p:sp>
    </p:spTree>
    <p:extLst>
      <p:ext uri="{BB962C8B-B14F-4D97-AF65-F5344CB8AC3E}">
        <p14:creationId xmlns:p14="http://schemas.microsoft.com/office/powerpoint/2010/main" val="38341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096ECFDE-791F-40C9-A20D-C72466399468}"/>
              </a:ext>
            </a:extLst>
          </p:cNvPr>
          <p:cNvSpPr>
            <a:spLocks noGrp="1"/>
          </p:cNvSpPr>
          <p:nvPr>
            <p:ph type="dt" sz="half" idx="10"/>
          </p:nvPr>
        </p:nvSpPr>
        <p:spPr/>
        <p:txBody>
          <a:bodyPr/>
          <a:lstStyle>
            <a:lvl1pPr>
              <a:defRPr/>
            </a:lvl1pPr>
          </a:lstStyle>
          <a:p>
            <a:pPr>
              <a:defRPr/>
            </a:pPr>
            <a:fld id="{15B14DF2-A710-48CD-B720-3A8E8FABD529}" type="datetime1">
              <a:rPr lang="de-DE"/>
              <a:pPr>
                <a:defRPr/>
              </a:pPr>
              <a:t>24.06.2022</a:t>
            </a:fld>
            <a:endParaRPr lang="de-DE"/>
          </a:p>
        </p:txBody>
      </p:sp>
      <p:sp>
        <p:nvSpPr>
          <p:cNvPr id="5" name="Fußzeilenplatzhalter 4">
            <a:extLst>
              <a:ext uri="{FF2B5EF4-FFF2-40B4-BE49-F238E27FC236}">
                <a16:creationId xmlns:a16="http://schemas.microsoft.com/office/drawing/2014/main" id="{C4DD1EDF-92A9-43B2-8172-8C20F1E3A8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0620EA-81A7-4C78-858B-CE4CB3A84F98}"/>
              </a:ext>
            </a:extLst>
          </p:cNvPr>
          <p:cNvSpPr>
            <a:spLocks noGrp="1"/>
          </p:cNvSpPr>
          <p:nvPr>
            <p:ph type="sldNum" sz="quarter" idx="12"/>
          </p:nvPr>
        </p:nvSpPr>
        <p:spPr/>
        <p:txBody>
          <a:bodyPr/>
          <a:lstStyle>
            <a:lvl1pPr>
              <a:defRPr/>
            </a:lvl1pPr>
          </a:lstStyle>
          <a:p>
            <a:pPr>
              <a:defRPr/>
            </a:pPr>
            <a:fld id="{72464013-6EF0-4D58-95A4-82140C5EE5F3}" type="slidenum">
              <a:rPr lang="de-DE" altLang="en-US"/>
              <a:pPr>
                <a:defRPr/>
              </a:pPr>
              <a:t>‹#›</a:t>
            </a:fld>
            <a:endParaRPr lang="de-DE" altLang="en-US"/>
          </a:p>
        </p:txBody>
      </p:sp>
    </p:spTree>
    <p:extLst>
      <p:ext uri="{BB962C8B-B14F-4D97-AF65-F5344CB8AC3E}">
        <p14:creationId xmlns:p14="http://schemas.microsoft.com/office/powerpoint/2010/main" val="1358793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73BDA4-FB51-4C7E-BF34-6490DED62DC5}"/>
              </a:ext>
            </a:extLst>
          </p:cNvPr>
          <p:cNvSpPr>
            <a:spLocks noGrp="1"/>
          </p:cNvSpPr>
          <p:nvPr>
            <p:ph type="dt" sz="half" idx="10"/>
          </p:nvPr>
        </p:nvSpPr>
        <p:spPr/>
        <p:txBody>
          <a:bodyPr/>
          <a:lstStyle>
            <a:lvl1pPr>
              <a:defRPr/>
            </a:lvl1pPr>
          </a:lstStyle>
          <a:p>
            <a:pPr>
              <a:defRPr/>
            </a:pPr>
            <a:fld id="{F1A46C26-3028-435D-9127-AF27BD13C8D4}" type="datetime1">
              <a:rPr lang="de-DE"/>
              <a:pPr>
                <a:defRPr/>
              </a:pPr>
              <a:t>24.06.2022</a:t>
            </a:fld>
            <a:endParaRPr lang="de-DE"/>
          </a:p>
        </p:txBody>
      </p:sp>
      <p:sp>
        <p:nvSpPr>
          <p:cNvPr id="5" name="Fußzeilenplatzhalter 4">
            <a:extLst>
              <a:ext uri="{FF2B5EF4-FFF2-40B4-BE49-F238E27FC236}">
                <a16:creationId xmlns:a16="http://schemas.microsoft.com/office/drawing/2014/main" id="{2FD78F97-91E7-4615-8B3C-0E65951F0B4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8EB2359-3FB7-43F8-8C06-92976C505CEA}"/>
              </a:ext>
            </a:extLst>
          </p:cNvPr>
          <p:cNvSpPr>
            <a:spLocks noGrp="1"/>
          </p:cNvSpPr>
          <p:nvPr>
            <p:ph type="sldNum" sz="quarter" idx="12"/>
          </p:nvPr>
        </p:nvSpPr>
        <p:spPr/>
        <p:txBody>
          <a:bodyPr/>
          <a:lstStyle>
            <a:lvl1pPr>
              <a:defRPr/>
            </a:lvl1pPr>
          </a:lstStyle>
          <a:p>
            <a:pPr>
              <a:defRPr/>
            </a:pPr>
            <a:fld id="{DAAB7CA8-EC9D-4FD0-843B-A7045DB3A2C5}" type="slidenum">
              <a:rPr lang="de-DE" altLang="en-US"/>
              <a:pPr>
                <a:defRPr/>
              </a:pPr>
              <a:t>‹#›</a:t>
            </a:fld>
            <a:endParaRPr lang="de-DE" altLang="en-US"/>
          </a:p>
        </p:txBody>
      </p:sp>
    </p:spTree>
    <p:extLst>
      <p:ext uri="{BB962C8B-B14F-4D97-AF65-F5344CB8AC3E}">
        <p14:creationId xmlns:p14="http://schemas.microsoft.com/office/powerpoint/2010/main" val="3615551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82EEC374-B77A-461E-8DBF-364C65B8B773}"/>
              </a:ext>
            </a:extLst>
          </p:cNvPr>
          <p:cNvSpPr>
            <a:spLocks noGrp="1"/>
          </p:cNvSpPr>
          <p:nvPr>
            <p:ph type="dt" sz="half" idx="10"/>
          </p:nvPr>
        </p:nvSpPr>
        <p:spPr/>
        <p:txBody>
          <a:bodyPr/>
          <a:lstStyle>
            <a:lvl1pPr>
              <a:defRPr/>
            </a:lvl1pPr>
          </a:lstStyle>
          <a:p>
            <a:pPr>
              <a:defRPr/>
            </a:pPr>
            <a:fld id="{EBBEED16-3427-41B5-A93D-0C98A9B66497}" type="datetime1">
              <a:rPr lang="de-DE"/>
              <a:pPr>
                <a:defRPr/>
              </a:pPr>
              <a:t>24.06.2022</a:t>
            </a:fld>
            <a:endParaRPr lang="de-DE"/>
          </a:p>
        </p:txBody>
      </p:sp>
      <p:sp>
        <p:nvSpPr>
          <p:cNvPr id="5" name="Fußzeilenplatzhalter 4">
            <a:extLst>
              <a:ext uri="{FF2B5EF4-FFF2-40B4-BE49-F238E27FC236}">
                <a16:creationId xmlns:a16="http://schemas.microsoft.com/office/drawing/2014/main" id="{2C703073-04EF-4F6D-B8FF-5F8B4560EFD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D4BA7C8-B3B6-4C5F-BBB9-5BC5BBFA6A7E}"/>
              </a:ext>
            </a:extLst>
          </p:cNvPr>
          <p:cNvSpPr>
            <a:spLocks noGrp="1"/>
          </p:cNvSpPr>
          <p:nvPr>
            <p:ph type="sldNum" sz="quarter" idx="12"/>
          </p:nvPr>
        </p:nvSpPr>
        <p:spPr/>
        <p:txBody>
          <a:bodyPr/>
          <a:lstStyle>
            <a:lvl1pPr>
              <a:defRPr/>
            </a:lvl1pPr>
          </a:lstStyle>
          <a:p>
            <a:pPr>
              <a:defRPr/>
            </a:pPr>
            <a:fld id="{9B24E715-42D6-41DE-8A18-8D5E1433DAAC}" type="slidenum">
              <a:rPr lang="de-DE" altLang="en-US"/>
              <a:pPr>
                <a:defRPr/>
              </a:pPr>
              <a:t>‹#›</a:t>
            </a:fld>
            <a:endParaRPr lang="de-DE" altLang="en-US"/>
          </a:p>
        </p:txBody>
      </p:sp>
    </p:spTree>
    <p:extLst>
      <p:ext uri="{BB962C8B-B14F-4D97-AF65-F5344CB8AC3E}">
        <p14:creationId xmlns:p14="http://schemas.microsoft.com/office/powerpoint/2010/main" val="240642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2737AE3-68F1-49EA-90BD-1DB6AA4FF6F8}"/>
              </a:ext>
            </a:extLst>
          </p:cNvPr>
          <p:cNvSpPr>
            <a:spLocks noGrp="1"/>
          </p:cNvSpPr>
          <p:nvPr>
            <p:ph type="dt" sz="half" idx="10"/>
          </p:nvPr>
        </p:nvSpPr>
        <p:spPr/>
        <p:txBody>
          <a:bodyPr/>
          <a:lstStyle>
            <a:lvl1pPr>
              <a:defRPr/>
            </a:lvl1pPr>
          </a:lstStyle>
          <a:p>
            <a:pPr>
              <a:defRPr/>
            </a:pPr>
            <a:fld id="{6325365F-5820-423A-A43B-7B93B9090D06}" type="datetime1">
              <a:rPr lang="de-DE"/>
              <a:pPr>
                <a:defRPr/>
              </a:pPr>
              <a:t>24.06.2022</a:t>
            </a:fld>
            <a:endParaRPr lang="de-DE"/>
          </a:p>
        </p:txBody>
      </p:sp>
      <p:sp>
        <p:nvSpPr>
          <p:cNvPr id="6" name="Fußzeilenplatzhalter 4">
            <a:extLst>
              <a:ext uri="{FF2B5EF4-FFF2-40B4-BE49-F238E27FC236}">
                <a16:creationId xmlns:a16="http://schemas.microsoft.com/office/drawing/2014/main" id="{B1E030A7-31B0-441D-8083-4960FD4ABE5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1FF87B7-F2B9-4DDD-B806-13EA621640EA}"/>
              </a:ext>
            </a:extLst>
          </p:cNvPr>
          <p:cNvSpPr>
            <a:spLocks noGrp="1"/>
          </p:cNvSpPr>
          <p:nvPr>
            <p:ph type="sldNum" sz="quarter" idx="12"/>
          </p:nvPr>
        </p:nvSpPr>
        <p:spPr/>
        <p:txBody>
          <a:bodyPr/>
          <a:lstStyle>
            <a:lvl1pPr>
              <a:defRPr/>
            </a:lvl1pPr>
          </a:lstStyle>
          <a:p>
            <a:pPr>
              <a:defRPr/>
            </a:pPr>
            <a:fld id="{C356591F-FA94-4C8A-9626-470A9F5D7296}" type="slidenum">
              <a:rPr lang="de-DE" altLang="en-US"/>
              <a:pPr>
                <a:defRPr/>
              </a:pPr>
              <a:t>‹#›</a:t>
            </a:fld>
            <a:endParaRPr lang="de-DE" altLang="en-US"/>
          </a:p>
        </p:txBody>
      </p:sp>
    </p:spTree>
    <p:extLst>
      <p:ext uri="{BB962C8B-B14F-4D97-AF65-F5344CB8AC3E}">
        <p14:creationId xmlns:p14="http://schemas.microsoft.com/office/powerpoint/2010/main" val="2889664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54CA398E-0FB5-44B8-BAB5-23BE7F9518E6}"/>
              </a:ext>
            </a:extLst>
          </p:cNvPr>
          <p:cNvSpPr>
            <a:spLocks noGrp="1"/>
          </p:cNvSpPr>
          <p:nvPr>
            <p:ph type="dt" sz="half" idx="10"/>
          </p:nvPr>
        </p:nvSpPr>
        <p:spPr/>
        <p:txBody>
          <a:bodyPr/>
          <a:lstStyle>
            <a:lvl1pPr>
              <a:defRPr/>
            </a:lvl1pPr>
          </a:lstStyle>
          <a:p>
            <a:pPr>
              <a:defRPr/>
            </a:pPr>
            <a:fld id="{3651F4AC-DC92-4E06-8A92-8AE7C4FBFF4E}" type="datetime1">
              <a:rPr lang="de-DE"/>
              <a:pPr>
                <a:defRPr/>
              </a:pPr>
              <a:t>24.06.2022</a:t>
            </a:fld>
            <a:endParaRPr lang="de-DE"/>
          </a:p>
        </p:txBody>
      </p:sp>
      <p:sp>
        <p:nvSpPr>
          <p:cNvPr id="8" name="Fußzeilenplatzhalter 4">
            <a:extLst>
              <a:ext uri="{FF2B5EF4-FFF2-40B4-BE49-F238E27FC236}">
                <a16:creationId xmlns:a16="http://schemas.microsoft.com/office/drawing/2014/main" id="{C8ADB990-A0E5-4BA6-9016-B158F93188F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6FFD86A-3C73-486A-BCA3-5A2B1FBFBBAA}"/>
              </a:ext>
            </a:extLst>
          </p:cNvPr>
          <p:cNvSpPr>
            <a:spLocks noGrp="1"/>
          </p:cNvSpPr>
          <p:nvPr>
            <p:ph type="sldNum" sz="quarter" idx="12"/>
          </p:nvPr>
        </p:nvSpPr>
        <p:spPr/>
        <p:txBody>
          <a:bodyPr/>
          <a:lstStyle>
            <a:lvl1pPr>
              <a:defRPr/>
            </a:lvl1pPr>
          </a:lstStyle>
          <a:p>
            <a:pPr>
              <a:defRPr/>
            </a:pPr>
            <a:fld id="{DCD607B8-3C60-4B22-8B76-47D9B2463692}" type="slidenum">
              <a:rPr lang="de-DE" altLang="en-US"/>
              <a:pPr>
                <a:defRPr/>
              </a:pPr>
              <a:t>‹#›</a:t>
            </a:fld>
            <a:endParaRPr lang="de-DE" altLang="en-US"/>
          </a:p>
        </p:txBody>
      </p:sp>
    </p:spTree>
    <p:extLst>
      <p:ext uri="{BB962C8B-B14F-4D97-AF65-F5344CB8AC3E}">
        <p14:creationId xmlns:p14="http://schemas.microsoft.com/office/powerpoint/2010/main" val="1495671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B612955-B548-4B2D-8ADB-DC85E24A33DD}"/>
              </a:ext>
            </a:extLst>
          </p:cNvPr>
          <p:cNvSpPr>
            <a:spLocks noGrp="1"/>
          </p:cNvSpPr>
          <p:nvPr>
            <p:ph type="dt" sz="half" idx="10"/>
          </p:nvPr>
        </p:nvSpPr>
        <p:spPr/>
        <p:txBody>
          <a:bodyPr/>
          <a:lstStyle>
            <a:lvl1pPr>
              <a:defRPr/>
            </a:lvl1pPr>
          </a:lstStyle>
          <a:p>
            <a:pPr>
              <a:defRPr/>
            </a:pPr>
            <a:fld id="{D34C481B-12AE-4606-8D86-C81EA3333D99}" type="datetime1">
              <a:rPr lang="de-DE"/>
              <a:pPr>
                <a:defRPr/>
              </a:pPr>
              <a:t>24.06.2022</a:t>
            </a:fld>
            <a:endParaRPr lang="de-DE"/>
          </a:p>
        </p:txBody>
      </p:sp>
      <p:sp>
        <p:nvSpPr>
          <p:cNvPr id="4" name="Fußzeilenplatzhalter 4">
            <a:extLst>
              <a:ext uri="{FF2B5EF4-FFF2-40B4-BE49-F238E27FC236}">
                <a16:creationId xmlns:a16="http://schemas.microsoft.com/office/drawing/2014/main" id="{67F8E3D9-45AC-4E56-98A8-EBBF9085EDA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462B153-2BA6-4499-B793-48013A85102F}"/>
              </a:ext>
            </a:extLst>
          </p:cNvPr>
          <p:cNvSpPr>
            <a:spLocks noGrp="1"/>
          </p:cNvSpPr>
          <p:nvPr>
            <p:ph type="sldNum" sz="quarter" idx="12"/>
          </p:nvPr>
        </p:nvSpPr>
        <p:spPr/>
        <p:txBody>
          <a:bodyPr/>
          <a:lstStyle>
            <a:lvl1pPr>
              <a:defRPr/>
            </a:lvl1pPr>
          </a:lstStyle>
          <a:p>
            <a:pPr>
              <a:defRPr/>
            </a:pPr>
            <a:fld id="{77E4425A-A389-4269-98AF-7CDE81511A9B}" type="slidenum">
              <a:rPr lang="de-DE" altLang="en-US"/>
              <a:pPr>
                <a:defRPr/>
              </a:pPr>
              <a:t>‹#›</a:t>
            </a:fld>
            <a:endParaRPr lang="de-DE" altLang="en-US"/>
          </a:p>
        </p:txBody>
      </p:sp>
    </p:spTree>
    <p:extLst>
      <p:ext uri="{BB962C8B-B14F-4D97-AF65-F5344CB8AC3E}">
        <p14:creationId xmlns:p14="http://schemas.microsoft.com/office/powerpoint/2010/main" val="149619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673A8F8A-7007-4C98-B1CB-5A042A7EF75D}"/>
              </a:ext>
            </a:extLst>
          </p:cNvPr>
          <p:cNvSpPr>
            <a:spLocks noGrp="1"/>
          </p:cNvSpPr>
          <p:nvPr>
            <p:ph type="dt" sz="half" idx="10"/>
          </p:nvPr>
        </p:nvSpPr>
        <p:spPr/>
        <p:txBody>
          <a:bodyPr/>
          <a:lstStyle>
            <a:lvl1pPr>
              <a:defRPr/>
            </a:lvl1pPr>
          </a:lstStyle>
          <a:p>
            <a:pPr>
              <a:defRPr/>
            </a:pPr>
            <a:fld id="{1B6487F3-ED10-464A-B335-C14AC6CCE55C}" type="datetime1">
              <a:rPr lang="de-DE"/>
              <a:pPr>
                <a:defRPr/>
              </a:pPr>
              <a:t>24.06.2022</a:t>
            </a:fld>
            <a:endParaRPr lang="de-DE"/>
          </a:p>
        </p:txBody>
      </p:sp>
      <p:sp>
        <p:nvSpPr>
          <p:cNvPr id="3" name="Fußzeilenplatzhalter 4">
            <a:extLst>
              <a:ext uri="{FF2B5EF4-FFF2-40B4-BE49-F238E27FC236}">
                <a16:creationId xmlns:a16="http://schemas.microsoft.com/office/drawing/2014/main" id="{EB4462D0-C843-40DE-8593-93BB5114D80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0174F0E3-23F2-415C-BCB6-3FBE526399E2}"/>
              </a:ext>
            </a:extLst>
          </p:cNvPr>
          <p:cNvSpPr>
            <a:spLocks noGrp="1"/>
          </p:cNvSpPr>
          <p:nvPr>
            <p:ph type="sldNum" sz="quarter" idx="12"/>
          </p:nvPr>
        </p:nvSpPr>
        <p:spPr/>
        <p:txBody>
          <a:bodyPr/>
          <a:lstStyle>
            <a:lvl1pPr>
              <a:defRPr/>
            </a:lvl1pPr>
          </a:lstStyle>
          <a:p>
            <a:pPr>
              <a:defRPr/>
            </a:pPr>
            <a:fld id="{464D2E86-441B-4E7B-BEAF-00A3BBB0C012}" type="slidenum">
              <a:rPr lang="de-DE" altLang="en-US"/>
              <a:pPr>
                <a:defRPr/>
              </a:pPr>
              <a:t>‹#›</a:t>
            </a:fld>
            <a:endParaRPr lang="de-DE" altLang="en-US"/>
          </a:p>
        </p:txBody>
      </p:sp>
    </p:spTree>
    <p:extLst>
      <p:ext uri="{BB962C8B-B14F-4D97-AF65-F5344CB8AC3E}">
        <p14:creationId xmlns:p14="http://schemas.microsoft.com/office/powerpoint/2010/main" val="2042464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B5D6634D-9C61-49DA-B99A-9D119B67443F}"/>
              </a:ext>
            </a:extLst>
          </p:cNvPr>
          <p:cNvSpPr>
            <a:spLocks noGrp="1"/>
          </p:cNvSpPr>
          <p:nvPr>
            <p:ph type="dt" sz="half" idx="10"/>
          </p:nvPr>
        </p:nvSpPr>
        <p:spPr/>
        <p:txBody>
          <a:bodyPr/>
          <a:lstStyle>
            <a:lvl1pPr>
              <a:defRPr/>
            </a:lvl1pPr>
          </a:lstStyle>
          <a:p>
            <a:pPr>
              <a:defRPr/>
            </a:pPr>
            <a:fld id="{37C92FBB-DE53-4970-B7E9-739F72748EEA}" type="datetime1">
              <a:rPr lang="de-DE"/>
              <a:pPr>
                <a:defRPr/>
              </a:pPr>
              <a:t>24.06.2022</a:t>
            </a:fld>
            <a:endParaRPr lang="de-DE"/>
          </a:p>
        </p:txBody>
      </p:sp>
      <p:sp>
        <p:nvSpPr>
          <p:cNvPr id="6" name="Fußzeilenplatzhalter 4">
            <a:extLst>
              <a:ext uri="{FF2B5EF4-FFF2-40B4-BE49-F238E27FC236}">
                <a16:creationId xmlns:a16="http://schemas.microsoft.com/office/drawing/2014/main" id="{0899F162-F987-4E87-BE39-9569D58551E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6AD8032-6116-4207-9280-1BD51A443A51}"/>
              </a:ext>
            </a:extLst>
          </p:cNvPr>
          <p:cNvSpPr>
            <a:spLocks noGrp="1"/>
          </p:cNvSpPr>
          <p:nvPr>
            <p:ph type="sldNum" sz="quarter" idx="12"/>
          </p:nvPr>
        </p:nvSpPr>
        <p:spPr/>
        <p:txBody>
          <a:bodyPr/>
          <a:lstStyle>
            <a:lvl1pPr>
              <a:defRPr/>
            </a:lvl1pPr>
          </a:lstStyle>
          <a:p>
            <a:pPr>
              <a:defRPr/>
            </a:pPr>
            <a:fld id="{9A6D5A12-20C1-40EC-964D-F30AD5886E8E}" type="slidenum">
              <a:rPr lang="de-DE" altLang="en-US"/>
              <a:pPr>
                <a:defRPr/>
              </a:pPr>
              <a:t>‹#›</a:t>
            </a:fld>
            <a:endParaRPr lang="de-DE" altLang="en-US"/>
          </a:p>
        </p:txBody>
      </p:sp>
    </p:spTree>
    <p:extLst>
      <p:ext uri="{BB962C8B-B14F-4D97-AF65-F5344CB8AC3E}">
        <p14:creationId xmlns:p14="http://schemas.microsoft.com/office/powerpoint/2010/main" val="117366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8CEA590-5E84-4040-9BB5-48C14033A640}"/>
              </a:ext>
            </a:extLst>
          </p:cNvPr>
          <p:cNvSpPr>
            <a:spLocks noGrp="1"/>
          </p:cNvSpPr>
          <p:nvPr>
            <p:ph type="dt" sz="half" idx="10"/>
          </p:nvPr>
        </p:nvSpPr>
        <p:spPr/>
        <p:txBody>
          <a:bodyPr/>
          <a:lstStyle>
            <a:lvl1pPr>
              <a:defRPr/>
            </a:lvl1pPr>
          </a:lstStyle>
          <a:p>
            <a:pPr>
              <a:defRPr/>
            </a:pPr>
            <a:fld id="{7376FB74-3CC1-4354-B88E-6AB6446BE708}" type="datetime1">
              <a:rPr lang="de-DE"/>
              <a:pPr>
                <a:defRPr/>
              </a:pPr>
              <a:t>24.06.2022</a:t>
            </a:fld>
            <a:endParaRPr lang="de-DE"/>
          </a:p>
        </p:txBody>
      </p:sp>
      <p:sp>
        <p:nvSpPr>
          <p:cNvPr id="6" name="Fußzeilenplatzhalter 4">
            <a:extLst>
              <a:ext uri="{FF2B5EF4-FFF2-40B4-BE49-F238E27FC236}">
                <a16:creationId xmlns:a16="http://schemas.microsoft.com/office/drawing/2014/main" id="{72F4B264-D40E-46CF-A157-67B8349E888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7557507-A00D-4AD9-804A-A382D8005D14}"/>
              </a:ext>
            </a:extLst>
          </p:cNvPr>
          <p:cNvSpPr>
            <a:spLocks noGrp="1"/>
          </p:cNvSpPr>
          <p:nvPr>
            <p:ph type="sldNum" sz="quarter" idx="12"/>
          </p:nvPr>
        </p:nvSpPr>
        <p:spPr/>
        <p:txBody>
          <a:bodyPr/>
          <a:lstStyle>
            <a:lvl1pPr>
              <a:defRPr/>
            </a:lvl1pPr>
          </a:lstStyle>
          <a:p>
            <a:pPr>
              <a:defRPr/>
            </a:pPr>
            <a:fld id="{009B8A0D-8D0E-4FBC-85BC-3D692A540CF7}" type="slidenum">
              <a:rPr lang="de-DE" altLang="en-US"/>
              <a:pPr>
                <a:defRPr/>
              </a:pPr>
              <a:t>‹#›</a:t>
            </a:fld>
            <a:endParaRPr lang="de-DE" altLang="en-US"/>
          </a:p>
        </p:txBody>
      </p:sp>
    </p:spTree>
    <p:extLst>
      <p:ext uri="{BB962C8B-B14F-4D97-AF65-F5344CB8AC3E}">
        <p14:creationId xmlns:p14="http://schemas.microsoft.com/office/powerpoint/2010/main" val="364175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9DC952-A5D0-4FB8-AF51-E09A91FE672D}"/>
              </a:ext>
            </a:extLst>
          </p:cNvPr>
          <p:cNvSpPr>
            <a:spLocks noGrp="1"/>
          </p:cNvSpPr>
          <p:nvPr>
            <p:ph type="dt" sz="half" idx="10"/>
          </p:nvPr>
        </p:nvSpPr>
        <p:spPr/>
        <p:txBody>
          <a:bodyPr/>
          <a:lstStyle>
            <a:lvl1pPr>
              <a:defRPr/>
            </a:lvl1pPr>
          </a:lstStyle>
          <a:p>
            <a:pPr>
              <a:defRPr/>
            </a:pPr>
            <a:fld id="{196B9243-A0FE-4B5D-9E06-73E418761F62}" type="datetime1">
              <a:rPr lang="de-DE"/>
              <a:pPr>
                <a:defRPr/>
              </a:pPr>
              <a:t>24.06.2022</a:t>
            </a:fld>
            <a:endParaRPr lang="de-DE"/>
          </a:p>
        </p:txBody>
      </p:sp>
      <p:sp>
        <p:nvSpPr>
          <p:cNvPr id="5" name="Fußzeilenplatzhalter 4">
            <a:extLst>
              <a:ext uri="{FF2B5EF4-FFF2-40B4-BE49-F238E27FC236}">
                <a16:creationId xmlns:a16="http://schemas.microsoft.com/office/drawing/2014/main" id="{0E97F89F-A751-45BB-B579-10ACFBCF8F1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A5531EF-E748-40CF-986E-9B3537BEE569}"/>
              </a:ext>
            </a:extLst>
          </p:cNvPr>
          <p:cNvSpPr>
            <a:spLocks noGrp="1"/>
          </p:cNvSpPr>
          <p:nvPr>
            <p:ph type="sldNum" sz="quarter" idx="12"/>
          </p:nvPr>
        </p:nvSpPr>
        <p:spPr/>
        <p:txBody>
          <a:bodyPr/>
          <a:lstStyle>
            <a:lvl1pPr>
              <a:defRPr/>
            </a:lvl1pPr>
          </a:lstStyle>
          <a:p>
            <a:pPr>
              <a:defRPr/>
            </a:pPr>
            <a:fld id="{DEA39961-4034-4747-B349-6DFBA467867D}" type="slidenum">
              <a:rPr lang="de-DE" altLang="en-US"/>
              <a:pPr>
                <a:defRPr/>
              </a:pPr>
              <a:t>‹#›</a:t>
            </a:fld>
            <a:endParaRPr lang="de-DE" altLang="en-US"/>
          </a:p>
        </p:txBody>
      </p:sp>
    </p:spTree>
    <p:extLst>
      <p:ext uri="{BB962C8B-B14F-4D97-AF65-F5344CB8AC3E}">
        <p14:creationId xmlns:p14="http://schemas.microsoft.com/office/powerpoint/2010/main" val="63887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5547321-88E7-4A37-BC91-838A69DF6B2D}"/>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544A8F65-6F00-48BD-9992-948D9C0488ED}"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B9987954-42B5-4E87-ADE7-A94DA6BDDFA8}"/>
              </a:ext>
            </a:extLst>
          </p:cNvPr>
          <p:cNvSpPr>
            <a:spLocks noGrp="1"/>
          </p:cNvSpPr>
          <p:nvPr>
            <p:ph type="sldNum" sz="quarter" idx="11"/>
          </p:nvPr>
        </p:nvSpPr>
        <p:spPr/>
        <p:txBody>
          <a:bodyPr/>
          <a:lstStyle>
            <a:lvl1pPr defTabSz="914400" eaLnBrk="0" hangingPunct="0">
              <a:defRPr/>
            </a:lvl1pPr>
          </a:lstStyle>
          <a:p>
            <a:pPr>
              <a:defRPr/>
            </a:pPr>
            <a:fld id="{FCA19450-CA1C-43BE-BB29-6396ACCAECE7}" type="slidenum">
              <a:rPr lang="fr-FR" altLang="fr-FR"/>
              <a:pPr>
                <a:defRPr/>
              </a:pPr>
              <a:t>‹#›</a:t>
            </a:fld>
            <a:endParaRPr lang="fr-FR" altLang="fr-FR"/>
          </a:p>
        </p:txBody>
      </p:sp>
    </p:spTree>
    <p:extLst>
      <p:ext uri="{BB962C8B-B14F-4D97-AF65-F5344CB8AC3E}">
        <p14:creationId xmlns:p14="http://schemas.microsoft.com/office/powerpoint/2010/main" val="3101439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B6EB984-0BA4-4A01-B1D8-FF9E5E1F9206}"/>
              </a:ext>
            </a:extLst>
          </p:cNvPr>
          <p:cNvSpPr>
            <a:spLocks noGrp="1"/>
          </p:cNvSpPr>
          <p:nvPr>
            <p:ph type="dt" sz="half" idx="10"/>
          </p:nvPr>
        </p:nvSpPr>
        <p:spPr/>
        <p:txBody>
          <a:bodyPr/>
          <a:lstStyle>
            <a:lvl1pPr>
              <a:defRPr/>
            </a:lvl1pPr>
          </a:lstStyle>
          <a:p>
            <a:pPr>
              <a:defRPr/>
            </a:pPr>
            <a:fld id="{BAE34F08-5AC1-4A86-9DED-194F85FB6C88}" type="datetime1">
              <a:rPr lang="de-DE"/>
              <a:pPr>
                <a:defRPr/>
              </a:pPr>
              <a:t>24.06.2022</a:t>
            </a:fld>
            <a:endParaRPr lang="de-DE"/>
          </a:p>
        </p:txBody>
      </p:sp>
      <p:sp>
        <p:nvSpPr>
          <p:cNvPr id="5" name="Fußzeilenplatzhalter 4">
            <a:extLst>
              <a:ext uri="{FF2B5EF4-FFF2-40B4-BE49-F238E27FC236}">
                <a16:creationId xmlns:a16="http://schemas.microsoft.com/office/drawing/2014/main" id="{8C7CFCD1-B38F-4DC7-9FA1-F77280D4E4C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E467D9-DAC1-4FE8-ADD0-15D5282FFCDD}"/>
              </a:ext>
            </a:extLst>
          </p:cNvPr>
          <p:cNvSpPr>
            <a:spLocks noGrp="1"/>
          </p:cNvSpPr>
          <p:nvPr>
            <p:ph type="sldNum" sz="quarter" idx="12"/>
          </p:nvPr>
        </p:nvSpPr>
        <p:spPr/>
        <p:txBody>
          <a:bodyPr/>
          <a:lstStyle>
            <a:lvl1pPr>
              <a:defRPr/>
            </a:lvl1pPr>
          </a:lstStyle>
          <a:p>
            <a:pPr>
              <a:defRPr/>
            </a:pPr>
            <a:fld id="{13704819-8BED-4D7B-99F6-1035E6AAF9FD}" type="slidenum">
              <a:rPr lang="de-DE" altLang="en-US"/>
              <a:pPr>
                <a:defRPr/>
              </a:pPr>
              <a:t>‹#›</a:t>
            </a:fld>
            <a:endParaRPr lang="de-DE" altLang="en-US"/>
          </a:p>
        </p:txBody>
      </p:sp>
    </p:spTree>
    <p:extLst>
      <p:ext uri="{BB962C8B-B14F-4D97-AF65-F5344CB8AC3E}">
        <p14:creationId xmlns:p14="http://schemas.microsoft.com/office/powerpoint/2010/main" val="165069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7BA269D4-C7E1-47D6-97A5-C86417316BE7}"/>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CE73A232-B513-49CB-AEF8-B42599FF9F9C}"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58CB8521-D839-424E-B48D-97463C0406B7}"/>
              </a:ext>
            </a:extLst>
          </p:cNvPr>
          <p:cNvSpPr>
            <a:spLocks noGrp="1"/>
          </p:cNvSpPr>
          <p:nvPr>
            <p:ph type="sldNum" sz="quarter" idx="11"/>
          </p:nvPr>
        </p:nvSpPr>
        <p:spPr/>
        <p:txBody>
          <a:bodyPr/>
          <a:lstStyle>
            <a:lvl1pPr eaLnBrk="0" hangingPunct="0">
              <a:defRPr/>
            </a:lvl1pPr>
          </a:lstStyle>
          <a:p>
            <a:pPr>
              <a:defRPr/>
            </a:pPr>
            <a:fld id="{4A7422E5-082A-4C51-BFAB-C75E55742078}" type="slidenum">
              <a:rPr lang="fr-FR" altLang="fr-FR"/>
              <a:pPr>
                <a:defRPr/>
              </a:pPr>
              <a:t>‹#›</a:t>
            </a:fld>
            <a:endParaRPr lang="fr-FR" altLang="fr-FR"/>
          </a:p>
        </p:txBody>
      </p:sp>
    </p:spTree>
    <p:extLst>
      <p:ext uri="{BB962C8B-B14F-4D97-AF65-F5344CB8AC3E}">
        <p14:creationId xmlns:p14="http://schemas.microsoft.com/office/powerpoint/2010/main" val="669313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AA4CF5BA-72A7-4C6A-8361-AA730F2FD490}"/>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B22D02C3-7BAC-4583-A8F6-BC51B26FB7D1}"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FFB76141-84B8-4112-8338-87B8A2D401D0}"/>
              </a:ext>
            </a:extLst>
          </p:cNvPr>
          <p:cNvSpPr>
            <a:spLocks noGrp="1"/>
          </p:cNvSpPr>
          <p:nvPr>
            <p:ph type="sldNum" sz="quarter" idx="11"/>
          </p:nvPr>
        </p:nvSpPr>
        <p:spPr/>
        <p:txBody>
          <a:bodyPr/>
          <a:lstStyle>
            <a:lvl1pPr defTabSz="914400" eaLnBrk="0" hangingPunct="0">
              <a:defRPr/>
            </a:lvl1pPr>
          </a:lstStyle>
          <a:p>
            <a:pPr>
              <a:defRPr/>
            </a:pPr>
            <a:fld id="{60883FA8-DE6D-4E57-BFEA-9D0C4BB7A8BD}" type="slidenum">
              <a:rPr lang="fr-FR" altLang="fr-FR"/>
              <a:pPr>
                <a:defRPr/>
              </a:pPr>
              <a:t>‹#›</a:t>
            </a:fld>
            <a:endParaRPr lang="fr-FR" altLang="fr-FR"/>
          </a:p>
        </p:txBody>
      </p:sp>
    </p:spTree>
    <p:extLst>
      <p:ext uri="{BB962C8B-B14F-4D97-AF65-F5344CB8AC3E}">
        <p14:creationId xmlns:p14="http://schemas.microsoft.com/office/powerpoint/2010/main" val="537207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1458CE-DC61-4519-BF75-2A311190B6D3}"/>
              </a:ext>
            </a:extLst>
          </p:cNvPr>
          <p:cNvSpPr>
            <a:spLocks noGrp="1"/>
          </p:cNvSpPr>
          <p:nvPr>
            <p:ph type="dt" sz="half" idx="10"/>
          </p:nvPr>
        </p:nvSpPr>
        <p:spPr/>
        <p:txBody>
          <a:bodyPr/>
          <a:lstStyle>
            <a:lvl1pPr>
              <a:defRPr/>
            </a:lvl1pPr>
          </a:lstStyle>
          <a:p>
            <a:pPr>
              <a:defRPr/>
            </a:pPr>
            <a:fld id="{2A29DC3D-CDC6-490E-9851-8CC40E2E9278}" type="datetime1">
              <a:rPr lang="de-DE"/>
              <a:pPr>
                <a:defRPr/>
              </a:pPr>
              <a:t>24.06.2022</a:t>
            </a:fld>
            <a:endParaRPr lang="de-DE"/>
          </a:p>
        </p:txBody>
      </p:sp>
      <p:sp>
        <p:nvSpPr>
          <p:cNvPr id="5" name="Fußzeilenplatzhalter 4">
            <a:extLst>
              <a:ext uri="{FF2B5EF4-FFF2-40B4-BE49-F238E27FC236}">
                <a16:creationId xmlns:a16="http://schemas.microsoft.com/office/drawing/2014/main" id="{EB9967A3-AFF6-4AAF-8299-A27EB06C135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206CABC4-76EC-4A2B-A9AE-E465861D49A1}"/>
              </a:ext>
            </a:extLst>
          </p:cNvPr>
          <p:cNvSpPr>
            <a:spLocks noGrp="1"/>
          </p:cNvSpPr>
          <p:nvPr>
            <p:ph type="sldNum" sz="quarter" idx="12"/>
          </p:nvPr>
        </p:nvSpPr>
        <p:spPr/>
        <p:txBody>
          <a:bodyPr/>
          <a:lstStyle>
            <a:lvl1pPr>
              <a:defRPr/>
            </a:lvl1pPr>
          </a:lstStyle>
          <a:p>
            <a:pPr>
              <a:defRPr/>
            </a:pPr>
            <a:fld id="{D30CC895-B407-4021-AAE0-268F04800F6A}" type="slidenum">
              <a:rPr lang="de-DE" altLang="en-US"/>
              <a:pPr>
                <a:defRPr/>
              </a:pPr>
              <a:t>‹#›</a:t>
            </a:fld>
            <a:endParaRPr lang="de-DE" altLang="en-US"/>
          </a:p>
        </p:txBody>
      </p:sp>
    </p:spTree>
    <p:extLst>
      <p:ext uri="{BB962C8B-B14F-4D97-AF65-F5344CB8AC3E}">
        <p14:creationId xmlns:p14="http://schemas.microsoft.com/office/powerpoint/2010/main" val="4039063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980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2772552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1943614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24.06.2022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1196344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24.06.2022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1064857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414846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BAF41F50-0EEF-41C4-A6BA-3A8F04E65C36}"/>
              </a:ext>
            </a:extLst>
          </p:cNvPr>
          <p:cNvSpPr>
            <a:spLocks noGrp="1"/>
          </p:cNvSpPr>
          <p:nvPr>
            <p:ph type="sldNum" sz="quarter" idx="10"/>
          </p:nvPr>
        </p:nvSpPr>
        <p:spPr/>
        <p:txBody>
          <a:bodyPr/>
          <a:lstStyle>
            <a:lvl1pPr>
              <a:defRPr/>
            </a:lvl1pPr>
          </a:lstStyle>
          <a:p>
            <a:pPr>
              <a:defRPr/>
            </a:pPr>
            <a:fld id="{68B3713E-614D-4ED3-97DB-B9BAEB17526E}" type="slidenum">
              <a:rPr lang="fr-FR" altLang="fr-FR"/>
              <a:pPr>
                <a:defRPr/>
              </a:pPr>
              <a:t>‹#›</a:t>
            </a:fld>
            <a:endParaRPr lang="fr-FR" altLang="fr-FR"/>
          </a:p>
        </p:txBody>
      </p:sp>
    </p:spTree>
    <p:extLst>
      <p:ext uri="{BB962C8B-B14F-4D97-AF65-F5344CB8AC3E}">
        <p14:creationId xmlns:p14="http://schemas.microsoft.com/office/powerpoint/2010/main" val="1596481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24.06.2022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2041017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27F964EF-A55A-48D8-9503-7808FEA1308D}"/>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24-06-22</a:t>
            </a:fld>
            <a:endParaRPr lang="fr-BE"/>
          </a:p>
        </p:txBody>
      </p:sp>
      <p:sp>
        <p:nvSpPr>
          <p:cNvPr id="5" name="Marcador de pie de página 4">
            <a:extLst>
              <a:ext uri="{FF2B5EF4-FFF2-40B4-BE49-F238E27FC236}">
                <a16:creationId xmlns:a16="http://schemas.microsoft.com/office/drawing/2014/main" id="{43E33395-D891-4E06-9252-4EA00C468619}"/>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F0AABE8A-BF4D-4EE0-B1B8-433B96BDC69A}"/>
              </a:ext>
            </a:extLst>
          </p:cNvPr>
          <p:cNvSpPr>
            <a:spLocks noGrp="1"/>
          </p:cNvSpPr>
          <p:nvPr>
            <p:ph type="sldNum" sz="quarter" idx="12"/>
          </p:nvPr>
        </p:nvSpPr>
        <p:spPr/>
        <p:txBody>
          <a:bodyPr/>
          <a:lstStyle>
            <a:lvl1pPr>
              <a:defRPr/>
            </a:lvl1pPr>
          </a:lstStyle>
          <a:p>
            <a:pPr>
              <a:defRPr/>
            </a:pPr>
            <a:fld id="{F577F0C2-1275-40DD-B3E4-563A1210B7EB}" type="slidenum">
              <a:rPr lang="fr-BE"/>
              <a:pPr>
                <a:defRPr/>
              </a:pPr>
              <a:t>‹#›</a:t>
            </a:fld>
            <a:endParaRPr lang="fr-BE"/>
          </a:p>
        </p:txBody>
      </p:sp>
    </p:spTree>
    <p:extLst>
      <p:ext uri="{BB962C8B-B14F-4D97-AF65-F5344CB8AC3E}">
        <p14:creationId xmlns:p14="http://schemas.microsoft.com/office/powerpoint/2010/main" val="422221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512E307-A159-43DA-BD3C-CD032ED2C56E}"/>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ACA9FC69-FC53-40F5-81F9-C9F846F4140C}"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26543D16-A6C4-4E8C-9B1A-B5962FAC2D3B}"/>
              </a:ext>
            </a:extLst>
          </p:cNvPr>
          <p:cNvSpPr>
            <a:spLocks noGrp="1"/>
          </p:cNvSpPr>
          <p:nvPr>
            <p:ph type="sldNum" sz="quarter" idx="11"/>
          </p:nvPr>
        </p:nvSpPr>
        <p:spPr/>
        <p:txBody>
          <a:bodyPr/>
          <a:lstStyle>
            <a:lvl1pPr defTabSz="914400" eaLnBrk="0" hangingPunct="0">
              <a:defRPr/>
            </a:lvl1pPr>
          </a:lstStyle>
          <a:p>
            <a:pPr>
              <a:defRPr/>
            </a:pPr>
            <a:fld id="{8F2C16D6-031C-4C94-9A9E-08A4485B63A6}" type="slidenum">
              <a:rPr lang="fr-FR" altLang="fr-FR"/>
              <a:pPr>
                <a:defRPr/>
              </a:pPr>
              <a:t>‹#›</a:t>
            </a:fld>
            <a:endParaRPr lang="fr-FR" altLang="fr-FR"/>
          </a:p>
        </p:txBody>
      </p:sp>
    </p:spTree>
    <p:extLst>
      <p:ext uri="{BB962C8B-B14F-4D97-AF65-F5344CB8AC3E}">
        <p14:creationId xmlns:p14="http://schemas.microsoft.com/office/powerpoint/2010/main" val="41601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DE2A57EB-5C4C-418D-B9ED-724DF19E6EA5}"/>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1ECE8B72-56B8-443E-AE11-8343428755E8}"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1891C391-D79B-4E83-8A2B-8E68B39B5E75}"/>
              </a:ext>
            </a:extLst>
          </p:cNvPr>
          <p:cNvSpPr>
            <a:spLocks noGrp="1"/>
          </p:cNvSpPr>
          <p:nvPr>
            <p:ph type="sldNum" sz="quarter" idx="11"/>
          </p:nvPr>
        </p:nvSpPr>
        <p:spPr/>
        <p:txBody>
          <a:bodyPr/>
          <a:lstStyle>
            <a:lvl1pPr defTabSz="914400" eaLnBrk="0" hangingPunct="0">
              <a:defRPr/>
            </a:lvl1pPr>
          </a:lstStyle>
          <a:p>
            <a:pPr>
              <a:defRPr/>
            </a:pPr>
            <a:fld id="{B9E79CD2-3FA1-4C69-887F-07C13D72D3F2}" type="slidenum">
              <a:rPr lang="fr-FR" altLang="fr-FR"/>
              <a:pPr>
                <a:defRPr/>
              </a:pPr>
              <a:t>‹#›</a:t>
            </a:fld>
            <a:endParaRPr lang="fr-FR" altLang="fr-FR"/>
          </a:p>
        </p:txBody>
      </p:sp>
    </p:spTree>
    <p:extLst>
      <p:ext uri="{BB962C8B-B14F-4D97-AF65-F5344CB8AC3E}">
        <p14:creationId xmlns:p14="http://schemas.microsoft.com/office/powerpoint/2010/main" val="246641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24AE5B-CBA7-42AC-883B-A2DF66D3936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D296EDD-37B6-459D-8AD4-0B26C687DB1D}" type="datetime1">
              <a:rPr lang="fr-FR"/>
              <a:pPr>
                <a:defRPr/>
              </a:pPr>
              <a:t>24/06/2022</a:t>
            </a:fld>
            <a:endParaRPr lang="fr-FR" dirty="0"/>
          </a:p>
        </p:txBody>
      </p:sp>
      <p:sp>
        <p:nvSpPr>
          <p:cNvPr id="4" name="Espace réservé du numéro de diapositive 5">
            <a:extLst>
              <a:ext uri="{FF2B5EF4-FFF2-40B4-BE49-F238E27FC236}">
                <a16:creationId xmlns:a16="http://schemas.microsoft.com/office/drawing/2014/main" id="{098EDE9C-DC7F-46DB-978B-95E0EE087CC6}"/>
              </a:ext>
            </a:extLst>
          </p:cNvPr>
          <p:cNvSpPr>
            <a:spLocks noGrp="1"/>
          </p:cNvSpPr>
          <p:nvPr>
            <p:ph type="sldNum" sz="quarter" idx="11"/>
          </p:nvPr>
        </p:nvSpPr>
        <p:spPr/>
        <p:txBody>
          <a:bodyPr/>
          <a:lstStyle>
            <a:lvl1pPr defTabSz="914400" eaLnBrk="0" hangingPunct="0">
              <a:defRPr/>
            </a:lvl1pPr>
          </a:lstStyle>
          <a:p>
            <a:pPr>
              <a:defRPr/>
            </a:pPr>
            <a:fld id="{99C9453C-9212-4A46-91B5-E26368149EDB}" type="slidenum">
              <a:rPr lang="fr-FR" altLang="fr-FR"/>
              <a:pPr>
                <a:defRPr/>
              </a:pPr>
              <a:t>‹#›</a:t>
            </a:fld>
            <a:endParaRPr lang="fr-FR" altLang="fr-FR"/>
          </a:p>
        </p:txBody>
      </p:sp>
    </p:spTree>
    <p:extLst>
      <p:ext uri="{BB962C8B-B14F-4D97-AF65-F5344CB8AC3E}">
        <p14:creationId xmlns:p14="http://schemas.microsoft.com/office/powerpoint/2010/main" val="320691626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D9136A9-74CF-4006-9F27-D10B6303F5B0}"/>
              </a:ext>
            </a:extLst>
          </p:cNvPr>
          <p:cNvSpPr>
            <a:spLocks noGrp="1"/>
          </p:cNvSpPr>
          <p:nvPr>
            <p:ph type="sldNum" sz="quarter" idx="10"/>
          </p:nvPr>
        </p:nvSpPr>
        <p:spPr/>
        <p:txBody>
          <a:bodyPr/>
          <a:lstStyle>
            <a:lvl1pPr>
              <a:defRPr/>
            </a:lvl1pPr>
          </a:lstStyle>
          <a:p>
            <a:pPr>
              <a:defRPr/>
            </a:pPr>
            <a:fld id="{AEA26921-B6B0-4702-9C88-495017C49A28}" type="slidenum">
              <a:rPr lang="fr-FR" altLang="fr-FR"/>
              <a:pPr>
                <a:defRPr/>
              </a:pPr>
              <a:t>‹#›</a:t>
            </a:fld>
            <a:endParaRPr lang="fr-FR" altLang="fr-FR"/>
          </a:p>
        </p:txBody>
      </p:sp>
    </p:spTree>
    <p:extLst>
      <p:ext uri="{BB962C8B-B14F-4D97-AF65-F5344CB8AC3E}">
        <p14:creationId xmlns:p14="http://schemas.microsoft.com/office/powerpoint/2010/main" val="156331557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B1570E2-4486-4092-BDBF-447096CC1234}"/>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24.06.2022</a:t>
            </a:fld>
            <a:endParaRPr lang="de-DE"/>
          </a:p>
        </p:txBody>
      </p:sp>
      <p:sp>
        <p:nvSpPr>
          <p:cNvPr id="8" name="Fußzeilenplatzhalter 4">
            <a:extLst>
              <a:ext uri="{FF2B5EF4-FFF2-40B4-BE49-F238E27FC236}">
                <a16:creationId xmlns:a16="http://schemas.microsoft.com/office/drawing/2014/main" id="{5B9BFCD9-9098-454C-B2F9-B4BDE042584F}"/>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3E082B65-CFE9-4C29-806E-18968E874DDB}"/>
              </a:ext>
            </a:extLst>
          </p:cNvPr>
          <p:cNvSpPr>
            <a:spLocks noGrp="1"/>
          </p:cNvSpPr>
          <p:nvPr>
            <p:ph type="sldNum" sz="quarter" idx="12"/>
          </p:nvPr>
        </p:nvSpPr>
        <p:spPr/>
        <p:txBody>
          <a:bodyPr/>
          <a:lstStyle>
            <a:lvl1pPr>
              <a:defRPr/>
            </a:lvl1pPr>
          </a:lstStyle>
          <a:p>
            <a:fld id="{BED87CFF-8953-4950-B2ED-C94D3DF6A9B0}" type="slidenum">
              <a:rPr lang="de-DE" altLang="en-US"/>
              <a:pPr/>
              <a:t>‹#›</a:t>
            </a:fld>
            <a:endParaRPr lang="de-DE" altLang="en-US"/>
          </a:p>
        </p:txBody>
      </p:sp>
    </p:spTree>
    <p:extLst>
      <p:ext uri="{BB962C8B-B14F-4D97-AF65-F5344CB8AC3E}">
        <p14:creationId xmlns:p14="http://schemas.microsoft.com/office/powerpoint/2010/main" val="4153731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1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5.xml"/><Relationship Id="rId1" Type="http://schemas.openxmlformats.org/officeDocument/2006/relationships/slideLayout" Target="../slideLayouts/slideLayout34.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8.jpeg"/><Relationship Id="rId5" Type="http://schemas.openxmlformats.org/officeDocument/2006/relationships/theme" Target="../theme/theme16.xml"/><Relationship Id="rId4" Type="http://schemas.openxmlformats.org/officeDocument/2006/relationships/slideLayout" Target="../slideLayouts/slideLayout3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8.jpeg"/><Relationship Id="rId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Espace réservé du texte 2">
            <a:extLst>
              <a:ext uri="{FF2B5EF4-FFF2-40B4-BE49-F238E27FC236}">
                <a16:creationId xmlns:a16="http://schemas.microsoft.com/office/drawing/2014/main" id="{C124A685-34B0-4DCD-98C9-117CCC8C1B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E5992F42-2C26-4B83-8BE5-B2A73180404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6A4C9D41-39AA-4DCA-8755-3FF9EDDD9A41}"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70A602A2-7423-409F-B290-8E17DAEE59C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F3D8125E-C6E8-4F45-9CD6-5BCE00B0854A}" type="slidenum">
              <a:rPr lang="fr-FR" altLang="fr-FR"/>
              <a:pPr>
                <a:defRPr/>
              </a:pPr>
              <a:t>‹#›</a:t>
            </a:fld>
            <a:endParaRPr lang="fr-FR" altLang="fr-FR"/>
          </a:p>
        </p:txBody>
      </p:sp>
      <p:sp>
        <p:nvSpPr>
          <p:cNvPr id="1029" name="Espace réservé du titre 6">
            <a:extLst>
              <a:ext uri="{FF2B5EF4-FFF2-40B4-BE49-F238E27FC236}">
                <a16:creationId xmlns:a16="http://schemas.microsoft.com/office/drawing/2014/main" id="{D8F0D9DF-1C15-4384-91E3-081CB0BEA4F0}"/>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28"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Espace réservé du texte 2">
            <a:extLst>
              <a:ext uri="{FF2B5EF4-FFF2-40B4-BE49-F238E27FC236}">
                <a16:creationId xmlns:a16="http://schemas.microsoft.com/office/drawing/2014/main" id="{2BBE80F1-5082-4A15-ADD1-93A00F793F4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C9FB257D-E303-4E37-9F79-6C74AF15081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srgbClr val="234085">
                    <a:tint val="75000"/>
                  </a:srgbClr>
                </a:solidFill>
                <a:latin typeface="Arial Narrow" charset="0"/>
                <a:ea typeface="Arial Narrow" charset="0"/>
                <a:cs typeface="Arial Narrow" charset="0"/>
              </a:defRPr>
            </a:lvl1pPr>
          </a:lstStyle>
          <a:p>
            <a:pPr>
              <a:defRPr/>
            </a:pPr>
            <a:fld id="{82CC2163-FE7D-46AA-BDA2-3DCF70A6A861}"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8932C2D1-4C3B-46DE-959D-D862661F748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C92AE"/>
                </a:solidFill>
                <a:latin typeface="Arial Narrow" panose="020B0606020202030204" pitchFamily="34" charset="0"/>
              </a:defRPr>
            </a:lvl1pPr>
          </a:lstStyle>
          <a:p>
            <a:pPr>
              <a:defRPr/>
            </a:pPr>
            <a:fld id="{57FA9F9A-4801-4D39-954F-CADE04273D6A}"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sldLayoutIdLst>
    <p:sldLayoutId id="21474882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Espace réservé du texte 2">
            <a:extLst>
              <a:ext uri="{FF2B5EF4-FFF2-40B4-BE49-F238E27FC236}">
                <a16:creationId xmlns:a16="http://schemas.microsoft.com/office/drawing/2014/main" id="{800F7D3C-5B8E-47AD-B39A-3C5BBBA8761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286B7B13-5F4B-4EAC-9613-5E0791F2374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000">
                <a:solidFill>
                  <a:srgbClr val="898989"/>
                </a:solidFill>
                <a:latin typeface="Arial Narrow" pitchFamily="34" charset="0"/>
                <a:ea typeface="MS PGothic" pitchFamily="34" charset="-128"/>
                <a:cs typeface="+mn-cs"/>
              </a:defRPr>
            </a:lvl1pPr>
          </a:lstStyle>
          <a:p>
            <a:pPr>
              <a:defRPr/>
            </a:pPr>
            <a:fld id="{260B63D5-9D46-45F2-984A-D9AF9A10BB00}" type="datetime1">
              <a:rPr lang="fr-FR" altLang="en-US"/>
              <a:pPr>
                <a:defRPr/>
              </a:pPr>
              <a:t>24/06/2022</a:t>
            </a:fld>
            <a:endParaRPr lang="fr-FR" altLang="en-US"/>
          </a:p>
        </p:txBody>
      </p:sp>
      <p:sp>
        <p:nvSpPr>
          <p:cNvPr id="8" name="Espace réservé du numéro de diapositive 5">
            <a:extLst>
              <a:ext uri="{FF2B5EF4-FFF2-40B4-BE49-F238E27FC236}">
                <a16:creationId xmlns:a16="http://schemas.microsoft.com/office/drawing/2014/main" id="{A6B72021-F6F3-4A6E-BF0F-6918C8A9796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ea typeface="MS PGothic" panose="020B0600070205080204" pitchFamily="34" charset="-128"/>
              </a:defRPr>
            </a:lvl1pPr>
          </a:lstStyle>
          <a:p>
            <a:pPr>
              <a:defRPr/>
            </a:pPr>
            <a:fld id="{A9F7D730-AC01-42EE-9F6B-911C3273CABD}" type="slidenum">
              <a:rPr lang="fr-FR" altLang="en-US"/>
              <a:pPr>
                <a:defRPr/>
              </a:pPr>
              <a:t>‹#›</a:t>
            </a:fld>
            <a:endParaRPr lang="fr-FR" altLang="en-US"/>
          </a:p>
        </p:txBody>
      </p:sp>
      <p:sp>
        <p:nvSpPr>
          <p:cNvPr id="13317" name="Espace réservé du titre 6">
            <a:extLst>
              <a:ext uri="{FF2B5EF4-FFF2-40B4-BE49-F238E27FC236}">
                <a16:creationId xmlns:a16="http://schemas.microsoft.com/office/drawing/2014/main" id="{5FF25DF9-6ECE-4CA5-BA1B-C9BEB18E6E47}"/>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48"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MS PGothic" pitchFamily="34" charset="-128"/>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338" name="Espace réservé du texte 2">
            <a:extLst>
              <a:ext uri="{FF2B5EF4-FFF2-40B4-BE49-F238E27FC236}">
                <a16:creationId xmlns:a16="http://schemas.microsoft.com/office/drawing/2014/main" id="{60A3AB47-488F-4847-A11F-C85213FCE90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55272C25-ED05-4A3A-9092-6026C18F8C3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C3188630-9749-4BED-B719-0FD46B8C839A}"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0D503A42-452C-4F93-B074-BB9B54D1FC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363CC8D8-CD6C-4589-957A-21E1D23BB45A}" type="slidenum">
              <a:rPr lang="fr-FR" altLang="fr-FR"/>
              <a:pPr>
                <a:defRPr/>
              </a:pPr>
              <a:t>‹#›</a:t>
            </a:fld>
            <a:endParaRPr lang="fr-FR" altLang="fr-FR"/>
          </a:p>
        </p:txBody>
      </p:sp>
      <p:sp>
        <p:nvSpPr>
          <p:cNvPr id="14341" name="Espace réservé du titre 6">
            <a:extLst>
              <a:ext uri="{FF2B5EF4-FFF2-40B4-BE49-F238E27FC236}">
                <a16:creationId xmlns:a16="http://schemas.microsoft.com/office/drawing/2014/main" id="{49095F2B-EF98-4F79-AC9B-7B2064830962}"/>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49" r:id="rId1"/>
    <p:sldLayoutId id="2147488250" r:id="rId2"/>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5362" name="Titelplatzhalter 1">
            <a:extLst>
              <a:ext uri="{FF2B5EF4-FFF2-40B4-BE49-F238E27FC236}">
                <a16:creationId xmlns:a16="http://schemas.microsoft.com/office/drawing/2014/main" id="{51B3277E-7EC5-4F72-8DEA-411E9618BB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5363" name="Textplatzhalter 2">
            <a:extLst>
              <a:ext uri="{FF2B5EF4-FFF2-40B4-BE49-F238E27FC236}">
                <a16:creationId xmlns:a16="http://schemas.microsoft.com/office/drawing/2014/main" id="{F9F149E5-D268-40CC-A165-2B65B55F88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2EE8690C-F0B4-455A-8616-D3339984E1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1BE7EBD2-2F7C-48E4-8DD1-FDE2237C09AA}" type="datetime1">
              <a:rPr lang="de-DE"/>
              <a:pPr>
                <a:defRPr/>
              </a:pPr>
              <a:t>24.06.2022</a:t>
            </a:fld>
            <a:endParaRPr lang="de-DE"/>
          </a:p>
        </p:txBody>
      </p:sp>
      <p:sp>
        <p:nvSpPr>
          <p:cNvPr id="5" name="Fußzeilenplatzhalter 4">
            <a:extLst>
              <a:ext uri="{FF2B5EF4-FFF2-40B4-BE49-F238E27FC236}">
                <a16:creationId xmlns:a16="http://schemas.microsoft.com/office/drawing/2014/main" id="{3DCC3885-7DA7-46C8-9F2B-D7F31E36CAE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BA3A96E1-AAE6-4485-88CE-9BFC3FD632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BD65062-3481-407E-8FD8-160EAEE82621}"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8184" r:id="rId1"/>
    <p:sldLayoutId id="2147488185" r:id="rId2"/>
    <p:sldLayoutId id="2147488186" r:id="rId3"/>
    <p:sldLayoutId id="2147488187" r:id="rId4"/>
    <p:sldLayoutId id="2147488188" r:id="rId5"/>
    <p:sldLayoutId id="2147488189" r:id="rId6"/>
    <p:sldLayoutId id="2147488190" r:id="rId7"/>
    <p:sldLayoutId id="2147488191" r:id="rId8"/>
    <p:sldLayoutId id="2147488192" r:id="rId9"/>
    <p:sldLayoutId id="2147488193" r:id="rId10"/>
    <p:sldLayoutId id="2147488194" r:id="rId11"/>
    <p:sldLayoutId id="214748825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Espace réservé du texte 2">
            <a:extLst>
              <a:ext uri="{FF2B5EF4-FFF2-40B4-BE49-F238E27FC236}">
                <a16:creationId xmlns:a16="http://schemas.microsoft.com/office/drawing/2014/main" id="{D49596DB-2D2B-4891-9D82-7F4BB612B5C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B0E9D86C-5499-4245-89E2-C8E27776D6D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91715887-6762-49CB-803B-EAABBC540CA7}"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73570D0C-3EC6-4452-BCDE-72110A13D66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4619BFF5-E837-4827-9C7A-47AD5BBFB18D}" type="slidenum">
              <a:rPr lang="fr-FR" altLang="fr-FR"/>
              <a:pPr>
                <a:defRPr/>
              </a:pPr>
              <a:t>‹#›</a:t>
            </a:fld>
            <a:endParaRPr lang="fr-FR" altLang="fr-FR"/>
          </a:p>
        </p:txBody>
      </p:sp>
      <p:sp>
        <p:nvSpPr>
          <p:cNvPr id="19461" name="Espace réservé du titre 6">
            <a:extLst>
              <a:ext uri="{FF2B5EF4-FFF2-40B4-BE49-F238E27FC236}">
                <a16:creationId xmlns:a16="http://schemas.microsoft.com/office/drawing/2014/main" id="{F01DE289-0E67-4D5A-A28E-D63C033BBB1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53" r:id="rId1"/>
    <p:sldLayoutId id="2147488254"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245679"/>
      </p:ext>
    </p:extLst>
  </p:cSld>
  <p:clrMap bg1="lt1" tx1="dk1" bg2="lt2" tx2="dk2" accent1="accent1" accent2="accent2" accent3="accent3" accent4="accent4" accent5="accent5" accent6="accent6" hlink="hlink" folHlink="folHlink"/>
  <p:sldLayoutIdLst>
    <p:sldLayoutId id="2147488297"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2769259592"/>
      </p:ext>
    </p:extLst>
  </p:cSld>
  <p:clrMap bg1="lt1" tx1="dk1" bg2="lt2" tx2="dk2" accent1="accent1" accent2="accent2" accent3="accent3" accent4="accent4" accent5="accent5" accent6="accent6" hlink="hlink" folHlink="folHlink"/>
  <p:sldLayoutIdLst>
    <p:sldLayoutId id="2147488299" r:id="rId1"/>
    <p:sldLayoutId id="2147488300" r:id="rId2"/>
    <p:sldLayoutId id="2147488301" r:id="rId3"/>
    <p:sldLayoutId id="2147488302" r:id="rId4"/>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3579340774"/>
      </p:ext>
    </p:extLst>
  </p:cSld>
  <p:clrMap bg1="lt1" tx1="dk1" bg2="lt2" tx2="dk2" accent1="accent1" accent2="accent2" accent3="accent3" accent4="accent4" accent5="accent5" accent6="accent6" hlink="hlink" folHlink="folHlink"/>
  <p:sldLayoutIdLst>
    <p:sldLayoutId id="2147488304" r:id="rId1"/>
    <p:sldLayoutId id="2147488305" r:id="rId2"/>
    <p:sldLayoutId id="2147488306" r:id="rId3"/>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exte 2">
            <a:extLst>
              <a:ext uri="{FF2B5EF4-FFF2-40B4-BE49-F238E27FC236}">
                <a16:creationId xmlns:a16="http://schemas.microsoft.com/office/drawing/2014/main" id="{9C0EBD8E-484A-4454-BB1F-35B4BE5A44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6B4B8B46-3423-46F2-BF64-40A528CCBBF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A9AD5513-F879-4B2A-AA20-D3FE428FC66C}"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C790A2DD-25C5-4725-9495-E9A92CEFDF0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54803F6F-C964-457C-8C52-4A73F33D33F1}" type="slidenum">
              <a:rPr lang="fr-FR" altLang="fr-FR"/>
              <a:pPr>
                <a:defRPr/>
              </a:pPr>
              <a:t>‹#›</a:t>
            </a:fld>
            <a:endParaRPr lang="fr-FR" altLang="fr-FR"/>
          </a:p>
        </p:txBody>
      </p:sp>
      <p:sp>
        <p:nvSpPr>
          <p:cNvPr id="2053" name="Espace réservé du titre 6">
            <a:extLst>
              <a:ext uri="{FF2B5EF4-FFF2-40B4-BE49-F238E27FC236}">
                <a16:creationId xmlns:a16="http://schemas.microsoft.com/office/drawing/2014/main" id="{F2FD4DB6-4ED1-4585-ABEC-575E7216257B}"/>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29"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Espace réservé du texte 2">
            <a:extLst>
              <a:ext uri="{FF2B5EF4-FFF2-40B4-BE49-F238E27FC236}">
                <a16:creationId xmlns:a16="http://schemas.microsoft.com/office/drawing/2014/main" id="{75F0BAC8-0288-45DF-B221-7D16A70D09D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CD5A9DA5-DEE4-4EBB-A8F5-A603DA64891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7FC5D0D5-9C19-4620-9485-1185AAF2E80D}"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A77E75BC-1FDC-4A70-BF7F-143652E1C6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33AB6857-4333-45C1-B886-B2846E141871}" type="slidenum">
              <a:rPr lang="fr-FR" altLang="fr-FR"/>
              <a:pPr>
                <a:defRPr/>
              </a:pPr>
              <a:t>‹#›</a:t>
            </a:fld>
            <a:endParaRPr lang="fr-FR" altLang="fr-FR"/>
          </a:p>
        </p:txBody>
      </p:sp>
      <p:sp>
        <p:nvSpPr>
          <p:cNvPr id="3077" name="Espace réservé du titre 6">
            <a:extLst>
              <a:ext uri="{FF2B5EF4-FFF2-40B4-BE49-F238E27FC236}">
                <a16:creationId xmlns:a16="http://schemas.microsoft.com/office/drawing/2014/main" id="{C5D800E1-9D94-45D7-860D-0A4677369B35}"/>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0" r:id="rId1"/>
    <p:sldLayoutId id="2147488231"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Espace réservé du texte 2">
            <a:extLst>
              <a:ext uri="{FF2B5EF4-FFF2-40B4-BE49-F238E27FC236}">
                <a16:creationId xmlns:a16="http://schemas.microsoft.com/office/drawing/2014/main" id="{9DABA766-A31F-4573-BFFD-70D0C849DB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2489DBDE-5765-4617-B3F9-24930D6FC60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8929DFB9-5DEC-48A2-9D0A-3ED17153C54C}"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43619C07-4C3C-4E93-A5CF-985203659D1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8FE885D6-1681-462F-BCF2-9AE71537AE7E}" type="slidenum">
              <a:rPr lang="fr-FR" altLang="fr-FR"/>
              <a:pPr>
                <a:defRPr/>
              </a:pPr>
              <a:t>‹#›</a:t>
            </a:fld>
            <a:endParaRPr lang="fr-FR" altLang="fr-FR"/>
          </a:p>
        </p:txBody>
      </p:sp>
      <p:sp>
        <p:nvSpPr>
          <p:cNvPr id="4101" name="Espace réservé du titre 6">
            <a:extLst>
              <a:ext uri="{FF2B5EF4-FFF2-40B4-BE49-F238E27FC236}">
                <a16:creationId xmlns:a16="http://schemas.microsoft.com/office/drawing/2014/main" id="{E847BA58-8019-43EB-90B2-870ABD3C875A}"/>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2"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Espace réservé du texte 2">
            <a:extLst>
              <a:ext uri="{FF2B5EF4-FFF2-40B4-BE49-F238E27FC236}">
                <a16:creationId xmlns:a16="http://schemas.microsoft.com/office/drawing/2014/main" id="{9604C101-4A4B-41C7-95F3-208DB17AEDD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96687ACA-3ABB-47A1-99CC-44B1BCF6882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8D8A02A9-CD35-4CB4-8F57-C5487BAA10E2}"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3553C3E5-9E9C-4141-B628-EFFAB1986F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D954398-D2FF-4B48-A676-B0D2FC768632}" type="slidenum">
              <a:rPr lang="fr-FR" altLang="fr-FR"/>
              <a:pPr>
                <a:defRPr/>
              </a:pPr>
              <a:t>‹#›</a:t>
            </a:fld>
            <a:endParaRPr lang="fr-FR" altLang="fr-FR"/>
          </a:p>
        </p:txBody>
      </p:sp>
      <p:sp>
        <p:nvSpPr>
          <p:cNvPr id="5125" name="Espace réservé du titre 6">
            <a:extLst>
              <a:ext uri="{FF2B5EF4-FFF2-40B4-BE49-F238E27FC236}">
                <a16:creationId xmlns:a16="http://schemas.microsoft.com/office/drawing/2014/main" id="{D9B241F3-8EE4-4AD6-93A9-A3A1DCAF77A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3"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6146" name="Espace réservé du texte 2">
            <a:extLst>
              <a:ext uri="{FF2B5EF4-FFF2-40B4-BE49-F238E27FC236}">
                <a16:creationId xmlns:a16="http://schemas.microsoft.com/office/drawing/2014/main" id="{BCFE50D6-7CC1-4463-A7F8-8FCAB53D1B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0FC53BD5-49F0-4F9E-AAB2-D4C2BD5E8C79}"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EA20F3B6-06E0-4737-B28F-9EBC969A0FEA}" type="slidenum">
              <a:rPr lang="fr-FR" altLang="fr-FR"/>
              <a:pPr>
                <a:defRPr/>
              </a:pPr>
              <a:t>‹#›</a:t>
            </a:fld>
            <a:endParaRPr lang="fr-FR" altLang="fr-FR"/>
          </a:p>
        </p:txBody>
      </p:sp>
      <p:sp>
        <p:nvSpPr>
          <p:cNvPr id="6149" name="Espace réservé du titre 6">
            <a:extLst>
              <a:ext uri="{FF2B5EF4-FFF2-40B4-BE49-F238E27FC236}">
                <a16:creationId xmlns:a16="http://schemas.microsoft.com/office/drawing/2014/main" id="{02DFED32-4D63-4230-A9D6-E4688D5E220F}"/>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4" r:id="rId1"/>
    <p:sldLayoutId id="2147488235" r:id="rId2"/>
    <p:sldLayoutId id="2147488295" r:id="rId3"/>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Espace réservé du texte 2">
            <a:extLst>
              <a:ext uri="{FF2B5EF4-FFF2-40B4-BE49-F238E27FC236}">
                <a16:creationId xmlns:a16="http://schemas.microsoft.com/office/drawing/2014/main" id="{5B56A66E-5A01-47E7-A68C-01F5346AD60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9C762E8E-0B21-4564-B3D8-C97A4489A8D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000">
                <a:solidFill>
                  <a:srgbClr val="898989"/>
                </a:solidFill>
                <a:latin typeface="Arial Narrow" pitchFamily="34" charset="0"/>
                <a:ea typeface="MS PGothic" pitchFamily="34" charset="-128"/>
                <a:cs typeface="+mn-cs"/>
              </a:defRPr>
            </a:lvl1pPr>
          </a:lstStyle>
          <a:p>
            <a:pPr>
              <a:defRPr/>
            </a:pPr>
            <a:fld id="{89F98BA6-8C5E-467E-A7F0-7C41FF433AE5}" type="datetime1">
              <a:rPr lang="fr-FR" altLang="en-US"/>
              <a:pPr>
                <a:defRPr/>
              </a:pPr>
              <a:t>24/06/2022</a:t>
            </a:fld>
            <a:endParaRPr lang="fr-FR" altLang="en-US"/>
          </a:p>
        </p:txBody>
      </p:sp>
      <p:sp>
        <p:nvSpPr>
          <p:cNvPr id="8" name="Espace réservé du numéro de diapositive 5">
            <a:extLst>
              <a:ext uri="{FF2B5EF4-FFF2-40B4-BE49-F238E27FC236}">
                <a16:creationId xmlns:a16="http://schemas.microsoft.com/office/drawing/2014/main" id="{9A211D6D-FFD7-4FE8-BD45-C3067AEEE0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ea typeface="MS PGothic" panose="020B0600070205080204" pitchFamily="34" charset="-128"/>
              </a:defRPr>
            </a:lvl1pPr>
          </a:lstStyle>
          <a:p>
            <a:pPr>
              <a:defRPr/>
            </a:pPr>
            <a:fld id="{F2208E63-2919-4FAC-8216-3C322BD1A54F}" type="slidenum">
              <a:rPr lang="fr-FR" altLang="en-US"/>
              <a:pPr>
                <a:defRPr/>
              </a:pPr>
              <a:t>‹#›</a:t>
            </a:fld>
            <a:endParaRPr lang="fr-FR" altLang="en-US"/>
          </a:p>
        </p:txBody>
      </p:sp>
      <p:sp>
        <p:nvSpPr>
          <p:cNvPr id="7173" name="Espace réservé du titre 6">
            <a:extLst>
              <a:ext uri="{FF2B5EF4-FFF2-40B4-BE49-F238E27FC236}">
                <a16:creationId xmlns:a16="http://schemas.microsoft.com/office/drawing/2014/main" id="{22E191A5-40A6-4A71-917D-5938B38A9AE9}"/>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9" r:id="rId1"/>
    <p:sldLayoutId id="2147488240"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MS PGothic" pitchFamily="34" charset="-128"/>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24/06/2022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41" r:id="rId1"/>
    <p:sldLayoutId id="2147488243"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8" name="Espace réservé du texte 2">
            <a:extLst>
              <a:ext uri="{FF2B5EF4-FFF2-40B4-BE49-F238E27FC236}">
                <a16:creationId xmlns:a16="http://schemas.microsoft.com/office/drawing/2014/main" id="{75F11ACB-50A1-42B9-BDCC-C992E8CC235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B8B9019C-DEA4-420D-8332-1A8ADEACFA1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000">
                <a:solidFill>
                  <a:srgbClr val="898989"/>
                </a:solidFill>
                <a:latin typeface="Arial Narrow" pitchFamily="34" charset="0"/>
                <a:ea typeface="MS PGothic" pitchFamily="34" charset="-128"/>
                <a:cs typeface="+mn-cs"/>
              </a:defRPr>
            </a:lvl1pPr>
          </a:lstStyle>
          <a:p>
            <a:pPr>
              <a:defRPr/>
            </a:pPr>
            <a:fld id="{338617DC-F1C1-4619-B25A-A0DB4A584DB7}" type="datetime1">
              <a:rPr lang="fr-FR" altLang="en-US"/>
              <a:pPr>
                <a:defRPr/>
              </a:pPr>
              <a:t>24/06/2022</a:t>
            </a:fld>
            <a:endParaRPr lang="fr-FR" altLang="en-US"/>
          </a:p>
        </p:txBody>
      </p:sp>
      <p:sp>
        <p:nvSpPr>
          <p:cNvPr id="8" name="Espace réservé du numéro de diapositive 5">
            <a:extLst>
              <a:ext uri="{FF2B5EF4-FFF2-40B4-BE49-F238E27FC236}">
                <a16:creationId xmlns:a16="http://schemas.microsoft.com/office/drawing/2014/main" id="{FB33E463-4C6E-4B3C-B6A8-2B269802A3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ea typeface="MS PGothic" panose="020B0600070205080204" pitchFamily="34" charset="-128"/>
              </a:defRPr>
            </a:lvl1pPr>
          </a:lstStyle>
          <a:p>
            <a:pPr>
              <a:defRPr/>
            </a:pPr>
            <a:fld id="{E9A42FAE-D7AA-482C-970C-06B4113EE3B8}" type="slidenum">
              <a:rPr lang="fr-FR" altLang="en-US"/>
              <a:pPr>
                <a:defRPr/>
              </a:pPr>
              <a:t>‹#›</a:t>
            </a:fld>
            <a:endParaRPr lang="fr-FR" altLang="en-US"/>
          </a:p>
        </p:txBody>
      </p:sp>
      <p:sp>
        <p:nvSpPr>
          <p:cNvPr id="9221" name="Espace réservé du titre 6">
            <a:extLst>
              <a:ext uri="{FF2B5EF4-FFF2-40B4-BE49-F238E27FC236}">
                <a16:creationId xmlns:a16="http://schemas.microsoft.com/office/drawing/2014/main" id="{E434A9D2-1181-43F7-8D50-82D4F2FA9A9A}"/>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44" r:id="rId1"/>
    <p:sldLayoutId id="2147488245"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MS PGothic" pitchFamily="34" charset="-128"/>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MS PGothic" pitchFamily="34" charset="-128"/>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11.jp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hyperlink" Target="mailto:Jasminka.PERUNICIC-ALLEN@coe.int" TargetMode="External"/><Relationship Id="rId13"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hyperlink" Target="mailto:Ana-Maria.TELBIS@coe.int" TargetMode="External"/><Relationship Id="rId12" Type="http://schemas.openxmlformats.org/officeDocument/2006/relationships/hyperlink" Target="mailto:Krystyna.KHOKHLOVA@coe.int" TargetMode="External"/><Relationship Id="rId2" Type="http://schemas.openxmlformats.org/officeDocument/2006/relationships/slideLayout" Target="../slideLayouts/slideLayout41.xml"/><Relationship Id="rId1" Type="http://schemas.openxmlformats.org/officeDocument/2006/relationships/tags" Target="../tags/tag15.xml"/><Relationship Id="rId6" Type="http://schemas.openxmlformats.org/officeDocument/2006/relationships/hyperlink" Target="mailto:Stephanie.DENTON@coe.int" TargetMode="External"/><Relationship Id="rId11" Type="http://schemas.openxmlformats.org/officeDocument/2006/relationships/hyperlink" Target="mailto:Imene.KHALIFA@coe.int" TargetMode="External"/><Relationship Id="rId5" Type="http://schemas.openxmlformats.org/officeDocument/2006/relationships/hyperlink" Target="mailto:Ana.MEDARSKA-LAZOVA@coe.int" TargetMode="External"/><Relationship Id="rId10" Type="http://schemas.openxmlformats.org/officeDocument/2006/relationships/hyperlink" Target="mailto:Malika.SMAALI@coe.int" TargetMode="External"/><Relationship Id="rId4" Type="http://schemas.openxmlformats.org/officeDocument/2006/relationships/hyperlink" Target="mailto:Eva.PASTRANA@coe.int" TargetMode="External"/><Relationship Id="rId9" Type="http://schemas.openxmlformats.org/officeDocument/2006/relationships/hyperlink" Target="mailto:Fethullah.SOYUBELLI@coe.int" TargetMode="External"/><Relationship Id="rId1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http://www.coe.int/HELP"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11.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1.jpg"/><Relationship Id="rId2" Type="http://schemas.openxmlformats.org/officeDocument/2006/relationships/slideLayout" Target="../slideLayouts/slideLayout38.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hyperlink" Target="https://vimeo.com/680961436"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jp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23332E96-53DC-404D-B0D2-C98831BCA80E}"/>
              </a:ext>
            </a:extLst>
          </p:cNvPr>
          <p:cNvSpPr txBox="1">
            <a:spLocks/>
          </p:cNvSpPr>
          <p:nvPr/>
        </p:nvSpPr>
        <p:spPr bwMode="auto">
          <a:xfrm>
            <a:off x="250467" y="5575779"/>
            <a:ext cx="2133600" cy="211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fld id="{43E4FFC7-F062-4A56-B0C3-BE693F57E206}" type="datetime1">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t>24/06/2022</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14" name="Espace réservé du numéro de diapositive 5">
            <a:extLst>
              <a:ext uri="{FF2B5EF4-FFF2-40B4-BE49-F238E27FC236}">
                <a16:creationId xmlns:a16="http://schemas.microsoft.com/office/drawing/2014/main" id="{02AB2ABE-7B23-AB48-B50B-F57DF3C2018F}"/>
              </a:ext>
            </a:extLst>
          </p:cNvPr>
          <p:cNvSpPr txBox="1">
            <a:spLocks/>
          </p:cNvSpPr>
          <p:nvPr/>
        </p:nvSpPr>
        <p:spPr bwMode="auto">
          <a:xfrm>
            <a:off x="8627165" y="560177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fld id="{699CF19A-7161-413F-9287-4C992689AB01}"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fr-FR" altLang="fr-FR"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Titre 1">
            <a:extLst>
              <a:ext uri="{FF2B5EF4-FFF2-40B4-BE49-F238E27FC236}">
                <a16:creationId xmlns:a16="http://schemas.microsoft.com/office/drawing/2014/main" id="{89A81E6D-34E2-4089-B2FD-323BB77DAB78}"/>
              </a:ext>
            </a:extLst>
          </p:cNvPr>
          <p:cNvSpPr txBox="1">
            <a:spLocks/>
          </p:cNvSpPr>
          <p:nvPr/>
        </p:nvSpPr>
        <p:spPr>
          <a:xfrm>
            <a:off x="24608" y="4437112"/>
            <a:ext cx="9159875" cy="1905000"/>
          </a:xfrm>
          <a:prstGeom prst="rect">
            <a:avLst/>
          </a:prstGeom>
        </p:spPr>
        <p:txBody>
          <a:bodyPr>
            <a:normAutofit fontScale="60000" lnSpcReduction="20000"/>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European Programme for </a:t>
            </a:r>
            <a:br>
              <a:rPr kumimoji="0" lang="en-GB" altLang="en-US" sz="5700" b="0" i="0" u="none" strike="noStrike" kern="1200" cap="none" spc="0" normalizeH="0" baseline="0" noProof="0" dirty="0">
                <a:ln>
                  <a:noFill/>
                </a:ln>
                <a:solidFill>
                  <a:srgbClr val="002060"/>
                </a:solidFill>
                <a:effectLst/>
                <a:uLnTx/>
                <a:uFillTx/>
                <a:latin typeface="Calibri"/>
                <a:ea typeface="+mj-ea"/>
                <a:cs typeface="+mj-cs"/>
              </a:rPr>
            </a:b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H</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uman Rights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E</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ducation for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L</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egal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P</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rofessionals </a:t>
            </a:r>
            <a:br>
              <a:rPr kumimoji="0" lang="en-GB" altLang="en-US" sz="5700" b="0" i="0" u="none" strike="noStrike" kern="1200" cap="none" spc="0" normalizeH="0" baseline="0" noProof="0" dirty="0">
                <a:ln>
                  <a:noFill/>
                </a:ln>
                <a:solidFill>
                  <a:srgbClr val="002060"/>
                </a:solidFill>
                <a:effectLst/>
                <a:uLnTx/>
                <a:uFillTx/>
                <a:latin typeface="Calibri"/>
                <a:ea typeface="+mj-ea"/>
                <a:cs typeface="+mj-cs"/>
              </a:rPr>
            </a:br>
            <a:r>
              <a:rPr kumimoji="0" lang="en-GB" altLang="en-US" sz="57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j-ea"/>
                <a:cs typeface="+mj-cs"/>
              </a:rPr>
              <a:t>CoE</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HELP</a:t>
            </a:r>
            <a:b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br>
            <a:b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br>
            <a:r>
              <a:rPr lang="fr-FR" altLang="en-US" sz="3400" dirty="0">
                <a:solidFill>
                  <a:srgbClr val="002060"/>
                </a:solidFill>
                <a:latin typeface="Arial" panose="020B0604020202020204" pitchFamily="34" charset="0"/>
                <a:cs typeface="Arial" panose="020B0604020202020204" pitchFamily="34" charset="0"/>
              </a:rPr>
              <a:t>Ana </a:t>
            </a:r>
            <a:r>
              <a:rPr lang="fr-FR" altLang="en-US" sz="3400" dirty="0" err="1">
                <a:solidFill>
                  <a:srgbClr val="002060"/>
                </a:solidFill>
                <a:latin typeface="Arial" panose="020B0604020202020204" pitchFamily="34" charset="0"/>
                <a:cs typeface="Arial" panose="020B0604020202020204" pitchFamily="34" charset="0"/>
              </a:rPr>
              <a:t>Medarska</a:t>
            </a:r>
            <a:r>
              <a:rPr kumimoji="0" lang="fr-FR" sz="34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June 2022</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D47AD-DAA4-4EA8-A96E-09DFFE4A5E29}"/>
              </a:ext>
            </a:extLst>
          </p:cNvPr>
          <p:cNvPicPr>
            <a:picLocks noChangeAspect="1"/>
          </p:cNvPicPr>
          <p:nvPr/>
        </p:nvPicPr>
        <p:blipFill rotWithShape="1">
          <a:blip r:embed="rId4">
            <a:extLst>
              <a:ext uri="{28A0092B-C50C-407E-A947-70E740481C1C}">
                <a14:useLocalDpi xmlns:a14="http://schemas.microsoft.com/office/drawing/2010/main" val="0"/>
              </a:ext>
            </a:extLst>
          </a:blip>
          <a:srcRect t="4242" b="7257"/>
          <a:stretch/>
        </p:blipFill>
        <p:spPr>
          <a:xfrm>
            <a:off x="-1" y="12700"/>
            <a:ext cx="9144001" cy="975813"/>
          </a:xfrm>
          <a:prstGeom prst="rect">
            <a:avLst/>
          </a:prstGeom>
        </p:spPr>
      </p:pic>
      <p:sp>
        <p:nvSpPr>
          <p:cNvPr id="2" name="Title 1">
            <a:extLst>
              <a:ext uri="{FF2B5EF4-FFF2-40B4-BE49-F238E27FC236}">
                <a16:creationId xmlns:a16="http://schemas.microsoft.com/office/drawing/2014/main" id="{D4EB57A4-5EF0-4607-A51B-DE26271FD904}"/>
              </a:ext>
            </a:extLst>
          </p:cNvPr>
          <p:cNvSpPr>
            <a:spLocks noGrp="1"/>
          </p:cNvSpPr>
          <p:nvPr>
            <p:ph type="title"/>
          </p:nvPr>
        </p:nvSpPr>
        <p:spPr/>
        <p:txBody>
          <a:bodyPr/>
          <a:lstStyle/>
          <a:p>
            <a:endParaRPr lang="fr-FR"/>
          </a:p>
        </p:txBody>
      </p:sp>
      <p:pic>
        <p:nvPicPr>
          <p:cNvPr id="14" name="Image 13">
            <a:extLst>
              <a:ext uri="{FF2B5EF4-FFF2-40B4-BE49-F238E27FC236}">
                <a16:creationId xmlns:a16="http://schemas.microsoft.com/office/drawing/2014/main" id="{4AFA86B2-991F-4EFE-A64E-3D2313DA01E8}"/>
              </a:ext>
            </a:extLst>
          </p:cNvPr>
          <p:cNvPicPr>
            <a:picLocks noChangeAspect="1"/>
          </p:cNvPicPr>
          <p:nvPr/>
        </p:nvPicPr>
        <p:blipFill rotWithShape="1">
          <a:blip r:embed="rId5"/>
          <a:srcRect t="11002" r="-222" b="56319"/>
          <a:stretch/>
        </p:blipFill>
        <p:spPr>
          <a:xfrm>
            <a:off x="-2" y="1042374"/>
            <a:ext cx="6300193" cy="1118561"/>
          </a:xfrm>
          <a:prstGeom prst="rect">
            <a:avLst/>
          </a:prstGeom>
        </p:spPr>
      </p:pic>
      <p:sp>
        <p:nvSpPr>
          <p:cNvPr id="7" name="Rectangle : coins arrondis 6">
            <a:extLst>
              <a:ext uri="{FF2B5EF4-FFF2-40B4-BE49-F238E27FC236}">
                <a16:creationId xmlns:a16="http://schemas.microsoft.com/office/drawing/2014/main" id="{03934733-824E-4D76-9F08-2790D0CF17AB}"/>
              </a:ext>
            </a:extLst>
          </p:cNvPr>
          <p:cNvSpPr/>
          <p:nvPr/>
        </p:nvSpPr>
        <p:spPr>
          <a:xfrm>
            <a:off x="325448" y="2279517"/>
            <a:ext cx="2304256" cy="508582"/>
          </a:xfrm>
          <a:prstGeom prst="roundRect">
            <a:avLst/>
          </a:prstGeom>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dirty="0">
                <a:solidFill>
                  <a:srgbClr val="6EAFC6"/>
                </a:solidFill>
              </a:rPr>
              <a:t>Family </a:t>
            </a:r>
            <a:r>
              <a:rPr lang="fr-FR" sz="1400" b="1" dirty="0" err="1">
                <a:solidFill>
                  <a:srgbClr val="6EAFC6"/>
                </a:solidFill>
              </a:rPr>
              <a:t>related</a:t>
            </a:r>
            <a:r>
              <a:rPr lang="fr-FR" sz="1400" b="1" dirty="0">
                <a:solidFill>
                  <a:srgbClr val="6EAFC6"/>
                </a:solidFill>
              </a:rPr>
              <a:t> issues</a:t>
            </a:r>
          </a:p>
        </p:txBody>
      </p:sp>
      <p:sp>
        <p:nvSpPr>
          <p:cNvPr id="16" name="Rectangle : coins arrondis 15">
            <a:extLst>
              <a:ext uri="{FF2B5EF4-FFF2-40B4-BE49-F238E27FC236}">
                <a16:creationId xmlns:a16="http://schemas.microsoft.com/office/drawing/2014/main" id="{EB70A36B-AF5F-4D70-A9B3-076B04934978}"/>
              </a:ext>
            </a:extLst>
          </p:cNvPr>
          <p:cNvSpPr/>
          <p:nvPr/>
        </p:nvSpPr>
        <p:spPr>
          <a:xfrm>
            <a:off x="3427809" y="2279517"/>
            <a:ext cx="2304256" cy="508582"/>
          </a:xfrm>
          <a:prstGeom prst="roundRect">
            <a:avLst/>
          </a:prstGeom>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dirty="0" err="1">
                <a:solidFill>
                  <a:srgbClr val="6EAFC6"/>
                </a:solidFill>
              </a:rPr>
              <a:t>Various</a:t>
            </a:r>
            <a:r>
              <a:rPr lang="fr-FR" sz="1400" b="1" dirty="0">
                <a:solidFill>
                  <a:srgbClr val="6EAFC6"/>
                </a:solidFill>
              </a:rPr>
              <a:t> </a:t>
            </a:r>
            <a:r>
              <a:rPr lang="fr-FR" sz="1400" b="1" dirty="0" err="1">
                <a:solidFill>
                  <a:srgbClr val="6EAFC6"/>
                </a:solidFill>
              </a:rPr>
              <a:t>private</a:t>
            </a:r>
            <a:r>
              <a:rPr lang="fr-FR" sz="1400" b="1" dirty="0">
                <a:solidFill>
                  <a:srgbClr val="6EAFC6"/>
                </a:solidFill>
              </a:rPr>
              <a:t> life issues</a:t>
            </a:r>
          </a:p>
        </p:txBody>
      </p:sp>
      <p:sp>
        <p:nvSpPr>
          <p:cNvPr id="17" name="Rectangle : coins arrondis 16">
            <a:extLst>
              <a:ext uri="{FF2B5EF4-FFF2-40B4-BE49-F238E27FC236}">
                <a16:creationId xmlns:a16="http://schemas.microsoft.com/office/drawing/2014/main" id="{5E2A7B4C-7D8F-42F6-86EC-30452EC0047E}"/>
              </a:ext>
            </a:extLst>
          </p:cNvPr>
          <p:cNvSpPr/>
          <p:nvPr/>
        </p:nvSpPr>
        <p:spPr>
          <a:xfrm>
            <a:off x="6529498" y="2279517"/>
            <a:ext cx="2304256" cy="508582"/>
          </a:xfrm>
          <a:prstGeom prst="roundRect">
            <a:avLst/>
          </a:prstGeom>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dirty="0">
                <a:solidFill>
                  <a:srgbClr val="6EAFC6"/>
                </a:solidFill>
              </a:rPr>
              <a:t>Freedom of expression and </a:t>
            </a:r>
            <a:r>
              <a:rPr lang="fr-FR" sz="1400" b="1" dirty="0" err="1">
                <a:solidFill>
                  <a:srgbClr val="6EAFC6"/>
                </a:solidFill>
              </a:rPr>
              <a:t>privacy</a:t>
            </a:r>
            <a:r>
              <a:rPr lang="fr-FR" sz="1400" b="1" dirty="0">
                <a:solidFill>
                  <a:srgbClr val="6EAFC6"/>
                </a:solidFill>
              </a:rPr>
              <a:t> </a:t>
            </a:r>
            <a:r>
              <a:rPr lang="fr-FR" sz="1400" b="1" dirty="0" err="1">
                <a:solidFill>
                  <a:srgbClr val="6EAFC6"/>
                </a:solidFill>
              </a:rPr>
              <a:t>related</a:t>
            </a:r>
            <a:r>
              <a:rPr lang="fr-FR" sz="1400" b="1" dirty="0">
                <a:solidFill>
                  <a:srgbClr val="6EAFC6"/>
                </a:solidFill>
              </a:rPr>
              <a:t> issues</a:t>
            </a:r>
          </a:p>
        </p:txBody>
      </p:sp>
      <p:sp>
        <p:nvSpPr>
          <p:cNvPr id="18" name="Rectangle : coins arrondis 17">
            <a:extLst>
              <a:ext uri="{FF2B5EF4-FFF2-40B4-BE49-F238E27FC236}">
                <a16:creationId xmlns:a16="http://schemas.microsoft.com/office/drawing/2014/main" id="{20D214B5-77DF-49E7-AEDE-299FB4A8671B}"/>
              </a:ext>
            </a:extLst>
          </p:cNvPr>
          <p:cNvSpPr/>
          <p:nvPr/>
        </p:nvSpPr>
        <p:spPr>
          <a:xfrm>
            <a:off x="3427809" y="2934760"/>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Gender issues </a:t>
            </a:r>
          </a:p>
        </p:txBody>
      </p:sp>
      <p:sp>
        <p:nvSpPr>
          <p:cNvPr id="19" name="Rectangle : coins arrondis 18">
            <a:extLst>
              <a:ext uri="{FF2B5EF4-FFF2-40B4-BE49-F238E27FC236}">
                <a16:creationId xmlns:a16="http://schemas.microsoft.com/office/drawing/2014/main" id="{E13B593B-C164-4F87-B5DE-FE84249402C7}"/>
              </a:ext>
            </a:extLst>
          </p:cNvPr>
          <p:cNvSpPr/>
          <p:nvPr/>
        </p:nvSpPr>
        <p:spPr>
          <a:xfrm>
            <a:off x="3427809" y="3617359"/>
            <a:ext cx="2304256" cy="508582"/>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Right to a name</a:t>
            </a:r>
          </a:p>
        </p:txBody>
      </p:sp>
      <p:sp>
        <p:nvSpPr>
          <p:cNvPr id="20" name="Rectangle : coins arrondis 19">
            <a:extLst>
              <a:ext uri="{FF2B5EF4-FFF2-40B4-BE49-F238E27FC236}">
                <a16:creationId xmlns:a16="http://schemas.microsoft.com/office/drawing/2014/main" id="{31277AE2-6BFC-4664-B716-9DF33F0B3F3A}"/>
              </a:ext>
            </a:extLst>
          </p:cNvPr>
          <p:cNvSpPr/>
          <p:nvPr/>
        </p:nvSpPr>
        <p:spPr>
          <a:xfrm>
            <a:off x="3409513" y="4270717"/>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Research of personal origins</a:t>
            </a:r>
          </a:p>
        </p:txBody>
      </p:sp>
      <p:sp>
        <p:nvSpPr>
          <p:cNvPr id="21" name="Rectangle : coins arrondis 20">
            <a:extLst>
              <a:ext uri="{FF2B5EF4-FFF2-40B4-BE49-F238E27FC236}">
                <a16:creationId xmlns:a16="http://schemas.microsoft.com/office/drawing/2014/main" id="{F2EC346A-9DE7-46D9-ACA6-04F5EC03BFC0}"/>
              </a:ext>
            </a:extLst>
          </p:cNvPr>
          <p:cNvSpPr/>
          <p:nvPr/>
        </p:nvSpPr>
        <p:spPr>
          <a:xfrm>
            <a:off x="3427809" y="4953316"/>
            <a:ext cx="2304256" cy="508582"/>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Home eviction and demolition</a:t>
            </a:r>
          </a:p>
        </p:txBody>
      </p:sp>
      <p:sp>
        <p:nvSpPr>
          <p:cNvPr id="22" name="Rectangle : coins arrondis 21">
            <a:extLst>
              <a:ext uri="{FF2B5EF4-FFF2-40B4-BE49-F238E27FC236}">
                <a16:creationId xmlns:a16="http://schemas.microsoft.com/office/drawing/2014/main" id="{E9DA4D53-6E42-4091-9933-4F7E34473EA9}"/>
              </a:ext>
            </a:extLst>
          </p:cNvPr>
          <p:cNvSpPr/>
          <p:nvPr/>
        </p:nvSpPr>
        <p:spPr>
          <a:xfrm>
            <a:off x="3427809" y="5603269"/>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Issues concerning burial and deceased persons </a:t>
            </a:r>
          </a:p>
        </p:txBody>
      </p:sp>
      <p:sp>
        <p:nvSpPr>
          <p:cNvPr id="23" name="Rectangle : coins arrondis 22">
            <a:extLst>
              <a:ext uri="{FF2B5EF4-FFF2-40B4-BE49-F238E27FC236}">
                <a16:creationId xmlns:a16="http://schemas.microsoft.com/office/drawing/2014/main" id="{2A92CE70-02CC-4A6A-8B57-E63AC3A608FC}"/>
              </a:ext>
            </a:extLst>
          </p:cNvPr>
          <p:cNvSpPr/>
          <p:nvPr/>
        </p:nvSpPr>
        <p:spPr>
          <a:xfrm>
            <a:off x="6529498" y="2934759"/>
            <a:ext cx="2304256" cy="682599"/>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lang="en-US" altLang="fr-FR" sz="1200" b="1" dirty="0">
                <a:solidFill>
                  <a:schemeClr val="bg1"/>
                </a:solidFill>
              </a:rPr>
              <a:t>Judicial review over interferences with freedom of expression</a:t>
            </a:r>
            <a:endPar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endParaRPr>
          </a:p>
        </p:txBody>
      </p:sp>
      <p:sp>
        <p:nvSpPr>
          <p:cNvPr id="24" name="Rectangle : coins arrondis 23">
            <a:extLst>
              <a:ext uri="{FF2B5EF4-FFF2-40B4-BE49-F238E27FC236}">
                <a16:creationId xmlns:a16="http://schemas.microsoft.com/office/drawing/2014/main" id="{7E4A96F5-B625-46AA-8A06-AC4FF4732C63}"/>
              </a:ext>
            </a:extLst>
          </p:cNvPr>
          <p:cNvSpPr/>
          <p:nvPr/>
        </p:nvSpPr>
        <p:spPr>
          <a:xfrm>
            <a:off x="6529498" y="3869508"/>
            <a:ext cx="2304256" cy="682599"/>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Freedom of expression vs. protection of reputation or privacy </a:t>
            </a:r>
          </a:p>
        </p:txBody>
      </p:sp>
      <p:sp>
        <p:nvSpPr>
          <p:cNvPr id="25" name="Rectangle : coins arrondis 24">
            <a:extLst>
              <a:ext uri="{FF2B5EF4-FFF2-40B4-BE49-F238E27FC236}">
                <a16:creationId xmlns:a16="http://schemas.microsoft.com/office/drawing/2014/main" id="{DDCE71A7-6C73-463B-9AE6-E2C3551449E0}"/>
              </a:ext>
            </a:extLst>
          </p:cNvPr>
          <p:cNvSpPr/>
          <p:nvPr/>
        </p:nvSpPr>
        <p:spPr>
          <a:xfrm>
            <a:off x="289528" y="2934760"/>
            <a:ext cx="2304256" cy="508582"/>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lang="en-US" altLang="fr-FR" sz="1200" b="1" dirty="0">
                <a:solidFill>
                  <a:schemeClr val="bg1"/>
                </a:solidFill>
                <a:latin typeface="Calibri" panose="020F0502020204030204" pitchFamily="34" charset="0"/>
                <a:cs typeface="Arial" panose="020B0604020202020204" pitchFamily="34" charset="0"/>
              </a:rPr>
              <a:t>Establishment of parent-child relationships</a:t>
            </a: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 </a:t>
            </a:r>
          </a:p>
        </p:txBody>
      </p:sp>
      <p:sp>
        <p:nvSpPr>
          <p:cNvPr id="26" name="Rectangle : coins arrondis 25">
            <a:extLst>
              <a:ext uri="{FF2B5EF4-FFF2-40B4-BE49-F238E27FC236}">
                <a16:creationId xmlns:a16="http://schemas.microsoft.com/office/drawing/2014/main" id="{63776F3D-52C4-463C-9E37-135515A4A15C}"/>
              </a:ext>
            </a:extLst>
          </p:cNvPr>
          <p:cNvSpPr/>
          <p:nvPr/>
        </p:nvSpPr>
        <p:spPr>
          <a:xfrm>
            <a:off x="289528" y="3617359"/>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Regulation of parental rights</a:t>
            </a:r>
          </a:p>
        </p:txBody>
      </p:sp>
      <p:sp>
        <p:nvSpPr>
          <p:cNvPr id="27" name="Rectangle : coins arrondis 26">
            <a:extLst>
              <a:ext uri="{FF2B5EF4-FFF2-40B4-BE49-F238E27FC236}">
                <a16:creationId xmlns:a16="http://schemas.microsoft.com/office/drawing/2014/main" id="{496581C0-9648-4F19-9F28-E5C0B7812EC5}"/>
              </a:ext>
            </a:extLst>
          </p:cNvPr>
          <p:cNvSpPr/>
          <p:nvPr/>
        </p:nvSpPr>
        <p:spPr>
          <a:xfrm>
            <a:off x="271232" y="4270717"/>
            <a:ext cx="2304256" cy="508582"/>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Withdrawal of parental responsibility </a:t>
            </a:r>
          </a:p>
        </p:txBody>
      </p:sp>
      <p:sp>
        <p:nvSpPr>
          <p:cNvPr id="28" name="Rectangle : coins arrondis 27">
            <a:extLst>
              <a:ext uri="{FF2B5EF4-FFF2-40B4-BE49-F238E27FC236}">
                <a16:creationId xmlns:a16="http://schemas.microsoft.com/office/drawing/2014/main" id="{5C6F2B5F-73CC-4C35-AE44-66815D4C9242}"/>
              </a:ext>
            </a:extLst>
          </p:cNvPr>
          <p:cNvSpPr/>
          <p:nvPr/>
        </p:nvSpPr>
        <p:spPr>
          <a:xfrm>
            <a:off x="289528" y="4953316"/>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Adoption</a:t>
            </a:r>
          </a:p>
        </p:txBody>
      </p:sp>
      <p:sp>
        <p:nvSpPr>
          <p:cNvPr id="29" name="Rectangle : coins arrondis 28">
            <a:extLst>
              <a:ext uri="{FF2B5EF4-FFF2-40B4-BE49-F238E27FC236}">
                <a16:creationId xmlns:a16="http://schemas.microsoft.com/office/drawing/2014/main" id="{F094B0AE-64AC-4100-9454-9F819A002A43}"/>
              </a:ext>
            </a:extLst>
          </p:cNvPr>
          <p:cNvSpPr/>
          <p:nvPr/>
        </p:nvSpPr>
        <p:spPr>
          <a:xfrm>
            <a:off x="289528" y="5603269"/>
            <a:ext cx="2304256" cy="508582"/>
          </a:xfrm>
          <a:prstGeom prst="roundRect">
            <a:avLst/>
          </a:prstGeom>
          <a:solidFill>
            <a:srgbClr val="6EAFC6"/>
          </a:solidFill>
          <a:ln w="19050">
            <a:solidFill>
              <a:srgbClr val="6EAFC6"/>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Expulsion from a member state</a:t>
            </a:r>
          </a:p>
        </p:txBody>
      </p:sp>
      <p:sp>
        <p:nvSpPr>
          <p:cNvPr id="30" name="Rectangle : coins arrondis 29">
            <a:extLst>
              <a:ext uri="{FF2B5EF4-FFF2-40B4-BE49-F238E27FC236}">
                <a16:creationId xmlns:a16="http://schemas.microsoft.com/office/drawing/2014/main" id="{B57CFA48-8DC2-4EC9-A32C-38637A4B5E04}"/>
              </a:ext>
            </a:extLst>
          </p:cNvPr>
          <p:cNvSpPr/>
          <p:nvPr/>
        </p:nvSpPr>
        <p:spPr>
          <a:xfrm>
            <a:off x="271232" y="6263802"/>
            <a:ext cx="2304256" cy="508582"/>
          </a:xfrm>
          <a:prstGeom prst="roundRect">
            <a:avLst/>
          </a:prstGeom>
          <a:solidFill>
            <a:srgbClr val="BF5254"/>
          </a:solidFill>
          <a:ln w="19050">
            <a:solidFill>
              <a:srgbClr val="BF5254"/>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defTabSz="914400" rtl="0" eaLnBrk="1" fontAlgn="base" latinLnBrk="0" hangingPunct="1">
              <a:lnSpc>
                <a:spcPct val="100000"/>
              </a:lnSpc>
              <a:spcBef>
                <a:spcPts val="600"/>
              </a:spcBef>
              <a:spcAft>
                <a:spcPct val="0"/>
              </a:spcAft>
              <a:buClrTx/>
              <a:buSzTx/>
              <a:tabLst/>
              <a:defRPr/>
            </a:pPr>
            <a:r>
              <a:rPr kumimoji="0" lang="en-US" altLang="fr-FR"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Child abduction</a:t>
            </a:r>
          </a:p>
        </p:txBody>
      </p:sp>
    </p:spTree>
    <p:custDataLst>
      <p:tags r:id="rId1"/>
    </p:custDataLst>
    <p:extLst>
      <p:ext uri="{BB962C8B-B14F-4D97-AF65-F5344CB8AC3E}">
        <p14:creationId xmlns:p14="http://schemas.microsoft.com/office/powerpoint/2010/main" val="176217266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AFDE5-30EA-4559-AEE1-BC7AC0B18112}"/>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4D046DD0-52CB-4E31-B73A-7530E06016B5}"/>
              </a:ext>
            </a:extLst>
          </p:cNvPr>
          <p:cNvSpPr>
            <a:spLocks noGrp="1"/>
          </p:cNvSpPr>
          <p:nvPr>
            <p:ph type="body" idx="1"/>
          </p:nvPr>
        </p:nvSpPr>
        <p:spPr/>
        <p:txBody>
          <a:bodyPr/>
          <a:lstStyle/>
          <a:p>
            <a:endParaRPr lang="fr-FR"/>
          </a:p>
        </p:txBody>
      </p:sp>
      <p:sp>
        <p:nvSpPr>
          <p:cNvPr id="4" name="Espace réservé du contenu 3">
            <a:extLst>
              <a:ext uri="{FF2B5EF4-FFF2-40B4-BE49-F238E27FC236}">
                <a16:creationId xmlns:a16="http://schemas.microsoft.com/office/drawing/2014/main" id="{51B1B8E0-F364-4E6D-9B9F-65A54B69819A}"/>
              </a:ext>
            </a:extLst>
          </p:cNvPr>
          <p:cNvSpPr>
            <a:spLocks noGrp="1"/>
          </p:cNvSpPr>
          <p:nvPr>
            <p:ph sz="half" idx="2"/>
          </p:nvPr>
        </p:nvSpPr>
        <p:spPr/>
        <p:txBody>
          <a:bodyPr/>
          <a:lstStyle/>
          <a:p>
            <a:endParaRPr lang="fr-FR"/>
          </a:p>
        </p:txBody>
      </p:sp>
      <p:pic>
        <p:nvPicPr>
          <p:cNvPr id="9" name="Picture 10">
            <a:extLst>
              <a:ext uri="{FF2B5EF4-FFF2-40B4-BE49-F238E27FC236}">
                <a16:creationId xmlns:a16="http://schemas.microsoft.com/office/drawing/2014/main" id="{ED2EEE49-0233-42C4-A668-B2E2F346EDDB}"/>
              </a:ext>
            </a:extLst>
          </p:cNvPr>
          <p:cNvPicPr>
            <a:picLocks noChangeAspect="1"/>
          </p:cNvPicPr>
          <p:nvPr/>
        </p:nvPicPr>
        <p:blipFill rotWithShape="1">
          <a:blip r:embed="rId3">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pic>
        <p:nvPicPr>
          <p:cNvPr id="10" name="Image 9">
            <a:extLst>
              <a:ext uri="{FF2B5EF4-FFF2-40B4-BE49-F238E27FC236}">
                <a16:creationId xmlns:a16="http://schemas.microsoft.com/office/drawing/2014/main" id="{72959CC2-9C86-4A3C-BF8E-83FD550BDE39}"/>
              </a:ext>
            </a:extLst>
          </p:cNvPr>
          <p:cNvPicPr>
            <a:picLocks noChangeAspect="1"/>
          </p:cNvPicPr>
          <p:nvPr/>
        </p:nvPicPr>
        <p:blipFill rotWithShape="1">
          <a:blip r:embed="rId4"/>
          <a:srcRect t="9715"/>
          <a:stretch/>
        </p:blipFill>
        <p:spPr>
          <a:xfrm>
            <a:off x="386625" y="1265711"/>
            <a:ext cx="8221527" cy="4120831"/>
          </a:xfrm>
          <a:prstGeom prst="rect">
            <a:avLst/>
          </a:prstGeom>
        </p:spPr>
      </p:pic>
      <p:sp>
        <p:nvSpPr>
          <p:cNvPr id="12" name="Rectangle: Rounded Corners 10">
            <a:extLst>
              <a:ext uri="{FF2B5EF4-FFF2-40B4-BE49-F238E27FC236}">
                <a16:creationId xmlns:a16="http://schemas.microsoft.com/office/drawing/2014/main" id="{5753E9E5-F61F-4B1B-9ACA-6F88A0B8526B}"/>
              </a:ext>
            </a:extLst>
          </p:cNvPr>
          <p:cNvSpPr/>
          <p:nvPr/>
        </p:nvSpPr>
        <p:spPr>
          <a:xfrm>
            <a:off x="457199" y="5661247"/>
            <a:ext cx="8075241" cy="1104677"/>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EAFC6"/>
                </a:solidFill>
              </a:rPr>
              <a:t>Again, several aspects are taken into account to face the challenges of this module such as </a:t>
            </a:r>
            <a:r>
              <a:rPr lang="en-US" b="1" dirty="0">
                <a:solidFill>
                  <a:srgbClr val="6EAFC6"/>
                </a:solidFill>
              </a:rPr>
              <a:t>medical negligence, infantile treatment against parents’ wishes, religious symbols at work, internet monitoring at work, access to university rulings </a:t>
            </a:r>
            <a:r>
              <a:rPr lang="en-US" dirty="0">
                <a:solidFill>
                  <a:srgbClr val="6EAFC6"/>
                </a:solidFill>
              </a:rPr>
              <a:t>etc. </a:t>
            </a:r>
            <a:endParaRPr lang="fr-FR" i="1" dirty="0">
              <a:solidFill>
                <a:srgbClr val="6EAFC6"/>
              </a:solidFill>
            </a:endParaRPr>
          </a:p>
        </p:txBody>
      </p:sp>
    </p:spTree>
    <p:custDataLst>
      <p:tags r:id="rId1"/>
    </p:custDataLst>
    <p:extLst>
      <p:ext uri="{BB962C8B-B14F-4D97-AF65-F5344CB8AC3E}">
        <p14:creationId xmlns:p14="http://schemas.microsoft.com/office/powerpoint/2010/main" val="116080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E49C-13E0-43AC-B0C3-2DC72885DB07}"/>
              </a:ext>
            </a:extLst>
          </p:cNvPr>
          <p:cNvSpPr>
            <a:spLocks noGrp="1"/>
          </p:cNvSpPr>
          <p:nvPr>
            <p:ph type="title"/>
          </p:nvPr>
        </p:nvSpPr>
        <p:spPr/>
        <p:txBody>
          <a:bodyPr/>
          <a:lstStyle/>
          <a:p>
            <a:endParaRPr lang="fr-FR"/>
          </a:p>
        </p:txBody>
      </p:sp>
      <p:sp>
        <p:nvSpPr>
          <p:cNvPr id="3" name="Text Placeholder 2">
            <a:extLst>
              <a:ext uri="{FF2B5EF4-FFF2-40B4-BE49-F238E27FC236}">
                <a16:creationId xmlns:a16="http://schemas.microsoft.com/office/drawing/2014/main" id="{0EAEE22D-3423-4150-A7D8-D29DE849C1D8}"/>
              </a:ext>
            </a:extLst>
          </p:cNvPr>
          <p:cNvSpPr>
            <a:spLocks noGrp="1"/>
          </p:cNvSpPr>
          <p:nvPr>
            <p:ph type="body" idx="1"/>
          </p:nvPr>
        </p:nvSpPr>
        <p:spPr>
          <a:xfrm>
            <a:off x="3990763" y="1054101"/>
            <a:ext cx="1162471" cy="639762"/>
          </a:xfrm>
        </p:spPr>
        <p:txBody>
          <a:bodyPr/>
          <a:lstStyle/>
          <a:p>
            <a:r>
              <a:rPr lang="en-GB" dirty="0">
                <a:solidFill>
                  <a:srgbClr val="C00000"/>
                </a:solidFill>
              </a:rPr>
              <a:t>HOW? </a:t>
            </a:r>
            <a:endParaRPr lang="fr-FR" dirty="0">
              <a:solidFill>
                <a:srgbClr val="C00000"/>
              </a:solidFill>
            </a:endParaRPr>
          </a:p>
        </p:txBody>
      </p:sp>
      <p:pic>
        <p:nvPicPr>
          <p:cNvPr id="23" name="Picture 22">
            <a:extLst>
              <a:ext uri="{FF2B5EF4-FFF2-40B4-BE49-F238E27FC236}">
                <a16:creationId xmlns:a16="http://schemas.microsoft.com/office/drawing/2014/main" id="{AD157722-D6C7-4E09-AC1F-52761D86A4F1}"/>
              </a:ext>
            </a:extLst>
          </p:cNvPr>
          <p:cNvPicPr>
            <a:picLocks noChangeAspect="1"/>
          </p:cNvPicPr>
          <p:nvPr/>
        </p:nvPicPr>
        <p:blipFill rotWithShape="1">
          <a:blip r:embed="rId3"/>
          <a:srcRect l="4163" t="27719" r="6063" b="14322"/>
          <a:stretch/>
        </p:blipFill>
        <p:spPr>
          <a:xfrm>
            <a:off x="323528" y="2068690"/>
            <a:ext cx="4608512" cy="1859574"/>
          </a:xfrm>
          <a:prstGeom prst="rect">
            <a:avLst/>
          </a:prstGeom>
        </p:spPr>
      </p:pic>
      <p:pic>
        <p:nvPicPr>
          <p:cNvPr id="25" name="Picture 24">
            <a:extLst>
              <a:ext uri="{FF2B5EF4-FFF2-40B4-BE49-F238E27FC236}">
                <a16:creationId xmlns:a16="http://schemas.microsoft.com/office/drawing/2014/main" id="{7F1D4F1A-6935-44D9-AE54-64B14AD094C3}"/>
              </a:ext>
            </a:extLst>
          </p:cNvPr>
          <p:cNvPicPr>
            <a:picLocks noChangeAspect="1"/>
          </p:cNvPicPr>
          <p:nvPr/>
        </p:nvPicPr>
        <p:blipFill rotWithShape="1">
          <a:blip r:embed="rId4"/>
          <a:srcRect l="10626" t="14719" r="2750" b="7734"/>
          <a:stretch/>
        </p:blipFill>
        <p:spPr>
          <a:xfrm>
            <a:off x="5220072" y="2050587"/>
            <a:ext cx="3355966" cy="1877677"/>
          </a:xfrm>
          <a:prstGeom prst="rect">
            <a:avLst/>
          </a:prstGeom>
        </p:spPr>
      </p:pic>
      <p:pic>
        <p:nvPicPr>
          <p:cNvPr id="27" name="Picture 26">
            <a:extLst>
              <a:ext uri="{FF2B5EF4-FFF2-40B4-BE49-F238E27FC236}">
                <a16:creationId xmlns:a16="http://schemas.microsoft.com/office/drawing/2014/main" id="{2C87C9B3-5558-4BD2-8307-16677672426F}"/>
              </a:ext>
            </a:extLst>
          </p:cNvPr>
          <p:cNvPicPr>
            <a:picLocks noChangeAspect="1"/>
          </p:cNvPicPr>
          <p:nvPr/>
        </p:nvPicPr>
        <p:blipFill rotWithShape="1">
          <a:blip r:embed="rId5"/>
          <a:srcRect l="10626" t="46911" r="13775" b="19070"/>
          <a:stretch/>
        </p:blipFill>
        <p:spPr>
          <a:xfrm>
            <a:off x="1304164" y="4437112"/>
            <a:ext cx="6535667" cy="1838156"/>
          </a:xfrm>
          <a:prstGeom prst="rect">
            <a:avLst/>
          </a:prstGeom>
        </p:spPr>
      </p:pic>
      <p:pic>
        <p:nvPicPr>
          <p:cNvPr id="8" name="Picture 7">
            <a:extLst>
              <a:ext uri="{FF2B5EF4-FFF2-40B4-BE49-F238E27FC236}">
                <a16:creationId xmlns:a16="http://schemas.microsoft.com/office/drawing/2014/main" id="{71705EF8-BB49-4A4F-8B26-9237CC12BDAF}"/>
              </a:ext>
            </a:extLst>
          </p:cNvPr>
          <p:cNvPicPr>
            <a:picLocks noChangeAspect="1"/>
          </p:cNvPicPr>
          <p:nvPr/>
        </p:nvPicPr>
        <p:blipFill rotWithShape="1">
          <a:blip r:embed="rId6">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extLst>
      <p:ext uri="{BB962C8B-B14F-4D97-AF65-F5344CB8AC3E}">
        <p14:creationId xmlns:p14="http://schemas.microsoft.com/office/powerpoint/2010/main" val="20053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E49C-13E0-43AC-B0C3-2DC72885DB07}"/>
              </a:ext>
            </a:extLst>
          </p:cNvPr>
          <p:cNvSpPr>
            <a:spLocks noGrp="1"/>
          </p:cNvSpPr>
          <p:nvPr>
            <p:ph type="title"/>
          </p:nvPr>
        </p:nvSpPr>
        <p:spPr/>
        <p:txBody>
          <a:bodyPr/>
          <a:lstStyle/>
          <a:p>
            <a:endParaRPr lang="fr-FR"/>
          </a:p>
        </p:txBody>
      </p:sp>
      <p:pic>
        <p:nvPicPr>
          <p:cNvPr id="8" name="Picture 7">
            <a:extLst>
              <a:ext uri="{FF2B5EF4-FFF2-40B4-BE49-F238E27FC236}">
                <a16:creationId xmlns:a16="http://schemas.microsoft.com/office/drawing/2014/main" id="{71705EF8-BB49-4A4F-8B26-9237CC12BDAF}"/>
              </a:ext>
            </a:extLst>
          </p:cNvPr>
          <p:cNvPicPr>
            <a:picLocks noChangeAspect="1"/>
          </p:cNvPicPr>
          <p:nvPr/>
        </p:nvPicPr>
        <p:blipFill rotWithShape="1">
          <a:blip r:embed="rId3">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
        <p:nvSpPr>
          <p:cNvPr id="6" name="Rectangle: Rounded Corners 5">
            <a:extLst>
              <a:ext uri="{FF2B5EF4-FFF2-40B4-BE49-F238E27FC236}">
                <a16:creationId xmlns:a16="http://schemas.microsoft.com/office/drawing/2014/main" id="{325EB1B5-6403-403C-8B20-27CEED3FA5FA}"/>
              </a:ext>
            </a:extLst>
          </p:cNvPr>
          <p:cNvSpPr/>
          <p:nvPr/>
        </p:nvSpPr>
        <p:spPr>
          <a:xfrm>
            <a:off x="250052" y="1195636"/>
            <a:ext cx="8436748" cy="20370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2">
                    <a:lumMod val="50000"/>
                  </a:schemeClr>
                </a:solidFill>
              </a:rPr>
              <a:t>Self-learning:</a:t>
            </a:r>
          </a:p>
          <a:p>
            <a:pPr algn="ctr"/>
            <a:r>
              <a:rPr lang="en-GB" sz="3600" dirty="0">
                <a:solidFill>
                  <a:schemeClr val="tx2">
                    <a:lumMod val="50000"/>
                  </a:schemeClr>
                </a:solidFill>
              </a:rPr>
              <a:t> </a:t>
            </a:r>
          </a:p>
          <a:p>
            <a:pPr algn="ctr"/>
            <a:r>
              <a:rPr lang="en-GB" dirty="0">
                <a:solidFill>
                  <a:schemeClr val="tx2">
                    <a:lumMod val="50000"/>
                  </a:schemeClr>
                </a:solidFill>
              </a:rPr>
              <a:t>More than </a:t>
            </a:r>
            <a:r>
              <a:rPr lang="en-GB" sz="2000" b="1" dirty="0">
                <a:solidFill>
                  <a:srgbClr val="C00000"/>
                </a:solidFill>
                <a:effectLst>
                  <a:outerShdw blurRad="38100" dist="38100" dir="2700000" algn="tl">
                    <a:srgbClr val="000000">
                      <a:alpha val="43137"/>
                    </a:srgbClr>
                  </a:outerShdw>
                </a:effectLst>
              </a:rPr>
              <a:t>300</a:t>
            </a:r>
            <a:r>
              <a:rPr lang="en-GB" dirty="0">
                <a:solidFill>
                  <a:schemeClr val="tx2">
                    <a:lumMod val="50000"/>
                  </a:schemeClr>
                </a:solidFill>
              </a:rPr>
              <a:t> people following the </a:t>
            </a:r>
            <a:r>
              <a:rPr lang="en-GB" dirty="0">
                <a:solidFill>
                  <a:srgbClr val="C00000"/>
                </a:solidFill>
              </a:rPr>
              <a:t>ENG version </a:t>
            </a:r>
            <a:r>
              <a:rPr lang="en-GB" dirty="0">
                <a:solidFill>
                  <a:schemeClr val="tx2">
                    <a:lumMod val="50000"/>
                  </a:schemeClr>
                </a:solidFill>
              </a:rPr>
              <a:t>since its publication. </a:t>
            </a:r>
          </a:p>
          <a:p>
            <a:pPr algn="ctr"/>
            <a:r>
              <a:rPr lang="en-GB" dirty="0">
                <a:solidFill>
                  <a:schemeClr val="tx2">
                    <a:lumMod val="50000"/>
                  </a:schemeClr>
                </a:solidFill>
              </a:rPr>
              <a:t>More than </a:t>
            </a:r>
            <a:r>
              <a:rPr lang="en-GB" sz="2000" b="1" dirty="0">
                <a:solidFill>
                  <a:srgbClr val="C00000"/>
                </a:solidFill>
                <a:effectLst>
                  <a:outerShdw blurRad="38100" dist="38100" dir="2700000" algn="tl">
                    <a:srgbClr val="000000">
                      <a:alpha val="43137"/>
                    </a:srgbClr>
                  </a:outerShdw>
                </a:effectLst>
              </a:rPr>
              <a:t>70</a:t>
            </a:r>
            <a:r>
              <a:rPr lang="en-GB" dirty="0">
                <a:solidFill>
                  <a:schemeClr val="tx2">
                    <a:lumMod val="50000"/>
                  </a:schemeClr>
                </a:solidFill>
              </a:rPr>
              <a:t> already completed it and got the HELP statement of accomplishment  </a:t>
            </a:r>
            <a:endParaRPr lang="fr-FR" dirty="0">
              <a:solidFill>
                <a:schemeClr val="tx2">
                  <a:lumMod val="50000"/>
                </a:schemeClr>
              </a:solidFill>
            </a:endParaRPr>
          </a:p>
        </p:txBody>
      </p:sp>
      <p:sp>
        <p:nvSpPr>
          <p:cNvPr id="11" name="Rectangle: Rounded Corners 10">
            <a:extLst>
              <a:ext uri="{FF2B5EF4-FFF2-40B4-BE49-F238E27FC236}">
                <a16:creationId xmlns:a16="http://schemas.microsoft.com/office/drawing/2014/main" id="{57E9B847-CDE4-4736-98BA-B0B618431182}"/>
              </a:ext>
            </a:extLst>
          </p:cNvPr>
          <p:cNvSpPr/>
          <p:nvPr/>
        </p:nvSpPr>
        <p:spPr>
          <a:xfrm>
            <a:off x="250052" y="3429000"/>
            <a:ext cx="8436748" cy="315436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2">
                    <a:lumMod val="50000"/>
                  </a:schemeClr>
                </a:solidFill>
              </a:rPr>
              <a:t>Tutored course: </a:t>
            </a:r>
          </a:p>
          <a:p>
            <a:pPr algn="ctr"/>
            <a:endParaRPr lang="en-GB" dirty="0">
              <a:solidFill>
                <a:schemeClr val="tx2">
                  <a:lumMod val="50000"/>
                </a:schemeClr>
              </a:solidFill>
            </a:endParaRPr>
          </a:p>
          <a:p>
            <a:r>
              <a:rPr lang="en-GB" sz="1800" dirty="0">
                <a:solidFill>
                  <a:srgbClr val="C00000"/>
                </a:solidFill>
              </a:rPr>
              <a:t>Implemented already in </a:t>
            </a:r>
            <a:r>
              <a:rPr lang="en-GB" sz="2400" b="1" dirty="0">
                <a:solidFill>
                  <a:schemeClr val="accent1">
                    <a:lumMod val="50000"/>
                  </a:schemeClr>
                </a:solidFill>
                <a:effectLst>
                  <a:outerShdw blurRad="38100" dist="38100" dir="2700000" algn="tl">
                    <a:srgbClr val="000000">
                      <a:alpha val="43137"/>
                    </a:srgbClr>
                  </a:outerShdw>
                </a:effectLst>
              </a:rPr>
              <a:t>4</a:t>
            </a:r>
            <a:r>
              <a:rPr lang="en-GB" sz="1800" dirty="0">
                <a:solidFill>
                  <a:srgbClr val="C00000"/>
                </a:solidFill>
              </a:rPr>
              <a:t> countries:		</a:t>
            </a:r>
            <a:r>
              <a:rPr lang="en-GB" sz="1800" b="1" dirty="0">
                <a:solidFill>
                  <a:schemeClr val="accent1">
                    <a:lumMod val="50000"/>
                  </a:schemeClr>
                </a:solidFill>
                <a:effectLst>
                  <a:outerShdw blurRad="38100" dist="38100" dir="2700000" algn="tl">
                    <a:srgbClr val="000000">
                      <a:alpha val="43137"/>
                    </a:srgbClr>
                  </a:outerShdw>
                </a:effectLst>
              </a:rPr>
              <a:t>Serbia:</a:t>
            </a:r>
            <a:r>
              <a:rPr lang="en-GB" sz="1800" dirty="0">
                <a:solidFill>
                  <a:srgbClr val="C00000"/>
                </a:solidFill>
              </a:rPr>
              <a:t> </a:t>
            </a:r>
          </a:p>
          <a:p>
            <a:pPr marL="342900" indent="-342900">
              <a:buFontTx/>
              <a:buChar char="-"/>
            </a:pPr>
            <a:r>
              <a:rPr lang="en-GB" sz="1800" b="1" dirty="0">
                <a:solidFill>
                  <a:schemeClr val="accent1">
                    <a:lumMod val="50000"/>
                  </a:schemeClr>
                </a:solidFill>
              </a:rPr>
              <a:t>Armenia </a:t>
            </a:r>
            <a:r>
              <a:rPr lang="en-GB" sz="1800" dirty="0">
                <a:solidFill>
                  <a:schemeClr val="accent1">
                    <a:lumMod val="50000"/>
                  </a:schemeClr>
                </a:solidFill>
              </a:rPr>
              <a:t>				</a:t>
            </a:r>
          </a:p>
          <a:p>
            <a:pPr marL="342900" indent="-342900">
              <a:buFontTx/>
              <a:buChar char="-"/>
            </a:pPr>
            <a:r>
              <a:rPr lang="en-GB" sz="1800" b="1" dirty="0">
                <a:solidFill>
                  <a:schemeClr val="accent1">
                    <a:lumMod val="50000"/>
                  </a:schemeClr>
                </a:solidFill>
              </a:rPr>
              <a:t>Azerbaijan</a:t>
            </a:r>
            <a:r>
              <a:rPr lang="en-GB" sz="1800" dirty="0">
                <a:solidFill>
                  <a:schemeClr val="accent1">
                    <a:lumMod val="50000"/>
                  </a:schemeClr>
                </a:solidFill>
              </a:rPr>
              <a:t> 				</a:t>
            </a:r>
            <a:r>
              <a:rPr lang="en-GB" sz="1800" dirty="0">
                <a:solidFill>
                  <a:srgbClr val="C00000"/>
                </a:solidFill>
              </a:rPr>
              <a:t>translated</a:t>
            </a:r>
          </a:p>
          <a:p>
            <a:pPr marL="342900" indent="-342900">
              <a:buFontTx/>
              <a:buChar char="-"/>
            </a:pPr>
            <a:r>
              <a:rPr lang="en-GB" sz="1800" b="1" dirty="0">
                <a:solidFill>
                  <a:schemeClr val="accent1">
                    <a:lumMod val="50000"/>
                  </a:schemeClr>
                </a:solidFill>
              </a:rPr>
              <a:t>Georgia </a:t>
            </a:r>
            <a:r>
              <a:rPr lang="en-GB" sz="1800" dirty="0">
                <a:solidFill>
                  <a:schemeClr val="accent1">
                    <a:lumMod val="50000"/>
                  </a:schemeClr>
                </a:solidFill>
              </a:rPr>
              <a:t>				</a:t>
            </a:r>
            <a:r>
              <a:rPr lang="en-GB" sz="1800" dirty="0">
                <a:solidFill>
                  <a:srgbClr val="C00000"/>
                </a:solidFill>
              </a:rPr>
              <a:t>to be launched in September </a:t>
            </a:r>
          </a:p>
          <a:p>
            <a:pPr marL="342900" indent="-342900">
              <a:buFontTx/>
              <a:buChar char="-"/>
            </a:pPr>
            <a:r>
              <a:rPr lang="en-GB" sz="1800" b="1" dirty="0">
                <a:solidFill>
                  <a:schemeClr val="accent1">
                    <a:lumMod val="50000"/>
                  </a:schemeClr>
                </a:solidFill>
              </a:rPr>
              <a:t>Republic of Moldova 			</a:t>
            </a:r>
            <a:r>
              <a:rPr lang="en-GB" dirty="0">
                <a:solidFill>
                  <a:srgbClr val="C00000"/>
                </a:solidFill>
              </a:rPr>
              <a:t>inclusion in the initial training 					programme</a:t>
            </a:r>
          </a:p>
          <a:p>
            <a:r>
              <a:rPr lang="en-GB" sz="1800" b="1" dirty="0">
                <a:solidFill>
                  <a:schemeClr val="accent1">
                    <a:lumMod val="50000"/>
                  </a:schemeClr>
                </a:solidFill>
                <a:effectLst>
                  <a:outerShdw blurRad="38100" dist="38100" dir="2700000" algn="tl">
                    <a:srgbClr val="000000">
                      <a:alpha val="43137"/>
                    </a:srgbClr>
                  </a:outerShdw>
                </a:effectLst>
              </a:rPr>
              <a:t>115</a:t>
            </a:r>
            <a:r>
              <a:rPr lang="en-GB" sz="1800" dirty="0">
                <a:solidFill>
                  <a:srgbClr val="C00000"/>
                </a:solidFill>
              </a:rPr>
              <a:t>  enrolled - </a:t>
            </a:r>
            <a:r>
              <a:rPr lang="en-GB" b="1" dirty="0">
                <a:solidFill>
                  <a:schemeClr val="accent1">
                    <a:lumMod val="50000"/>
                  </a:schemeClr>
                </a:solidFill>
                <a:effectLst>
                  <a:outerShdw blurRad="38100" dist="38100" dir="2700000" algn="tl">
                    <a:srgbClr val="000000">
                      <a:alpha val="43137"/>
                    </a:srgbClr>
                  </a:outerShdw>
                </a:effectLst>
              </a:rPr>
              <a:t>75 </a:t>
            </a:r>
            <a:r>
              <a:rPr lang="en-GB" sz="1800" dirty="0">
                <a:solidFill>
                  <a:srgbClr val="C00000"/>
                </a:solidFill>
              </a:rPr>
              <a:t>successful participants </a:t>
            </a:r>
          </a:p>
          <a:p>
            <a:pPr algn="ctr"/>
            <a:r>
              <a:rPr lang="en-GB" dirty="0">
                <a:solidFill>
                  <a:schemeClr val="tx2">
                    <a:lumMod val="50000"/>
                  </a:schemeClr>
                </a:solidFill>
              </a:rPr>
              <a:t> </a:t>
            </a:r>
            <a:endParaRPr lang="fr-FR" dirty="0">
              <a:solidFill>
                <a:schemeClr val="tx2">
                  <a:lumMod val="50000"/>
                </a:schemeClr>
              </a:solidFill>
            </a:endParaRPr>
          </a:p>
        </p:txBody>
      </p:sp>
    </p:spTree>
    <p:custDataLst>
      <p:tags r:id="rId1"/>
    </p:custDataLst>
    <p:extLst>
      <p:ext uri="{BB962C8B-B14F-4D97-AF65-F5344CB8AC3E}">
        <p14:creationId xmlns:p14="http://schemas.microsoft.com/office/powerpoint/2010/main" val="30534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feld 3">
            <a:extLst>
              <a:ext uri="{FF2B5EF4-FFF2-40B4-BE49-F238E27FC236}">
                <a16:creationId xmlns:a16="http://schemas.microsoft.com/office/drawing/2014/main" id="{F68DBCEE-F0EA-422C-962C-1CEF136D535F}"/>
              </a:ext>
            </a:extLst>
          </p:cNvPr>
          <p:cNvSpPr txBox="1">
            <a:spLocks noChangeArrowheads="1"/>
          </p:cNvSpPr>
          <p:nvPr/>
        </p:nvSpPr>
        <p:spPr bwMode="auto">
          <a:xfrm>
            <a:off x="0" y="3140968"/>
            <a:ext cx="8640763"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Thank you very much for your attention</a:t>
            </a:r>
            <a:r>
              <a:rPr kumimoji="0" lang="de-DE" altLang="en-US" sz="32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altLang="en-US" sz="1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Head of Justice and HR Training Division: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4"/>
              </a:rPr>
              <a:t>Eva.PASTRANA@coe.int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Deputy HELP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HoU</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EaP</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5"/>
              </a:rPr>
              <a:t>Ana.MEDARSKA-LAZOVA@coe.int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assistant: </a:t>
            </a: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6"/>
              </a:rPr>
              <a:t>Stephanie.DENTON@coe.int</a:t>
            </a:r>
            <a:endPar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the</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EU: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7"/>
              </a:rPr>
              <a:t>Ana-Maria.TELBIS@coe.int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Western Balkans: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8"/>
              </a:rPr>
              <a:t>Jasminka.PERUNICIC-ALLEN@coe.int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Turkey</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9"/>
              </a:rPr>
              <a:t>Fethullah.SOYUBELLI@coe.int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Morocco: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0"/>
              </a:rPr>
              <a:t>Malika.SMAALI@coe.int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Tunisia</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1"/>
              </a:rPr>
              <a:t>Imene.KHALIFA@coe.int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Central Asia: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2"/>
              </a:rPr>
              <a:t>Krystyna.KHOKHLOVA@coe.int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de-DE" alt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4" name="TextBox 1">
            <a:extLst>
              <a:ext uri="{FF2B5EF4-FFF2-40B4-BE49-F238E27FC236}">
                <a16:creationId xmlns:a16="http://schemas.microsoft.com/office/drawing/2014/main" id="{22D6CB90-8931-4F42-A70A-AEDF24E406CD}"/>
              </a:ext>
            </a:extLst>
          </p:cNvPr>
          <p:cNvSpPr txBox="1">
            <a:spLocks noChangeArrowheads="1"/>
          </p:cNvSpPr>
          <p:nvPr/>
        </p:nvSpPr>
        <p:spPr bwMode="auto">
          <a:xfrm>
            <a:off x="1835696" y="1678087"/>
            <a:ext cx="544735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altLang="en-US" sz="66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charset="0"/>
                <a:ea typeface="Arial" charset="0"/>
                <a:cs typeface="Arial" charset="0"/>
              </a:rPr>
              <a:t>HELP </a:t>
            </a:r>
            <a:endParaRPr kumimoji="0" lang="en-US" altLang="en-US" sz="6600" b="1" i="0" u="none" strike="noStrike" kern="1200" cap="none" spc="0" normalizeH="0" baseline="0" noProof="0" dirty="0">
              <a:ln>
                <a:noFill/>
              </a:ln>
              <a:solidFill>
                <a:srgbClr val="1F497D"/>
              </a:solidFill>
              <a:effectLst/>
              <a:uLnTx/>
              <a:uFillTx/>
              <a:latin typeface="Calibri"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1" u="none" strike="noStrike" kern="1200" cap="none" spc="0" normalizeH="0" baseline="0" noProof="0" dirty="0">
                <a:ln>
                  <a:noFill/>
                </a:ln>
                <a:solidFill>
                  <a:srgbClr val="1F497D"/>
                </a:solidFill>
                <a:effectLst/>
                <a:uLnTx/>
                <a:uFillTx/>
                <a:latin typeface="Calibri" charset="0"/>
                <a:ea typeface="Arial" charset="0"/>
                <a:cs typeface="Arial" charset="0"/>
              </a:rPr>
              <a:t>Good training for good judgments</a:t>
            </a:r>
            <a:endParaRPr kumimoji="0" lang="en-US" altLang="en-US" sz="2800" b="1" i="1" u="none" strike="noStrike" kern="1200" cap="none" spc="0" normalizeH="0" baseline="0" noProof="0" dirty="0">
              <a:ln>
                <a:noFill/>
              </a:ln>
              <a:solidFill>
                <a:srgbClr val="FFC000"/>
              </a:solidFill>
              <a:effectLst/>
              <a:uLnTx/>
              <a:uFillTx/>
              <a:latin typeface="Calibri" charset="0"/>
              <a:ea typeface="Arial" charset="0"/>
              <a:cs typeface="Arial" charset="0"/>
            </a:endParaRPr>
          </a:p>
        </p:txBody>
      </p:sp>
      <p:sp>
        <p:nvSpPr>
          <p:cNvPr id="101380" name="Rectangle 1">
            <a:extLst>
              <a:ext uri="{FF2B5EF4-FFF2-40B4-BE49-F238E27FC236}">
                <a16:creationId xmlns:a16="http://schemas.microsoft.com/office/drawing/2014/main" id="{93420FEF-6B5D-4961-82F1-098CA6E5AD31}"/>
              </a:ext>
            </a:extLst>
          </p:cNvPr>
          <p:cNvSpPr>
            <a:spLocks noChangeArrowheads="1"/>
          </p:cNvSpPr>
          <p:nvPr/>
        </p:nvSpPr>
        <p:spPr bwMode="auto">
          <a:xfrm>
            <a:off x="6109717" y="1079500"/>
            <a:ext cx="2998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Join us in Facebook, Twitter: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600" b="1" i="1" u="none" strike="noStrike" kern="1200" cap="none" spc="0" normalizeH="0" baseline="0" noProof="0" dirty="0" err="1">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CoEHELP</a:t>
            </a:r>
            <a:endParaRPr kumimoji="0" lang="en-GB" altLang="en-US" sz="3600" b="1" i="1" u="none" strike="noStrike" kern="1200" cap="none" spc="0" normalizeH="0" baseline="0" noProof="0" dirty="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5" name="Picture 5">
            <a:extLst>
              <a:ext uri="{FF2B5EF4-FFF2-40B4-BE49-F238E27FC236}">
                <a16:creationId xmlns:a16="http://schemas.microsoft.com/office/drawing/2014/main" id="{EC4D2A0D-8C8F-4A01-9888-786E64C6A8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2592" y="1154905"/>
            <a:ext cx="409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2A38D11-EF51-4A08-B872-89790C0817A5}"/>
              </a:ext>
            </a:extLst>
          </p:cNvPr>
          <p:cNvPicPr>
            <a:picLocks noChangeAspect="1"/>
          </p:cNvPicPr>
          <p:nvPr/>
        </p:nvPicPr>
        <p:blipFill rotWithShape="1">
          <a:blip r:embed="rId14">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CD6BDD6-F8A6-47DE-80A9-F058D44D4BE9}"/>
              </a:ext>
            </a:extLst>
          </p:cNvPr>
          <p:cNvSpPr>
            <a:spLocks noGrp="1"/>
          </p:cNvSpPr>
          <p:nvPr>
            <p:ph type="title"/>
          </p:nvPr>
        </p:nvSpPr>
        <p:spPr>
          <a:xfrm>
            <a:off x="465874" y="819216"/>
            <a:ext cx="8229600" cy="1143000"/>
          </a:xfrm>
        </p:spPr>
        <p:txBody>
          <a:bodyPr/>
          <a:lstStyle/>
          <a:p>
            <a:pPr eaLnBrk="1" hangingPunct="1">
              <a:defRPr/>
            </a:pPr>
            <a:br>
              <a:rPr lang="fr-CA" altLang="en-US" b="1" dirty="0">
                <a:solidFill>
                  <a:schemeClr val="tx2"/>
                </a:solidFill>
                <a:effectLst>
                  <a:outerShdw blurRad="38100" dist="38100" dir="2700000" algn="tl">
                    <a:srgbClr val="000000">
                      <a:alpha val="43137"/>
                    </a:srgbClr>
                  </a:outerShdw>
                </a:effectLst>
              </a:rPr>
            </a:br>
            <a:r>
              <a:rPr lang="fr-CA" altLang="en-US" b="1" dirty="0" err="1">
                <a:solidFill>
                  <a:schemeClr val="tx2"/>
                </a:solidFill>
                <a:effectLst>
                  <a:outerShdw blurRad="38100" dist="38100" dir="2700000" algn="tl">
                    <a:srgbClr val="000000">
                      <a:alpha val="43137"/>
                    </a:srgbClr>
                  </a:outerShdw>
                </a:effectLst>
                <a:hlinkClick r:id="rId4"/>
              </a:rPr>
              <a:t>HELP</a:t>
            </a:r>
            <a:r>
              <a:rPr lang="fr-CA" altLang="en-US" b="1" dirty="0" err="1">
                <a:solidFill>
                  <a:schemeClr val="tx2"/>
                </a:solidFill>
                <a:effectLst>
                  <a:outerShdw blurRad="38100" dist="38100" dir="2700000" algn="tl">
                    <a:srgbClr val="000000">
                      <a:alpha val="43137"/>
                    </a:srgbClr>
                  </a:outerShdw>
                </a:effectLst>
              </a:rPr>
              <a:t>’s</a:t>
            </a:r>
            <a:r>
              <a:rPr lang="fr-CA" altLang="en-US" b="1" dirty="0">
                <a:solidFill>
                  <a:schemeClr val="tx2"/>
                </a:solidFill>
                <a:effectLst>
                  <a:outerShdw blurRad="38100" dist="38100" dir="2700000" algn="tl">
                    <a:srgbClr val="000000">
                      <a:alpha val="43137"/>
                    </a:srgbClr>
                  </a:outerShdw>
                </a:effectLst>
              </a:rPr>
              <a:t> main goal</a:t>
            </a:r>
            <a:endParaRPr lang="en-US" altLang="en-US" b="1" dirty="0">
              <a:solidFill>
                <a:schemeClr val="tx2"/>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8ED5730-3B59-42FB-939D-5995BD0F34F3}"/>
              </a:ext>
            </a:extLst>
          </p:cNvPr>
          <p:cNvSpPr>
            <a:spLocks noGrp="1"/>
          </p:cNvSpPr>
          <p:nvPr>
            <p:ph idx="1"/>
          </p:nvPr>
        </p:nvSpPr>
        <p:spPr>
          <a:xfrm>
            <a:off x="125299" y="2086643"/>
            <a:ext cx="9036050" cy="4968875"/>
          </a:xfrm>
        </p:spPr>
        <p:txBody>
          <a:bodyPr rtlCol="0">
            <a:normAutofit lnSpcReduction="10000"/>
          </a:bodyPr>
          <a:lstStyle/>
          <a:p>
            <a:pPr marL="0" indent="0" algn="ctr" eaLnBrk="1" fontAlgn="auto" hangingPunct="1">
              <a:spcAft>
                <a:spcPts val="0"/>
              </a:spcAft>
              <a:buFont typeface="Arial" charset="0"/>
              <a:buNone/>
              <a:defRPr/>
            </a:pPr>
            <a:r>
              <a:rPr lang="en-US" sz="3000" dirty="0">
                <a:solidFill>
                  <a:schemeClr val="tx2"/>
                </a:solidFill>
              </a:rPr>
              <a:t>HELP</a:t>
            </a:r>
            <a:r>
              <a:rPr lang="en-US" sz="3000" b="1" dirty="0">
                <a:solidFill>
                  <a:schemeClr val="tx2"/>
                </a:solidFill>
              </a:rPr>
              <a:t> legal professionals* </a:t>
            </a:r>
            <a:r>
              <a:rPr lang="en-US" sz="3000" dirty="0">
                <a:solidFill>
                  <a:schemeClr val="tx2"/>
                </a:solidFill>
              </a:rPr>
              <a:t>apply </a:t>
            </a:r>
            <a:r>
              <a:rPr lang="en-US" sz="3000" b="1" dirty="0">
                <a:solidFill>
                  <a:schemeClr val="tx2"/>
                </a:solidFill>
              </a:rPr>
              <a:t>European human rights standards </a:t>
            </a:r>
            <a:r>
              <a:rPr lang="en-US" sz="3000" dirty="0">
                <a:solidFill>
                  <a:schemeClr val="tx2"/>
                </a:solidFill>
              </a:rPr>
              <a:t>in their daily work, mainly by training </a:t>
            </a:r>
            <a:endParaRPr lang="en-US" sz="3000" b="1" dirty="0">
              <a:solidFill>
                <a:srgbClr val="FFC000"/>
              </a:solidFill>
              <a:effectLst>
                <a:outerShdw blurRad="38100" dist="38100" dir="2700000" algn="tl">
                  <a:srgbClr val="000000">
                    <a:alpha val="43137"/>
                  </a:srgbClr>
                </a:outerShdw>
              </a:effectLst>
              <a:latin typeface="+mj-lt"/>
              <a:ea typeface="+mj-ea"/>
              <a:cs typeface="+mj-cs"/>
            </a:endParaRPr>
          </a:p>
          <a:p>
            <a:pPr marL="0" lvl="1" indent="0" algn="ctr" eaLnBrk="1" fontAlgn="auto" hangingPunct="1">
              <a:spcAft>
                <a:spcPts val="0"/>
              </a:spcAft>
              <a:buFont typeface="Arial" panose="020B0604020202020204" pitchFamily="34" charset="0"/>
              <a:buNone/>
              <a:defRPr/>
            </a:pPr>
            <a:r>
              <a:rPr lang="en-US" sz="2000" dirty="0">
                <a:solidFill>
                  <a:schemeClr val="tx2"/>
                </a:solidFill>
              </a:rPr>
              <a:t>	</a:t>
            </a:r>
          </a:p>
          <a:p>
            <a:pPr marL="0" lvl="1" indent="0" algn="ctr" eaLnBrk="1" fontAlgn="auto" hangingPunct="1">
              <a:spcAft>
                <a:spcPts val="0"/>
              </a:spcAft>
              <a:buFont typeface="Arial" panose="020B0604020202020204" pitchFamily="34" charset="0"/>
              <a:buNone/>
              <a:defRPr/>
            </a:pPr>
            <a:endParaRPr lang="en-US" sz="3600" dirty="0">
              <a:solidFill>
                <a:schemeClr val="tx2"/>
              </a:solidFill>
            </a:endParaRPr>
          </a:p>
          <a:p>
            <a:pPr marL="0" lvl="1" indent="0" algn="ctr" eaLnBrk="1" fontAlgn="auto" hangingPunct="1">
              <a:spcAft>
                <a:spcPts val="0"/>
              </a:spcAft>
              <a:buFont typeface="Arial" panose="020B0604020202020204" pitchFamily="34" charset="0"/>
              <a:buNone/>
              <a:defRPr/>
            </a:pPr>
            <a:endParaRPr lang="en-US" sz="2400" dirty="0">
              <a:solidFill>
                <a:schemeClr val="tx2"/>
              </a:solidFill>
            </a:endParaRPr>
          </a:p>
          <a:p>
            <a:pPr marL="0" indent="0" algn="ctr" eaLnBrk="1" fontAlgn="auto" hangingPunct="1">
              <a:spcAft>
                <a:spcPts val="0"/>
              </a:spcAft>
              <a:buFont typeface="Arial" charset="0"/>
              <a:buNone/>
              <a:defRPr/>
            </a:pPr>
            <a:endParaRPr lang="en-US" dirty="0"/>
          </a:p>
          <a:p>
            <a:pPr marL="0" indent="0" algn="ctr" eaLnBrk="1" fontAlgn="auto" hangingPunct="1">
              <a:spcAft>
                <a:spcPts val="0"/>
              </a:spcAft>
              <a:buFont typeface="Arial" charset="0"/>
              <a:buNone/>
              <a:defRPr/>
            </a:pPr>
            <a:endParaRPr lang="en-GB" dirty="0"/>
          </a:p>
          <a:p>
            <a:pPr marL="0" indent="0" algn="ctr" eaLnBrk="1" fontAlgn="auto" hangingPunct="1">
              <a:spcAft>
                <a:spcPts val="0"/>
              </a:spcAft>
              <a:buFont typeface="Arial" charset="0"/>
              <a:buNone/>
              <a:defRPr/>
            </a:pPr>
            <a:endParaRPr lang="en-GB" sz="1100" dirty="0">
              <a:solidFill>
                <a:schemeClr val="tx2"/>
              </a:solidFill>
            </a:endParaRPr>
          </a:p>
          <a:p>
            <a:pPr marL="0" indent="0" algn="ctr" eaLnBrk="1" fontAlgn="auto" hangingPunct="1">
              <a:spcAft>
                <a:spcPts val="0"/>
              </a:spcAft>
              <a:buFont typeface="Arial" charset="0"/>
              <a:buNone/>
              <a:defRPr/>
            </a:pPr>
            <a:endParaRPr lang="en-GB" dirty="0">
              <a:solidFill>
                <a:schemeClr val="tx2"/>
              </a:solidFill>
            </a:endParaRPr>
          </a:p>
          <a:p>
            <a:pPr marL="0" indent="0" algn="ctr" eaLnBrk="1" fontAlgn="auto" hangingPunct="1">
              <a:spcAft>
                <a:spcPts val="0"/>
              </a:spcAft>
              <a:buFont typeface="Arial" charset="0"/>
              <a:buNone/>
              <a:defRPr/>
            </a:pPr>
            <a:r>
              <a:rPr lang="en-GB" dirty="0">
                <a:solidFill>
                  <a:schemeClr val="tx2"/>
                </a:solidFill>
              </a:rPr>
              <a:t>* and other current/future professionals</a:t>
            </a:r>
            <a:endParaRPr lang="en-US" dirty="0">
              <a:solidFill>
                <a:schemeClr val="tx2"/>
              </a:solidFill>
            </a:endParaRPr>
          </a:p>
        </p:txBody>
      </p:sp>
      <p:pic>
        <p:nvPicPr>
          <p:cNvPr id="53252" name="Content Placeholder 4">
            <a:extLst>
              <a:ext uri="{FF2B5EF4-FFF2-40B4-BE49-F238E27FC236}">
                <a16:creationId xmlns:a16="http://schemas.microsoft.com/office/drawing/2014/main" id="{F8C28611-FEF9-424E-96CB-63C0D2263E1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59632" y="3234177"/>
            <a:ext cx="4556991" cy="28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CBCD8FD-C643-4BD8-9A45-F6DCB11A8980}"/>
              </a:ext>
            </a:extLst>
          </p:cNvPr>
          <p:cNvSpPr txBox="1"/>
          <p:nvPr/>
        </p:nvSpPr>
        <p:spPr>
          <a:xfrm>
            <a:off x="2987824" y="3717032"/>
            <a:ext cx="5400600" cy="2108269"/>
          </a:xfrm>
          <a:prstGeom prst="rect">
            <a:avLst/>
          </a:prstGeom>
          <a:solidFill>
            <a:schemeClr val="tx2">
              <a:lumMod val="7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European Convention on Human Rights,  (Revised) ESC, CoE Conventions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rPr>
              <a:t>EU Charter</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of </a:t>
            </a:r>
            <a:r>
              <a:rPr kumimoji="0" lang="en-GB" sz="2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Arial" charset="0"/>
              </a:rPr>
              <a:t>Fdtal</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a:t>
            </a:r>
            <a:r>
              <a:rPr kumimoji="0" lang="en-GB" sz="2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Arial" charset="0"/>
              </a:rPr>
              <a:t>Rigths</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and </a:t>
            </a:r>
            <a:r>
              <a:rPr kumimoji="0" lang="en-GB" sz="2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rPr>
              <a:t>EU</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Law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endParaRPr>
          </a:p>
        </p:txBody>
      </p:sp>
      <p:pic>
        <p:nvPicPr>
          <p:cNvPr id="8" name="Picture 7">
            <a:extLst>
              <a:ext uri="{FF2B5EF4-FFF2-40B4-BE49-F238E27FC236}">
                <a16:creationId xmlns:a16="http://schemas.microsoft.com/office/drawing/2014/main" id="{39AA2A55-F8C1-446B-BC8D-04CCC963DB18}"/>
              </a:ext>
            </a:extLst>
          </p:cNvPr>
          <p:cNvPicPr>
            <a:picLocks noChangeAspect="1"/>
          </p:cNvPicPr>
          <p:nvPr/>
        </p:nvPicPr>
        <p:blipFill rotWithShape="1">
          <a:blip r:embed="rId6">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2">
            <a:extLst>
              <a:ext uri="{FF2B5EF4-FFF2-40B4-BE49-F238E27FC236}">
                <a16:creationId xmlns:a16="http://schemas.microsoft.com/office/drawing/2014/main" id="{FEEC7177-178C-4A5E-84A1-F06ADCABB9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1BB21D4-0863-443B-A1CF-A5F448EB7CF9}" type="slidenum">
              <a:rPr lang="de-DE" altLang="en-US">
                <a:solidFill>
                  <a:srgbClr val="898989"/>
                </a:solidFill>
              </a:rPr>
              <a:pPr eaLnBrk="1" hangingPunct="1"/>
              <a:t>3</a:t>
            </a:fld>
            <a:endParaRPr lang="de-DE" altLang="en-US">
              <a:solidFill>
                <a:srgbClr val="898989"/>
              </a:solidFill>
            </a:endParaRPr>
          </a:p>
        </p:txBody>
      </p:sp>
      <p:pic>
        <p:nvPicPr>
          <p:cNvPr id="6" name="Picture 5" descr="Graphical user interface, text, chat or text message&#10;&#10;Description automatically generated">
            <a:extLst>
              <a:ext uri="{FF2B5EF4-FFF2-40B4-BE49-F238E27FC236}">
                <a16:creationId xmlns:a16="http://schemas.microsoft.com/office/drawing/2014/main" id="{7F344226-B04E-4999-98DD-EB6117ED5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543" y="3022266"/>
            <a:ext cx="3781581" cy="2304256"/>
          </a:xfrm>
          <a:prstGeom prst="rect">
            <a:avLst/>
          </a:prstGeom>
          <a:scene3d>
            <a:camera prst="orthographicFront"/>
            <a:lightRig rig="threePt" dir="t"/>
          </a:scene3d>
          <a:sp3d>
            <a:bevelT/>
          </a:sp3d>
        </p:spPr>
      </p:pic>
      <p:pic>
        <p:nvPicPr>
          <p:cNvPr id="8" name="Picture 7" descr="Graphical user interface, website&#10;&#10;Description automatically generated">
            <a:extLst>
              <a:ext uri="{FF2B5EF4-FFF2-40B4-BE49-F238E27FC236}">
                <a16:creationId xmlns:a16="http://schemas.microsoft.com/office/drawing/2014/main" id="{278FB8F7-8BFF-4FA5-87A5-29090E011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03" y="3058270"/>
            <a:ext cx="3781581" cy="2232248"/>
          </a:xfrm>
          <a:prstGeom prst="rect">
            <a:avLst/>
          </a:prstGeom>
          <a:scene3d>
            <a:camera prst="orthographicFront"/>
            <a:lightRig rig="threePt" dir="t"/>
          </a:scene3d>
          <a:sp3d>
            <a:bevelT/>
          </a:sp3d>
        </p:spPr>
      </p:pic>
      <p:sp>
        <p:nvSpPr>
          <p:cNvPr id="10" name="Arrow: Right 9">
            <a:extLst>
              <a:ext uri="{FF2B5EF4-FFF2-40B4-BE49-F238E27FC236}">
                <a16:creationId xmlns:a16="http://schemas.microsoft.com/office/drawing/2014/main" id="{C0DBF294-4AF0-4206-A246-C94A3F71D241}"/>
              </a:ext>
            </a:extLst>
          </p:cNvPr>
          <p:cNvSpPr/>
          <p:nvPr/>
        </p:nvSpPr>
        <p:spPr>
          <a:xfrm>
            <a:off x="4211959" y="396663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Rounded Corners 10">
            <a:extLst>
              <a:ext uri="{FF2B5EF4-FFF2-40B4-BE49-F238E27FC236}">
                <a16:creationId xmlns:a16="http://schemas.microsoft.com/office/drawing/2014/main" id="{90FF56D9-2F7F-43EF-AFF3-1EDB0FD91B11}"/>
              </a:ext>
            </a:extLst>
          </p:cNvPr>
          <p:cNvSpPr/>
          <p:nvPr/>
        </p:nvSpPr>
        <p:spPr>
          <a:xfrm>
            <a:off x="635556" y="1343021"/>
            <a:ext cx="7848872" cy="1382713"/>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1">
                    <a:lumMod val="50000"/>
                  </a:schemeClr>
                </a:solidFill>
              </a:rPr>
              <a:t>From Reasoning of Criminal Judgements to </a:t>
            </a:r>
            <a:r>
              <a:rPr lang="en-GB" sz="3600" dirty="0">
                <a:solidFill>
                  <a:schemeClr val="accent1">
                    <a:lumMod val="50000"/>
                  </a:schemeClr>
                </a:solidFill>
                <a:effectLst>
                  <a:outerShdw blurRad="38100" dist="38100" dir="2700000" algn="tl">
                    <a:srgbClr val="000000">
                      <a:alpha val="43137"/>
                    </a:srgbClr>
                  </a:outerShdw>
                </a:effectLst>
              </a:rPr>
              <a:t>Judicial Reasoning and Human Rights</a:t>
            </a:r>
            <a:endParaRPr lang="fr-FR" sz="3600" dirty="0">
              <a:solidFill>
                <a:schemeClr val="accent1">
                  <a:lumMod val="50000"/>
                </a:schemeClr>
              </a:solidFill>
              <a:effectLst>
                <a:outerShdw blurRad="38100" dist="38100" dir="2700000" algn="tl">
                  <a:srgbClr val="000000">
                    <a:alpha val="43137"/>
                  </a:srgbClr>
                </a:outerShdw>
              </a:effectLst>
            </a:endParaRPr>
          </a:p>
        </p:txBody>
      </p:sp>
      <p:sp>
        <p:nvSpPr>
          <p:cNvPr id="14" name="Rectangle: Rounded Corners 13">
            <a:extLst>
              <a:ext uri="{FF2B5EF4-FFF2-40B4-BE49-F238E27FC236}">
                <a16:creationId xmlns:a16="http://schemas.microsoft.com/office/drawing/2014/main" id="{BF62EB13-AF1E-4B43-8832-9CD859BF7A05}"/>
              </a:ext>
            </a:extLst>
          </p:cNvPr>
          <p:cNvSpPr/>
          <p:nvPr/>
        </p:nvSpPr>
        <p:spPr>
          <a:xfrm>
            <a:off x="647563" y="5713436"/>
            <a:ext cx="7848872" cy="865459"/>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Enlarged scope, updated content, modernised design</a:t>
            </a:r>
            <a:endParaRPr lang="fr-FR" sz="2400" dirty="0">
              <a:solidFill>
                <a:schemeClr val="accent1">
                  <a:lumMod val="50000"/>
                </a:schemeClr>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8CB46444-5EBE-4FBE-A288-EF79087E9FDB}"/>
              </a:ext>
            </a:extLst>
          </p:cNvPr>
          <p:cNvPicPr>
            <a:picLocks noChangeAspect="1"/>
          </p:cNvPicPr>
          <p:nvPr/>
        </p:nvPicPr>
        <p:blipFill rotWithShape="1">
          <a:blip r:embed="rId6">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extLst>
      <p:ext uri="{BB962C8B-B14F-4D97-AF65-F5344CB8AC3E}">
        <p14:creationId xmlns:p14="http://schemas.microsoft.com/office/powerpoint/2010/main" val="36600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2">
            <a:extLst>
              <a:ext uri="{FF2B5EF4-FFF2-40B4-BE49-F238E27FC236}">
                <a16:creationId xmlns:a16="http://schemas.microsoft.com/office/drawing/2014/main" id="{FEEC7177-178C-4A5E-84A1-F06ADCABB9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1BB21D4-0863-443B-A1CF-A5F448EB7CF9}" type="slidenum">
              <a:rPr lang="de-DE" altLang="en-US">
                <a:solidFill>
                  <a:srgbClr val="898989"/>
                </a:solidFill>
              </a:rPr>
              <a:pPr eaLnBrk="1" hangingPunct="1"/>
              <a:t>4</a:t>
            </a:fld>
            <a:endParaRPr lang="de-DE" altLang="en-US">
              <a:solidFill>
                <a:srgbClr val="898989"/>
              </a:solidFill>
            </a:endParaRPr>
          </a:p>
        </p:txBody>
      </p:sp>
      <p:sp>
        <p:nvSpPr>
          <p:cNvPr id="9" name="Rectangle: Rounded Corners 8">
            <a:extLst>
              <a:ext uri="{FF2B5EF4-FFF2-40B4-BE49-F238E27FC236}">
                <a16:creationId xmlns:a16="http://schemas.microsoft.com/office/drawing/2014/main" id="{5714DEB1-162D-4D3F-AB18-82E8DAF096A2}"/>
              </a:ext>
            </a:extLst>
          </p:cNvPr>
          <p:cNvSpPr/>
          <p:nvPr/>
        </p:nvSpPr>
        <p:spPr>
          <a:xfrm>
            <a:off x="5436096" y="2918372"/>
            <a:ext cx="3384376" cy="3803103"/>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Update started in December 2020</a:t>
            </a:r>
          </a:p>
          <a:p>
            <a:pPr algn="ctr"/>
            <a:endParaRPr lang="en-GB" sz="2400" b="1" dirty="0">
              <a:solidFill>
                <a:schemeClr val="accent1">
                  <a:lumMod val="50000"/>
                </a:schemeClr>
              </a:solidFill>
            </a:endParaRPr>
          </a:p>
          <a:p>
            <a:pPr algn="ctr"/>
            <a:endParaRPr lang="en-GB" sz="2400" b="1" dirty="0">
              <a:solidFill>
                <a:schemeClr val="accent1">
                  <a:lumMod val="50000"/>
                </a:schemeClr>
              </a:solidFill>
            </a:endParaRPr>
          </a:p>
          <a:p>
            <a:pPr algn="ctr"/>
            <a:r>
              <a:rPr lang="fr-FR" sz="2400" dirty="0" err="1">
                <a:solidFill>
                  <a:schemeClr val="accent1">
                    <a:lumMod val="50000"/>
                  </a:schemeClr>
                </a:solidFill>
              </a:rPr>
              <a:t>Published</a:t>
            </a:r>
            <a:r>
              <a:rPr lang="fr-FR" sz="2400" dirty="0">
                <a:solidFill>
                  <a:schemeClr val="accent1">
                    <a:lumMod val="50000"/>
                  </a:schemeClr>
                </a:solidFill>
              </a:rPr>
              <a:t>: </a:t>
            </a:r>
          </a:p>
          <a:p>
            <a:pPr algn="ctr"/>
            <a:r>
              <a:rPr lang="fr-FR" sz="2400" b="1" dirty="0" err="1">
                <a:solidFill>
                  <a:schemeClr val="accent1">
                    <a:lumMod val="50000"/>
                  </a:schemeClr>
                </a:solidFill>
              </a:rPr>
              <a:t>February</a:t>
            </a:r>
            <a:r>
              <a:rPr lang="fr-FR" sz="2400" b="1" dirty="0">
                <a:solidFill>
                  <a:schemeClr val="accent1">
                    <a:lumMod val="50000"/>
                  </a:schemeClr>
                </a:solidFill>
              </a:rPr>
              <a:t> 2022</a:t>
            </a:r>
          </a:p>
          <a:p>
            <a:pPr algn="ctr"/>
            <a:endParaRPr lang="fr-FR" sz="2400" b="1" dirty="0">
              <a:solidFill>
                <a:schemeClr val="accent1">
                  <a:lumMod val="50000"/>
                </a:schemeClr>
              </a:solidFill>
            </a:endParaRPr>
          </a:p>
        </p:txBody>
      </p:sp>
      <p:sp>
        <p:nvSpPr>
          <p:cNvPr id="5" name="Rectangle: Rounded Corners 4">
            <a:extLst>
              <a:ext uri="{FF2B5EF4-FFF2-40B4-BE49-F238E27FC236}">
                <a16:creationId xmlns:a16="http://schemas.microsoft.com/office/drawing/2014/main" id="{C2F636DE-DA59-475B-8818-3BF2AC62365F}"/>
              </a:ext>
            </a:extLst>
          </p:cNvPr>
          <p:cNvSpPr/>
          <p:nvPr/>
        </p:nvSpPr>
        <p:spPr>
          <a:xfrm>
            <a:off x="457200" y="5805265"/>
            <a:ext cx="4402832" cy="916210"/>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Approximately: </a:t>
            </a:r>
            <a:r>
              <a:rPr lang="en-GB" b="1" dirty="0">
                <a:solidFill>
                  <a:srgbClr val="C00000"/>
                </a:solidFill>
              </a:rPr>
              <a:t>8 hours</a:t>
            </a:r>
            <a:endParaRPr lang="fr-FR" b="1" dirty="0">
              <a:solidFill>
                <a:srgbClr val="C00000"/>
              </a:solidFill>
            </a:endParaRPr>
          </a:p>
        </p:txBody>
      </p:sp>
      <p:pic>
        <p:nvPicPr>
          <p:cNvPr id="6" name="Picture 5" descr="Graphical user interface, text, chat or text message&#10;&#10;Description automatically generated">
            <a:extLst>
              <a:ext uri="{FF2B5EF4-FFF2-40B4-BE49-F238E27FC236}">
                <a16:creationId xmlns:a16="http://schemas.microsoft.com/office/drawing/2014/main" id="{7F344226-B04E-4999-98DD-EB6117ED5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780928"/>
            <a:ext cx="4392488" cy="2676504"/>
          </a:xfrm>
          <a:prstGeom prst="rect">
            <a:avLst/>
          </a:prstGeom>
          <a:scene3d>
            <a:camera prst="orthographicFront"/>
            <a:lightRig rig="threePt" dir="t"/>
          </a:scene3d>
          <a:sp3d>
            <a:bevelT/>
          </a:sp3d>
        </p:spPr>
      </p:pic>
      <p:pic>
        <p:nvPicPr>
          <p:cNvPr id="8" name="Picture 7">
            <a:extLst>
              <a:ext uri="{FF2B5EF4-FFF2-40B4-BE49-F238E27FC236}">
                <a16:creationId xmlns:a16="http://schemas.microsoft.com/office/drawing/2014/main" id="{8499A6E5-6570-41DB-833B-7FA3A2135C47}"/>
              </a:ext>
            </a:extLst>
          </p:cNvPr>
          <p:cNvPicPr>
            <a:picLocks noChangeAspect="1"/>
          </p:cNvPicPr>
          <p:nvPr/>
        </p:nvPicPr>
        <p:blipFill rotWithShape="1">
          <a:blip r:embed="rId5">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
        <p:nvSpPr>
          <p:cNvPr id="2" name="Rectangle: Rounded Corners 1">
            <a:extLst>
              <a:ext uri="{FF2B5EF4-FFF2-40B4-BE49-F238E27FC236}">
                <a16:creationId xmlns:a16="http://schemas.microsoft.com/office/drawing/2014/main" id="{842A9905-BEF1-4165-9624-8913C0724B87}"/>
              </a:ext>
            </a:extLst>
          </p:cNvPr>
          <p:cNvSpPr/>
          <p:nvPr/>
        </p:nvSpPr>
        <p:spPr>
          <a:xfrm>
            <a:off x="179512" y="1196752"/>
            <a:ext cx="8928992" cy="129614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Under </a:t>
            </a:r>
            <a:r>
              <a:rPr lang="en-US" dirty="0">
                <a:solidFill>
                  <a:schemeClr val="accent1">
                    <a:lumMod val="50000"/>
                  </a:schemeClr>
                </a:solidFill>
              </a:rPr>
              <a:t>the </a:t>
            </a:r>
            <a:r>
              <a:rPr lang="en-US" dirty="0">
                <a:solidFill>
                  <a:srgbClr val="C00000"/>
                </a:solidFill>
              </a:rPr>
              <a:t>joint EU/</a:t>
            </a:r>
            <a:r>
              <a:rPr lang="en-US" dirty="0" err="1">
                <a:solidFill>
                  <a:srgbClr val="C00000"/>
                </a:solidFill>
              </a:rPr>
              <a:t>CoE</a:t>
            </a:r>
            <a:r>
              <a:rPr lang="en-US" dirty="0">
                <a:solidFill>
                  <a:srgbClr val="C00000"/>
                </a:solidFill>
              </a:rPr>
              <a:t> action </a:t>
            </a:r>
          </a:p>
          <a:p>
            <a:pPr algn="ctr"/>
            <a:r>
              <a:rPr lang="en-US" u="sng" dirty="0">
                <a:solidFill>
                  <a:srgbClr val="C00000"/>
                </a:solidFill>
              </a:rPr>
              <a:t>Strengthening the effective legal remedies to human rights violations in Serbia</a:t>
            </a:r>
            <a:r>
              <a:rPr lang="en-US" dirty="0">
                <a:solidFill>
                  <a:schemeClr val="accent1">
                    <a:lumMod val="50000"/>
                  </a:schemeClr>
                </a:solidFill>
              </a:rPr>
              <a:t>,</a:t>
            </a:r>
          </a:p>
          <a:p>
            <a:pPr algn="ctr"/>
            <a:r>
              <a:rPr lang="en-US" dirty="0">
                <a:solidFill>
                  <a:schemeClr val="accent1">
                    <a:lumMod val="50000"/>
                  </a:schemeClr>
                </a:solidFill>
              </a:rPr>
              <a:t> </a:t>
            </a:r>
          </a:p>
          <a:p>
            <a:pPr algn="ctr"/>
            <a:r>
              <a:rPr lang="en-US" dirty="0">
                <a:solidFill>
                  <a:schemeClr val="accent1">
                    <a:lumMod val="50000"/>
                  </a:schemeClr>
                </a:solidFill>
              </a:rPr>
              <a:t>within </a:t>
            </a:r>
            <a:r>
              <a:rPr lang="en-US" dirty="0">
                <a:solidFill>
                  <a:srgbClr val="C00000"/>
                </a:solidFill>
              </a:rPr>
              <a:t>EU/</a:t>
            </a:r>
            <a:r>
              <a:rPr lang="en-US" dirty="0" err="1">
                <a:solidFill>
                  <a:srgbClr val="C00000"/>
                </a:solidFill>
              </a:rPr>
              <a:t>CoE</a:t>
            </a:r>
            <a:r>
              <a:rPr lang="en-US" dirty="0">
                <a:solidFill>
                  <a:srgbClr val="C00000"/>
                </a:solidFill>
              </a:rPr>
              <a:t>  </a:t>
            </a:r>
            <a:r>
              <a:rPr lang="en-US" u="sng" dirty="0">
                <a:solidFill>
                  <a:srgbClr val="C00000"/>
                </a:solidFill>
              </a:rPr>
              <a:t>Horizontal Facility for the Western Balkans and Turkey 2019-2022</a:t>
            </a:r>
            <a:endParaRPr lang="fr-FR" dirty="0">
              <a:solidFill>
                <a:srgbClr val="C00000"/>
              </a:solidFill>
            </a:endParaRPr>
          </a:p>
        </p:txBody>
      </p:sp>
    </p:spTree>
    <p:custDataLst>
      <p:tags r:id="rId1"/>
    </p:custDataLst>
    <p:extLst>
      <p:ext uri="{BB962C8B-B14F-4D97-AF65-F5344CB8AC3E}">
        <p14:creationId xmlns:p14="http://schemas.microsoft.com/office/powerpoint/2010/main" val="10746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67B8-90CC-47B9-A1C3-E3A19794233D}"/>
              </a:ext>
            </a:extLst>
          </p:cNvPr>
          <p:cNvSpPr>
            <a:spLocks noGrp="1"/>
          </p:cNvSpPr>
          <p:nvPr>
            <p:ph type="title"/>
          </p:nvPr>
        </p:nvSpPr>
        <p:spPr/>
        <p:txBody>
          <a:bodyPr/>
          <a:lstStyle/>
          <a:p>
            <a:endParaRPr lang="fr-FR"/>
          </a:p>
        </p:txBody>
      </p:sp>
      <p:sp>
        <p:nvSpPr>
          <p:cNvPr id="3" name="Text Placeholder 2">
            <a:extLst>
              <a:ext uri="{FF2B5EF4-FFF2-40B4-BE49-F238E27FC236}">
                <a16:creationId xmlns:a16="http://schemas.microsoft.com/office/drawing/2014/main" id="{FF858D63-52A9-49A4-82BB-75A5730DBFAD}"/>
              </a:ext>
            </a:extLst>
          </p:cNvPr>
          <p:cNvSpPr>
            <a:spLocks noGrp="1"/>
          </p:cNvSpPr>
          <p:nvPr>
            <p:ph type="body" idx="1"/>
          </p:nvPr>
        </p:nvSpPr>
        <p:spPr/>
        <p:txBody>
          <a:bodyPr/>
          <a:lstStyle/>
          <a:p>
            <a:endParaRPr lang="fr-FR"/>
          </a:p>
        </p:txBody>
      </p:sp>
      <p:sp>
        <p:nvSpPr>
          <p:cNvPr id="4" name="Content Placeholder 3">
            <a:extLst>
              <a:ext uri="{FF2B5EF4-FFF2-40B4-BE49-F238E27FC236}">
                <a16:creationId xmlns:a16="http://schemas.microsoft.com/office/drawing/2014/main" id="{37700399-66C5-43AF-A5B2-DB3A27711C49}"/>
              </a:ext>
            </a:extLst>
          </p:cNvPr>
          <p:cNvSpPr>
            <a:spLocks noGrp="1"/>
          </p:cNvSpPr>
          <p:nvPr>
            <p:ph sz="half" idx="2"/>
          </p:nvPr>
        </p:nvSpPr>
        <p:spPr/>
        <p:txBody>
          <a:bodyPr/>
          <a:lstStyle/>
          <a:p>
            <a:endParaRPr lang="fr-FR"/>
          </a:p>
        </p:txBody>
      </p:sp>
      <p:sp>
        <p:nvSpPr>
          <p:cNvPr id="5" name="Text Placeholder 4">
            <a:extLst>
              <a:ext uri="{FF2B5EF4-FFF2-40B4-BE49-F238E27FC236}">
                <a16:creationId xmlns:a16="http://schemas.microsoft.com/office/drawing/2014/main" id="{3A8CE21A-261C-45F6-9C12-25F00107DB53}"/>
              </a:ext>
            </a:extLst>
          </p:cNvPr>
          <p:cNvSpPr>
            <a:spLocks noGrp="1"/>
          </p:cNvSpPr>
          <p:nvPr>
            <p:ph type="body" sz="quarter" idx="3"/>
          </p:nvPr>
        </p:nvSpPr>
        <p:spPr/>
        <p:txBody>
          <a:bodyPr/>
          <a:lstStyle/>
          <a:p>
            <a:endParaRPr lang="fr-FR"/>
          </a:p>
        </p:txBody>
      </p:sp>
      <p:sp>
        <p:nvSpPr>
          <p:cNvPr id="6" name="Content Placeholder 5">
            <a:extLst>
              <a:ext uri="{FF2B5EF4-FFF2-40B4-BE49-F238E27FC236}">
                <a16:creationId xmlns:a16="http://schemas.microsoft.com/office/drawing/2014/main" id="{7748E0A1-E8F1-4563-B657-076E2ECA8356}"/>
              </a:ext>
            </a:extLst>
          </p:cNvPr>
          <p:cNvSpPr>
            <a:spLocks noGrp="1"/>
          </p:cNvSpPr>
          <p:nvPr>
            <p:ph sz="quarter" idx="4"/>
          </p:nvPr>
        </p:nvSpPr>
        <p:spPr/>
        <p:txBody>
          <a:bodyPr/>
          <a:lstStyle/>
          <a:p>
            <a:endParaRPr lang="fr-FR"/>
          </a:p>
        </p:txBody>
      </p:sp>
      <p:pic>
        <p:nvPicPr>
          <p:cNvPr id="7" name="Picture 6">
            <a:extLst>
              <a:ext uri="{FF2B5EF4-FFF2-40B4-BE49-F238E27FC236}">
                <a16:creationId xmlns:a16="http://schemas.microsoft.com/office/drawing/2014/main" id="{38FF1E64-CFA7-4435-AC2E-0CC4ECF582B7}"/>
              </a:ext>
            </a:extLst>
          </p:cNvPr>
          <p:cNvPicPr>
            <a:picLocks noChangeAspect="1"/>
          </p:cNvPicPr>
          <p:nvPr/>
        </p:nvPicPr>
        <p:blipFill rotWithShape="1">
          <a:blip r:embed="rId3"/>
          <a:srcRect l="2750" t="14721" r="2750" b="7161"/>
          <a:stretch/>
        </p:blipFill>
        <p:spPr>
          <a:xfrm>
            <a:off x="1527" y="1446015"/>
            <a:ext cx="9142473" cy="4680148"/>
          </a:xfrm>
          <a:prstGeom prst="rect">
            <a:avLst/>
          </a:prstGeom>
        </p:spPr>
      </p:pic>
    </p:spTree>
    <p:custDataLst>
      <p:tags r:id="rId1"/>
    </p:custDataLst>
    <p:extLst>
      <p:ext uri="{BB962C8B-B14F-4D97-AF65-F5344CB8AC3E}">
        <p14:creationId xmlns:p14="http://schemas.microsoft.com/office/powerpoint/2010/main" val="24898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0F65-442B-4959-988E-48EFF41B2778}"/>
              </a:ext>
            </a:extLst>
          </p:cNvPr>
          <p:cNvSpPr>
            <a:spLocks noGrp="1"/>
          </p:cNvSpPr>
          <p:nvPr>
            <p:ph type="title"/>
          </p:nvPr>
        </p:nvSpPr>
        <p:spPr/>
        <p:txBody>
          <a:bodyPr/>
          <a:lstStyle/>
          <a:p>
            <a:endParaRPr lang="fr-FR"/>
          </a:p>
        </p:txBody>
      </p:sp>
      <p:pic>
        <p:nvPicPr>
          <p:cNvPr id="9" name="Picture 8">
            <a:extLst>
              <a:ext uri="{FF2B5EF4-FFF2-40B4-BE49-F238E27FC236}">
                <a16:creationId xmlns:a16="http://schemas.microsoft.com/office/drawing/2014/main" id="{A98EC699-B826-4323-9B0E-B03C8A136275}"/>
              </a:ext>
            </a:extLst>
          </p:cNvPr>
          <p:cNvPicPr>
            <a:picLocks noChangeAspect="1"/>
          </p:cNvPicPr>
          <p:nvPr/>
        </p:nvPicPr>
        <p:blipFill rotWithShape="1">
          <a:blip r:embed="rId3"/>
          <a:srcRect l="4326" t="23540" r="13775" b="18500"/>
          <a:stretch/>
        </p:blipFill>
        <p:spPr>
          <a:xfrm>
            <a:off x="1" y="975813"/>
            <a:ext cx="9144000" cy="4058647"/>
          </a:xfrm>
          <a:prstGeom prst="rect">
            <a:avLst/>
          </a:prstGeom>
        </p:spPr>
      </p:pic>
      <p:sp>
        <p:nvSpPr>
          <p:cNvPr id="11" name="Rectangle: Rounded Corners 10">
            <a:extLst>
              <a:ext uri="{FF2B5EF4-FFF2-40B4-BE49-F238E27FC236}">
                <a16:creationId xmlns:a16="http://schemas.microsoft.com/office/drawing/2014/main" id="{9D0BE68D-444F-483F-A395-4E7FB26B404D}"/>
              </a:ext>
            </a:extLst>
          </p:cNvPr>
          <p:cNvSpPr/>
          <p:nvPr/>
        </p:nvSpPr>
        <p:spPr>
          <a:xfrm>
            <a:off x="827584" y="5085184"/>
            <a:ext cx="7704856" cy="1634899"/>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1">
                    <a:lumMod val="50000"/>
                  </a:schemeClr>
                </a:solidFill>
                <a:effectLst>
                  <a:outerShdw blurRad="38100" dist="38100" dir="2700000" algn="tl">
                    <a:srgbClr val="000000">
                      <a:alpha val="43137"/>
                    </a:srgbClr>
                  </a:outerShdw>
                </a:effectLst>
              </a:rPr>
              <a:t>Aim</a:t>
            </a:r>
            <a:r>
              <a:rPr lang="en-GB" sz="3600" dirty="0">
                <a:solidFill>
                  <a:schemeClr val="accent1">
                    <a:lumMod val="50000"/>
                  </a:schemeClr>
                </a:solidFill>
              </a:rPr>
              <a:t>: </a:t>
            </a:r>
          </a:p>
          <a:p>
            <a:pPr algn="ctr"/>
            <a:r>
              <a:rPr lang="en-GB" sz="2000" dirty="0">
                <a:solidFill>
                  <a:schemeClr val="accent1">
                    <a:lumMod val="50000"/>
                  </a:schemeClr>
                </a:solidFill>
              </a:rPr>
              <a:t>to provide a practical resource for legal professionals on the material standards under European human rights law concerning the quality of judicial reasoning    </a:t>
            </a:r>
            <a:endParaRPr lang="fr-FR" sz="2000" dirty="0">
              <a:solidFill>
                <a:schemeClr val="accent1">
                  <a:lumMod val="50000"/>
                </a:schemeClr>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D00CD79D-1C10-4134-AA2C-9E262365E7F5}"/>
              </a:ext>
            </a:extLst>
          </p:cNvPr>
          <p:cNvPicPr>
            <a:picLocks noChangeAspect="1"/>
          </p:cNvPicPr>
          <p:nvPr/>
        </p:nvPicPr>
        <p:blipFill rotWithShape="1">
          <a:blip r:embed="rId4">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extLst>
      <p:ext uri="{BB962C8B-B14F-4D97-AF65-F5344CB8AC3E}">
        <p14:creationId xmlns:p14="http://schemas.microsoft.com/office/powerpoint/2010/main" val="288650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a:extLst>
              <a:ext uri="{FF2B5EF4-FFF2-40B4-BE49-F238E27FC236}">
                <a16:creationId xmlns:a16="http://schemas.microsoft.com/office/drawing/2014/main" id="{D5FEE1D3-FD47-4AF2-AAA8-032E9AF849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75" y="6072188"/>
            <a:ext cx="4429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313761" y="5557240"/>
            <a:ext cx="3595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Click on the picture or </a:t>
            </a: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5"/>
              </a:rPr>
              <a:t>here</a:t>
            </a: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to watch a (4-min ) HELP course introductory video</a:t>
            </a:r>
          </a:p>
        </p:txBody>
      </p:sp>
      <p:pic>
        <p:nvPicPr>
          <p:cNvPr id="3" name="Picture 2" descr="A person in a suit&#10;&#10;Description automatically generated with medium confidence">
            <a:hlinkClick r:id="rId5"/>
            <a:extLst>
              <a:ext uri="{FF2B5EF4-FFF2-40B4-BE49-F238E27FC236}">
                <a16:creationId xmlns:a16="http://schemas.microsoft.com/office/drawing/2014/main" id="{59FCB223-CC8E-4E58-93CE-F80C69FD3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761" y="3494759"/>
            <a:ext cx="3595169" cy="2032896"/>
          </a:xfrm>
          <a:prstGeom prst="rect">
            <a:avLst/>
          </a:prstGeom>
        </p:spPr>
      </p:pic>
      <p:pic>
        <p:nvPicPr>
          <p:cNvPr id="8" name="Picture 7">
            <a:extLst>
              <a:ext uri="{FF2B5EF4-FFF2-40B4-BE49-F238E27FC236}">
                <a16:creationId xmlns:a16="http://schemas.microsoft.com/office/drawing/2014/main" id="{BC0D47AD-DAA4-4EA8-A96E-09DFFE4A5E29}"/>
              </a:ext>
            </a:extLst>
          </p:cNvPr>
          <p:cNvPicPr>
            <a:picLocks noChangeAspect="1"/>
          </p:cNvPicPr>
          <p:nvPr/>
        </p:nvPicPr>
        <p:blipFill rotWithShape="1">
          <a:blip r:embed="rId7">
            <a:extLst>
              <a:ext uri="{28A0092B-C50C-407E-A947-70E740481C1C}">
                <a14:useLocalDpi xmlns:a14="http://schemas.microsoft.com/office/drawing/2010/main" val="0"/>
              </a:ext>
            </a:extLst>
          </a:blip>
          <a:srcRect t="4242" b="7257"/>
          <a:stretch/>
        </p:blipFill>
        <p:spPr>
          <a:xfrm>
            <a:off x="-1" y="12700"/>
            <a:ext cx="9144001" cy="975813"/>
          </a:xfrm>
          <a:prstGeom prst="rect">
            <a:avLst/>
          </a:prstGeom>
        </p:spPr>
      </p:pic>
      <p:pic>
        <p:nvPicPr>
          <p:cNvPr id="9" name="Picture 8">
            <a:extLst>
              <a:ext uri="{FF2B5EF4-FFF2-40B4-BE49-F238E27FC236}">
                <a16:creationId xmlns:a16="http://schemas.microsoft.com/office/drawing/2014/main" id="{9618DFCB-44F1-4112-8EBF-FF79E9A5AAF0}"/>
              </a:ext>
            </a:extLst>
          </p:cNvPr>
          <p:cNvPicPr>
            <a:picLocks noChangeAspect="1"/>
          </p:cNvPicPr>
          <p:nvPr/>
        </p:nvPicPr>
        <p:blipFill rotWithShape="1">
          <a:blip r:embed="rId8"/>
          <a:srcRect l="9837" t="8000" r="24013" b="15001"/>
          <a:stretch/>
        </p:blipFill>
        <p:spPr>
          <a:xfrm>
            <a:off x="149064" y="1148891"/>
            <a:ext cx="3759866" cy="2176543"/>
          </a:xfrm>
          <a:prstGeom prst="rect">
            <a:avLst/>
          </a:prstGeom>
          <a:scene3d>
            <a:camera prst="orthographicFront"/>
            <a:lightRig rig="threePt" dir="t"/>
          </a:scene3d>
          <a:sp3d>
            <a:bevelT/>
          </a:sp3d>
        </p:spPr>
      </p:pic>
      <p:sp>
        <p:nvSpPr>
          <p:cNvPr id="11" name="TextBox 10">
            <a:extLst>
              <a:ext uri="{FF2B5EF4-FFF2-40B4-BE49-F238E27FC236}">
                <a16:creationId xmlns:a16="http://schemas.microsoft.com/office/drawing/2014/main" id="{894E761C-626D-4DED-ACBB-5AC1B6F46EBF}"/>
              </a:ext>
            </a:extLst>
          </p:cNvPr>
          <p:cNvSpPr txBox="1"/>
          <p:nvPr/>
        </p:nvSpPr>
        <p:spPr>
          <a:xfrm>
            <a:off x="4114800" y="1394184"/>
            <a:ext cx="4572000" cy="4278094"/>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Introduction</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and</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fair trial</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criminal proceedings</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Pre-trial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stage</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JR in criminal proceedings: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Trial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Appeal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and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Enforcement</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non-criminal proceedings</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General concepts</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JR in non-criminal proceedings: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Thematic issues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Thematic issues II</a:t>
            </a:r>
            <a:endParaRPr kumimoji="0" lang="en-US"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0379531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5F6E-A046-4E9B-AEFF-8B0F2C8941A9}"/>
              </a:ext>
            </a:extLst>
          </p:cNvPr>
          <p:cNvSpPr>
            <a:spLocks noGrp="1"/>
          </p:cNvSpPr>
          <p:nvPr>
            <p:ph type="title"/>
          </p:nvPr>
        </p:nvSpPr>
        <p:spPr/>
        <p:txBody>
          <a:bodyPr/>
          <a:lstStyle/>
          <a:p>
            <a:endParaRPr lang="fr-FR"/>
          </a:p>
        </p:txBody>
      </p:sp>
      <p:pic>
        <p:nvPicPr>
          <p:cNvPr id="12" name="Picture 11">
            <a:extLst>
              <a:ext uri="{FF2B5EF4-FFF2-40B4-BE49-F238E27FC236}">
                <a16:creationId xmlns:a16="http://schemas.microsoft.com/office/drawing/2014/main" id="{A9B8E3A9-788C-463B-B232-7D0B46C683DE}"/>
              </a:ext>
            </a:extLst>
          </p:cNvPr>
          <p:cNvPicPr>
            <a:picLocks noChangeAspect="1"/>
          </p:cNvPicPr>
          <p:nvPr/>
        </p:nvPicPr>
        <p:blipFill rotWithShape="1">
          <a:blip r:embed="rId3"/>
          <a:srcRect l="8262" t="8420" r="31101" b="32360"/>
          <a:stretch/>
        </p:blipFill>
        <p:spPr>
          <a:xfrm>
            <a:off x="251520" y="2204864"/>
            <a:ext cx="2359410" cy="1440160"/>
          </a:xfrm>
          <a:prstGeom prst="rect">
            <a:avLst/>
          </a:prstGeom>
          <a:scene3d>
            <a:camera prst="orthographicFront"/>
            <a:lightRig rig="threePt" dir="t"/>
          </a:scene3d>
          <a:sp3d>
            <a:bevelT/>
          </a:sp3d>
        </p:spPr>
      </p:pic>
      <p:pic>
        <p:nvPicPr>
          <p:cNvPr id="14" name="Picture 13">
            <a:extLst>
              <a:ext uri="{FF2B5EF4-FFF2-40B4-BE49-F238E27FC236}">
                <a16:creationId xmlns:a16="http://schemas.microsoft.com/office/drawing/2014/main" id="{755DB95F-C20E-493F-BE44-CBF3F97F0A67}"/>
              </a:ext>
            </a:extLst>
          </p:cNvPr>
          <p:cNvPicPr>
            <a:picLocks noChangeAspect="1"/>
          </p:cNvPicPr>
          <p:nvPr/>
        </p:nvPicPr>
        <p:blipFill rotWithShape="1">
          <a:blip r:embed="rId4"/>
          <a:srcRect l="7474" t="13499" r="31889" b="32361"/>
          <a:stretch/>
        </p:blipFill>
        <p:spPr>
          <a:xfrm>
            <a:off x="248504" y="4385593"/>
            <a:ext cx="2359410" cy="1316633"/>
          </a:xfrm>
          <a:prstGeom prst="rect">
            <a:avLst/>
          </a:prstGeom>
          <a:scene3d>
            <a:camera prst="orthographicFront"/>
            <a:lightRig rig="threePt" dir="t"/>
          </a:scene3d>
          <a:sp3d>
            <a:bevelT/>
          </a:sp3d>
        </p:spPr>
      </p:pic>
      <p:pic>
        <p:nvPicPr>
          <p:cNvPr id="16" name="Picture 15">
            <a:extLst>
              <a:ext uri="{FF2B5EF4-FFF2-40B4-BE49-F238E27FC236}">
                <a16:creationId xmlns:a16="http://schemas.microsoft.com/office/drawing/2014/main" id="{484B0186-41A9-4BE1-9146-5319AF3A5F3D}"/>
              </a:ext>
            </a:extLst>
          </p:cNvPr>
          <p:cNvPicPr>
            <a:picLocks noChangeAspect="1"/>
          </p:cNvPicPr>
          <p:nvPr/>
        </p:nvPicPr>
        <p:blipFill rotWithShape="1">
          <a:blip r:embed="rId5"/>
          <a:srcRect l="1963" t="9139" r="32675" b="32360"/>
          <a:stretch/>
        </p:blipFill>
        <p:spPr>
          <a:xfrm>
            <a:off x="2987824" y="2204864"/>
            <a:ext cx="2592288" cy="1450117"/>
          </a:xfrm>
          <a:prstGeom prst="rect">
            <a:avLst/>
          </a:prstGeom>
          <a:scene3d>
            <a:camera prst="orthographicFront"/>
            <a:lightRig rig="threePt" dir="t"/>
          </a:scene3d>
          <a:sp3d>
            <a:bevelT/>
          </a:sp3d>
        </p:spPr>
      </p:pic>
      <p:pic>
        <p:nvPicPr>
          <p:cNvPr id="18" name="Picture 17">
            <a:extLst>
              <a:ext uri="{FF2B5EF4-FFF2-40B4-BE49-F238E27FC236}">
                <a16:creationId xmlns:a16="http://schemas.microsoft.com/office/drawing/2014/main" id="{2D25B629-DF4A-48FC-ABDF-A818FAD5E3D7}"/>
              </a:ext>
            </a:extLst>
          </p:cNvPr>
          <p:cNvPicPr>
            <a:picLocks noChangeAspect="1"/>
          </p:cNvPicPr>
          <p:nvPr/>
        </p:nvPicPr>
        <p:blipFill rotWithShape="1">
          <a:blip r:embed="rId6"/>
          <a:srcRect l="3538" t="13499" r="33463" b="32361"/>
          <a:stretch/>
        </p:blipFill>
        <p:spPr>
          <a:xfrm>
            <a:off x="2963084" y="4385594"/>
            <a:ext cx="2617028" cy="1382713"/>
          </a:xfrm>
          <a:prstGeom prst="rect">
            <a:avLst/>
          </a:prstGeom>
          <a:scene3d>
            <a:camera prst="orthographicFront"/>
            <a:lightRig rig="threePt" dir="t"/>
          </a:scene3d>
          <a:sp3d>
            <a:bevelT/>
          </a:sp3d>
        </p:spPr>
      </p:pic>
      <p:pic>
        <p:nvPicPr>
          <p:cNvPr id="20" name="Picture 19">
            <a:extLst>
              <a:ext uri="{FF2B5EF4-FFF2-40B4-BE49-F238E27FC236}">
                <a16:creationId xmlns:a16="http://schemas.microsoft.com/office/drawing/2014/main" id="{40EB89D0-EE84-4C37-B3FF-880067BA8854}"/>
              </a:ext>
            </a:extLst>
          </p:cNvPr>
          <p:cNvPicPr>
            <a:picLocks noChangeAspect="1"/>
          </p:cNvPicPr>
          <p:nvPr/>
        </p:nvPicPr>
        <p:blipFill rotWithShape="1">
          <a:blip r:embed="rId7"/>
          <a:srcRect l="7475" t="13500" r="32675" b="26060"/>
          <a:stretch/>
        </p:blipFill>
        <p:spPr>
          <a:xfrm>
            <a:off x="6084167" y="1657351"/>
            <a:ext cx="2578769" cy="1627633"/>
          </a:xfrm>
          <a:prstGeom prst="rect">
            <a:avLst/>
          </a:prstGeom>
          <a:scene3d>
            <a:camera prst="orthographicFront"/>
            <a:lightRig rig="threePt" dir="t"/>
          </a:scene3d>
          <a:sp3d>
            <a:bevelT/>
          </a:sp3d>
        </p:spPr>
      </p:pic>
      <p:pic>
        <p:nvPicPr>
          <p:cNvPr id="22" name="Picture 21">
            <a:extLst>
              <a:ext uri="{FF2B5EF4-FFF2-40B4-BE49-F238E27FC236}">
                <a16:creationId xmlns:a16="http://schemas.microsoft.com/office/drawing/2014/main" id="{032CE832-224E-444F-AC61-5A92FB05C102}"/>
              </a:ext>
            </a:extLst>
          </p:cNvPr>
          <p:cNvPicPr>
            <a:picLocks noChangeAspect="1"/>
          </p:cNvPicPr>
          <p:nvPr/>
        </p:nvPicPr>
        <p:blipFill rotWithShape="1">
          <a:blip r:embed="rId8"/>
          <a:srcRect l="8263" t="12200" r="33463" b="31100"/>
          <a:stretch/>
        </p:blipFill>
        <p:spPr>
          <a:xfrm>
            <a:off x="6084167" y="3408060"/>
            <a:ext cx="2617029" cy="1591437"/>
          </a:xfrm>
          <a:prstGeom prst="rect">
            <a:avLst/>
          </a:prstGeom>
          <a:scene3d>
            <a:camera prst="orthographicFront"/>
            <a:lightRig rig="threePt" dir="t"/>
          </a:scene3d>
          <a:sp3d>
            <a:bevelT/>
          </a:sp3d>
        </p:spPr>
      </p:pic>
      <p:pic>
        <p:nvPicPr>
          <p:cNvPr id="24" name="Picture 23">
            <a:extLst>
              <a:ext uri="{FF2B5EF4-FFF2-40B4-BE49-F238E27FC236}">
                <a16:creationId xmlns:a16="http://schemas.microsoft.com/office/drawing/2014/main" id="{666AABD6-9124-4154-8EE8-FA6F00714A59}"/>
              </a:ext>
            </a:extLst>
          </p:cNvPr>
          <p:cNvPicPr>
            <a:picLocks noChangeAspect="1"/>
          </p:cNvPicPr>
          <p:nvPr/>
        </p:nvPicPr>
        <p:blipFill rotWithShape="1">
          <a:blip r:embed="rId9"/>
          <a:srcRect l="8262" t="12201" r="32676" b="29840"/>
          <a:stretch/>
        </p:blipFill>
        <p:spPr>
          <a:xfrm>
            <a:off x="6084167" y="5074703"/>
            <a:ext cx="2594733" cy="1591437"/>
          </a:xfrm>
          <a:prstGeom prst="rect">
            <a:avLst/>
          </a:prstGeom>
          <a:scene3d>
            <a:camera prst="orthographicFront"/>
            <a:lightRig rig="threePt" dir="t"/>
          </a:scene3d>
          <a:sp3d>
            <a:bevelT/>
          </a:sp3d>
        </p:spPr>
      </p:pic>
      <p:pic>
        <p:nvPicPr>
          <p:cNvPr id="11" name="Picture 10">
            <a:extLst>
              <a:ext uri="{FF2B5EF4-FFF2-40B4-BE49-F238E27FC236}">
                <a16:creationId xmlns:a16="http://schemas.microsoft.com/office/drawing/2014/main" id="{1F57AE2C-5E59-4CB1-8320-5B372C45C884}"/>
              </a:ext>
            </a:extLst>
          </p:cNvPr>
          <p:cNvPicPr>
            <a:picLocks noChangeAspect="1"/>
          </p:cNvPicPr>
          <p:nvPr/>
        </p:nvPicPr>
        <p:blipFill rotWithShape="1">
          <a:blip r:embed="rId10">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Tree>
    <p:custDataLst>
      <p:tags r:id="rId1"/>
    </p:custDataLst>
    <p:extLst>
      <p:ext uri="{BB962C8B-B14F-4D97-AF65-F5344CB8AC3E}">
        <p14:creationId xmlns:p14="http://schemas.microsoft.com/office/powerpoint/2010/main" val="182229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AFDE5-30EA-4559-AEE1-BC7AC0B18112}"/>
              </a:ext>
            </a:extLst>
          </p:cNvPr>
          <p:cNvSpPr>
            <a:spLocks noGrp="1"/>
          </p:cNvSpPr>
          <p:nvPr>
            <p:ph type="title"/>
          </p:nvPr>
        </p:nvSpPr>
        <p:spPr/>
        <p:txBody>
          <a:bodyPr/>
          <a:lstStyle/>
          <a:p>
            <a:endParaRPr lang="fr-FR"/>
          </a:p>
        </p:txBody>
      </p:sp>
      <p:pic>
        <p:nvPicPr>
          <p:cNvPr id="8" name="Image 7">
            <a:extLst>
              <a:ext uri="{FF2B5EF4-FFF2-40B4-BE49-F238E27FC236}">
                <a16:creationId xmlns:a16="http://schemas.microsoft.com/office/drawing/2014/main" id="{3FFBBCD1-9751-4FC1-A2EC-C0FF22C669CE}"/>
              </a:ext>
            </a:extLst>
          </p:cNvPr>
          <p:cNvPicPr>
            <a:picLocks noChangeAspect="1"/>
          </p:cNvPicPr>
          <p:nvPr/>
        </p:nvPicPr>
        <p:blipFill rotWithShape="1">
          <a:blip r:embed="rId3"/>
          <a:srcRect t="6812"/>
          <a:stretch/>
        </p:blipFill>
        <p:spPr>
          <a:xfrm>
            <a:off x="668667" y="1340767"/>
            <a:ext cx="7606641" cy="3859649"/>
          </a:xfrm>
          <a:prstGeom prst="rect">
            <a:avLst/>
          </a:prstGeom>
        </p:spPr>
      </p:pic>
      <p:pic>
        <p:nvPicPr>
          <p:cNvPr id="9" name="Picture 10">
            <a:extLst>
              <a:ext uri="{FF2B5EF4-FFF2-40B4-BE49-F238E27FC236}">
                <a16:creationId xmlns:a16="http://schemas.microsoft.com/office/drawing/2014/main" id="{ED2EEE49-0233-42C4-A668-B2E2F346EDDB}"/>
              </a:ext>
            </a:extLst>
          </p:cNvPr>
          <p:cNvPicPr>
            <a:picLocks noChangeAspect="1"/>
          </p:cNvPicPr>
          <p:nvPr/>
        </p:nvPicPr>
        <p:blipFill rotWithShape="1">
          <a:blip r:embed="rId4">
            <a:extLst>
              <a:ext uri="{28A0092B-C50C-407E-A947-70E740481C1C}">
                <a14:useLocalDpi xmlns:a14="http://schemas.microsoft.com/office/drawing/2010/main" val="0"/>
              </a:ext>
            </a:extLst>
          </a:blip>
          <a:srcRect t="4242" b="7257"/>
          <a:stretch/>
        </p:blipFill>
        <p:spPr>
          <a:xfrm>
            <a:off x="-1" y="0"/>
            <a:ext cx="9144001" cy="975813"/>
          </a:xfrm>
          <a:prstGeom prst="rect">
            <a:avLst/>
          </a:prstGeom>
        </p:spPr>
      </p:pic>
      <p:sp>
        <p:nvSpPr>
          <p:cNvPr id="11" name="Rectangle: Rounded Corners 10">
            <a:extLst>
              <a:ext uri="{FF2B5EF4-FFF2-40B4-BE49-F238E27FC236}">
                <a16:creationId xmlns:a16="http://schemas.microsoft.com/office/drawing/2014/main" id="{D94209BB-F7F8-4D72-81BB-94D885CE3F93}"/>
              </a:ext>
            </a:extLst>
          </p:cNvPr>
          <p:cNvSpPr/>
          <p:nvPr/>
        </p:nvSpPr>
        <p:spPr>
          <a:xfrm>
            <a:off x="648863" y="5390971"/>
            <a:ext cx="7606640" cy="119239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EAFC6"/>
                </a:solidFill>
              </a:rPr>
              <a:t>Many aspects are addressed to best tackle the challenges of this module such as </a:t>
            </a:r>
            <a:r>
              <a:rPr lang="en-US" b="1" dirty="0">
                <a:solidFill>
                  <a:srgbClr val="6EAFC6"/>
                </a:solidFill>
              </a:rPr>
              <a:t>Gender issues, Adoption, Parental responsibility research of personal origins, freedom of expression, privacy </a:t>
            </a:r>
            <a:r>
              <a:rPr lang="en-US" dirty="0">
                <a:solidFill>
                  <a:srgbClr val="6EAFC6"/>
                </a:solidFill>
              </a:rPr>
              <a:t>etc. </a:t>
            </a:r>
            <a:r>
              <a:rPr lang="en-US" i="1" dirty="0">
                <a:solidFill>
                  <a:srgbClr val="6EAFC6"/>
                </a:solidFill>
              </a:rPr>
              <a:t>(see full list on the next slide)</a:t>
            </a:r>
            <a:endParaRPr lang="fr-FR" i="1" dirty="0">
              <a:solidFill>
                <a:srgbClr val="6EAFC6"/>
              </a:solidFill>
            </a:endParaRPr>
          </a:p>
        </p:txBody>
      </p:sp>
    </p:spTree>
    <p:custDataLst>
      <p:tags r:id="rId1"/>
    </p:custDataLst>
    <p:extLst>
      <p:ext uri="{BB962C8B-B14F-4D97-AF65-F5344CB8AC3E}">
        <p14:creationId xmlns:p14="http://schemas.microsoft.com/office/powerpoint/2010/main" val="2393805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ception personnalisée">
  <a:themeElements>
    <a:clrScheme name="Personnalisée 3">
      <a:dk1>
        <a:srgbClr val="234085"/>
      </a:dk1>
      <a:lt1>
        <a:srgbClr val="FFFFFF"/>
      </a:lt1>
      <a:dk2>
        <a:srgbClr val="23428B"/>
      </a:dk2>
      <a:lt2>
        <a:srgbClr val="E7E6E6"/>
      </a:lt2>
      <a:accent1>
        <a:srgbClr val="23428B"/>
      </a:accent1>
      <a:accent2>
        <a:srgbClr val="ED7D31"/>
      </a:accent2>
      <a:accent3>
        <a:srgbClr val="A5A5A5"/>
      </a:accent3>
      <a:accent4>
        <a:srgbClr val="FFC000"/>
      </a:accent4>
      <a:accent5>
        <a:srgbClr val="4472C4"/>
      </a:accent5>
      <a:accent6>
        <a:srgbClr val="70AD47"/>
      </a:accent6>
      <a:hlink>
        <a:srgbClr val="21418B"/>
      </a:hlink>
      <a:folHlink>
        <a:srgbClr val="23428B"/>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Home Map">
  <a:themeElements>
    <a:clrScheme name="Personnalisé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2060"/>
      </a:hlink>
      <a:folHlink>
        <a:srgbClr val="26206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7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1580</Words>
  <Application>Microsoft Office PowerPoint</Application>
  <PresentationFormat>On-screen Show (4:3)</PresentationFormat>
  <Paragraphs>143</Paragraphs>
  <Slides>14</Slides>
  <Notes>6</Notes>
  <HiddenSlides>1</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14</vt:i4>
      </vt:variant>
    </vt:vector>
  </HeadingPairs>
  <TitlesOfParts>
    <vt:vector size="36" baseType="lpstr">
      <vt:lpstr>Arial</vt:lpstr>
      <vt:lpstr>Arial Narrow</vt:lpstr>
      <vt:lpstr>Calibri</vt:lpstr>
      <vt:lpstr>Calibri Light</vt:lpstr>
      <vt:lpstr>Century Gothic</vt:lpstr>
      <vt:lpstr>4_Conception personnalisée</vt:lpstr>
      <vt:lpstr>5_Conception personnalisée</vt:lpstr>
      <vt:lpstr>6_Conception personnalisée</vt:lpstr>
      <vt:lpstr>7_Conception personnalisée</vt:lpstr>
      <vt:lpstr>9_Conception personnalisée</vt:lpstr>
      <vt:lpstr>8_Conception personnalisée</vt:lpstr>
      <vt:lpstr>10_Conception personnalisée</vt:lpstr>
      <vt:lpstr>12_Conception personnalisée</vt:lpstr>
      <vt:lpstr>13_Conception personnalisée</vt:lpstr>
      <vt:lpstr>Conception personnalisée</vt:lpstr>
      <vt:lpstr>11_Conception personnalisée</vt:lpstr>
      <vt:lpstr>14_Conception personnalisée</vt:lpstr>
      <vt:lpstr>1_Larissa</vt:lpstr>
      <vt:lpstr>15_Conception personnalisée</vt:lpstr>
      <vt:lpstr>Home Map</vt:lpstr>
      <vt:lpstr>17_Conception personnalisée</vt:lpstr>
      <vt:lpstr>16_Conception personnalisée</vt:lpstr>
      <vt:lpstr>PowerPoint Presentation</vt:lpstr>
      <vt:lpstr> HELP’s main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Programme for  Human Rights Education for Legal Professionals  CoE HELP  Eva Pastrana, Strasbourg, September 2020</dc:title>
  <dc:creator>PASTRANA Eva</dc:creator>
  <cp:lastModifiedBy>GANGLOFF Helene</cp:lastModifiedBy>
  <cp:revision>54</cp:revision>
  <dcterms:created xsi:type="dcterms:W3CDTF">2020-09-25T17:23:27Z</dcterms:created>
  <dcterms:modified xsi:type="dcterms:W3CDTF">2022-06-24T12:34:46Z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7DD96D93-1167-4574-9860-906952C20F79</vt:lpwstr>
  </property>
  <property fmtid="{D5CDD505-2E9C-101B-9397-08002B2CF9AE}" pid="3" name="ArticulatePath">
    <vt:lpwstr>2011 HELP launch Fam law BiH</vt:lpwstr>
  </property>
</Properties>
</file>