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handoutMasterIdLst>
    <p:handoutMasterId r:id="rId16"/>
  </p:handoutMasterIdLst>
  <p:sldIdLst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717171"/>
    <a:srgbClr val="646464"/>
    <a:srgbClr val="9B9B9B"/>
    <a:srgbClr val="EEEE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5" autoAdjust="0"/>
    <p:restoredTop sz="86394" autoAdjust="0"/>
  </p:normalViewPr>
  <p:slideViewPr>
    <p:cSldViewPr snapToGrid="0" showGuides="1">
      <p:cViewPr>
        <p:scale>
          <a:sx n="66" d="100"/>
          <a:sy n="66" d="100"/>
        </p:scale>
        <p:origin x="-1188" y="-72"/>
      </p:cViewPr>
      <p:guideLst>
        <p:guide orient="horz" pos="2160"/>
        <p:guide pos="55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78" d="100"/>
          <a:sy n="178" d="100"/>
        </p:scale>
        <p:origin x="-5776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C7F27-3F35-C348-A7B2-F69A620161E2}" type="datetimeFigureOut">
              <a:rPr lang="nl-NL" smtClean="0"/>
              <a:t>17-9-2015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9D320-CCF8-334E-8C41-0A87F0B8CD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80068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37DD8-B20A-47A6-AA94-FD478FAA3C28}" type="datetimeFigureOut">
              <a:rPr lang="nl-BE" smtClean="0"/>
              <a:pPr/>
              <a:t>17/09/2015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5A0D9C-0CD0-4097-81EC-9B83965EC080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7678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9016" y="293359"/>
            <a:ext cx="1858808" cy="8136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96000" y="2016000"/>
            <a:ext cx="7416000" cy="2088000"/>
          </a:xfrm>
        </p:spPr>
        <p:txBody>
          <a:bodyPr anchor="b" anchorCtr="0">
            <a:noAutofit/>
          </a:bodyPr>
          <a:lstStyle>
            <a:lvl1pPr indent="0" algn="l">
              <a:lnSpc>
                <a:spcPts val="5400"/>
              </a:lnSpc>
              <a:defRPr sz="5400" b="0" i="0">
                <a:latin typeface="FlandersArtSans-Bold" panose="00000800000000000000" pitchFamily="2" charset="0"/>
                <a:cs typeface="FlandersArtSans-Bold" panose="00000800000000000000" pitchFamily="2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296000" y="4140000"/>
            <a:ext cx="7416000" cy="1655762"/>
          </a:xfrm>
        </p:spPr>
        <p:txBody>
          <a:bodyPr bIns="0">
            <a:noAutofit/>
          </a:bodyPr>
          <a:lstStyle>
            <a:lvl1pPr marL="0" indent="0" algn="l">
              <a:lnSpc>
                <a:spcPts val="1760"/>
              </a:lnSpc>
              <a:buNone/>
              <a:defRPr sz="1580">
                <a:latin typeface="FlandersArtSans-Regular" panose="000005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BE" dirty="0"/>
          </a:p>
        </p:txBody>
      </p:sp>
      <p:sp>
        <p:nvSpPr>
          <p:cNvPr id="9" name="Tijdelijke aanduiding voor tekst 10"/>
          <p:cNvSpPr>
            <a:spLocks noGrp="1"/>
          </p:cNvSpPr>
          <p:nvPr>
            <p:ph type="body" sz="quarter" idx="15" hasCustomPrompt="1"/>
          </p:nvPr>
        </p:nvSpPr>
        <p:spPr>
          <a:xfrm>
            <a:off x="4426123" y="6361602"/>
            <a:ext cx="4435200" cy="352800"/>
          </a:xfrm>
        </p:spPr>
        <p:txBody>
          <a:bodyPr/>
          <a:lstStyle>
            <a:lvl1pPr marL="0" indent="0" algn="r">
              <a:buNone/>
              <a:defRPr sz="1700">
                <a:solidFill>
                  <a:schemeClr val="tx1"/>
                </a:solidFill>
                <a:latin typeface="FlandersArtSans-Regular" panose="00000500000000000000" pitchFamily="2" charset="0"/>
              </a:defRPr>
            </a:lvl1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1290121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eperen 11"/>
          <p:cNvGrpSpPr/>
          <p:nvPr userDrawn="1"/>
        </p:nvGrpSpPr>
        <p:grpSpPr>
          <a:xfrm>
            <a:off x="288000" y="286525"/>
            <a:ext cx="8553506" cy="6265475"/>
            <a:chOff x="288000" y="288000"/>
            <a:chExt cx="8553506" cy="6265475"/>
          </a:xfrm>
        </p:grpSpPr>
        <p:sp>
          <p:nvSpPr>
            <p:cNvPr id="10" name="Rechthoek 9"/>
            <p:cNvSpPr>
              <a:spLocks/>
            </p:cNvSpPr>
            <p:nvPr userDrawn="1"/>
          </p:nvSpPr>
          <p:spPr>
            <a:xfrm>
              <a:off x="288000" y="288000"/>
              <a:ext cx="6767999" cy="626547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latin typeface="FlandersArtSans-Regular" panose="00000500000000000000" pitchFamily="2" charset="0"/>
              </a:endParaRPr>
            </a:p>
          </p:txBody>
        </p:sp>
        <p:sp>
          <p:nvSpPr>
            <p:cNvPr id="11" name="Rechthoekige driehoek 10"/>
            <p:cNvSpPr/>
            <p:nvPr userDrawn="1"/>
          </p:nvSpPr>
          <p:spPr>
            <a:xfrm>
              <a:off x="7056000" y="288000"/>
              <a:ext cx="1785506" cy="6264000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latin typeface="FlandersArtSans-Regular" panose="00000500000000000000" pitchFamily="2" charset="0"/>
              </a:endParaRPr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04000" y="2520000"/>
            <a:ext cx="5342082" cy="1579711"/>
          </a:xfrm>
        </p:spPr>
        <p:txBody>
          <a:bodyPr anchor="b" anchorCtr="0">
            <a:noAutofit/>
          </a:bodyPr>
          <a:lstStyle>
            <a:lvl1pPr algn="l">
              <a:lnSpc>
                <a:spcPts val="5400"/>
              </a:lnSpc>
              <a:defRPr sz="5400" b="0" i="0">
                <a:latin typeface="FlandersArtSans-Bold" panose="00000800000000000000" pitchFamily="2" charset="0"/>
                <a:cs typeface="FlandersArtSans-Bold" panose="00000800000000000000" pitchFamily="2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304000" y="4174702"/>
            <a:ext cx="5354606" cy="1053708"/>
          </a:xfrm>
          <a:prstGeom prst="rect">
            <a:avLst/>
          </a:prstGeom>
        </p:spPr>
        <p:txBody>
          <a:bodyPr bIns="0">
            <a:noAutofit/>
          </a:bodyPr>
          <a:lstStyle>
            <a:lvl1pPr marL="0" indent="0" algn="l">
              <a:lnSpc>
                <a:spcPts val="1760"/>
              </a:lnSpc>
              <a:buNone/>
              <a:defRPr sz="158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 smtClean="0"/>
              <a:t>Klik om de ondertitelstijl van het model te bewerken</a:t>
            </a:r>
            <a:endParaRPr lang="nl-BE" dirty="0"/>
          </a:p>
        </p:txBody>
      </p:sp>
      <p:sp>
        <p:nvSpPr>
          <p:cNvPr id="13" name="Tijdelijke aanduiding voor tekst 2"/>
          <p:cNvSpPr>
            <a:spLocks noGrp="1"/>
          </p:cNvSpPr>
          <p:nvPr>
            <p:ph idx="12" hasCustomPrompt="1"/>
          </p:nvPr>
        </p:nvSpPr>
        <p:spPr>
          <a:xfrm>
            <a:off x="504001" y="6044105"/>
            <a:ext cx="4773240" cy="35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>
              <a:buFontTx/>
              <a:buNone/>
              <a:defRPr sz="1700">
                <a:latin typeface="FlandersArtSans-Regular" panose="00000500000000000000" pitchFamily="2" charset="0"/>
              </a:defRPr>
            </a:lvl1pPr>
            <a:lvl5pPr>
              <a:defRPr>
                <a:latin typeface="FlandersArtSans-Regular" panose="00000500000000000000" pitchFamily="2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4"/>
            <a:endParaRPr lang="nl-BE" dirty="0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411" y="565282"/>
            <a:ext cx="1560875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750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eren 3"/>
          <p:cNvGrpSpPr/>
          <p:nvPr userDrawn="1"/>
        </p:nvGrpSpPr>
        <p:grpSpPr>
          <a:xfrm>
            <a:off x="1476000" y="288000"/>
            <a:ext cx="7379999" cy="6265475"/>
            <a:chOff x="1476000" y="288000"/>
            <a:chExt cx="7379999" cy="6265475"/>
          </a:xfrm>
        </p:grpSpPr>
        <p:sp>
          <p:nvSpPr>
            <p:cNvPr id="8" name="Rechthoek 7"/>
            <p:cNvSpPr>
              <a:spLocks/>
            </p:cNvSpPr>
            <p:nvPr userDrawn="1"/>
          </p:nvSpPr>
          <p:spPr>
            <a:xfrm>
              <a:off x="3277896" y="288000"/>
              <a:ext cx="5578103" cy="626547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>
                <a:latin typeface="FlandersArtSans-Regular" panose="00000500000000000000" pitchFamily="2" charset="0"/>
              </a:endParaRPr>
            </a:p>
          </p:txBody>
        </p:sp>
        <p:sp>
          <p:nvSpPr>
            <p:cNvPr id="10" name="Rechthoekige driehoek 9"/>
            <p:cNvSpPr/>
            <p:nvPr userDrawn="1"/>
          </p:nvSpPr>
          <p:spPr>
            <a:xfrm flipH="1">
              <a:off x="1476000" y="288000"/>
              <a:ext cx="1800000" cy="6264000"/>
            </a:xfrm>
            <a:prstGeom prst="rtTriangle">
              <a:avLst/>
            </a:prstGeom>
            <a:solidFill>
              <a:schemeClr val="bg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latin typeface="FlandersArtSans-Regular" panose="00000500000000000000" pitchFamily="2" charset="0"/>
              </a:endParaRPr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96052" y="2104574"/>
            <a:ext cx="3816000" cy="2484000"/>
          </a:xfrm>
        </p:spPr>
        <p:txBody>
          <a:bodyPr anchor="t" anchorCtr="0">
            <a:noAutofit/>
          </a:bodyPr>
          <a:lstStyle>
            <a:lvl1pPr algn="l">
              <a:lnSpc>
                <a:spcPts val="5400"/>
              </a:lnSpc>
              <a:defRPr sz="5400"/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000832" y="4631622"/>
            <a:ext cx="3816000" cy="1224000"/>
          </a:xfrm>
          <a:prstGeom prst="rect">
            <a:avLst/>
          </a:prstGeom>
        </p:spPr>
        <p:txBody>
          <a:bodyPr bIns="0">
            <a:noAutofit/>
          </a:bodyPr>
          <a:lstStyle>
            <a:lvl1pPr marL="0" indent="0" algn="l">
              <a:lnSpc>
                <a:spcPts val="1760"/>
              </a:lnSpc>
              <a:spcBef>
                <a:spcPts val="0"/>
              </a:spcBef>
              <a:buNone/>
              <a:defRPr sz="158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 smtClean="0"/>
              <a:t>Klik om de ondertitelstijl van het model te bewerken</a:t>
            </a:r>
            <a:endParaRPr lang="nl-BE" dirty="0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29" y="293359"/>
            <a:ext cx="1644963" cy="720000"/>
          </a:xfrm>
          <a:prstGeom prst="rect">
            <a:avLst/>
          </a:prstGeom>
        </p:spPr>
      </p:pic>
      <p:sp>
        <p:nvSpPr>
          <p:cNvPr id="12" name="Tijdelijke aanduiding voor tekst 2"/>
          <p:cNvSpPr>
            <a:spLocks noGrp="1"/>
          </p:cNvSpPr>
          <p:nvPr>
            <p:ph idx="12" hasCustomPrompt="1"/>
          </p:nvPr>
        </p:nvSpPr>
        <p:spPr>
          <a:xfrm>
            <a:off x="3636022" y="6044105"/>
            <a:ext cx="4773240" cy="35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r">
              <a:buFontTx/>
              <a:buNone/>
              <a:defRPr sz="1700">
                <a:latin typeface="FlandersArtSans-Regular" panose="00000500000000000000" pitchFamily="2" charset="0"/>
              </a:defRPr>
            </a:lvl1pPr>
            <a:lvl5pPr algn="r">
              <a:defRPr>
                <a:latin typeface="FlandersArtSans-Regular" panose="00000500000000000000" pitchFamily="2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4"/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38421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sz="quarter" idx="14"/>
          </p:nvPr>
        </p:nvSpPr>
        <p:spPr>
          <a:xfrm>
            <a:off x="0" y="-1"/>
            <a:ext cx="9144000" cy="6858001"/>
          </a:xfrm>
        </p:spPr>
        <p:txBody>
          <a:bodyPr anchor="ctr"/>
          <a:lstStyle>
            <a:lvl1pPr marL="0" indent="0" algn="r">
              <a:buNone/>
              <a:defRPr>
                <a:solidFill>
                  <a:srgbClr val="FF0000"/>
                </a:solidFill>
              </a:defRPr>
            </a:lvl1pPr>
          </a:lstStyle>
          <a:p>
            <a:endParaRPr lang="nl-BE" dirty="0"/>
          </a:p>
        </p:txBody>
      </p:sp>
      <p:grpSp>
        <p:nvGrpSpPr>
          <p:cNvPr id="11" name="Groep 10"/>
          <p:cNvGrpSpPr/>
          <p:nvPr userDrawn="1"/>
        </p:nvGrpSpPr>
        <p:grpSpPr>
          <a:xfrm>
            <a:off x="-1" y="0"/>
            <a:ext cx="6228000" cy="6858000"/>
            <a:chOff x="288001" y="288000"/>
            <a:chExt cx="6033505" cy="6265475"/>
          </a:xfrm>
        </p:grpSpPr>
        <p:sp>
          <p:nvSpPr>
            <p:cNvPr id="9" name="Rechthoek 8"/>
            <p:cNvSpPr>
              <a:spLocks/>
            </p:cNvSpPr>
            <p:nvPr userDrawn="1"/>
          </p:nvSpPr>
          <p:spPr>
            <a:xfrm flipV="1">
              <a:off x="288001" y="288000"/>
              <a:ext cx="4248000" cy="62654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" name="Rechthoekige driehoek 9"/>
            <p:cNvSpPr/>
            <p:nvPr userDrawn="1"/>
          </p:nvSpPr>
          <p:spPr>
            <a:xfrm flipV="1">
              <a:off x="4536000" y="288000"/>
              <a:ext cx="1785506" cy="6264000"/>
            </a:xfrm>
            <a:prstGeom prst="rtTriangle">
              <a:avLst/>
            </a:prstGeom>
            <a:solidFill>
              <a:schemeClr val="bg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876014" y="6328278"/>
            <a:ext cx="2141621" cy="365125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FlandersArtSans-Regular" panose="00000500000000000000" pitchFamily="2" charset="0"/>
              </a:defRPr>
            </a:lvl1pPr>
          </a:lstStyle>
          <a:p>
            <a:fld id="{7749CDD0-7D77-4D23-9A27-F361E39BA472}" type="datetime1">
              <a:rPr lang="nl-BE" smtClean="0"/>
              <a:pPr/>
              <a:t>17/09/2015</a:t>
            </a:fld>
            <a:r>
              <a:rPr lang="nl-BE" smtClean="0"/>
              <a:t> </a:t>
            </a:r>
            <a:r>
              <a:rPr lang="nl-BE" b="1" smtClean="0"/>
              <a:t>│</a:t>
            </a:r>
            <a:fld id="{B263F6C6-2226-4286-8995-C42CB1E7C29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8" name="Titel 1"/>
          <p:cNvSpPr>
            <a:spLocks noGrp="1"/>
          </p:cNvSpPr>
          <p:nvPr>
            <p:ph type="ctrTitle"/>
          </p:nvPr>
        </p:nvSpPr>
        <p:spPr>
          <a:xfrm>
            <a:off x="1332000" y="756846"/>
            <a:ext cx="3456131" cy="1800000"/>
          </a:xfrm>
        </p:spPr>
        <p:txBody>
          <a:bodyPr anchor="b" anchorCtr="0">
            <a:noAutofit/>
          </a:bodyPr>
          <a:lstStyle>
            <a:lvl1pPr algn="l">
              <a:lnSpc>
                <a:spcPts val="3800"/>
              </a:lnSpc>
              <a:defRPr sz="3700" b="0" i="0">
                <a:latin typeface="FlandersArtSans-Bold" panose="00000800000000000000" pitchFamily="2" charset="0"/>
                <a:cs typeface="FlandersArtSans-Bold" panose="00000800000000000000" pitchFamily="2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13"/>
          </p:nvPr>
        </p:nvSpPr>
        <p:spPr>
          <a:xfrm>
            <a:off x="1332000" y="2987448"/>
            <a:ext cx="3112678" cy="2770098"/>
          </a:xfrm>
        </p:spPr>
        <p:txBody>
          <a:bodyPr/>
          <a:lstStyle>
            <a:lvl1pPr marL="0" indent="0">
              <a:lnSpc>
                <a:spcPts val="2500"/>
              </a:lnSpc>
              <a:spcBef>
                <a:spcPts val="0"/>
              </a:spcBef>
              <a:buFontTx/>
              <a:buNone/>
              <a:defRPr sz="2100">
                <a:latin typeface="FlandersArtSans-Regular" panose="00000500000000000000" pitchFamily="2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210186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3"/>
          </p:nvPr>
        </p:nvSpPr>
        <p:spPr>
          <a:xfrm>
            <a:off x="288000" y="0"/>
            <a:ext cx="8856000" cy="6858000"/>
          </a:xfrm>
        </p:spPr>
        <p:txBody>
          <a:bodyPr anchor="ctr"/>
          <a:lstStyle>
            <a:lvl1pPr algn="ctr">
              <a:buNone/>
              <a:defRPr>
                <a:solidFill>
                  <a:srgbClr val="FF0000"/>
                </a:solidFill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B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96000" y="756000"/>
            <a:ext cx="4400361" cy="2196000"/>
          </a:xfrm>
        </p:spPr>
        <p:txBody>
          <a:bodyPr anchor="t">
            <a:noAutofit/>
          </a:bodyPr>
          <a:lstStyle>
            <a:lvl1pPr indent="0" algn="l">
              <a:lnSpc>
                <a:spcPts val="3800"/>
              </a:lnSpc>
              <a:defRPr sz="3700" b="0" i="0">
                <a:solidFill>
                  <a:schemeClr val="bg1"/>
                </a:solidFill>
                <a:latin typeface="FlandersArtSans-Bold" panose="00000800000000000000" pitchFamily="2" charset="0"/>
                <a:cs typeface="FlandersArtSans-Bold" panose="00000800000000000000" pitchFamily="2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BE" dirty="0"/>
          </a:p>
        </p:txBody>
      </p: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44" y="5867918"/>
            <a:ext cx="1631963" cy="714310"/>
          </a:xfrm>
          <a:prstGeom prst="rect">
            <a:avLst/>
          </a:prstGeom>
        </p:spPr>
      </p:pic>
      <p:sp>
        <p:nvSpPr>
          <p:cNvPr id="15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876014" y="6336000"/>
            <a:ext cx="2141621" cy="365125"/>
          </a:xfrm>
        </p:spPr>
        <p:txBody>
          <a:bodyPr/>
          <a:lstStyle>
            <a:lvl1pPr>
              <a:defRPr sz="900">
                <a:latin typeface="FlandersArtSans-Regular" panose="00000500000000000000" pitchFamily="2" charset="0"/>
              </a:defRPr>
            </a:lvl1pPr>
          </a:lstStyle>
          <a:p>
            <a:fld id="{7749CDD0-7D77-4D23-9A27-F361E39BA472}" type="datetime1">
              <a:rPr lang="nl-BE" smtClean="0"/>
              <a:pPr/>
              <a:t>17/09/2015</a:t>
            </a:fld>
            <a:r>
              <a:rPr lang="nl-BE" smtClean="0"/>
              <a:t> </a:t>
            </a:r>
            <a:r>
              <a:rPr lang="nl-BE" b="1" smtClean="0"/>
              <a:t>│</a:t>
            </a:r>
            <a:fld id="{B263F6C6-2226-4286-8995-C42CB1E7C290}" type="slidenum">
              <a:rPr lang="nl-BE" smtClean="0"/>
              <a:pPr/>
              <a:t>‹nr.›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506108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2"/>
          </p:nvPr>
        </p:nvSpPr>
        <p:spPr>
          <a:xfrm>
            <a:off x="287999" y="0"/>
            <a:ext cx="8856000" cy="6858000"/>
          </a:xfrm>
        </p:spPr>
        <p:txBody>
          <a:bodyPr/>
          <a:lstStyle>
            <a:lvl1pPr algn="ctr">
              <a:buNone/>
              <a:defRPr>
                <a:solidFill>
                  <a:srgbClr val="FF0000"/>
                </a:solidFill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B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96000" y="2023200"/>
            <a:ext cx="3108049" cy="2073600"/>
          </a:xfrm>
        </p:spPr>
        <p:txBody>
          <a:bodyPr anchor="b" anchorCtr="0">
            <a:noAutofit/>
          </a:bodyPr>
          <a:lstStyle>
            <a:lvl1pPr indent="0" algn="l">
              <a:lnSpc>
                <a:spcPts val="5400"/>
              </a:lnSpc>
              <a:defRPr sz="5400" b="0">
                <a:solidFill>
                  <a:schemeClr val="bg1"/>
                </a:solidFill>
                <a:latin typeface="FlandersArtSans-Bold" panose="00000800000000000000" pitchFamily="2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296000" y="4154400"/>
            <a:ext cx="7416000" cy="1656000"/>
          </a:xfrm>
        </p:spPr>
        <p:txBody>
          <a:bodyPr bIns="0">
            <a:noAutofit/>
          </a:bodyPr>
          <a:lstStyle>
            <a:lvl1pPr marL="0" indent="0" algn="l">
              <a:lnSpc>
                <a:spcPts val="1760"/>
              </a:lnSpc>
              <a:buNone/>
              <a:defRPr sz="1600">
                <a:solidFill>
                  <a:schemeClr val="bg1"/>
                </a:solidFill>
                <a:latin typeface="FlandersArtSans-Regular" panose="000005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BE" dirty="0"/>
          </a:p>
        </p:txBody>
      </p:sp>
      <p:sp>
        <p:nvSpPr>
          <p:cNvPr id="15" name="Tijdelijke aanduiding voor tekst 10"/>
          <p:cNvSpPr>
            <a:spLocks noGrp="1"/>
          </p:cNvSpPr>
          <p:nvPr>
            <p:ph type="body" sz="quarter" idx="15" hasCustomPrompt="1"/>
          </p:nvPr>
        </p:nvSpPr>
        <p:spPr>
          <a:xfrm>
            <a:off x="4426123" y="6361602"/>
            <a:ext cx="4435200" cy="352800"/>
          </a:xfrm>
        </p:spPr>
        <p:txBody>
          <a:bodyPr/>
          <a:lstStyle>
            <a:lvl1pPr marL="0" indent="0" algn="r">
              <a:buNone/>
              <a:defRPr sz="1700">
                <a:solidFill>
                  <a:schemeClr val="bg1"/>
                </a:solidFill>
                <a:latin typeface="FlandersArtSans-Regular" panose="00000500000000000000" pitchFamily="2" charset="0"/>
              </a:defRPr>
            </a:lvl1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pic>
        <p:nvPicPr>
          <p:cNvPr id="9" name="Tijdelijke aanduiding voor afbeelding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345" y="282764"/>
            <a:ext cx="1858808" cy="81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811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3"/>
          </p:nvPr>
        </p:nvSpPr>
        <p:spPr>
          <a:xfrm>
            <a:off x="288000" y="0"/>
            <a:ext cx="8856000" cy="6858000"/>
          </a:xfrm>
        </p:spPr>
        <p:txBody>
          <a:bodyPr anchor="ctr"/>
          <a:lstStyle>
            <a:lvl1pPr algn="ctr">
              <a:buNone/>
              <a:defRPr>
                <a:solidFill>
                  <a:srgbClr val="FF0000"/>
                </a:solidFill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B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96000" y="756000"/>
            <a:ext cx="4400361" cy="2196000"/>
          </a:xfrm>
        </p:spPr>
        <p:txBody>
          <a:bodyPr anchor="t">
            <a:noAutofit/>
          </a:bodyPr>
          <a:lstStyle>
            <a:lvl1pPr indent="0" algn="l">
              <a:lnSpc>
                <a:spcPts val="3800"/>
              </a:lnSpc>
              <a:defRPr sz="3700" b="0" i="0">
                <a:solidFill>
                  <a:schemeClr val="bg1"/>
                </a:solidFill>
                <a:latin typeface="FlandersArtSans-Bold" panose="00000800000000000000" pitchFamily="2" charset="0"/>
                <a:cs typeface="FlandersArtSans-Bold" panose="00000800000000000000" pitchFamily="2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BE" dirty="0"/>
          </a:p>
        </p:txBody>
      </p:sp>
      <p:sp>
        <p:nvSpPr>
          <p:cNvPr id="8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876014" y="6336000"/>
            <a:ext cx="2141621" cy="365125"/>
          </a:xfrm>
        </p:spPr>
        <p:txBody>
          <a:bodyPr/>
          <a:lstStyle>
            <a:lvl1pPr>
              <a:defRPr sz="900">
                <a:latin typeface="FlandersArtSans-Regular" panose="00000500000000000000" pitchFamily="2" charset="0"/>
              </a:defRPr>
            </a:lvl1pPr>
          </a:lstStyle>
          <a:p>
            <a:fld id="{7749CDD0-7D77-4D23-9A27-F361E39BA472}" type="datetime1">
              <a:rPr lang="nl-BE" smtClean="0"/>
              <a:pPr/>
              <a:t>17/09/2015</a:t>
            </a:fld>
            <a:r>
              <a:rPr lang="nl-BE" dirty="0" smtClean="0"/>
              <a:t> </a:t>
            </a:r>
            <a:r>
              <a:rPr lang="nl-BE" b="1" dirty="0" smtClean="0"/>
              <a:t>│</a:t>
            </a:r>
            <a:fld id="{B263F6C6-2226-4286-8995-C42CB1E7C29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2" name="Ondertitel 2"/>
          <p:cNvSpPr>
            <a:spLocks noGrp="1"/>
          </p:cNvSpPr>
          <p:nvPr>
            <p:ph type="subTitle" idx="1"/>
          </p:nvPr>
        </p:nvSpPr>
        <p:spPr>
          <a:xfrm>
            <a:off x="5176691" y="4191642"/>
            <a:ext cx="3408509" cy="2112905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ts val="2500"/>
              </a:lnSpc>
              <a:spcBef>
                <a:spcPts val="0"/>
              </a:spcBef>
              <a:buNone/>
              <a:defRPr sz="2100">
                <a:latin typeface="FlandersArtSans-Regular" panose="000005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BE" dirty="0"/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484" y="5857200"/>
            <a:ext cx="1631963" cy="714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5579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3"/>
          </p:nvPr>
        </p:nvSpPr>
        <p:spPr>
          <a:xfrm>
            <a:off x="288000" y="0"/>
            <a:ext cx="8856000" cy="6858000"/>
          </a:xfrm>
        </p:spPr>
        <p:txBody>
          <a:bodyPr anchor="ctr"/>
          <a:lstStyle>
            <a:lvl1pPr algn="ctr">
              <a:buNone/>
              <a:defRPr>
                <a:solidFill>
                  <a:srgbClr val="FF0000"/>
                </a:solidFill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BE"/>
          </a:p>
        </p:txBody>
      </p:sp>
      <p:grpSp>
        <p:nvGrpSpPr>
          <p:cNvPr id="11" name="Groeperen 10"/>
          <p:cNvGrpSpPr/>
          <p:nvPr userDrawn="1"/>
        </p:nvGrpSpPr>
        <p:grpSpPr>
          <a:xfrm>
            <a:off x="288000" y="3402000"/>
            <a:ext cx="8856000" cy="3456000"/>
            <a:chOff x="288000" y="3402000"/>
            <a:chExt cx="8856000" cy="3456000"/>
          </a:xfrm>
        </p:grpSpPr>
        <p:sp>
          <p:nvSpPr>
            <p:cNvPr id="5" name="Rechthoek 4"/>
            <p:cNvSpPr/>
            <p:nvPr userDrawn="1"/>
          </p:nvSpPr>
          <p:spPr>
            <a:xfrm>
              <a:off x="288000" y="4266000"/>
              <a:ext cx="8856000" cy="25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Rechthoekige driehoek 6"/>
            <p:cNvSpPr/>
            <p:nvPr userDrawn="1"/>
          </p:nvSpPr>
          <p:spPr>
            <a:xfrm flipH="1">
              <a:off x="288000" y="3402000"/>
              <a:ext cx="8856000" cy="864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96000" y="756000"/>
            <a:ext cx="3686547" cy="2196000"/>
          </a:xfrm>
        </p:spPr>
        <p:txBody>
          <a:bodyPr anchor="t">
            <a:noAutofit/>
          </a:bodyPr>
          <a:lstStyle>
            <a:lvl1pPr indent="0" algn="l">
              <a:lnSpc>
                <a:spcPts val="3800"/>
              </a:lnSpc>
              <a:defRPr sz="3700" b="0" i="0">
                <a:solidFill>
                  <a:schemeClr val="bg1"/>
                </a:solidFill>
                <a:latin typeface="FlandersArtSans-Bold" panose="00000800000000000000" pitchFamily="2" charset="0"/>
                <a:cs typeface="FlandersArtSans-Bold" panose="00000800000000000000" pitchFamily="2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BE" dirty="0"/>
          </a:p>
        </p:txBody>
      </p:sp>
      <p:sp>
        <p:nvSpPr>
          <p:cNvPr id="8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876014" y="6336000"/>
            <a:ext cx="2141621" cy="365125"/>
          </a:xfrm>
        </p:spPr>
        <p:txBody>
          <a:bodyPr/>
          <a:lstStyle>
            <a:lvl1pPr>
              <a:defRPr sz="900">
                <a:latin typeface="FlandersArtSans-Regular" panose="00000500000000000000" pitchFamily="2" charset="0"/>
              </a:defRPr>
            </a:lvl1pPr>
          </a:lstStyle>
          <a:p>
            <a:fld id="{7749CDD0-7D77-4D23-9A27-F361E39BA472}" type="datetime1">
              <a:rPr lang="nl-BE" smtClean="0"/>
              <a:pPr/>
              <a:t>17/09/2015</a:t>
            </a:fld>
            <a:r>
              <a:rPr lang="nl-BE" smtClean="0"/>
              <a:t> </a:t>
            </a:r>
            <a:r>
              <a:rPr lang="nl-BE" b="1" smtClean="0"/>
              <a:t>│</a:t>
            </a:r>
            <a:fld id="{B263F6C6-2226-4286-8995-C42CB1E7C290}" type="slidenum">
              <a:rPr lang="nl-BE" smtClean="0"/>
              <a:pPr/>
              <a:t>‹nr.›</a:t>
            </a:fld>
            <a:endParaRPr lang="nl-BE" dirty="0"/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050" y="5862559"/>
            <a:ext cx="1631963" cy="714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98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96000" y="756000"/>
            <a:ext cx="7416000" cy="1116000"/>
          </a:xfrm>
        </p:spPr>
        <p:txBody>
          <a:bodyPr anchor="t" anchorCtr="0"/>
          <a:lstStyle>
            <a:lvl1pPr>
              <a:defRPr b="0" i="0">
                <a:latin typeface="FlandersArtSans-Bold" panose="00000800000000000000" pitchFamily="2" charset="0"/>
                <a:cs typeface="FlandersArtSans-Bold" panose="00000800000000000000" pitchFamily="2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20146" y="1908000"/>
            <a:ext cx="3391854" cy="3780000"/>
          </a:xfrm>
        </p:spPr>
        <p:txBody>
          <a:bodyPr bIns="0"/>
          <a:lstStyle>
            <a:lvl1pPr>
              <a:spcBef>
                <a:spcPts val="300"/>
              </a:spcBef>
              <a:defRPr sz="2000"/>
            </a:lvl1pPr>
            <a:lvl2pPr>
              <a:spcBef>
                <a:spcPts val="300"/>
              </a:spcBef>
              <a:defRPr sz="2000">
                <a:solidFill>
                  <a:schemeClr val="bg1">
                    <a:lumMod val="50000"/>
                  </a:schemeClr>
                </a:solidFill>
              </a:defRPr>
            </a:lvl2pPr>
            <a:lvl3pPr>
              <a:spcBef>
                <a:spcPts val="300"/>
              </a:spcBef>
              <a:defRPr sz="1600"/>
            </a:lvl3pPr>
            <a:lvl4pPr>
              <a:spcBef>
                <a:spcPts val="300"/>
              </a:spcBef>
              <a:defRPr sz="1600"/>
            </a:lvl4pPr>
            <a:lvl5pPr>
              <a:spcBef>
                <a:spcPts val="300"/>
              </a:spcBef>
              <a:defRPr sz="1600"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 dirty="0"/>
          </a:p>
        </p:txBody>
      </p:sp>
      <p:sp>
        <p:nvSpPr>
          <p:cNvPr id="12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876014" y="6336000"/>
            <a:ext cx="2141621" cy="365125"/>
          </a:xfrm>
        </p:spPr>
        <p:txBody>
          <a:bodyPr/>
          <a:lstStyle>
            <a:lvl1pPr>
              <a:defRPr sz="900">
                <a:latin typeface="FlandersArtSans-Regular" panose="00000500000000000000" pitchFamily="2" charset="0"/>
              </a:defRPr>
            </a:lvl1pPr>
          </a:lstStyle>
          <a:p>
            <a:fld id="{7749CDD0-7D77-4D23-9A27-F361E39BA472}" type="datetime1">
              <a:rPr lang="nl-BE" smtClean="0"/>
              <a:pPr/>
              <a:t>17/09/2015</a:t>
            </a:fld>
            <a:r>
              <a:rPr lang="nl-BE" dirty="0" smtClean="0"/>
              <a:t> </a:t>
            </a:r>
            <a:r>
              <a:rPr lang="nl-BE" b="1" dirty="0" smtClean="0"/>
              <a:t>│</a:t>
            </a:r>
            <a:fld id="{B263F6C6-2226-4286-8995-C42CB1E7C29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5" name="Tijdelijke aanduiding voor afbeelding 4"/>
          <p:cNvSpPr>
            <a:spLocks noGrp="1"/>
          </p:cNvSpPr>
          <p:nvPr>
            <p:ph type="pic" sz="quarter" idx="13"/>
          </p:nvPr>
        </p:nvSpPr>
        <p:spPr>
          <a:xfrm>
            <a:off x="1294228" y="1908000"/>
            <a:ext cx="3708000" cy="3780000"/>
          </a:xfrm>
        </p:spPr>
        <p:txBody>
          <a:bodyPr anchor="ctr"/>
          <a:lstStyle>
            <a:lvl1pPr algn="ctr">
              <a:buNone/>
              <a:defRPr>
                <a:solidFill>
                  <a:srgbClr val="FF0000"/>
                </a:solidFill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BE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485" y="5857200"/>
            <a:ext cx="1631963" cy="714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013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96000" y="756000"/>
            <a:ext cx="7416000" cy="1116000"/>
          </a:xfrm>
        </p:spPr>
        <p:txBody>
          <a:bodyPr anchor="t" anchorCtr="0"/>
          <a:lstStyle>
            <a:lvl1pPr>
              <a:defRPr b="0" i="0">
                <a:latin typeface="FlandersArtSans-Bold" panose="00000800000000000000" pitchFamily="2" charset="0"/>
                <a:cs typeface="FlandersArtSans-Bold" panose="00000800000000000000" pitchFamily="2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296000" y="1908000"/>
            <a:ext cx="3708000" cy="3780000"/>
          </a:xfrm>
        </p:spPr>
        <p:txBody>
          <a:bodyPr bIns="0"/>
          <a:lstStyle>
            <a:lvl1pPr>
              <a:spcBef>
                <a:spcPts val="300"/>
              </a:spcBef>
              <a:defRPr sz="2000">
                <a:latin typeface="FlandersArtSans-Bold" panose="00000800000000000000" pitchFamily="2" charset="0"/>
              </a:defRPr>
            </a:lvl1pPr>
            <a:lvl2pPr>
              <a:spcBef>
                <a:spcPts val="300"/>
              </a:spcBef>
              <a:defRPr sz="2000">
                <a:solidFill>
                  <a:schemeClr val="bg1">
                    <a:lumMod val="50000"/>
                  </a:schemeClr>
                </a:solidFill>
                <a:latin typeface="FlandersArtSans-Regular" panose="00000500000000000000" pitchFamily="2" charset="0"/>
              </a:defRPr>
            </a:lvl2pPr>
            <a:lvl3pPr>
              <a:spcBef>
                <a:spcPts val="300"/>
              </a:spcBef>
              <a:defRPr sz="1800">
                <a:latin typeface="FlandersArtSans-Regular" panose="00000500000000000000" pitchFamily="2" charset="0"/>
              </a:defRPr>
            </a:lvl3pPr>
            <a:lvl4pPr>
              <a:spcBef>
                <a:spcPts val="300"/>
              </a:spcBef>
              <a:defRPr sz="1800">
                <a:latin typeface="FlandersArtSans-Regular" panose="00000500000000000000" pitchFamily="2" charset="0"/>
              </a:defRPr>
            </a:lvl4pPr>
            <a:lvl5pPr>
              <a:spcBef>
                <a:spcPts val="300"/>
              </a:spcBef>
              <a:defRPr sz="1800">
                <a:latin typeface="FlandersArtSans-Regular" panose="00000500000000000000" pitchFamily="2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876014" y="6336000"/>
            <a:ext cx="2141621" cy="365125"/>
          </a:xfrm>
        </p:spPr>
        <p:txBody>
          <a:bodyPr/>
          <a:lstStyle>
            <a:lvl1pPr>
              <a:defRPr sz="900">
                <a:latin typeface="FlandersArtSans-Regular" panose="00000500000000000000" pitchFamily="2" charset="0"/>
              </a:defRPr>
            </a:lvl1pPr>
          </a:lstStyle>
          <a:p>
            <a:fld id="{7749CDD0-7D77-4D23-9A27-F361E39BA472}" type="datetime1">
              <a:rPr lang="nl-BE" smtClean="0"/>
              <a:pPr/>
              <a:t>17/09/2015</a:t>
            </a:fld>
            <a:r>
              <a:rPr lang="nl-BE" dirty="0" smtClean="0"/>
              <a:t> </a:t>
            </a:r>
            <a:r>
              <a:rPr lang="nl-BE" b="1" dirty="0" smtClean="0"/>
              <a:t>│</a:t>
            </a:r>
            <a:fld id="{B263F6C6-2226-4286-8995-C42CB1E7C29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0" name="Tijdelijke aanduiding voor inhoud 3"/>
          <p:cNvSpPr>
            <a:spLocks noGrp="1"/>
          </p:cNvSpPr>
          <p:nvPr>
            <p:ph sz="half" idx="13"/>
          </p:nvPr>
        </p:nvSpPr>
        <p:spPr>
          <a:xfrm>
            <a:off x="5040000" y="1908000"/>
            <a:ext cx="3672000" cy="3780000"/>
          </a:xfrm>
        </p:spPr>
        <p:txBody>
          <a:bodyPr bIns="0"/>
          <a:lstStyle>
            <a:lvl1pPr>
              <a:defRPr sz="2000">
                <a:latin typeface="FlandersArtSans-Bold" panose="00000800000000000000" pitchFamily="2" charset="0"/>
              </a:defRPr>
            </a:lvl1pPr>
            <a:lvl2pPr>
              <a:spcBef>
                <a:spcPts val="300"/>
              </a:spcBef>
              <a:defRPr sz="2000">
                <a:solidFill>
                  <a:schemeClr val="bg1">
                    <a:lumMod val="50000"/>
                  </a:schemeClr>
                </a:solidFill>
                <a:latin typeface="FlandersArtSans-Regular" panose="00000500000000000000" pitchFamily="2" charset="0"/>
              </a:defRPr>
            </a:lvl2pPr>
            <a:lvl3pPr>
              <a:spcBef>
                <a:spcPts val="300"/>
              </a:spcBef>
              <a:defRPr sz="1800">
                <a:latin typeface="FlandersArtSans-Regular" panose="00000500000000000000" pitchFamily="2" charset="0"/>
              </a:defRPr>
            </a:lvl3pPr>
            <a:lvl4pPr>
              <a:spcBef>
                <a:spcPts val="300"/>
              </a:spcBef>
              <a:defRPr sz="1800">
                <a:latin typeface="FlandersArtSans-Regular" panose="00000500000000000000" pitchFamily="2" charset="0"/>
              </a:defRPr>
            </a:lvl4pPr>
            <a:lvl5pPr>
              <a:spcBef>
                <a:spcPts val="300"/>
              </a:spcBef>
              <a:defRPr sz="1800">
                <a:latin typeface="FlandersArtSans-Regular" panose="00000500000000000000" pitchFamily="2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 dirty="0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68" y="5873276"/>
            <a:ext cx="1631963" cy="714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297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876014" y="6336000"/>
            <a:ext cx="2141621" cy="365125"/>
          </a:xfrm>
        </p:spPr>
        <p:txBody>
          <a:bodyPr/>
          <a:lstStyle>
            <a:lvl1pPr>
              <a:defRPr sz="900">
                <a:latin typeface="FlandersArtSans-Regular" panose="00000500000000000000" pitchFamily="2" charset="0"/>
              </a:defRPr>
            </a:lvl1pPr>
          </a:lstStyle>
          <a:p>
            <a:fld id="{7749CDD0-7D77-4D23-9A27-F361E39BA472}" type="datetime1">
              <a:rPr lang="nl-BE" smtClean="0"/>
              <a:pPr/>
              <a:t>17/09/2015</a:t>
            </a:fld>
            <a:r>
              <a:rPr lang="nl-BE" dirty="0" smtClean="0"/>
              <a:t> </a:t>
            </a:r>
            <a:r>
              <a:rPr lang="nl-BE" b="1" dirty="0" smtClean="0"/>
              <a:t>│</a:t>
            </a:r>
            <a:fld id="{B263F6C6-2226-4286-8995-C42CB1E7C29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1296000" y="756000"/>
            <a:ext cx="7416000" cy="1116000"/>
          </a:xfrm>
        </p:spPr>
        <p:txBody>
          <a:bodyPr anchor="t" anchorCtr="0"/>
          <a:lstStyle>
            <a:lvl1pPr>
              <a:defRPr>
                <a:latin typeface="FlandersArtSans-Bold" panose="00000800000000000000" pitchFamily="2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BE" dirty="0"/>
          </a:p>
        </p:txBody>
      </p:sp>
      <p:sp>
        <p:nvSpPr>
          <p:cNvPr id="9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296000" y="1915200"/>
            <a:ext cx="7416000" cy="3672000"/>
          </a:xfrm>
        </p:spPr>
        <p:txBody>
          <a:bodyPr bIns="0"/>
          <a:lstStyle>
            <a:lvl1pPr marL="0" indent="0">
              <a:lnSpc>
                <a:spcPct val="90000"/>
              </a:lnSpc>
              <a:buFontTx/>
              <a:buBlip>
                <a:blip r:embed="rId2"/>
              </a:buBlip>
              <a:defRPr sz="2200">
                <a:latin typeface="FlandersArtSans-Regular" panose="00000500000000000000" pitchFamily="2" charset="0"/>
              </a:defRPr>
            </a:lvl1pPr>
            <a:lvl2pPr>
              <a:lnSpc>
                <a:spcPct val="90000"/>
              </a:lnSpc>
              <a:buSzPct val="75000"/>
              <a:buFontTx/>
              <a:buBlip>
                <a:blip r:embed="rId3"/>
              </a:buBlip>
              <a:defRPr sz="2200">
                <a:solidFill>
                  <a:schemeClr val="bg1">
                    <a:lumMod val="50000"/>
                  </a:schemeClr>
                </a:solidFill>
                <a:latin typeface="FlandersArtSans-Regular" panose="00000500000000000000" pitchFamily="2" charset="0"/>
              </a:defRPr>
            </a:lvl2pPr>
            <a:lvl3pPr>
              <a:lnSpc>
                <a:spcPct val="90000"/>
              </a:lnSpc>
              <a:buSzPct val="85000"/>
              <a:defRPr>
                <a:latin typeface="FlandersArtSans-Regular" panose="00000500000000000000" pitchFamily="2" charset="0"/>
              </a:defRPr>
            </a:lvl3pPr>
            <a:lvl4pPr>
              <a:lnSpc>
                <a:spcPct val="90000"/>
              </a:lnSpc>
              <a:defRPr>
                <a:latin typeface="FlandersArtSans-Regular" panose="00000500000000000000" pitchFamily="2" charset="0"/>
              </a:defRPr>
            </a:lvl4pPr>
            <a:lvl5pPr>
              <a:lnSpc>
                <a:spcPct val="90000"/>
              </a:lnSpc>
              <a:defRPr>
                <a:latin typeface="FlandersArtSans-Regular" panose="00000500000000000000" pitchFamily="2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 dirty="0"/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485" y="5862559"/>
            <a:ext cx="1631963" cy="714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133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afbeelding 4"/>
          <p:cNvSpPr>
            <a:spLocks noGrp="1"/>
          </p:cNvSpPr>
          <p:nvPr>
            <p:ph type="pic" sz="quarter" idx="10"/>
          </p:nvPr>
        </p:nvSpPr>
        <p:spPr>
          <a:xfrm>
            <a:off x="288000" y="288000"/>
            <a:ext cx="8568000" cy="6264000"/>
          </a:xfrm>
        </p:spPr>
        <p:txBody>
          <a:bodyPr anchor="ctr"/>
          <a:lstStyle>
            <a:lvl1pPr marL="0" indent="0" algn="r">
              <a:buNone/>
              <a:defRPr>
                <a:solidFill>
                  <a:srgbClr val="FF0000"/>
                </a:solidFill>
              </a:defRPr>
            </a:lvl1pPr>
          </a:lstStyle>
          <a:p>
            <a:endParaRPr lang="nl-BE"/>
          </a:p>
        </p:txBody>
      </p:sp>
      <p:grpSp>
        <p:nvGrpSpPr>
          <p:cNvPr id="16" name="Groeperen 15"/>
          <p:cNvGrpSpPr/>
          <p:nvPr userDrawn="1"/>
        </p:nvGrpSpPr>
        <p:grpSpPr>
          <a:xfrm>
            <a:off x="288001" y="288000"/>
            <a:ext cx="6033505" cy="6265475"/>
            <a:chOff x="288001" y="288000"/>
            <a:chExt cx="6033505" cy="6265475"/>
          </a:xfrm>
        </p:grpSpPr>
        <p:sp>
          <p:nvSpPr>
            <p:cNvPr id="12" name="Rechthoek 11"/>
            <p:cNvSpPr>
              <a:spLocks/>
            </p:cNvSpPr>
            <p:nvPr userDrawn="1"/>
          </p:nvSpPr>
          <p:spPr>
            <a:xfrm>
              <a:off x="288001" y="288000"/>
              <a:ext cx="4248000" cy="62654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latin typeface="FlandersArtSans-Regular" panose="00000500000000000000" pitchFamily="2" charset="0"/>
              </a:endParaRPr>
            </a:p>
          </p:txBody>
        </p:sp>
        <p:sp>
          <p:nvSpPr>
            <p:cNvPr id="13" name="Rechthoekige driehoek 12"/>
            <p:cNvSpPr/>
            <p:nvPr userDrawn="1"/>
          </p:nvSpPr>
          <p:spPr>
            <a:xfrm>
              <a:off x="4536000" y="288000"/>
              <a:ext cx="1785506" cy="6264000"/>
            </a:xfrm>
            <a:prstGeom prst="rtTriangle">
              <a:avLst/>
            </a:prstGeom>
            <a:solidFill>
              <a:schemeClr val="bg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latin typeface="FlandersArtSans-Regular" panose="00000500000000000000" pitchFamily="2" charset="0"/>
              </a:endParaRPr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32000" y="2556000"/>
            <a:ext cx="3816000" cy="1943998"/>
          </a:xfrm>
        </p:spPr>
        <p:txBody>
          <a:bodyPr wrap="square" anchor="t" anchorCtr="0">
            <a:noAutofit/>
          </a:bodyPr>
          <a:lstStyle>
            <a:lvl1pPr algn="l">
              <a:lnSpc>
                <a:spcPts val="5200"/>
              </a:lnSpc>
              <a:defRPr sz="5200" b="0" i="0">
                <a:latin typeface="FlandersArtSans-Bold" panose="00000800000000000000" pitchFamily="2" charset="0"/>
                <a:cs typeface="FlandersArtSans-Bold" panose="00000800000000000000" pitchFamily="2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33577" y="4650972"/>
            <a:ext cx="3816000" cy="1224000"/>
          </a:xfrm>
          <a:prstGeom prst="rect">
            <a:avLst/>
          </a:prstGeom>
        </p:spPr>
        <p:txBody>
          <a:bodyPr bIns="0">
            <a:noAutofit/>
          </a:bodyPr>
          <a:lstStyle>
            <a:lvl1pPr marL="0" indent="0" algn="l">
              <a:lnSpc>
                <a:spcPts val="1760"/>
              </a:lnSpc>
              <a:buNone/>
              <a:defRPr sz="158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 smtClean="0"/>
              <a:t>Klik om de ondertitelstijl van het model te bewerken</a:t>
            </a:r>
            <a:endParaRPr lang="nl-BE" dirty="0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70" y="565282"/>
            <a:ext cx="1560875" cy="720000"/>
          </a:xfrm>
          <a:prstGeom prst="rect">
            <a:avLst/>
          </a:prstGeom>
        </p:spPr>
      </p:pic>
      <p:sp>
        <p:nvSpPr>
          <p:cNvPr id="14" name="Tijdelijke aanduiding voor tekst 2"/>
          <p:cNvSpPr>
            <a:spLocks noGrp="1"/>
          </p:cNvSpPr>
          <p:nvPr>
            <p:ph idx="12" hasCustomPrompt="1"/>
          </p:nvPr>
        </p:nvSpPr>
        <p:spPr>
          <a:xfrm>
            <a:off x="504001" y="6044105"/>
            <a:ext cx="4773240" cy="35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>
              <a:buFontTx/>
              <a:buNone/>
              <a:defRPr sz="1700">
                <a:latin typeface="FlandersArtSans-Regular" panose="00000500000000000000" pitchFamily="2" charset="0"/>
              </a:defRPr>
            </a:lvl1pPr>
            <a:lvl5pPr>
              <a:defRPr>
                <a:latin typeface="FlandersArtSans-Regular" panose="00000500000000000000" pitchFamily="2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4"/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273513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296000" y="756000"/>
            <a:ext cx="7416000" cy="11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296000" y="1916140"/>
            <a:ext cx="7416000" cy="3672000"/>
          </a:xfrm>
          <a:prstGeom prst="rect">
            <a:avLst/>
          </a:prstGeom>
        </p:spPr>
        <p:txBody>
          <a:bodyPr vert="horz" lIns="0" tIns="0" rIns="0" bIns="45720" rtlCol="0">
            <a:noAutofit/>
          </a:bodyPr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 </a:t>
            </a:r>
            <a:endParaRPr lang="nl-BE" dirty="0" smtClean="0"/>
          </a:p>
          <a:p>
            <a:pPr lvl="4"/>
            <a:endParaRPr lang="nl-BE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3050875" y="6336000"/>
            <a:ext cx="9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  <a:latin typeface="FlandersArtSans-Regular" panose="00000500000000000000" pitchFamily="2" charset="0"/>
              </a:defRPr>
            </a:lvl1pPr>
          </a:lstStyle>
          <a:p>
            <a:fld id="{FD6BEBD5-99F3-4C1B-B5AF-C9279F4847C2}" type="datetimeFigureOut">
              <a:rPr lang="nl-BE" smtClean="0"/>
              <a:pPr/>
              <a:t>17/09/2015</a:t>
            </a:fld>
            <a:endParaRPr lang="nl-BE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993393" y="6336000"/>
            <a:ext cx="189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lumMod val="50000"/>
                  </a:schemeClr>
                </a:solidFill>
                <a:latin typeface="FlandersArtSans-Regular" panose="00000500000000000000" pitchFamily="2" charset="0"/>
              </a:defRPr>
            </a:lvl1pPr>
          </a:lstStyle>
          <a:p>
            <a:endParaRPr lang="nl-BE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944611" y="6336000"/>
            <a:ext cx="5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50000"/>
                  </a:schemeClr>
                </a:solidFill>
                <a:latin typeface="FlandersArtSans-Regular" panose="00000500000000000000" pitchFamily="2" charset="0"/>
              </a:defRPr>
            </a:lvl1pPr>
          </a:lstStyle>
          <a:p>
            <a:fld id="{492AD3B4-D906-4191-84FB-4FE613E48036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7" name="Rechthoek 6"/>
          <p:cNvSpPr/>
          <p:nvPr/>
        </p:nvSpPr>
        <p:spPr>
          <a:xfrm>
            <a:off x="1" y="0"/>
            <a:ext cx="288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48228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3" r:id="rId2"/>
    <p:sldLayoutId id="2147483672" r:id="rId3"/>
    <p:sldLayoutId id="2147483674" r:id="rId4"/>
    <p:sldLayoutId id="2147483678" r:id="rId5"/>
    <p:sldLayoutId id="2147483650" r:id="rId6"/>
    <p:sldLayoutId id="2147483652" r:id="rId7"/>
    <p:sldLayoutId id="2147483655" r:id="rId8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ts val="3800"/>
        </a:lnSpc>
        <a:spcBef>
          <a:spcPts val="0"/>
        </a:spcBef>
        <a:buNone/>
        <a:defRPr sz="3700" b="0" i="0" kern="1200">
          <a:solidFill>
            <a:schemeClr val="tx1"/>
          </a:solidFill>
          <a:latin typeface="FlandersArtSans-Bold" panose="00000800000000000000" pitchFamily="2" charset="0"/>
          <a:ea typeface="+mj-ea"/>
          <a:cs typeface="FlandersArtSans-Bold" panose="00000800000000000000" pitchFamily="2" charset="0"/>
        </a:defRPr>
      </a:lvl1pPr>
    </p:titleStyle>
    <p:bodyStyle>
      <a:lvl1pPr marL="288000" indent="-288000" algn="l" defTabSz="914400" rtl="0" eaLnBrk="1" latinLnBrk="0" hangingPunct="1">
        <a:lnSpc>
          <a:spcPct val="90000"/>
        </a:lnSpc>
        <a:spcBef>
          <a:spcPts val="300"/>
        </a:spcBef>
        <a:buSzPct val="90000"/>
        <a:buFontTx/>
        <a:buBlip>
          <a:blip r:embed="rId10"/>
        </a:buBlip>
        <a:defRPr sz="2200" kern="1200" spc="0">
          <a:solidFill>
            <a:schemeClr val="tx1"/>
          </a:solidFill>
          <a:latin typeface="FlandersArtSans-Bold" panose="00000800000000000000" pitchFamily="2" charset="0"/>
          <a:ea typeface="+mn-ea"/>
          <a:cs typeface="+mn-cs"/>
        </a:defRPr>
      </a:lvl1pPr>
      <a:lvl2pPr marL="576000" indent="-288000" algn="l" defTabSz="914400" rtl="0" eaLnBrk="1" latinLnBrk="0" hangingPunct="1">
        <a:lnSpc>
          <a:spcPct val="90000"/>
        </a:lnSpc>
        <a:spcBef>
          <a:spcPts val="300"/>
        </a:spcBef>
        <a:buSzPct val="70000"/>
        <a:buFontTx/>
        <a:buBlip>
          <a:blip r:embed="rId11"/>
        </a:buBlip>
        <a:defRPr sz="2200" kern="1200" spc="0">
          <a:solidFill>
            <a:schemeClr val="bg1">
              <a:lumMod val="50000"/>
            </a:schemeClr>
          </a:solidFill>
          <a:latin typeface="FlandersArtSans-Regular" panose="00000500000000000000" pitchFamily="2" charset="0"/>
          <a:ea typeface="+mn-ea"/>
          <a:cs typeface="+mn-cs"/>
        </a:defRPr>
      </a:lvl2pPr>
      <a:lvl3pPr marL="864000" indent="-288000" algn="l" defTabSz="914400" rtl="0" eaLnBrk="1" latinLnBrk="0" hangingPunct="1">
        <a:lnSpc>
          <a:spcPct val="90000"/>
        </a:lnSpc>
        <a:spcBef>
          <a:spcPts val="300"/>
        </a:spcBef>
        <a:buSzPct val="90000"/>
        <a:buFontTx/>
        <a:buBlip>
          <a:blip r:embed="rId12"/>
        </a:buBlip>
        <a:defRPr sz="2000" kern="1200" spc="0">
          <a:solidFill>
            <a:schemeClr val="tx1"/>
          </a:solidFill>
          <a:latin typeface="FlandersArtSans-Regular" panose="00000500000000000000" pitchFamily="2" charset="0"/>
          <a:ea typeface="+mn-ea"/>
          <a:cs typeface="+mn-cs"/>
        </a:defRPr>
      </a:lvl3pPr>
      <a:lvl4pPr marL="1152000" indent="-288000" algn="l" defTabSz="914400" rtl="0" eaLnBrk="1" latinLnBrk="0" hangingPunct="1">
        <a:lnSpc>
          <a:spcPct val="90000"/>
        </a:lnSpc>
        <a:spcBef>
          <a:spcPts val="300"/>
        </a:spcBef>
        <a:buSzPct val="75000"/>
        <a:buFontTx/>
        <a:buBlip>
          <a:blip r:embed="rId13"/>
        </a:buBlip>
        <a:defRPr sz="2000" kern="1200" spc="0">
          <a:solidFill>
            <a:schemeClr val="tx1"/>
          </a:solidFill>
          <a:latin typeface="FlandersArtSans-Regular" panose="00000500000000000000" pitchFamily="2" charset="0"/>
          <a:ea typeface="+mn-ea"/>
          <a:cs typeface="+mn-cs"/>
        </a:defRPr>
      </a:lvl4pPr>
      <a:lvl5pPr marL="1440000" indent="-288000" algn="l" defTabSz="914400" rtl="0" eaLnBrk="1" latinLnBrk="0" hangingPunct="1">
        <a:lnSpc>
          <a:spcPct val="90000"/>
        </a:lnSpc>
        <a:spcBef>
          <a:spcPts val="300"/>
        </a:spcBef>
        <a:buSzPct val="90000"/>
        <a:buFontTx/>
        <a:buBlip>
          <a:blip r:embed="rId10"/>
        </a:buBlip>
        <a:defRPr sz="2000" kern="1200" spc="0" baseline="0">
          <a:solidFill>
            <a:schemeClr val="tx1"/>
          </a:solidFill>
          <a:latin typeface="FlandersArtSans-Regular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296000" y="756000"/>
            <a:ext cx="7416000" cy="11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3050875" y="6339600"/>
            <a:ext cx="9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landersArtSans-Regular" panose="00000500000000000000" pitchFamily="2" charset="0"/>
              </a:defRPr>
            </a:lvl1pPr>
          </a:lstStyle>
          <a:p>
            <a:fld id="{FD6BEBD5-99F3-4C1B-B5AF-C9279F4847C2}" type="datetimeFigureOut">
              <a:rPr lang="nl-BE" smtClean="0"/>
              <a:pPr/>
              <a:t>17/09/2015</a:t>
            </a:fld>
            <a:endParaRPr lang="nl-BE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993393" y="6339600"/>
            <a:ext cx="189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landersArtSans-Regular" panose="00000500000000000000" pitchFamily="2" charset="0"/>
              </a:defRPr>
            </a:lvl1pPr>
          </a:lstStyle>
          <a:p>
            <a:endParaRPr lang="nl-BE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944611" y="6339600"/>
            <a:ext cx="5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FlandersArtSans-Regular" panose="00000500000000000000" pitchFamily="2" charset="0"/>
              </a:defRPr>
            </a:lvl1pPr>
          </a:lstStyle>
          <a:p>
            <a:fld id="{492AD3B4-D906-4191-84FB-4FE613E48036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0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296000" y="1915200"/>
            <a:ext cx="7444800" cy="4352400"/>
          </a:xfrm>
          <a:prstGeom prst="rect">
            <a:avLst/>
          </a:prstGeom>
        </p:spPr>
        <p:txBody>
          <a:bodyPr vert="horz" lIns="0" tIns="0" rIns="0" bIns="45720" rtlCol="0">
            <a:noAutofit/>
          </a:bodyPr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 </a:t>
            </a:r>
            <a:endParaRPr lang="nl-BE" dirty="0" smtClean="0"/>
          </a:p>
          <a:p>
            <a:pPr lvl="4"/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541548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5" r:id="rId2"/>
    <p:sldLayoutId id="2147483677" r:id="rId3"/>
    <p:sldLayoutId id="2147483676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ts val="3800"/>
        </a:lnSpc>
        <a:spcBef>
          <a:spcPct val="0"/>
        </a:spcBef>
        <a:buNone/>
        <a:defRPr sz="3700" kern="1200">
          <a:solidFill>
            <a:schemeClr val="tx1"/>
          </a:solidFill>
          <a:latin typeface="FlandersArtSans-Bold" panose="00000800000000000000" pitchFamily="2" charset="0"/>
          <a:ea typeface="+mj-ea"/>
          <a:cs typeface="+mj-cs"/>
        </a:defRPr>
      </a:lvl1pPr>
    </p:titleStyle>
    <p:bodyStyle>
      <a:lvl1pPr marL="288000" marR="0" indent="-288000" algn="l" defTabSz="914400" rtl="0" eaLnBrk="1" fontAlgn="auto" latinLnBrk="0" hangingPunct="1">
        <a:lnSpc>
          <a:spcPct val="90000"/>
        </a:lnSpc>
        <a:spcBef>
          <a:spcPts val="300"/>
        </a:spcBef>
        <a:spcAft>
          <a:spcPts val="0"/>
        </a:spcAft>
        <a:buClrTx/>
        <a:buSzPct val="90000"/>
        <a:buFontTx/>
        <a:buBlip>
          <a:blip r:embed="rId6"/>
        </a:buBlip>
        <a:tabLst/>
        <a:defRPr sz="2200" kern="1200" spc="0" baseline="0">
          <a:solidFill>
            <a:schemeClr val="tx1"/>
          </a:solidFill>
          <a:latin typeface="FlandersArtSans-Bold" panose="00000800000000000000" pitchFamily="2" charset="0"/>
          <a:ea typeface="+mn-ea"/>
          <a:cs typeface="+mn-cs"/>
        </a:defRPr>
      </a:lvl1pPr>
      <a:lvl2pPr marL="576000" marR="0" indent="-288000" algn="l" defTabSz="914400" rtl="0" eaLnBrk="1" fontAlgn="auto" latinLnBrk="0" hangingPunct="1">
        <a:lnSpc>
          <a:spcPct val="90000"/>
        </a:lnSpc>
        <a:spcBef>
          <a:spcPts val="300"/>
        </a:spcBef>
        <a:spcAft>
          <a:spcPts val="0"/>
        </a:spcAft>
        <a:buClrTx/>
        <a:buSzPct val="75000"/>
        <a:buFontTx/>
        <a:buBlip>
          <a:blip r:embed="rId7"/>
        </a:buBlip>
        <a:tabLst/>
        <a:defRPr sz="2200" kern="1200" spc="0" baseline="0">
          <a:solidFill>
            <a:srgbClr val="9B9B9B"/>
          </a:solidFill>
          <a:latin typeface="FlandersArtSans-Regular" panose="00000500000000000000" pitchFamily="2" charset="0"/>
          <a:ea typeface="+mn-ea"/>
          <a:cs typeface="+mn-cs"/>
        </a:defRPr>
      </a:lvl2pPr>
      <a:lvl3pPr marL="864000" marR="0" indent="-288000" algn="l" defTabSz="914400" rtl="0" eaLnBrk="1" fontAlgn="auto" latinLnBrk="0" hangingPunct="1">
        <a:lnSpc>
          <a:spcPct val="90000"/>
        </a:lnSpc>
        <a:spcBef>
          <a:spcPts val="300"/>
        </a:spcBef>
        <a:spcAft>
          <a:spcPts val="0"/>
        </a:spcAft>
        <a:buClrTx/>
        <a:buSzPct val="85000"/>
        <a:buFontTx/>
        <a:buBlip>
          <a:blip r:embed="rId8"/>
        </a:buBlip>
        <a:tabLst/>
        <a:defRPr sz="2000" kern="1200" spc="0" baseline="0">
          <a:solidFill>
            <a:schemeClr val="tx1"/>
          </a:solidFill>
          <a:latin typeface="FlandersArtSans-Regular" panose="00000500000000000000" pitchFamily="2" charset="0"/>
          <a:ea typeface="+mn-ea"/>
          <a:cs typeface="+mn-cs"/>
        </a:defRPr>
      </a:lvl3pPr>
      <a:lvl4pPr marL="1152000" marR="0" indent="-288000" algn="l" defTabSz="914400" rtl="0" eaLnBrk="1" fontAlgn="auto" latinLnBrk="0" hangingPunct="1">
        <a:lnSpc>
          <a:spcPct val="90000"/>
        </a:lnSpc>
        <a:spcBef>
          <a:spcPts val="300"/>
        </a:spcBef>
        <a:spcAft>
          <a:spcPts val="0"/>
        </a:spcAft>
        <a:buClrTx/>
        <a:buSzPct val="75000"/>
        <a:buFontTx/>
        <a:buBlip>
          <a:blip r:embed="rId9"/>
        </a:buBlip>
        <a:tabLst/>
        <a:defRPr sz="2000" kern="1200" spc="0" baseline="0">
          <a:solidFill>
            <a:schemeClr val="tx1"/>
          </a:solidFill>
          <a:latin typeface="FlandersArtSans-Regular" panose="00000500000000000000" pitchFamily="2" charset="0"/>
          <a:ea typeface="+mn-ea"/>
          <a:cs typeface="+mn-cs"/>
        </a:defRPr>
      </a:lvl4pPr>
      <a:lvl5pPr marL="1440000" marR="0" indent="-288000" algn="l" defTabSz="914400" rtl="0" eaLnBrk="1" fontAlgn="auto" latinLnBrk="0" hangingPunct="1">
        <a:lnSpc>
          <a:spcPct val="90000"/>
        </a:lnSpc>
        <a:spcBef>
          <a:spcPts val="300"/>
        </a:spcBef>
        <a:spcAft>
          <a:spcPts val="0"/>
        </a:spcAft>
        <a:buClrTx/>
        <a:buSzPct val="90000"/>
        <a:buFontTx/>
        <a:buBlip>
          <a:blip r:embed="rId6"/>
        </a:buBlip>
        <a:tabLst/>
        <a:defRPr sz="2000" kern="1200" spc="0" baseline="0">
          <a:solidFill>
            <a:schemeClr val="tx1"/>
          </a:solidFill>
          <a:latin typeface="FlandersArtSans-Regular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google.be/url?sa=i&amp;rct=j&amp;q=&amp;esrc=s&amp;frm=1&amp;source=images&amp;cd=&amp;cad=rja&amp;docid=ilRcLCTnMYLCHM&amp;tbnid=K2ptrCHnHz95HM:&amp;ved=0CAUQjRw&amp;url=http://www.at-a-lanta.nl/tisdat/veganisme_tisdat.html&amp;ei=6cBKUu_kC9Ca1AWe0IH4BA&amp;bvm=bv.53371865,d.bGE&amp;psig=AFQjCNFpQtEcRE0sRXCkCDMmm2AaRt7CZg&amp;ust=1380717082157336" TargetMode="Externa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edwin.lefebre@kb.vlaanderen.be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B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Landscape </a:t>
            </a:r>
            <a:r>
              <a:rPr lang="nl-B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nl-B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Transfrontier Cooperation – 1 </a:t>
            </a:r>
            <a:r>
              <a:rPr lang="nl-B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nl-B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nl-BE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October</a:t>
            </a:r>
            <a:r>
              <a:rPr lang="nl-B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2015 – Andorra </a:t>
            </a:r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Afbeelding 4" descr="http://www.at-a-lanta.nl/tisdat/prikkeldraad_schaar_doorknippen.gif">
            <a:hlinkClick r:id="rId2"/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750" y="3145631"/>
            <a:ext cx="232410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782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European Union: EGTC </a:t>
            </a:r>
            <a:endParaRPr lang="fr-FR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Membership </a:t>
            </a: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Establishment</a:t>
            </a:r>
          </a:p>
          <a:p>
            <a:pPr>
              <a:buNone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Tasks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645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kind of instrument to choose for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transfrontier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inter-territorial cooperation?</a:t>
            </a:r>
            <a:r>
              <a:rPr lang="en-US" b="1" dirty="0"/>
              <a:t>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determine what kind of cooperation you want and them choose the appropriate form or structure for it, and not the opposite 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nl-BE" dirty="0" smtClean="0"/>
          </a:p>
          <a:p>
            <a:pPr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examples of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transfrontier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cooperation with regard to landscapes </a:t>
            </a:r>
          </a:p>
          <a:p>
            <a:pPr algn="just">
              <a:buNone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Countries Park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Network 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nature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parks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Grande Région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Border Park "De Zoom –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Kalmthoutse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Heide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sz="20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40104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your attention!</a:t>
            </a:r>
            <a:r>
              <a:rPr lang="en-US" sz="2800" b="1" dirty="0">
                <a:solidFill>
                  <a:schemeClr val="accent2"/>
                </a:solidFill>
              </a:rPr>
              <a:t/>
            </a:r>
            <a:br>
              <a:rPr lang="en-US" sz="2800" b="1" dirty="0">
                <a:solidFill>
                  <a:schemeClr val="accent2"/>
                </a:solidFill>
              </a:rPr>
            </a:br>
            <a:endParaRPr lang="fr-F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 smtClean="0"/>
          </a:p>
          <a:p>
            <a:pPr algn="ctr">
              <a:buNone/>
            </a:pPr>
            <a:endParaRPr lang="fr-FR" dirty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en-US" u="sng" dirty="0">
                <a:solidFill>
                  <a:schemeClr val="accent2"/>
                </a:solidFill>
                <a:hlinkClick r:id="rId2"/>
              </a:rPr>
              <a:t>edwin.lefebre@kb.vlaanderen.be</a:t>
            </a:r>
            <a:endParaRPr lang="fr-FR" u="sng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95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Content </a:t>
            </a:r>
            <a:endParaRPr 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nl-BE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457200" indent="-457200" algn="just">
              <a:buFont typeface="+mj-lt"/>
              <a:buAutoNum type="arabicPeriod"/>
            </a:pPr>
            <a:endParaRPr lang="nl-BE" sz="24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nl-BE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Council of Europe</a:t>
            </a:r>
          </a:p>
          <a:p>
            <a:pPr marL="457200" indent="-457200" algn="just">
              <a:buFont typeface="+mj-lt"/>
              <a:buAutoNum type="arabicPeriod"/>
            </a:pPr>
            <a:endParaRPr lang="nl-BE" sz="24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nl-BE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European Union</a:t>
            </a:r>
          </a:p>
          <a:p>
            <a:pPr marL="457200" indent="-457200" algn="just">
              <a:buFont typeface="+mj-lt"/>
              <a:buAutoNum type="arabicPeriod"/>
            </a:pPr>
            <a:endParaRPr lang="nl-BE" sz="24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kind of instrument to choose for </a:t>
            </a:r>
            <a:r>
              <a:rPr lang="en-US" sz="24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transfrontier</a:t>
            </a:r>
            <a:r>
              <a:rPr 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inter-territorial cooperation? </a:t>
            </a:r>
            <a:endParaRPr lang="en-US" sz="24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endParaRPr lang="en-US" sz="24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en-US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</a:p>
          <a:p>
            <a:pPr marL="457200" lvl="0" indent="-457200">
              <a:buFont typeface="+mj-lt"/>
              <a:buAutoNum type="arabicPeriod"/>
            </a:pPr>
            <a:endParaRPr lang="fr-FR" b="1" dirty="0">
              <a:solidFill>
                <a:schemeClr val="accent2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nl-BE" dirty="0" smtClean="0"/>
          </a:p>
          <a:p>
            <a:pPr marL="457200" indent="-457200">
              <a:buFont typeface="+mj-lt"/>
              <a:buAutoNum type="arabicPeriod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738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nl-BE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nl-BE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Definitions</a:t>
            </a:r>
            <a:r>
              <a:rPr lang="nl-BE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nl-BE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nl-BE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transfrontier </a:t>
            </a:r>
            <a:r>
              <a:rPr lang="nl-BE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nl-BE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BE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inter-territorial</a:t>
            </a:r>
            <a:r>
              <a:rPr lang="nl-BE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cooperation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nl-BE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nl-BE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Transfrontier cooperation has </a:t>
            </a:r>
            <a:r>
              <a:rPr lang="nl-BE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nl-BE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common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nl-BE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nl-BE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Transfrontier cooperation </a:t>
            </a:r>
            <a:r>
              <a:rPr lang="nl-BE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agreements</a:t>
            </a:r>
            <a:r>
              <a:rPr lang="nl-BE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BE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nl-BE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BE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countries</a:t>
            </a:r>
            <a:endParaRPr lang="nl-BE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nl-BE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nl-BE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Council of Europe (</a:t>
            </a:r>
            <a:r>
              <a:rPr lang="nl-BE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CoE</a:t>
            </a:r>
            <a:r>
              <a:rPr lang="nl-BE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nl-BE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nl-BE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European Union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BE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BE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BE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046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Council of Europe - </a:t>
            </a:r>
            <a:r>
              <a:rPr lang="fr-F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European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Framework Convention on </a:t>
            </a:r>
            <a:r>
              <a:rPr lang="fr-F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transfrontier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cooperation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nl-B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referred</a:t>
            </a:r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as the Madrid Convention, </a:t>
            </a:r>
            <a:r>
              <a:rPr lang="fr-F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signed</a:t>
            </a:r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21 May 1980</a:t>
            </a:r>
          </a:p>
          <a:p>
            <a:pPr algn="just">
              <a:buNone/>
            </a:pPr>
            <a:endParaRPr lang="fr-F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 States are required to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efforts to facilitate and to promote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transfrontier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cooperation between local and regional authorities on both sides of the border, within the scope of their respective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powers</a:t>
            </a: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fr-F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969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Council of Europe </a:t>
            </a:r>
            <a:r>
              <a:rPr lang="nl-BE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Protocol No. 1 to the Framework Convention </a:t>
            </a:r>
            <a:endParaRPr lang="fr-F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/>
            <a:endParaRPr lang="nl-BE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BE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Signed</a:t>
            </a:r>
            <a:r>
              <a:rPr lang="nl-B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9 November 1995</a:t>
            </a:r>
          </a:p>
          <a:p>
            <a:pPr algn="just"/>
            <a:endParaRPr lang="nl-BE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Strengthens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Framework Convention by expressly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recognizing 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 of local and regional authorities to conclude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transfrontier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co-operation agreements, the validity in domestic law of the acts and decisions made in the framework of 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transfrontier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co-operation agreement, and the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legal personality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any co-operation body set up under such an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agreement </a:t>
            </a:r>
            <a:endParaRPr lang="fr-F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l-BE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371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Council of Europe -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Protocol No.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Framework Convention </a:t>
            </a:r>
            <a:endParaRPr lang="fr-FR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None/>
            </a:pPr>
            <a:endParaRPr lang="nl-BE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BE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Signed</a:t>
            </a:r>
            <a:r>
              <a:rPr lang="nl-B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B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nl-B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nl-B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nl-B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 </a:t>
            </a:r>
            <a:r>
              <a:rPr lang="nl-B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1998</a:t>
            </a:r>
            <a:endParaRPr lang="nl-BE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nl-BE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fr-F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akes</a:t>
            </a:r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Framework Convention and the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Additional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Protocol No. 1 mutatis mutandis applicable on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inter-territorial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cooperation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local and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regional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authorities</a:t>
            </a:r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nl-B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66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Council of Europe -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Protocol No.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Framework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Convention: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ECG </a:t>
            </a:r>
            <a:endParaRPr lang="fr-FR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b="1" dirty="0" smtClean="0"/>
          </a:p>
          <a:p>
            <a:pPr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Legal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status, establishment and operation of “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Euroregional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Cooperation Groupings (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ECG)”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nl-BE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ECG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legal person, governed by the law of the Member State in which it has its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headquarters</a:t>
            </a:r>
          </a:p>
          <a:p>
            <a:pPr algn="just">
              <a:buNone/>
            </a:pPr>
            <a:endParaRPr lang="fr-F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Membership</a:t>
            </a:r>
          </a:p>
          <a:p>
            <a:pPr algn="just"/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Establishment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7703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Council of Europe -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Protocol No. 3 to the Framework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Convention: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ECG</a:t>
            </a:r>
            <a:endParaRPr lang="fr-FR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063771" y="1813600"/>
            <a:ext cx="7416000" cy="3672000"/>
          </a:xfrm>
        </p:spPr>
        <p:txBody>
          <a:bodyPr/>
          <a:lstStyle/>
          <a:p>
            <a:endParaRPr lang="fr-FR" b="1" dirty="0" smtClean="0"/>
          </a:p>
          <a:p>
            <a:pPr algn="just"/>
            <a:r>
              <a:rPr lang="fr-F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Tasks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Supervision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administrative and judicial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</a:p>
          <a:p>
            <a:pPr algn="just"/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appendix has been drafted in order to facilitate the implementation of this Protocol. It contains more detailed, but optional provisions for the establishment and operation of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ECGs</a:t>
            </a:r>
            <a:endParaRPr lang="fr-F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669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European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Union: EGTC </a:t>
            </a: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Regulation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No. 1082/2006 of the 5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July 2006 provides for the establishment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cooperative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groupings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"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European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groupings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territorial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co-operation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(EGTC)” and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provides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conditions for </a:t>
            </a:r>
            <a:r>
              <a:rPr lang="fr-F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doing</a:t>
            </a:r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endParaRPr lang="fr-F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fr-F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Regulation has been modified by the Regulation No. 1302/2013 of the 17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December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2013</a:t>
            </a:r>
            <a:endParaRPr lang="fr-F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57 EGTC’s have been established. 12 are under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construction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502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e_logo VO - kopie">
  <a:themeElements>
    <a:clrScheme name="Vlaamse overheid presentatie">
      <a:dk1>
        <a:srgbClr val="373636"/>
      </a:dk1>
      <a:lt1>
        <a:sysClr val="window" lastClr="FFFFFF"/>
      </a:lt1>
      <a:dk2>
        <a:srgbClr val="6B6B6B"/>
      </a:dk2>
      <a:lt2>
        <a:srgbClr val="F6F5F3"/>
      </a:lt2>
      <a:accent1>
        <a:srgbClr val="FFF200"/>
      </a:accent1>
      <a:accent2>
        <a:srgbClr val="373636"/>
      </a:accent2>
      <a:accent3>
        <a:srgbClr val="E5DA04"/>
      </a:accent3>
      <a:accent4>
        <a:srgbClr val="6B6B6B"/>
      </a:accent4>
      <a:accent5>
        <a:srgbClr val="D5D5D5"/>
      </a:accent5>
      <a:accent6>
        <a:srgbClr val="989898"/>
      </a:accent6>
      <a:hlink>
        <a:srgbClr val="3C96BE"/>
      </a:hlink>
      <a:folHlink>
        <a:srgbClr val="AA78AA"/>
      </a:folHlink>
    </a:clrScheme>
    <a:fontScheme name="Vlaamse overheid presentatie">
      <a:majorFont>
        <a:latin typeface="FlandersArtSans-Medium"/>
        <a:ea typeface=""/>
        <a:cs typeface=""/>
      </a:majorFont>
      <a:minorFont>
        <a:latin typeface="FlandersArtSerif-Regular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e_VO.potx" id="{7AB0AA7F-90C7-4DB1-9791-B98BE5007A2C}" vid="{D2F0DD5C-7E50-4920-B7D3-BD639FE43863}"/>
    </a:ext>
  </a:extLst>
</a:theme>
</file>

<file path=ppt/theme/theme2.xml><?xml version="1.0" encoding="utf-8"?>
<a:theme xmlns:a="http://schemas.openxmlformats.org/drawingml/2006/main" name="Aangepast ontwerp">
  <a:themeElements>
    <a:clrScheme name="Vlaamse overheid">
      <a:dk1>
        <a:sysClr val="windowText" lastClr="000000"/>
      </a:dk1>
      <a:lt1>
        <a:sysClr val="window" lastClr="FFFFFF"/>
      </a:lt1>
      <a:dk2>
        <a:srgbClr val="EEEEE7"/>
      </a:dk2>
      <a:lt2>
        <a:srgbClr val="FFFF00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e_VO.potx" id="{7AB0AA7F-90C7-4DB1-9791-B98BE5007A2C}" vid="{C875C828-9506-4BA7-9BF7-6C09D07CC534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Presentatie_logo VO - kopie</Template>
  <TotalTime>436</TotalTime>
  <Words>480</Words>
  <Application>Microsoft Office PowerPoint</Application>
  <PresentationFormat>Diavoorstelling (4:3)</PresentationFormat>
  <Paragraphs>83</Paragraphs>
  <Slides>12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2</vt:i4>
      </vt:variant>
      <vt:variant>
        <vt:lpstr>Diatitels</vt:lpstr>
      </vt:variant>
      <vt:variant>
        <vt:i4>12</vt:i4>
      </vt:variant>
    </vt:vector>
  </HeadingPairs>
  <TitlesOfParts>
    <vt:vector size="14" baseType="lpstr">
      <vt:lpstr>Presentatie_logo VO - kopie</vt:lpstr>
      <vt:lpstr>Aangepast ontwerp</vt:lpstr>
      <vt:lpstr>Landscape and Transfrontier Cooperation – 1 and 2 October 2015 – Andorra </vt:lpstr>
      <vt:lpstr>Content </vt:lpstr>
      <vt:lpstr>Introduction </vt:lpstr>
      <vt:lpstr>Council of Europe - European Framework Convention on transfrontier cooperation </vt:lpstr>
      <vt:lpstr>Council of Europe - Additional Protocol No. 1 to the Framework Convention </vt:lpstr>
      <vt:lpstr>Council of Europe - Additional Protocol No. 2 to the Framework Convention </vt:lpstr>
      <vt:lpstr>Council of Europe - Additional Protocol No. 3 to the Framework Convention: ECG </vt:lpstr>
      <vt:lpstr>Council of Europe - Additional Protocol No. 3 to the Framework Convention: ECG</vt:lpstr>
      <vt:lpstr>European Union: EGTC </vt:lpstr>
      <vt:lpstr>European Union: EGTC </vt:lpstr>
      <vt:lpstr>What kind of instrument to choose for transfrontier and inter-territorial cooperation?  </vt:lpstr>
      <vt:lpstr>Thank you for your attention! </vt:lpstr>
    </vt:vector>
  </TitlesOfParts>
  <Company>Vlaamse Overheid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Maes, Peter BZ</dc:creator>
  <cp:lastModifiedBy>Lefebre, Edwin</cp:lastModifiedBy>
  <cp:revision>17</cp:revision>
  <dcterms:created xsi:type="dcterms:W3CDTF">2014-10-30T15:56:26Z</dcterms:created>
  <dcterms:modified xsi:type="dcterms:W3CDTF">2015-09-17T11:44:19Z</dcterms:modified>
</cp:coreProperties>
</file>