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1"/>
  </p:notesMasterIdLst>
  <p:handoutMasterIdLst>
    <p:handoutMasterId r:id="rId12"/>
  </p:handoutMasterIdLst>
  <p:sldIdLst>
    <p:sldId id="286" r:id="rId2"/>
    <p:sldId id="290" r:id="rId3"/>
    <p:sldId id="295" r:id="rId4"/>
    <p:sldId id="291" r:id="rId5"/>
    <p:sldId id="294" r:id="rId6"/>
    <p:sldId id="297" r:id="rId7"/>
    <p:sldId id="298" r:id="rId8"/>
    <p:sldId id="299" r:id="rId9"/>
    <p:sldId id="288" r:id="rId10"/>
  </p:sldIdLst>
  <p:sldSz cx="9144000" cy="6858000" type="screen4x3"/>
  <p:notesSz cx="7010400" cy="9296400"/>
  <p:defaultTextStyle>
    <a:defPPr>
      <a:defRPr lang="en-US"/>
    </a:defPPr>
    <a:lvl1pPr algn="l" defTabSz="457200" rtl="0" fontAlgn="base">
      <a:spcBef>
        <a:spcPct val="0"/>
      </a:spcBef>
      <a:spcAft>
        <a:spcPct val="0"/>
      </a:spcAft>
      <a:defRPr kern="1200">
        <a:solidFill>
          <a:schemeClr val="tx1"/>
        </a:solidFill>
        <a:latin typeface="Arial" pitchFamily="34" charset="0"/>
        <a:ea typeface="Geneva" pitchFamily="127" charset="-128"/>
        <a:cs typeface="+mn-cs"/>
      </a:defRPr>
    </a:lvl1pPr>
    <a:lvl2pPr marL="457200" algn="l" defTabSz="457200" rtl="0" fontAlgn="base">
      <a:spcBef>
        <a:spcPct val="0"/>
      </a:spcBef>
      <a:spcAft>
        <a:spcPct val="0"/>
      </a:spcAft>
      <a:defRPr kern="1200">
        <a:solidFill>
          <a:schemeClr val="tx1"/>
        </a:solidFill>
        <a:latin typeface="Arial" pitchFamily="34" charset="0"/>
        <a:ea typeface="Geneva" pitchFamily="127" charset="-128"/>
        <a:cs typeface="+mn-cs"/>
      </a:defRPr>
    </a:lvl2pPr>
    <a:lvl3pPr marL="914400" algn="l" defTabSz="457200" rtl="0" fontAlgn="base">
      <a:spcBef>
        <a:spcPct val="0"/>
      </a:spcBef>
      <a:spcAft>
        <a:spcPct val="0"/>
      </a:spcAft>
      <a:defRPr kern="1200">
        <a:solidFill>
          <a:schemeClr val="tx1"/>
        </a:solidFill>
        <a:latin typeface="Arial" pitchFamily="34" charset="0"/>
        <a:ea typeface="Geneva" pitchFamily="127" charset="-128"/>
        <a:cs typeface="+mn-cs"/>
      </a:defRPr>
    </a:lvl3pPr>
    <a:lvl4pPr marL="1371600" algn="l" defTabSz="457200" rtl="0" fontAlgn="base">
      <a:spcBef>
        <a:spcPct val="0"/>
      </a:spcBef>
      <a:spcAft>
        <a:spcPct val="0"/>
      </a:spcAft>
      <a:defRPr kern="1200">
        <a:solidFill>
          <a:schemeClr val="tx1"/>
        </a:solidFill>
        <a:latin typeface="Arial" pitchFamily="34" charset="0"/>
        <a:ea typeface="Geneva" pitchFamily="127" charset="-128"/>
        <a:cs typeface="+mn-cs"/>
      </a:defRPr>
    </a:lvl4pPr>
    <a:lvl5pPr marL="1828800" algn="l" defTabSz="457200" rtl="0" fontAlgn="base">
      <a:spcBef>
        <a:spcPct val="0"/>
      </a:spcBef>
      <a:spcAft>
        <a:spcPct val="0"/>
      </a:spcAft>
      <a:defRPr kern="1200">
        <a:solidFill>
          <a:schemeClr val="tx1"/>
        </a:solidFill>
        <a:latin typeface="Arial" pitchFamily="34" charset="0"/>
        <a:ea typeface="Geneva" pitchFamily="127" charset="-128"/>
        <a:cs typeface="+mn-cs"/>
      </a:defRPr>
    </a:lvl5pPr>
    <a:lvl6pPr marL="2286000" algn="l" defTabSz="914400" rtl="0" eaLnBrk="1" latinLnBrk="0" hangingPunct="1">
      <a:defRPr kern="1200">
        <a:solidFill>
          <a:schemeClr val="tx1"/>
        </a:solidFill>
        <a:latin typeface="Arial" pitchFamily="34" charset="0"/>
        <a:ea typeface="Geneva" pitchFamily="127" charset="-128"/>
        <a:cs typeface="+mn-cs"/>
      </a:defRPr>
    </a:lvl6pPr>
    <a:lvl7pPr marL="2743200" algn="l" defTabSz="914400" rtl="0" eaLnBrk="1" latinLnBrk="0" hangingPunct="1">
      <a:defRPr kern="1200">
        <a:solidFill>
          <a:schemeClr val="tx1"/>
        </a:solidFill>
        <a:latin typeface="Arial" pitchFamily="34" charset="0"/>
        <a:ea typeface="Geneva" pitchFamily="127" charset="-128"/>
        <a:cs typeface="+mn-cs"/>
      </a:defRPr>
    </a:lvl7pPr>
    <a:lvl8pPr marL="3200400" algn="l" defTabSz="914400" rtl="0" eaLnBrk="1" latinLnBrk="0" hangingPunct="1">
      <a:defRPr kern="1200">
        <a:solidFill>
          <a:schemeClr val="tx1"/>
        </a:solidFill>
        <a:latin typeface="Arial" pitchFamily="34" charset="0"/>
        <a:ea typeface="Geneva" pitchFamily="127" charset="-128"/>
        <a:cs typeface="+mn-cs"/>
      </a:defRPr>
    </a:lvl8pPr>
    <a:lvl9pPr marL="3657600" algn="l" defTabSz="914400" rtl="0" eaLnBrk="1" latinLnBrk="0" hangingPunct="1">
      <a:defRPr kern="1200">
        <a:solidFill>
          <a:schemeClr val="tx1"/>
        </a:solidFill>
        <a:latin typeface="Arial" pitchFamily="34" charset="0"/>
        <a:ea typeface="Geneva" pitchFamily="127" charset="-128"/>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36F9D"/>
    <a:srgbClr val="DC503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0941" autoAdjust="0"/>
  </p:normalViewPr>
  <p:slideViewPr>
    <p:cSldViewPr snapToGrid="0" snapToObjects="1">
      <p:cViewPr>
        <p:scale>
          <a:sx n="100" d="100"/>
          <a:sy n="100" d="100"/>
        </p:scale>
        <p:origin x="-1296" y="-144"/>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9338C65-4AC0-4A45-ADEF-89193E7F4DEB}" type="doc">
      <dgm:prSet loTypeId="urn:microsoft.com/office/officeart/2005/8/layout/hProcess9" loCatId="process" qsTypeId="urn:microsoft.com/office/officeart/2005/8/quickstyle/simple1" qsCatId="simple" csTypeId="urn:microsoft.com/office/officeart/2005/8/colors/accent1_2" csCatId="accent1" phldr="1"/>
      <dgm:spPr/>
    </dgm:pt>
    <dgm:pt modelId="{38C4B88B-7DC3-4AC5-B8A4-2C2FF5C411C4}">
      <dgm:prSet phldrT="[Teksti]" custT="1"/>
      <dgm:spPr/>
      <dgm:t>
        <a:bodyPr/>
        <a:lstStyle/>
        <a:p>
          <a:r>
            <a:rPr lang="fi-FI" sz="1200" b="1" dirty="0" smtClean="0"/>
            <a:t>PREPARATION</a:t>
          </a:r>
        </a:p>
        <a:p>
          <a:endParaRPr lang="fi-FI" sz="900" dirty="0" smtClean="0"/>
        </a:p>
        <a:p>
          <a:r>
            <a:rPr lang="fi-FI" sz="1200" dirty="0" smtClean="0"/>
            <a:t>STANDARDS, STUDIES, CONSUL-TATIONS</a:t>
          </a:r>
          <a:endParaRPr lang="fi-FI" sz="1200" dirty="0" smtClean="0"/>
        </a:p>
        <a:p>
          <a:endParaRPr lang="fi-FI" sz="1200" dirty="0" smtClean="0"/>
        </a:p>
        <a:p>
          <a:r>
            <a:rPr lang="fi-FI" sz="1200" dirty="0" smtClean="0"/>
            <a:t>Summer 2012</a:t>
          </a:r>
          <a:endParaRPr lang="fi-FI" sz="1200" dirty="0"/>
        </a:p>
      </dgm:t>
    </dgm:pt>
    <dgm:pt modelId="{7D9A4966-0835-47FB-BFBA-28B8A0BFD18F}" type="parTrans" cxnId="{8A3EF822-004B-44E2-BDA5-1C9591F8F865}">
      <dgm:prSet/>
      <dgm:spPr/>
      <dgm:t>
        <a:bodyPr/>
        <a:lstStyle/>
        <a:p>
          <a:endParaRPr lang="fi-FI"/>
        </a:p>
      </dgm:t>
    </dgm:pt>
    <dgm:pt modelId="{7312688F-11D2-4643-87FE-5DE7C6904B09}" type="sibTrans" cxnId="{8A3EF822-004B-44E2-BDA5-1C9591F8F865}">
      <dgm:prSet/>
      <dgm:spPr/>
      <dgm:t>
        <a:bodyPr/>
        <a:lstStyle/>
        <a:p>
          <a:endParaRPr lang="fi-FI"/>
        </a:p>
      </dgm:t>
    </dgm:pt>
    <dgm:pt modelId="{8EFD9A9C-24F2-49D7-9679-A8436535991C}">
      <dgm:prSet phldrT="[Teksti]" custT="1"/>
      <dgm:spPr>
        <a:solidFill>
          <a:srgbClr val="DC5034"/>
        </a:solidFill>
      </dgm:spPr>
      <dgm:t>
        <a:bodyPr/>
        <a:lstStyle/>
        <a:p>
          <a:pPr marL="0" marR="0" indent="0" defTabSz="914400" eaLnBrk="1" fontAlgn="auto" latinLnBrk="0" hangingPunct="1">
            <a:lnSpc>
              <a:spcPct val="100000"/>
            </a:lnSpc>
            <a:spcBef>
              <a:spcPts val="0"/>
            </a:spcBef>
            <a:spcAft>
              <a:spcPts val="0"/>
            </a:spcAft>
            <a:buClrTx/>
            <a:buSzTx/>
            <a:buFontTx/>
            <a:buNone/>
            <a:tabLst/>
            <a:defRPr/>
          </a:pPr>
          <a:endParaRPr lang="fi-FI" sz="900" dirty="0" smtClean="0"/>
        </a:p>
        <a:p>
          <a:pPr marL="0" marR="0" indent="0" defTabSz="914400" eaLnBrk="1" fontAlgn="auto" latinLnBrk="0" hangingPunct="1">
            <a:lnSpc>
              <a:spcPct val="100000"/>
            </a:lnSpc>
            <a:spcBef>
              <a:spcPts val="0"/>
            </a:spcBef>
            <a:spcAft>
              <a:spcPts val="0"/>
            </a:spcAft>
            <a:buClrTx/>
            <a:buSzTx/>
            <a:buFontTx/>
            <a:buNone/>
            <a:tabLst/>
            <a:defRPr/>
          </a:pPr>
          <a:r>
            <a:rPr lang="fi-FI" sz="1200" b="1" dirty="0" smtClean="0"/>
            <a:t>STEERING</a:t>
          </a:r>
        </a:p>
        <a:p>
          <a:pPr marL="0" marR="0" indent="0" defTabSz="914400" eaLnBrk="1" fontAlgn="auto" latinLnBrk="0" hangingPunct="1">
            <a:lnSpc>
              <a:spcPct val="100000"/>
            </a:lnSpc>
            <a:spcBef>
              <a:spcPts val="0"/>
            </a:spcBef>
            <a:spcAft>
              <a:spcPts val="0"/>
            </a:spcAft>
            <a:buClrTx/>
            <a:buSzTx/>
            <a:buFontTx/>
            <a:buNone/>
            <a:tabLst/>
            <a:defRPr/>
          </a:pPr>
          <a:endParaRPr lang="fi-FI" sz="1200" b="1" dirty="0" smtClean="0"/>
        </a:p>
        <a:p>
          <a:pPr marL="0" marR="0" indent="0" defTabSz="914400" eaLnBrk="1" fontAlgn="auto" latinLnBrk="0" hangingPunct="1">
            <a:lnSpc>
              <a:spcPct val="100000"/>
            </a:lnSpc>
            <a:spcBef>
              <a:spcPts val="0"/>
            </a:spcBef>
            <a:spcAft>
              <a:spcPts val="0"/>
            </a:spcAft>
            <a:buClrTx/>
            <a:buSzTx/>
            <a:buFontTx/>
            <a:buNone/>
            <a:tabLst/>
            <a:defRPr/>
          </a:pPr>
          <a:r>
            <a:rPr lang="fi-FI" sz="1200" b="1" dirty="0" smtClean="0"/>
            <a:t> GROUP</a:t>
          </a:r>
          <a:r>
            <a:rPr lang="fi-FI" sz="900" dirty="0" smtClean="0"/>
            <a:t> </a:t>
          </a:r>
          <a:endParaRPr lang="fi-FI" sz="900" dirty="0" smtClean="0"/>
        </a:p>
        <a:p>
          <a:pPr marL="0" marR="0" indent="0" defTabSz="914400" eaLnBrk="1" fontAlgn="auto" latinLnBrk="0" hangingPunct="1">
            <a:lnSpc>
              <a:spcPct val="100000"/>
            </a:lnSpc>
            <a:spcBef>
              <a:spcPts val="0"/>
            </a:spcBef>
            <a:spcAft>
              <a:spcPts val="0"/>
            </a:spcAft>
            <a:buClrTx/>
            <a:buSzTx/>
            <a:buFontTx/>
            <a:buNone/>
            <a:tabLst/>
            <a:defRPr/>
          </a:pPr>
          <a:endParaRPr lang="fi-FI" sz="900" dirty="0" smtClean="0"/>
        </a:p>
        <a:p>
          <a:pPr marL="0" marR="0" indent="0" defTabSz="914400" eaLnBrk="1" fontAlgn="auto" latinLnBrk="0" hangingPunct="1">
            <a:lnSpc>
              <a:spcPct val="100000"/>
            </a:lnSpc>
            <a:spcBef>
              <a:spcPts val="0"/>
            </a:spcBef>
            <a:spcAft>
              <a:spcPts val="0"/>
            </a:spcAft>
            <a:buClrTx/>
            <a:buSzTx/>
            <a:buFontTx/>
            <a:buNone/>
            <a:tabLst/>
            <a:defRPr/>
          </a:pPr>
          <a:r>
            <a:rPr lang="fi-FI" sz="1200" b="1" dirty="0" smtClean="0"/>
            <a:t>&amp; </a:t>
          </a:r>
          <a:endParaRPr lang="fi-FI" sz="1200" b="1" dirty="0" smtClean="0"/>
        </a:p>
        <a:p>
          <a:pPr marL="0" marR="0" indent="0" defTabSz="914400" eaLnBrk="1" fontAlgn="auto" latinLnBrk="0" hangingPunct="1">
            <a:lnSpc>
              <a:spcPct val="100000"/>
            </a:lnSpc>
            <a:spcBef>
              <a:spcPts val="0"/>
            </a:spcBef>
            <a:spcAft>
              <a:spcPts val="0"/>
            </a:spcAft>
            <a:buClrTx/>
            <a:buSzTx/>
            <a:buFontTx/>
            <a:buNone/>
            <a:tabLst/>
            <a:defRPr/>
          </a:pPr>
          <a:endParaRPr lang="fi-FI" sz="1200" dirty="0" smtClean="0"/>
        </a:p>
        <a:p>
          <a:pPr marL="0" marR="0" indent="0" defTabSz="914400" eaLnBrk="1" fontAlgn="auto" latinLnBrk="0" hangingPunct="1">
            <a:lnSpc>
              <a:spcPct val="100000"/>
            </a:lnSpc>
            <a:spcBef>
              <a:spcPts val="0"/>
            </a:spcBef>
            <a:spcAft>
              <a:spcPts val="0"/>
            </a:spcAft>
            <a:buClrTx/>
            <a:buSzTx/>
            <a:buFontTx/>
            <a:buNone/>
            <a:tabLst/>
            <a:defRPr/>
          </a:pPr>
          <a:r>
            <a:rPr lang="fi-FI" sz="1200" b="1" dirty="0" smtClean="0"/>
            <a:t>AUTHORS </a:t>
          </a:r>
        </a:p>
        <a:p>
          <a:pPr marL="0" marR="0" indent="0" defTabSz="914400" eaLnBrk="1" fontAlgn="auto" latinLnBrk="0" hangingPunct="1">
            <a:lnSpc>
              <a:spcPct val="100000"/>
            </a:lnSpc>
            <a:spcBef>
              <a:spcPts val="0"/>
            </a:spcBef>
            <a:spcAft>
              <a:spcPts val="0"/>
            </a:spcAft>
            <a:buClrTx/>
            <a:buSzTx/>
            <a:buFontTx/>
            <a:buNone/>
            <a:tabLst/>
            <a:defRPr/>
          </a:pPr>
          <a:endParaRPr lang="fi-FI" sz="1200" b="1" dirty="0" smtClean="0"/>
        </a:p>
        <a:p>
          <a:pPr marL="0" marR="0" indent="0" defTabSz="914400" eaLnBrk="1" fontAlgn="auto" latinLnBrk="0" hangingPunct="1">
            <a:lnSpc>
              <a:spcPct val="100000"/>
            </a:lnSpc>
            <a:spcBef>
              <a:spcPts val="0"/>
            </a:spcBef>
            <a:spcAft>
              <a:spcPts val="0"/>
            </a:spcAft>
            <a:buClrTx/>
            <a:buSzTx/>
            <a:buFontTx/>
            <a:buNone/>
            <a:tabLst/>
            <a:defRPr/>
          </a:pPr>
          <a:r>
            <a:rPr lang="fi-FI" sz="1200" b="1" dirty="0" smtClean="0"/>
            <a:t>SELECTED</a:t>
          </a:r>
        </a:p>
        <a:p>
          <a:pPr marL="0" marR="0" indent="0" defTabSz="914400" eaLnBrk="1" fontAlgn="auto" latinLnBrk="0" hangingPunct="1">
            <a:lnSpc>
              <a:spcPct val="100000"/>
            </a:lnSpc>
            <a:spcBef>
              <a:spcPts val="0"/>
            </a:spcBef>
            <a:spcAft>
              <a:spcPts val="0"/>
            </a:spcAft>
            <a:buClrTx/>
            <a:buSzTx/>
            <a:buFontTx/>
            <a:buNone/>
            <a:tabLst/>
            <a:defRPr/>
          </a:pPr>
          <a:endParaRPr lang="fi-FI" sz="1200" dirty="0" smtClean="0"/>
        </a:p>
        <a:p>
          <a:pPr marL="0" marR="0" indent="0" defTabSz="914400" eaLnBrk="1" fontAlgn="auto" latinLnBrk="0" hangingPunct="1">
            <a:lnSpc>
              <a:spcPct val="100000"/>
            </a:lnSpc>
            <a:spcBef>
              <a:spcPts val="0"/>
            </a:spcBef>
            <a:spcAft>
              <a:spcPts val="0"/>
            </a:spcAft>
            <a:buClrTx/>
            <a:buSzTx/>
            <a:buFontTx/>
            <a:buNone/>
            <a:tabLst/>
            <a:defRPr/>
          </a:pPr>
          <a:endParaRPr lang="fi-FI" sz="1200" dirty="0" smtClean="0"/>
        </a:p>
        <a:p>
          <a:pPr marL="0" marR="0" indent="0" defTabSz="914400" eaLnBrk="1" fontAlgn="auto" latinLnBrk="0" hangingPunct="1">
            <a:lnSpc>
              <a:spcPct val="100000"/>
            </a:lnSpc>
            <a:spcBef>
              <a:spcPts val="0"/>
            </a:spcBef>
            <a:spcAft>
              <a:spcPts val="0"/>
            </a:spcAft>
            <a:buClrTx/>
            <a:buSzTx/>
            <a:buFontTx/>
            <a:buNone/>
            <a:tabLst/>
            <a:defRPr/>
          </a:pPr>
          <a:r>
            <a:rPr lang="fi-FI" sz="1200" dirty="0" err="1" smtClean="0"/>
            <a:t>Fall</a:t>
          </a:r>
          <a:r>
            <a:rPr lang="fi-FI" sz="1200" dirty="0" smtClean="0"/>
            <a:t> 2012</a:t>
          </a:r>
        </a:p>
        <a:p>
          <a:pPr defTabSz="889000">
            <a:lnSpc>
              <a:spcPct val="90000"/>
            </a:lnSpc>
            <a:spcBef>
              <a:spcPct val="0"/>
            </a:spcBef>
            <a:spcAft>
              <a:spcPct val="35000"/>
            </a:spcAft>
          </a:pPr>
          <a:endParaRPr lang="fi-FI" sz="900" dirty="0"/>
        </a:p>
      </dgm:t>
    </dgm:pt>
    <dgm:pt modelId="{05309949-5D89-4263-A931-DA842E500987}" type="parTrans" cxnId="{5B41A86A-062F-4793-AC46-6323427A8B1F}">
      <dgm:prSet/>
      <dgm:spPr/>
      <dgm:t>
        <a:bodyPr/>
        <a:lstStyle/>
        <a:p>
          <a:endParaRPr lang="fi-FI"/>
        </a:p>
      </dgm:t>
    </dgm:pt>
    <dgm:pt modelId="{A9117CF8-469F-4E42-A0A5-1699C5D0D6D4}" type="sibTrans" cxnId="{5B41A86A-062F-4793-AC46-6323427A8B1F}">
      <dgm:prSet/>
      <dgm:spPr/>
      <dgm:t>
        <a:bodyPr/>
        <a:lstStyle/>
        <a:p>
          <a:endParaRPr lang="fi-FI"/>
        </a:p>
      </dgm:t>
    </dgm:pt>
    <dgm:pt modelId="{81C81150-5262-4F79-A53F-E78B9FDAC991}">
      <dgm:prSet phldrT="[Teksti]" custT="1"/>
      <dgm:spPr>
        <a:solidFill>
          <a:srgbClr val="00B050"/>
        </a:solidFill>
      </dgm:spPr>
      <dgm:t>
        <a:bodyPr/>
        <a:lstStyle/>
        <a:p>
          <a:r>
            <a:rPr lang="fi-FI" sz="1200" b="1" dirty="0" smtClean="0"/>
            <a:t>SCOPE </a:t>
          </a:r>
          <a:endParaRPr lang="fi-FI" sz="1200" b="1" dirty="0" smtClean="0"/>
        </a:p>
        <a:p>
          <a:r>
            <a:rPr lang="fi-FI" sz="1200" b="1" dirty="0" smtClean="0"/>
            <a:t>&amp; </a:t>
          </a:r>
        </a:p>
        <a:p>
          <a:r>
            <a:rPr lang="fi-FI" sz="1200" b="1" dirty="0" smtClean="0"/>
            <a:t>METHODO-</a:t>
          </a:r>
        </a:p>
        <a:p>
          <a:r>
            <a:rPr lang="fi-FI" sz="1200" b="1" dirty="0" smtClean="0"/>
            <a:t>LOGIES </a:t>
          </a:r>
          <a:endParaRPr lang="fi-FI" sz="1200" b="1" dirty="0" smtClean="0"/>
        </a:p>
        <a:p>
          <a:endParaRPr lang="fi-FI" sz="1200" b="1" dirty="0" smtClean="0"/>
        </a:p>
        <a:p>
          <a:r>
            <a:rPr lang="fi-FI" sz="1200" b="1" dirty="0" smtClean="0"/>
            <a:t>AGREED</a:t>
          </a:r>
          <a:endParaRPr lang="fi-FI" sz="1200" b="1" dirty="0" smtClean="0"/>
        </a:p>
        <a:p>
          <a:endParaRPr lang="fi-FI" sz="1200" dirty="0" smtClean="0"/>
        </a:p>
        <a:p>
          <a:r>
            <a:rPr lang="fi-FI" sz="1200" dirty="0" err="1" smtClean="0"/>
            <a:t>Fall</a:t>
          </a:r>
          <a:r>
            <a:rPr lang="fi-FI" sz="1200" dirty="0" smtClean="0"/>
            <a:t> 2012</a:t>
          </a:r>
          <a:endParaRPr lang="fi-FI" sz="1200" dirty="0"/>
        </a:p>
      </dgm:t>
    </dgm:pt>
    <dgm:pt modelId="{A6558BE6-8CE6-4297-925B-4C8F7C8F0260}" type="parTrans" cxnId="{CF5B4B8C-827E-485D-9320-048F53634F8E}">
      <dgm:prSet/>
      <dgm:spPr/>
      <dgm:t>
        <a:bodyPr/>
        <a:lstStyle/>
        <a:p>
          <a:endParaRPr lang="fi-FI"/>
        </a:p>
      </dgm:t>
    </dgm:pt>
    <dgm:pt modelId="{ABDF7069-4869-4C29-A964-6BB52F6B9944}" type="sibTrans" cxnId="{CF5B4B8C-827E-485D-9320-048F53634F8E}">
      <dgm:prSet/>
      <dgm:spPr/>
      <dgm:t>
        <a:bodyPr/>
        <a:lstStyle/>
        <a:p>
          <a:endParaRPr lang="fi-FI"/>
        </a:p>
      </dgm:t>
    </dgm:pt>
    <dgm:pt modelId="{93F22A6C-6669-4453-98E0-029B55E2A8F9}">
      <dgm:prSet custT="1"/>
      <dgm:spPr>
        <a:solidFill>
          <a:srgbClr val="00B050"/>
        </a:solidFill>
      </dgm:spPr>
      <dgm:t>
        <a:bodyPr/>
        <a:lstStyle/>
        <a:p>
          <a:r>
            <a:rPr lang="fi-FI" sz="1200" b="1" dirty="0" smtClean="0"/>
            <a:t>RESEARCH </a:t>
          </a:r>
          <a:endParaRPr lang="fi-FI" sz="1200" b="1" dirty="0" smtClean="0"/>
        </a:p>
        <a:p>
          <a:r>
            <a:rPr lang="fi-FI" sz="1200" b="1" dirty="0" smtClean="0"/>
            <a:t>&amp; </a:t>
          </a:r>
        </a:p>
        <a:p>
          <a:r>
            <a:rPr lang="fi-FI" sz="1200" b="1" dirty="0" smtClean="0"/>
            <a:t>WRITING</a:t>
          </a:r>
          <a:endParaRPr lang="fi-FI" sz="1200" b="1" dirty="0" smtClean="0"/>
        </a:p>
        <a:p>
          <a:endParaRPr lang="fi-FI" sz="1200" dirty="0" smtClean="0"/>
        </a:p>
        <a:p>
          <a:r>
            <a:rPr lang="fi-FI" sz="1200" dirty="0" err="1" smtClean="0"/>
            <a:t>Winter</a:t>
          </a:r>
          <a:r>
            <a:rPr lang="fi-FI" sz="1200" dirty="0" smtClean="0"/>
            <a:t>, </a:t>
          </a:r>
          <a:r>
            <a:rPr lang="fi-FI" sz="1200" dirty="0" err="1" smtClean="0"/>
            <a:t>spring</a:t>
          </a:r>
          <a:r>
            <a:rPr lang="fi-FI" sz="1200" dirty="0" smtClean="0"/>
            <a:t> 2013</a:t>
          </a:r>
        </a:p>
      </dgm:t>
    </dgm:pt>
    <dgm:pt modelId="{C085647B-1DF3-4FBF-931B-FF76E711CFA2}" type="parTrans" cxnId="{07F0FA5C-503D-4292-9922-772E94F5523B}">
      <dgm:prSet/>
      <dgm:spPr/>
      <dgm:t>
        <a:bodyPr/>
        <a:lstStyle/>
        <a:p>
          <a:endParaRPr lang="fi-FI"/>
        </a:p>
      </dgm:t>
    </dgm:pt>
    <dgm:pt modelId="{3166A153-2A9D-43FE-8F48-1B07362673AB}" type="sibTrans" cxnId="{07F0FA5C-503D-4292-9922-772E94F5523B}">
      <dgm:prSet/>
      <dgm:spPr/>
      <dgm:t>
        <a:bodyPr/>
        <a:lstStyle/>
        <a:p>
          <a:endParaRPr lang="fi-FI"/>
        </a:p>
      </dgm:t>
    </dgm:pt>
    <dgm:pt modelId="{52812871-1C53-41E6-A5FB-821C0361D1D2}">
      <dgm:prSet custT="1"/>
      <dgm:spPr/>
      <dgm:t>
        <a:bodyPr/>
        <a:lstStyle/>
        <a:p>
          <a:r>
            <a:rPr lang="fi-FI" sz="1200" b="1" dirty="0" smtClean="0"/>
            <a:t>EDITING</a:t>
          </a:r>
          <a:endParaRPr lang="fi-FI" sz="1200" b="1" dirty="0" smtClean="0"/>
        </a:p>
        <a:p>
          <a:endParaRPr lang="fi-FI" sz="1200" dirty="0" smtClean="0"/>
        </a:p>
        <a:p>
          <a:r>
            <a:rPr lang="fi-FI" sz="1200" dirty="0" err="1" smtClean="0"/>
            <a:t>Fall</a:t>
          </a:r>
          <a:r>
            <a:rPr lang="fi-FI" sz="1200" dirty="0" smtClean="0"/>
            <a:t>, </a:t>
          </a:r>
          <a:r>
            <a:rPr lang="fi-FI" sz="1200" dirty="0" err="1" smtClean="0"/>
            <a:t>winter</a:t>
          </a:r>
          <a:r>
            <a:rPr lang="fi-FI" sz="1200" dirty="0" smtClean="0"/>
            <a:t> 2013</a:t>
          </a:r>
        </a:p>
      </dgm:t>
    </dgm:pt>
    <dgm:pt modelId="{0502D1CF-5EDA-436D-A22C-BF650AD43CA1}" type="parTrans" cxnId="{92C31E5C-8768-4E75-908D-8DC39FD91163}">
      <dgm:prSet/>
      <dgm:spPr/>
      <dgm:t>
        <a:bodyPr/>
        <a:lstStyle/>
        <a:p>
          <a:endParaRPr lang="fi-FI"/>
        </a:p>
      </dgm:t>
    </dgm:pt>
    <dgm:pt modelId="{4144D3C8-3355-4E82-916E-09B78DBE3A87}" type="sibTrans" cxnId="{92C31E5C-8768-4E75-908D-8DC39FD91163}">
      <dgm:prSet/>
      <dgm:spPr/>
      <dgm:t>
        <a:bodyPr/>
        <a:lstStyle/>
        <a:p>
          <a:endParaRPr lang="fi-FI"/>
        </a:p>
      </dgm:t>
    </dgm:pt>
    <dgm:pt modelId="{E9A5910B-7E6E-44EA-BF70-5B00F78A07D7}">
      <dgm:prSet custT="1"/>
      <dgm:spPr>
        <a:solidFill>
          <a:schemeClr val="accent3">
            <a:lumMod val="75000"/>
          </a:schemeClr>
        </a:solidFill>
      </dgm:spPr>
      <dgm:t>
        <a:bodyPr/>
        <a:lstStyle/>
        <a:p>
          <a:r>
            <a:rPr lang="fi-FI" sz="1200" b="1" dirty="0" smtClean="0"/>
            <a:t>PUBLISHING</a:t>
          </a:r>
        </a:p>
        <a:p>
          <a:endParaRPr lang="fi-FI" sz="1200" dirty="0" smtClean="0"/>
        </a:p>
        <a:p>
          <a:r>
            <a:rPr lang="fi-FI" sz="1200" dirty="0" smtClean="0"/>
            <a:t>WITH RECOMMEN-DATIONS </a:t>
          </a:r>
          <a:endParaRPr lang="fi-FI" sz="1200" dirty="0" smtClean="0"/>
        </a:p>
        <a:p>
          <a:endParaRPr lang="fi-FI" sz="1200" dirty="0" smtClean="0"/>
        </a:p>
        <a:p>
          <a:r>
            <a:rPr lang="fi-FI" sz="1200" dirty="0" smtClean="0"/>
            <a:t>14.2.2014</a:t>
          </a:r>
        </a:p>
      </dgm:t>
    </dgm:pt>
    <dgm:pt modelId="{0A8D0C9D-FA41-4E8E-BF30-0445B1013FDA}" type="parTrans" cxnId="{14BC74AD-D07D-4CB2-95A2-D2029AF6919F}">
      <dgm:prSet/>
      <dgm:spPr/>
      <dgm:t>
        <a:bodyPr/>
        <a:lstStyle/>
        <a:p>
          <a:endParaRPr lang="fi-FI"/>
        </a:p>
      </dgm:t>
    </dgm:pt>
    <dgm:pt modelId="{9C36BB4C-0565-4794-9608-028B87BF1A3C}" type="sibTrans" cxnId="{14BC74AD-D07D-4CB2-95A2-D2029AF6919F}">
      <dgm:prSet/>
      <dgm:spPr/>
      <dgm:t>
        <a:bodyPr/>
        <a:lstStyle/>
        <a:p>
          <a:endParaRPr lang="fi-FI"/>
        </a:p>
      </dgm:t>
    </dgm:pt>
    <dgm:pt modelId="{6E1361E4-299A-444F-9CE6-C74B2FC5623F}" type="pres">
      <dgm:prSet presAssocID="{69338C65-4AC0-4A45-ADEF-89193E7F4DEB}" presName="CompostProcess" presStyleCnt="0">
        <dgm:presLayoutVars>
          <dgm:dir/>
          <dgm:resizeHandles val="exact"/>
        </dgm:presLayoutVars>
      </dgm:prSet>
      <dgm:spPr/>
    </dgm:pt>
    <dgm:pt modelId="{C0944D98-EEB5-4367-8F1D-6573C6356E00}" type="pres">
      <dgm:prSet presAssocID="{69338C65-4AC0-4A45-ADEF-89193E7F4DEB}" presName="arrow" presStyleLbl="bgShp" presStyleIdx="0" presStyleCnt="1"/>
      <dgm:spPr/>
    </dgm:pt>
    <dgm:pt modelId="{2033D449-EE0D-40B7-A4C1-46091FC90501}" type="pres">
      <dgm:prSet presAssocID="{69338C65-4AC0-4A45-ADEF-89193E7F4DEB}" presName="linearProcess" presStyleCnt="0"/>
      <dgm:spPr/>
    </dgm:pt>
    <dgm:pt modelId="{0E674C73-FF34-4AE4-BA60-351CD451B69A}" type="pres">
      <dgm:prSet presAssocID="{38C4B88B-7DC3-4AC5-B8A4-2C2FF5C411C4}" presName="textNode" presStyleLbl="node1" presStyleIdx="0" presStyleCnt="6" custScaleX="66930" custScaleY="102368" custLinFactNeighborX="-5682">
        <dgm:presLayoutVars>
          <dgm:bulletEnabled val="1"/>
        </dgm:presLayoutVars>
      </dgm:prSet>
      <dgm:spPr/>
      <dgm:t>
        <a:bodyPr/>
        <a:lstStyle/>
        <a:p>
          <a:endParaRPr lang="fi-FI"/>
        </a:p>
      </dgm:t>
    </dgm:pt>
    <dgm:pt modelId="{B67DF063-99B5-4BEE-B3CD-77F7DE6354EF}" type="pres">
      <dgm:prSet presAssocID="{7312688F-11D2-4643-87FE-5DE7C6904B09}" presName="sibTrans" presStyleCnt="0"/>
      <dgm:spPr/>
    </dgm:pt>
    <dgm:pt modelId="{91E44CBF-8AD0-4C21-875C-E5F846B4241C}" type="pres">
      <dgm:prSet presAssocID="{8EFD9A9C-24F2-49D7-9679-A8436535991C}" presName="textNode" presStyleLbl="node1" presStyleIdx="1" presStyleCnt="6" custScaleX="45634" custScaleY="99582">
        <dgm:presLayoutVars>
          <dgm:bulletEnabled val="1"/>
        </dgm:presLayoutVars>
      </dgm:prSet>
      <dgm:spPr/>
      <dgm:t>
        <a:bodyPr/>
        <a:lstStyle/>
        <a:p>
          <a:endParaRPr lang="fi-FI"/>
        </a:p>
      </dgm:t>
    </dgm:pt>
    <dgm:pt modelId="{BED43595-49B3-4AE3-95E6-7956F60AA0C0}" type="pres">
      <dgm:prSet presAssocID="{A9117CF8-469F-4E42-A0A5-1699C5D0D6D4}" presName="sibTrans" presStyleCnt="0"/>
      <dgm:spPr/>
    </dgm:pt>
    <dgm:pt modelId="{C1EE8306-AD4F-4891-A8E8-BED83A4C588B}" type="pres">
      <dgm:prSet presAssocID="{81C81150-5262-4F79-A53F-E78B9FDAC991}" presName="textNode" presStyleLbl="node1" presStyleIdx="2" presStyleCnt="6" custScaleX="56698" custScaleY="100975">
        <dgm:presLayoutVars>
          <dgm:bulletEnabled val="1"/>
        </dgm:presLayoutVars>
      </dgm:prSet>
      <dgm:spPr/>
      <dgm:t>
        <a:bodyPr/>
        <a:lstStyle/>
        <a:p>
          <a:endParaRPr lang="fi-FI"/>
        </a:p>
      </dgm:t>
    </dgm:pt>
    <dgm:pt modelId="{935140D2-80C9-441B-92E5-F3AD42182C95}" type="pres">
      <dgm:prSet presAssocID="{ABDF7069-4869-4C29-A964-6BB52F6B9944}" presName="sibTrans" presStyleCnt="0"/>
      <dgm:spPr/>
    </dgm:pt>
    <dgm:pt modelId="{39319CB5-075D-4596-8BEA-4BE7A583ACED}" type="pres">
      <dgm:prSet presAssocID="{93F22A6C-6669-4453-98E0-029B55E2A8F9}" presName="textNode" presStyleLbl="node1" presStyleIdx="3" presStyleCnt="6" custScaleX="71892" custScaleY="102368">
        <dgm:presLayoutVars>
          <dgm:bulletEnabled val="1"/>
        </dgm:presLayoutVars>
      </dgm:prSet>
      <dgm:spPr/>
      <dgm:t>
        <a:bodyPr/>
        <a:lstStyle/>
        <a:p>
          <a:endParaRPr lang="fi-FI"/>
        </a:p>
      </dgm:t>
    </dgm:pt>
    <dgm:pt modelId="{99E3ED92-FF16-4E1C-8262-B45193572486}" type="pres">
      <dgm:prSet presAssocID="{3166A153-2A9D-43FE-8F48-1B07362673AB}" presName="sibTrans" presStyleCnt="0"/>
      <dgm:spPr/>
    </dgm:pt>
    <dgm:pt modelId="{2E067800-B875-4EBD-A85E-4EBEB0843A98}" type="pres">
      <dgm:prSet presAssocID="{52812871-1C53-41E6-A5FB-821C0361D1D2}" presName="textNode" presStyleLbl="node1" presStyleIdx="4" presStyleCnt="6" custScaleX="51569" custScaleY="103760">
        <dgm:presLayoutVars>
          <dgm:bulletEnabled val="1"/>
        </dgm:presLayoutVars>
      </dgm:prSet>
      <dgm:spPr/>
      <dgm:t>
        <a:bodyPr/>
        <a:lstStyle/>
        <a:p>
          <a:endParaRPr lang="fi-FI"/>
        </a:p>
      </dgm:t>
    </dgm:pt>
    <dgm:pt modelId="{480238A0-4E11-43FB-A9C8-DD481D6F6A01}" type="pres">
      <dgm:prSet presAssocID="{4144D3C8-3355-4E82-916E-09B78DBE3A87}" presName="sibTrans" presStyleCnt="0"/>
      <dgm:spPr/>
    </dgm:pt>
    <dgm:pt modelId="{C74C680C-D3C9-4623-8396-A8F528160774}" type="pres">
      <dgm:prSet presAssocID="{E9A5910B-7E6E-44EA-BF70-5B00F78A07D7}" presName="textNode" presStyleLbl="node1" presStyleIdx="5" presStyleCnt="6" custScaleX="64155" custScaleY="105153">
        <dgm:presLayoutVars>
          <dgm:bulletEnabled val="1"/>
        </dgm:presLayoutVars>
      </dgm:prSet>
      <dgm:spPr/>
      <dgm:t>
        <a:bodyPr/>
        <a:lstStyle/>
        <a:p>
          <a:endParaRPr lang="fi-FI"/>
        </a:p>
      </dgm:t>
    </dgm:pt>
  </dgm:ptLst>
  <dgm:cxnLst>
    <dgm:cxn modelId="{F1828381-D242-4FC3-BB45-E71ACB61822B}" type="presOf" srcId="{38C4B88B-7DC3-4AC5-B8A4-2C2FF5C411C4}" destId="{0E674C73-FF34-4AE4-BA60-351CD451B69A}" srcOrd="0" destOrd="0" presId="urn:microsoft.com/office/officeart/2005/8/layout/hProcess9"/>
    <dgm:cxn modelId="{833908F1-330E-4DD8-96AC-C9E44FF2808F}" type="presOf" srcId="{E9A5910B-7E6E-44EA-BF70-5B00F78A07D7}" destId="{C74C680C-D3C9-4623-8396-A8F528160774}" srcOrd="0" destOrd="0" presId="urn:microsoft.com/office/officeart/2005/8/layout/hProcess9"/>
    <dgm:cxn modelId="{635028DD-CF89-484F-BCB8-2B27AEA6FAFB}" type="presOf" srcId="{93F22A6C-6669-4453-98E0-029B55E2A8F9}" destId="{39319CB5-075D-4596-8BEA-4BE7A583ACED}" srcOrd="0" destOrd="0" presId="urn:microsoft.com/office/officeart/2005/8/layout/hProcess9"/>
    <dgm:cxn modelId="{8A3EF822-004B-44E2-BDA5-1C9591F8F865}" srcId="{69338C65-4AC0-4A45-ADEF-89193E7F4DEB}" destId="{38C4B88B-7DC3-4AC5-B8A4-2C2FF5C411C4}" srcOrd="0" destOrd="0" parTransId="{7D9A4966-0835-47FB-BFBA-28B8A0BFD18F}" sibTransId="{7312688F-11D2-4643-87FE-5DE7C6904B09}"/>
    <dgm:cxn modelId="{14BC74AD-D07D-4CB2-95A2-D2029AF6919F}" srcId="{69338C65-4AC0-4A45-ADEF-89193E7F4DEB}" destId="{E9A5910B-7E6E-44EA-BF70-5B00F78A07D7}" srcOrd="5" destOrd="0" parTransId="{0A8D0C9D-FA41-4E8E-BF30-0445B1013FDA}" sibTransId="{9C36BB4C-0565-4794-9608-028B87BF1A3C}"/>
    <dgm:cxn modelId="{760EB4BE-03D2-4F50-983A-C78AD1D9E8A0}" type="presOf" srcId="{81C81150-5262-4F79-A53F-E78B9FDAC991}" destId="{C1EE8306-AD4F-4891-A8E8-BED83A4C588B}" srcOrd="0" destOrd="0" presId="urn:microsoft.com/office/officeart/2005/8/layout/hProcess9"/>
    <dgm:cxn modelId="{07F0FA5C-503D-4292-9922-772E94F5523B}" srcId="{69338C65-4AC0-4A45-ADEF-89193E7F4DEB}" destId="{93F22A6C-6669-4453-98E0-029B55E2A8F9}" srcOrd="3" destOrd="0" parTransId="{C085647B-1DF3-4FBF-931B-FF76E711CFA2}" sibTransId="{3166A153-2A9D-43FE-8F48-1B07362673AB}"/>
    <dgm:cxn modelId="{B8F01E7E-0E43-4CF3-88FC-7BF2D9DA9530}" type="presOf" srcId="{52812871-1C53-41E6-A5FB-821C0361D1D2}" destId="{2E067800-B875-4EBD-A85E-4EBEB0843A98}" srcOrd="0" destOrd="0" presId="urn:microsoft.com/office/officeart/2005/8/layout/hProcess9"/>
    <dgm:cxn modelId="{CF5B4B8C-827E-485D-9320-048F53634F8E}" srcId="{69338C65-4AC0-4A45-ADEF-89193E7F4DEB}" destId="{81C81150-5262-4F79-A53F-E78B9FDAC991}" srcOrd="2" destOrd="0" parTransId="{A6558BE6-8CE6-4297-925B-4C8F7C8F0260}" sibTransId="{ABDF7069-4869-4C29-A964-6BB52F6B9944}"/>
    <dgm:cxn modelId="{92C31E5C-8768-4E75-908D-8DC39FD91163}" srcId="{69338C65-4AC0-4A45-ADEF-89193E7F4DEB}" destId="{52812871-1C53-41E6-A5FB-821C0361D1D2}" srcOrd="4" destOrd="0" parTransId="{0502D1CF-5EDA-436D-A22C-BF650AD43CA1}" sibTransId="{4144D3C8-3355-4E82-916E-09B78DBE3A87}"/>
    <dgm:cxn modelId="{6BC618E7-CFBE-4769-8671-CDB760145937}" type="presOf" srcId="{8EFD9A9C-24F2-49D7-9679-A8436535991C}" destId="{91E44CBF-8AD0-4C21-875C-E5F846B4241C}" srcOrd="0" destOrd="0" presId="urn:microsoft.com/office/officeart/2005/8/layout/hProcess9"/>
    <dgm:cxn modelId="{5B41A86A-062F-4793-AC46-6323427A8B1F}" srcId="{69338C65-4AC0-4A45-ADEF-89193E7F4DEB}" destId="{8EFD9A9C-24F2-49D7-9679-A8436535991C}" srcOrd="1" destOrd="0" parTransId="{05309949-5D89-4263-A931-DA842E500987}" sibTransId="{A9117CF8-469F-4E42-A0A5-1699C5D0D6D4}"/>
    <dgm:cxn modelId="{2E9ACC44-0DAC-457E-995A-C86E08F1FE34}" type="presOf" srcId="{69338C65-4AC0-4A45-ADEF-89193E7F4DEB}" destId="{6E1361E4-299A-444F-9CE6-C74B2FC5623F}" srcOrd="0" destOrd="0" presId="urn:microsoft.com/office/officeart/2005/8/layout/hProcess9"/>
    <dgm:cxn modelId="{373A628C-6D84-402B-B563-D11E69199DAF}" type="presParOf" srcId="{6E1361E4-299A-444F-9CE6-C74B2FC5623F}" destId="{C0944D98-EEB5-4367-8F1D-6573C6356E00}" srcOrd="0" destOrd="0" presId="urn:microsoft.com/office/officeart/2005/8/layout/hProcess9"/>
    <dgm:cxn modelId="{61B5A4F6-9154-4A6C-9638-B5FCD55F2BC3}" type="presParOf" srcId="{6E1361E4-299A-444F-9CE6-C74B2FC5623F}" destId="{2033D449-EE0D-40B7-A4C1-46091FC90501}" srcOrd="1" destOrd="0" presId="urn:microsoft.com/office/officeart/2005/8/layout/hProcess9"/>
    <dgm:cxn modelId="{13E73A28-D9DC-41FA-94B3-67EEE038A20A}" type="presParOf" srcId="{2033D449-EE0D-40B7-A4C1-46091FC90501}" destId="{0E674C73-FF34-4AE4-BA60-351CD451B69A}" srcOrd="0" destOrd="0" presId="urn:microsoft.com/office/officeart/2005/8/layout/hProcess9"/>
    <dgm:cxn modelId="{D19AC261-56E4-48C0-878F-5202B64B0402}" type="presParOf" srcId="{2033D449-EE0D-40B7-A4C1-46091FC90501}" destId="{B67DF063-99B5-4BEE-B3CD-77F7DE6354EF}" srcOrd="1" destOrd="0" presId="urn:microsoft.com/office/officeart/2005/8/layout/hProcess9"/>
    <dgm:cxn modelId="{FA3C2590-C43D-4A43-9E50-456C84E9B9F7}" type="presParOf" srcId="{2033D449-EE0D-40B7-A4C1-46091FC90501}" destId="{91E44CBF-8AD0-4C21-875C-E5F846B4241C}" srcOrd="2" destOrd="0" presId="urn:microsoft.com/office/officeart/2005/8/layout/hProcess9"/>
    <dgm:cxn modelId="{688589CC-181F-4192-8144-F50D129A62C5}" type="presParOf" srcId="{2033D449-EE0D-40B7-A4C1-46091FC90501}" destId="{BED43595-49B3-4AE3-95E6-7956F60AA0C0}" srcOrd="3" destOrd="0" presId="urn:microsoft.com/office/officeart/2005/8/layout/hProcess9"/>
    <dgm:cxn modelId="{3A484528-0EF9-4D52-A839-15027846B84D}" type="presParOf" srcId="{2033D449-EE0D-40B7-A4C1-46091FC90501}" destId="{C1EE8306-AD4F-4891-A8E8-BED83A4C588B}" srcOrd="4" destOrd="0" presId="urn:microsoft.com/office/officeart/2005/8/layout/hProcess9"/>
    <dgm:cxn modelId="{119CD4F0-DF26-45E6-8878-9B56C6A3FD25}" type="presParOf" srcId="{2033D449-EE0D-40B7-A4C1-46091FC90501}" destId="{935140D2-80C9-441B-92E5-F3AD42182C95}" srcOrd="5" destOrd="0" presId="urn:microsoft.com/office/officeart/2005/8/layout/hProcess9"/>
    <dgm:cxn modelId="{284AC33F-9C0C-4E87-9A6A-978F356F5AEC}" type="presParOf" srcId="{2033D449-EE0D-40B7-A4C1-46091FC90501}" destId="{39319CB5-075D-4596-8BEA-4BE7A583ACED}" srcOrd="6" destOrd="0" presId="urn:microsoft.com/office/officeart/2005/8/layout/hProcess9"/>
    <dgm:cxn modelId="{DA4BE63F-58EF-4E11-B01D-A4F1C6DF91FB}" type="presParOf" srcId="{2033D449-EE0D-40B7-A4C1-46091FC90501}" destId="{99E3ED92-FF16-4E1C-8262-B45193572486}" srcOrd="7" destOrd="0" presId="urn:microsoft.com/office/officeart/2005/8/layout/hProcess9"/>
    <dgm:cxn modelId="{02F15410-40C9-4886-8BDF-D020D8C1D9D4}" type="presParOf" srcId="{2033D449-EE0D-40B7-A4C1-46091FC90501}" destId="{2E067800-B875-4EBD-A85E-4EBEB0843A98}" srcOrd="8" destOrd="0" presId="urn:microsoft.com/office/officeart/2005/8/layout/hProcess9"/>
    <dgm:cxn modelId="{84B0C85A-CAC0-438B-B461-09D4D80E0B9D}" type="presParOf" srcId="{2033D449-EE0D-40B7-A4C1-46091FC90501}" destId="{480238A0-4E11-43FB-A9C8-DD481D6F6A01}" srcOrd="9" destOrd="0" presId="urn:microsoft.com/office/officeart/2005/8/layout/hProcess9"/>
    <dgm:cxn modelId="{7372EDC7-464C-45E7-98EC-8582108268AA}" type="presParOf" srcId="{2033D449-EE0D-40B7-A4C1-46091FC90501}" destId="{C74C680C-D3C9-4623-8396-A8F528160774}" srcOrd="10" destOrd="0" presId="urn:microsoft.com/office/officeart/2005/8/layout/hProcess9"/>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036EA070-7964-4EBA-9E11-B41D6FA4CC55}" type="doc">
      <dgm:prSet loTypeId="urn:microsoft.com/office/officeart/2005/8/layout/hList6" loCatId="list" qsTypeId="urn:microsoft.com/office/officeart/2005/8/quickstyle/simple1" qsCatId="simple" csTypeId="urn:microsoft.com/office/officeart/2005/8/colors/accent1_2" csCatId="accent1" phldr="1"/>
      <dgm:spPr/>
      <dgm:t>
        <a:bodyPr/>
        <a:lstStyle/>
        <a:p>
          <a:endParaRPr lang="fi-FI"/>
        </a:p>
      </dgm:t>
    </dgm:pt>
    <dgm:pt modelId="{3A6F4540-12E8-4C5C-B009-A15DBE315228}">
      <dgm:prSet phldrT="[Teksti]" custT="1"/>
      <dgm:spPr/>
      <dgm:t>
        <a:bodyPr/>
        <a:lstStyle/>
        <a:p>
          <a:r>
            <a:rPr lang="fi-FI" sz="1200" dirty="0" smtClean="0"/>
            <a:t>1</a:t>
          </a:r>
        </a:p>
        <a:p>
          <a:endParaRPr lang="fi-FI" sz="1200" dirty="0" smtClean="0"/>
        </a:p>
        <a:p>
          <a:r>
            <a:rPr lang="fi-FI" sz="1600" b="1" dirty="0" smtClean="0"/>
            <a:t>Action </a:t>
          </a:r>
          <a:r>
            <a:rPr lang="fi-FI" sz="1600" b="1" dirty="0" err="1" smtClean="0"/>
            <a:t>plan</a:t>
          </a:r>
          <a:r>
            <a:rPr lang="fi-FI" sz="1600" b="1" dirty="0" smtClean="0"/>
            <a:t> on HRE</a:t>
          </a:r>
          <a:endParaRPr lang="fi-FI" sz="1600" b="1" dirty="0"/>
        </a:p>
      </dgm:t>
    </dgm:pt>
    <dgm:pt modelId="{AD86B04E-70BE-48D4-B04D-EA2901AA60DA}" type="parTrans" cxnId="{C42AA7BA-9716-43B1-A998-E2CAD9F61A89}">
      <dgm:prSet/>
      <dgm:spPr/>
      <dgm:t>
        <a:bodyPr/>
        <a:lstStyle/>
        <a:p>
          <a:endParaRPr lang="fi-FI"/>
        </a:p>
      </dgm:t>
    </dgm:pt>
    <dgm:pt modelId="{0E792EC8-BD94-45C4-983F-918DC457CA94}" type="sibTrans" cxnId="{C42AA7BA-9716-43B1-A998-E2CAD9F61A89}">
      <dgm:prSet/>
      <dgm:spPr/>
      <dgm:t>
        <a:bodyPr/>
        <a:lstStyle/>
        <a:p>
          <a:endParaRPr lang="fi-FI"/>
        </a:p>
      </dgm:t>
    </dgm:pt>
    <dgm:pt modelId="{3D706EF1-3198-41C1-B296-95E1A3717951}">
      <dgm:prSet phldrT="[Teksti]" custT="1"/>
      <dgm:spPr>
        <a:solidFill>
          <a:srgbClr val="236F9D"/>
        </a:solidFill>
      </dgm:spPr>
      <dgm:t>
        <a:bodyPr/>
        <a:lstStyle/>
        <a:p>
          <a:r>
            <a:rPr lang="fi-FI" sz="1200" dirty="0" smtClean="0"/>
            <a:t>2</a:t>
          </a:r>
        </a:p>
        <a:p>
          <a:endParaRPr lang="fi-FI" sz="1200" dirty="0" smtClean="0"/>
        </a:p>
        <a:p>
          <a:r>
            <a:rPr lang="fi-FI" sz="1600" b="1" dirty="0" smtClean="0"/>
            <a:t>HRE </a:t>
          </a:r>
          <a:r>
            <a:rPr lang="fi-FI" sz="1600" b="1" dirty="0" err="1" smtClean="0"/>
            <a:t>included</a:t>
          </a:r>
          <a:r>
            <a:rPr lang="fi-FI" sz="1600" b="1" dirty="0" smtClean="0"/>
            <a:t> in </a:t>
          </a:r>
          <a:r>
            <a:rPr lang="fi-FI" sz="1600" b="1" dirty="0" err="1" smtClean="0"/>
            <a:t>all</a:t>
          </a:r>
          <a:r>
            <a:rPr lang="fi-FI" sz="1600" b="1" dirty="0" smtClean="0"/>
            <a:t> </a:t>
          </a:r>
          <a:r>
            <a:rPr lang="fi-FI" sz="1600" b="1" dirty="0" err="1" smtClean="0"/>
            <a:t>education</a:t>
          </a:r>
          <a:r>
            <a:rPr lang="fi-FI" sz="1600" b="1" dirty="0" smtClean="0"/>
            <a:t> and </a:t>
          </a:r>
          <a:r>
            <a:rPr lang="fi-FI" sz="1600" b="1" dirty="0" err="1" smtClean="0"/>
            <a:t>training</a:t>
          </a:r>
          <a:endParaRPr lang="fi-FI" sz="1600" b="1" dirty="0"/>
        </a:p>
      </dgm:t>
    </dgm:pt>
    <dgm:pt modelId="{A32EA49B-BBF2-41C8-97E2-FB5E1CEC5310}" type="parTrans" cxnId="{C66B0D4C-C121-4F13-A1B4-BD3DF021B4AE}">
      <dgm:prSet/>
      <dgm:spPr/>
      <dgm:t>
        <a:bodyPr/>
        <a:lstStyle/>
        <a:p>
          <a:endParaRPr lang="fi-FI"/>
        </a:p>
      </dgm:t>
    </dgm:pt>
    <dgm:pt modelId="{3F92141D-32DB-4019-B5EE-B6ECF173E01F}" type="sibTrans" cxnId="{C66B0D4C-C121-4F13-A1B4-BD3DF021B4AE}">
      <dgm:prSet/>
      <dgm:spPr/>
      <dgm:t>
        <a:bodyPr/>
        <a:lstStyle/>
        <a:p>
          <a:endParaRPr lang="fi-FI"/>
        </a:p>
      </dgm:t>
    </dgm:pt>
    <dgm:pt modelId="{BEF6E087-4366-43C3-8CA3-DF23CF929136}">
      <dgm:prSet phldrT="[Teksti]" custT="1"/>
      <dgm:spPr>
        <a:solidFill>
          <a:schemeClr val="accent6">
            <a:lumMod val="75000"/>
          </a:schemeClr>
        </a:solidFill>
      </dgm:spPr>
      <dgm:t>
        <a:bodyPr/>
        <a:lstStyle/>
        <a:p>
          <a:r>
            <a:rPr lang="fi-FI" sz="1400" dirty="0" smtClean="0"/>
            <a:t>7</a:t>
          </a:r>
        </a:p>
        <a:p>
          <a:endParaRPr lang="fi-FI" sz="1400" b="1" dirty="0" smtClean="0"/>
        </a:p>
        <a:p>
          <a:r>
            <a:rPr lang="fi-FI" sz="1600" b="1" dirty="0" smtClean="0"/>
            <a:t>HRE </a:t>
          </a:r>
          <a:r>
            <a:rPr lang="fi-FI" sz="1600" b="1" dirty="0" err="1" smtClean="0"/>
            <a:t>needs</a:t>
          </a:r>
          <a:r>
            <a:rPr lang="fi-FI" sz="1600" b="1" dirty="0" smtClean="0"/>
            <a:t> to </a:t>
          </a:r>
          <a:r>
            <a:rPr lang="fi-FI" sz="1600" b="1" dirty="0" err="1" smtClean="0"/>
            <a:t>be</a:t>
          </a:r>
          <a:r>
            <a:rPr lang="fi-FI" sz="1600" b="1" dirty="0" smtClean="0"/>
            <a:t> </a:t>
          </a:r>
          <a:r>
            <a:rPr lang="fi-FI" sz="1600" b="1" dirty="0" err="1" smtClean="0"/>
            <a:t>monito-red</a:t>
          </a:r>
          <a:r>
            <a:rPr lang="fi-FI" sz="1600" b="1" dirty="0" smtClean="0"/>
            <a:t>, </a:t>
          </a:r>
          <a:r>
            <a:rPr lang="fi-FI" sz="1600" b="1" dirty="0" err="1" smtClean="0"/>
            <a:t>evaluated</a:t>
          </a:r>
          <a:r>
            <a:rPr lang="fi-FI" sz="1600" b="1" dirty="0" smtClean="0"/>
            <a:t> and </a:t>
          </a:r>
          <a:r>
            <a:rPr lang="fi-FI" sz="1600" b="1" dirty="0" err="1" smtClean="0"/>
            <a:t>develo-ped</a:t>
          </a:r>
          <a:endParaRPr lang="fi-FI" sz="1600" b="1" dirty="0"/>
        </a:p>
      </dgm:t>
    </dgm:pt>
    <dgm:pt modelId="{AB54083C-AB4E-449C-A856-D8238DA125CE}" type="parTrans" cxnId="{B1872EFE-1730-4C15-93BF-720609FBB23C}">
      <dgm:prSet/>
      <dgm:spPr/>
      <dgm:t>
        <a:bodyPr/>
        <a:lstStyle/>
        <a:p>
          <a:endParaRPr lang="fi-FI"/>
        </a:p>
      </dgm:t>
    </dgm:pt>
    <dgm:pt modelId="{B10AF394-0191-47E9-83B1-58ED90D19FAC}" type="sibTrans" cxnId="{B1872EFE-1730-4C15-93BF-720609FBB23C}">
      <dgm:prSet/>
      <dgm:spPr/>
      <dgm:t>
        <a:bodyPr/>
        <a:lstStyle/>
        <a:p>
          <a:endParaRPr lang="fi-FI"/>
        </a:p>
      </dgm:t>
    </dgm:pt>
    <dgm:pt modelId="{F53B59CA-156D-4CFB-99B0-970A4AE3F785}">
      <dgm:prSet custT="1"/>
      <dgm:spPr>
        <a:solidFill>
          <a:srgbClr val="92D050"/>
        </a:solidFill>
      </dgm:spPr>
      <dgm:t>
        <a:bodyPr/>
        <a:lstStyle/>
        <a:p>
          <a:r>
            <a:rPr lang="fi-FI" sz="1200" dirty="0" smtClean="0"/>
            <a:t>3</a:t>
          </a:r>
        </a:p>
        <a:p>
          <a:endParaRPr lang="fi-FI" sz="1200" dirty="0" smtClean="0"/>
        </a:p>
        <a:p>
          <a:r>
            <a:rPr lang="fi-FI" sz="1600" b="1" dirty="0" smtClean="0"/>
            <a:t>HRE </a:t>
          </a:r>
          <a:r>
            <a:rPr lang="fi-FI" sz="1600" b="1" dirty="0" err="1" smtClean="0"/>
            <a:t>should</a:t>
          </a:r>
          <a:r>
            <a:rPr lang="fi-FI" sz="1600" b="1" dirty="0" smtClean="0"/>
            <a:t> </a:t>
          </a:r>
          <a:r>
            <a:rPr lang="fi-FI" sz="1600" b="1" dirty="0" err="1" smtClean="0"/>
            <a:t>enhance</a:t>
          </a:r>
          <a:r>
            <a:rPr lang="fi-FI" sz="1600" b="1" dirty="0" smtClean="0"/>
            <a:t> HR </a:t>
          </a:r>
          <a:r>
            <a:rPr lang="fi-FI" sz="1600" b="1" dirty="0" err="1" smtClean="0"/>
            <a:t>respectful</a:t>
          </a:r>
          <a:r>
            <a:rPr lang="fi-FI" sz="1600" b="1" dirty="0" smtClean="0"/>
            <a:t> </a:t>
          </a:r>
          <a:r>
            <a:rPr lang="fi-FI" sz="1600" b="1" dirty="0" err="1" smtClean="0"/>
            <a:t>learning</a:t>
          </a:r>
          <a:r>
            <a:rPr lang="fi-FI" sz="1600" b="1" dirty="0" smtClean="0"/>
            <a:t> </a:t>
          </a:r>
          <a:r>
            <a:rPr lang="fi-FI" sz="1600" b="1" dirty="0" err="1" smtClean="0"/>
            <a:t>environ-men</a:t>
          </a:r>
          <a:r>
            <a:rPr lang="fi-FI" sz="1600" dirty="0" err="1" smtClean="0"/>
            <a:t>t</a:t>
          </a:r>
          <a:endParaRPr lang="fi-FI" sz="1600" dirty="0"/>
        </a:p>
      </dgm:t>
    </dgm:pt>
    <dgm:pt modelId="{539AB296-E078-428A-B08F-86B80D614C39}" type="parTrans" cxnId="{15C5CA9D-662D-42C2-98C1-7B3F5BB88904}">
      <dgm:prSet/>
      <dgm:spPr/>
      <dgm:t>
        <a:bodyPr/>
        <a:lstStyle/>
        <a:p>
          <a:endParaRPr lang="fi-FI"/>
        </a:p>
      </dgm:t>
    </dgm:pt>
    <dgm:pt modelId="{F5FB9055-8E8C-4C23-9B3C-387ACCEE35F7}" type="sibTrans" cxnId="{15C5CA9D-662D-42C2-98C1-7B3F5BB88904}">
      <dgm:prSet/>
      <dgm:spPr/>
      <dgm:t>
        <a:bodyPr/>
        <a:lstStyle/>
        <a:p>
          <a:endParaRPr lang="fi-FI"/>
        </a:p>
      </dgm:t>
    </dgm:pt>
    <dgm:pt modelId="{CA5C3A0E-535A-4DED-B142-0EDE83F828F7}">
      <dgm:prSet custT="1"/>
      <dgm:spPr>
        <a:solidFill>
          <a:schemeClr val="accent3">
            <a:lumMod val="60000"/>
            <a:lumOff val="40000"/>
          </a:schemeClr>
        </a:solidFill>
      </dgm:spPr>
      <dgm:t>
        <a:bodyPr/>
        <a:lstStyle/>
        <a:p>
          <a:r>
            <a:rPr lang="fi-FI" sz="1200" dirty="0" smtClean="0"/>
            <a:t>4</a:t>
          </a:r>
        </a:p>
        <a:p>
          <a:endParaRPr lang="fi-FI" sz="1200" dirty="0" smtClean="0"/>
        </a:p>
        <a:p>
          <a:r>
            <a:rPr lang="fi-FI" sz="1600" b="1" dirty="0" smtClean="0"/>
            <a:t>Teachers HR </a:t>
          </a:r>
          <a:r>
            <a:rPr lang="fi-FI" sz="1600" b="1" dirty="0" err="1" smtClean="0"/>
            <a:t>knowl-edge</a:t>
          </a:r>
          <a:r>
            <a:rPr lang="fi-FI" sz="1600" b="1" dirty="0" smtClean="0"/>
            <a:t> </a:t>
          </a:r>
          <a:r>
            <a:rPr lang="fi-FI" sz="1600" b="1" dirty="0" smtClean="0"/>
            <a:t>and </a:t>
          </a:r>
          <a:r>
            <a:rPr lang="fi-FI" sz="1600" b="1" dirty="0" err="1" smtClean="0"/>
            <a:t>skills</a:t>
          </a:r>
          <a:r>
            <a:rPr lang="fi-FI" sz="1600" b="1" dirty="0" smtClean="0"/>
            <a:t> </a:t>
          </a:r>
          <a:r>
            <a:rPr lang="fi-FI" sz="1600" b="1" dirty="0" err="1" smtClean="0"/>
            <a:t>need</a:t>
          </a:r>
          <a:r>
            <a:rPr lang="fi-FI" sz="1600" b="1" dirty="0" smtClean="0"/>
            <a:t> to </a:t>
          </a:r>
          <a:r>
            <a:rPr lang="fi-FI" sz="1600" b="1" dirty="0" err="1" smtClean="0"/>
            <a:t>be</a:t>
          </a:r>
          <a:r>
            <a:rPr lang="fi-FI" sz="1600" b="1" dirty="0" smtClean="0"/>
            <a:t> </a:t>
          </a:r>
          <a:r>
            <a:rPr lang="fi-FI" sz="1600" b="1" dirty="0" err="1" smtClean="0"/>
            <a:t>strentg-hened</a:t>
          </a:r>
          <a:endParaRPr lang="fi-FI" sz="1600" b="1" dirty="0"/>
        </a:p>
      </dgm:t>
    </dgm:pt>
    <dgm:pt modelId="{3B442893-EE9F-4249-8728-DEEC0D315FBA}" type="parTrans" cxnId="{D3C11FB5-504E-4544-9248-628D234EEF84}">
      <dgm:prSet/>
      <dgm:spPr/>
      <dgm:t>
        <a:bodyPr/>
        <a:lstStyle/>
        <a:p>
          <a:endParaRPr lang="fi-FI"/>
        </a:p>
      </dgm:t>
    </dgm:pt>
    <dgm:pt modelId="{4D2C3753-6FD0-40E8-BE18-4378F98DC1A7}" type="sibTrans" cxnId="{D3C11FB5-504E-4544-9248-628D234EEF84}">
      <dgm:prSet/>
      <dgm:spPr/>
      <dgm:t>
        <a:bodyPr/>
        <a:lstStyle/>
        <a:p>
          <a:endParaRPr lang="fi-FI"/>
        </a:p>
      </dgm:t>
    </dgm:pt>
    <dgm:pt modelId="{C7DDD123-4471-4738-A8F3-56572CAD4BC4}">
      <dgm:prSet custT="1"/>
      <dgm:spPr>
        <a:solidFill>
          <a:srgbClr val="FFC000"/>
        </a:solidFill>
      </dgm:spPr>
      <dgm:t>
        <a:bodyPr/>
        <a:lstStyle/>
        <a:p>
          <a:r>
            <a:rPr lang="fi-FI" sz="1400" dirty="0" smtClean="0"/>
            <a:t>5</a:t>
          </a:r>
        </a:p>
        <a:p>
          <a:endParaRPr lang="fi-FI" sz="1400" dirty="0" smtClean="0"/>
        </a:p>
        <a:p>
          <a:r>
            <a:rPr lang="fi-FI" sz="1600" b="1" dirty="0" smtClean="0"/>
            <a:t>HR </a:t>
          </a:r>
          <a:r>
            <a:rPr lang="fi-FI" sz="1600" b="1" dirty="0" err="1" smtClean="0"/>
            <a:t>knowl-edge</a:t>
          </a:r>
          <a:r>
            <a:rPr lang="fi-FI" sz="1600" b="1" dirty="0" smtClean="0"/>
            <a:t> </a:t>
          </a:r>
          <a:r>
            <a:rPr lang="fi-FI" sz="1600" b="1" dirty="0" smtClean="0"/>
            <a:t>of </a:t>
          </a:r>
          <a:r>
            <a:rPr lang="fi-FI" sz="1600" b="1" dirty="0" err="1" smtClean="0"/>
            <a:t>public</a:t>
          </a:r>
          <a:r>
            <a:rPr lang="fi-FI" sz="1600" b="1" dirty="0" smtClean="0"/>
            <a:t> </a:t>
          </a:r>
          <a:r>
            <a:rPr lang="fi-FI" sz="1600" b="1" dirty="0" err="1" smtClean="0"/>
            <a:t>servants</a:t>
          </a:r>
          <a:r>
            <a:rPr lang="fi-FI" sz="1600" b="1" dirty="0" smtClean="0"/>
            <a:t> </a:t>
          </a:r>
          <a:r>
            <a:rPr lang="fi-FI" sz="1600" b="1" dirty="0" err="1" smtClean="0"/>
            <a:t>need</a:t>
          </a:r>
          <a:r>
            <a:rPr lang="fi-FI" sz="1600" b="1" dirty="0" smtClean="0"/>
            <a:t> to </a:t>
          </a:r>
          <a:r>
            <a:rPr lang="fi-FI" sz="1600" b="1" dirty="0" err="1" smtClean="0"/>
            <a:t>be</a:t>
          </a:r>
          <a:r>
            <a:rPr lang="fi-FI" sz="1600" b="1" dirty="0" smtClean="0"/>
            <a:t> </a:t>
          </a:r>
          <a:r>
            <a:rPr lang="fi-FI" sz="1600" b="1" dirty="0" err="1" smtClean="0"/>
            <a:t>ensured</a:t>
          </a:r>
          <a:endParaRPr lang="fi-FI" sz="1600" b="1" dirty="0"/>
        </a:p>
      </dgm:t>
    </dgm:pt>
    <dgm:pt modelId="{A24EA7CD-1E13-4897-A14D-ED5996535E24}" type="parTrans" cxnId="{AC893A25-77C6-487F-8F81-37E2BA23F22A}">
      <dgm:prSet/>
      <dgm:spPr/>
      <dgm:t>
        <a:bodyPr/>
        <a:lstStyle/>
        <a:p>
          <a:endParaRPr lang="fi-FI"/>
        </a:p>
      </dgm:t>
    </dgm:pt>
    <dgm:pt modelId="{AE1328D9-DF5B-4B0B-86AD-681F201E2BE3}" type="sibTrans" cxnId="{AC893A25-77C6-487F-8F81-37E2BA23F22A}">
      <dgm:prSet/>
      <dgm:spPr/>
      <dgm:t>
        <a:bodyPr/>
        <a:lstStyle/>
        <a:p>
          <a:endParaRPr lang="fi-FI"/>
        </a:p>
      </dgm:t>
    </dgm:pt>
    <dgm:pt modelId="{FE1BED96-27A4-4312-976A-7505EBE6626B}">
      <dgm:prSet custT="1"/>
      <dgm:spPr>
        <a:solidFill>
          <a:schemeClr val="bg2">
            <a:lumMod val="75000"/>
          </a:schemeClr>
        </a:solidFill>
      </dgm:spPr>
      <dgm:t>
        <a:bodyPr/>
        <a:lstStyle/>
        <a:p>
          <a:r>
            <a:rPr lang="fi-FI" sz="1400" dirty="0" smtClean="0"/>
            <a:t>6</a:t>
          </a:r>
        </a:p>
        <a:p>
          <a:endParaRPr lang="fi-FI" sz="1400" dirty="0" smtClean="0"/>
        </a:p>
        <a:p>
          <a:r>
            <a:rPr lang="fi-FI" sz="1600" b="1" dirty="0" smtClean="0"/>
            <a:t>HRE </a:t>
          </a:r>
          <a:r>
            <a:rPr lang="fi-FI" sz="1600" b="1" dirty="0" err="1" smtClean="0"/>
            <a:t>materials</a:t>
          </a:r>
          <a:r>
            <a:rPr lang="fi-FI" sz="1600" b="1" dirty="0" smtClean="0"/>
            <a:t> </a:t>
          </a:r>
          <a:r>
            <a:rPr lang="fi-FI" sz="1600" b="1" dirty="0" err="1" smtClean="0"/>
            <a:t>should</a:t>
          </a:r>
          <a:r>
            <a:rPr lang="fi-FI" sz="1600" b="1" dirty="0" smtClean="0"/>
            <a:t> </a:t>
          </a:r>
          <a:r>
            <a:rPr lang="fi-FI" sz="1600" b="1" dirty="0" err="1" smtClean="0"/>
            <a:t>be</a:t>
          </a:r>
          <a:r>
            <a:rPr lang="fi-FI" sz="1600" b="1" dirty="0" smtClean="0"/>
            <a:t> </a:t>
          </a:r>
          <a:r>
            <a:rPr lang="fi-FI" sz="1600" b="1" dirty="0" err="1" smtClean="0"/>
            <a:t>develo-ped</a:t>
          </a:r>
          <a:endParaRPr lang="fi-FI" sz="1600" b="1" dirty="0"/>
        </a:p>
      </dgm:t>
    </dgm:pt>
    <dgm:pt modelId="{558C5B13-91BE-4716-81CF-7DAC444E03B9}" type="parTrans" cxnId="{5530FB6B-7053-4837-966F-418EABFAB45D}">
      <dgm:prSet/>
      <dgm:spPr/>
      <dgm:t>
        <a:bodyPr/>
        <a:lstStyle/>
        <a:p>
          <a:endParaRPr lang="fi-FI"/>
        </a:p>
      </dgm:t>
    </dgm:pt>
    <dgm:pt modelId="{09F22B1B-F79F-4036-891F-2027D172C141}" type="sibTrans" cxnId="{5530FB6B-7053-4837-966F-418EABFAB45D}">
      <dgm:prSet/>
      <dgm:spPr/>
      <dgm:t>
        <a:bodyPr/>
        <a:lstStyle/>
        <a:p>
          <a:endParaRPr lang="fi-FI"/>
        </a:p>
      </dgm:t>
    </dgm:pt>
    <dgm:pt modelId="{4D482B15-47C6-4844-B0A4-5BA6F75B0B6E}" type="pres">
      <dgm:prSet presAssocID="{036EA070-7964-4EBA-9E11-B41D6FA4CC55}" presName="Name0" presStyleCnt="0">
        <dgm:presLayoutVars>
          <dgm:dir/>
          <dgm:resizeHandles val="exact"/>
        </dgm:presLayoutVars>
      </dgm:prSet>
      <dgm:spPr/>
      <dgm:t>
        <a:bodyPr/>
        <a:lstStyle/>
        <a:p>
          <a:endParaRPr lang="fi-FI"/>
        </a:p>
      </dgm:t>
    </dgm:pt>
    <dgm:pt modelId="{2AB9A4A0-97FE-44EF-B0D3-C3A1955DC057}" type="pres">
      <dgm:prSet presAssocID="{3A6F4540-12E8-4C5C-B009-A15DBE315228}" presName="node" presStyleLbl="node1" presStyleIdx="0" presStyleCnt="7">
        <dgm:presLayoutVars>
          <dgm:bulletEnabled val="1"/>
        </dgm:presLayoutVars>
      </dgm:prSet>
      <dgm:spPr/>
      <dgm:t>
        <a:bodyPr/>
        <a:lstStyle/>
        <a:p>
          <a:endParaRPr lang="fi-FI"/>
        </a:p>
      </dgm:t>
    </dgm:pt>
    <dgm:pt modelId="{796DA99A-F26F-4A57-856B-8202FC942C4B}" type="pres">
      <dgm:prSet presAssocID="{0E792EC8-BD94-45C4-983F-918DC457CA94}" presName="sibTrans" presStyleCnt="0"/>
      <dgm:spPr/>
    </dgm:pt>
    <dgm:pt modelId="{C2504703-8319-4CC9-982C-3D49E484B6B0}" type="pres">
      <dgm:prSet presAssocID="{3D706EF1-3198-41C1-B296-95E1A3717951}" presName="node" presStyleLbl="node1" presStyleIdx="1" presStyleCnt="7">
        <dgm:presLayoutVars>
          <dgm:bulletEnabled val="1"/>
        </dgm:presLayoutVars>
      </dgm:prSet>
      <dgm:spPr/>
      <dgm:t>
        <a:bodyPr/>
        <a:lstStyle/>
        <a:p>
          <a:endParaRPr lang="fi-FI"/>
        </a:p>
      </dgm:t>
    </dgm:pt>
    <dgm:pt modelId="{47ECB87B-A7D3-462B-9717-A6323E40D520}" type="pres">
      <dgm:prSet presAssocID="{3F92141D-32DB-4019-B5EE-B6ECF173E01F}" presName="sibTrans" presStyleCnt="0"/>
      <dgm:spPr/>
    </dgm:pt>
    <dgm:pt modelId="{BB43D8D7-8229-4179-AA5A-42A3876D8C52}" type="pres">
      <dgm:prSet presAssocID="{F53B59CA-156D-4CFB-99B0-970A4AE3F785}" presName="node" presStyleLbl="node1" presStyleIdx="2" presStyleCnt="7">
        <dgm:presLayoutVars>
          <dgm:bulletEnabled val="1"/>
        </dgm:presLayoutVars>
      </dgm:prSet>
      <dgm:spPr/>
      <dgm:t>
        <a:bodyPr/>
        <a:lstStyle/>
        <a:p>
          <a:endParaRPr lang="fi-FI"/>
        </a:p>
      </dgm:t>
    </dgm:pt>
    <dgm:pt modelId="{B8E37F94-4AA5-43D9-B8AC-0AE993E7DCAC}" type="pres">
      <dgm:prSet presAssocID="{F5FB9055-8E8C-4C23-9B3C-387ACCEE35F7}" presName="sibTrans" presStyleCnt="0"/>
      <dgm:spPr/>
    </dgm:pt>
    <dgm:pt modelId="{87D41404-34C5-4BF0-AC6F-09971C861680}" type="pres">
      <dgm:prSet presAssocID="{CA5C3A0E-535A-4DED-B142-0EDE83F828F7}" presName="node" presStyleLbl="node1" presStyleIdx="3" presStyleCnt="7">
        <dgm:presLayoutVars>
          <dgm:bulletEnabled val="1"/>
        </dgm:presLayoutVars>
      </dgm:prSet>
      <dgm:spPr/>
      <dgm:t>
        <a:bodyPr/>
        <a:lstStyle/>
        <a:p>
          <a:endParaRPr lang="fi-FI"/>
        </a:p>
      </dgm:t>
    </dgm:pt>
    <dgm:pt modelId="{29DFC139-3E12-4F0D-BF03-EAFEB250098D}" type="pres">
      <dgm:prSet presAssocID="{4D2C3753-6FD0-40E8-BE18-4378F98DC1A7}" presName="sibTrans" presStyleCnt="0"/>
      <dgm:spPr/>
    </dgm:pt>
    <dgm:pt modelId="{C4753AA6-078C-4B4A-9246-3B1607877E01}" type="pres">
      <dgm:prSet presAssocID="{C7DDD123-4471-4738-A8F3-56572CAD4BC4}" presName="node" presStyleLbl="node1" presStyleIdx="4" presStyleCnt="7">
        <dgm:presLayoutVars>
          <dgm:bulletEnabled val="1"/>
        </dgm:presLayoutVars>
      </dgm:prSet>
      <dgm:spPr/>
      <dgm:t>
        <a:bodyPr/>
        <a:lstStyle/>
        <a:p>
          <a:endParaRPr lang="fi-FI"/>
        </a:p>
      </dgm:t>
    </dgm:pt>
    <dgm:pt modelId="{279AB8D9-CF0A-4A37-B1DA-4181B8C87135}" type="pres">
      <dgm:prSet presAssocID="{AE1328D9-DF5B-4B0B-86AD-681F201E2BE3}" presName="sibTrans" presStyleCnt="0"/>
      <dgm:spPr/>
    </dgm:pt>
    <dgm:pt modelId="{0D60F2DD-E65A-4533-AA1C-36DC4456428A}" type="pres">
      <dgm:prSet presAssocID="{FE1BED96-27A4-4312-976A-7505EBE6626B}" presName="node" presStyleLbl="node1" presStyleIdx="5" presStyleCnt="7">
        <dgm:presLayoutVars>
          <dgm:bulletEnabled val="1"/>
        </dgm:presLayoutVars>
      </dgm:prSet>
      <dgm:spPr/>
      <dgm:t>
        <a:bodyPr/>
        <a:lstStyle/>
        <a:p>
          <a:endParaRPr lang="fi-FI"/>
        </a:p>
      </dgm:t>
    </dgm:pt>
    <dgm:pt modelId="{B0D05911-1442-4D38-80E3-C20EBA22017B}" type="pres">
      <dgm:prSet presAssocID="{09F22B1B-F79F-4036-891F-2027D172C141}" presName="sibTrans" presStyleCnt="0"/>
      <dgm:spPr/>
    </dgm:pt>
    <dgm:pt modelId="{4DD780F8-40E5-43BE-A06C-2F759A52AEA6}" type="pres">
      <dgm:prSet presAssocID="{BEF6E087-4366-43C3-8CA3-DF23CF929136}" presName="node" presStyleLbl="node1" presStyleIdx="6" presStyleCnt="7">
        <dgm:presLayoutVars>
          <dgm:bulletEnabled val="1"/>
        </dgm:presLayoutVars>
      </dgm:prSet>
      <dgm:spPr/>
      <dgm:t>
        <a:bodyPr/>
        <a:lstStyle/>
        <a:p>
          <a:endParaRPr lang="fi-FI"/>
        </a:p>
      </dgm:t>
    </dgm:pt>
  </dgm:ptLst>
  <dgm:cxnLst>
    <dgm:cxn modelId="{C42AA7BA-9716-43B1-A998-E2CAD9F61A89}" srcId="{036EA070-7964-4EBA-9E11-B41D6FA4CC55}" destId="{3A6F4540-12E8-4C5C-B009-A15DBE315228}" srcOrd="0" destOrd="0" parTransId="{AD86B04E-70BE-48D4-B04D-EA2901AA60DA}" sibTransId="{0E792EC8-BD94-45C4-983F-918DC457CA94}"/>
    <dgm:cxn modelId="{35724BA4-AC76-4364-95A5-B4FC8E528971}" type="presOf" srcId="{C7DDD123-4471-4738-A8F3-56572CAD4BC4}" destId="{C4753AA6-078C-4B4A-9246-3B1607877E01}" srcOrd="0" destOrd="0" presId="urn:microsoft.com/office/officeart/2005/8/layout/hList6"/>
    <dgm:cxn modelId="{BCE8ABEC-0374-41C0-AB40-4A0BB8EE0F33}" type="presOf" srcId="{036EA070-7964-4EBA-9E11-B41D6FA4CC55}" destId="{4D482B15-47C6-4844-B0A4-5BA6F75B0B6E}" srcOrd="0" destOrd="0" presId="urn:microsoft.com/office/officeart/2005/8/layout/hList6"/>
    <dgm:cxn modelId="{B201BA27-B834-4560-B403-5A8791D27AE1}" type="presOf" srcId="{F53B59CA-156D-4CFB-99B0-970A4AE3F785}" destId="{BB43D8D7-8229-4179-AA5A-42A3876D8C52}" srcOrd="0" destOrd="0" presId="urn:microsoft.com/office/officeart/2005/8/layout/hList6"/>
    <dgm:cxn modelId="{C66B0D4C-C121-4F13-A1B4-BD3DF021B4AE}" srcId="{036EA070-7964-4EBA-9E11-B41D6FA4CC55}" destId="{3D706EF1-3198-41C1-B296-95E1A3717951}" srcOrd="1" destOrd="0" parTransId="{A32EA49B-BBF2-41C8-97E2-FB5E1CEC5310}" sibTransId="{3F92141D-32DB-4019-B5EE-B6ECF173E01F}"/>
    <dgm:cxn modelId="{B0CEE7CB-8C52-4106-9D37-614A6AB24471}" type="presOf" srcId="{CA5C3A0E-535A-4DED-B142-0EDE83F828F7}" destId="{87D41404-34C5-4BF0-AC6F-09971C861680}" srcOrd="0" destOrd="0" presId="urn:microsoft.com/office/officeart/2005/8/layout/hList6"/>
    <dgm:cxn modelId="{B1872EFE-1730-4C15-93BF-720609FBB23C}" srcId="{036EA070-7964-4EBA-9E11-B41D6FA4CC55}" destId="{BEF6E087-4366-43C3-8CA3-DF23CF929136}" srcOrd="6" destOrd="0" parTransId="{AB54083C-AB4E-449C-A856-D8238DA125CE}" sibTransId="{B10AF394-0191-47E9-83B1-58ED90D19FAC}"/>
    <dgm:cxn modelId="{5530FB6B-7053-4837-966F-418EABFAB45D}" srcId="{036EA070-7964-4EBA-9E11-B41D6FA4CC55}" destId="{FE1BED96-27A4-4312-976A-7505EBE6626B}" srcOrd="5" destOrd="0" parTransId="{558C5B13-91BE-4716-81CF-7DAC444E03B9}" sibTransId="{09F22B1B-F79F-4036-891F-2027D172C141}"/>
    <dgm:cxn modelId="{D3C11FB5-504E-4544-9248-628D234EEF84}" srcId="{036EA070-7964-4EBA-9E11-B41D6FA4CC55}" destId="{CA5C3A0E-535A-4DED-B142-0EDE83F828F7}" srcOrd="3" destOrd="0" parTransId="{3B442893-EE9F-4249-8728-DEEC0D315FBA}" sibTransId="{4D2C3753-6FD0-40E8-BE18-4378F98DC1A7}"/>
    <dgm:cxn modelId="{16B2EC58-1837-447E-AA16-5ABF556CD5C1}" type="presOf" srcId="{FE1BED96-27A4-4312-976A-7505EBE6626B}" destId="{0D60F2DD-E65A-4533-AA1C-36DC4456428A}" srcOrd="0" destOrd="0" presId="urn:microsoft.com/office/officeart/2005/8/layout/hList6"/>
    <dgm:cxn modelId="{2C292270-8F00-485F-8ACF-2DC6043792B7}" type="presOf" srcId="{3D706EF1-3198-41C1-B296-95E1A3717951}" destId="{C2504703-8319-4CC9-982C-3D49E484B6B0}" srcOrd="0" destOrd="0" presId="urn:microsoft.com/office/officeart/2005/8/layout/hList6"/>
    <dgm:cxn modelId="{15C5CA9D-662D-42C2-98C1-7B3F5BB88904}" srcId="{036EA070-7964-4EBA-9E11-B41D6FA4CC55}" destId="{F53B59CA-156D-4CFB-99B0-970A4AE3F785}" srcOrd="2" destOrd="0" parTransId="{539AB296-E078-428A-B08F-86B80D614C39}" sibTransId="{F5FB9055-8E8C-4C23-9B3C-387ACCEE35F7}"/>
    <dgm:cxn modelId="{E40B3D04-8941-43C8-BC97-ABAE7C16A406}" type="presOf" srcId="{3A6F4540-12E8-4C5C-B009-A15DBE315228}" destId="{2AB9A4A0-97FE-44EF-B0D3-C3A1955DC057}" srcOrd="0" destOrd="0" presId="urn:microsoft.com/office/officeart/2005/8/layout/hList6"/>
    <dgm:cxn modelId="{AC893A25-77C6-487F-8F81-37E2BA23F22A}" srcId="{036EA070-7964-4EBA-9E11-B41D6FA4CC55}" destId="{C7DDD123-4471-4738-A8F3-56572CAD4BC4}" srcOrd="4" destOrd="0" parTransId="{A24EA7CD-1E13-4897-A14D-ED5996535E24}" sibTransId="{AE1328D9-DF5B-4B0B-86AD-681F201E2BE3}"/>
    <dgm:cxn modelId="{E1E7242A-3C75-464B-A5EB-1E67117101F7}" type="presOf" srcId="{BEF6E087-4366-43C3-8CA3-DF23CF929136}" destId="{4DD780F8-40E5-43BE-A06C-2F759A52AEA6}" srcOrd="0" destOrd="0" presId="urn:microsoft.com/office/officeart/2005/8/layout/hList6"/>
    <dgm:cxn modelId="{E798263A-EFBC-4AEE-9EA5-4983346DA365}" type="presParOf" srcId="{4D482B15-47C6-4844-B0A4-5BA6F75B0B6E}" destId="{2AB9A4A0-97FE-44EF-B0D3-C3A1955DC057}" srcOrd="0" destOrd="0" presId="urn:microsoft.com/office/officeart/2005/8/layout/hList6"/>
    <dgm:cxn modelId="{B229A936-0380-4AE1-B1A5-30E91439BC1A}" type="presParOf" srcId="{4D482B15-47C6-4844-B0A4-5BA6F75B0B6E}" destId="{796DA99A-F26F-4A57-856B-8202FC942C4B}" srcOrd="1" destOrd="0" presId="urn:microsoft.com/office/officeart/2005/8/layout/hList6"/>
    <dgm:cxn modelId="{280892D7-7A8F-47F6-9875-A78B5ED9F0FE}" type="presParOf" srcId="{4D482B15-47C6-4844-B0A4-5BA6F75B0B6E}" destId="{C2504703-8319-4CC9-982C-3D49E484B6B0}" srcOrd="2" destOrd="0" presId="urn:microsoft.com/office/officeart/2005/8/layout/hList6"/>
    <dgm:cxn modelId="{61EA609C-21D5-4CF4-AC85-AD1EEE77C41B}" type="presParOf" srcId="{4D482B15-47C6-4844-B0A4-5BA6F75B0B6E}" destId="{47ECB87B-A7D3-462B-9717-A6323E40D520}" srcOrd="3" destOrd="0" presId="urn:microsoft.com/office/officeart/2005/8/layout/hList6"/>
    <dgm:cxn modelId="{602BF5CA-4DF6-4A21-B641-482E416D6120}" type="presParOf" srcId="{4D482B15-47C6-4844-B0A4-5BA6F75B0B6E}" destId="{BB43D8D7-8229-4179-AA5A-42A3876D8C52}" srcOrd="4" destOrd="0" presId="urn:microsoft.com/office/officeart/2005/8/layout/hList6"/>
    <dgm:cxn modelId="{0821F15A-DF82-4716-BF14-29BBCAA4A19E}" type="presParOf" srcId="{4D482B15-47C6-4844-B0A4-5BA6F75B0B6E}" destId="{B8E37F94-4AA5-43D9-B8AC-0AE993E7DCAC}" srcOrd="5" destOrd="0" presId="urn:microsoft.com/office/officeart/2005/8/layout/hList6"/>
    <dgm:cxn modelId="{F629DC00-4EA0-4138-92FA-8172796B2851}" type="presParOf" srcId="{4D482B15-47C6-4844-B0A4-5BA6F75B0B6E}" destId="{87D41404-34C5-4BF0-AC6F-09971C861680}" srcOrd="6" destOrd="0" presId="urn:microsoft.com/office/officeart/2005/8/layout/hList6"/>
    <dgm:cxn modelId="{AEDFD4F4-D0DF-48A2-9A95-143B1C1F094F}" type="presParOf" srcId="{4D482B15-47C6-4844-B0A4-5BA6F75B0B6E}" destId="{29DFC139-3E12-4F0D-BF03-EAFEB250098D}" srcOrd="7" destOrd="0" presId="urn:microsoft.com/office/officeart/2005/8/layout/hList6"/>
    <dgm:cxn modelId="{14DABEF7-D195-4019-ACE2-F61967FBBF85}" type="presParOf" srcId="{4D482B15-47C6-4844-B0A4-5BA6F75B0B6E}" destId="{C4753AA6-078C-4B4A-9246-3B1607877E01}" srcOrd="8" destOrd="0" presId="urn:microsoft.com/office/officeart/2005/8/layout/hList6"/>
    <dgm:cxn modelId="{517A4603-AA86-4A97-87C5-2C1179EB6B78}" type="presParOf" srcId="{4D482B15-47C6-4844-B0A4-5BA6F75B0B6E}" destId="{279AB8D9-CF0A-4A37-B1DA-4181B8C87135}" srcOrd="9" destOrd="0" presId="urn:microsoft.com/office/officeart/2005/8/layout/hList6"/>
    <dgm:cxn modelId="{7680FEA5-9196-4FA3-B2FA-6B7022BBCE37}" type="presParOf" srcId="{4D482B15-47C6-4844-B0A4-5BA6F75B0B6E}" destId="{0D60F2DD-E65A-4533-AA1C-36DC4456428A}" srcOrd="10" destOrd="0" presId="urn:microsoft.com/office/officeart/2005/8/layout/hList6"/>
    <dgm:cxn modelId="{2D8BBC2E-B300-499F-A7FF-1FA2BF438B58}" type="presParOf" srcId="{4D482B15-47C6-4844-B0A4-5BA6F75B0B6E}" destId="{B0D05911-1442-4D38-80E3-C20EBA22017B}" srcOrd="11" destOrd="0" presId="urn:microsoft.com/office/officeart/2005/8/layout/hList6"/>
    <dgm:cxn modelId="{58A20E1C-D591-4FC0-97E1-7D8BBBF9B36E}" type="presParOf" srcId="{4D482B15-47C6-4844-B0A4-5BA6F75B0B6E}" destId="{4DD780F8-40E5-43BE-A06C-2F759A52AEA6}" srcOrd="12" destOrd="0" presId="urn:microsoft.com/office/officeart/2005/8/layout/hList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5B43A719-4505-41E3-99EA-21166F36707C}" type="doc">
      <dgm:prSet loTypeId="urn:microsoft.com/office/officeart/2005/8/layout/vList6" loCatId="process" qsTypeId="urn:microsoft.com/office/officeart/2005/8/quickstyle/3d1" qsCatId="3D" csTypeId="urn:microsoft.com/office/officeart/2005/8/colors/colorful2" csCatId="colorful" phldr="1"/>
      <dgm:spPr/>
      <dgm:t>
        <a:bodyPr/>
        <a:lstStyle/>
        <a:p>
          <a:endParaRPr lang="fi-FI"/>
        </a:p>
      </dgm:t>
    </dgm:pt>
    <dgm:pt modelId="{B480C678-8352-4385-AF08-E38C5CE00787}">
      <dgm:prSet phldrT="[Teksti]"/>
      <dgm:spPr/>
      <dgm:t>
        <a:bodyPr/>
        <a:lstStyle/>
        <a:p>
          <a:r>
            <a:rPr lang="fi-FI" b="1" dirty="0" smtClean="0"/>
            <a:t>Action </a:t>
          </a:r>
          <a:r>
            <a:rPr lang="fi-FI" b="1" dirty="0" err="1" smtClean="0"/>
            <a:t>plan</a:t>
          </a:r>
          <a:endParaRPr lang="fi-FI" b="1" dirty="0"/>
        </a:p>
      </dgm:t>
    </dgm:pt>
    <dgm:pt modelId="{E8B80766-FE6B-4D11-899C-2319FE8DFF69}" type="parTrans" cxnId="{872B624D-9FC2-4C91-80CD-F9DF1C69C75E}">
      <dgm:prSet/>
      <dgm:spPr/>
      <dgm:t>
        <a:bodyPr/>
        <a:lstStyle/>
        <a:p>
          <a:endParaRPr lang="fi-FI"/>
        </a:p>
      </dgm:t>
    </dgm:pt>
    <dgm:pt modelId="{93150721-09AF-485B-AAB9-472FBC7D95D0}" type="sibTrans" cxnId="{872B624D-9FC2-4C91-80CD-F9DF1C69C75E}">
      <dgm:prSet/>
      <dgm:spPr/>
      <dgm:t>
        <a:bodyPr/>
        <a:lstStyle/>
        <a:p>
          <a:endParaRPr lang="fi-FI"/>
        </a:p>
      </dgm:t>
    </dgm:pt>
    <dgm:pt modelId="{1FEA706D-B1C5-439B-AE3A-CC07D6CF9FA5}">
      <dgm:prSet phldrT="[Teksti]"/>
      <dgm:spPr/>
      <dgm:t>
        <a:bodyPr/>
        <a:lstStyle/>
        <a:p>
          <a:r>
            <a:rPr lang="fi-FI" smtClean="0"/>
            <a:t>Most</a:t>
          </a:r>
          <a:r>
            <a:rPr lang="fi-FI" dirty="0" smtClean="0"/>
            <a:t> </a:t>
          </a:r>
          <a:r>
            <a:rPr lang="fi-FI" dirty="0" err="1" smtClean="0"/>
            <a:t>likely</a:t>
          </a:r>
          <a:r>
            <a:rPr lang="fi-FI" dirty="0" smtClean="0"/>
            <a:t> </a:t>
          </a:r>
          <a:r>
            <a:rPr lang="fi-FI" dirty="0" err="1" smtClean="0"/>
            <a:t>will</a:t>
          </a:r>
          <a:r>
            <a:rPr lang="fi-FI" dirty="0" smtClean="0"/>
            <a:t> </a:t>
          </a:r>
          <a:r>
            <a:rPr lang="fi-FI" dirty="0" err="1" smtClean="0"/>
            <a:t>be</a:t>
          </a:r>
          <a:r>
            <a:rPr lang="fi-FI" dirty="0" smtClean="0"/>
            <a:t> </a:t>
          </a:r>
          <a:r>
            <a:rPr lang="fi-FI" dirty="0" err="1" smtClean="0"/>
            <a:t>included</a:t>
          </a:r>
          <a:r>
            <a:rPr lang="fi-FI" dirty="0" smtClean="0"/>
            <a:t> </a:t>
          </a:r>
          <a:r>
            <a:rPr lang="fi-FI" dirty="0" smtClean="0"/>
            <a:t>in the national HR action </a:t>
          </a:r>
          <a:r>
            <a:rPr lang="fi-FI" dirty="0" err="1" smtClean="0"/>
            <a:t>plan</a:t>
          </a:r>
          <a:endParaRPr lang="fi-FI" dirty="0"/>
        </a:p>
      </dgm:t>
    </dgm:pt>
    <dgm:pt modelId="{89A5E6D5-0CCC-4DBB-B2EB-2A0BCD581362}" type="parTrans" cxnId="{7E1DEB37-D123-47BC-8D31-0EF5EBB039A5}">
      <dgm:prSet/>
      <dgm:spPr/>
      <dgm:t>
        <a:bodyPr/>
        <a:lstStyle/>
        <a:p>
          <a:endParaRPr lang="fi-FI"/>
        </a:p>
      </dgm:t>
    </dgm:pt>
    <dgm:pt modelId="{B7A7E78B-1A94-4C84-AE99-582B99416BA1}" type="sibTrans" cxnId="{7E1DEB37-D123-47BC-8D31-0EF5EBB039A5}">
      <dgm:prSet/>
      <dgm:spPr/>
      <dgm:t>
        <a:bodyPr/>
        <a:lstStyle/>
        <a:p>
          <a:endParaRPr lang="fi-FI"/>
        </a:p>
      </dgm:t>
    </dgm:pt>
    <dgm:pt modelId="{4EBBA602-FAE9-4BF9-AFA1-60C18C562F67}">
      <dgm:prSet phldrT="[Teksti]"/>
      <dgm:spPr/>
      <dgm:t>
        <a:bodyPr/>
        <a:lstStyle/>
        <a:p>
          <a:r>
            <a:rPr lang="fi-FI" b="1" dirty="0" smtClean="0"/>
            <a:t>HRE into </a:t>
          </a:r>
          <a:r>
            <a:rPr lang="fi-FI" b="1" dirty="0" err="1" smtClean="0"/>
            <a:t>all</a:t>
          </a:r>
          <a:r>
            <a:rPr lang="fi-FI" b="1" dirty="0" smtClean="0"/>
            <a:t> </a:t>
          </a:r>
          <a:r>
            <a:rPr lang="fi-FI" b="1" dirty="0" err="1" smtClean="0"/>
            <a:t>education</a:t>
          </a:r>
          <a:endParaRPr lang="fi-FI" b="1" dirty="0"/>
        </a:p>
      </dgm:t>
    </dgm:pt>
    <dgm:pt modelId="{FBAB033A-2F3F-46CD-A3A7-1485AF4B7C53}" type="parTrans" cxnId="{0C47F249-668A-4843-B8D3-B235E21B0D46}">
      <dgm:prSet/>
      <dgm:spPr/>
      <dgm:t>
        <a:bodyPr/>
        <a:lstStyle/>
        <a:p>
          <a:endParaRPr lang="fi-FI"/>
        </a:p>
      </dgm:t>
    </dgm:pt>
    <dgm:pt modelId="{3ACFEF7E-A9B4-45EB-9DEE-D9E9420395A7}" type="sibTrans" cxnId="{0C47F249-668A-4843-B8D3-B235E21B0D46}">
      <dgm:prSet/>
      <dgm:spPr/>
      <dgm:t>
        <a:bodyPr/>
        <a:lstStyle/>
        <a:p>
          <a:endParaRPr lang="fi-FI"/>
        </a:p>
      </dgm:t>
    </dgm:pt>
    <dgm:pt modelId="{0633F80B-3BB9-444E-A5D2-32E58629E9CA}">
      <dgm:prSet phldrT="[Teksti]"/>
      <dgm:spPr/>
      <dgm:t>
        <a:bodyPr/>
        <a:lstStyle/>
        <a:p>
          <a:r>
            <a:rPr lang="fi-FI" dirty="0" err="1" smtClean="0"/>
            <a:t>Stronger</a:t>
          </a:r>
          <a:r>
            <a:rPr lang="fi-FI" dirty="0" smtClean="0"/>
            <a:t> HRE </a:t>
          </a:r>
          <a:r>
            <a:rPr lang="fi-FI" dirty="0" err="1" smtClean="0"/>
            <a:t>included</a:t>
          </a:r>
          <a:r>
            <a:rPr lang="fi-FI" dirty="0" smtClean="0"/>
            <a:t> in </a:t>
          </a:r>
          <a:r>
            <a:rPr lang="fi-FI" dirty="0" err="1" smtClean="0"/>
            <a:t>revised</a:t>
          </a:r>
          <a:r>
            <a:rPr lang="fi-FI" dirty="0" smtClean="0"/>
            <a:t> national </a:t>
          </a:r>
          <a:r>
            <a:rPr lang="fi-FI" dirty="0" err="1" smtClean="0"/>
            <a:t>curriculums</a:t>
          </a:r>
          <a:endParaRPr lang="fi-FI" dirty="0"/>
        </a:p>
      </dgm:t>
    </dgm:pt>
    <dgm:pt modelId="{018668F0-BEE0-48A3-AE98-00D365A33F54}" type="parTrans" cxnId="{9BABD568-C1EB-4497-B53F-B709990F7662}">
      <dgm:prSet/>
      <dgm:spPr/>
      <dgm:t>
        <a:bodyPr/>
        <a:lstStyle/>
        <a:p>
          <a:endParaRPr lang="fi-FI"/>
        </a:p>
      </dgm:t>
    </dgm:pt>
    <dgm:pt modelId="{A1201ACD-A45C-427D-84E8-A5BE98587DC9}" type="sibTrans" cxnId="{9BABD568-C1EB-4497-B53F-B709990F7662}">
      <dgm:prSet/>
      <dgm:spPr/>
      <dgm:t>
        <a:bodyPr/>
        <a:lstStyle/>
        <a:p>
          <a:endParaRPr lang="fi-FI"/>
        </a:p>
      </dgm:t>
    </dgm:pt>
    <dgm:pt modelId="{0B334F9D-B87E-46A9-8345-2DDB689434E0}">
      <dgm:prSet/>
      <dgm:spPr/>
      <dgm:t>
        <a:bodyPr/>
        <a:lstStyle/>
        <a:p>
          <a:r>
            <a:rPr lang="fi-FI" b="1" dirty="0" smtClean="0"/>
            <a:t>Learning </a:t>
          </a:r>
          <a:r>
            <a:rPr lang="fi-FI" b="1" dirty="0" err="1" smtClean="0"/>
            <a:t>environment</a:t>
          </a:r>
          <a:endParaRPr lang="fi-FI" b="1" dirty="0"/>
        </a:p>
      </dgm:t>
    </dgm:pt>
    <dgm:pt modelId="{41139A46-E09A-4E5A-AE51-597903470FB2}" type="parTrans" cxnId="{DAABAB11-1FE4-4645-9B68-A61A56FF7A1B}">
      <dgm:prSet/>
      <dgm:spPr/>
      <dgm:t>
        <a:bodyPr/>
        <a:lstStyle/>
        <a:p>
          <a:endParaRPr lang="fi-FI"/>
        </a:p>
      </dgm:t>
    </dgm:pt>
    <dgm:pt modelId="{35FBAE0A-3DCF-4C59-A501-52D3C89B8BA8}" type="sibTrans" cxnId="{DAABAB11-1FE4-4645-9B68-A61A56FF7A1B}">
      <dgm:prSet/>
      <dgm:spPr/>
      <dgm:t>
        <a:bodyPr/>
        <a:lstStyle/>
        <a:p>
          <a:endParaRPr lang="fi-FI"/>
        </a:p>
      </dgm:t>
    </dgm:pt>
    <dgm:pt modelId="{CF5E557D-A680-45FF-9F6B-AAB7720A0503}">
      <dgm:prSet/>
      <dgm:spPr/>
      <dgm:t>
        <a:bodyPr/>
        <a:lstStyle/>
        <a:p>
          <a:r>
            <a:rPr lang="fi-FI" b="1" dirty="0" smtClean="0"/>
            <a:t>Teachers’ </a:t>
          </a:r>
          <a:r>
            <a:rPr lang="fi-FI" b="1" dirty="0" err="1" smtClean="0"/>
            <a:t>education</a:t>
          </a:r>
          <a:endParaRPr lang="fi-FI" b="1" dirty="0"/>
        </a:p>
      </dgm:t>
    </dgm:pt>
    <dgm:pt modelId="{569905FD-0E16-4324-945E-57F28128C6B7}" type="parTrans" cxnId="{1541EF65-84FA-4D82-B93F-B4BF03E88DF2}">
      <dgm:prSet/>
      <dgm:spPr/>
      <dgm:t>
        <a:bodyPr/>
        <a:lstStyle/>
        <a:p>
          <a:endParaRPr lang="fi-FI"/>
        </a:p>
      </dgm:t>
    </dgm:pt>
    <dgm:pt modelId="{72A65DBA-D7B1-417F-951A-09C2E3335233}" type="sibTrans" cxnId="{1541EF65-84FA-4D82-B93F-B4BF03E88DF2}">
      <dgm:prSet/>
      <dgm:spPr/>
      <dgm:t>
        <a:bodyPr/>
        <a:lstStyle/>
        <a:p>
          <a:endParaRPr lang="fi-FI"/>
        </a:p>
      </dgm:t>
    </dgm:pt>
    <dgm:pt modelId="{AB47F06D-EB24-4FCE-9DD9-9F2AF8D8BB1A}">
      <dgm:prSet/>
      <dgm:spPr/>
      <dgm:t>
        <a:bodyPr/>
        <a:lstStyle/>
        <a:p>
          <a:r>
            <a:rPr lang="fi-FI" b="1" dirty="0" smtClean="0"/>
            <a:t>Public </a:t>
          </a:r>
          <a:r>
            <a:rPr lang="fi-FI" b="1" dirty="0" err="1" smtClean="0"/>
            <a:t>servants</a:t>
          </a:r>
          <a:endParaRPr lang="fi-FI" b="1" dirty="0"/>
        </a:p>
      </dgm:t>
    </dgm:pt>
    <dgm:pt modelId="{C71A7744-1A7E-43F9-B0A8-82964FA019DC}" type="parTrans" cxnId="{56E47CCF-253B-4C2D-8B89-D34DFA17C901}">
      <dgm:prSet/>
      <dgm:spPr/>
      <dgm:t>
        <a:bodyPr/>
        <a:lstStyle/>
        <a:p>
          <a:endParaRPr lang="fi-FI"/>
        </a:p>
      </dgm:t>
    </dgm:pt>
    <dgm:pt modelId="{C0E668AA-0391-4FDF-9D28-267391C133E7}" type="sibTrans" cxnId="{56E47CCF-253B-4C2D-8B89-D34DFA17C901}">
      <dgm:prSet/>
      <dgm:spPr/>
      <dgm:t>
        <a:bodyPr/>
        <a:lstStyle/>
        <a:p>
          <a:endParaRPr lang="fi-FI"/>
        </a:p>
      </dgm:t>
    </dgm:pt>
    <dgm:pt modelId="{8821ED17-1689-48D5-BC4F-2128B241F256}">
      <dgm:prSet/>
      <dgm:spPr/>
      <dgm:t>
        <a:bodyPr/>
        <a:lstStyle/>
        <a:p>
          <a:r>
            <a:rPr lang="fi-FI" b="1" dirty="0" err="1" smtClean="0"/>
            <a:t>Materials</a:t>
          </a:r>
          <a:endParaRPr lang="fi-FI" b="1" dirty="0"/>
        </a:p>
      </dgm:t>
    </dgm:pt>
    <dgm:pt modelId="{6E7A5BC6-D91E-47B8-85F8-35F65D584671}" type="parTrans" cxnId="{0CDC9636-4956-4EB9-A121-51BFDE7E3BAF}">
      <dgm:prSet/>
      <dgm:spPr/>
      <dgm:t>
        <a:bodyPr/>
        <a:lstStyle/>
        <a:p>
          <a:endParaRPr lang="fi-FI"/>
        </a:p>
      </dgm:t>
    </dgm:pt>
    <dgm:pt modelId="{BACD3A2A-9F39-499C-BB08-FD8073429FC0}" type="sibTrans" cxnId="{0CDC9636-4956-4EB9-A121-51BFDE7E3BAF}">
      <dgm:prSet/>
      <dgm:spPr/>
      <dgm:t>
        <a:bodyPr/>
        <a:lstStyle/>
        <a:p>
          <a:endParaRPr lang="fi-FI"/>
        </a:p>
      </dgm:t>
    </dgm:pt>
    <dgm:pt modelId="{5A786A0A-B02B-44C1-97A8-66CB5AE9123E}">
      <dgm:prSet/>
      <dgm:spPr/>
      <dgm:t>
        <a:bodyPr/>
        <a:lstStyle/>
        <a:p>
          <a:r>
            <a:rPr lang="fi-FI" b="1" dirty="0" smtClean="0"/>
            <a:t>Evaluation</a:t>
          </a:r>
          <a:endParaRPr lang="fi-FI" b="1" dirty="0"/>
        </a:p>
      </dgm:t>
    </dgm:pt>
    <dgm:pt modelId="{976368B1-60F8-42DC-82B0-462783FF5482}" type="parTrans" cxnId="{B42379D3-3B9E-4119-85C6-52C163B33301}">
      <dgm:prSet/>
      <dgm:spPr/>
      <dgm:t>
        <a:bodyPr/>
        <a:lstStyle/>
        <a:p>
          <a:endParaRPr lang="fi-FI"/>
        </a:p>
      </dgm:t>
    </dgm:pt>
    <dgm:pt modelId="{DF29E3ED-400C-4307-82BD-73CFF289C21E}" type="sibTrans" cxnId="{B42379D3-3B9E-4119-85C6-52C163B33301}">
      <dgm:prSet/>
      <dgm:spPr/>
      <dgm:t>
        <a:bodyPr/>
        <a:lstStyle/>
        <a:p>
          <a:endParaRPr lang="fi-FI"/>
        </a:p>
      </dgm:t>
    </dgm:pt>
    <dgm:pt modelId="{9E6E97C7-8BBB-4859-B67B-1CF361568001}">
      <dgm:prSet/>
      <dgm:spPr/>
      <dgm:t>
        <a:bodyPr/>
        <a:lstStyle/>
        <a:p>
          <a:r>
            <a:rPr lang="fi-FI" dirty="0" err="1" smtClean="0"/>
            <a:t>Revised</a:t>
          </a:r>
          <a:r>
            <a:rPr lang="fi-FI" dirty="0" smtClean="0"/>
            <a:t> national </a:t>
          </a:r>
          <a:r>
            <a:rPr lang="fi-FI" dirty="0" err="1" smtClean="0"/>
            <a:t>curriculums</a:t>
          </a:r>
          <a:endParaRPr lang="fi-FI" dirty="0"/>
        </a:p>
      </dgm:t>
    </dgm:pt>
    <dgm:pt modelId="{9924AD43-A3A2-4948-BD8B-89E10B7821AD}" type="parTrans" cxnId="{E21AB876-E81C-45C9-918F-644868536F86}">
      <dgm:prSet/>
      <dgm:spPr/>
      <dgm:t>
        <a:bodyPr/>
        <a:lstStyle/>
        <a:p>
          <a:endParaRPr lang="fi-FI"/>
        </a:p>
      </dgm:t>
    </dgm:pt>
    <dgm:pt modelId="{70BE55D0-684C-47C9-933C-32ED118ECF91}" type="sibTrans" cxnId="{E21AB876-E81C-45C9-918F-644868536F86}">
      <dgm:prSet/>
      <dgm:spPr/>
      <dgm:t>
        <a:bodyPr/>
        <a:lstStyle/>
        <a:p>
          <a:endParaRPr lang="fi-FI"/>
        </a:p>
      </dgm:t>
    </dgm:pt>
    <dgm:pt modelId="{99FE802E-3675-43ED-96D1-E37A4A8F83BF}">
      <dgm:prSet/>
      <dgm:spPr/>
      <dgm:t>
        <a:bodyPr/>
        <a:lstStyle/>
        <a:p>
          <a:r>
            <a:rPr lang="fi-FI" dirty="0" err="1" smtClean="0"/>
            <a:t>Ministry</a:t>
          </a:r>
          <a:r>
            <a:rPr lang="fi-FI" dirty="0" smtClean="0"/>
            <a:t> of </a:t>
          </a:r>
          <a:r>
            <a:rPr lang="fi-FI" dirty="0" err="1" smtClean="0"/>
            <a:t>Education</a:t>
          </a:r>
          <a:r>
            <a:rPr lang="fi-FI" dirty="0" smtClean="0"/>
            <a:t> </a:t>
          </a:r>
          <a:r>
            <a:rPr lang="fi-FI" dirty="0" err="1" smtClean="0"/>
            <a:t>commissioned</a:t>
          </a:r>
          <a:r>
            <a:rPr lang="fi-FI" dirty="0" smtClean="0"/>
            <a:t> a </a:t>
          </a:r>
          <a:r>
            <a:rPr lang="fi-FI" dirty="0" err="1" smtClean="0"/>
            <a:t>separate</a:t>
          </a:r>
          <a:r>
            <a:rPr lang="fi-FI" dirty="0" smtClean="0"/>
            <a:t> </a:t>
          </a:r>
          <a:r>
            <a:rPr lang="fi-FI" dirty="0" err="1" smtClean="0"/>
            <a:t>study</a:t>
          </a:r>
          <a:r>
            <a:rPr lang="fi-FI" dirty="0" smtClean="0"/>
            <a:t> &amp; </a:t>
          </a:r>
          <a:r>
            <a:rPr lang="fi-FI" dirty="0" err="1" smtClean="0"/>
            <a:t>recommendations</a:t>
          </a:r>
          <a:r>
            <a:rPr lang="fi-FI" dirty="0" smtClean="0"/>
            <a:t> </a:t>
          </a:r>
          <a:endParaRPr lang="fi-FI" dirty="0"/>
        </a:p>
      </dgm:t>
    </dgm:pt>
    <dgm:pt modelId="{B74C265B-F884-4F31-8C18-AC877130F326}" type="parTrans" cxnId="{20ED6C4C-AD40-42E0-BA06-00053B92674D}">
      <dgm:prSet/>
      <dgm:spPr/>
      <dgm:t>
        <a:bodyPr/>
        <a:lstStyle/>
        <a:p>
          <a:endParaRPr lang="fi-FI"/>
        </a:p>
      </dgm:t>
    </dgm:pt>
    <dgm:pt modelId="{279CAAAE-325D-4D9A-B6C2-41618E5862DA}" type="sibTrans" cxnId="{20ED6C4C-AD40-42E0-BA06-00053B92674D}">
      <dgm:prSet/>
      <dgm:spPr/>
      <dgm:t>
        <a:bodyPr/>
        <a:lstStyle/>
        <a:p>
          <a:endParaRPr lang="fi-FI"/>
        </a:p>
      </dgm:t>
    </dgm:pt>
    <dgm:pt modelId="{6C0CB597-7F0B-4BD6-AFFC-720AE1717FC1}">
      <dgm:prSet/>
      <dgm:spPr/>
      <dgm:t>
        <a:bodyPr/>
        <a:lstStyle/>
        <a:p>
          <a:r>
            <a:rPr lang="fi-FI" dirty="0" err="1" smtClean="0"/>
            <a:t>Hopefully</a:t>
          </a:r>
          <a:r>
            <a:rPr lang="fi-FI" dirty="0" smtClean="0"/>
            <a:t> an </a:t>
          </a:r>
          <a:r>
            <a:rPr lang="fi-FI" dirty="0" err="1" smtClean="0"/>
            <a:t>emphasis</a:t>
          </a:r>
          <a:r>
            <a:rPr lang="fi-FI" dirty="0" smtClean="0"/>
            <a:t> in the national HR action </a:t>
          </a:r>
          <a:r>
            <a:rPr lang="fi-FI" dirty="0" err="1" smtClean="0"/>
            <a:t>plan</a:t>
          </a:r>
          <a:r>
            <a:rPr lang="fi-FI" dirty="0" smtClean="0"/>
            <a:t>!</a:t>
          </a:r>
          <a:endParaRPr lang="fi-FI" dirty="0"/>
        </a:p>
      </dgm:t>
    </dgm:pt>
    <dgm:pt modelId="{E4AAE56D-0A06-4120-995E-9AE8B4867316}" type="parTrans" cxnId="{BF60294D-48D3-4D0C-9F33-3D669595AEB6}">
      <dgm:prSet/>
      <dgm:spPr/>
      <dgm:t>
        <a:bodyPr/>
        <a:lstStyle/>
        <a:p>
          <a:endParaRPr lang="fi-FI"/>
        </a:p>
      </dgm:t>
    </dgm:pt>
    <dgm:pt modelId="{E3EF455D-3961-416C-A5EB-F53A2453CEAE}" type="sibTrans" cxnId="{BF60294D-48D3-4D0C-9F33-3D669595AEB6}">
      <dgm:prSet/>
      <dgm:spPr/>
      <dgm:t>
        <a:bodyPr/>
        <a:lstStyle/>
        <a:p>
          <a:endParaRPr lang="fi-FI"/>
        </a:p>
      </dgm:t>
    </dgm:pt>
    <dgm:pt modelId="{107DC2F1-2FF5-415E-908A-F2264C0FA8FD}">
      <dgm:prSet/>
      <dgm:spPr/>
      <dgm:t>
        <a:bodyPr/>
        <a:lstStyle/>
        <a:p>
          <a:r>
            <a:rPr lang="fi-FI" dirty="0" smtClean="0"/>
            <a:t>New </a:t>
          </a:r>
          <a:r>
            <a:rPr lang="fi-FI" dirty="0" err="1" smtClean="0"/>
            <a:t>materials</a:t>
          </a:r>
          <a:r>
            <a:rPr lang="fi-FI" dirty="0" smtClean="0"/>
            <a:t> </a:t>
          </a:r>
          <a:r>
            <a:rPr lang="fi-FI" dirty="0" err="1" smtClean="0"/>
            <a:t>produced</a:t>
          </a:r>
          <a:r>
            <a:rPr lang="fi-FI" dirty="0" smtClean="0"/>
            <a:t> </a:t>
          </a:r>
          <a:r>
            <a:rPr lang="fi-FI" dirty="0" err="1" smtClean="0"/>
            <a:t>based</a:t>
          </a:r>
          <a:r>
            <a:rPr lang="fi-FI" dirty="0" smtClean="0"/>
            <a:t> on </a:t>
          </a:r>
          <a:r>
            <a:rPr lang="fi-FI" dirty="0" err="1" smtClean="0"/>
            <a:t>nat</a:t>
          </a:r>
          <a:r>
            <a:rPr lang="fi-FI" dirty="0" smtClean="0"/>
            <a:t>. </a:t>
          </a:r>
          <a:r>
            <a:rPr lang="fi-FI" dirty="0" err="1" smtClean="0"/>
            <a:t>curriculum</a:t>
          </a:r>
          <a:r>
            <a:rPr lang="fi-FI" dirty="0" smtClean="0"/>
            <a:t> </a:t>
          </a:r>
          <a:endParaRPr lang="fi-FI" dirty="0"/>
        </a:p>
      </dgm:t>
    </dgm:pt>
    <dgm:pt modelId="{D03E9DC6-4D56-458E-BA75-FF212BCE982A}" type="parTrans" cxnId="{5F9812FA-E1AF-4B12-899F-37185E775B8B}">
      <dgm:prSet/>
      <dgm:spPr/>
      <dgm:t>
        <a:bodyPr/>
        <a:lstStyle/>
        <a:p>
          <a:endParaRPr lang="fi-FI"/>
        </a:p>
      </dgm:t>
    </dgm:pt>
    <dgm:pt modelId="{442384F8-F7CA-43E4-83FB-6329F0407D07}" type="sibTrans" cxnId="{5F9812FA-E1AF-4B12-899F-37185E775B8B}">
      <dgm:prSet/>
      <dgm:spPr/>
      <dgm:t>
        <a:bodyPr/>
        <a:lstStyle/>
        <a:p>
          <a:endParaRPr lang="fi-FI"/>
        </a:p>
      </dgm:t>
    </dgm:pt>
    <dgm:pt modelId="{FB0FCBEE-0CB1-4090-B1B5-CE41BC91B0DD}">
      <dgm:prSet/>
      <dgm:spPr/>
      <dgm:t>
        <a:bodyPr/>
        <a:lstStyle/>
        <a:p>
          <a:r>
            <a:rPr lang="fi-FI" dirty="0" smtClean="0"/>
            <a:t>Preliminary </a:t>
          </a:r>
          <a:r>
            <a:rPr lang="fi-FI" dirty="0" err="1" smtClean="0"/>
            <a:t>discussions</a:t>
          </a:r>
          <a:r>
            <a:rPr lang="fi-FI" dirty="0" smtClean="0"/>
            <a:t> </a:t>
          </a:r>
          <a:r>
            <a:rPr lang="fi-FI" dirty="0" err="1" smtClean="0"/>
            <a:t>held</a:t>
          </a:r>
          <a:r>
            <a:rPr lang="fi-FI" dirty="0" smtClean="0"/>
            <a:t> with national </a:t>
          </a:r>
          <a:r>
            <a:rPr lang="fi-FI" dirty="0" err="1" smtClean="0"/>
            <a:t>education</a:t>
          </a:r>
          <a:r>
            <a:rPr lang="fi-FI" dirty="0" smtClean="0"/>
            <a:t> </a:t>
          </a:r>
          <a:r>
            <a:rPr lang="fi-FI" dirty="0" err="1" smtClean="0"/>
            <a:t>evaluation</a:t>
          </a:r>
          <a:r>
            <a:rPr lang="fi-FI" dirty="0" smtClean="0"/>
            <a:t> </a:t>
          </a:r>
          <a:r>
            <a:rPr lang="fi-FI" dirty="0" err="1" smtClean="0"/>
            <a:t>centre</a:t>
          </a:r>
          <a:endParaRPr lang="fi-FI" dirty="0"/>
        </a:p>
      </dgm:t>
    </dgm:pt>
    <dgm:pt modelId="{883B3A05-E8A7-4586-92AE-1C543C9C99CD}" type="parTrans" cxnId="{48F624B2-1723-4C86-A01B-92245A38AB86}">
      <dgm:prSet/>
      <dgm:spPr/>
      <dgm:t>
        <a:bodyPr/>
        <a:lstStyle/>
        <a:p>
          <a:endParaRPr lang="fi-FI"/>
        </a:p>
      </dgm:t>
    </dgm:pt>
    <dgm:pt modelId="{936B5A45-F8CB-4659-BE38-9306AAEAD94C}" type="sibTrans" cxnId="{48F624B2-1723-4C86-A01B-92245A38AB86}">
      <dgm:prSet/>
      <dgm:spPr/>
      <dgm:t>
        <a:bodyPr/>
        <a:lstStyle/>
        <a:p>
          <a:endParaRPr lang="fi-FI"/>
        </a:p>
      </dgm:t>
    </dgm:pt>
    <dgm:pt modelId="{C5754C44-D3C9-4B01-ADC7-D09B4D7F62FB}" type="pres">
      <dgm:prSet presAssocID="{5B43A719-4505-41E3-99EA-21166F36707C}" presName="Name0" presStyleCnt="0">
        <dgm:presLayoutVars>
          <dgm:dir/>
          <dgm:animLvl val="lvl"/>
          <dgm:resizeHandles/>
        </dgm:presLayoutVars>
      </dgm:prSet>
      <dgm:spPr/>
      <dgm:t>
        <a:bodyPr/>
        <a:lstStyle/>
        <a:p>
          <a:endParaRPr lang="fi-FI"/>
        </a:p>
      </dgm:t>
    </dgm:pt>
    <dgm:pt modelId="{FF54A9E4-13C1-46D7-BC27-A1DEA3B9C13F}" type="pres">
      <dgm:prSet presAssocID="{B480C678-8352-4385-AF08-E38C5CE00787}" presName="linNode" presStyleCnt="0"/>
      <dgm:spPr/>
      <dgm:t>
        <a:bodyPr/>
        <a:lstStyle/>
        <a:p>
          <a:endParaRPr lang="fi-FI"/>
        </a:p>
      </dgm:t>
    </dgm:pt>
    <dgm:pt modelId="{74524798-137A-4FC3-A8EC-F5BB3EA3A2B4}" type="pres">
      <dgm:prSet presAssocID="{B480C678-8352-4385-AF08-E38C5CE00787}" presName="parentShp" presStyleLbl="node1" presStyleIdx="0" presStyleCnt="7" custLinFactNeighborY="-669">
        <dgm:presLayoutVars>
          <dgm:bulletEnabled val="1"/>
        </dgm:presLayoutVars>
      </dgm:prSet>
      <dgm:spPr/>
      <dgm:t>
        <a:bodyPr/>
        <a:lstStyle/>
        <a:p>
          <a:endParaRPr lang="fi-FI"/>
        </a:p>
      </dgm:t>
    </dgm:pt>
    <dgm:pt modelId="{28348A5B-2AB4-48B0-8C86-2F7AFA2D4857}" type="pres">
      <dgm:prSet presAssocID="{B480C678-8352-4385-AF08-E38C5CE00787}" presName="childShp" presStyleLbl="bgAccFollowNode1" presStyleIdx="0" presStyleCnt="7" custLinFactNeighborX="0" custLinFactNeighborY="-669">
        <dgm:presLayoutVars>
          <dgm:bulletEnabled val="1"/>
        </dgm:presLayoutVars>
      </dgm:prSet>
      <dgm:spPr/>
      <dgm:t>
        <a:bodyPr/>
        <a:lstStyle/>
        <a:p>
          <a:endParaRPr lang="fi-FI"/>
        </a:p>
      </dgm:t>
    </dgm:pt>
    <dgm:pt modelId="{61D13269-21F1-4986-B2DE-ECBBE54D0E20}" type="pres">
      <dgm:prSet presAssocID="{93150721-09AF-485B-AAB9-472FBC7D95D0}" presName="spacing" presStyleCnt="0"/>
      <dgm:spPr/>
      <dgm:t>
        <a:bodyPr/>
        <a:lstStyle/>
        <a:p>
          <a:endParaRPr lang="fi-FI"/>
        </a:p>
      </dgm:t>
    </dgm:pt>
    <dgm:pt modelId="{208A3469-A6B0-4770-ABDA-07544D7E34BE}" type="pres">
      <dgm:prSet presAssocID="{4EBBA602-FAE9-4BF9-AFA1-60C18C562F67}" presName="linNode" presStyleCnt="0"/>
      <dgm:spPr/>
      <dgm:t>
        <a:bodyPr/>
        <a:lstStyle/>
        <a:p>
          <a:endParaRPr lang="fi-FI"/>
        </a:p>
      </dgm:t>
    </dgm:pt>
    <dgm:pt modelId="{2A0D581E-EA61-4005-8924-803F938E188B}" type="pres">
      <dgm:prSet presAssocID="{4EBBA602-FAE9-4BF9-AFA1-60C18C562F67}" presName="parentShp" presStyleLbl="node1" presStyleIdx="1" presStyleCnt="7">
        <dgm:presLayoutVars>
          <dgm:bulletEnabled val="1"/>
        </dgm:presLayoutVars>
      </dgm:prSet>
      <dgm:spPr/>
      <dgm:t>
        <a:bodyPr/>
        <a:lstStyle/>
        <a:p>
          <a:endParaRPr lang="fi-FI"/>
        </a:p>
      </dgm:t>
    </dgm:pt>
    <dgm:pt modelId="{A3A332A5-098B-4FD4-BD36-6C8BB0BED73A}" type="pres">
      <dgm:prSet presAssocID="{4EBBA602-FAE9-4BF9-AFA1-60C18C562F67}" presName="childShp" presStyleLbl="bgAccFollowNode1" presStyleIdx="1" presStyleCnt="7">
        <dgm:presLayoutVars>
          <dgm:bulletEnabled val="1"/>
        </dgm:presLayoutVars>
      </dgm:prSet>
      <dgm:spPr/>
      <dgm:t>
        <a:bodyPr/>
        <a:lstStyle/>
        <a:p>
          <a:endParaRPr lang="fi-FI"/>
        </a:p>
      </dgm:t>
    </dgm:pt>
    <dgm:pt modelId="{9A59DEC7-DB10-4FF4-8941-B20B1E1C4977}" type="pres">
      <dgm:prSet presAssocID="{3ACFEF7E-A9B4-45EB-9DEE-D9E9420395A7}" presName="spacing" presStyleCnt="0"/>
      <dgm:spPr/>
      <dgm:t>
        <a:bodyPr/>
        <a:lstStyle/>
        <a:p>
          <a:endParaRPr lang="fi-FI"/>
        </a:p>
      </dgm:t>
    </dgm:pt>
    <dgm:pt modelId="{4AD2A98A-C45B-4AA1-A451-970802716131}" type="pres">
      <dgm:prSet presAssocID="{0B334F9D-B87E-46A9-8345-2DDB689434E0}" presName="linNode" presStyleCnt="0"/>
      <dgm:spPr/>
      <dgm:t>
        <a:bodyPr/>
        <a:lstStyle/>
        <a:p>
          <a:endParaRPr lang="fi-FI"/>
        </a:p>
      </dgm:t>
    </dgm:pt>
    <dgm:pt modelId="{FDC81436-0F71-4122-8CD2-83785EAC6E7B}" type="pres">
      <dgm:prSet presAssocID="{0B334F9D-B87E-46A9-8345-2DDB689434E0}" presName="parentShp" presStyleLbl="node1" presStyleIdx="2" presStyleCnt="7">
        <dgm:presLayoutVars>
          <dgm:bulletEnabled val="1"/>
        </dgm:presLayoutVars>
      </dgm:prSet>
      <dgm:spPr/>
      <dgm:t>
        <a:bodyPr/>
        <a:lstStyle/>
        <a:p>
          <a:endParaRPr lang="fi-FI"/>
        </a:p>
      </dgm:t>
    </dgm:pt>
    <dgm:pt modelId="{727AE88B-670C-40BE-BE6D-94425163BEB6}" type="pres">
      <dgm:prSet presAssocID="{0B334F9D-B87E-46A9-8345-2DDB689434E0}" presName="childShp" presStyleLbl="bgAccFollowNode1" presStyleIdx="2" presStyleCnt="7">
        <dgm:presLayoutVars>
          <dgm:bulletEnabled val="1"/>
        </dgm:presLayoutVars>
      </dgm:prSet>
      <dgm:spPr/>
      <dgm:t>
        <a:bodyPr/>
        <a:lstStyle/>
        <a:p>
          <a:endParaRPr lang="fi-FI"/>
        </a:p>
      </dgm:t>
    </dgm:pt>
    <dgm:pt modelId="{6F06F78C-D34E-43EC-8519-0746A1725775}" type="pres">
      <dgm:prSet presAssocID="{35FBAE0A-3DCF-4C59-A501-52D3C89B8BA8}" presName="spacing" presStyleCnt="0"/>
      <dgm:spPr/>
      <dgm:t>
        <a:bodyPr/>
        <a:lstStyle/>
        <a:p>
          <a:endParaRPr lang="fi-FI"/>
        </a:p>
      </dgm:t>
    </dgm:pt>
    <dgm:pt modelId="{788EC78C-761F-4DB6-89BB-FD9712E18C14}" type="pres">
      <dgm:prSet presAssocID="{CF5E557D-A680-45FF-9F6B-AAB7720A0503}" presName="linNode" presStyleCnt="0"/>
      <dgm:spPr/>
      <dgm:t>
        <a:bodyPr/>
        <a:lstStyle/>
        <a:p>
          <a:endParaRPr lang="fi-FI"/>
        </a:p>
      </dgm:t>
    </dgm:pt>
    <dgm:pt modelId="{EB44DD25-930C-4893-A83A-FAB9EC7BBC80}" type="pres">
      <dgm:prSet presAssocID="{CF5E557D-A680-45FF-9F6B-AAB7720A0503}" presName="parentShp" presStyleLbl="node1" presStyleIdx="3" presStyleCnt="7">
        <dgm:presLayoutVars>
          <dgm:bulletEnabled val="1"/>
        </dgm:presLayoutVars>
      </dgm:prSet>
      <dgm:spPr/>
      <dgm:t>
        <a:bodyPr/>
        <a:lstStyle/>
        <a:p>
          <a:endParaRPr lang="fi-FI"/>
        </a:p>
      </dgm:t>
    </dgm:pt>
    <dgm:pt modelId="{E24E6D9B-B765-4141-8BF9-B5207873985C}" type="pres">
      <dgm:prSet presAssocID="{CF5E557D-A680-45FF-9F6B-AAB7720A0503}" presName="childShp" presStyleLbl="bgAccFollowNode1" presStyleIdx="3" presStyleCnt="7">
        <dgm:presLayoutVars>
          <dgm:bulletEnabled val="1"/>
        </dgm:presLayoutVars>
      </dgm:prSet>
      <dgm:spPr/>
      <dgm:t>
        <a:bodyPr/>
        <a:lstStyle/>
        <a:p>
          <a:endParaRPr lang="fi-FI"/>
        </a:p>
      </dgm:t>
    </dgm:pt>
    <dgm:pt modelId="{8CBD8ACD-A23E-44AB-A25C-3ECC9A3D086C}" type="pres">
      <dgm:prSet presAssocID="{72A65DBA-D7B1-417F-951A-09C2E3335233}" presName="spacing" presStyleCnt="0"/>
      <dgm:spPr/>
      <dgm:t>
        <a:bodyPr/>
        <a:lstStyle/>
        <a:p>
          <a:endParaRPr lang="fi-FI"/>
        </a:p>
      </dgm:t>
    </dgm:pt>
    <dgm:pt modelId="{6366CC16-84E1-4B7E-B4A3-00A8554E7F4F}" type="pres">
      <dgm:prSet presAssocID="{AB47F06D-EB24-4FCE-9DD9-9F2AF8D8BB1A}" presName="linNode" presStyleCnt="0"/>
      <dgm:spPr/>
      <dgm:t>
        <a:bodyPr/>
        <a:lstStyle/>
        <a:p>
          <a:endParaRPr lang="fi-FI"/>
        </a:p>
      </dgm:t>
    </dgm:pt>
    <dgm:pt modelId="{2F7C29EC-F34B-4ECB-9784-438802A3BCE5}" type="pres">
      <dgm:prSet presAssocID="{AB47F06D-EB24-4FCE-9DD9-9F2AF8D8BB1A}" presName="parentShp" presStyleLbl="node1" presStyleIdx="4" presStyleCnt="7">
        <dgm:presLayoutVars>
          <dgm:bulletEnabled val="1"/>
        </dgm:presLayoutVars>
      </dgm:prSet>
      <dgm:spPr/>
      <dgm:t>
        <a:bodyPr/>
        <a:lstStyle/>
        <a:p>
          <a:endParaRPr lang="fi-FI"/>
        </a:p>
      </dgm:t>
    </dgm:pt>
    <dgm:pt modelId="{CD9A944B-1B3D-4DB2-99FD-C44F67A3ECB1}" type="pres">
      <dgm:prSet presAssocID="{AB47F06D-EB24-4FCE-9DD9-9F2AF8D8BB1A}" presName="childShp" presStyleLbl="bgAccFollowNode1" presStyleIdx="4" presStyleCnt="7">
        <dgm:presLayoutVars>
          <dgm:bulletEnabled val="1"/>
        </dgm:presLayoutVars>
      </dgm:prSet>
      <dgm:spPr/>
      <dgm:t>
        <a:bodyPr/>
        <a:lstStyle/>
        <a:p>
          <a:endParaRPr lang="fi-FI"/>
        </a:p>
      </dgm:t>
    </dgm:pt>
    <dgm:pt modelId="{1EA5677E-D35C-46BA-BD87-0FE4DEDE550B}" type="pres">
      <dgm:prSet presAssocID="{C0E668AA-0391-4FDF-9D28-267391C133E7}" presName="spacing" presStyleCnt="0"/>
      <dgm:spPr/>
      <dgm:t>
        <a:bodyPr/>
        <a:lstStyle/>
        <a:p>
          <a:endParaRPr lang="fi-FI"/>
        </a:p>
      </dgm:t>
    </dgm:pt>
    <dgm:pt modelId="{403BB034-4326-4983-B6AA-5BB5F2DC41C4}" type="pres">
      <dgm:prSet presAssocID="{8821ED17-1689-48D5-BC4F-2128B241F256}" presName="linNode" presStyleCnt="0"/>
      <dgm:spPr/>
      <dgm:t>
        <a:bodyPr/>
        <a:lstStyle/>
        <a:p>
          <a:endParaRPr lang="fi-FI"/>
        </a:p>
      </dgm:t>
    </dgm:pt>
    <dgm:pt modelId="{C6B916F9-94BF-4240-836E-80BD008106D0}" type="pres">
      <dgm:prSet presAssocID="{8821ED17-1689-48D5-BC4F-2128B241F256}" presName="parentShp" presStyleLbl="node1" presStyleIdx="5" presStyleCnt="7">
        <dgm:presLayoutVars>
          <dgm:bulletEnabled val="1"/>
        </dgm:presLayoutVars>
      </dgm:prSet>
      <dgm:spPr/>
      <dgm:t>
        <a:bodyPr/>
        <a:lstStyle/>
        <a:p>
          <a:endParaRPr lang="fi-FI"/>
        </a:p>
      </dgm:t>
    </dgm:pt>
    <dgm:pt modelId="{E4FECEB5-CD8A-44D0-B9BD-25DA8CB13D11}" type="pres">
      <dgm:prSet presAssocID="{8821ED17-1689-48D5-BC4F-2128B241F256}" presName="childShp" presStyleLbl="bgAccFollowNode1" presStyleIdx="5" presStyleCnt="7">
        <dgm:presLayoutVars>
          <dgm:bulletEnabled val="1"/>
        </dgm:presLayoutVars>
      </dgm:prSet>
      <dgm:spPr/>
      <dgm:t>
        <a:bodyPr/>
        <a:lstStyle/>
        <a:p>
          <a:endParaRPr lang="fi-FI"/>
        </a:p>
      </dgm:t>
    </dgm:pt>
    <dgm:pt modelId="{D9B29454-5317-485C-91DF-6A570E1B050F}" type="pres">
      <dgm:prSet presAssocID="{BACD3A2A-9F39-499C-BB08-FD8073429FC0}" presName="spacing" presStyleCnt="0"/>
      <dgm:spPr/>
      <dgm:t>
        <a:bodyPr/>
        <a:lstStyle/>
        <a:p>
          <a:endParaRPr lang="fi-FI"/>
        </a:p>
      </dgm:t>
    </dgm:pt>
    <dgm:pt modelId="{E90731B2-27AC-45C8-9873-5F37DF50D8CB}" type="pres">
      <dgm:prSet presAssocID="{5A786A0A-B02B-44C1-97A8-66CB5AE9123E}" presName="linNode" presStyleCnt="0"/>
      <dgm:spPr/>
      <dgm:t>
        <a:bodyPr/>
        <a:lstStyle/>
        <a:p>
          <a:endParaRPr lang="fi-FI"/>
        </a:p>
      </dgm:t>
    </dgm:pt>
    <dgm:pt modelId="{564D0F66-952E-4C8B-B204-57A39B4D4C7D}" type="pres">
      <dgm:prSet presAssocID="{5A786A0A-B02B-44C1-97A8-66CB5AE9123E}" presName="parentShp" presStyleLbl="node1" presStyleIdx="6" presStyleCnt="7">
        <dgm:presLayoutVars>
          <dgm:bulletEnabled val="1"/>
        </dgm:presLayoutVars>
      </dgm:prSet>
      <dgm:spPr/>
      <dgm:t>
        <a:bodyPr/>
        <a:lstStyle/>
        <a:p>
          <a:endParaRPr lang="fi-FI"/>
        </a:p>
      </dgm:t>
    </dgm:pt>
    <dgm:pt modelId="{37B0D001-D714-4714-BE5A-1D6EA5758663}" type="pres">
      <dgm:prSet presAssocID="{5A786A0A-B02B-44C1-97A8-66CB5AE9123E}" presName="childShp" presStyleLbl="bgAccFollowNode1" presStyleIdx="6" presStyleCnt="7">
        <dgm:presLayoutVars>
          <dgm:bulletEnabled val="1"/>
        </dgm:presLayoutVars>
      </dgm:prSet>
      <dgm:spPr/>
      <dgm:t>
        <a:bodyPr/>
        <a:lstStyle/>
        <a:p>
          <a:endParaRPr lang="fi-FI"/>
        </a:p>
      </dgm:t>
    </dgm:pt>
  </dgm:ptLst>
  <dgm:cxnLst>
    <dgm:cxn modelId="{BF60294D-48D3-4D0C-9F33-3D669595AEB6}" srcId="{AB47F06D-EB24-4FCE-9DD9-9F2AF8D8BB1A}" destId="{6C0CB597-7F0B-4BD6-AFFC-720AE1717FC1}" srcOrd="0" destOrd="0" parTransId="{E4AAE56D-0A06-4120-995E-9AE8B4867316}" sibTransId="{E3EF455D-3961-416C-A5EB-F53A2453CEAE}"/>
    <dgm:cxn modelId="{B11272BD-25F7-41CA-BEA5-8C4C3C053010}" type="presOf" srcId="{0B334F9D-B87E-46A9-8345-2DDB689434E0}" destId="{FDC81436-0F71-4122-8CD2-83785EAC6E7B}" srcOrd="0" destOrd="0" presId="urn:microsoft.com/office/officeart/2005/8/layout/vList6"/>
    <dgm:cxn modelId="{1541EF65-84FA-4D82-B93F-B4BF03E88DF2}" srcId="{5B43A719-4505-41E3-99EA-21166F36707C}" destId="{CF5E557D-A680-45FF-9F6B-AAB7720A0503}" srcOrd="3" destOrd="0" parTransId="{569905FD-0E16-4324-945E-57F28128C6B7}" sibTransId="{72A65DBA-D7B1-417F-951A-09C2E3335233}"/>
    <dgm:cxn modelId="{668E9950-57B5-4FB5-A6E2-34B908DEA017}" type="presOf" srcId="{9E6E97C7-8BBB-4859-B67B-1CF361568001}" destId="{727AE88B-670C-40BE-BE6D-94425163BEB6}" srcOrd="0" destOrd="0" presId="urn:microsoft.com/office/officeart/2005/8/layout/vList6"/>
    <dgm:cxn modelId="{DAABAB11-1FE4-4645-9B68-A61A56FF7A1B}" srcId="{5B43A719-4505-41E3-99EA-21166F36707C}" destId="{0B334F9D-B87E-46A9-8345-2DDB689434E0}" srcOrd="2" destOrd="0" parTransId="{41139A46-E09A-4E5A-AE51-597903470FB2}" sibTransId="{35FBAE0A-3DCF-4C59-A501-52D3C89B8BA8}"/>
    <dgm:cxn modelId="{6506D3FF-52B9-41C7-9C0B-8A92C862C609}" type="presOf" srcId="{6C0CB597-7F0B-4BD6-AFFC-720AE1717FC1}" destId="{CD9A944B-1B3D-4DB2-99FD-C44F67A3ECB1}" srcOrd="0" destOrd="0" presId="urn:microsoft.com/office/officeart/2005/8/layout/vList6"/>
    <dgm:cxn modelId="{51CDB5C4-86B9-49EA-958D-E126E03469D2}" type="presOf" srcId="{AB47F06D-EB24-4FCE-9DD9-9F2AF8D8BB1A}" destId="{2F7C29EC-F34B-4ECB-9784-438802A3BCE5}" srcOrd="0" destOrd="0" presId="urn:microsoft.com/office/officeart/2005/8/layout/vList6"/>
    <dgm:cxn modelId="{449CFA77-E1C4-431F-9BD2-5636C0B52E7C}" type="presOf" srcId="{107DC2F1-2FF5-415E-908A-F2264C0FA8FD}" destId="{E4FECEB5-CD8A-44D0-B9BD-25DA8CB13D11}" srcOrd="0" destOrd="0" presId="urn:microsoft.com/office/officeart/2005/8/layout/vList6"/>
    <dgm:cxn modelId="{7E1DEB37-D123-47BC-8D31-0EF5EBB039A5}" srcId="{B480C678-8352-4385-AF08-E38C5CE00787}" destId="{1FEA706D-B1C5-439B-AE3A-CC07D6CF9FA5}" srcOrd="0" destOrd="0" parTransId="{89A5E6D5-0CCC-4DBB-B2EB-2A0BCD581362}" sibTransId="{B7A7E78B-1A94-4C84-AE99-582B99416BA1}"/>
    <dgm:cxn modelId="{9BABD568-C1EB-4497-B53F-B709990F7662}" srcId="{4EBBA602-FAE9-4BF9-AFA1-60C18C562F67}" destId="{0633F80B-3BB9-444E-A5D2-32E58629E9CA}" srcOrd="0" destOrd="0" parTransId="{018668F0-BEE0-48A3-AE98-00D365A33F54}" sibTransId="{A1201ACD-A45C-427D-84E8-A5BE98587DC9}"/>
    <dgm:cxn modelId="{0C47F249-668A-4843-B8D3-B235E21B0D46}" srcId="{5B43A719-4505-41E3-99EA-21166F36707C}" destId="{4EBBA602-FAE9-4BF9-AFA1-60C18C562F67}" srcOrd="1" destOrd="0" parTransId="{FBAB033A-2F3F-46CD-A3A7-1485AF4B7C53}" sibTransId="{3ACFEF7E-A9B4-45EB-9DEE-D9E9420395A7}"/>
    <dgm:cxn modelId="{5F9812FA-E1AF-4B12-899F-37185E775B8B}" srcId="{8821ED17-1689-48D5-BC4F-2128B241F256}" destId="{107DC2F1-2FF5-415E-908A-F2264C0FA8FD}" srcOrd="0" destOrd="0" parTransId="{D03E9DC6-4D56-458E-BA75-FF212BCE982A}" sibTransId="{442384F8-F7CA-43E4-83FB-6329F0407D07}"/>
    <dgm:cxn modelId="{BE4B0D9D-A3D4-4E1E-AE50-0158EF108B56}" type="presOf" srcId="{0633F80B-3BB9-444E-A5D2-32E58629E9CA}" destId="{A3A332A5-098B-4FD4-BD36-6C8BB0BED73A}" srcOrd="0" destOrd="0" presId="urn:microsoft.com/office/officeart/2005/8/layout/vList6"/>
    <dgm:cxn modelId="{EEE518CB-2B31-45DC-B354-5B2F988D1F6C}" type="presOf" srcId="{B480C678-8352-4385-AF08-E38C5CE00787}" destId="{74524798-137A-4FC3-A8EC-F5BB3EA3A2B4}" srcOrd="0" destOrd="0" presId="urn:microsoft.com/office/officeart/2005/8/layout/vList6"/>
    <dgm:cxn modelId="{48F624B2-1723-4C86-A01B-92245A38AB86}" srcId="{5A786A0A-B02B-44C1-97A8-66CB5AE9123E}" destId="{FB0FCBEE-0CB1-4090-B1B5-CE41BC91B0DD}" srcOrd="0" destOrd="0" parTransId="{883B3A05-E8A7-4586-92AE-1C543C9C99CD}" sibTransId="{936B5A45-F8CB-4659-BE38-9306AAEAD94C}"/>
    <dgm:cxn modelId="{872B624D-9FC2-4C91-80CD-F9DF1C69C75E}" srcId="{5B43A719-4505-41E3-99EA-21166F36707C}" destId="{B480C678-8352-4385-AF08-E38C5CE00787}" srcOrd="0" destOrd="0" parTransId="{E8B80766-FE6B-4D11-899C-2319FE8DFF69}" sibTransId="{93150721-09AF-485B-AAB9-472FBC7D95D0}"/>
    <dgm:cxn modelId="{4E8E3C6B-4159-4061-9A01-7EF9C489DE6A}" type="presOf" srcId="{CF5E557D-A680-45FF-9F6B-AAB7720A0503}" destId="{EB44DD25-930C-4893-A83A-FAB9EC7BBC80}" srcOrd="0" destOrd="0" presId="urn:microsoft.com/office/officeart/2005/8/layout/vList6"/>
    <dgm:cxn modelId="{20ED6C4C-AD40-42E0-BA06-00053B92674D}" srcId="{CF5E557D-A680-45FF-9F6B-AAB7720A0503}" destId="{99FE802E-3675-43ED-96D1-E37A4A8F83BF}" srcOrd="0" destOrd="0" parTransId="{B74C265B-F884-4F31-8C18-AC877130F326}" sibTransId="{279CAAAE-325D-4D9A-B6C2-41618E5862DA}"/>
    <dgm:cxn modelId="{2459EE5F-533E-4EA7-A505-8AE7E8AE0929}" type="presOf" srcId="{1FEA706D-B1C5-439B-AE3A-CC07D6CF9FA5}" destId="{28348A5B-2AB4-48B0-8C86-2F7AFA2D4857}" srcOrd="0" destOrd="0" presId="urn:microsoft.com/office/officeart/2005/8/layout/vList6"/>
    <dgm:cxn modelId="{0CDC9636-4956-4EB9-A121-51BFDE7E3BAF}" srcId="{5B43A719-4505-41E3-99EA-21166F36707C}" destId="{8821ED17-1689-48D5-BC4F-2128B241F256}" srcOrd="5" destOrd="0" parTransId="{6E7A5BC6-D91E-47B8-85F8-35F65D584671}" sibTransId="{BACD3A2A-9F39-499C-BB08-FD8073429FC0}"/>
    <dgm:cxn modelId="{44258BAD-49CD-4C3B-A706-EE9A81ED40DE}" type="presOf" srcId="{5B43A719-4505-41E3-99EA-21166F36707C}" destId="{C5754C44-D3C9-4B01-ADC7-D09B4D7F62FB}" srcOrd="0" destOrd="0" presId="urn:microsoft.com/office/officeart/2005/8/layout/vList6"/>
    <dgm:cxn modelId="{3ACED883-7EDF-4592-A301-945F67E67AFD}" type="presOf" srcId="{FB0FCBEE-0CB1-4090-B1B5-CE41BC91B0DD}" destId="{37B0D001-D714-4714-BE5A-1D6EA5758663}" srcOrd="0" destOrd="0" presId="urn:microsoft.com/office/officeart/2005/8/layout/vList6"/>
    <dgm:cxn modelId="{B42379D3-3B9E-4119-85C6-52C163B33301}" srcId="{5B43A719-4505-41E3-99EA-21166F36707C}" destId="{5A786A0A-B02B-44C1-97A8-66CB5AE9123E}" srcOrd="6" destOrd="0" parTransId="{976368B1-60F8-42DC-82B0-462783FF5482}" sibTransId="{DF29E3ED-400C-4307-82BD-73CFF289C21E}"/>
    <dgm:cxn modelId="{E21AB876-E81C-45C9-918F-644868536F86}" srcId="{0B334F9D-B87E-46A9-8345-2DDB689434E0}" destId="{9E6E97C7-8BBB-4859-B67B-1CF361568001}" srcOrd="0" destOrd="0" parTransId="{9924AD43-A3A2-4948-BD8B-89E10B7821AD}" sibTransId="{70BE55D0-684C-47C9-933C-32ED118ECF91}"/>
    <dgm:cxn modelId="{F06C883D-FF03-4BE4-82A0-968E1C2BD532}" type="presOf" srcId="{8821ED17-1689-48D5-BC4F-2128B241F256}" destId="{C6B916F9-94BF-4240-836E-80BD008106D0}" srcOrd="0" destOrd="0" presId="urn:microsoft.com/office/officeart/2005/8/layout/vList6"/>
    <dgm:cxn modelId="{A972E9CC-BCEB-478C-A88C-14608FBF82B8}" type="presOf" srcId="{4EBBA602-FAE9-4BF9-AFA1-60C18C562F67}" destId="{2A0D581E-EA61-4005-8924-803F938E188B}" srcOrd="0" destOrd="0" presId="urn:microsoft.com/office/officeart/2005/8/layout/vList6"/>
    <dgm:cxn modelId="{9F68F059-F09B-4148-9A69-DC1B51D5B44B}" type="presOf" srcId="{99FE802E-3675-43ED-96D1-E37A4A8F83BF}" destId="{E24E6D9B-B765-4141-8BF9-B5207873985C}" srcOrd="0" destOrd="0" presId="urn:microsoft.com/office/officeart/2005/8/layout/vList6"/>
    <dgm:cxn modelId="{56E47CCF-253B-4C2D-8B89-D34DFA17C901}" srcId="{5B43A719-4505-41E3-99EA-21166F36707C}" destId="{AB47F06D-EB24-4FCE-9DD9-9F2AF8D8BB1A}" srcOrd="4" destOrd="0" parTransId="{C71A7744-1A7E-43F9-B0A8-82964FA019DC}" sibTransId="{C0E668AA-0391-4FDF-9D28-267391C133E7}"/>
    <dgm:cxn modelId="{46612C45-E9C8-4BEF-89AD-8E06E289E8E1}" type="presOf" srcId="{5A786A0A-B02B-44C1-97A8-66CB5AE9123E}" destId="{564D0F66-952E-4C8B-B204-57A39B4D4C7D}" srcOrd="0" destOrd="0" presId="urn:microsoft.com/office/officeart/2005/8/layout/vList6"/>
    <dgm:cxn modelId="{23B04138-5247-422A-943C-E79F21FE23C1}" type="presParOf" srcId="{C5754C44-D3C9-4B01-ADC7-D09B4D7F62FB}" destId="{FF54A9E4-13C1-46D7-BC27-A1DEA3B9C13F}" srcOrd="0" destOrd="0" presId="urn:microsoft.com/office/officeart/2005/8/layout/vList6"/>
    <dgm:cxn modelId="{9FB90345-95FE-444E-9AA5-DECE2B781308}" type="presParOf" srcId="{FF54A9E4-13C1-46D7-BC27-A1DEA3B9C13F}" destId="{74524798-137A-4FC3-A8EC-F5BB3EA3A2B4}" srcOrd="0" destOrd="0" presId="urn:microsoft.com/office/officeart/2005/8/layout/vList6"/>
    <dgm:cxn modelId="{2C2CDFB6-8D27-45BB-9187-6ECA32304BF5}" type="presParOf" srcId="{FF54A9E4-13C1-46D7-BC27-A1DEA3B9C13F}" destId="{28348A5B-2AB4-48B0-8C86-2F7AFA2D4857}" srcOrd="1" destOrd="0" presId="urn:microsoft.com/office/officeart/2005/8/layout/vList6"/>
    <dgm:cxn modelId="{3B53D988-8242-499D-924D-A8C45E550800}" type="presParOf" srcId="{C5754C44-D3C9-4B01-ADC7-D09B4D7F62FB}" destId="{61D13269-21F1-4986-B2DE-ECBBE54D0E20}" srcOrd="1" destOrd="0" presId="urn:microsoft.com/office/officeart/2005/8/layout/vList6"/>
    <dgm:cxn modelId="{D510D56F-B8E5-4E75-8016-8F1B62BA6C2F}" type="presParOf" srcId="{C5754C44-D3C9-4B01-ADC7-D09B4D7F62FB}" destId="{208A3469-A6B0-4770-ABDA-07544D7E34BE}" srcOrd="2" destOrd="0" presId="urn:microsoft.com/office/officeart/2005/8/layout/vList6"/>
    <dgm:cxn modelId="{5511EEEE-F328-4D1E-A83A-B62389C51923}" type="presParOf" srcId="{208A3469-A6B0-4770-ABDA-07544D7E34BE}" destId="{2A0D581E-EA61-4005-8924-803F938E188B}" srcOrd="0" destOrd="0" presId="urn:microsoft.com/office/officeart/2005/8/layout/vList6"/>
    <dgm:cxn modelId="{B89D6986-9E74-4239-8DC7-559AEDF2E652}" type="presParOf" srcId="{208A3469-A6B0-4770-ABDA-07544D7E34BE}" destId="{A3A332A5-098B-4FD4-BD36-6C8BB0BED73A}" srcOrd="1" destOrd="0" presId="urn:microsoft.com/office/officeart/2005/8/layout/vList6"/>
    <dgm:cxn modelId="{CDCEC34B-2A84-42FF-90D8-80FD9272EDEE}" type="presParOf" srcId="{C5754C44-D3C9-4B01-ADC7-D09B4D7F62FB}" destId="{9A59DEC7-DB10-4FF4-8941-B20B1E1C4977}" srcOrd="3" destOrd="0" presId="urn:microsoft.com/office/officeart/2005/8/layout/vList6"/>
    <dgm:cxn modelId="{0314FCBC-0462-401C-9427-78E84E9854FE}" type="presParOf" srcId="{C5754C44-D3C9-4B01-ADC7-D09B4D7F62FB}" destId="{4AD2A98A-C45B-4AA1-A451-970802716131}" srcOrd="4" destOrd="0" presId="urn:microsoft.com/office/officeart/2005/8/layout/vList6"/>
    <dgm:cxn modelId="{D87457DC-6D00-4060-8892-14551AD00AAE}" type="presParOf" srcId="{4AD2A98A-C45B-4AA1-A451-970802716131}" destId="{FDC81436-0F71-4122-8CD2-83785EAC6E7B}" srcOrd="0" destOrd="0" presId="urn:microsoft.com/office/officeart/2005/8/layout/vList6"/>
    <dgm:cxn modelId="{42E0D2EC-363B-478C-ADFB-54A7FE9E17D2}" type="presParOf" srcId="{4AD2A98A-C45B-4AA1-A451-970802716131}" destId="{727AE88B-670C-40BE-BE6D-94425163BEB6}" srcOrd="1" destOrd="0" presId="urn:microsoft.com/office/officeart/2005/8/layout/vList6"/>
    <dgm:cxn modelId="{86055201-C6A2-4F4E-9F8A-B83C1CE9BFBC}" type="presParOf" srcId="{C5754C44-D3C9-4B01-ADC7-D09B4D7F62FB}" destId="{6F06F78C-D34E-43EC-8519-0746A1725775}" srcOrd="5" destOrd="0" presId="urn:microsoft.com/office/officeart/2005/8/layout/vList6"/>
    <dgm:cxn modelId="{A5B542EC-9C3A-4664-98F6-B9E793D9E07B}" type="presParOf" srcId="{C5754C44-D3C9-4B01-ADC7-D09B4D7F62FB}" destId="{788EC78C-761F-4DB6-89BB-FD9712E18C14}" srcOrd="6" destOrd="0" presId="urn:microsoft.com/office/officeart/2005/8/layout/vList6"/>
    <dgm:cxn modelId="{6CD4728E-F04D-4A75-8852-8460629DE416}" type="presParOf" srcId="{788EC78C-761F-4DB6-89BB-FD9712E18C14}" destId="{EB44DD25-930C-4893-A83A-FAB9EC7BBC80}" srcOrd="0" destOrd="0" presId="urn:microsoft.com/office/officeart/2005/8/layout/vList6"/>
    <dgm:cxn modelId="{11F0D2E1-B9B8-407A-A8FB-DF436588905D}" type="presParOf" srcId="{788EC78C-761F-4DB6-89BB-FD9712E18C14}" destId="{E24E6D9B-B765-4141-8BF9-B5207873985C}" srcOrd="1" destOrd="0" presId="urn:microsoft.com/office/officeart/2005/8/layout/vList6"/>
    <dgm:cxn modelId="{D9470548-164C-48A5-94E2-C540D7F82A73}" type="presParOf" srcId="{C5754C44-D3C9-4B01-ADC7-D09B4D7F62FB}" destId="{8CBD8ACD-A23E-44AB-A25C-3ECC9A3D086C}" srcOrd="7" destOrd="0" presId="urn:microsoft.com/office/officeart/2005/8/layout/vList6"/>
    <dgm:cxn modelId="{35061774-8C61-4F5C-97A1-3DA61F4C8EFE}" type="presParOf" srcId="{C5754C44-D3C9-4B01-ADC7-D09B4D7F62FB}" destId="{6366CC16-84E1-4B7E-B4A3-00A8554E7F4F}" srcOrd="8" destOrd="0" presId="urn:microsoft.com/office/officeart/2005/8/layout/vList6"/>
    <dgm:cxn modelId="{D69DEF56-6674-4E51-BEDE-4CC8436D2415}" type="presParOf" srcId="{6366CC16-84E1-4B7E-B4A3-00A8554E7F4F}" destId="{2F7C29EC-F34B-4ECB-9784-438802A3BCE5}" srcOrd="0" destOrd="0" presId="urn:microsoft.com/office/officeart/2005/8/layout/vList6"/>
    <dgm:cxn modelId="{0938DDEA-32DB-4920-90B6-389E335DC063}" type="presParOf" srcId="{6366CC16-84E1-4B7E-B4A3-00A8554E7F4F}" destId="{CD9A944B-1B3D-4DB2-99FD-C44F67A3ECB1}" srcOrd="1" destOrd="0" presId="urn:microsoft.com/office/officeart/2005/8/layout/vList6"/>
    <dgm:cxn modelId="{E86D833B-A6FA-4C56-A4BD-BFEA7CFF34FB}" type="presParOf" srcId="{C5754C44-D3C9-4B01-ADC7-D09B4D7F62FB}" destId="{1EA5677E-D35C-46BA-BD87-0FE4DEDE550B}" srcOrd="9" destOrd="0" presId="urn:microsoft.com/office/officeart/2005/8/layout/vList6"/>
    <dgm:cxn modelId="{B4716AEE-D420-430E-98FE-06E4E6DA26EF}" type="presParOf" srcId="{C5754C44-D3C9-4B01-ADC7-D09B4D7F62FB}" destId="{403BB034-4326-4983-B6AA-5BB5F2DC41C4}" srcOrd="10" destOrd="0" presId="urn:microsoft.com/office/officeart/2005/8/layout/vList6"/>
    <dgm:cxn modelId="{17093265-DDC5-4B5A-B90E-3E4185C0E93F}" type="presParOf" srcId="{403BB034-4326-4983-B6AA-5BB5F2DC41C4}" destId="{C6B916F9-94BF-4240-836E-80BD008106D0}" srcOrd="0" destOrd="0" presId="urn:microsoft.com/office/officeart/2005/8/layout/vList6"/>
    <dgm:cxn modelId="{C86A5DA5-ED44-4F71-A009-A20A3B7C0EBE}" type="presParOf" srcId="{403BB034-4326-4983-B6AA-5BB5F2DC41C4}" destId="{E4FECEB5-CD8A-44D0-B9BD-25DA8CB13D11}" srcOrd="1" destOrd="0" presId="urn:microsoft.com/office/officeart/2005/8/layout/vList6"/>
    <dgm:cxn modelId="{D2698D53-101C-49FF-8F0F-D29293038BC6}" type="presParOf" srcId="{C5754C44-D3C9-4B01-ADC7-D09B4D7F62FB}" destId="{D9B29454-5317-485C-91DF-6A570E1B050F}" srcOrd="11" destOrd="0" presId="urn:microsoft.com/office/officeart/2005/8/layout/vList6"/>
    <dgm:cxn modelId="{5FB7CB84-E91E-4C68-996D-DEFE34C9350D}" type="presParOf" srcId="{C5754C44-D3C9-4B01-ADC7-D09B4D7F62FB}" destId="{E90731B2-27AC-45C8-9873-5F37DF50D8CB}" srcOrd="12" destOrd="0" presId="urn:microsoft.com/office/officeart/2005/8/layout/vList6"/>
    <dgm:cxn modelId="{A9878072-D6B8-4400-A579-61207D869157}" type="presParOf" srcId="{E90731B2-27AC-45C8-9873-5F37DF50D8CB}" destId="{564D0F66-952E-4C8B-B204-57A39B4D4C7D}" srcOrd="0" destOrd="0" presId="urn:microsoft.com/office/officeart/2005/8/layout/vList6"/>
    <dgm:cxn modelId="{3F448761-6F7C-43DA-B8C2-9FC7BEDEC819}" type="presParOf" srcId="{E90731B2-27AC-45C8-9873-5F37DF50D8CB}" destId="{37B0D001-D714-4714-BE5A-1D6EA5758663}" srcOrd="1" destOrd="0" presId="urn:microsoft.com/office/officeart/2005/8/layout/vList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0944D98-EEB5-4367-8F1D-6573C6356E00}">
      <dsp:nvSpPr>
        <dsp:cNvPr id="0" name=""/>
        <dsp:cNvSpPr/>
      </dsp:nvSpPr>
      <dsp:spPr>
        <a:xfrm>
          <a:off x="685799" y="0"/>
          <a:ext cx="7772400" cy="5861957"/>
        </a:xfrm>
        <a:prstGeom prst="rightArrow">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0E674C73-FF34-4AE4-BA60-351CD451B69A}">
      <dsp:nvSpPr>
        <dsp:cNvPr id="0" name=""/>
        <dsp:cNvSpPr/>
      </dsp:nvSpPr>
      <dsp:spPr>
        <a:xfrm>
          <a:off x="0" y="1730824"/>
          <a:ext cx="1455909" cy="2400307"/>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fi-FI" sz="1200" b="1" kern="1200" dirty="0" smtClean="0"/>
            <a:t>PREPARATION</a:t>
          </a:r>
        </a:p>
        <a:p>
          <a:pPr lvl="0" algn="ctr" defTabSz="533400">
            <a:lnSpc>
              <a:spcPct val="90000"/>
            </a:lnSpc>
            <a:spcBef>
              <a:spcPct val="0"/>
            </a:spcBef>
            <a:spcAft>
              <a:spcPct val="35000"/>
            </a:spcAft>
          </a:pPr>
          <a:endParaRPr lang="fi-FI" sz="900" kern="1200" dirty="0" smtClean="0"/>
        </a:p>
        <a:p>
          <a:pPr lvl="0" algn="ctr" defTabSz="533400">
            <a:lnSpc>
              <a:spcPct val="90000"/>
            </a:lnSpc>
            <a:spcBef>
              <a:spcPct val="0"/>
            </a:spcBef>
            <a:spcAft>
              <a:spcPct val="35000"/>
            </a:spcAft>
          </a:pPr>
          <a:r>
            <a:rPr lang="fi-FI" sz="1200" kern="1200" dirty="0" smtClean="0"/>
            <a:t>STANDARDS, STUDIES, CONSUL-TATIONS</a:t>
          </a:r>
          <a:endParaRPr lang="fi-FI" sz="1200" kern="1200" dirty="0" smtClean="0"/>
        </a:p>
        <a:p>
          <a:pPr lvl="0" algn="ctr" defTabSz="533400">
            <a:lnSpc>
              <a:spcPct val="90000"/>
            </a:lnSpc>
            <a:spcBef>
              <a:spcPct val="0"/>
            </a:spcBef>
            <a:spcAft>
              <a:spcPct val="35000"/>
            </a:spcAft>
          </a:pPr>
          <a:endParaRPr lang="fi-FI" sz="1200" kern="1200" dirty="0" smtClean="0"/>
        </a:p>
        <a:p>
          <a:pPr lvl="0" algn="ctr" defTabSz="533400">
            <a:lnSpc>
              <a:spcPct val="90000"/>
            </a:lnSpc>
            <a:spcBef>
              <a:spcPct val="0"/>
            </a:spcBef>
            <a:spcAft>
              <a:spcPct val="35000"/>
            </a:spcAft>
          </a:pPr>
          <a:r>
            <a:rPr lang="fi-FI" sz="1200" kern="1200" dirty="0" smtClean="0"/>
            <a:t>Summer 2012</a:t>
          </a:r>
          <a:endParaRPr lang="fi-FI" sz="1200" kern="1200" dirty="0"/>
        </a:p>
      </dsp:txBody>
      <dsp:txXfrm>
        <a:off x="71072" y="1801896"/>
        <a:ext cx="1313765" cy="2258163"/>
      </dsp:txXfrm>
    </dsp:sp>
    <dsp:sp modelId="{91E44CBF-8AD0-4C21-875C-E5F846B4241C}">
      <dsp:nvSpPr>
        <dsp:cNvPr id="0" name=""/>
        <dsp:cNvSpPr/>
      </dsp:nvSpPr>
      <dsp:spPr>
        <a:xfrm>
          <a:off x="1734795" y="1763487"/>
          <a:ext cx="992663" cy="2334981"/>
        </a:xfrm>
        <a:prstGeom prst="roundRect">
          <a:avLst/>
        </a:prstGeom>
        <a:solidFill>
          <a:srgbClr val="DC5034"/>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34290" rIns="34290" bIns="34290" numCol="1" spcCol="1270" anchor="ctr" anchorCtr="0">
          <a:noAutofit/>
        </a:bodyPr>
        <a:lstStyle/>
        <a:p>
          <a:pPr marL="0" marR="0" lvl="0" indent="0" algn="ctr" defTabSz="914400" eaLnBrk="1" fontAlgn="auto" latinLnBrk="0" hangingPunct="1">
            <a:lnSpc>
              <a:spcPct val="100000"/>
            </a:lnSpc>
            <a:spcBef>
              <a:spcPct val="0"/>
            </a:spcBef>
            <a:spcAft>
              <a:spcPts val="0"/>
            </a:spcAft>
            <a:buClrTx/>
            <a:buSzTx/>
            <a:buFontTx/>
            <a:buNone/>
            <a:tabLst/>
            <a:defRPr/>
          </a:pPr>
          <a:endParaRPr lang="fi-FI" sz="900" kern="1200" dirty="0" smtClean="0"/>
        </a:p>
        <a:p>
          <a:pPr marL="0" marR="0" lvl="0" indent="0" algn="ctr" defTabSz="914400" eaLnBrk="1" fontAlgn="auto" latinLnBrk="0" hangingPunct="1">
            <a:lnSpc>
              <a:spcPct val="100000"/>
            </a:lnSpc>
            <a:spcBef>
              <a:spcPct val="0"/>
            </a:spcBef>
            <a:spcAft>
              <a:spcPts val="0"/>
            </a:spcAft>
            <a:buClrTx/>
            <a:buSzTx/>
            <a:buFontTx/>
            <a:buNone/>
            <a:tabLst/>
            <a:defRPr/>
          </a:pPr>
          <a:r>
            <a:rPr lang="fi-FI" sz="1200" b="1" kern="1200" dirty="0" smtClean="0"/>
            <a:t>STEERING</a:t>
          </a:r>
        </a:p>
        <a:p>
          <a:pPr marL="0" marR="0" lvl="0" indent="0" algn="ctr" defTabSz="914400" eaLnBrk="1" fontAlgn="auto" latinLnBrk="0" hangingPunct="1">
            <a:lnSpc>
              <a:spcPct val="100000"/>
            </a:lnSpc>
            <a:spcBef>
              <a:spcPct val="0"/>
            </a:spcBef>
            <a:spcAft>
              <a:spcPts val="0"/>
            </a:spcAft>
            <a:buClrTx/>
            <a:buSzTx/>
            <a:buFontTx/>
            <a:buNone/>
            <a:tabLst/>
            <a:defRPr/>
          </a:pPr>
          <a:endParaRPr lang="fi-FI" sz="1200" b="1" kern="1200" dirty="0" smtClean="0"/>
        </a:p>
        <a:p>
          <a:pPr marL="0" marR="0" lvl="0" indent="0" algn="ctr" defTabSz="914400" eaLnBrk="1" fontAlgn="auto" latinLnBrk="0" hangingPunct="1">
            <a:lnSpc>
              <a:spcPct val="100000"/>
            </a:lnSpc>
            <a:spcBef>
              <a:spcPct val="0"/>
            </a:spcBef>
            <a:spcAft>
              <a:spcPts val="0"/>
            </a:spcAft>
            <a:buClrTx/>
            <a:buSzTx/>
            <a:buFontTx/>
            <a:buNone/>
            <a:tabLst/>
            <a:defRPr/>
          </a:pPr>
          <a:r>
            <a:rPr lang="fi-FI" sz="1200" b="1" kern="1200" dirty="0" smtClean="0"/>
            <a:t> GROUP</a:t>
          </a:r>
          <a:r>
            <a:rPr lang="fi-FI" sz="900" kern="1200" dirty="0" smtClean="0"/>
            <a:t> </a:t>
          </a:r>
          <a:endParaRPr lang="fi-FI" sz="900" kern="1200" dirty="0" smtClean="0"/>
        </a:p>
        <a:p>
          <a:pPr marL="0" marR="0" lvl="0" indent="0" algn="ctr" defTabSz="914400" eaLnBrk="1" fontAlgn="auto" latinLnBrk="0" hangingPunct="1">
            <a:lnSpc>
              <a:spcPct val="100000"/>
            </a:lnSpc>
            <a:spcBef>
              <a:spcPct val="0"/>
            </a:spcBef>
            <a:spcAft>
              <a:spcPts val="0"/>
            </a:spcAft>
            <a:buClrTx/>
            <a:buSzTx/>
            <a:buFontTx/>
            <a:buNone/>
            <a:tabLst/>
            <a:defRPr/>
          </a:pPr>
          <a:endParaRPr lang="fi-FI" sz="900" kern="1200" dirty="0" smtClean="0"/>
        </a:p>
        <a:p>
          <a:pPr marL="0" marR="0" lvl="0" indent="0" algn="ctr" defTabSz="914400" eaLnBrk="1" fontAlgn="auto" latinLnBrk="0" hangingPunct="1">
            <a:lnSpc>
              <a:spcPct val="100000"/>
            </a:lnSpc>
            <a:spcBef>
              <a:spcPct val="0"/>
            </a:spcBef>
            <a:spcAft>
              <a:spcPts val="0"/>
            </a:spcAft>
            <a:buClrTx/>
            <a:buSzTx/>
            <a:buFontTx/>
            <a:buNone/>
            <a:tabLst/>
            <a:defRPr/>
          </a:pPr>
          <a:r>
            <a:rPr lang="fi-FI" sz="1200" b="1" kern="1200" dirty="0" smtClean="0"/>
            <a:t>&amp; </a:t>
          </a:r>
          <a:endParaRPr lang="fi-FI" sz="1200" b="1" kern="1200" dirty="0" smtClean="0"/>
        </a:p>
        <a:p>
          <a:pPr marL="0" marR="0" lvl="0" indent="0" algn="ctr" defTabSz="914400" eaLnBrk="1" fontAlgn="auto" latinLnBrk="0" hangingPunct="1">
            <a:lnSpc>
              <a:spcPct val="100000"/>
            </a:lnSpc>
            <a:spcBef>
              <a:spcPct val="0"/>
            </a:spcBef>
            <a:spcAft>
              <a:spcPts val="0"/>
            </a:spcAft>
            <a:buClrTx/>
            <a:buSzTx/>
            <a:buFontTx/>
            <a:buNone/>
            <a:tabLst/>
            <a:defRPr/>
          </a:pPr>
          <a:endParaRPr lang="fi-FI" sz="1200" kern="1200" dirty="0" smtClean="0"/>
        </a:p>
        <a:p>
          <a:pPr marL="0" marR="0" lvl="0" indent="0" algn="ctr" defTabSz="914400" eaLnBrk="1" fontAlgn="auto" latinLnBrk="0" hangingPunct="1">
            <a:lnSpc>
              <a:spcPct val="100000"/>
            </a:lnSpc>
            <a:spcBef>
              <a:spcPct val="0"/>
            </a:spcBef>
            <a:spcAft>
              <a:spcPts val="0"/>
            </a:spcAft>
            <a:buClrTx/>
            <a:buSzTx/>
            <a:buFontTx/>
            <a:buNone/>
            <a:tabLst/>
            <a:defRPr/>
          </a:pPr>
          <a:r>
            <a:rPr lang="fi-FI" sz="1200" b="1" kern="1200" dirty="0" smtClean="0"/>
            <a:t>AUTHORS </a:t>
          </a:r>
        </a:p>
        <a:p>
          <a:pPr marL="0" marR="0" lvl="0" indent="0" algn="ctr" defTabSz="914400" eaLnBrk="1" fontAlgn="auto" latinLnBrk="0" hangingPunct="1">
            <a:lnSpc>
              <a:spcPct val="100000"/>
            </a:lnSpc>
            <a:spcBef>
              <a:spcPct val="0"/>
            </a:spcBef>
            <a:spcAft>
              <a:spcPts val="0"/>
            </a:spcAft>
            <a:buClrTx/>
            <a:buSzTx/>
            <a:buFontTx/>
            <a:buNone/>
            <a:tabLst/>
            <a:defRPr/>
          </a:pPr>
          <a:endParaRPr lang="fi-FI" sz="1200" b="1" kern="1200" dirty="0" smtClean="0"/>
        </a:p>
        <a:p>
          <a:pPr marL="0" marR="0" lvl="0" indent="0" algn="ctr" defTabSz="914400" eaLnBrk="1" fontAlgn="auto" latinLnBrk="0" hangingPunct="1">
            <a:lnSpc>
              <a:spcPct val="100000"/>
            </a:lnSpc>
            <a:spcBef>
              <a:spcPct val="0"/>
            </a:spcBef>
            <a:spcAft>
              <a:spcPts val="0"/>
            </a:spcAft>
            <a:buClrTx/>
            <a:buSzTx/>
            <a:buFontTx/>
            <a:buNone/>
            <a:tabLst/>
            <a:defRPr/>
          </a:pPr>
          <a:r>
            <a:rPr lang="fi-FI" sz="1200" b="1" kern="1200" dirty="0" smtClean="0"/>
            <a:t>SELECTED</a:t>
          </a:r>
        </a:p>
        <a:p>
          <a:pPr marL="0" marR="0" lvl="0" indent="0" algn="ctr" defTabSz="914400" eaLnBrk="1" fontAlgn="auto" latinLnBrk="0" hangingPunct="1">
            <a:lnSpc>
              <a:spcPct val="100000"/>
            </a:lnSpc>
            <a:spcBef>
              <a:spcPct val="0"/>
            </a:spcBef>
            <a:spcAft>
              <a:spcPts val="0"/>
            </a:spcAft>
            <a:buClrTx/>
            <a:buSzTx/>
            <a:buFontTx/>
            <a:buNone/>
            <a:tabLst/>
            <a:defRPr/>
          </a:pPr>
          <a:endParaRPr lang="fi-FI" sz="1200" kern="1200" dirty="0" smtClean="0"/>
        </a:p>
        <a:p>
          <a:pPr marL="0" marR="0" lvl="0" indent="0" algn="ctr" defTabSz="914400" eaLnBrk="1" fontAlgn="auto" latinLnBrk="0" hangingPunct="1">
            <a:lnSpc>
              <a:spcPct val="100000"/>
            </a:lnSpc>
            <a:spcBef>
              <a:spcPct val="0"/>
            </a:spcBef>
            <a:spcAft>
              <a:spcPts val="0"/>
            </a:spcAft>
            <a:buClrTx/>
            <a:buSzTx/>
            <a:buFontTx/>
            <a:buNone/>
            <a:tabLst/>
            <a:defRPr/>
          </a:pPr>
          <a:endParaRPr lang="fi-FI" sz="1200" kern="1200" dirty="0" smtClean="0"/>
        </a:p>
        <a:p>
          <a:pPr marL="0" marR="0" lvl="0" indent="0" algn="ctr" defTabSz="914400" eaLnBrk="1" fontAlgn="auto" latinLnBrk="0" hangingPunct="1">
            <a:lnSpc>
              <a:spcPct val="100000"/>
            </a:lnSpc>
            <a:spcBef>
              <a:spcPct val="0"/>
            </a:spcBef>
            <a:spcAft>
              <a:spcPts val="0"/>
            </a:spcAft>
            <a:buClrTx/>
            <a:buSzTx/>
            <a:buFontTx/>
            <a:buNone/>
            <a:tabLst/>
            <a:defRPr/>
          </a:pPr>
          <a:r>
            <a:rPr lang="fi-FI" sz="1200" kern="1200" dirty="0" err="1" smtClean="0"/>
            <a:t>Fall</a:t>
          </a:r>
          <a:r>
            <a:rPr lang="fi-FI" sz="1200" kern="1200" dirty="0" smtClean="0"/>
            <a:t> 2012</a:t>
          </a:r>
        </a:p>
        <a:p>
          <a:pPr lvl="0" algn="ctr" defTabSz="889000">
            <a:lnSpc>
              <a:spcPct val="90000"/>
            </a:lnSpc>
            <a:spcBef>
              <a:spcPct val="0"/>
            </a:spcBef>
            <a:spcAft>
              <a:spcPct val="35000"/>
            </a:spcAft>
          </a:pPr>
          <a:endParaRPr lang="fi-FI" sz="900" kern="1200" dirty="0"/>
        </a:p>
      </dsp:txBody>
      <dsp:txXfrm>
        <a:off x="1783253" y="1811945"/>
        <a:ext cx="895747" cy="2238065"/>
      </dsp:txXfrm>
    </dsp:sp>
    <dsp:sp modelId="{C1EE8306-AD4F-4891-A8E8-BED83A4C588B}">
      <dsp:nvSpPr>
        <dsp:cNvPr id="0" name=""/>
        <dsp:cNvSpPr/>
      </dsp:nvSpPr>
      <dsp:spPr>
        <a:xfrm>
          <a:off x="3001845" y="1747156"/>
          <a:ext cx="1233335" cy="2367644"/>
        </a:xfrm>
        <a:prstGeom prst="roundRect">
          <a:avLst/>
        </a:prstGeom>
        <a:solidFill>
          <a:srgbClr val="00B05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fi-FI" sz="1200" b="1" kern="1200" dirty="0" smtClean="0"/>
            <a:t>SCOPE </a:t>
          </a:r>
          <a:endParaRPr lang="fi-FI" sz="1200" b="1" kern="1200" dirty="0" smtClean="0"/>
        </a:p>
        <a:p>
          <a:pPr lvl="0" algn="ctr" defTabSz="533400">
            <a:lnSpc>
              <a:spcPct val="90000"/>
            </a:lnSpc>
            <a:spcBef>
              <a:spcPct val="0"/>
            </a:spcBef>
            <a:spcAft>
              <a:spcPct val="35000"/>
            </a:spcAft>
          </a:pPr>
          <a:r>
            <a:rPr lang="fi-FI" sz="1200" b="1" kern="1200" dirty="0" smtClean="0"/>
            <a:t>&amp; </a:t>
          </a:r>
        </a:p>
        <a:p>
          <a:pPr lvl="0" algn="ctr" defTabSz="533400">
            <a:lnSpc>
              <a:spcPct val="90000"/>
            </a:lnSpc>
            <a:spcBef>
              <a:spcPct val="0"/>
            </a:spcBef>
            <a:spcAft>
              <a:spcPct val="35000"/>
            </a:spcAft>
          </a:pPr>
          <a:r>
            <a:rPr lang="fi-FI" sz="1200" b="1" kern="1200" dirty="0" smtClean="0"/>
            <a:t>METHODO-</a:t>
          </a:r>
        </a:p>
        <a:p>
          <a:pPr lvl="0" algn="ctr" defTabSz="533400">
            <a:lnSpc>
              <a:spcPct val="90000"/>
            </a:lnSpc>
            <a:spcBef>
              <a:spcPct val="0"/>
            </a:spcBef>
            <a:spcAft>
              <a:spcPct val="35000"/>
            </a:spcAft>
          </a:pPr>
          <a:r>
            <a:rPr lang="fi-FI" sz="1200" b="1" kern="1200" dirty="0" smtClean="0"/>
            <a:t>LOGIES </a:t>
          </a:r>
          <a:endParaRPr lang="fi-FI" sz="1200" b="1" kern="1200" dirty="0" smtClean="0"/>
        </a:p>
        <a:p>
          <a:pPr lvl="0" algn="ctr" defTabSz="533400">
            <a:lnSpc>
              <a:spcPct val="90000"/>
            </a:lnSpc>
            <a:spcBef>
              <a:spcPct val="0"/>
            </a:spcBef>
            <a:spcAft>
              <a:spcPct val="35000"/>
            </a:spcAft>
          </a:pPr>
          <a:endParaRPr lang="fi-FI" sz="1200" b="1" kern="1200" dirty="0" smtClean="0"/>
        </a:p>
        <a:p>
          <a:pPr lvl="0" algn="ctr" defTabSz="533400">
            <a:lnSpc>
              <a:spcPct val="90000"/>
            </a:lnSpc>
            <a:spcBef>
              <a:spcPct val="0"/>
            </a:spcBef>
            <a:spcAft>
              <a:spcPct val="35000"/>
            </a:spcAft>
          </a:pPr>
          <a:r>
            <a:rPr lang="fi-FI" sz="1200" b="1" kern="1200" dirty="0" smtClean="0"/>
            <a:t>AGREED</a:t>
          </a:r>
          <a:endParaRPr lang="fi-FI" sz="1200" b="1" kern="1200" dirty="0" smtClean="0"/>
        </a:p>
        <a:p>
          <a:pPr lvl="0" algn="ctr" defTabSz="533400">
            <a:lnSpc>
              <a:spcPct val="90000"/>
            </a:lnSpc>
            <a:spcBef>
              <a:spcPct val="0"/>
            </a:spcBef>
            <a:spcAft>
              <a:spcPct val="35000"/>
            </a:spcAft>
          </a:pPr>
          <a:endParaRPr lang="fi-FI" sz="1200" kern="1200" dirty="0" smtClean="0"/>
        </a:p>
        <a:p>
          <a:pPr lvl="0" algn="ctr" defTabSz="533400">
            <a:lnSpc>
              <a:spcPct val="90000"/>
            </a:lnSpc>
            <a:spcBef>
              <a:spcPct val="0"/>
            </a:spcBef>
            <a:spcAft>
              <a:spcPct val="35000"/>
            </a:spcAft>
          </a:pPr>
          <a:r>
            <a:rPr lang="fi-FI" sz="1200" kern="1200" dirty="0" err="1" smtClean="0"/>
            <a:t>Fall</a:t>
          </a:r>
          <a:r>
            <a:rPr lang="fi-FI" sz="1200" kern="1200" dirty="0" smtClean="0"/>
            <a:t> 2012</a:t>
          </a:r>
          <a:endParaRPr lang="fi-FI" sz="1200" kern="1200" dirty="0"/>
        </a:p>
      </dsp:txBody>
      <dsp:txXfrm>
        <a:off x="3062051" y="1807362"/>
        <a:ext cx="1112923" cy="2247232"/>
      </dsp:txXfrm>
    </dsp:sp>
    <dsp:sp modelId="{39319CB5-075D-4596-8BEA-4BE7A583ACED}">
      <dsp:nvSpPr>
        <dsp:cNvPr id="0" name=""/>
        <dsp:cNvSpPr/>
      </dsp:nvSpPr>
      <dsp:spPr>
        <a:xfrm>
          <a:off x="4509568" y="1730824"/>
          <a:ext cx="1563846" cy="2400307"/>
        </a:xfrm>
        <a:prstGeom prst="roundRect">
          <a:avLst/>
        </a:prstGeom>
        <a:solidFill>
          <a:srgbClr val="00B05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fi-FI" sz="1200" b="1" kern="1200" dirty="0" smtClean="0"/>
            <a:t>RESEARCH </a:t>
          </a:r>
          <a:endParaRPr lang="fi-FI" sz="1200" b="1" kern="1200" dirty="0" smtClean="0"/>
        </a:p>
        <a:p>
          <a:pPr lvl="0" algn="ctr" defTabSz="533400">
            <a:lnSpc>
              <a:spcPct val="90000"/>
            </a:lnSpc>
            <a:spcBef>
              <a:spcPct val="0"/>
            </a:spcBef>
            <a:spcAft>
              <a:spcPct val="35000"/>
            </a:spcAft>
          </a:pPr>
          <a:r>
            <a:rPr lang="fi-FI" sz="1200" b="1" kern="1200" dirty="0" smtClean="0"/>
            <a:t>&amp; </a:t>
          </a:r>
        </a:p>
        <a:p>
          <a:pPr lvl="0" algn="ctr" defTabSz="533400">
            <a:lnSpc>
              <a:spcPct val="90000"/>
            </a:lnSpc>
            <a:spcBef>
              <a:spcPct val="0"/>
            </a:spcBef>
            <a:spcAft>
              <a:spcPct val="35000"/>
            </a:spcAft>
          </a:pPr>
          <a:r>
            <a:rPr lang="fi-FI" sz="1200" b="1" kern="1200" dirty="0" smtClean="0"/>
            <a:t>WRITING</a:t>
          </a:r>
          <a:endParaRPr lang="fi-FI" sz="1200" b="1" kern="1200" dirty="0" smtClean="0"/>
        </a:p>
        <a:p>
          <a:pPr lvl="0" algn="ctr" defTabSz="533400">
            <a:lnSpc>
              <a:spcPct val="90000"/>
            </a:lnSpc>
            <a:spcBef>
              <a:spcPct val="0"/>
            </a:spcBef>
            <a:spcAft>
              <a:spcPct val="35000"/>
            </a:spcAft>
          </a:pPr>
          <a:endParaRPr lang="fi-FI" sz="1200" kern="1200" dirty="0" smtClean="0"/>
        </a:p>
        <a:p>
          <a:pPr lvl="0" algn="ctr" defTabSz="533400">
            <a:lnSpc>
              <a:spcPct val="90000"/>
            </a:lnSpc>
            <a:spcBef>
              <a:spcPct val="0"/>
            </a:spcBef>
            <a:spcAft>
              <a:spcPct val="35000"/>
            </a:spcAft>
          </a:pPr>
          <a:r>
            <a:rPr lang="fi-FI" sz="1200" kern="1200" dirty="0" err="1" smtClean="0"/>
            <a:t>Winter</a:t>
          </a:r>
          <a:r>
            <a:rPr lang="fi-FI" sz="1200" kern="1200" dirty="0" smtClean="0"/>
            <a:t>, </a:t>
          </a:r>
          <a:r>
            <a:rPr lang="fi-FI" sz="1200" kern="1200" dirty="0" err="1" smtClean="0"/>
            <a:t>spring</a:t>
          </a:r>
          <a:r>
            <a:rPr lang="fi-FI" sz="1200" kern="1200" dirty="0" smtClean="0"/>
            <a:t> 2013</a:t>
          </a:r>
        </a:p>
      </dsp:txBody>
      <dsp:txXfrm>
        <a:off x="4585909" y="1807165"/>
        <a:ext cx="1411164" cy="2247625"/>
      </dsp:txXfrm>
    </dsp:sp>
    <dsp:sp modelId="{2E067800-B875-4EBD-A85E-4EBEB0843A98}">
      <dsp:nvSpPr>
        <dsp:cNvPr id="0" name=""/>
        <dsp:cNvSpPr/>
      </dsp:nvSpPr>
      <dsp:spPr>
        <a:xfrm>
          <a:off x="6347802" y="1714505"/>
          <a:ext cx="1121765" cy="2432946"/>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fi-FI" sz="1200" b="1" kern="1200" dirty="0" smtClean="0"/>
            <a:t>EDITING</a:t>
          </a:r>
          <a:endParaRPr lang="fi-FI" sz="1200" b="1" kern="1200" dirty="0" smtClean="0"/>
        </a:p>
        <a:p>
          <a:pPr lvl="0" algn="ctr" defTabSz="533400">
            <a:lnSpc>
              <a:spcPct val="90000"/>
            </a:lnSpc>
            <a:spcBef>
              <a:spcPct val="0"/>
            </a:spcBef>
            <a:spcAft>
              <a:spcPct val="35000"/>
            </a:spcAft>
          </a:pPr>
          <a:endParaRPr lang="fi-FI" sz="1200" kern="1200" dirty="0" smtClean="0"/>
        </a:p>
        <a:p>
          <a:pPr lvl="0" algn="ctr" defTabSz="533400">
            <a:lnSpc>
              <a:spcPct val="90000"/>
            </a:lnSpc>
            <a:spcBef>
              <a:spcPct val="0"/>
            </a:spcBef>
            <a:spcAft>
              <a:spcPct val="35000"/>
            </a:spcAft>
          </a:pPr>
          <a:r>
            <a:rPr lang="fi-FI" sz="1200" kern="1200" dirty="0" err="1" smtClean="0"/>
            <a:t>Fall</a:t>
          </a:r>
          <a:r>
            <a:rPr lang="fi-FI" sz="1200" kern="1200" dirty="0" smtClean="0"/>
            <a:t>, </a:t>
          </a:r>
          <a:r>
            <a:rPr lang="fi-FI" sz="1200" kern="1200" dirty="0" err="1" smtClean="0"/>
            <a:t>winter</a:t>
          </a:r>
          <a:r>
            <a:rPr lang="fi-FI" sz="1200" kern="1200" dirty="0" smtClean="0"/>
            <a:t> 2013</a:t>
          </a:r>
        </a:p>
      </dsp:txBody>
      <dsp:txXfrm>
        <a:off x="6402562" y="1769265"/>
        <a:ext cx="1012245" cy="2323426"/>
      </dsp:txXfrm>
    </dsp:sp>
    <dsp:sp modelId="{C74C680C-D3C9-4623-8396-A8F528160774}">
      <dsp:nvSpPr>
        <dsp:cNvPr id="0" name=""/>
        <dsp:cNvSpPr/>
      </dsp:nvSpPr>
      <dsp:spPr>
        <a:xfrm>
          <a:off x="7743956" y="1698173"/>
          <a:ext cx="1395545" cy="2465609"/>
        </a:xfrm>
        <a:prstGeom prst="roundRect">
          <a:avLst/>
        </a:prstGeom>
        <a:solidFill>
          <a:schemeClr val="accent3">
            <a:lumMod val="7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fi-FI" sz="1200" b="1" kern="1200" dirty="0" smtClean="0"/>
            <a:t>PUBLISHING</a:t>
          </a:r>
        </a:p>
        <a:p>
          <a:pPr lvl="0" algn="ctr" defTabSz="533400">
            <a:lnSpc>
              <a:spcPct val="90000"/>
            </a:lnSpc>
            <a:spcBef>
              <a:spcPct val="0"/>
            </a:spcBef>
            <a:spcAft>
              <a:spcPct val="35000"/>
            </a:spcAft>
          </a:pPr>
          <a:endParaRPr lang="fi-FI" sz="1200" kern="1200" dirty="0" smtClean="0"/>
        </a:p>
        <a:p>
          <a:pPr lvl="0" algn="ctr" defTabSz="533400">
            <a:lnSpc>
              <a:spcPct val="90000"/>
            </a:lnSpc>
            <a:spcBef>
              <a:spcPct val="0"/>
            </a:spcBef>
            <a:spcAft>
              <a:spcPct val="35000"/>
            </a:spcAft>
          </a:pPr>
          <a:r>
            <a:rPr lang="fi-FI" sz="1200" kern="1200" dirty="0" smtClean="0"/>
            <a:t>WITH RECOMMEN-DATIONS </a:t>
          </a:r>
          <a:endParaRPr lang="fi-FI" sz="1200" kern="1200" dirty="0" smtClean="0"/>
        </a:p>
        <a:p>
          <a:pPr lvl="0" algn="ctr" defTabSz="533400">
            <a:lnSpc>
              <a:spcPct val="90000"/>
            </a:lnSpc>
            <a:spcBef>
              <a:spcPct val="0"/>
            </a:spcBef>
            <a:spcAft>
              <a:spcPct val="35000"/>
            </a:spcAft>
          </a:pPr>
          <a:endParaRPr lang="fi-FI" sz="1200" kern="1200" dirty="0" smtClean="0"/>
        </a:p>
        <a:p>
          <a:pPr lvl="0" algn="ctr" defTabSz="533400">
            <a:lnSpc>
              <a:spcPct val="90000"/>
            </a:lnSpc>
            <a:spcBef>
              <a:spcPct val="0"/>
            </a:spcBef>
            <a:spcAft>
              <a:spcPct val="35000"/>
            </a:spcAft>
          </a:pPr>
          <a:r>
            <a:rPr lang="fi-FI" sz="1200" kern="1200" dirty="0" smtClean="0"/>
            <a:t>14.2.2014</a:t>
          </a:r>
        </a:p>
      </dsp:txBody>
      <dsp:txXfrm>
        <a:off x="7812081" y="1766298"/>
        <a:ext cx="1259295" cy="2329359"/>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AB9A4A0-97FE-44EF-B0D3-C3A1955DC057}">
      <dsp:nvSpPr>
        <dsp:cNvPr id="0" name=""/>
        <dsp:cNvSpPr/>
      </dsp:nvSpPr>
      <dsp:spPr>
        <a:xfrm rot="16200000">
          <a:off x="-1728041" y="1734330"/>
          <a:ext cx="4629150" cy="1160489"/>
        </a:xfrm>
        <a:prstGeom prst="flowChartManualOperation">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0" rIns="76200" bIns="0" numCol="1" spcCol="1270" anchor="ctr" anchorCtr="0">
          <a:noAutofit/>
        </a:bodyPr>
        <a:lstStyle/>
        <a:p>
          <a:pPr lvl="0" algn="ctr" defTabSz="533400">
            <a:lnSpc>
              <a:spcPct val="90000"/>
            </a:lnSpc>
            <a:spcBef>
              <a:spcPct val="0"/>
            </a:spcBef>
            <a:spcAft>
              <a:spcPct val="35000"/>
            </a:spcAft>
          </a:pPr>
          <a:r>
            <a:rPr lang="fi-FI" sz="1200" kern="1200" dirty="0" smtClean="0"/>
            <a:t>1</a:t>
          </a:r>
        </a:p>
        <a:p>
          <a:pPr lvl="0" algn="ctr" defTabSz="533400">
            <a:lnSpc>
              <a:spcPct val="90000"/>
            </a:lnSpc>
            <a:spcBef>
              <a:spcPct val="0"/>
            </a:spcBef>
            <a:spcAft>
              <a:spcPct val="35000"/>
            </a:spcAft>
          </a:pPr>
          <a:endParaRPr lang="fi-FI" sz="1200" kern="1200" dirty="0" smtClean="0"/>
        </a:p>
        <a:p>
          <a:pPr lvl="0" algn="ctr" defTabSz="533400">
            <a:lnSpc>
              <a:spcPct val="90000"/>
            </a:lnSpc>
            <a:spcBef>
              <a:spcPct val="0"/>
            </a:spcBef>
            <a:spcAft>
              <a:spcPct val="35000"/>
            </a:spcAft>
          </a:pPr>
          <a:r>
            <a:rPr lang="fi-FI" sz="1600" b="1" kern="1200" dirty="0" smtClean="0"/>
            <a:t>Action </a:t>
          </a:r>
          <a:r>
            <a:rPr lang="fi-FI" sz="1600" b="1" kern="1200" dirty="0" err="1" smtClean="0"/>
            <a:t>plan</a:t>
          </a:r>
          <a:r>
            <a:rPr lang="fi-FI" sz="1600" b="1" kern="1200" dirty="0" smtClean="0"/>
            <a:t> on HRE</a:t>
          </a:r>
          <a:endParaRPr lang="fi-FI" sz="1600" b="1" kern="1200" dirty="0"/>
        </a:p>
      </dsp:txBody>
      <dsp:txXfrm rot="5400000">
        <a:off x="6289" y="925830"/>
        <a:ext cx="1160489" cy="2777490"/>
      </dsp:txXfrm>
    </dsp:sp>
    <dsp:sp modelId="{C2504703-8319-4CC9-982C-3D49E484B6B0}">
      <dsp:nvSpPr>
        <dsp:cNvPr id="0" name=""/>
        <dsp:cNvSpPr/>
      </dsp:nvSpPr>
      <dsp:spPr>
        <a:xfrm rot="16200000">
          <a:off x="-480515" y="1734330"/>
          <a:ext cx="4629150" cy="1160489"/>
        </a:xfrm>
        <a:prstGeom prst="flowChartManualOperation">
          <a:avLst/>
        </a:prstGeom>
        <a:solidFill>
          <a:srgbClr val="236F9D"/>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0" rIns="76200" bIns="0" numCol="1" spcCol="1270" anchor="ctr" anchorCtr="0">
          <a:noAutofit/>
        </a:bodyPr>
        <a:lstStyle/>
        <a:p>
          <a:pPr lvl="0" algn="ctr" defTabSz="533400">
            <a:lnSpc>
              <a:spcPct val="90000"/>
            </a:lnSpc>
            <a:spcBef>
              <a:spcPct val="0"/>
            </a:spcBef>
            <a:spcAft>
              <a:spcPct val="35000"/>
            </a:spcAft>
          </a:pPr>
          <a:r>
            <a:rPr lang="fi-FI" sz="1200" kern="1200" dirty="0" smtClean="0"/>
            <a:t>2</a:t>
          </a:r>
        </a:p>
        <a:p>
          <a:pPr lvl="0" algn="ctr" defTabSz="533400">
            <a:lnSpc>
              <a:spcPct val="90000"/>
            </a:lnSpc>
            <a:spcBef>
              <a:spcPct val="0"/>
            </a:spcBef>
            <a:spcAft>
              <a:spcPct val="35000"/>
            </a:spcAft>
          </a:pPr>
          <a:endParaRPr lang="fi-FI" sz="1200" kern="1200" dirty="0" smtClean="0"/>
        </a:p>
        <a:p>
          <a:pPr lvl="0" algn="ctr" defTabSz="533400">
            <a:lnSpc>
              <a:spcPct val="90000"/>
            </a:lnSpc>
            <a:spcBef>
              <a:spcPct val="0"/>
            </a:spcBef>
            <a:spcAft>
              <a:spcPct val="35000"/>
            </a:spcAft>
          </a:pPr>
          <a:r>
            <a:rPr lang="fi-FI" sz="1600" b="1" kern="1200" dirty="0" smtClean="0"/>
            <a:t>HRE </a:t>
          </a:r>
          <a:r>
            <a:rPr lang="fi-FI" sz="1600" b="1" kern="1200" dirty="0" err="1" smtClean="0"/>
            <a:t>included</a:t>
          </a:r>
          <a:r>
            <a:rPr lang="fi-FI" sz="1600" b="1" kern="1200" dirty="0" smtClean="0"/>
            <a:t> in </a:t>
          </a:r>
          <a:r>
            <a:rPr lang="fi-FI" sz="1600" b="1" kern="1200" dirty="0" err="1" smtClean="0"/>
            <a:t>all</a:t>
          </a:r>
          <a:r>
            <a:rPr lang="fi-FI" sz="1600" b="1" kern="1200" dirty="0" smtClean="0"/>
            <a:t> </a:t>
          </a:r>
          <a:r>
            <a:rPr lang="fi-FI" sz="1600" b="1" kern="1200" dirty="0" err="1" smtClean="0"/>
            <a:t>education</a:t>
          </a:r>
          <a:r>
            <a:rPr lang="fi-FI" sz="1600" b="1" kern="1200" dirty="0" smtClean="0"/>
            <a:t> and </a:t>
          </a:r>
          <a:r>
            <a:rPr lang="fi-FI" sz="1600" b="1" kern="1200" dirty="0" err="1" smtClean="0"/>
            <a:t>training</a:t>
          </a:r>
          <a:endParaRPr lang="fi-FI" sz="1600" b="1" kern="1200" dirty="0"/>
        </a:p>
      </dsp:txBody>
      <dsp:txXfrm rot="5400000">
        <a:off x="1253815" y="925830"/>
        <a:ext cx="1160489" cy="2777490"/>
      </dsp:txXfrm>
    </dsp:sp>
    <dsp:sp modelId="{BB43D8D7-8229-4179-AA5A-42A3876D8C52}">
      <dsp:nvSpPr>
        <dsp:cNvPr id="0" name=""/>
        <dsp:cNvSpPr/>
      </dsp:nvSpPr>
      <dsp:spPr>
        <a:xfrm rot="16200000">
          <a:off x="767011" y="1734330"/>
          <a:ext cx="4629150" cy="1160489"/>
        </a:xfrm>
        <a:prstGeom prst="flowChartManualOperation">
          <a:avLst/>
        </a:prstGeom>
        <a:solidFill>
          <a:srgbClr val="92D05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0" rIns="76200" bIns="0" numCol="1" spcCol="1270" anchor="ctr" anchorCtr="0">
          <a:noAutofit/>
        </a:bodyPr>
        <a:lstStyle/>
        <a:p>
          <a:pPr lvl="0" algn="ctr" defTabSz="533400">
            <a:lnSpc>
              <a:spcPct val="90000"/>
            </a:lnSpc>
            <a:spcBef>
              <a:spcPct val="0"/>
            </a:spcBef>
            <a:spcAft>
              <a:spcPct val="35000"/>
            </a:spcAft>
          </a:pPr>
          <a:r>
            <a:rPr lang="fi-FI" sz="1200" kern="1200" dirty="0" smtClean="0"/>
            <a:t>3</a:t>
          </a:r>
        </a:p>
        <a:p>
          <a:pPr lvl="0" algn="ctr" defTabSz="533400">
            <a:lnSpc>
              <a:spcPct val="90000"/>
            </a:lnSpc>
            <a:spcBef>
              <a:spcPct val="0"/>
            </a:spcBef>
            <a:spcAft>
              <a:spcPct val="35000"/>
            </a:spcAft>
          </a:pPr>
          <a:endParaRPr lang="fi-FI" sz="1200" kern="1200" dirty="0" smtClean="0"/>
        </a:p>
        <a:p>
          <a:pPr lvl="0" algn="ctr" defTabSz="533400">
            <a:lnSpc>
              <a:spcPct val="90000"/>
            </a:lnSpc>
            <a:spcBef>
              <a:spcPct val="0"/>
            </a:spcBef>
            <a:spcAft>
              <a:spcPct val="35000"/>
            </a:spcAft>
          </a:pPr>
          <a:r>
            <a:rPr lang="fi-FI" sz="1600" b="1" kern="1200" dirty="0" smtClean="0"/>
            <a:t>HRE </a:t>
          </a:r>
          <a:r>
            <a:rPr lang="fi-FI" sz="1600" b="1" kern="1200" dirty="0" err="1" smtClean="0"/>
            <a:t>should</a:t>
          </a:r>
          <a:r>
            <a:rPr lang="fi-FI" sz="1600" b="1" kern="1200" dirty="0" smtClean="0"/>
            <a:t> </a:t>
          </a:r>
          <a:r>
            <a:rPr lang="fi-FI" sz="1600" b="1" kern="1200" dirty="0" err="1" smtClean="0"/>
            <a:t>enhance</a:t>
          </a:r>
          <a:r>
            <a:rPr lang="fi-FI" sz="1600" b="1" kern="1200" dirty="0" smtClean="0"/>
            <a:t> HR </a:t>
          </a:r>
          <a:r>
            <a:rPr lang="fi-FI" sz="1600" b="1" kern="1200" dirty="0" err="1" smtClean="0"/>
            <a:t>respectful</a:t>
          </a:r>
          <a:r>
            <a:rPr lang="fi-FI" sz="1600" b="1" kern="1200" dirty="0" smtClean="0"/>
            <a:t> </a:t>
          </a:r>
          <a:r>
            <a:rPr lang="fi-FI" sz="1600" b="1" kern="1200" dirty="0" err="1" smtClean="0"/>
            <a:t>learning</a:t>
          </a:r>
          <a:r>
            <a:rPr lang="fi-FI" sz="1600" b="1" kern="1200" dirty="0" smtClean="0"/>
            <a:t> </a:t>
          </a:r>
          <a:r>
            <a:rPr lang="fi-FI" sz="1600" b="1" kern="1200" dirty="0" err="1" smtClean="0"/>
            <a:t>environ-men</a:t>
          </a:r>
          <a:r>
            <a:rPr lang="fi-FI" sz="1600" kern="1200" dirty="0" err="1" smtClean="0"/>
            <a:t>t</a:t>
          </a:r>
          <a:endParaRPr lang="fi-FI" sz="1600" kern="1200" dirty="0"/>
        </a:p>
      </dsp:txBody>
      <dsp:txXfrm rot="5400000">
        <a:off x="2501341" y="925830"/>
        <a:ext cx="1160489" cy="2777490"/>
      </dsp:txXfrm>
    </dsp:sp>
    <dsp:sp modelId="{87D41404-34C5-4BF0-AC6F-09971C861680}">
      <dsp:nvSpPr>
        <dsp:cNvPr id="0" name=""/>
        <dsp:cNvSpPr/>
      </dsp:nvSpPr>
      <dsp:spPr>
        <a:xfrm rot="16200000">
          <a:off x="2014537" y="1734330"/>
          <a:ext cx="4629150" cy="1160489"/>
        </a:xfrm>
        <a:prstGeom prst="flowChartManualOperation">
          <a:avLst/>
        </a:prstGeom>
        <a:solidFill>
          <a:schemeClr val="accent3">
            <a:lumMod val="60000"/>
            <a:lumOff val="4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0" rIns="76200" bIns="0" numCol="1" spcCol="1270" anchor="ctr" anchorCtr="0">
          <a:noAutofit/>
        </a:bodyPr>
        <a:lstStyle/>
        <a:p>
          <a:pPr lvl="0" algn="ctr" defTabSz="533400">
            <a:lnSpc>
              <a:spcPct val="90000"/>
            </a:lnSpc>
            <a:spcBef>
              <a:spcPct val="0"/>
            </a:spcBef>
            <a:spcAft>
              <a:spcPct val="35000"/>
            </a:spcAft>
          </a:pPr>
          <a:r>
            <a:rPr lang="fi-FI" sz="1200" kern="1200" dirty="0" smtClean="0"/>
            <a:t>4</a:t>
          </a:r>
        </a:p>
        <a:p>
          <a:pPr lvl="0" algn="ctr" defTabSz="533400">
            <a:lnSpc>
              <a:spcPct val="90000"/>
            </a:lnSpc>
            <a:spcBef>
              <a:spcPct val="0"/>
            </a:spcBef>
            <a:spcAft>
              <a:spcPct val="35000"/>
            </a:spcAft>
          </a:pPr>
          <a:endParaRPr lang="fi-FI" sz="1200" kern="1200" dirty="0" smtClean="0"/>
        </a:p>
        <a:p>
          <a:pPr lvl="0" algn="ctr" defTabSz="533400">
            <a:lnSpc>
              <a:spcPct val="90000"/>
            </a:lnSpc>
            <a:spcBef>
              <a:spcPct val="0"/>
            </a:spcBef>
            <a:spcAft>
              <a:spcPct val="35000"/>
            </a:spcAft>
          </a:pPr>
          <a:r>
            <a:rPr lang="fi-FI" sz="1600" b="1" kern="1200" dirty="0" smtClean="0"/>
            <a:t>Teachers HR </a:t>
          </a:r>
          <a:r>
            <a:rPr lang="fi-FI" sz="1600" b="1" kern="1200" dirty="0" err="1" smtClean="0"/>
            <a:t>knowl-edge</a:t>
          </a:r>
          <a:r>
            <a:rPr lang="fi-FI" sz="1600" b="1" kern="1200" dirty="0" smtClean="0"/>
            <a:t> </a:t>
          </a:r>
          <a:r>
            <a:rPr lang="fi-FI" sz="1600" b="1" kern="1200" dirty="0" smtClean="0"/>
            <a:t>and </a:t>
          </a:r>
          <a:r>
            <a:rPr lang="fi-FI" sz="1600" b="1" kern="1200" dirty="0" err="1" smtClean="0"/>
            <a:t>skills</a:t>
          </a:r>
          <a:r>
            <a:rPr lang="fi-FI" sz="1600" b="1" kern="1200" dirty="0" smtClean="0"/>
            <a:t> </a:t>
          </a:r>
          <a:r>
            <a:rPr lang="fi-FI" sz="1600" b="1" kern="1200" dirty="0" err="1" smtClean="0"/>
            <a:t>need</a:t>
          </a:r>
          <a:r>
            <a:rPr lang="fi-FI" sz="1600" b="1" kern="1200" dirty="0" smtClean="0"/>
            <a:t> to </a:t>
          </a:r>
          <a:r>
            <a:rPr lang="fi-FI" sz="1600" b="1" kern="1200" dirty="0" err="1" smtClean="0"/>
            <a:t>be</a:t>
          </a:r>
          <a:r>
            <a:rPr lang="fi-FI" sz="1600" b="1" kern="1200" dirty="0" smtClean="0"/>
            <a:t> </a:t>
          </a:r>
          <a:r>
            <a:rPr lang="fi-FI" sz="1600" b="1" kern="1200" dirty="0" err="1" smtClean="0"/>
            <a:t>strentg-hened</a:t>
          </a:r>
          <a:endParaRPr lang="fi-FI" sz="1600" b="1" kern="1200" dirty="0"/>
        </a:p>
      </dsp:txBody>
      <dsp:txXfrm rot="5400000">
        <a:off x="3748867" y="925830"/>
        <a:ext cx="1160489" cy="2777490"/>
      </dsp:txXfrm>
    </dsp:sp>
    <dsp:sp modelId="{C4753AA6-078C-4B4A-9246-3B1607877E01}">
      <dsp:nvSpPr>
        <dsp:cNvPr id="0" name=""/>
        <dsp:cNvSpPr/>
      </dsp:nvSpPr>
      <dsp:spPr>
        <a:xfrm rot="16200000">
          <a:off x="3262063" y="1734330"/>
          <a:ext cx="4629150" cy="1160489"/>
        </a:xfrm>
        <a:prstGeom prst="flowChartManualOperation">
          <a:avLst/>
        </a:prstGeom>
        <a:solidFill>
          <a:srgbClr val="FFC0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0" tIns="0" rIns="88900" bIns="0" numCol="1" spcCol="1270" anchor="ctr" anchorCtr="0">
          <a:noAutofit/>
        </a:bodyPr>
        <a:lstStyle/>
        <a:p>
          <a:pPr lvl="0" algn="ctr" defTabSz="622300">
            <a:lnSpc>
              <a:spcPct val="90000"/>
            </a:lnSpc>
            <a:spcBef>
              <a:spcPct val="0"/>
            </a:spcBef>
            <a:spcAft>
              <a:spcPct val="35000"/>
            </a:spcAft>
          </a:pPr>
          <a:r>
            <a:rPr lang="fi-FI" sz="1400" kern="1200" dirty="0" smtClean="0"/>
            <a:t>5</a:t>
          </a:r>
        </a:p>
        <a:p>
          <a:pPr lvl="0" algn="ctr" defTabSz="622300">
            <a:lnSpc>
              <a:spcPct val="90000"/>
            </a:lnSpc>
            <a:spcBef>
              <a:spcPct val="0"/>
            </a:spcBef>
            <a:spcAft>
              <a:spcPct val="35000"/>
            </a:spcAft>
          </a:pPr>
          <a:endParaRPr lang="fi-FI" sz="1400" kern="1200" dirty="0" smtClean="0"/>
        </a:p>
        <a:p>
          <a:pPr lvl="0" algn="ctr" defTabSz="622300">
            <a:lnSpc>
              <a:spcPct val="90000"/>
            </a:lnSpc>
            <a:spcBef>
              <a:spcPct val="0"/>
            </a:spcBef>
            <a:spcAft>
              <a:spcPct val="35000"/>
            </a:spcAft>
          </a:pPr>
          <a:r>
            <a:rPr lang="fi-FI" sz="1600" b="1" kern="1200" dirty="0" smtClean="0"/>
            <a:t>HR </a:t>
          </a:r>
          <a:r>
            <a:rPr lang="fi-FI" sz="1600" b="1" kern="1200" dirty="0" err="1" smtClean="0"/>
            <a:t>knowl-edge</a:t>
          </a:r>
          <a:r>
            <a:rPr lang="fi-FI" sz="1600" b="1" kern="1200" dirty="0" smtClean="0"/>
            <a:t> </a:t>
          </a:r>
          <a:r>
            <a:rPr lang="fi-FI" sz="1600" b="1" kern="1200" dirty="0" smtClean="0"/>
            <a:t>of </a:t>
          </a:r>
          <a:r>
            <a:rPr lang="fi-FI" sz="1600" b="1" kern="1200" dirty="0" err="1" smtClean="0"/>
            <a:t>public</a:t>
          </a:r>
          <a:r>
            <a:rPr lang="fi-FI" sz="1600" b="1" kern="1200" dirty="0" smtClean="0"/>
            <a:t> </a:t>
          </a:r>
          <a:r>
            <a:rPr lang="fi-FI" sz="1600" b="1" kern="1200" dirty="0" err="1" smtClean="0"/>
            <a:t>servants</a:t>
          </a:r>
          <a:r>
            <a:rPr lang="fi-FI" sz="1600" b="1" kern="1200" dirty="0" smtClean="0"/>
            <a:t> </a:t>
          </a:r>
          <a:r>
            <a:rPr lang="fi-FI" sz="1600" b="1" kern="1200" dirty="0" err="1" smtClean="0"/>
            <a:t>need</a:t>
          </a:r>
          <a:r>
            <a:rPr lang="fi-FI" sz="1600" b="1" kern="1200" dirty="0" smtClean="0"/>
            <a:t> to </a:t>
          </a:r>
          <a:r>
            <a:rPr lang="fi-FI" sz="1600" b="1" kern="1200" dirty="0" err="1" smtClean="0"/>
            <a:t>be</a:t>
          </a:r>
          <a:r>
            <a:rPr lang="fi-FI" sz="1600" b="1" kern="1200" dirty="0" smtClean="0"/>
            <a:t> </a:t>
          </a:r>
          <a:r>
            <a:rPr lang="fi-FI" sz="1600" b="1" kern="1200" dirty="0" err="1" smtClean="0"/>
            <a:t>ensured</a:t>
          </a:r>
          <a:endParaRPr lang="fi-FI" sz="1600" b="1" kern="1200" dirty="0"/>
        </a:p>
      </dsp:txBody>
      <dsp:txXfrm rot="5400000">
        <a:off x="4996393" y="925830"/>
        <a:ext cx="1160489" cy="2777490"/>
      </dsp:txXfrm>
    </dsp:sp>
    <dsp:sp modelId="{0D60F2DD-E65A-4533-AA1C-36DC4456428A}">
      <dsp:nvSpPr>
        <dsp:cNvPr id="0" name=""/>
        <dsp:cNvSpPr/>
      </dsp:nvSpPr>
      <dsp:spPr>
        <a:xfrm rot="16200000">
          <a:off x="4509590" y="1734330"/>
          <a:ext cx="4629150" cy="1160489"/>
        </a:xfrm>
        <a:prstGeom prst="flowChartManualOperation">
          <a:avLst/>
        </a:prstGeom>
        <a:solidFill>
          <a:schemeClr val="bg2">
            <a:lumMod val="7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0" tIns="0" rIns="88900" bIns="0" numCol="1" spcCol="1270" anchor="ctr" anchorCtr="0">
          <a:noAutofit/>
        </a:bodyPr>
        <a:lstStyle/>
        <a:p>
          <a:pPr lvl="0" algn="ctr" defTabSz="622300">
            <a:lnSpc>
              <a:spcPct val="90000"/>
            </a:lnSpc>
            <a:spcBef>
              <a:spcPct val="0"/>
            </a:spcBef>
            <a:spcAft>
              <a:spcPct val="35000"/>
            </a:spcAft>
          </a:pPr>
          <a:r>
            <a:rPr lang="fi-FI" sz="1400" kern="1200" dirty="0" smtClean="0"/>
            <a:t>6</a:t>
          </a:r>
        </a:p>
        <a:p>
          <a:pPr lvl="0" algn="ctr" defTabSz="622300">
            <a:lnSpc>
              <a:spcPct val="90000"/>
            </a:lnSpc>
            <a:spcBef>
              <a:spcPct val="0"/>
            </a:spcBef>
            <a:spcAft>
              <a:spcPct val="35000"/>
            </a:spcAft>
          </a:pPr>
          <a:endParaRPr lang="fi-FI" sz="1400" kern="1200" dirty="0" smtClean="0"/>
        </a:p>
        <a:p>
          <a:pPr lvl="0" algn="ctr" defTabSz="622300">
            <a:lnSpc>
              <a:spcPct val="90000"/>
            </a:lnSpc>
            <a:spcBef>
              <a:spcPct val="0"/>
            </a:spcBef>
            <a:spcAft>
              <a:spcPct val="35000"/>
            </a:spcAft>
          </a:pPr>
          <a:r>
            <a:rPr lang="fi-FI" sz="1600" b="1" kern="1200" dirty="0" smtClean="0"/>
            <a:t>HRE </a:t>
          </a:r>
          <a:r>
            <a:rPr lang="fi-FI" sz="1600" b="1" kern="1200" dirty="0" err="1" smtClean="0"/>
            <a:t>materials</a:t>
          </a:r>
          <a:r>
            <a:rPr lang="fi-FI" sz="1600" b="1" kern="1200" dirty="0" smtClean="0"/>
            <a:t> </a:t>
          </a:r>
          <a:r>
            <a:rPr lang="fi-FI" sz="1600" b="1" kern="1200" dirty="0" err="1" smtClean="0"/>
            <a:t>should</a:t>
          </a:r>
          <a:r>
            <a:rPr lang="fi-FI" sz="1600" b="1" kern="1200" dirty="0" smtClean="0"/>
            <a:t> </a:t>
          </a:r>
          <a:r>
            <a:rPr lang="fi-FI" sz="1600" b="1" kern="1200" dirty="0" err="1" smtClean="0"/>
            <a:t>be</a:t>
          </a:r>
          <a:r>
            <a:rPr lang="fi-FI" sz="1600" b="1" kern="1200" dirty="0" smtClean="0"/>
            <a:t> </a:t>
          </a:r>
          <a:r>
            <a:rPr lang="fi-FI" sz="1600" b="1" kern="1200" dirty="0" err="1" smtClean="0"/>
            <a:t>develo-ped</a:t>
          </a:r>
          <a:endParaRPr lang="fi-FI" sz="1600" b="1" kern="1200" dirty="0"/>
        </a:p>
      </dsp:txBody>
      <dsp:txXfrm rot="5400000">
        <a:off x="6243920" y="925830"/>
        <a:ext cx="1160489" cy="2777490"/>
      </dsp:txXfrm>
    </dsp:sp>
    <dsp:sp modelId="{4DD780F8-40E5-43BE-A06C-2F759A52AEA6}">
      <dsp:nvSpPr>
        <dsp:cNvPr id="0" name=""/>
        <dsp:cNvSpPr/>
      </dsp:nvSpPr>
      <dsp:spPr>
        <a:xfrm rot="16200000">
          <a:off x="5757116" y="1734330"/>
          <a:ext cx="4629150" cy="1160489"/>
        </a:xfrm>
        <a:prstGeom prst="flowChartManualOperation">
          <a:avLst/>
        </a:prstGeom>
        <a:solidFill>
          <a:schemeClr val="accent6">
            <a:lumMod val="7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0" tIns="0" rIns="88900" bIns="0" numCol="1" spcCol="1270" anchor="ctr" anchorCtr="0">
          <a:noAutofit/>
        </a:bodyPr>
        <a:lstStyle/>
        <a:p>
          <a:pPr lvl="0" algn="ctr" defTabSz="622300">
            <a:lnSpc>
              <a:spcPct val="90000"/>
            </a:lnSpc>
            <a:spcBef>
              <a:spcPct val="0"/>
            </a:spcBef>
            <a:spcAft>
              <a:spcPct val="35000"/>
            </a:spcAft>
          </a:pPr>
          <a:r>
            <a:rPr lang="fi-FI" sz="1400" kern="1200" dirty="0" smtClean="0"/>
            <a:t>7</a:t>
          </a:r>
        </a:p>
        <a:p>
          <a:pPr lvl="0" algn="ctr" defTabSz="622300">
            <a:lnSpc>
              <a:spcPct val="90000"/>
            </a:lnSpc>
            <a:spcBef>
              <a:spcPct val="0"/>
            </a:spcBef>
            <a:spcAft>
              <a:spcPct val="35000"/>
            </a:spcAft>
          </a:pPr>
          <a:endParaRPr lang="fi-FI" sz="1400" b="1" kern="1200" dirty="0" smtClean="0"/>
        </a:p>
        <a:p>
          <a:pPr lvl="0" algn="ctr" defTabSz="622300">
            <a:lnSpc>
              <a:spcPct val="90000"/>
            </a:lnSpc>
            <a:spcBef>
              <a:spcPct val="0"/>
            </a:spcBef>
            <a:spcAft>
              <a:spcPct val="35000"/>
            </a:spcAft>
          </a:pPr>
          <a:r>
            <a:rPr lang="fi-FI" sz="1600" b="1" kern="1200" dirty="0" smtClean="0"/>
            <a:t>HRE </a:t>
          </a:r>
          <a:r>
            <a:rPr lang="fi-FI" sz="1600" b="1" kern="1200" dirty="0" err="1" smtClean="0"/>
            <a:t>needs</a:t>
          </a:r>
          <a:r>
            <a:rPr lang="fi-FI" sz="1600" b="1" kern="1200" dirty="0" smtClean="0"/>
            <a:t> to </a:t>
          </a:r>
          <a:r>
            <a:rPr lang="fi-FI" sz="1600" b="1" kern="1200" dirty="0" err="1" smtClean="0"/>
            <a:t>be</a:t>
          </a:r>
          <a:r>
            <a:rPr lang="fi-FI" sz="1600" b="1" kern="1200" dirty="0" smtClean="0"/>
            <a:t> </a:t>
          </a:r>
          <a:r>
            <a:rPr lang="fi-FI" sz="1600" b="1" kern="1200" dirty="0" err="1" smtClean="0"/>
            <a:t>monito-red</a:t>
          </a:r>
          <a:r>
            <a:rPr lang="fi-FI" sz="1600" b="1" kern="1200" dirty="0" smtClean="0"/>
            <a:t>, </a:t>
          </a:r>
          <a:r>
            <a:rPr lang="fi-FI" sz="1600" b="1" kern="1200" dirty="0" err="1" smtClean="0"/>
            <a:t>evaluated</a:t>
          </a:r>
          <a:r>
            <a:rPr lang="fi-FI" sz="1600" b="1" kern="1200" dirty="0" smtClean="0"/>
            <a:t> and </a:t>
          </a:r>
          <a:r>
            <a:rPr lang="fi-FI" sz="1600" b="1" kern="1200" dirty="0" err="1" smtClean="0"/>
            <a:t>develo-ped</a:t>
          </a:r>
          <a:endParaRPr lang="fi-FI" sz="1600" b="1" kern="1200" dirty="0"/>
        </a:p>
      </dsp:txBody>
      <dsp:txXfrm rot="5400000">
        <a:off x="7491446" y="925830"/>
        <a:ext cx="1160489" cy="277749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8348A5B-2AB4-48B0-8C86-2F7AFA2D4857}">
      <dsp:nvSpPr>
        <dsp:cNvPr id="0" name=""/>
        <dsp:cNvSpPr/>
      </dsp:nvSpPr>
      <dsp:spPr>
        <a:xfrm>
          <a:off x="3509010" y="0"/>
          <a:ext cx="5263515" cy="633049"/>
        </a:xfrm>
        <a:prstGeom prst="rightArrow">
          <a:avLst>
            <a:gd name="adj1" fmla="val 75000"/>
            <a:gd name="adj2" fmla="val 50000"/>
          </a:avLst>
        </a:prstGeom>
        <a:solidFill>
          <a:schemeClr val="accent2">
            <a:tint val="40000"/>
            <a:alpha val="90000"/>
            <a:hueOff val="0"/>
            <a:satOff val="0"/>
            <a:lumOff val="0"/>
            <a:alphaOff val="0"/>
          </a:schemeClr>
        </a:solidFill>
        <a:ln w="9525" cap="flat" cmpd="sng" algn="ctr">
          <a:solidFill>
            <a:schemeClr val="accent2">
              <a:tint val="40000"/>
              <a:alpha val="90000"/>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10795" tIns="10795" rIns="10795" bIns="10795" numCol="1" spcCol="1270" anchor="t" anchorCtr="0">
          <a:noAutofit/>
        </a:bodyPr>
        <a:lstStyle/>
        <a:p>
          <a:pPr marL="171450" lvl="1" indent="-171450" algn="l" defTabSz="755650">
            <a:lnSpc>
              <a:spcPct val="90000"/>
            </a:lnSpc>
            <a:spcBef>
              <a:spcPct val="0"/>
            </a:spcBef>
            <a:spcAft>
              <a:spcPct val="15000"/>
            </a:spcAft>
            <a:buChar char="••"/>
          </a:pPr>
          <a:r>
            <a:rPr lang="fi-FI" sz="1700" kern="1200" smtClean="0"/>
            <a:t>Most</a:t>
          </a:r>
          <a:r>
            <a:rPr lang="fi-FI" sz="1700" kern="1200" dirty="0" smtClean="0"/>
            <a:t> </a:t>
          </a:r>
          <a:r>
            <a:rPr lang="fi-FI" sz="1700" kern="1200" dirty="0" err="1" smtClean="0"/>
            <a:t>likely</a:t>
          </a:r>
          <a:r>
            <a:rPr lang="fi-FI" sz="1700" kern="1200" dirty="0" smtClean="0"/>
            <a:t> </a:t>
          </a:r>
          <a:r>
            <a:rPr lang="fi-FI" sz="1700" kern="1200" dirty="0" err="1" smtClean="0"/>
            <a:t>will</a:t>
          </a:r>
          <a:r>
            <a:rPr lang="fi-FI" sz="1700" kern="1200" dirty="0" smtClean="0"/>
            <a:t> </a:t>
          </a:r>
          <a:r>
            <a:rPr lang="fi-FI" sz="1700" kern="1200" dirty="0" err="1" smtClean="0"/>
            <a:t>be</a:t>
          </a:r>
          <a:r>
            <a:rPr lang="fi-FI" sz="1700" kern="1200" dirty="0" smtClean="0"/>
            <a:t> </a:t>
          </a:r>
          <a:r>
            <a:rPr lang="fi-FI" sz="1700" kern="1200" dirty="0" err="1" smtClean="0"/>
            <a:t>included</a:t>
          </a:r>
          <a:r>
            <a:rPr lang="fi-FI" sz="1700" kern="1200" dirty="0" smtClean="0"/>
            <a:t> </a:t>
          </a:r>
          <a:r>
            <a:rPr lang="fi-FI" sz="1700" kern="1200" dirty="0" smtClean="0"/>
            <a:t>in the national HR action </a:t>
          </a:r>
          <a:r>
            <a:rPr lang="fi-FI" sz="1700" kern="1200" dirty="0" err="1" smtClean="0"/>
            <a:t>plan</a:t>
          </a:r>
          <a:endParaRPr lang="fi-FI" sz="1700" kern="1200" dirty="0"/>
        </a:p>
      </dsp:txBody>
      <dsp:txXfrm>
        <a:off x="3509010" y="79131"/>
        <a:ext cx="5026122" cy="474787"/>
      </dsp:txXfrm>
    </dsp:sp>
    <dsp:sp modelId="{74524798-137A-4FC3-A8EC-F5BB3EA3A2B4}">
      <dsp:nvSpPr>
        <dsp:cNvPr id="0" name=""/>
        <dsp:cNvSpPr/>
      </dsp:nvSpPr>
      <dsp:spPr>
        <a:xfrm>
          <a:off x="0" y="0"/>
          <a:ext cx="3509010" cy="633049"/>
        </a:xfrm>
        <a:prstGeom prst="roundRect">
          <a:avLst/>
        </a:prstGeom>
        <a:gradFill rotWithShape="0">
          <a:gsLst>
            <a:gs pos="0">
              <a:schemeClr val="accent2">
                <a:hueOff val="0"/>
                <a:satOff val="0"/>
                <a:lumOff val="0"/>
                <a:alphaOff val="0"/>
                <a:tint val="100000"/>
                <a:shade val="100000"/>
                <a:satMod val="130000"/>
              </a:schemeClr>
            </a:gs>
            <a:gs pos="100000">
              <a:schemeClr val="accent2">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91440" tIns="45720" rIns="91440" bIns="45720" numCol="1" spcCol="1270" anchor="ctr" anchorCtr="0">
          <a:noAutofit/>
        </a:bodyPr>
        <a:lstStyle/>
        <a:p>
          <a:pPr lvl="0" algn="ctr" defTabSz="1066800">
            <a:lnSpc>
              <a:spcPct val="90000"/>
            </a:lnSpc>
            <a:spcBef>
              <a:spcPct val="0"/>
            </a:spcBef>
            <a:spcAft>
              <a:spcPct val="35000"/>
            </a:spcAft>
          </a:pPr>
          <a:r>
            <a:rPr lang="fi-FI" sz="2400" b="1" kern="1200" dirty="0" smtClean="0"/>
            <a:t>Action </a:t>
          </a:r>
          <a:r>
            <a:rPr lang="fi-FI" sz="2400" b="1" kern="1200" dirty="0" err="1" smtClean="0"/>
            <a:t>plan</a:t>
          </a:r>
          <a:endParaRPr lang="fi-FI" sz="2400" b="1" kern="1200" dirty="0"/>
        </a:p>
      </dsp:txBody>
      <dsp:txXfrm>
        <a:off x="30903" y="30903"/>
        <a:ext cx="3447204" cy="571243"/>
      </dsp:txXfrm>
    </dsp:sp>
    <dsp:sp modelId="{A3A332A5-098B-4FD4-BD36-6C8BB0BED73A}">
      <dsp:nvSpPr>
        <dsp:cNvPr id="0" name=""/>
        <dsp:cNvSpPr/>
      </dsp:nvSpPr>
      <dsp:spPr>
        <a:xfrm>
          <a:off x="3509010" y="700590"/>
          <a:ext cx="5263515" cy="633049"/>
        </a:xfrm>
        <a:prstGeom prst="rightArrow">
          <a:avLst>
            <a:gd name="adj1" fmla="val 75000"/>
            <a:gd name="adj2" fmla="val 50000"/>
          </a:avLst>
        </a:prstGeom>
        <a:solidFill>
          <a:schemeClr val="accent2">
            <a:tint val="40000"/>
            <a:alpha val="90000"/>
            <a:hueOff val="2946371"/>
            <a:satOff val="4192"/>
            <a:lumOff val="-105"/>
            <a:alphaOff val="0"/>
          </a:schemeClr>
        </a:solidFill>
        <a:ln w="9525" cap="flat" cmpd="sng" algn="ctr">
          <a:solidFill>
            <a:schemeClr val="accent2">
              <a:tint val="40000"/>
              <a:alpha val="90000"/>
              <a:hueOff val="2946371"/>
              <a:satOff val="4192"/>
              <a:lumOff val="-105"/>
              <a:alphaOff val="0"/>
            </a:schemeClr>
          </a:solidFill>
          <a:prstDash val="solid"/>
        </a:ln>
        <a:effectLst>
          <a:outerShdw blurRad="40000" dist="23000" dir="5400000" rotWithShape="0">
            <a:srgbClr val="000000">
              <a:alpha val="35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10795" tIns="10795" rIns="10795" bIns="10795" numCol="1" spcCol="1270" anchor="t" anchorCtr="0">
          <a:noAutofit/>
        </a:bodyPr>
        <a:lstStyle/>
        <a:p>
          <a:pPr marL="171450" lvl="1" indent="-171450" algn="l" defTabSz="755650">
            <a:lnSpc>
              <a:spcPct val="90000"/>
            </a:lnSpc>
            <a:spcBef>
              <a:spcPct val="0"/>
            </a:spcBef>
            <a:spcAft>
              <a:spcPct val="15000"/>
            </a:spcAft>
            <a:buChar char="••"/>
          </a:pPr>
          <a:r>
            <a:rPr lang="fi-FI" sz="1700" kern="1200" dirty="0" err="1" smtClean="0"/>
            <a:t>Stronger</a:t>
          </a:r>
          <a:r>
            <a:rPr lang="fi-FI" sz="1700" kern="1200" dirty="0" smtClean="0"/>
            <a:t> HRE </a:t>
          </a:r>
          <a:r>
            <a:rPr lang="fi-FI" sz="1700" kern="1200" dirty="0" err="1" smtClean="0"/>
            <a:t>included</a:t>
          </a:r>
          <a:r>
            <a:rPr lang="fi-FI" sz="1700" kern="1200" dirty="0" smtClean="0"/>
            <a:t> in </a:t>
          </a:r>
          <a:r>
            <a:rPr lang="fi-FI" sz="1700" kern="1200" dirty="0" err="1" smtClean="0"/>
            <a:t>revised</a:t>
          </a:r>
          <a:r>
            <a:rPr lang="fi-FI" sz="1700" kern="1200" dirty="0" smtClean="0"/>
            <a:t> national </a:t>
          </a:r>
          <a:r>
            <a:rPr lang="fi-FI" sz="1700" kern="1200" dirty="0" err="1" smtClean="0"/>
            <a:t>curriculums</a:t>
          </a:r>
          <a:endParaRPr lang="fi-FI" sz="1700" kern="1200" dirty="0"/>
        </a:p>
      </dsp:txBody>
      <dsp:txXfrm>
        <a:off x="3509010" y="779721"/>
        <a:ext cx="5026122" cy="474787"/>
      </dsp:txXfrm>
    </dsp:sp>
    <dsp:sp modelId="{2A0D581E-EA61-4005-8924-803F938E188B}">
      <dsp:nvSpPr>
        <dsp:cNvPr id="0" name=""/>
        <dsp:cNvSpPr/>
      </dsp:nvSpPr>
      <dsp:spPr>
        <a:xfrm>
          <a:off x="0" y="700590"/>
          <a:ext cx="3509010" cy="633049"/>
        </a:xfrm>
        <a:prstGeom prst="roundRect">
          <a:avLst/>
        </a:prstGeom>
        <a:gradFill rotWithShape="0">
          <a:gsLst>
            <a:gs pos="0">
              <a:schemeClr val="accent2">
                <a:hueOff val="2814126"/>
                <a:satOff val="15726"/>
                <a:lumOff val="-2941"/>
                <a:alphaOff val="0"/>
                <a:tint val="100000"/>
                <a:shade val="100000"/>
                <a:satMod val="130000"/>
              </a:schemeClr>
            </a:gs>
            <a:gs pos="100000">
              <a:schemeClr val="accent2">
                <a:hueOff val="2814126"/>
                <a:satOff val="15726"/>
                <a:lumOff val="-2941"/>
                <a:alphaOff val="0"/>
                <a:tint val="50000"/>
                <a:shade val="100000"/>
                <a:satMod val="350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91440" tIns="45720" rIns="91440" bIns="45720" numCol="1" spcCol="1270" anchor="ctr" anchorCtr="0">
          <a:noAutofit/>
        </a:bodyPr>
        <a:lstStyle/>
        <a:p>
          <a:pPr lvl="0" algn="ctr" defTabSz="1066800">
            <a:lnSpc>
              <a:spcPct val="90000"/>
            </a:lnSpc>
            <a:spcBef>
              <a:spcPct val="0"/>
            </a:spcBef>
            <a:spcAft>
              <a:spcPct val="35000"/>
            </a:spcAft>
          </a:pPr>
          <a:r>
            <a:rPr lang="fi-FI" sz="2400" b="1" kern="1200" dirty="0" smtClean="0"/>
            <a:t>HRE into </a:t>
          </a:r>
          <a:r>
            <a:rPr lang="fi-FI" sz="2400" b="1" kern="1200" dirty="0" err="1" smtClean="0"/>
            <a:t>all</a:t>
          </a:r>
          <a:r>
            <a:rPr lang="fi-FI" sz="2400" b="1" kern="1200" dirty="0" smtClean="0"/>
            <a:t> </a:t>
          </a:r>
          <a:r>
            <a:rPr lang="fi-FI" sz="2400" b="1" kern="1200" dirty="0" err="1" smtClean="0"/>
            <a:t>education</a:t>
          </a:r>
          <a:endParaRPr lang="fi-FI" sz="2400" b="1" kern="1200" dirty="0"/>
        </a:p>
      </dsp:txBody>
      <dsp:txXfrm>
        <a:off x="30903" y="731493"/>
        <a:ext cx="3447204" cy="571243"/>
      </dsp:txXfrm>
    </dsp:sp>
    <dsp:sp modelId="{727AE88B-670C-40BE-BE6D-94425163BEB6}">
      <dsp:nvSpPr>
        <dsp:cNvPr id="0" name=""/>
        <dsp:cNvSpPr/>
      </dsp:nvSpPr>
      <dsp:spPr>
        <a:xfrm>
          <a:off x="3509010" y="1396945"/>
          <a:ext cx="5263515" cy="633049"/>
        </a:xfrm>
        <a:prstGeom prst="rightArrow">
          <a:avLst>
            <a:gd name="adj1" fmla="val 75000"/>
            <a:gd name="adj2" fmla="val 50000"/>
          </a:avLst>
        </a:prstGeom>
        <a:solidFill>
          <a:schemeClr val="accent2">
            <a:tint val="40000"/>
            <a:alpha val="90000"/>
            <a:hueOff val="5892742"/>
            <a:satOff val="8384"/>
            <a:lumOff val="-210"/>
            <a:alphaOff val="0"/>
          </a:schemeClr>
        </a:solidFill>
        <a:ln w="9525" cap="flat" cmpd="sng" algn="ctr">
          <a:solidFill>
            <a:schemeClr val="accent2">
              <a:tint val="40000"/>
              <a:alpha val="90000"/>
              <a:hueOff val="5892742"/>
              <a:satOff val="8384"/>
              <a:lumOff val="-210"/>
              <a:alphaOff val="0"/>
            </a:schemeClr>
          </a:solidFill>
          <a:prstDash val="solid"/>
        </a:ln>
        <a:effectLst>
          <a:outerShdw blurRad="40000" dist="23000" dir="5400000" rotWithShape="0">
            <a:srgbClr val="000000">
              <a:alpha val="35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10795" tIns="10795" rIns="10795" bIns="10795" numCol="1" spcCol="1270" anchor="t" anchorCtr="0">
          <a:noAutofit/>
        </a:bodyPr>
        <a:lstStyle/>
        <a:p>
          <a:pPr marL="171450" lvl="1" indent="-171450" algn="l" defTabSz="755650">
            <a:lnSpc>
              <a:spcPct val="90000"/>
            </a:lnSpc>
            <a:spcBef>
              <a:spcPct val="0"/>
            </a:spcBef>
            <a:spcAft>
              <a:spcPct val="15000"/>
            </a:spcAft>
            <a:buChar char="••"/>
          </a:pPr>
          <a:r>
            <a:rPr lang="fi-FI" sz="1700" kern="1200" dirty="0" err="1" smtClean="0"/>
            <a:t>Revised</a:t>
          </a:r>
          <a:r>
            <a:rPr lang="fi-FI" sz="1700" kern="1200" dirty="0" smtClean="0"/>
            <a:t> national </a:t>
          </a:r>
          <a:r>
            <a:rPr lang="fi-FI" sz="1700" kern="1200" dirty="0" err="1" smtClean="0"/>
            <a:t>curriculums</a:t>
          </a:r>
          <a:endParaRPr lang="fi-FI" sz="1700" kern="1200" dirty="0"/>
        </a:p>
      </dsp:txBody>
      <dsp:txXfrm>
        <a:off x="3509010" y="1476076"/>
        <a:ext cx="5026122" cy="474787"/>
      </dsp:txXfrm>
    </dsp:sp>
    <dsp:sp modelId="{FDC81436-0F71-4122-8CD2-83785EAC6E7B}">
      <dsp:nvSpPr>
        <dsp:cNvPr id="0" name=""/>
        <dsp:cNvSpPr/>
      </dsp:nvSpPr>
      <dsp:spPr>
        <a:xfrm>
          <a:off x="0" y="1396945"/>
          <a:ext cx="3509010" cy="633049"/>
        </a:xfrm>
        <a:prstGeom prst="roundRect">
          <a:avLst/>
        </a:prstGeom>
        <a:gradFill rotWithShape="0">
          <a:gsLst>
            <a:gs pos="0">
              <a:schemeClr val="accent2">
                <a:hueOff val="5628252"/>
                <a:satOff val="31452"/>
                <a:lumOff val="-5883"/>
                <a:alphaOff val="0"/>
                <a:tint val="100000"/>
                <a:shade val="100000"/>
                <a:satMod val="130000"/>
              </a:schemeClr>
            </a:gs>
            <a:gs pos="100000">
              <a:schemeClr val="accent2">
                <a:hueOff val="5628252"/>
                <a:satOff val="31452"/>
                <a:lumOff val="-5883"/>
                <a:alphaOff val="0"/>
                <a:tint val="50000"/>
                <a:shade val="100000"/>
                <a:satMod val="350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91440" tIns="45720" rIns="91440" bIns="45720" numCol="1" spcCol="1270" anchor="ctr" anchorCtr="0">
          <a:noAutofit/>
        </a:bodyPr>
        <a:lstStyle/>
        <a:p>
          <a:pPr lvl="0" algn="ctr" defTabSz="1066800">
            <a:lnSpc>
              <a:spcPct val="90000"/>
            </a:lnSpc>
            <a:spcBef>
              <a:spcPct val="0"/>
            </a:spcBef>
            <a:spcAft>
              <a:spcPct val="35000"/>
            </a:spcAft>
          </a:pPr>
          <a:r>
            <a:rPr lang="fi-FI" sz="2400" b="1" kern="1200" dirty="0" smtClean="0"/>
            <a:t>Learning </a:t>
          </a:r>
          <a:r>
            <a:rPr lang="fi-FI" sz="2400" b="1" kern="1200" dirty="0" err="1" smtClean="0"/>
            <a:t>environment</a:t>
          </a:r>
          <a:endParaRPr lang="fi-FI" sz="2400" b="1" kern="1200" dirty="0"/>
        </a:p>
      </dsp:txBody>
      <dsp:txXfrm>
        <a:off x="30903" y="1427848"/>
        <a:ext cx="3447204" cy="571243"/>
      </dsp:txXfrm>
    </dsp:sp>
    <dsp:sp modelId="{E24E6D9B-B765-4141-8BF9-B5207873985C}">
      <dsp:nvSpPr>
        <dsp:cNvPr id="0" name=""/>
        <dsp:cNvSpPr/>
      </dsp:nvSpPr>
      <dsp:spPr>
        <a:xfrm>
          <a:off x="3509010" y="2093300"/>
          <a:ext cx="5263515" cy="633049"/>
        </a:xfrm>
        <a:prstGeom prst="rightArrow">
          <a:avLst>
            <a:gd name="adj1" fmla="val 75000"/>
            <a:gd name="adj2" fmla="val 50000"/>
          </a:avLst>
        </a:prstGeom>
        <a:solidFill>
          <a:schemeClr val="accent2">
            <a:tint val="40000"/>
            <a:alpha val="90000"/>
            <a:hueOff val="8839113"/>
            <a:satOff val="12577"/>
            <a:lumOff val="-316"/>
            <a:alphaOff val="0"/>
          </a:schemeClr>
        </a:solidFill>
        <a:ln w="9525" cap="flat" cmpd="sng" algn="ctr">
          <a:solidFill>
            <a:schemeClr val="accent2">
              <a:tint val="40000"/>
              <a:alpha val="90000"/>
              <a:hueOff val="8839113"/>
              <a:satOff val="12577"/>
              <a:lumOff val="-316"/>
              <a:alphaOff val="0"/>
            </a:schemeClr>
          </a:solidFill>
          <a:prstDash val="solid"/>
        </a:ln>
        <a:effectLst>
          <a:outerShdw blurRad="40000" dist="23000" dir="5400000" rotWithShape="0">
            <a:srgbClr val="000000">
              <a:alpha val="35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10795" tIns="10795" rIns="10795" bIns="10795" numCol="1" spcCol="1270" anchor="t" anchorCtr="0">
          <a:noAutofit/>
        </a:bodyPr>
        <a:lstStyle/>
        <a:p>
          <a:pPr marL="171450" lvl="1" indent="-171450" algn="l" defTabSz="755650">
            <a:lnSpc>
              <a:spcPct val="90000"/>
            </a:lnSpc>
            <a:spcBef>
              <a:spcPct val="0"/>
            </a:spcBef>
            <a:spcAft>
              <a:spcPct val="15000"/>
            </a:spcAft>
            <a:buChar char="••"/>
          </a:pPr>
          <a:r>
            <a:rPr lang="fi-FI" sz="1700" kern="1200" dirty="0" err="1" smtClean="0"/>
            <a:t>Ministry</a:t>
          </a:r>
          <a:r>
            <a:rPr lang="fi-FI" sz="1700" kern="1200" dirty="0" smtClean="0"/>
            <a:t> of </a:t>
          </a:r>
          <a:r>
            <a:rPr lang="fi-FI" sz="1700" kern="1200" dirty="0" err="1" smtClean="0"/>
            <a:t>Education</a:t>
          </a:r>
          <a:r>
            <a:rPr lang="fi-FI" sz="1700" kern="1200" dirty="0" smtClean="0"/>
            <a:t> </a:t>
          </a:r>
          <a:r>
            <a:rPr lang="fi-FI" sz="1700" kern="1200" dirty="0" err="1" smtClean="0"/>
            <a:t>commissioned</a:t>
          </a:r>
          <a:r>
            <a:rPr lang="fi-FI" sz="1700" kern="1200" dirty="0" smtClean="0"/>
            <a:t> a </a:t>
          </a:r>
          <a:r>
            <a:rPr lang="fi-FI" sz="1700" kern="1200" dirty="0" err="1" smtClean="0"/>
            <a:t>separate</a:t>
          </a:r>
          <a:r>
            <a:rPr lang="fi-FI" sz="1700" kern="1200" dirty="0" smtClean="0"/>
            <a:t> </a:t>
          </a:r>
          <a:r>
            <a:rPr lang="fi-FI" sz="1700" kern="1200" dirty="0" err="1" smtClean="0"/>
            <a:t>study</a:t>
          </a:r>
          <a:r>
            <a:rPr lang="fi-FI" sz="1700" kern="1200" dirty="0" smtClean="0"/>
            <a:t> &amp; </a:t>
          </a:r>
          <a:r>
            <a:rPr lang="fi-FI" sz="1700" kern="1200" dirty="0" err="1" smtClean="0"/>
            <a:t>recommendations</a:t>
          </a:r>
          <a:r>
            <a:rPr lang="fi-FI" sz="1700" kern="1200" dirty="0" smtClean="0"/>
            <a:t> </a:t>
          </a:r>
          <a:endParaRPr lang="fi-FI" sz="1700" kern="1200" dirty="0"/>
        </a:p>
      </dsp:txBody>
      <dsp:txXfrm>
        <a:off x="3509010" y="2172431"/>
        <a:ext cx="5026122" cy="474787"/>
      </dsp:txXfrm>
    </dsp:sp>
    <dsp:sp modelId="{EB44DD25-930C-4893-A83A-FAB9EC7BBC80}">
      <dsp:nvSpPr>
        <dsp:cNvPr id="0" name=""/>
        <dsp:cNvSpPr/>
      </dsp:nvSpPr>
      <dsp:spPr>
        <a:xfrm>
          <a:off x="0" y="2093300"/>
          <a:ext cx="3509010" cy="633049"/>
        </a:xfrm>
        <a:prstGeom prst="roundRect">
          <a:avLst/>
        </a:prstGeom>
        <a:gradFill rotWithShape="0">
          <a:gsLst>
            <a:gs pos="0">
              <a:schemeClr val="accent2">
                <a:hueOff val="8442378"/>
                <a:satOff val="47177"/>
                <a:lumOff val="-8824"/>
                <a:alphaOff val="0"/>
                <a:tint val="100000"/>
                <a:shade val="100000"/>
                <a:satMod val="130000"/>
              </a:schemeClr>
            </a:gs>
            <a:gs pos="100000">
              <a:schemeClr val="accent2">
                <a:hueOff val="8442378"/>
                <a:satOff val="47177"/>
                <a:lumOff val="-8824"/>
                <a:alphaOff val="0"/>
                <a:tint val="50000"/>
                <a:shade val="100000"/>
                <a:satMod val="350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91440" tIns="45720" rIns="91440" bIns="45720" numCol="1" spcCol="1270" anchor="ctr" anchorCtr="0">
          <a:noAutofit/>
        </a:bodyPr>
        <a:lstStyle/>
        <a:p>
          <a:pPr lvl="0" algn="ctr" defTabSz="1066800">
            <a:lnSpc>
              <a:spcPct val="90000"/>
            </a:lnSpc>
            <a:spcBef>
              <a:spcPct val="0"/>
            </a:spcBef>
            <a:spcAft>
              <a:spcPct val="35000"/>
            </a:spcAft>
          </a:pPr>
          <a:r>
            <a:rPr lang="fi-FI" sz="2400" b="1" kern="1200" dirty="0" smtClean="0"/>
            <a:t>Teachers’ </a:t>
          </a:r>
          <a:r>
            <a:rPr lang="fi-FI" sz="2400" b="1" kern="1200" dirty="0" err="1" smtClean="0"/>
            <a:t>education</a:t>
          </a:r>
          <a:endParaRPr lang="fi-FI" sz="2400" b="1" kern="1200" dirty="0"/>
        </a:p>
      </dsp:txBody>
      <dsp:txXfrm>
        <a:off x="30903" y="2124203"/>
        <a:ext cx="3447204" cy="571243"/>
      </dsp:txXfrm>
    </dsp:sp>
    <dsp:sp modelId="{CD9A944B-1B3D-4DB2-99FD-C44F67A3ECB1}">
      <dsp:nvSpPr>
        <dsp:cNvPr id="0" name=""/>
        <dsp:cNvSpPr/>
      </dsp:nvSpPr>
      <dsp:spPr>
        <a:xfrm>
          <a:off x="3509010" y="2789654"/>
          <a:ext cx="5263515" cy="633049"/>
        </a:xfrm>
        <a:prstGeom prst="rightArrow">
          <a:avLst>
            <a:gd name="adj1" fmla="val 75000"/>
            <a:gd name="adj2" fmla="val 50000"/>
          </a:avLst>
        </a:prstGeom>
        <a:solidFill>
          <a:schemeClr val="accent2">
            <a:tint val="40000"/>
            <a:alpha val="90000"/>
            <a:hueOff val="11785485"/>
            <a:satOff val="16769"/>
            <a:lumOff val="-421"/>
            <a:alphaOff val="0"/>
          </a:schemeClr>
        </a:solidFill>
        <a:ln w="9525" cap="flat" cmpd="sng" algn="ctr">
          <a:solidFill>
            <a:schemeClr val="accent2">
              <a:tint val="40000"/>
              <a:alpha val="90000"/>
              <a:hueOff val="11785485"/>
              <a:satOff val="16769"/>
              <a:lumOff val="-421"/>
              <a:alphaOff val="0"/>
            </a:schemeClr>
          </a:solidFill>
          <a:prstDash val="solid"/>
        </a:ln>
        <a:effectLst>
          <a:outerShdw blurRad="40000" dist="23000" dir="5400000" rotWithShape="0">
            <a:srgbClr val="000000">
              <a:alpha val="35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10795" tIns="10795" rIns="10795" bIns="10795" numCol="1" spcCol="1270" anchor="t" anchorCtr="0">
          <a:noAutofit/>
        </a:bodyPr>
        <a:lstStyle/>
        <a:p>
          <a:pPr marL="171450" lvl="1" indent="-171450" algn="l" defTabSz="755650">
            <a:lnSpc>
              <a:spcPct val="90000"/>
            </a:lnSpc>
            <a:spcBef>
              <a:spcPct val="0"/>
            </a:spcBef>
            <a:spcAft>
              <a:spcPct val="15000"/>
            </a:spcAft>
            <a:buChar char="••"/>
          </a:pPr>
          <a:r>
            <a:rPr lang="fi-FI" sz="1700" kern="1200" dirty="0" err="1" smtClean="0"/>
            <a:t>Hopefully</a:t>
          </a:r>
          <a:r>
            <a:rPr lang="fi-FI" sz="1700" kern="1200" dirty="0" smtClean="0"/>
            <a:t> an </a:t>
          </a:r>
          <a:r>
            <a:rPr lang="fi-FI" sz="1700" kern="1200" dirty="0" err="1" smtClean="0"/>
            <a:t>emphasis</a:t>
          </a:r>
          <a:r>
            <a:rPr lang="fi-FI" sz="1700" kern="1200" dirty="0" smtClean="0"/>
            <a:t> in the national HR action </a:t>
          </a:r>
          <a:r>
            <a:rPr lang="fi-FI" sz="1700" kern="1200" dirty="0" err="1" smtClean="0"/>
            <a:t>plan</a:t>
          </a:r>
          <a:r>
            <a:rPr lang="fi-FI" sz="1700" kern="1200" dirty="0" smtClean="0"/>
            <a:t>!</a:t>
          </a:r>
          <a:endParaRPr lang="fi-FI" sz="1700" kern="1200" dirty="0"/>
        </a:p>
      </dsp:txBody>
      <dsp:txXfrm>
        <a:off x="3509010" y="2868785"/>
        <a:ext cx="5026122" cy="474787"/>
      </dsp:txXfrm>
    </dsp:sp>
    <dsp:sp modelId="{2F7C29EC-F34B-4ECB-9784-438802A3BCE5}">
      <dsp:nvSpPr>
        <dsp:cNvPr id="0" name=""/>
        <dsp:cNvSpPr/>
      </dsp:nvSpPr>
      <dsp:spPr>
        <a:xfrm>
          <a:off x="0" y="2789654"/>
          <a:ext cx="3509010" cy="633049"/>
        </a:xfrm>
        <a:prstGeom prst="roundRect">
          <a:avLst/>
        </a:prstGeom>
        <a:gradFill rotWithShape="0">
          <a:gsLst>
            <a:gs pos="0">
              <a:schemeClr val="accent2">
                <a:hueOff val="11256504"/>
                <a:satOff val="62903"/>
                <a:lumOff val="-11765"/>
                <a:alphaOff val="0"/>
                <a:tint val="100000"/>
                <a:shade val="100000"/>
                <a:satMod val="130000"/>
              </a:schemeClr>
            </a:gs>
            <a:gs pos="100000">
              <a:schemeClr val="accent2">
                <a:hueOff val="11256504"/>
                <a:satOff val="62903"/>
                <a:lumOff val="-11765"/>
                <a:alphaOff val="0"/>
                <a:tint val="50000"/>
                <a:shade val="100000"/>
                <a:satMod val="350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91440" tIns="45720" rIns="91440" bIns="45720" numCol="1" spcCol="1270" anchor="ctr" anchorCtr="0">
          <a:noAutofit/>
        </a:bodyPr>
        <a:lstStyle/>
        <a:p>
          <a:pPr lvl="0" algn="ctr" defTabSz="1066800">
            <a:lnSpc>
              <a:spcPct val="90000"/>
            </a:lnSpc>
            <a:spcBef>
              <a:spcPct val="0"/>
            </a:spcBef>
            <a:spcAft>
              <a:spcPct val="35000"/>
            </a:spcAft>
          </a:pPr>
          <a:r>
            <a:rPr lang="fi-FI" sz="2400" b="1" kern="1200" dirty="0" smtClean="0"/>
            <a:t>Public </a:t>
          </a:r>
          <a:r>
            <a:rPr lang="fi-FI" sz="2400" b="1" kern="1200" dirty="0" err="1" smtClean="0"/>
            <a:t>servants</a:t>
          </a:r>
          <a:endParaRPr lang="fi-FI" sz="2400" b="1" kern="1200" dirty="0"/>
        </a:p>
      </dsp:txBody>
      <dsp:txXfrm>
        <a:off x="30903" y="2820557"/>
        <a:ext cx="3447204" cy="571243"/>
      </dsp:txXfrm>
    </dsp:sp>
    <dsp:sp modelId="{E4FECEB5-CD8A-44D0-B9BD-25DA8CB13D11}">
      <dsp:nvSpPr>
        <dsp:cNvPr id="0" name=""/>
        <dsp:cNvSpPr/>
      </dsp:nvSpPr>
      <dsp:spPr>
        <a:xfrm>
          <a:off x="3509010" y="3486009"/>
          <a:ext cx="5263515" cy="633049"/>
        </a:xfrm>
        <a:prstGeom prst="rightArrow">
          <a:avLst>
            <a:gd name="adj1" fmla="val 75000"/>
            <a:gd name="adj2" fmla="val 50000"/>
          </a:avLst>
        </a:prstGeom>
        <a:solidFill>
          <a:schemeClr val="accent2">
            <a:tint val="40000"/>
            <a:alpha val="90000"/>
            <a:hueOff val="14731856"/>
            <a:satOff val="20961"/>
            <a:lumOff val="-526"/>
            <a:alphaOff val="0"/>
          </a:schemeClr>
        </a:solidFill>
        <a:ln w="9525" cap="flat" cmpd="sng" algn="ctr">
          <a:solidFill>
            <a:schemeClr val="accent2">
              <a:tint val="40000"/>
              <a:alpha val="90000"/>
              <a:hueOff val="14731856"/>
              <a:satOff val="20961"/>
              <a:lumOff val="-526"/>
              <a:alphaOff val="0"/>
            </a:schemeClr>
          </a:solidFill>
          <a:prstDash val="solid"/>
        </a:ln>
        <a:effectLst>
          <a:outerShdw blurRad="40000" dist="23000" dir="5400000" rotWithShape="0">
            <a:srgbClr val="000000">
              <a:alpha val="35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10795" tIns="10795" rIns="10795" bIns="10795" numCol="1" spcCol="1270" anchor="t" anchorCtr="0">
          <a:noAutofit/>
        </a:bodyPr>
        <a:lstStyle/>
        <a:p>
          <a:pPr marL="171450" lvl="1" indent="-171450" algn="l" defTabSz="755650">
            <a:lnSpc>
              <a:spcPct val="90000"/>
            </a:lnSpc>
            <a:spcBef>
              <a:spcPct val="0"/>
            </a:spcBef>
            <a:spcAft>
              <a:spcPct val="15000"/>
            </a:spcAft>
            <a:buChar char="••"/>
          </a:pPr>
          <a:r>
            <a:rPr lang="fi-FI" sz="1700" kern="1200" dirty="0" smtClean="0"/>
            <a:t>New </a:t>
          </a:r>
          <a:r>
            <a:rPr lang="fi-FI" sz="1700" kern="1200" dirty="0" err="1" smtClean="0"/>
            <a:t>materials</a:t>
          </a:r>
          <a:r>
            <a:rPr lang="fi-FI" sz="1700" kern="1200" dirty="0" smtClean="0"/>
            <a:t> </a:t>
          </a:r>
          <a:r>
            <a:rPr lang="fi-FI" sz="1700" kern="1200" dirty="0" err="1" smtClean="0"/>
            <a:t>produced</a:t>
          </a:r>
          <a:r>
            <a:rPr lang="fi-FI" sz="1700" kern="1200" dirty="0" smtClean="0"/>
            <a:t> </a:t>
          </a:r>
          <a:r>
            <a:rPr lang="fi-FI" sz="1700" kern="1200" dirty="0" err="1" smtClean="0"/>
            <a:t>based</a:t>
          </a:r>
          <a:r>
            <a:rPr lang="fi-FI" sz="1700" kern="1200" dirty="0" smtClean="0"/>
            <a:t> on </a:t>
          </a:r>
          <a:r>
            <a:rPr lang="fi-FI" sz="1700" kern="1200" dirty="0" err="1" smtClean="0"/>
            <a:t>nat</a:t>
          </a:r>
          <a:r>
            <a:rPr lang="fi-FI" sz="1700" kern="1200" dirty="0" smtClean="0"/>
            <a:t>. </a:t>
          </a:r>
          <a:r>
            <a:rPr lang="fi-FI" sz="1700" kern="1200" dirty="0" err="1" smtClean="0"/>
            <a:t>curriculum</a:t>
          </a:r>
          <a:r>
            <a:rPr lang="fi-FI" sz="1700" kern="1200" dirty="0" smtClean="0"/>
            <a:t> </a:t>
          </a:r>
          <a:endParaRPr lang="fi-FI" sz="1700" kern="1200" dirty="0"/>
        </a:p>
      </dsp:txBody>
      <dsp:txXfrm>
        <a:off x="3509010" y="3565140"/>
        <a:ext cx="5026122" cy="474787"/>
      </dsp:txXfrm>
    </dsp:sp>
    <dsp:sp modelId="{C6B916F9-94BF-4240-836E-80BD008106D0}">
      <dsp:nvSpPr>
        <dsp:cNvPr id="0" name=""/>
        <dsp:cNvSpPr/>
      </dsp:nvSpPr>
      <dsp:spPr>
        <a:xfrm>
          <a:off x="0" y="3486009"/>
          <a:ext cx="3509010" cy="633049"/>
        </a:xfrm>
        <a:prstGeom prst="roundRect">
          <a:avLst/>
        </a:prstGeom>
        <a:gradFill rotWithShape="0">
          <a:gsLst>
            <a:gs pos="0">
              <a:schemeClr val="accent2">
                <a:hueOff val="14070630"/>
                <a:satOff val="78629"/>
                <a:lumOff val="-14707"/>
                <a:alphaOff val="0"/>
                <a:tint val="100000"/>
                <a:shade val="100000"/>
                <a:satMod val="130000"/>
              </a:schemeClr>
            </a:gs>
            <a:gs pos="100000">
              <a:schemeClr val="accent2">
                <a:hueOff val="14070630"/>
                <a:satOff val="78629"/>
                <a:lumOff val="-14707"/>
                <a:alphaOff val="0"/>
                <a:tint val="50000"/>
                <a:shade val="100000"/>
                <a:satMod val="350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91440" tIns="45720" rIns="91440" bIns="45720" numCol="1" spcCol="1270" anchor="ctr" anchorCtr="0">
          <a:noAutofit/>
        </a:bodyPr>
        <a:lstStyle/>
        <a:p>
          <a:pPr lvl="0" algn="ctr" defTabSz="1066800">
            <a:lnSpc>
              <a:spcPct val="90000"/>
            </a:lnSpc>
            <a:spcBef>
              <a:spcPct val="0"/>
            </a:spcBef>
            <a:spcAft>
              <a:spcPct val="35000"/>
            </a:spcAft>
          </a:pPr>
          <a:r>
            <a:rPr lang="fi-FI" sz="2400" b="1" kern="1200" dirty="0" err="1" smtClean="0"/>
            <a:t>Materials</a:t>
          </a:r>
          <a:endParaRPr lang="fi-FI" sz="2400" b="1" kern="1200" dirty="0"/>
        </a:p>
      </dsp:txBody>
      <dsp:txXfrm>
        <a:off x="30903" y="3516912"/>
        <a:ext cx="3447204" cy="571243"/>
      </dsp:txXfrm>
    </dsp:sp>
    <dsp:sp modelId="{37B0D001-D714-4714-BE5A-1D6EA5758663}">
      <dsp:nvSpPr>
        <dsp:cNvPr id="0" name=""/>
        <dsp:cNvSpPr/>
      </dsp:nvSpPr>
      <dsp:spPr>
        <a:xfrm>
          <a:off x="3509010" y="4182364"/>
          <a:ext cx="5263515" cy="633049"/>
        </a:xfrm>
        <a:prstGeom prst="rightArrow">
          <a:avLst>
            <a:gd name="adj1" fmla="val 75000"/>
            <a:gd name="adj2" fmla="val 50000"/>
          </a:avLst>
        </a:prstGeom>
        <a:solidFill>
          <a:schemeClr val="accent2">
            <a:tint val="40000"/>
            <a:alpha val="90000"/>
            <a:hueOff val="17678227"/>
            <a:satOff val="25153"/>
            <a:lumOff val="-631"/>
            <a:alphaOff val="0"/>
          </a:schemeClr>
        </a:solidFill>
        <a:ln w="9525" cap="flat" cmpd="sng" algn="ctr">
          <a:solidFill>
            <a:schemeClr val="accent2">
              <a:tint val="40000"/>
              <a:alpha val="90000"/>
              <a:hueOff val="17678227"/>
              <a:satOff val="25153"/>
              <a:lumOff val="-631"/>
              <a:alphaOff val="0"/>
            </a:schemeClr>
          </a:solidFill>
          <a:prstDash val="solid"/>
        </a:ln>
        <a:effectLst>
          <a:outerShdw blurRad="40000" dist="23000" dir="5400000" rotWithShape="0">
            <a:srgbClr val="000000">
              <a:alpha val="35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10795" tIns="10795" rIns="10795" bIns="10795" numCol="1" spcCol="1270" anchor="t" anchorCtr="0">
          <a:noAutofit/>
        </a:bodyPr>
        <a:lstStyle/>
        <a:p>
          <a:pPr marL="171450" lvl="1" indent="-171450" algn="l" defTabSz="755650">
            <a:lnSpc>
              <a:spcPct val="90000"/>
            </a:lnSpc>
            <a:spcBef>
              <a:spcPct val="0"/>
            </a:spcBef>
            <a:spcAft>
              <a:spcPct val="15000"/>
            </a:spcAft>
            <a:buChar char="••"/>
          </a:pPr>
          <a:r>
            <a:rPr lang="fi-FI" sz="1700" kern="1200" dirty="0" smtClean="0"/>
            <a:t>Preliminary </a:t>
          </a:r>
          <a:r>
            <a:rPr lang="fi-FI" sz="1700" kern="1200" dirty="0" err="1" smtClean="0"/>
            <a:t>discussions</a:t>
          </a:r>
          <a:r>
            <a:rPr lang="fi-FI" sz="1700" kern="1200" dirty="0" smtClean="0"/>
            <a:t> </a:t>
          </a:r>
          <a:r>
            <a:rPr lang="fi-FI" sz="1700" kern="1200" dirty="0" err="1" smtClean="0"/>
            <a:t>held</a:t>
          </a:r>
          <a:r>
            <a:rPr lang="fi-FI" sz="1700" kern="1200" dirty="0" smtClean="0"/>
            <a:t> with national </a:t>
          </a:r>
          <a:r>
            <a:rPr lang="fi-FI" sz="1700" kern="1200" dirty="0" err="1" smtClean="0"/>
            <a:t>education</a:t>
          </a:r>
          <a:r>
            <a:rPr lang="fi-FI" sz="1700" kern="1200" dirty="0" smtClean="0"/>
            <a:t> </a:t>
          </a:r>
          <a:r>
            <a:rPr lang="fi-FI" sz="1700" kern="1200" dirty="0" err="1" smtClean="0"/>
            <a:t>evaluation</a:t>
          </a:r>
          <a:r>
            <a:rPr lang="fi-FI" sz="1700" kern="1200" dirty="0" smtClean="0"/>
            <a:t> </a:t>
          </a:r>
          <a:r>
            <a:rPr lang="fi-FI" sz="1700" kern="1200" dirty="0" err="1" smtClean="0"/>
            <a:t>centre</a:t>
          </a:r>
          <a:endParaRPr lang="fi-FI" sz="1700" kern="1200" dirty="0"/>
        </a:p>
      </dsp:txBody>
      <dsp:txXfrm>
        <a:off x="3509010" y="4261495"/>
        <a:ext cx="5026122" cy="474787"/>
      </dsp:txXfrm>
    </dsp:sp>
    <dsp:sp modelId="{564D0F66-952E-4C8B-B204-57A39B4D4C7D}">
      <dsp:nvSpPr>
        <dsp:cNvPr id="0" name=""/>
        <dsp:cNvSpPr/>
      </dsp:nvSpPr>
      <dsp:spPr>
        <a:xfrm>
          <a:off x="0" y="4182364"/>
          <a:ext cx="3509010" cy="633049"/>
        </a:xfrm>
        <a:prstGeom prst="roundRect">
          <a:avLst/>
        </a:prstGeom>
        <a:gradFill rotWithShape="0">
          <a:gsLst>
            <a:gs pos="0">
              <a:schemeClr val="accent2">
                <a:hueOff val="16884756"/>
                <a:satOff val="94355"/>
                <a:lumOff val="-17648"/>
                <a:alphaOff val="0"/>
                <a:tint val="100000"/>
                <a:shade val="100000"/>
                <a:satMod val="130000"/>
              </a:schemeClr>
            </a:gs>
            <a:gs pos="100000">
              <a:schemeClr val="accent2">
                <a:hueOff val="16884756"/>
                <a:satOff val="94355"/>
                <a:lumOff val="-17648"/>
                <a:alphaOff val="0"/>
                <a:tint val="50000"/>
                <a:shade val="100000"/>
                <a:satMod val="350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91440" tIns="45720" rIns="91440" bIns="45720" numCol="1" spcCol="1270" anchor="ctr" anchorCtr="0">
          <a:noAutofit/>
        </a:bodyPr>
        <a:lstStyle/>
        <a:p>
          <a:pPr lvl="0" algn="ctr" defTabSz="1066800">
            <a:lnSpc>
              <a:spcPct val="90000"/>
            </a:lnSpc>
            <a:spcBef>
              <a:spcPct val="0"/>
            </a:spcBef>
            <a:spcAft>
              <a:spcPct val="35000"/>
            </a:spcAft>
          </a:pPr>
          <a:r>
            <a:rPr lang="fi-FI" sz="2400" b="1" kern="1200" dirty="0" smtClean="0"/>
            <a:t>Evaluation</a:t>
          </a:r>
          <a:endParaRPr lang="fi-FI" sz="2400" b="1" kern="1200" dirty="0"/>
        </a:p>
      </dsp:txBody>
      <dsp:txXfrm>
        <a:off x="30903" y="4213267"/>
        <a:ext cx="3447204" cy="571243"/>
      </dsp:txXfrm>
    </dsp:sp>
  </dsp:spTree>
</dsp:drawing>
</file>

<file path=ppt/diagrams/layout1.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2.xml><?xml version="1.0" encoding="utf-8"?>
<dgm:layoutDef xmlns:dgm="http://schemas.openxmlformats.org/drawingml/2006/diagram" xmlns:a="http://schemas.openxmlformats.org/drawingml/2006/main" uniqueId="urn:microsoft.com/office/officeart/2005/8/layout/hList6">
  <dgm:title val=""/>
  <dgm:desc val=""/>
  <dgm:catLst>
    <dgm:cat type="list" pri="18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ptType="node" refType="h"/>
      <dgm:constr type="w" for="ch" ptType="node" refType="w"/>
      <dgm:constr type="primFontSz" for="ch" ptType="node" op="equ"/>
      <dgm:constr type="w" for="ch" forName="sibTrans" refType="w" fact="0.075"/>
    </dgm:constrLst>
    <dgm:ruleLst/>
    <dgm:forEach name="nodesForEach" axis="ch" ptType="node">
      <dgm:layoutNode name="node">
        <dgm:varLst>
          <dgm:bulletEnabled val="1"/>
        </dgm:varLst>
        <dgm:alg type="tx"/>
        <dgm:choose name="Name4">
          <dgm:if name="Name5" func="var" arg="dir" op="equ" val="norm">
            <dgm:shape xmlns:r="http://schemas.openxmlformats.org/officeDocument/2006/relationships" rot="-90" type="flowChartManualOperation" r:blip="">
              <dgm:adjLst/>
            </dgm:shape>
          </dgm:if>
          <dgm:else name="Name6">
            <dgm:shape xmlns:r="http://schemas.openxmlformats.org/officeDocument/2006/relationships" rot="90" type="flowChartManualOperation" r:blip="">
              <dgm:adjLst/>
            </dgm:shape>
          </dgm:else>
        </dgm:choose>
        <dgm:presOf axis="desOrSelf" ptType="node"/>
        <dgm:constrLst>
          <dgm:constr type="primFontSz" val="65"/>
          <dgm:constr type="tMarg"/>
          <dgm:constr type="bMarg"/>
          <dgm:constr type="lMarg" refType="primFontSz" fact="0.5"/>
          <dgm:constr type="rMarg" refType="lMarg"/>
        </dgm:constrLst>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vList6">
  <dgm:title val=""/>
  <dgm:desc val=""/>
  <dgm:catLst>
    <dgm:cat type="process" pri="22000"/>
    <dgm:cat type="list" pri="1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dgm:varLst>
    <dgm:alg type="lin">
      <dgm:param type="linDir" val="fromT"/>
    </dgm:alg>
    <dgm:shape xmlns:r="http://schemas.openxmlformats.org/officeDocument/2006/relationships" r:blip="">
      <dgm:adjLst/>
    </dgm:shape>
    <dgm:presOf/>
    <dgm:constrLst>
      <dgm:constr type="w" for="ch" forName="linNode" refType="w"/>
      <dgm:constr type="h" for="ch" forName="linNode" refType="h"/>
      <dgm:constr type="h" for="ch" forName="spacing" refType="h" refFor="ch" refForName="linNode" fact="0.1"/>
      <dgm:constr type="primFontSz" for="des" forName="parentShp" op="equ" val="65"/>
      <dgm:constr type="primFontSz" for="des" forName="childShp" op="equ" val="65"/>
    </dgm:constrLst>
    <dgm:ruleLst/>
    <dgm:forEach name="Name1" axis="ch" ptType="node">
      <dgm:layoutNode name="linNode">
        <dgm:choose name="Name2">
          <dgm:if name="Name3" func="var" arg="dir" op="equ" val="norm">
            <dgm:alg type="lin">
              <dgm:param type="linDir" val="fromL"/>
            </dgm:alg>
          </dgm:if>
          <dgm:else name="Name4">
            <dgm:alg type="lin">
              <dgm:param type="linDir" val="fromR"/>
            </dgm:alg>
          </dgm:else>
        </dgm:choose>
        <dgm:shape xmlns:r="http://schemas.openxmlformats.org/officeDocument/2006/relationships" r:blip="">
          <dgm:adjLst/>
        </dgm:shape>
        <dgm:presOf/>
        <dgm:choose name="Name5">
          <dgm:if name="Name6" func="var" arg="dir" op="equ" val="norm">
            <dgm:constrLst>
              <dgm:constr type="w" for="ch" forName="parentShp" refType="w" fact="0.4"/>
              <dgm:constr type="h" for="ch" forName="parentShp" refType="h"/>
              <dgm:constr type="w" for="ch" forName="childShp" refType="w" fact="0.6"/>
              <dgm:constr type="h" for="ch" forName="childShp" refType="h" refFor="ch" refForName="parentShp"/>
            </dgm:constrLst>
          </dgm:if>
          <dgm:else name="Name7">
            <dgm:constrLst>
              <dgm:constr type="w" for="ch" forName="parentShp" refType="w" fact="0.4"/>
              <dgm:constr type="h" for="ch" forName="parentShp" refType="h"/>
              <dgm:constr type="w" for="ch" forName="childShp" refType="w" fact="0.6"/>
              <dgm:constr type="h" for="ch" forName="childShp" refType="h" refFor="ch" refForName="parentShp"/>
            </dgm:constrLst>
          </dgm:else>
        </dgm:choose>
        <dgm:ruleLst/>
        <dgm:layoutNode name="parentShp" styleLbl="node1">
          <dgm:varLst>
            <dgm:bulletEnabled val="1"/>
          </dgm:varLst>
          <dgm:alg type="tx"/>
          <dgm:shape xmlns:r="http://schemas.openxmlformats.org/officeDocument/2006/relationships" type="roundRect" r:blip="">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layoutNode name="childShp" styleLbl="bgAccFollowNode1">
          <dgm:varLst>
            <dgm:bulletEnabled val="1"/>
          </dgm:varLst>
          <dgm:alg type="tx">
            <dgm:param type="stBulletLvl" val="1"/>
          </dgm:alg>
          <dgm:choose name="Name8">
            <dgm:if name="Name9" func="var" arg="dir" op="equ" val="norm">
              <dgm:shape xmlns:r="http://schemas.openxmlformats.org/officeDocument/2006/relationships" type="rightArrow" r:blip="" zOrderOff="-2">
                <dgm:adjLst>
                  <dgm:adj idx="1" val="0.75"/>
                </dgm:adjLst>
              </dgm:shape>
            </dgm:if>
            <dgm:else name="Name10">
              <dgm:shape xmlns:r="http://schemas.openxmlformats.org/officeDocument/2006/relationships" rot="180" type="rightArrow" r:blip="" zOrderOff="-2">
                <dgm:adjLst>
                  <dgm:adj idx="1" val="0.75"/>
                </dgm:adjLst>
              </dgm:shape>
            </dgm:else>
          </dgm:choose>
          <dgm:presOf axis="des" ptType="node"/>
          <dgm:constrLst>
            <dgm:constr type="secFontSz" refType="primFontSz"/>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forEach name="Name11" axis="followSib" ptType="sibTrans" cnt="1">
        <dgm:layoutNode name="spacing">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fontAlgn="auto">
              <a:spcBef>
                <a:spcPts val="0"/>
              </a:spcBef>
              <a:spcAft>
                <a:spcPts val="0"/>
              </a:spcAft>
              <a:defRPr sz="1200">
                <a:latin typeface="+mn-lt"/>
                <a:ea typeface="+mn-ea"/>
              </a:defRPr>
            </a:lvl1pPr>
          </a:lstStyle>
          <a:p>
            <a:pPr>
              <a:defRPr/>
            </a:pPr>
            <a:endParaRPr lang="en-US"/>
          </a:p>
        </p:txBody>
      </p:sp>
      <p:sp>
        <p:nvSpPr>
          <p:cNvPr id="3" name="Date Placeholder 2"/>
          <p:cNvSpPr>
            <a:spLocks noGrp="1"/>
          </p:cNvSpPr>
          <p:nvPr>
            <p:ph type="dt" sz="quarter" idx="1"/>
          </p:nvPr>
        </p:nvSpPr>
        <p:spPr>
          <a:xfrm>
            <a:off x="3970938" y="0"/>
            <a:ext cx="3037840" cy="464820"/>
          </a:xfrm>
          <a:prstGeom prst="rect">
            <a:avLst/>
          </a:prstGeom>
        </p:spPr>
        <p:txBody>
          <a:bodyPr vert="horz" wrap="square" lIns="93177" tIns="46589" rIns="93177" bIns="46589" numCol="1" anchor="t" anchorCtr="0" compatLnSpc="1">
            <a:prstTxWarp prst="textNoShape">
              <a:avLst/>
            </a:prstTxWarp>
          </a:bodyPr>
          <a:lstStyle>
            <a:lvl1pPr algn="r">
              <a:defRPr sz="1200">
                <a:latin typeface="Calibri" pitchFamily="34" charset="0"/>
              </a:defRPr>
            </a:lvl1pPr>
          </a:lstStyle>
          <a:p>
            <a:fld id="{CF6093F7-FB8E-46D7-B2EF-3D9C5B2ACCC9}" type="datetimeFigureOut">
              <a:rPr lang="en-US"/>
              <a:pPr/>
              <a:t>12/7/2015</a:t>
            </a:fld>
            <a:endParaRPr lang="en-US"/>
          </a:p>
        </p:txBody>
      </p:sp>
      <p:sp>
        <p:nvSpPr>
          <p:cNvPr id="4" name="Footer Placeholder 3"/>
          <p:cNvSpPr>
            <a:spLocks noGrp="1"/>
          </p:cNvSpPr>
          <p:nvPr>
            <p:ph type="ftr" sz="quarter" idx="2"/>
          </p:nvPr>
        </p:nvSpPr>
        <p:spPr>
          <a:xfrm>
            <a:off x="0" y="8829967"/>
            <a:ext cx="3037840" cy="464820"/>
          </a:xfrm>
          <a:prstGeom prst="rect">
            <a:avLst/>
          </a:prstGeom>
        </p:spPr>
        <p:txBody>
          <a:bodyPr vert="horz" lIns="93177" tIns="46589" rIns="93177" bIns="46589" rtlCol="0" anchor="b"/>
          <a:lstStyle>
            <a:lvl1pPr algn="l" fontAlgn="auto">
              <a:spcBef>
                <a:spcPts val="0"/>
              </a:spcBef>
              <a:spcAft>
                <a:spcPts val="0"/>
              </a:spcAft>
              <a:defRPr sz="1200">
                <a:latin typeface="+mn-lt"/>
                <a:ea typeface="+mn-ea"/>
              </a:defRPr>
            </a:lvl1pPr>
          </a:lstStyle>
          <a:p>
            <a:pPr>
              <a:defRPr/>
            </a:pPr>
            <a:endParaRPr lang="en-US"/>
          </a:p>
        </p:txBody>
      </p:sp>
      <p:sp>
        <p:nvSpPr>
          <p:cNvPr id="5" name="Slide Number Placeholder 4"/>
          <p:cNvSpPr>
            <a:spLocks noGrp="1"/>
          </p:cNvSpPr>
          <p:nvPr>
            <p:ph type="sldNum" sz="quarter" idx="3"/>
          </p:nvPr>
        </p:nvSpPr>
        <p:spPr>
          <a:xfrm>
            <a:off x="3970938" y="8829967"/>
            <a:ext cx="3037840" cy="464820"/>
          </a:xfrm>
          <a:prstGeom prst="rect">
            <a:avLst/>
          </a:prstGeom>
        </p:spPr>
        <p:txBody>
          <a:bodyPr vert="horz" wrap="square" lIns="93177" tIns="46589" rIns="93177" bIns="46589" numCol="1" anchor="b" anchorCtr="0" compatLnSpc="1">
            <a:prstTxWarp prst="textNoShape">
              <a:avLst/>
            </a:prstTxWarp>
          </a:bodyPr>
          <a:lstStyle>
            <a:lvl1pPr algn="r">
              <a:defRPr sz="1200">
                <a:latin typeface="Calibri" pitchFamily="34" charset="0"/>
              </a:defRPr>
            </a:lvl1pPr>
          </a:lstStyle>
          <a:p>
            <a:fld id="{931A1BB4-A339-40D0-8FFE-93867BF1A1E8}" type="slidenum">
              <a:rPr lang="en-US"/>
              <a:pPr/>
              <a:t>‹#›</a:t>
            </a:fld>
            <a:endParaRPr lang="en-US"/>
          </a:p>
        </p:txBody>
      </p:sp>
    </p:spTree>
    <p:extLst>
      <p:ext uri="{BB962C8B-B14F-4D97-AF65-F5344CB8AC3E}">
        <p14:creationId xmlns:p14="http://schemas.microsoft.com/office/powerpoint/2010/main" val="417723728"/>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fontAlgn="auto">
              <a:spcBef>
                <a:spcPts val="0"/>
              </a:spcBef>
              <a:spcAft>
                <a:spcPts val="0"/>
              </a:spcAft>
              <a:defRPr sz="1200">
                <a:latin typeface="+mn-lt"/>
                <a:ea typeface="+mn-ea"/>
              </a:defRPr>
            </a:lvl1pPr>
          </a:lstStyle>
          <a:p>
            <a:pPr>
              <a:defRPr/>
            </a:pPr>
            <a:endParaRPr lang="en-US"/>
          </a:p>
        </p:txBody>
      </p:sp>
      <p:sp>
        <p:nvSpPr>
          <p:cNvPr id="3" name="Date Placeholder 2"/>
          <p:cNvSpPr>
            <a:spLocks noGrp="1"/>
          </p:cNvSpPr>
          <p:nvPr>
            <p:ph type="dt" idx="1"/>
          </p:nvPr>
        </p:nvSpPr>
        <p:spPr>
          <a:xfrm>
            <a:off x="3970938" y="0"/>
            <a:ext cx="3037840" cy="464820"/>
          </a:xfrm>
          <a:prstGeom prst="rect">
            <a:avLst/>
          </a:prstGeom>
        </p:spPr>
        <p:txBody>
          <a:bodyPr vert="horz" wrap="square" lIns="93177" tIns="46589" rIns="93177" bIns="46589" numCol="1" anchor="t" anchorCtr="0" compatLnSpc="1">
            <a:prstTxWarp prst="textNoShape">
              <a:avLst/>
            </a:prstTxWarp>
          </a:bodyPr>
          <a:lstStyle>
            <a:lvl1pPr algn="r">
              <a:defRPr sz="1200">
                <a:latin typeface="Calibri" pitchFamily="34" charset="0"/>
              </a:defRPr>
            </a:lvl1pPr>
          </a:lstStyle>
          <a:p>
            <a:fld id="{873631F6-B0A6-4460-B973-A7E323141116}" type="datetimeFigureOut">
              <a:rPr lang="en-US"/>
              <a:pPr/>
              <a:t>12/7/2015</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pPr lvl="0"/>
            <a:endParaRPr lang="en-US" noProof="0"/>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lstStyle/>
          <a:p>
            <a:pPr lvl="0"/>
            <a:r>
              <a:rPr lang="fi-FI" noProof="0" smtClean="0"/>
              <a:t>Click to edit Master text styles</a:t>
            </a:r>
          </a:p>
          <a:p>
            <a:pPr lvl="1"/>
            <a:r>
              <a:rPr lang="fi-FI" noProof="0" smtClean="0"/>
              <a:t>Second level</a:t>
            </a:r>
          </a:p>
          <a:p>
            <a:pPr lvl="2"/>
            <a:r>
              <a:rPr lang="fi-FI" noProof="0" smtClean="0"/>
              <a:t>Third level</a:t>
            </a:r>
          </a:p>
          <a:p>
            <a:pPr lvl="3"/>
            <a:r>
              <a:rPr lang="fi-FI" noProof="0" smtClean="0"/>
              <a:t>Fourth level</a:t>
            </a:r>
          </a:p>
          <a:p>
            <a:pPr lvl="4"/>
            <a:r>
              <a:rPr lang="fi-FI" noProof="0" smtClean="0"/>
              <a:t>Fifth level</a:t>
            </a:r>
            <a:endParaRPr lang="en-US" noProof="0"/>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fontAlgn="auto">
              <a:spcBef>
                <a:spcPts val="0"/>
              </a:spcBef>
              <a:spcAft>
                <a:spcPts val="0"/>
              </a:spcAft>
              <a:defRPr sz="1200">
                <a:latin typeface="+mn-lt"/>
                <a:ea typeface="+mn-ea"/>
              </a:defRPr>
            </a:lvl1pPr>
          </a:lstStyle>
          <a:p>
            <a:pPr>
              <a:defRPr/>
            </a:pPr>
            <a:endParaRPr lang="en-US"/>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wrap="square" lIns="93177" tIns="46589" rIns="93177" bIns="46589" numCol="1" anchor="b" anchorCtr="0" compatLnSpc="1">
            <a:prstTxWarp prst="textNoShape">
              <a:avLst/>
            </a:prstTxWarp>
          </a:bodyPr>
          <a:lstStyle>
            <a:lvl1pPr algn="r">
              <a:defRPr sz="1200">
                <a:latin typeface="Calibri" pitchFamily="34" charset="0"/>
              </a:defRPr>
            </a:lvl1pPr>
          </a:lstStyle>
          <a:p>
            <a:fld id="{4E3AA499-04E5-4EE8-8BF9-8B6D0F320FEE}" type="slidenum">
              <a:rPr lang="en-US"/>
              <a:pPr/>
              <a:t>‹#›</a:t>
            </a:fld>
            <a:endParaRPr lang="en-US"/>
          </a:p>
        </p:txBody>
      </p:sp>
    </p:spTree>
    <p:extLst>
      <p:ext uri="{BB962C8B-B14F-4D97-AF65-F5344CB8AC3E}">
        <p14:creationId xmlns:p14="http://schemas.microsoft.com/office/powerpoint/2010/main" val="3449696931"/>
      </p:ext>
    </p:extLst>
  </p:cSld>
  <p:clrMap bg1="lt1" tx1="dk1" bg2="lt2" tx2="dk2" accent1="accent1" accent2="accent2" accent3="accent3" accent4="accent4" accent5="accent5" accent6="accent6" hlink="hlink" folHlink="folHlink"/>
  <p:hf hdr="0" ftr="0" dt="0"/>
  <p:notesStyle>
    <a:lvl1pPr algn="l" defTabSz="457200" rtl="0" fontAlgn="base">
      <a:spcBef>
        <a:spcPct val="30000"/>
      </a:spcBef>
      <a:spcAft>
        <a:spcPct val="0"/>
      </a:spcAft>
      <a:defRPr sz="1200" kern="1200">
        <a:solidFill>
          <a:schemeClr val="tx1"/>
        </a:solidFill>
        <a:latin typeface="+mn-lt"/>
        <a:ea typeface="Geneva" pitchFamily="127" charset="-128"/>
        <a:cs typeface="+mn-cs"/>
      </a:defRPr>
    </a:lvl1pPr>
    <a:lvl2pPr marL="457200" algn="l" defTabSz="457200" rtl="0" fontAlgn="base">
      <a:spcBef>
        <a:spcPct val="30000"/>
      </a:spcBef>
      <a:spcAft>
        <a:spcPct val="0"/>
      </a:spcAft>
      <a:defRPr sz="1200" kern="1200">
        <a:solidFill>
          <a:schemeClr val="tx1"/>
        </a:solidFill>
        <a:latin typeface="+mn-lt"/>
        <a:ea typeface="Geneva" pitchFamily="127" charset="-128"/>
        <a:cs typeface="+mn-cs"/>
      </a:defRPr>
    </a:lvl2pPr>
    <a:lvl3pPr marL="914400" algn="l" defTabSz="457200" rtl="0" fontAlgn="base">
      <a:spcBef>
        <a:spcPct val="30000"/>
      </a:spcBef>
      <a:spcAft>
        <a:spcPct val="0"/>
      </a:spcAft>
      <a:defRPr sz="1200" kern="1200">
        <a:solidFill>
          <a:schemeClr val="tx1"/>
        </a:solidFill>
        <a:latin typeface="+mn-lt"/>
        <a:ea typeface="Geneva" pitchFamily="127" charset="-128"/>
        <a:cs typeface="+mn-cs"/>
      </a:defRPr>
    </a:lvl3pPr>
    <a:lvl4pPr marL="1371600" algn="l" defTabSz="457200" rtl="0" fontAlgn="base">
      <a:spcBef>
        <a:spcPct val="30000"/>
      </a:spcBef>
      <a:spcAft>
        <a:spcPct val="0"/>
      </a:spcAft>
      <a:defRPr sz="1200" kern="1200">
        <a:solidFill>
          <a:schemeClr val="tx1"/>
        </a:solidFill>
        <a:latin typeface="+mn-lt"/>
        <a:ea typeface="Geneva" pitchFamily="127" charset="-128"/>
        <a:cs typeface="+mn-cs"/>
      </a:defRPr>
    </a:lvl4pPr>
    <a:lvl5pPr marL="1828800" algn="l" defTabSz="457200" rtl="0" fontAlgn="base">
      <a:spcBef>
        <a:spcPct val="30000"/>
      </a:spcBef>
      <a:spcAft>
        <a:spcPct val="0"/>
      </a:spcAft>
      <a:defRPr sz="1200" kern="1200">
        <a:solidFill>
          <a:schemeClr val="tx1"/>
        </a:solidFill>
        <a:latin typeface="+mn-lt"/>
        <a:ea typeface="Geneva" pitchFamily="127"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fi-FI" dirty="0"/>
          </a:p>
        </p:txBody>
      </p:sp>
      <p:sp>
        <p:nvSpPr>
          <p:cNvPr id="4" name="Dian numeron paikkamerkki 3"/>
          <p:cNvSpPr>
            <a:spLocks noGrp="1"/>
          </p:cNvSpPr>
          <p:nvPr>
            <p:ph type="sldNum" sz="quarter" idx="10"/>
          </p:nvPr>
        </p:nvSpPr>
        <p:spPr/>
        <p:txBody>
          <a:bodyPr/>
          <a:lstStyle/>
          <a:p>
            <a:fld id="{4E3AA499-04E5-4EE8-8BF9-8B6D0F320FEE}" type="slidenum">
              <a:rPr lang="en-US" smtClean="0"/>
              <a:pPr/>
              <a:t>2</a:t>
            </a:fld>
            <a:endParaRPr lang="en-US"/>
          </a:p>
        </p:txBody>
      </p:sp>
    </p:spTree>
    <p:extLst>
      <p:ext uri="{BB962C8B-B14F-4D97-AF65-F5344CB8AC3E}">
        <p14:creationId xmlns:p14="http://schemas.microsoft.com/office/powerpoint/2010/main" val="381820186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r>
              <a:rPr lang="fi-FI" dirty="0" err="1" smtClean="0"/>
              <a:t>We</a:t>
            </a:r>
            <a:r>
              <a:rPr lang="fi-FI" dirty="0" smtClean="0"/>
              <a:t> </a:t>
            </a:r>
            <a:r>
              <a:rPr lang="fi-FI" dirty="0" err="1" smtClean="0"/>
              <a:t>also</a:t>
            </a:r>
            <a:r>
              <a:rPr lang="fi-FI" dirty="0" smtClean="0"/>
              <a:t> </a:t>
            </a:r>
            <a:r>
              <a:rPr lang="fi-FI" dirty="0" err="1" smtClean="0"/>
              <a:t>looked</a:t>
            </a:r>
            <a:r>
              <a:rPr lang="fi-FI" dirty="0" smtClean="0"/>
              <a:t> at the </a:t>
            </a:r>
            <a:r>
              <a:rPr lang="fi-FI" dirty="0" err="1" smtClean="0"/>
              <a:t>CoE</a:t>
            </a:r>
            <a:r>
              <a:rPr lang="fi-FI" dirty="0" smtClean="0"/>
              <a:t> definition as </a:t>
            </a:r>
            <a:r>
              <a:rPr lang="fi-FI" dirty="0" err="1" smtClean="0"/>
              <a:t>well</a:t>
            </a:r>
            <a:r>
              <a:rPr lang="fi-FI" dirty="0" smtClean="0"/>
              <a:t> as </a:t>
            </a:r>
            <a:r>
              <a:rPr lang="fi-FI" dirty="0" err="1" smtClean="0"/>
              <a:t>partly</a:t>
            </a:r>
            <a:r>
              <a:rPr lang="fi-FI" dirty="0" smtClean="0"/>
              <a:t> </a:t>
            </a:r>
            <a:r>
              <a:rPr lang="fi-FI" dirty="0" err="1" smtClean="0"/>
              <a:t>overlapping</a:t>
            </a:r>
            <a:r>
              <a:rPr lang="fi-FI" baseline="0" dirty="0" smtClean="0"/>
              <a:t> </a:t>
            </a:r>
            <a:r>
              <a:rPr lang="fi-FI" baseline="0" dirty="0" err="1" smtClean="0"/>
              <a:t>concepts</a:t>
            </a:r>
            <a:r>
              <a:rPr lang="fi-FI" baseline="0" dirty="0" smtClean="0"/>
              <a:t> of </a:t>
            </a:r>
            <a:r>
              <a:rPr lang="fi-FI" baseline="0" dirty="0" err="1" smtClean="0"/>
              <a:t>citizenship</a:t>
            </a:r>
            <a:r>
              <a:rPr lang="fi-FI" baseline="0" dirty="0" smtClean="0"/>
              <a:t> </a:t>
            </a:r>
            <a:r>
              <a:rPr lang="fi-FI" baseline="0" dirty="0" err="1" smtClean="0"/>
              <a:t>education</a:t>
            </a:r>
            <a:r>
              <a:rPr lang="fi-FI" baseline="0" dirty="0" smtClean="0"/>
              <a:t> </a:t>
            </a:r>
            <a:r>
              <a:rPr lang="fi-FI" baseline="0" dirty="0" err="1" smtClean="0"/>
              <a:t>or</a:t>
            </a:r>
            <a:r>
              <a:rPr lang="fi-FI" baseline="0" dirty="0" smtClean="0"/>
              <a:t> </a:t>
            </a:r>
            <a:r>
              <a:rPr lang="fi-FI" baseline="0" dirty="0" err="1" smtClean="0"/>
              <a:t>global</a:t>
            </a:r>
            <a:r>
              <a:rPr lang="fi-FI" baseline="0" dirty="0" smtClean="0"/>
              <a:t> </a:t>
            </a:r>
            <a:r>
              <a:rPr lang="fi-FI" baseline="0" dirty="0" err="1" smtClean="0"/>
              <a:t>education</a:t>
            </a:r>
            <a:r>
              <a:rPr lang="fi-FI" baseline="0" dirty="0" smtClean="0"/>
              <a:t>.</a:t>
            </a:r>
            <a:endParaRPr lang="fi-FI" dirty="0"/>
          </a:p>
        </p:txBody>
      </p:sp>
      <p:sp>
        <p:nvSpPr>
          <p:cNvPr id="4" name="Dian numeron paikkamerkki 3"/>
          <p:cNvSpPr>
            <a:spLocks noGrp="1"/>
          </p:cNvSpPr>
          <p:nvPr>
            <p:ph type="sldNum" sz="quarter" idx="10"/>
          </p:nvPr>
        </p:nvSpPr>
        <p:spPr/>
        <p:txBody>
          <a:bodyPr/>
          <a:lstStyle/>
          <a:p>
            <a:fld id="{4E3AA499-04E5-4EE8-8BF9-8B6D0F320FEE}" type="slidenum">
              <a:rPr lang="en-US" smtClean="0"/>
              <a:pPr/>
              <a:t>3</a:t>
            </a:fld>
            <a:endParaRPr lang="en-US"/>
          </a:p>
        </p:txBody>
      </p:sp>
    </p:spTree>
    <p:extLst>
      <p:ext uri="{BB962C8B-B14F-4D97-AF65-F5344CB8AC3E}">
        <p14:creationId xmlns:p14="http://schemas.microsoft.com/office/powerpoint/2010/main" val="333009575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r>
              <a:rPr lang="en-US" dirty="0" smtClean="0"/>
              <a:t>PREPARATION: Irish</a:t>
            </a:r>
            <a:r>
              <a:rPr lang="en-US" baseline="0" dirty="0" smtClean="0"/>
              <a:t> Human Rights Institution’s similar study</a:t>
            </a:r>
          </a:p>
          <a:p>
            <a:endParaRPr lang="en-US" dirty="0" smtClean="0"/>
          </a:p>
          <a:p>
            <a:r>
              <a:rPr lang="en-US" dirty="0" smtClean="0"/>
              <a:t>STEERING GROUP AND AUTHORS :</a:t>
            </a:r>
          </a:p>
          <a:p>
            <a:r>
              <a:rPr lang="en-US" dirty="0" smtClean="0"/>
              <a:t>Steering group, which included all the commissioned authors and some other experts in the area of HRE. </a:t>
            </a:r>
          </a:p>
          <a:p>
            <a:r>
              <a:rPr lang="en-US" dirty="0" smtClean="0"/>
              <a:t>Authors were identified  mainly based on </a:t>
            </a:r>
            <a:r>
              <a:rPr lang="en-US" b="1" dirty="0" smtClean="0"/>
              <a:t>two qualifications: expertise in human rights AND expertise in the given educational sector.</a:t>
            </a:r>
          </a:p>
          <a:p>
            <a:endParaRPr lang="en-US" b="1" dirty="0" smtClean="0"/>
          </a:p>
          <a:p>
            <a:r>
              <a:rPr lang="en-US" b="1" dirty="0" smtClean="0"/>
              <a:t>SCOPE</a:t>
            </a:r>
            <a:r>
              <a:rPr lang="en-US" b="1" baseline="0" dirty="0" smtClean="0"/>
              <a:t> AND METHODOLOGIES</a:t>
            </a:r>
            <a:endParaRPr lang="en-US" b="1" dirty="0" smtClean="0"/>
          </a:p>
          <a:p>
            <a:pPr marL="0" marR="0" indent="0" algn="l" defTabSz="457200" rtl="0" eaLnBrk="1" fontAlgn="base" latinLnBrk="0" hangingPunct="1">
              <a:lnSpc>
                <a:spcPct val="100000"/>
              </a:lnSpc>
              <a:spcBef>
                <a:spcPct val="30000"/>
              </a:spcBef>
              <a:spcAft>
                <a:spcPct val="0"/>
              </a:spcAft>
              <a:buClrTx/>
              <a:buSzTx/>
              <a:buFontTx/>
              <a:buNone/>
              <a:tabLst/>
              <a:defRPr/>
            </a:pPr>
            <a:r>
              <a:rPr lang="en-US" dirty="0" smtClean="0"/>
              <a:t>Authors were given the task to provide a </a:t>
            </a:r>
            <a:r>
              <a:rPr lang="en-US" b="1" dirty="0" smtClean="0"/>
              <a:t>good overview of HRE</a:t>
            </a:r>
            <a:r>
              <a:rPr lang="en-US" dirty="0" smtClean="0"/>
              <a:t> in the given educational sector</a:t>
            </a:r>
            <a:r>
              <a:rPr lang="en-GB" sz="1200" kern="1200" dirty="0" smtClean="0">
                <a:solidFill>
                  <a:schemeClr val="tx1"/>
                </a:solidFill>
                <a:effectLst/>
                <a:latin typeface="+mn-lt"/>
                <a:ea typeface="Geneva" pitchFamily="127" charset="-128"/>
                <a:cs typeface="+mn-cs"/>
              </a:rPr>
              <a:t> through examining how the elements of the definition of human rights education, i.e. </a:t>
            </a:r>
            <a:r>
              <a:rPr lang="en-GB" sz="1200" i="1" kern="1200" dirty="0" smtClean="0">
                <a:solidFill>
                  <a:schemeClr val="tx1"/>
                </a:solidFill>
                <a:effectLst/>
                <a:latin typeface="+mn-lt"/>
                <a:ea typeface="Geneva" pitchFamily="127" charset="-128"/>
                <a:cs typeface="+mn-cs"/>
              </a:rPr>
              <a:t>values, norms, mechanisms, enabling environment and the objective of empowerment</a:t>
            </a:r>
            <a:r>
              <a:rPr lang="en-GB" sz="1200" kern="1200" dirty="0" smtClean="0">
                <a:solidFill>
                  <a:schemeClr val="tx1"/>
                </a:solidFill>
                <a:effectLst/>
                <a:latin typeface="+mn-lt"/>
                <a:ea typeface="Geneva" pitchFamily="127" charset="-128"/>
                <a:cs typeface="+mn-cs"/>
              </a:rPr>
              <a:t>. In</a:t>
            </a:r>
            <a:r>
              <a:rPr lang="en-GB" sz="1200" kern="1200" baseline="0" dirty="0" smtClean="0">
                <a:solidFill>
                  <a:schemeClr val="tx1"/>
                </a:solidFill>
                <a:effectLst/>
                <a:latin typeface="+mn-lt"/>
                <a:ea typeface="Geneva" pitchFamily="127" charset="-128"/>
                <a:cs typeface="+mn-cs"/>
              </a:rPr>
              <a:t> practise this was done by </a:t>
            </a:r>
            <a:r>
              <a:rPr lang="en-US" dirty="0" smtClean="0"/>
              <a:t>reviewing the relevant legislation, curriculums</a:t>
            </a:r>
            <a:r>
              <a:rPr lang="en-US" baseline="0" dirty="0" smtClean="0"/>
              <a:t> and possible other policy guidelines, </a:t>
            </a:r>
            <a:r>
              <a:rPr lang="en-GB" sz="1200" kern="1200" dirty="0" smtClean="0">
                <a:solidFill>
                  <a:schemeClr val="tx1"/>
                </a:solidFill>
                <a:effectLst/>
                <a:latin typeface="+mn-lt"/>
                <a:ea typeface="Geneva" pitchFamily="127" charset="-128"/>
                <a:cs typeface="+mn-cs"/>
              </a:rPr>
              <a:t>the professional competences of teachers, trainers and educators. On the other hand, it was realised already in the planning stage of this study that evaluating the quality or effectiveness of teaching would be too challenging a task.</a:t>
            </a:r>
          </a:p>
          <a:p>
            <a:pPr marL="0" marR="0" indent="0" algn="l" defTabSz="457200" rtl="0" eaLnBrk="1" fontAlgn="base" latinLnBrk="0" hangingPunct="1">
              <a:lnSpc>
                <a:spcPct val="100000"/>
              </a:lnSpc>
              <a:spcBef>
                <a:spcPct val="30000"/>
              </a:spcBef>
              <a:spcAft>
                <a:spcPct val="0"/>
              </a:spcAft>
              <a:buClrTx/>
              <a:buSzTx/>
              <a:buFontTx/>
              <a:buNone/>
              <a:tabLst/>
              <a:defRPr/>
            </a:pPr>
            <a:endParaRPr lang="en-GB" sz="1200" kern="1200" dirty="0" smtClean="0">
              <a:solidFill>
                <a:schemeClr val="tx1"/>
              </a:solidFill>
              <a:effectLst/>
              <a:latin typeface="+mn-lt"/>
              <a:ea typeface="Geneva" pitchFamily="127" charset="-128"/>
              <a:cs typeface="+mn-cs"/>
            </a:endParaRPr>
          </a:p>
          <a:p>
            <a:pPr marL="0" marR="0" indent="0" algn="l" defTabSz="457200" rtl="0" eaLnBrk="1" fontAlgn="base" latinLnBrk="0" hangingPunct="1">
              <a:lnSpc>
                <a:spcPct val="100000"/>
              </a:lnSpc>
              <a:spcBef>
                <a:spcPct val="30000"/>
              </a:spcBef>
              <a:spcAft>
                <a:spcPct val="0"/>
              </a:spcAft>
              <a:buClrTx/>
              <a:buSzTx/>
              <a:buFontTx/>
              <a:buNone/>
              <a:tabLst/>
              <a:defRPr/>
            </a:pPr>
            <a:r>
              <a:rPr lang="en-GB" sz="1200" kern="1200" dirty="0" smtClean="0">
                <a:solidFill>
                  <a:schemeClr val="tx1"/>
                </a:solidFill>
                <a:effectLst/>
                <a:latin typeface="+mn-lt"/>
                <a:ea typeface="Geneva" pitchFamily="127" charset="-128"/>
                <a:cs typeface="+mn-cs"/>
              </a:rPr>
              <a:t>Methodologies</a:t>
            </a:r>
            <a:r>
              <a:rPr lang="en-GB" sz="1200" kern="1200" baseline="0" dirty="0" smtClean="0">
                <a:solidFill>
                  <a:schemeClr val="tx1"/>
                </a:solidFill>
                <a:effectLst/>
                <a:latin typeface="+mn-lt"/>
                <a:ea typeface="Geneva" pitchFamily="127" charset="-128"/>
                <a:cs typeface="+mn-cs"/>
              </a:rPr>
              <a:t> also varied somewhat depending on the sector: included interviews and questionnaires.</a:t>
            </a:r>
            <a:endParaRPr lang="fi-FI" sz="1200" kern="1200" dirty="0" smtClean="0">
              <a:solidFill>
                <a:schemeClr val="tx1"/>
              </a:solidFill>
              <a:effectLst/>
              <a:latin typeface="+mn-lt"/>
              <a:ea typeface="Geneva" pitchFamily="127" charset="-128"/>
              <a:cs typeface="+mn-cs"/>
            </a:endParaRPr>
          </a:p>
          <a:p>
            <a:r>
              <a:rPr lang="en-GB" sz="1200" kern="1200" dirty="0" smtClean="0">
                <a:solidFill>
                  <a:schemeClr val="tx1"/>
                </a:solidFill>
                <a:effectLst/>
                <a:latin typeface="+mn-lt"/>
                <a:ea typeface="Geneva" pitchFamily="127" charset="-128"/>
                <a:cs typeface="+mn-cs"/>
              </a:rPr>
              <a:t> </a:t>
            </a:r>
            <a:endParaRPr lang="fi-FI" sz="1200" kern="1200" dirty="0" smtClean="0">
              <a:solidFill>
                <a:schemeClr val="tx1"/>
              </a:solidFill>
              <a:effectLst/>
              <a:latin typeface="+mn-lt"/>
              <a:ea typeface="Geneva" pitchFamily="127" charset="-128"/>
              <a:cs typeface="+mn-cs"/>
            </a:endParaRPr>
          </a:p>
          <a:p>
            <a:r>
              <a:rPr lang="en-GB" sz="1200" kern="1200" dirty="0" smtClean="0">
                <a:solidFill>
                  <a:schemeClr val="tx1"/>
                </a:solidFill>
                <a:effectLst/>
                <a:latin typeface="+mn-lt"/>
                <a:ea typeface="Geneva" pitchFamily="127" charset="-128"/>
                <a:cs typeface="+mn-cs"/>
              </a:rPr>
              <a:t>The study was set the objective of giving an overview of the current state of human rights education and training. At the same time, it aims to provide a basis for drafting a (possible) national human rights education action plan. In other words, the study also looks into future development needs and plans. For this purpose, the authors were requested to evaluate the possibilities, challenges and obstacles of human rights education in the sector concerned and make </a:t>
            </a:r>
            <a:r>
              <a:rPr lang="en-GB" sz="1200" b="1" kern="1200" dirty="0" smtClean="0">
                <a:solidFill>
                  <a:schemeClr val="tx1"/>
                </a:solidFill>
                <a:effectLst/>
                <a:latin typeface="+mn-lt"/>
                <a:ea typeface="Geneva" pitchFamily="127" charset="-128"/>
                <a:cs typeface="+mn-cs"/>
              </a:rPr>
              <a:t>concrete action proposals </a:t>
            </a:r>
            <a:r>
              <a:rPr lang="en-GB" sz="1200" kern="1200" dirty="0" smtClean="0">
                <a:solidFill>
                  <a:schemeClr val="tx1"/>
                </a:solidFill>
                <a:effectLst/>
                <a:latin typeface="+mn-lt"/>
                <a:ea typeface="Geneva" pitchFamily="127" charset="-128"/>
                <a:cs typeface="+mn-cs"/>
              </a:rPr>
              <a:t>for developing human rights education.</a:t>
            </a:r>
            <a:endParaRPr lang="fi-FI" sz="1200" kern="1200" dirty="0" smtClean="0">
              <a:solidFill>
                <a:schemeClr val="tx1"/>
              </a:solidFill>
              <a:effectLst/>
              <a:latin typeface="+mn-lt"/>
              <a:ea typeface="Geneva" pitchFamily="127" charset="-128"/>
              <a:cs typeface="+mn-cs"/>
            </a:endParaRPr>
          </a:p>
          <a:p>
            <a:r>
              <a:rPr lang="en-GB" sz="1200" kern="1200" dirty="0" smtClean="0">
                <a:solidFill>
                  <a:schemeClr val="tx1"/>
                </a:solidFill>
                <a:effectLst/>
                <a:latin typeface="+mn-lt"/>
                <a:ea typeface="Geneva" pitchFamily="127" charset="-128"/>
                <a:cs typeface="+mn-cs"/>
              </a:rPr>
              <a:t> </a:t>
            </a:r>
            <a:endParaRPr lang="fi-FI" sz="1200" kern="1200" dirty="0" smtClean="0">
              <a:solidFill>
                <a:schemeClr val="tx1"/>
              </a:solidFill>
              <a:effectLst/>
              <a:latin typeface="+mn-lt"/>
              <a:ea typeface="Geneva" pitchFamily="127" charset="-128"/>
              <a:cs typeface="+mn-cs"/>
            </a:endParaRPr>
          </a:p>
          <a:p>
            <a:r>
              <a:rPr lang="en-GB" sz="1200" b="1" kern="1200" dirty="0" smtClean="0">
                <a:solidFill>
                  <a:schemeClr val="tx1"/>
                </a:solidFill>
                <a:effectLst/>
                <a:latin typeface="+mn-lt"/>
                <a:ea typeface="Geneva" pitchFamily="127" charset="-128"/>
                <a:cs typeface="+mn-cs"/>
              </a:rPr>
              <a:t>HR</a:t>
            </a:r>
            <a:r>
              <a:rPr lang="en-GB" sz="1200" b="1" kern="1200" baseline="0" dirty="0" smtClean="0">
                <a:solidFill>
                  <a:schemeClr val="tx1"/>
                </a:solidFill>
                <a:effectLst/>
                <a:latin typeface="+mn-lt"/>
                <a:ea typeface="Geneva" pitchFamily="127" charset="-128"/>
                <a:cs typeface="+mn-cs"/>
              </a:rPr>
              <a:t> DELEGATION REVIEWED</a:t>
            </a:r>
            <a:endParaRPr lang="en-GB" sz="1200" b="1" kern="1200" dirty="0" smtClean="0">
              <a:solidFill>
                <a:schemeClr val="tx1"/>
              </a:solidFill>
              <a:effectLst/>
              <a:latin typeface="+mn-lt"/>
              <a:ea typeface="Geneva" pitchFamily="127" charset="-128"/>
              <a:cs typeface="+mn-cs"/>
            </a:endParaRPr>
          </a:p>
          <a:p>
            <a:r>
              <a:rPr lang="en-GB" sz="1200" b="1" kern="1200" dirty="0" smtClean="0">
                <a:solidFill>
                  <a:schemeClr val="tx1"/>
                </a:solidFill>
                <a:effectLst/>
                <a:latin typeface="+mn-lt"/>
                <a:ea typeface="Geneva" pitchFamily="127" charset="-128"/>
                <a:cs typeface="+mn-cs"/>
              </a:rPr>
              <a:t>The general recommendations </a:t>
            </a:r>
            <a:r>
              <a:rPr lang="en-GB" sz="1200" kern="1200" dirty="0" smtClean="0">
                <a:solidFill>
                  <a:schemeClr val="tx1"/>
                </a:solidFill>
                <a:effectLst/>
                <a:latin typeface="+mn-lt"/>
                <a:ea typeface="Geneva" pitchFamily="127" charset="-128"/>
                <a:cs typeface="+mn-cs"/>
              </a:rPr>
              <a:t>for promoting human rights education and training in Finland adopted by the Human Rights Delegation were published as part of this study.</a:t>
            </a:r>
            <a:endParaRPr lang="fi-FI" sz="1200" kern="1200" dirty="0" smtClean="0">
              <a:solidFill>
                <a:schemeClr val="tx1"/>
              </a:solidFill>
              <a:effectLst/>
              <a:latin typeface="+mn-lt"/>
              <a:ea typeface="Geneva" pitchFamily="127" charset="-128"/>
              <a:cs typeface="+mn-cs"/>
            </a:endParaRPr>
          </a:p>
          <a:p>
            <a:endParaRPr lang="en-US" dirty="0" smtClean="0"/>
          </a:p>
          <a:p>
            <a:endParaRPr lang="fi-FI" dirty="0" smtClean="0"/>
          </a:p>
          <a:p>
            <a:endParaRPr lang="fi-FI" dirty="0" smtClean="0"/>
          </a:p>
          <a:p>
            <a:endParaRPr lang="fi-FI" dirty="0"/>
          </a:p>
        </p:txBody>
      </p:sp>
      <p:sp>
        <p:nvSpPr>
          <p:cNvPr id="4" name="Dian numeron paikkamerkki 3"/>
          <p:cNvSpPr>
            <a:spLocks noGrp="1"/>
          </p:cNvSpPr>
          <p:nvPr>
            <p:ph type="sldNum" sz="quarter" idx="10"/>
          </p:nvPr>
        </p:nvSpPr>
        <p:spPr/>
        <p:txBody>
          <a:bodyPr/>
          <a:lstStyle/>
          <a:p>
            <a:fld id="{4E3AA499-04E5-4EE8-8BF9-8B6D0F320FEE}" type="slidenum">
              <a:rPr lang="en-US" smtClean="0"/>
              <a:pPr/>
              <a:t>4</a:t>
            </a:fld>
            <a:endParaRPr lang="en-US"/>
          </a:p>
        </p:txBody>
      </p:sp>
    </p:spTree>
    <p:extLst>
      <p:ext uri="{BB962C8B-B14F-4D97-AF65-F5344CB8AC3E}">
        <p14:creationId xmlns:p14="http://schemas.microsoft.com/office/powerpoint/2010/main" val="223721657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Otsikkosivu, valkoinen">
    <p:spTree>
      <p:nvGrpSpPr>
        <p:cNvPr id="1" name=""/>
        <p:cNvGrpSpPr/>
        <p:nvPr/>
      </p:nvGrpSpPr>
      <p:grpSpPr>
        <a:xfrm>
          <a:off x="0" y="0"/>
          <a:ext cx="0" cy="0"/>
          <a:chOff x="0" y="0"/>
          <a:chExt cx="0" cy="0"/>
        </a:xfrm>
      </p:grpSpPr>
      <p:pic>
        <p:nvPicPr>
          <p:cNvPr id="4" name="Picture 6" descr="IOK-logo.gif"/>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106863" y="5464175"/>
            <a:ext cx="4573587" cy="941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itle 1"/>
          <p:cNvSpPr>
            <a:spLocks noGrp="1"/>
          </p:cNvSpPr>
          <p:nvPr>
            <p:ph type="ctrTitle"/>
          </p:nvPr>
        </p:nvSpPr>
        <p:spPr>
          <a:xfrm>
            <a:off x="476250" y="342385"/>
            <a:ext cx="7772400" cy="2140858"/>
          </a:xfrm>
        </p:spPr>
        <p:txBody>
          <a:bodyPr/>
          <a:lstStyle>
            <a:lvl1pPr>
              <a:lnSpc>
                <a:spcPct val="90000"/>
              </a:lnSpc>
              <a:defRPr sz="4500" spc="-50" baseline="0">
                <a:solidFill>
                  <a:schemeClr val="tx2"/>
                </a:solidFill>
              </a:defRPr>
            </a:lvl1pPr>
          </a:lstStyle>
          <a:p>
            <a:r>
              <a:rPr lang="fi-FI" smtClean="0"/>
              <a:t>Muokkaa perustyyl. napsautt.</a:t>
            </a:r>
            <a:endParaRPr lang="en-US" dirty="0"/>
          </a:p>
        </p:txBody>
      </p:sp>
      <p:sp>
        <p:nvSpPr>
          <p:cNvPr id="9" name="Subtitle 2"/>
          <p:cNvSpPr>
            <a:spLocks noGrp="1"/>
          </p:cNvSpPr>
          <p:nvPr>
            <p:ph type="subTitle" idx="1"/>
          </p:nvPr>
        </p:nvSpPr>
        <p:spPr>
          <a:xfrm>
            <a:off x="476250" y="2883661"/>
            <a:ext cx="6400800" cy="697434"/>
          </a:xfrm>
        </p:spPr>
        <p:txBody>
          <a:bodyPr>
            <a:normAutofit/>
          </a:bodyPr>
          <a:lstStyle>
            <a:lvl1pPr marL="0" indent="0" algn="l">
              <a:buNone/>
              <a:defRPr sz="1800" baseline="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i-FI" smtClean="0"/>
              <a:t>Muokkaa alaotsikon perustyyliä napsautt.</a:t>
            </a:r>
            <a:endParaRPr lang="en-US" dirty="0" smtClean="0"/>
          </a:p>
        </p:txBody>
      </p:sp>
      <p:sp>
        <p:nvSpPr>
          <p:cNvPr id="5" name="Date Placeholder 3"/>
          <p:cNvSpPr>
            <a:spLocks noGrp="1"/>
          </p:cNvSpPr>
          <p:nvPr>
            <p:ph type="dt" sz="half" idx="10"/>
          </p:nvPr>
        </p:nvSpPr>
        <p:spPr>
          <a:xfrm>
            <a:off x="1108075" y="6170613"/>
            <a:ext cx="2133600" cy="365125"/>
          </a:xfrm>
        </p:spPr>
        <p:txBody>
          <a:bodyPr lIns="0" tIns="0" rIns="0" bIns="0"/>
          <a:lstStyle>
            <a:lvl1pPr>
              <a:defRPr/>
            </a:lvl1pPr>
          </a:lstStyle>
          <a:p>
            <a:fld id="{ECFB780D-5799-4FF4-8CC6-4FBE9CAD85E7}" type="datetime5">
              <a:rPr lang="en-US"/>
              <a:pPr/>
              <a:t>7-Dec-15</a:t>
            </a:fld>
            <a:endParaRPr lang="en-US"/>
          </a:p>
        </p:txBody>
      </p:sp>
      <p:sp>
        <p:nvSpPr>
          <p:cNvPr id="6" name="Slide Number Placeholder 5"/>
          <p:cNvSpPr>
            <a:spLocks noGrp="1"/>
          </p:cNvSpPr>
          <p:nvPr>
            <p:ph type="sldNum" sz="quarter" idx="11"/>
          </p:nvPr>
        </p:nvSpPr>
        <p:spPr>
          <a:xfrm>
            <a:off x="457200" y="6170613"/>
            <a:ext cx="650875" cy="365125"/>
          </a:xfrm>
        </p:spPr>
        <p:txBody>
          <a:bodyPr lIns="0" tIns="0" rIns="0" bIns="0"/>
          <a:lstStyle>
            <a:lvl1pPr algn="l">
              <a:defRPr/>
            </a:lvl1pPr>
          </a:lstStyle>
          <a:p>
            <a:fld id="{C0B8C4A3-2F39-4606-B8F9-577D8A3FAB41}" type="slidenum">
              <a:rPr lang="en-US"/>
              <a:pPr/>
              <a:t>‹#›</a:t>
            </a:fld>
            <a:endParaRPr lang="en-US"/>
          </a:p>
        </p:txBody>
      </p:sp>
    </p:spTree>
    <p:extLst>
      <p:ext uri="{BB962C8B-B14F-4D97-AF65-F5344CB8AC3E}">
        <p14:creationId xmlns:p14="http://schemas.microsoft.com/office/powerpoint/2010/main" val="204054011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Tyhjä sivu">
    <p:spTree>
      <p:nvGrpSpPr>
        <p:cNvPr id="1" name=""/>
        <p:cNvGrpSpPr/>
        <p:nvPr/>
      </p:nvGrpSpPr>
      <p:grpSpPr>
        <a:xfrm>
          <a:off x="0" y="0"/>
          <a:ext cx="0" cy="0"/>
          <a:chOff x="0" y="0"/>
          <a:chExt cx="0" cy="0"/>
        </a:xfrm>
      </p:grpSpPr>
      <p:pic>
        <p:nvPicPr>
          <p:cNvPr id="2" name="Picture 6" descr="IOK-logo.gif"/>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045200" y="5970588"/>
            <a:ext cx="2744788" cy="565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Date Placeholder 3"/>
          <p:cNvSpPr>
            <a:spLocks noGrp="1"/>
          </p:cNvSpPr>
          <p:nvPr>
            <p:ph type="dt" sz="half" idx="10"/>
          </p:nvPr>
        </p:nvSpPr>
        <p:spPr>
          <a:xfrm>
            <a:off x="1108075" y="6170613"/>
            <a:ext cx="2133600" cy="365125"/>
          </a:xfrm>
        </p:spPr>
        <p:txBody>
          <a:bodyPr lIns="0" tIns="0" rIns="0" bIns="0"/>
          <a:lstStyle>
            <a:lvl1pPr>
              <a:defRPr/>
            </a:lvl1pPr>
          </a:lstStyle>
          <a:p>
            <a:fld id="{4D0E614D-F671-4063-894F-49DC013E51B1}" type="datetime5">
              <a:rPr lang="en-US"/>
              <a:pPr/>
              <a:t>7-Dec-15</a:t>
            </a:fld>
            <a:endParaRPr lang="en-US"/>
          </a:p>
        </p:txBody>
      </p:sp>
      <p:sp>
        <p:nvSpPr>
          <p:cNvPr id="4" name="Slide Number Placeholder 5"/>
          <p:cNvSpPr>
            <a:spLocks noGrp="1"/>
          </p:cNvSpPr>
          <p:nvPr>
            <p:ph type="sldNum" sz="quarter" idx="11"/>
          </p:nvPr>
        </p:nvSpPr>
        <p:spPr>
          <a:xfrm>
            <a:off x="457200" y="6170613"/>
            <a:ext cx="650875" cy="365125"/>
          </a:xfrm>
        </p:spPr>
        <p:txBody>
          <a:bodyPr lIns="0" tIns="0" rIns="0" bIns="0"/>
          <a:lstStyle>
            <a:lvl1pPr algn="l">
              <a:defRPr/>
            </a:lvl1pPr>
          </a:lstStyle>
          <a:p>
            <a:fld id="{1DB00483-9167-4A26-A308-C047A8198F43}" type="slidenum">
              <a:rPr lang="en-US"/>
              <a:pPr/>
              <a:t>‹#›</a:t>
            </a:fld>
            <a:endParaRPr lang="en-US"/>
          </a:p>
        </p:txBody>
      </p:sp>
    </p:spTree>
    <p:extLst>
      <p:ext uri="{BB962C8B-B14F-4D97-AF65-F5344CB8AC3E}">
        <p14:creationId xmlns:p14="http://schemas.microsoft.com/office/powerpoint/2010/main" val="29832604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Logosivu, valkoinen">
    <p:spTree>
      <p:nvGrpSpPr>
        <p:cNvPr id="1" name=""/>
        <p:cNvGrpSpPr/>
        <p:nvPr/>
      </p:nvGrpSpPr>
      <p:grpSpPr>
        <a:xfrm>
          <a:off x="0" y="0"/>
          <a:ext cx="0" cy="0"/>
          <a:chOff x="0" y="0"/>
          <a:chExt cx="0" cy="0"/>
        </a:xfrm>
      </p:grpSpPr>
      <p:pic>
        <p:nvPicPr>
          <p:cNvPr id="2" name="Picture 6" descr="IOK-logo.gif"/>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041400" y="2641600"/>
            <a:ext cx="6908800" cy="1423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630070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Logosivu, väri">
    <p:bg>
      <p:bgPr>
        <a:solidFill>
          <a:schemeClr val="tx2"/>
        </a:solidFill>
        <a:effectLst/>
      </p:bgPr>
    </p:bg>
    <p:spTree>
      <p:nvGrpSpPr>
        <p:cNvPr id="1" name=""/>
        <p:cNvGrpSpPr/>
        <p:nvPr/>
      </p:nvGrpSpPr>
      <p:grpSpPr>
        <a:xfrm>
          <a:off x="0" y="0"/>
          <a:ext cx="0" cy="0"/>
          <a:chOff x="0" y="0"/>
          <a:chExt cx="0" cy="0"/>
        </a:xfrm>
      </p:grpSpPr>
      <p:pic>
        <p:nvPicPr>
          <p:cNvPr id="2" name="Picture 6" descr="IOK-logo-valk.gif"/>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041400" y="2641600"/>
            <a:ext cx="6908800" cy="1423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49964818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Otsikkosivu, väri">
    <p:bg>
      <p:bgPr>
        <a:solidFill>
          <a:schemeClr val="tx2"/>
        </a:solidFill>
        <a:effectLst/>
      </p:bgPr>
    </p:bg>
    <p:spTree>
      <p:nvGrpSpPr>
        <p:cNvPr id="1" name=""/>
        <p:cNvGrpSpPr/>
        <p:nvPr/>
      </p:nvGrpSpPr>
      <p:grpSpPr>
        <a:xfrm>
          <a:off x="0" y="0"/>
          <a:ext cx="0" cy="0"/>
          <a:chOff x="0" y="0"/>
          <a:chExt cx="0" cy="0"/>
        </a:xfrm>
      </p:grpSpPr>
      <p:pic>
        <p:nvPicPr>
          <p:cNvPr id="4" name="Picture 6" descr="IOK-logo-valk.gif"/>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106863" y="5457825"/>
            <a:ext cx="4572000" cy="941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itle 1"/>
          <p:cNvSpPr>
            <a:spLocks noGrp="1"/>
          </p:cNvSpPr>
          <p:nvPr>
            <p:ph type="ctrTitle"/>
          </p:nvPr>
        </p:nvSpPr>
        <p:spPr>
          <a:xfrm>
            <a:off x="476250" y="342385"/>
            <a:ext cx="7772400" cy="2140858"/>
          </a:xfrm>
        </p:spPr>
        <p:txBody>
          <a:bodyPr/>
          <a:lstStyle>
            <a:lvl1pPr>
              <a:lnSpc>
                <a:spcPct val="90000"/>
              </a:lnSpc>
              <a:defRPr sz="4500" spc="-50" baseline="0">
                <a:solidFill>
                  <a:srgbClr val="FFFFFF"/>
                </a:solidFill>
              </a:defRPr>
            </a:lvl1pPr>
          </a:lstStyle>
          <a:p>
            <a:r>
              <a:rPr lang="fi-FI" smtClean="0"/>
              <a:t>Muokkaa perustyyl. napsautt.</a:t>
            </a:r>
            <a:endParaRPr lang="en-US" dirty="0"/>
          </a:p>
        </p:txBody>
      </p:sp>
      <p:sp>
        <p:nvSpPr>
          <p:cNvPr id="10" name="Subtitle 2"/>
          <p:cNvSpPr>
            <a:spLocks noGrp="1"/>
          </p:cNvSpPr>
          <p:nvPr>
            <p:ph type="subTitle" idx="1"/>
          </p:nvPr>
        </p:nvSpPr>
        <p:spPr>
          <a:xfrm>
            <a:off x="476250" y="2883661"/>
            <a:ext cx="6400800" cy="697434"/>
          </a:xfrm>
        </p:spPr>
        <p:txBody>
          <a:bodyPr>
            <a:normAutofit/>
          </a:bodyPr>
          <a:lstStyle>
            <a:lvl1pPr marL="0" indent="0" algn="l">
              <a:buNone/>
              <a:defRPr sz="1800" baseline="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i-FI" smtClean="0"/>
              <a:t>Muokkaa alaotsikon perustyyliä napsautt.</a:t>
            </a:r>
            <a:endParaRPr lang="en-US" dirty="0" smtClean="0"/>
          </a:p>
        </p:txBody>
      </p:sp>
      <p:sp>
        <p:nvSpPr>
          <p:cNvPr id="5" name="Date Placeholder 3"/>
          <p:cNvSpPr>
            <a:spLocks noGrp="1"/>
          </p:cNvSpPr>
          <p:nvPr>
            <p:ph type="dt" sz="half" idx="10"/>
          </p:nvPr>
        </p:nvSpPr>
        <p:spPr>
          <a:xfrm>
            <a:off x="1108075" y="6170613"/>
            <a:ext cx="2133600" cy="365125"/>
          </a:xfrm>
        </p:spPr>
        <p:txBody>
          <a:bodyPr lIns="0" tIns="0" rIns="0" bIns="0"/>
          <a:lstStyle>
            <a:lvl1pPr>
              <a:defRPr>
                <a:solidFill>
                  <a:srgbClr val="EA9685"/>
                </a:solidFill>
              </a:defRPr>
            </a:lvl1pPr>
          </a:lstStyle>
          <a:p>
            <a:fld id="{CBB808D6-C3D0-4C06-BCB9-25C976AFB8D3}" type="datetime5">
              <a:rPr lang="en-US"/>
              <a:pPr/>
              <a:t>7-Dec-15</a:t>
            </a:fld>
            <a:endParaRPr lang="en-US"/>
          </a:p>
        </p:txBody>
      </p:sp>
      <p:sp>
        <p:nvSpPr>
          <p:cNvPr id="7" name="Slide Number Placeholder 5"/>
          <p:cNvSpPr>
            <a:spLocks noGrp="1"/>
          </p:cNvSpPr>
          <p:nvPr>
            <p:ph type="sldNum" sz="quarter" idx="11"/>
          </p:nvPr>
        </p:nvSpPr>
        <p:spPr>
          <a:xfrm>
            <a:off x="457200" y="6170613"/>
            <a:ext cx="650875" cy="365125"/>
          </a:xfrm>
        </p:spPr>
        <p:txBody>
          <a:bodyPr lIns="0" tIns="0" rIns="0" bIns="0"/>
          <a:lstStyle>
            <a:lvl1pPr algn="l">
              <a:defRPr>
                <a:solidFill>
                  <a:srgbClr val="EA9685"/>
                </a:solidFill>
              </a:defRPr>
            </a:lvl1pPr>
          </a:lstStyle>
          <a:p>
            <a:fld id="{3969414D-C9F5-41C4-8582-2ECFC3185B79}" type="slidenum">
              <a:rPr lang="en-US"/>
              <a:pPr/>
              <a:t>‹#›</a:t>
            </a:fld>
            <a:endParaRPr lang="en-US"/>
          </a:p>
        </p:txBody>
      </p:sp>
    </p:spTree>
    <p:extLst>
      <p:ext uri="{BB962C8B-B14F-4D97-AF65-F5344CB8AC3E}">
        <p14:creationId xmlns:p14="http://schemas.microsoft.com/office/powerpoint/2010/main" val="49593510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Sisältösivu">
    <p:spTree>
      <p:nvGrpSpPr>
        <p:cNvPr id="1" name=""/>
        <p:cNvGrpSpPr/>
        <p:nvPr/>
      </p:nvGrpSpPr>
      <p:grpSpPr>
        <a:xfrm>
          <a:off x="0" y="0"/>
          <a:ext cx="0" cy="0"/>
          <a:chOff x="0" y="0"/>
          <a:chExt cx="0" cy="0"/>
        </a:xfrm>
      </p:grpSpPr>
      <p:pic>
        <p:nvPicPr>
          <p:cNvPr id="4" name="Picture 6" descr="IOK-logo.gif"/>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045200" y="5970588"/>
            <a:ext cx="2744788" cy="565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457200" y="274638"/>
            <a:ext cx="8229600" cy="1059892"/>
          </a:xfrm>
        </p:spPr>
        <p:txBody>
          <a:bodyPr/>
          <a:lstStyle/>
          <a:p>
            <a:r>
              <a:rPr lang="fi-FI" smtClean="0"/>
              <a:t>Muokkaa perustyyl. napsautt.</a:t>
            </a:r>
            <a:endParaRPr lang="en-US" dirty="0"/>
          </a:p>
        </p:txBody>
      </p:sp>
      <p:sp>
        <p:nvSpPr>
          <p:cNvPr id="3" name="Content Placeholder 2"/>
          <p:cNvSpPr>
            <a:spLocks noGrp="1"/>
          </p:cNvSpPr>
          <p:nvPr>
            <p:ph idx="1"/>
          </p:nvPr>
        </p:nvSpPr>
        <p:spPr>
          <a:xfrm>
            <a:off x="457200" y="1502152"/>
            <a:ext cx="8332752" cy="4222787"/>
          </a:xfrm>
        </p:spPr>
        <p:txBody>
          <a:body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p:txBody>
      </p:sp>
      <p:sp>
        <p:nvSpPr>
          <p:cNvPr id="5" name="Date Placeholder 3"/>
          <p:cNvSpPr>
            <a:spLocks noGrp="1"/>
          </p:cNvSpPr>
          <p:nvPr>
            <p:ph type="dt" sz="half" idx="10"/>
          </p:nvPr>
        </p:nvSpPr>
        <p:spPr>
          <a:xfrm>
            <a:off x="1108075" y="6170613"/>
            <a:ext cx="2133600" cy="365125"/>
          </a:xfrm>
        </p:spPr>
        <p:txBody>
          <a:bodyPr lIns="0" tIns="0" rIns="0" bIns="0"/>
          <a:lstStyle>
            <a:lvl1pPr>
              <a:defRPr/>
            </a:lvl1pPr>
          </a:lstStyle>
          <a:p>
            <a:fld id="{2FABA527-6DDD-4250-AA67-54D9C3390C85}" type="datetime5">
              <a:rPr lang="en-US"/>
              <a:pPr/>
              <a:t>7-Dec-15</a:t>
            </a:fld>
            <a:endParaRPr lang="en-US"/>
          </a:p>
        </p:txBody>
      </p:sp>
      <p:sp>
        <p:nvSpPr>
          <p:cNvPr id="6" name="Slide Number Placeholder 5"/>
          <p:cNvSpPr>
            <a:spLocks noGrp="1"/>
          </p:cNvSpPr>
          <p:nvPr>
            <p:ph type="sldNum" sz="quarter" idx="11"/>
          </p:nvPr>
        </p:nvSpPr>
        <p:spPr>
          <a:xfrm>
            <a:off x="457200" y="6170613"/>
            <a:ext cx="650875" cy="365125"/>
          </a:xfrm>
        </p:spPr>
        <p:txBody>
          <a:bodyPr lIns="0" tIns="0" rIns="0" bIns="0"/>
          <a:lstStyle>
            <a:lvl1pPr algn="l">
              <a:defRPr/>
            </a:lvl1pPr>
          </a:lstStyle>
          <a:p>
            <a:fld id="{B6362E2D-14A5-404D-8B8B-2F350793AB04}" type="slidenum">
              <a:rPr lang="en-US"/>
              <a:pPr/>
              <a:t>‹#›</a:t>
            </a:fld>
            <a:endParaRPr lang="en-US"/>
          </a:p>
        </p:txBody>
      </p:sp>
    </p:spTree>
    <p:extLst>
      <p:ext uri="{BB962C8B-B14F-4D97-AF65-F5344CB8AC3E}">
        <p14:creationId xmlns:p14="http://schemas.microsoft.com/office/powerpoint/2010/main" val="114256050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Sisältösivu, kaksi palstaa">
    <p:spTree>
      <p:nvGrpSpPr>
        <p:cNvPr id="1" name=""/>
        <p:cNvGrpSpPr/>
        <p:nvPr/>
      </p:nvGrpSpPr>
      <p:grpSpPr>
        <a:xfrm>
          <a:off x="0" y="0"/>
          <a:ext cx="0" cy="0"/>
          <a:chOff x="0" y="0"/>
          <a:chExt cx="0" cy="0"/>
        </a:xfrm>
      </p:grpSpPr>
      <p:pic>
        <p:nvPicPr>
          <p:cNvPr id="5" name="Picture 6" descr="IOK-logo.gif"/>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045200" y="5970588"/>
            <a:ext cx="2744788" cy="565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Content Placeholder 2"/>
          <p:cNvSpPr>
            <a:spLocks noGrp="1"/>
          </p:cNvSpPr>
          <p:nvPr>
            <p:ph sz="half" idx="1"/>
          </p:nvPr>
        </p:nvSpPr>
        <p:spPr>
          <a:xfrm>
            <a:off x="457200" y="1515046"/>
            <a:ext cx="4139378" cy="4222787"/>
          </a:xfrm>
        </p:spPr>
        <p:txBody>
          <a:bodyPr/>
          <a:lstStyle>
            <a:lvl1pPr>
              <a:defRPr sz="2200" baseline="0"/>
            </a:lvl1pPr>
            <a:lvl2pPr>
              <a:defRPr sz="1800"/>
            </a:lvl2pPr>
            <a:lvl3pPr>
              <a:defRPr sz="1800" baseline="0"/>
            </a:lvl3pPr>
            <a:lvl4pPr>
              <a:defRPr sz="1800"/>
            </a:lvl4pPr>
            <a:lvl5pPr>
              <a:defRPr sz="1800"/>
            </a:lvl5pPr>
            <a:lvl6pPr>
              <a:defRPr sz="1800"/>
            </a:lvl6pPr>
            <a:lvl7pPr>
              <a:defRPr sz="1800"/>
            </a:lvl7pPr>
            <a:lvl8pPr>
              <a:defRPr sz="1800"/>
            </a:lvl8pPr>
            <a:lvl9pPr>
              <a:defRPr sz="1800"/>
            </a:lvl9p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p:txBody>
      </p:sp>
      <p:sp>
        <p:nvSpPr>
          <p:cNvPr id="4" name="Content Placeholder 3"/>
          <p:cNvSpPr>
            <a:spLocks noGrp="1"/>
          </p:cNvSpPr>
          <p:nvPr>
            <p:ph sz="half" idx="2"/>
          </p:nvPr>
        </p:nvSpPr>
        <p:spPr>
          <a:xfrm>
            <a:off x="4661047" y="1515046"/>
            <a:ext cx="4118953" cy="4222787"/>
          </a:xfrm>
        </p:spPr>
        <p:txBody>
          <a:bodyPr/>
          <a:lstStyle>
            <a:lvl1pPr>
              <a:defRPr sz="22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p:txBody>
      </p:sp>
      <p:sp>
        <p:nvSpPr>
          <p:cNvPr id="16" name="Title 1"/>
          <p:cNvSpPr>
            <a:spLocks noGrp="1"/>
          </p:cNvSpPr>
          <p:nvPr>
            <p:ph type="title"/>
          </p:nvPr>
        </p:nvSpPr>
        <p:spPr>
          <a:xfrm>
            <a:off x="457200" y="274638"/>
            <a:ext cx="8229600" cy="1059892"/>
          </a:xfrm>
        </p:spPr>
        <p:txBody>
          <a:bodyPr/>
          <a:lstStyle/>
          <a:p>
            <a:r>
              <a:rPr lang="fi-FI" smtClean="0"/>
              <a:t>Muokkaa perustyyl. napsautt.</a:t>
            </a:r>
            <a:endParaRPr lang="en-US" dirty="0"/>
          </a:p>
        </p:txBody>
      </p:sp>
      <p:sp>
        <p:nvSpPr>
          <p:cNvPr id="6" name="Date Placeholder 3"/>
          <p:cNvSpPr>
            <a:spLocks noGrp="1"/>
          </p:cNvSpPr>
          <p:nvPr>
            <p:ph type="dt" sz="half" idx="10"/>
          </p:nvPr>
        </p:nvSpPr>
        <p:spPr>
          <a:xfrm>
            <a:off x="1108075" y="6170613"/>
            <a:ext cx="2133600" cy="365125"/>
          </a:xfrm>
        </p:spPr>
        <p:txBody>
          <a:bodyPr lIns="0" tIns="0" rIns="0" bIns="0"/>
          <a:lstStyle>
            <a:lvl1pPr>
              <a:defRPr/>
            </a:lvl1pPr>
          </a:lstStyle>
          <a:p>
            <a:fld id="{0B9818C1-83EE-4316-9441-D71631F5240B}" type="datetime5">
              <a:rPr lang="en-US"/>
              <a:pPr/>
              <a:t>7-Dec-15</a:t>
            </a:fld>
            <a:endParaRPr lang="en-US"/>
          </a:p>
        </p:txBody>
      </p:sp>
      <p:sp>
        <p:nvSpPr>
          <p:cNvPr id="7" name="Slide Number Placeholder 5"/>
          <p:cNvSpPr>
            <a:spLocks noGrp="1"/>
          </p:cNvSpPr>
          <p:nvPr>
            <p:ph type="sldNum" sz="quarter" idx="11"/>
          </p:nvPr>
        </p:nvSpPr>
        <p:spPr>
          <a:xfrm>
            <a:off x="457200" y="6170613"/>
            <a:ext cx="650875" cy="365125"/>
          </a:xfrm>
        </p:spPr>
        <p:txBody>
          <a:bodyPr lIns="0" tIns="0" rIns="0" bIns="0"/>
          <a:lstStyle>
            <a:lvl1pPr algn="l">
              <a:defRPr/>
            </a:lvl1pPr>
          </a:lstStyle>
          <a:p>
            <a:fld id="{7598F58F-5488-47DD-A4B3-63306186B866}" type="slidenum">
              <a:rPr lang="en-US"/>
              <a:pPr/>
              <a:t>‹#›</a:t>
            </a:fld>
            <a:endParaRPr lang="en-US"/>
          </a:p>
        </p:txBody>
      </p:sp>
    </p:spTree>
    <p:extLst>
      <p:ext uri="{BB962C8B-B14F-4D97-AF65-F5344CB8AC3E}">
        <p14:creationId xmlns:p14="http://schemas.microsoft.com/office/powerpoint/2010/main" val="185434676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Välisivu, valkoinen">
    <p:spTree>
      <p:nvGrpSpPr>
        <p:cNvPr id="1" name=""/>
        <p:cNvGrpSpPr/>
        <p:nvPr/>
      </p:nvGrpSpPr>
      <p:grpSpPr>
        <a:xfrm>
          <a:off x="0" y="0"/>
          <a:ext cx="0" cy="0"/>
          <a:chOff x="0" y="0"/>
          <a:chExt cx="0" cy="0"/>
        </a:xfrm>
      </p:grpSpPr>
      <p:pic>
        <p:nvPicPr>
          <p:cNvPr id="3" name="Picture 6" descr="IOK-logo.gif"/>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045200" y="5970588"/>
            <a:ext cx="2744788" cy="565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457200" y="274638"/>
            <a:ext cx="7175500" cy="5281612"/>
          </a:xfrm>
        </p:spPr>
        <p:txBody>
          <a:bodyPr/>
          <a:lstStyle>
            <a:lvl1pPr>
              <a:defRPr sz="4500" spc="-80" baseline="0"/>
            </a:lvl1pPr>
          </a:lstStyle>
          <a:p>
            <a:r>
              <a:rPr lang="fi-FI" smtClean="0"/>
              <a:t>Muokkaa perustyyl. napsautt.</a:t>
            </a:r>
            <a:endParaRPr lang="en-US" dirty="0"/>
          </a:p>
        </p:txBody>
      </p:sp>
      <p:sp>
        <p:nvSpPr>
          <p:cNvPr id="4" name="Date Placeholder 3"/>
          <p:cNvSpPr>
            <a:spLocks noGrp="1"/>
          </p:cNvSpPr>
          <p:nvPr>
            <p:ph type="dt" sz="half" idx="10"/>
          </p:nvPr>
        </p:nvSpPr>
        <p:spPr>
          <a:xfrm>
            <a:off x="1108075" y="6170613"/>
            <a:ext cx="2133600" cy="365125"/>
          </a:xfrm>
        </p:spPr>
        <p:txBody>
          <a:bodyPr lIns="0" tIns="0" rIns="0" bIns="0"/>
          <a:lstStyle>
            <a:lvl1pPr>
              <a:defRPr/>
            </a:lvl1pPr>
          </a:lstStyle>
          <a:p>
            <a:fld id="{52EE0418-C275-4AC5-BF40-7C34568FDC71}" type="datetime5">
              <a:rPr lang="en-US"/>
              <a:pPr/>
              <a:t>7-Dec-15</a:t>
            </a:fld>
            <a:endParaRPr lang="en-US"/>
          </a:p>
        </p:txBody>
      </p:sp>
      <p:sp>
        <p:nvSpPr>
          <p:cNvPr id="5" name="Slide Number Placeholder 5"/>
          <p:cNvSpPr>
            <a:spLocks noGrp="1"/>
          </p:cNvSpPr>
          <p:nvPr>
            <p:ph type="sldNum" sz="quarter" idx="11"/>
          </p:nvPr>
        </p:nvSpPr>
        <p:spPr>
          <a:xfrm>
            <a:off x="457200" y="6170613"/>
            <a:ext cx="650875" cy="365125"/>
          </a:xfrm>
        </p:spPr>
        <p:txBody>
          <a:bodyPr lIns="0" tIns="0" rIns="0" bIns="0"/>
          <a:lstStyle>
            <a:lvl1pPr algn="l">
              <a:defRPr/>
            </a:lvl1pPr>
          </a:lstStyle>
          <a:p>
            <a:fld id="{899253D3-D98C-4576-80C8-2CE0982C72A9}" type="slidenum">
              <a:rPr lang="en-US"/>
              <a:pPr/>
              <a:t>‹#›</a:t>
            </a:fld>
            <a:endParaRPr lang="en-US"/>
          </a:p>
        </p:txBody>
      </p:sp>
    </p:spTree>
    <p:extLst>
      <p:ext uri="{BB962C8B-B14F-4D97-AF65-F5344CB8AC3E}">
        <p14:creationId xmlns:p14="http://schemas.microsoft.com/office/powerpoint/2010/main" val="408699135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Välisivu, väri1">
    <p:bg>
      <p:bgPr>
        <a:solidFill>
          <a:schemeClr val="tx2"/>
        </a:solidFill>
        <a:effectLst/>
      </p:bgPr>
    </p:bg>
    <p:spTree>
      <p:nvGrpSpPr>
        <p:cNvPr id="1" name=""/>
        <p:cNvGrpSpPr/>
        <p:nvPr/>
      </p:nvGrpSpPr>
      <p:grpSpPr>
        <a:xfrm>
          <a:off x="0" y="0"/>
          <a:ext cx="0" cy="0"/>
          <a:chOff x="0" y="0"/>
          <a:chExt cx="0" cy="0"/>
        </a:xfrm>
      </p:grpSpPr>
      <p:pic>
        <p:nvPicPr>
          <p:cNvPr id="3" name="Picture 6" descr="IOK-logo-valk.gif"/>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046788" y="5970588"/>
            <a:ext cx="2743200" cy="565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Title 1"/>
          <p:cNvSpPr>
            <a:spLocks noGrp="1"/>
          </p:cNvSpPr>
          <p:nvPr>
            <p:ph type="title"/>
          </p:nvPr>
        </p:nvSpPr>
        <p:spPr>
          <a:xfrm>
            <a:off x="457200" y="274638"/>
            <a:ext cx="7175500" cy="5281612"/>
          </a:xfrm>
        </p:spPr>
        <p:txBody>
          <a:bodyPr/>
          <a:lstStyle>
            <a:lvl1pPr>
              <a:defRPr sz="4500" spc="-80" baseline="0">
                <a:solidFill>
                  <a:schemeClr val="bg1"/>
                </a:solidFill>
              </a:defRPr>
            </a:lvl1pPr>
          </a:lstStyle>
          <a:p>
            <a:r>
              <a:rPr lang="fi-FI" smtClean="0"/>
              <a:t>Muokkaa perustyyl. napsautt.</a:t>
            </a:r>
            <a:endParaRPr lang="en-US" dirty="0"/>
          </a:p>
        </p:txBody>
      </p:sp>
      <p:sp>
        <p:nvSpPr>
          <p:cNvPr id="4" name="Date Placeholder 3"/>
          <p:cNvSpPr>
            <a:spLocks noGrp="1"/>
          </p:cNvSpPr>
          <p:nvPr>
            <p:ph type="dt" sz="half" idx="10"/>
          </p:nvPr>
        </p:nvSpPr>
        <p:spPr>
          <a:xfrm>
            <a:off x="1108075" y="6170613"/>
            <a:ext cx="2133600" cy="365125"/>
          </a:xfrm>
        </p:spPr>
        <p:txBody>
          <a:bodyPr lIns="0" tIns="0" rIns="0" bIns="0"/>
          <a:lstStyle>
            <a:lvl1pPr>
              <a:defRPr>
                <a:solidFill>
                  <a:schemeClr val="bg1"/>
                </a:solidFill>
              </a:defRPr>
            </a:lvl1pPr>
          </a:lstStyle>
          <a:p>
            <a:fld id="{FFCA2635-94EC-45EC-BD09-796810F25AEB}" type="datetime5">
              <a:rPr lang="en-US"/>
              <a:pPr/>
              <a:t>7-Dec-15</a:t>
            </a:fld>
            <a:endParaRPr lang="en-US"/>
          </a:p>
        </p:txBody>
      </p:sp>
      <p:sp>
        <p:nvSpPr>
          <p:cNvPr id="5" name="Slide Number Placeholder 5"/>
          <p:cNvSpPr>
            <a:spLocks noGrp="1"/>
          </p:cNvSpPr>
          <p:nvPr>
            <p:ph type="sldNum" sz="quarter" idx="11"/>
          </p:nvPr>
        </p:nvSpPr>
        <p:spPr>
          <a:xfrm>
            <a:off x="457200" y="6170613"/>
            <a:ext cx="650875" cy="365125"/>
          </a:xfrm>
        </p:spPr>
        <p:txBody>
          <a:bodyPr lIns="0" tIns="0" rIns="0" bIns="0"/>
          <a:lstStyle>
            <a:lvl1pPr algn="l">
              <a:defRPr>
                <a:solidFill>
                  <a:schemeClr val="bg1"/>
                </a:solidFill>
              </a:defRPr>
            </a:lvl1pPr>
          </a:lstStyle>
          <a:p>
            <a:fld id="{5BFB2F40-AF41-4447-875B-0CD4BF7CC9C9}" type="slidenum">
              <a:rPr lang="en-US"/>
              <a:pPr/>
              <a:t>‹#›</a:t>
            </a:fld>
            <a:endParaRPr lang="en-US"/>
          </a:p>
        </p:txBody>
      </p:sp>
    </p:spTree>
    <p:extLst>
      <p:ext uri="{BB962C8B-B14F-4D97-AF65-F5344CB8AC3E}">
        <p14:creationId xmlns:p14="http://schemas.microsoft.com/office/powerpoint/2010/main" val="230567440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Välisivu, väri2">
    <p:bg>
      <p:bgPr>
        <a:solidFill>
          <a:schemeClr val="accent2"/>
        </a:solidFill>
        <a:effectLst/>
      </p:bgPr>
    </p:bg>
    <p:spTree>
      <p:nvGrpSpPr>
        <p:cNvPr id="1" name=""/>
        <p:cNvGrpSpPr/>
        <p:nvPr/>
      </p:nvGrpSpPr>
      <p:grpSpPr>
        <a:xfrm>
          <a:off x="0" y="0"/>
          <a:ext cx="0" cy="0"/>
          <a:chOff x="0" y="0"/>
          <a:chExt cx="0" cy="0"/>
        </a:xfrm>
      </p:grpSpPr>
      <p:pic>
        <p:nvPicPr>
          <p:cNvPr id="3" name="Picture 6" descr="IOK-logo-valk.gif"/>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046788" y="5970588"/>
            <a:ext cx="2743200" cy="565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Title 1"/>
          <p:cNvSpPr>
            <a:spLocks noGrp="1"/>
          </p:cNvSpPr>
          <p:nvPr>
            <p:ph type="title"/>
          </p:nvPr>
        </p:nvSpPr>
        <p:spPr>
          <a:xfrm>
            <a:off x="457200" y="274638"/>
            <a:ext cx="7175500" cy="5281612"/>
          </a:xfrm>
        </p:spPr>
        <p:txBody>
          <a:bodyPr/>
          <a:lstStyle>
            <a:lvl1pPr>
              <a:defRPr sz="4500" spc="-80" baseline="0">
                <a:solidFill>
                  <a:schemeClr val="bg1"/>
                </a:solidFill>
              </a:defRPr>
            </a:lvl1pPr>
          </a:lstStyle>
          <a:p>
            <a:r>
              <a:rPr lang="fi-FI" smtClean="0"/>
              <a:t>Muokkaa perustyyl. napsautt.</a:t>
            </a:r>
            <a:endParaRPr lang="en-US" dirty="0"/>
          </a:p>
        </p:txBody>
      </p:sp>
      <p:sp>
        <p:nvSpPr>
          <p:cNvPr id="4" name="Date Placeholder 3"/>
          <p:cNvSpPr>
            <a:spLocks noGrp="1"/>
          </p:cNvSpPr>
          <p:nvPr>
            <p:ph type="dt" sz="half" idx="10"/>
          </p:nvPr>
        </p:nvSpPr>
        <p:spPr>
          <a:xfrm>
            <a:off x="1108075" y="6170613"/>
            <a:ext cx="2133600" cy="365125"/>
          </a:xfrm>
        </p:spPr>
        <p:txBody>
          <a:bodyPr lIns="0" tIns="0" rIns="0" bIns="0"/>
          <a:lstStyle>
            <a:lvl1pPr>
              <a:defRPr>
                <a:solidFill>
                  <a:schemeClr val="bg1"/>
                </a:solidFill>
              </a:defRPr>
            </a:lvl1pPr>
          </a:lstStyle>
          <a:p>
            <a:fld id="{7CFAD8AE-BF0C-4CCD-856E-AD33AAE1F5C5}" type="datetime5">
              <a:rPr lang="en-US"/>
              <a:pPr/>
              <a:t>7-Dec-15</a:t>
            </a:fld>
            <a:endParaRPr lang="en-US"/>
          </a:p>
        </p:txBody>
      </p:sp>
      <p:sp>
        <p:nvSpPr>
          <p:cNvPr id="5" name="Slide Number Placeholder 5"/>
          <p:cNvSpPr>
            <a:spLocks noGrp="1"/>
          </p:cNvSpPr>
          <p:nvPr>
            <p:ph type="sldNum" sz="quarter" idx="11"/>
          </p:nvPr>
        </p:nvSpPr>
        <p:spPr>
          <a:xfrm>
            <a:off x="457200" y="6170613"/>
            <a:ext cx="650875" cy="365125"/>
          </a:xfrm>
        </p:spPr>
        <p:txBody>
          <a:bodyPr lIns="0" tIns="0" rIns="0" bIns="0"/>
          <a:lstStyle>
            <a:lvl1pPr algn="l">
              <a:defRPr>
                <a:solidFill>
                  <a:schemeClr val="bg1"/>
                </a:solidFill>
              </a:defRPr>
            </a:lvl1pPr>
          </a:lstStyle>
          <a:p>
            <a:fld id="{392A2951-4671-4013-9FA2-C0FDAC0505B4}" type="slidenum">
              <a:rPr lang="en-US"/>
              <a:pPr/>
              <a:t>‹#›</a:t>
            </a:fld>
            <a:endParaRPr lang="en-US"/>
          </a:p>
        </p:txBody>
      </p:sp>
    </p:spTree>
    <p:extLst>
      <p:ext uri="{BB962C8B-B14F-4D97-AF65-F5344CB8AC3E}">
        <p14:creationId xmlns:p14="http://schemas.microsoft.com/office/powerpoint/2010/main" val="412442732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Välisivu, väri3">
    <p:bg>
      <p:bgPr>
        <a:solidFill>
          <a:schemeClr val="accent3"/>
        </a:solidFill>
        <a:effectLst/>
      </p:bgPr>
    </p:bg>
    <p:spTree>
      <p:nvGrpSpPr>
        <p:cNvPr id="1" name=""/>
        <p:cNvGrpSpPr/>
        <p:nvPr/>
      </p:nvGrpSpPr>
      <p:grpSpPr>
        <a:xfrm>
          <a:off x="0" y="0"/>
          <a:ext cx="0" cy="0"/>
          <a:chOff x="0" y="0"/>
          <a:chExt cx="0" cy="0"/>
        </a:xfrm>
      </p:grpSpPr>
      <p:pic>
        <p:nvPicPr>
          <p:cNvPr id="3" name="Picture 6" descr="IOK-logo-valk.gif"/>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046788" y="5970588"/>
            <a:ext cx="2743200" cy="565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Title 1"/>
          <p:cNvSpPr>
            <a:spLocks noGrp="1"/>
          </p:cNvSpPr>
          <p:nvPr>
            <p:ph type="title"/>
          </p:nvPr>
        </p:nvSpPr>
        <p:spPr>
          <a:xfrm>
            <a:off x="457200" y="274638"/>
            <a:ext cx="7175500" cy="5281612"/>
          </a:xfrm>
        </p:spPr>
        <p:txBody>
          <a:bodyPr/>
          <a:lstStyle>
            <a:lvl1pPr>
              <a:defRPr sz="4500" spc="-80" baseline="0">
                <a:solidFill>
                  <a:schemeClr val="bg1"/>
                </a:solidFill>
              </a:defRPr>
            </a:lvl1pPr>
          </a:lstStyle>
          <a:p>
            <a:r>
              <a:rPr lang="fi-FI" smtClean="0"/>
              <a:t>Muokkaa perustyyl. napsautt.</a:t>
            </a:r>
            <a:endParaRPr lang="en-US" dirty="0"/>
          </a:p>
        </p:txBody>
      </p:sp>
      <p:sp>
        <p:nvSpPr>
          <p:cNvPr id="4" name="Date Placeholder 3"/>
          <p:cNvSpPr>
            <a:spLocks noGrp="1"/>
          </p:cNvSpPr>
          <p:nvPr>
            <p:ph type="dt" sz="half" idx="10"/>
          </p:nvPr>
        </p:nvSpPr>
        <p:spPr>
          <a:xfrm>
            <a:off x="1108075" y="6170613"/>
            <a:ext cx="2133600" cy="365125"/>
          </a:xfrm>
        </p:spPr>
        <p:txBody>
          <a:bodyPr lIns="0" tIns="0" rIns="0" bIns="0"/>
          <a:lstStyle>
            <a:lvl1pPr>
              <a:defRPr>
                <a:solidFill>
                  <a:schemeClr val="bg1"/>
                </a:solidFill>
              </a:defRPr>
            </a:lvl1pPr>
          </a:lstStyle>
          <a:p>
            <a:fld id="{4219311F-2331-4F66-A0B1-4BF91CC2FAE2}" type="datetime5">
              <a:rPr lang="en-US"/>
              <a:pPr/>
              <a:t>7-Dec-15</a:t>
            </a:fld>
            <a:endParaRPr lang="en-US"/>
          </a:p>
        </p:txBody>
      </p:sp>
      <p:sp>
        <p:nvSpPr>
          <p:cNvPr id="5" name="Slide Number Placeholder 5"/>
          <p:cNvSpPr>
            <a:spLocks noGrp="1"/>
          </p:cNvSpPr>
          <p:nvPr>
            <p:ph type="sldNum" sz="quarter" idx="11"/>
          </p:nvPr>
        </p:nvSpPr>
        <p:spPr>
          <a:xfrm>
            <a:off x="457200" y="6170613"/>
            <a:ext cx="650875" cy="365125"/>
          </a:xfrm>
        </p:spPr>
        <p:txBody>
          <a:bodyPr lIns="0" tIns="0" rIns="0" bIns="0"/>
          <a:lstStyle>
            <a:lvl1pPr algn="l">
              <a:defRPr>
                <a:solidFill>
                  <a:schemeClr val="bg1"/>
                </a:solidFill>
              </a:defRPr>
            </a:lvl1pPr>
          </a:lstStyle>
          <a:p>
            <a:fld id="{3DDD23BE-900B-419C-961B-29E6655B86E5}" type="slidenum">
              <a:rPr lang="en-US"/>
              <a:pPr/>
              <a:t>‹#›</a:t>
            </a:fld>
            <a:endParaRPr lang="en-US"/>
          </a:p>
        </p:txBody>
      </p:sp>
    </p:spTree>
    <p:extLst>
      <p:ext uri="{BB962C8B-B14F-4D97-AF65-F5344CB8AC3E}">
        <p14:creationId xmlns:p14="http://schemas.microsoft.com/office/powerpoint/2010/main" val="391670870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Kuvasivu">
    <p:spTree>
      <p:nvGrpSpPr>
        <p:cNvPr id="1" name=""/>
        <p:cNvGrpSpPr/>
        <p:nvPr/>
      </p:nvGrpSpPr>
      <p:grpSpPr>
        <a:xfrm>
          <a:off x="0" y="0"/>
          <a:ext cx="0" cy="0"/>
          <a:chOff x="0" y="0"/>
          <a:chExt cx="0" cy="0"/>
        </a:xfrm>
      </p:grpSpPr>
      <p:pic>
        <p:nvPicPr>
          <p:cNvPr id="4" name="Picture 6" descr="IOK-logo.gif"/>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045200" y="5970588"/>
            <a:ext cx="2744788" cy="565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lvl1pPr>
              <a:defRPr baseline="0"/>
            </a:lvl1pPr>
          </a:lstStyle>
          <a:p>
            <a:r>
              <a:rPr lang="fi-FI" smtClean="0"/>
              <a:t>Muokkaa perustyyl. napsautt.</a:t>
            </a:r>
            <a:endParaRPr lang="en-US" dirty="0"/>
          </a:p>
        </p:txBody>
      </p:sp>
      <p:sp>
        <p:nvSpPr>
          <p:cNvPr id="11" name="Picture Placeholder 9"/>
          <p:cNvSpPr>
            <a:spLocks noGrp="1"/>
          </p:cNvSpPr>
          <p:nvPr>
            <p:ph type="pic" sz="quarter" idx="13"/>
          </p:nvPr>
        </p:nvSpPr>
        <p:spPr>
          <a:xfrm>
            <a:off x="457200" y="1600200"/>
            <a:ext cx="8332752" cy="4124739"/>
          </a:xfrm>
        </p:spPr>
        <p:txBody>
          <a:bodyPr rtlCol="0">
            <a:normAutofit/>
          </a:bodyPr>
          <a:lstStyle/>
          <a:p>
            <a:pPr lvl="0"/>
            <a:r>
              <a:rPr lang="fi-FI" noProof="0" smtClean="0"/>
              <a:t>Lisää kuva napsauttamalla kuvaketta</a:t>
            </a:r>
            <a:endParaRPr lang="en-US" noProof="0" dirty="0"/>
          </a:p>
        </p:txBody>
      </p:sp>
      <p:sp>
        <p:nvSpPr>
          <p:cNvPr id="5" name="Date Placeholder 3"/>
          <p:cNvSpPr>
            <a:spLocks noGrp="1"/>
          </p:cNvSpPr>
          <p:nvPr>
            <p:ph type="dt" sz="half" idx="14"/>
          </p:nvPr>
        </p:nvSpPr>
        <p:spPr>
          <a:xfrm>
            <a:off x="1108075" y="6170613"/>
            <a:ext cx="2133600" cy="365125"/>
          </a:xfrm>
        </p:spPr>
        <p:txBody>
          <a:bodyPr lIns="0" tIns="0" rIns="0" bIns="0"/>
          <a:lstStyle>
            <a:lvl1pPr>
              <a:defRPr/>
            </a:lvl1pPr>
          </a:lstStyle>
          <a:p>
            <a:fld id="{46351572-C2CB-4A7D-84CE-11B24DD93707}" type="datetime5">
              <a:rPr lang="en-US"/>
              <a:pPr/>
              <a:t>7-Dec-15</a:t>
            </a:fld>
            <a:endParaRPr lang="en-US"/>
          </a:p>
        </p:txBody>
      </p:sp>
      <p:sp>
        <p:nvSpPr>
          <p:cNvPr id="6" name="Slide Number Placeholder 5"/>
          <p:cNvSpPr>
            <a:spLocks noGrp="1"/>
          </p:cNvSpPr>
          <p:nvPr>
            <p:ph type="sldNum" sz="quarter" idx="15"/>
          </p:nvPr>
        </p:nvSpPr>
        <p:spPr>
          <a:xfrm>
            <a:off x="457200" y="6170613"/>
            <a:ext cx="650875" cy="365125"/>
          </a:xfrm>
        </p:spPr>
        <p:txBody>
          <a:bodyPr lIns="0" tIns="0" rIns="0" bIns="0"/>
          <a:lstStyle>
            <a:lvl1pPr algn="l">
              <a:defRPr/>
            </a:lvl1pPr>
          </a:lstStyle>
          <a:p>
            <a:fld id="{3467E3C8-EB24-4A66-B980-165B69FDAA6D}" type="slidenum">
              <a:rPr lang="en-US"/>
              <a:pPr/>
              <a:t>‹#›</a:t>
            </a:fld>
            <a:endParaRPr lang="en-US"/>
          </a:p>
        </p:txBody>
      </p:sp>
    </p:spTree>
    <p:extLst>
      <p:ext uri="{BB962C8B-B14F-4D97-AF65-F5344CB8AC3E}">
        <p14:creationId xmlns:p14="http://schemas.microsoft.com/office/powerpoint/2010/main" val="263588281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wrap="square" lIns="0" tIns="0" rIns="0" bIns="0" numCol="1" anchor="t" anchorCtr="0" compatLnSpc="1">
            <a:prstTxWarp prst="textNoShape">
              <a:avLst/>
            </a:prstTxWarp>
            <a:normAutofit/>
          </a:bodyPr>
          <a:lstStyle/>
          <a:p>
            <a:pPr lvl="0"/>
            <a:r>
              <a:rPr lang="fi-FI" smtClean="0"/>
              <a:t>Muokkaa perustyyliä napsauttamalla</a:t>
            </a:r>
            <a:endParaRPr lang="en-US" smtClean="0"/>
          </a:p>
        </p:txBody>
      </p:sp>
      <p:sp>
        <p:nvSpPr>
          <p:cNvPr id="102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p:txBody>
      </p:sp>
      <p:sp>
        <p:nvSpPr>
          <p:cNvPr id="4" name="Date Placeholder 3"/>
          <p:cNvSpPr>
            <a:spLocks noGrp="1"/>
          </p:cNvSpPr>
          <p:nvPr>
            <p:ph type="dt" sz="half" idx="2"/>
          </p:nvPr>
        </p:nvSpPr>
        <p:spPr>
          <a:xfrm>
            <a:off x="457200" y="6356350"/>
            <a:ext cx="2133600" cy="365125"/>
          </a:xfrm>
          <a:prstGeom prst="rect">
            <a:avLst/>
          </a:prstGeom>
        </p:spPr>
        <p:txBody>
          <a:bodyPr vert="horz" wrap="square" lIns="91440" tIns="45720" rIns="91440" bIns="45720" numCol="1" anchor="ctr" anchorCtr="0" compatLnSpc="1">
            <a:prstTxWarp prst="textNoShape">
              <a:avLst/>
            </a:prstTxWarp>
          </a:bodyPr>
          <a:lstStyle>
            <a:lvl1pPr>
              <a:defRPr sz="1000" b="1">
                <a:solidFill>
                  <a:schemeClr val="tx2"/>
                </a:solidFill>
              </a:defRPr>
            </a:lvl1pPr>
          </a:lstStyle>
          <a:p>
            <a:fld id="{A09D67ED-35B7-4648-9DF5-FEE8549745AD}" type="datetime5">
              <a:rPr lang="en-US"/>
              <a:pPr/>
              <a:t>7-Dec-15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000" b="1" kern="1000" spc="30">
                <a:solidFill>
                  <a:schemeClr val="tx2"/>
                </a:solidFill>
                <a:latin typeface="+mn-lt"/>
                <a:ea typeface="+mn-ea"/>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000" b="1">
                <a:solidFill>
                  <a:schemeClr val="tx2"/>
                </a:solidFill>
              </a:defRPr>
            </a:lvl1pPr>
          </a:lstStyle>
          <a:p>
            <a:fld id="{1B258395-FCE6-45E9-A194-DB4BF20BB963}" type="slidenum">
              <a:rPr lang="en-US"/>
              <a:pPr/>
              <a:t>‹#›</a:t>
            </a:fld>
            <a:endParaRPr lang="en-US"/>
          </a:p>
        </p:txBody>
      </p:sp>
    </p:spTree>
  </p:cSld>
  <p:clrMap bg1="lt1" tx1="dk1" bg2="lt2" tx2="dk2" accent1="accent1" accent2="accent2" accent3="accent3" accent4="accent4" accent5="accent5" accent6="accent6" hlink="hlink" folHlink="folHlink"/>
  <p:sldLayoutIdLst>
    <p:sldLayoutId id="2147483679" r:id="rId1"/>
    <p:sldLayoutId id="2147483680" r:id="rId2"/>
    <p:sldLayoutId id="2147483681" r:id="rId3"/>
    <p:sldLayoutId id="2147483682" r:id="rId4"/>
    <p:sldLayoutId id="2147483683" r:id="rId5"/>
    <p:sldLayoutId id="2147483684" r:id="rId6"/>
    <p:sldLayoutId id="2147483685" r:id="rId7"/>
    <p:sldLayoutId id="2147483686" r:id="rId8"/>
    <p:sldLayoutId id="2147483687" r:id="rId9"/>
    <p:sldLayoutId id="2147483688" r:id="rId10"/>
    <p:sldLayoutId id="2147483689" r:id="rId11"/>
    <p:sldLayoutId id="2147483690" r:id="rId12"/>
  </p:sldLayoutIdLst>
  <p:hf hdr="0" ftr="0" dt="0"/>
  <p:txStyles>
    <p:titleStyle>
      <a:lvl1pPr algn="l" defTabSz="457200" rtl="0" eaLnBrk="1" fontAlgn="base" hangingPunct="1">
        <a:spcBef>
          <a:spcPct val="0"/>
        </a:spcBef>
        <a:spcAft>
          <a:spcPct val="0"/>
        </a:spcAft>
        <a:defRPr sz="3000" b="1" kern="1200" spc="-20">
          <a:solidFill>
            <a:schemeClr val="tx2"/>
          </a:solidFill>
          <a:latin typeface="+mj-lt"/>
          <a:ea typeface="Geneva" pitchFamily="127" charset="-128"/>
          <a:cs typeface="+mj-cs"/>
        </a:defRPr>
      </a:lvl1pPr>
      <a:lvl2pPr algn="l" defTabSz="457200" rtl="0" eaLnBrk="1" fontAlgn="base" hangingPunct="1">
        <a:spcBef>
          <a:spcPct val="0"/>
        </a:spcBef>
        <a:spcAft>
          <a:spcPct val="0"/>
        </a:spcAft>
        <a:defRPr sz="3000" b="1">
          <a:solidFill>
            <a:schemeClr val="tx2"/>
          </a:solidFill>
          <a:latin typeface="Arial" pitchFamily="34" charset="0"/>
          <a:ea typeface="Geneva" pitchFamily="127" charset="-128"/>
        </a:defRPr>
      </a:lvl2pPr>
      <a:lvl3pPr algn="l" defTabSz="457200" rtl="0" eaLnBrk="1" fontAlgn="base" hangingPunct="1">
        <a:spcBef>
          <a:spcPct val="0"/>
        </a:spcBef>
        <a:spcAft>
          <a:spcPct val="0"/>
        </a:spcAft>
        <a:defRPr sz="3000" b="1">
          <a:solidFill>
            <a:schemeClr val="tx2"/>
          </a:solidFill>
          <a:latin typeface="Arial" pitchFamily="34" charset="0"/>
          <a:ea typeface="Geneva" pitchFamily="127" charset="-128"/>
        </a:defRPr>
      </a:lvl3pPr>
      <a:lvl4pPr algn="l" defTabSz="457200" rtl="0" eaLnBrk="1" fontAlgn="base" hangingPunct="1">
        <a:spcBef>
          <a:spcPct val="0"/>
        </a:spcBef>
        <a:spcAft>
          <a:spcPct val="0"/>
        </a:spcAft>
        <a:defRPr sz="3000" b="1">
          <a:solidFill>
            <a:schemeClr val="tx2"/>
          </a:solidFill>
          <a:latin typeface="Arial" pitchFamily="34" charset="0"/>
          <a:ea typeface="Geneva" pitchFamily="127" charset="-128"/>
        </a:defRPr>
      </a:lvl4pPr>
      <a:lvl5pPr algn="l" defTabSz="457200" rtl="0" eaLnBrk="1" fontAlgn="base" hangingPunct="1">
        <a:spcBef>
          <a:spcPct val="0"/>
        </a:spcBef>
        <a:spcAft>
          <a:spcPct val="0"/>
        </a:spcAft>
        <a:defRPr sz="3000" b="1">
          <a:solidFill>
            <a:schemeClr val="tx2"/>
          </a:solidFill>
          <a:latin typeface="Arial" pitchFamily="34" charset="0"/>
          <a:ea typeface="Geneva" pitchFamily="127" charset="-128"/>
        </a:defRPr>
      </a:lvl5pPr>
      <a:lvl6pPr marL="457200" algn="l" defTabSz="457200" rtl="0" eaLnBrk="1" fontAlgn="base" hangingPunct="1">
        <a:spcBef>
          <a:spcPct val="0"/>
        </a:spcBef>
        <a:spcAft>
          <a:spcPct val="0"/>
        </a:spcAft>
        <a:defRPr sz="3000" b="1">
          <a:solidFill>
            <a:schemeClr val="tx2"/>
          </a:solidFill>
          <a:latin typeface="Arial" pitchFamily="34" charset="0"/>
          <a:ea typeface="Geneva" pitchFamily="127" charset="-128"/>
        </a:defRPr>
      </a:lvl6pPr>
      <a:lvl7pPr marL="914400" algn="l" defTabSz="457200" rtl="0" eaLnBrk="1" fontAlgn="base" hangingPunct="1">
        <a:spcBef>
          <a:spcPct val="0"/>
        </a:spcBef>
        <a:spcAft>
          <a:spcPct val="0"/>
        </a:spcAft>
        <a:defRPr sz="3000" b="1">
          <a:solidFill>
            <a:schemeClr val="tx2"/>
          </a:solidFill>
          <a:latin typeface="Arial" pitchFamily="34" charset="0"/>
          <a:ea typeface="Geneva" pitchFamily="127" charset="-128"/>
        </a:defRPr>
      </a:lvl7pPr>
      <a:lvl8pPr marL="1371600" algn="l" defTabSz="457200" rtl="0" eaLnBrk="1" fontAlgn="base" hangingPunct="1">
        <a:spcBef>
          <a:spcPct val="0"/>
        </a:spcBef>
        <a:spcAft>
          <a:spcPct val="0"/>
        </a:spcAft>
        <a:defRPr sz="3000" b="1">
          <a:solidFill>
            <a:schemeClr val="tx2"/>
          </a:solidFill>
          <a:latin typeface="Arial" pitchFamily="34" charset="0"/>
          <a:ea typeface="Geneva" pitchFamily="127" charset="-128"/>
        </a:defRPr>
      </a:lvl8pPr>
      <a:lvl9pPr marL="1828800" algn="l" defTabSz="457200" rtl="0" eaLnBrk="1" fontAlgn="base" hangingPunct="1">
        <a:spcBef>
          <a:spcPct val="0"/>
        </a:spcBef>
        <a:spcAft>
          <a:spcPct val="0"/>
        </a:spcAft>
        <a:defRPr sz="3000" b="1">
          <a:solidFill>
            <a:schemeClr val="tx2"/>
          </a:solidFill>
          <a:latin typeface="Arial" pitchFamily="34" charset="0"/>
          <a:ea typeface="Geneva" pitchFamily="127" charset="-128"/>
        </a:defRPr>
      </a:lvl9pPr>
    </p:titleStyle>
    <p:bodyStyle>
      <a:lvl1pPr marL="358775" indent="-358775" algn="l" defTabSz="457200" rtl="0" eaLnBrk="1" fontAlgn="base" hangingPunct="1">
        <a:lnSpc>
          <a:spcPct val="110000"/>
        </a:lnSpc>
        <a:spcBef>
          <a:spcPts val="500"/>
        </a:spcBef>
        <a:spcAft>
          <a:spcPct val="0"/>
        </a:spcAft>
        <a:buClr>
          <a:schemeClr val="tx2"/>
        </a:buClr>
        <a:buSzPct val="75000"/>
        <a:buFont typeface="Lucida Grande" pitchFamily="127" charset="0"/>
        <a:buChar char="•"/>
        <a:defRPr sz="2200" kern="1200">
          <a:solidFill>
            <a:schemeClr val="tx1"/>
          </a:solidFill>
          <a:latin typeface="+mn-lt"/>
          <a:ea typeface="Geneva" pitchFamily="127" charset="-128"/>
          <a:cs typeface="+mn-cs"/>
        </a:defRPr>
      </a:lvl1pPr>
      <a:lvl2pPr marL="742950" indent="-285750" algn="l" defTabSz="457200" rtl="0" eaLnBrk="1" fontAlgn="base" hangingPunct="1">
        <a:lnSpc>
          <a:spcPct val="110000"/>
        </a:lnSpc>
        <a:spcBef>
          <a:spcPct val="20000"/>
        </a:spcBef>
        <a:spcAft>
          <a:spcPct val="0"/>
        </a:spcAft>
        <a:buClr>
          <a:schemeClr val="tx2"/>
        </a:buClr>
        <a:buFont typeface="Lucida Grande" pitchFamily="127" charset="0"/>
        <a:buChar char="-"/>
        <a:defRPr kern="1200">
          <a:solidFill>
            <a:schemeClr val="tx1"/>
          </a:solidFill>
          <a:latin typeface="+mn-lt"/>
          <a:ea typeface="Geneva" pitchFamily="127" charset="-128"/>
          <a:cs typeface="+mn-cs"/>
        </a:defRPr>
      </a:lvl2pPr>
      <a:lvl3pPr marL="1143000" indent="-228600" algn="l" defTabSz="457200" rtl="0" eaLnBrk="1" fontAlgn="base" hangingPunct="1">
        <a:spcBef>
          <a:spcPct val="20000"/>
        </a:spcBef>
        <a:spcAft>
          <a:spcPct val="0"/>
        </a:spcAft>
        <a:buClr>
          <a:schemeClr val="tx2"/>
        </a:buClr>
        <a:buFont typeface="Lucida Grande" pitchFamily="127" charset="0"/>
        <a:buChar char="-"/>
        <a:defRPr kern="1200">
          <a:solidFill>
            <a:schemeClr val="tx1"/>
          </a:solidFill>
          <a:latin typeface="+mn-lt"/>
          <a:ea typeface="Geneva" pitchFamily="127" charset="-128"/>
          <a:cs typeface="+mn-cs"/>
        </a:defRPr>
      </a:lvl3pPr>
      <a:lvl4pPr marL="1600200" indent="-228600" algn="l" defTabSz="457200" rtl="0" eaLnBrk="1" fontAlgn="base" hangingPunct="1">
        <a:spcBef>
          <a:spcPct val="20000"/>
        </a:spcBef>
        <a:spcAft>
          <a:spcPct val="0"/>
        </a:spcAft>
        <a:buClr>
          <a:schemeClr val="tx2"/>
        </a:buClr>
        <a:buFont typeface="Lucida Grande" pitchFamily="127" charset="0"/>
        <a:buChar char="»"/>
        <a:defRPr kern="1200">
          <a:solidFill>
            <a:schemeClr val="tx1"/>
          </a:solidFill>
          <a:latin typeface="+mn-lt"/>
          <a:ea typeface="Geneva" pitchFamily="127" charset="-128"/>
          <a:cs typeface="+mn-cs"/>
        </a:defRPr>
      </a:lvl4pPr>
      <a:lvl5pPr marL="1828800" algn="l" defTabSz="457200" rtl="0" eaLnBrk="1" fontAlgn="base" hangingPunct="1">
        <a:spcBef>
          <a:spcPct val="20000"/>
        </a:spcBef>
        <a:spcAft>
          <a:spcPct val="0"/>
        </a:spcAft>
        <a:buFont typeface="Arial" pitchFamily="34" charset="0"/>
        <a:defRPr kern="1200">
          <a:solidFill>
            <a:schemeClr val="tx1"/>
          </a:solidFill>
          <a:latin typeface="+mn-lt"/>
          <a:ea typeface="Geneva" pitchFamily="127"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3.xml"/><Relationship Id="rId1" Type="http://schemas.openxmlformats.org/officeDocument/2006/relationships/slideLayout" Target="../slideLayouts/slideLayout3.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3.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3.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8.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hyperlink" Target="mailto:kristiina.kouros@ihmisoikeuskeskus.fi" TargetMode="External"/><Relationship Id="rId2" Type="http://schemas.openxmlformats.org/officeDocument/2006/relationships/hyperlink" Target="http://ihmisoikeuskeskus-fi-bin.directo.fi/@Bin/669707aee12e4134221d7d94b247e472/1449046002/application/pdf/661634/HR%20education%20in%20FIN_en.pdf_.pdf" TargetMode="External"/><Relationship Id="rId1" Type="http://schemas.openxmlformats.org/officeDocument/2006/relationships/slideLayout" Target="../slideLayouts/slideLayout3.xml"/><Relationship Id="rId4" Type="http://schemas.openxmlformats.org/officeDocument/2006/relationships/hyperlink" Target="mailto:info@ihmisoikeuskeskus.fi"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ctrTitle"/>
          </p:nvPr>
        </p:nvSpPr>
        <p:spPr/>
        <p:txBody>
          <a:bodyPr/>
          <a:lstStyle/>
          <a:p>
            <a:r>
              <a:rPr lang="fi-FI" dirty="0" smtClean="0"/>
              <a:t>Human Rights Centre</a:t>
            </a:r>
            <a:br>
              <a:rPr lang="fi-FI" dirty="0" smtClean="0"/>
            </a:br>
            <a:endParaRPr lang="fi-FI" dirty="0"/>
          </a:p>
        </p:txBody>
      </p:sp>
      <p:sp>
        <p:nvSpPr>
          <p:cNvPr id="3" name="Alaotsikko 2"/>
          <p:cNvSpPr>
            <a:spLocks noGrp="1"/>
          </p:cNvSpPr>
          <p:nvPr>
            <p:ph type="subTitle" idx="1"/>
          </p:nvPr>
        </p:nvSpPr>
        <p:spPr/>
        <p:txBody>
          <a:bodyPr>
            <a:normAutofit fontScale="92500" lnSpcReduction="20000"/>
          </a:bodyPr>
          <a:lstStyle/>
          <a:p>
            <a:r>
              <a:rPr lang="en-US" sz="2400" dirty="0"/>
              <a:t>National Baseline </a:t>
            </a:r>
            <a:r>
              <a:rPr lang="en-US" sz="2400" dirty="0" smtClean="0"/>
              <a:t>Study </a:t>
            </a:r>
            <a:endParaRPr lang="en-US" sz="2400" dirty="0" smtClean="0"/>
          </a:p>
          <a:p>
            <a:r>
              <a:rPr lang="en-US" sz="2400" dirty="0" smtClean="0"/>
              <a:t>on Human </a:t>
            </a:r>
            <a:r>
              <a:rPr lang="en-US" sz="2400" dirty="0"/>
              <a:t>Rights </a:t>
            </a:r>
            <a:r>
              <a:rPr lang="en-US" sz="2400" dirty="0" smtClean="0"/>
              <a:t>Education</a:t>
            </a:r>
            <a:endParaRPr lang="fi-FI" sz="2400" dirty="0"/>
          </a:p>
        </p:txBody>
      </p:sp>
      <p:sp>
        <p:nvSpPr>
          <p:cNvPr id="4" name="Dian numeron paikkamerkki 3"/>
          <p:cNvSpPr>
            <a:spLocks noGrp="1"/>
          </p:cNvSpPr>
          <p:nvPr>
            <p:ph type="sldNum" sz="quarter" idx="11"/>
          </p:nvPr>
        </p:nvSpPr>
        <p:spPr/>
        <p:txBody>
          <a:bodyPr/>
          <a:lstStyle/>
          <a:p>
            <a:fld id="{3969414D-C9F5-41C4-8582-2ECFC3185B79}" type="slidenum">
              <a:rPr lang="en-US" smtClean="0"/>
              <a:pPr/>
              <a:t>1</a:t>
            </a:fld>
            <a:endParaRPr lang="en-US" dirty="0"/>
          </a:p>
        </p:txBody>
      </p:sp>
    </p:spTree>
    <p:extLst>
      <p:ext uri="{BB962C8B-B14F-4D97-AF65-F5344CB8AC3E}">
        <p14:creationId xmlns:p14="http://schemas.microsoft.com/office/powerpoint/2010/main" val="128934221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ian numeron paikkamerkki 3"/>
          <p:cNvSpPr>
            <a:spLocks noGrp="1"/>
          </p:cNvSpPr>
          <p:nvPr>
            <p:ph type="sldNum" sz="quarter" idx="11"/>
          </p:nvPr>
        </p:nvSpPr>
        <p:spPr/>
        <p:txBody>
          <a:bodyPr/>
          <a:lstStyle/>
          <a:p>
            <a:fld id="{B6362E2D-14A5-404D-8B8B-2F350793AB04}" type="slidenum">
              <a:rPr lang="en-US" smtClean="0"/>
              <a:pPr/>
              <a:t>2</a:t>
            </a:fld>
            <a:endParaRPr lang="en-US"/>
          </a:p>
        </p:txBody>
      </p:sp>
      <p:pic>
        <p:nvPicPr>
          <p:cNvPr id="5"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1000" y="133350"/>
            <a:ext cx="4191000" cy="65913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Tekstiruutu 7"/>
          <p:cNvSpPr txBox="1"/>
          <p:nvPr/>
        </p:nvSpPr>
        <p:spPr>
          <a:xfrm>
            <a:off x="4890653" y="1914525"/>
            <a:ext cx="3906981" cy="3765839"/>
          </a:xfrm>
          <a:prstGeom prst="rect">
            <a:avLst/>
          </a:prstGeom>
        </p:spPr>
        <p:txBody>
          <a:bodyPr vert="horz" wrap="none" lIns="0" tIns="0" rIns="0" bIns="0" rtlCol="0">
            <a:normAutofit/>
          </a:bodyPr>
          <a:lstStyle/>
          <a:p>
            <a:r>
              <a:rPr lang="fi-FI" b="1" dirty="0" smtClean="0"/>
              <a:t>The </a:t>
            </a:r>
            <a:r>
              <a:rPr lang="fi-FI" b="1" dirty="0" err="1" smtClean="0"/>
              <a:t>Baseline</a:t>
            </a:r>
            <a:r>
              <a:rPr lang="fi-FI" b="1" dirty="0" smtClean="0"/>
              <a:t> </a:t>
            </a:r>
            <a:r>
              <a:rPr lang="fi-FI" b="1" dirty="0" err="1" smtClean="0"/>
              <a:t>Study</a:t>
            </a:r>
            <a:r>
              <a:rPr lang="fi-FI" b="1" dirty="0" smtClean="0"/>
              <a:t> </a:t>
            </a:r>
            <a:r>
              <a:rPr lang="fi-FI" b="1" dirty="0" err="1" smtClean="0"/>
              <a:t>covered</a:t>
            </a:r>
            <a:r>
              <a:rPr lang="fi-FI" b="1" dirty="0" smtClean="0"/>
              <a:t> </a:t>
            </a:r>
          </a:p>
          <a:p>
            <a:endParaRPr lang="fi-FI" b="1" dirty="0" smtClean="0"/>
          </a:p>
          <a:p>
            <a:pPr marL="285750" indent="-285750">
              <a:buFont typeface="Wingdings" panose="05000000000000000000" pitchFamily="2" charset="2"/>
              <a:buChar char="§"/>
            </a:pPr>
            <a:r>
              <a:rPr lang="fi-FI" b="1" dirty="0" smtClean="0"/>
              <a:t>the </a:t>
            </a:r>
            <a:r>
              <a:rPr lang="fi-FI" b="1" dirty="0" err="1" smtClean="0"/>
              <a:t>entire</a:t>
            </a:r>
            <a:r>
              <a:rPr lang="fi-FI" b="1" dirty="0" smtClean="0"/>
              <a:t> </a:t>
            </a:r>
            <a:r>
              <a:rPr lang="fi-FI" b="1" dirty="0" err="1" smtClean="0"/>
              <a:t>formal</a:t>
            </a:r>
            <a:r>
              <a:rPr lang="fi-FI" b="1" dirty="0" smtClean="0"/>
              <a:t> </a:t>
            </a:r>
            <a:r>
              <a:rPr lang="fi-FI" b="1" dirty="0" err="1" smtClean="0"/>
              <a:t>education</a:t>
            </a:r>
            <a:r>
              <a:rPr lang="fi-FI" b="1" dirty="0" smtClean="0"/>
              <a:t> </a:t>
            </a:r>
            <a:endParaRPr lang="fi-FI" b="1" dirty="0" smtClean="0"/>
          </a:p>
          <a:p>
            <a:r>
              <a:rPr lang="fi-FI" b="1" dirty="0" smtClean="0"/>
              <a:t>    </a:t>
            </a:r>
            <a:r>
              <a:rPr lang="fi-FI" b="1" dirty="0" err="1" smtClean="0"/>
              <a:t>system</a:t>
            </a:r>
            <a:endParaRPr lang="fi-FI" b="1" dirty="0" smtClean="0"/>
          </a:p>
          <a:p>
            <a:pPr marL="285750" indent="-285750">
              <a:buFont typeface="Wingdings" panose="05000000000000000000" pitchFamily="2" charset="2"/>
              <a:buChar char="§"/>
            </a:pPr>
            <a:endParaRPr lang="fi-FI" b="1" dirty="0" smtClean="0"/>
          </a:p>
          <a:p>
            <a:pPr marL="285750" indent="-285750">
              <a:buFont typeface="Wingdings" panose="05000000000000000000" pitchFamily="2" charset="2"/>
              <a:buChar char="§"/>
            </a:pPr>
            <a:r>
              <a:rPr lang="fi-FI" b="1" dirty="0" err="1" smtClean="0"/>
              <a:t>state</a:t>
            </a:r>
            <a:r>
              <a:rPr lang="fi-FI" b="1" dirty="0" smtClean="0"/>
              <a:t> </a:t>
            </a:r>
            <a:r>
              <a:rPr lang="fi-FI" b="1" dirty="0" err="1" smtClean="0"/>
              <a:t>educational</a:t>
            </a:r>
            <a:r>
              <a:rPr lang="fi-FI" b="1" dirty="0" smtClean="0"/>
              <a:t> </a:t>
            </a:r>
            <a:r>
              <a:rPr lang="fi-FI" b="1" dirty="0" err="1" smtClean="0"/>
              <a:t>insitutions</a:t>
            </a:r>
            <a:r>
              <a:rPr lang="fi-FI" b="1" dirty="0" smtClean="0"/>
              <a:t> (8) </a:t>
            </a:r>
          </a:p>
          <a:p>
            <a:r>
              <a:rPr lang="fi-FI" b="1" dirty="0" smtClean="0"/>
              <a:t>     i.e. </a:t>
            </a:r>
            <a:r>
              <a:rPr lang="fi-FI" b="1" dirty="0" err="1" smtClean="0"/>
              <a:t>police</a:t>
            </a:r>
            <a:r>
              <a:rPr lang="fi-FI" b="1" dirty="0" smtClean="0"/>
              <a:t> academy, </a:t>
            </a:r>
            <a:r>
              <a:rPr lang="fi-FI" b="1" dirty="0" err="1" smtClean="0"/>
              <a:t>boarder</a:t>
            </a:r>
            <a:r>
              <a:rPr lang="fi-FI" b="1" dirty="0" smtClean="0"/>
              <a:t> </a:t>
            </a:r>
            <a:endParaRPr lang="fi-FI" b="1" dirty="0" smtClean="0"/>
          </a:p>
          <a:p>
            <a:r>
              <a:rPr lang="fi-FI" b="1" dirty="0"/>
              <a:t> </a:t>
            </a:r>
            <a:r>
              <a:rPr lang="fi-FI" b="1" dirty="0" smtClean="0"/>
              <a:t>    </a:t>
            </a:r>
            <a:r>
              <a:rPr lang="fi-FI" b="1" dirty="0" err="1" smtClean="0"/>
              <a:t>control</a:t>
            </a:r>
            <a:r>
              <a:rPr lang="fi-FI" b="1" dirty="0" smtClean="0"/>
              <a:t>, </a:t>
            </a:r>
            <a:r>
              <a:rPr lang="fi-FI" b="1" dirty="0" err="1" smtClean="0"/>
              <a:t>military</a:t>
            </a:r>
            <a:r>
              <a:rPr lang="fi-FI" b="1" dirty="0" smtClean="0"/>
              <a:t> </a:t>
            </a:r>
            <a:r>
              <a:rPr lang="fi-FI" b="1" dirty="0" err="1" smtClean="0"/>
              <a:t>schools</a:t>
            </a:r>
            <a:r>
              <a:rPr lang="fi-FI" b="1" dirty="0" smtClean="0"/>
              <a:t>, </a:t>
            </a:r>
            <a:endParaRPr lang="fi-FI" b="1" dirty="0" smtClean="0"/>
          </a:p>
          <a:p>
            <a:r>
              <a:rPr lang="fi-FI" b="1" dirty="0"/>
              <a:t> </a:t>
            </a:r>
            <a:r>
              <a:rPr lang="fi-FI" b="1" dirty="0" smtClean="0"/>
              <a:t>    </a:t>
            </a:r>
            <a:r>
              <a:rPr lang="fi-FI" b="1" dirty="0" err="1" smtClean="0"/>
              <a:t>customs</a:t>
            </a:r>
            <a:r>
              <a:rPr lang="fi-FI" b="1" dirty="0" smtClean="0"/>
              <a:t>…</a:t>
            </a:r>
          </a:p>
          <a:p>
            <a:pPr marL="285750" indent="-285750">
              <a:buFont typeface="Wingdings" panose="05000000000000000000" pitchFamily="2" charset="2"/>
              <a:buChar char="§"/>
            </a:pPr>
            <a:endParaRPr lang="fi-FI" b="1" dirty="0"/>
          </a:p>
          <a:p>
            <a:pPr marL="285750" indent="-285750">
              <a:buFont typeface="Wingdings" panose="05000000000000000000" pitchFamily="2" charset="2"/>
              <a:buChar char="§"/>
            </a:pPr>
            <a:r>
              <a:rPr lang="fi-FI" b="1" dirty="0" err="1" smtClean="0"/>
              <a:t>non-formal</a:t>
            </a:r>
            <a:r>
              <a:rPr lang="fi-FI" b="1" dirty="0" smtClean="0"/>
              <a:t> </a:t>
            </a:r>
            <a:r>
              <a:rPr lang="fi-FI" b="1" dirty="0" err="1" smtClean="0"/>
              <a:t>adult</a:t>
            </a:r>
            <a:r>
              <a:rPr lang="fi-FI" b="1" dirty="0" smtClean="0"/>
              <a:t> </a:t>
            </a:r>
            <a:r>
              <a:rPr lang="fi-FI" b="1" dirty="0" err="1" smtClean="0"/>
              <a:t>education</a:t>
            </a:r>
            <a:endParaRPr lang="fi-FI" b="1" dirty="0" smtClean="0"/>
          </a:p>
        </p:txBody>
      </p:sp>
    </p:spTree>
    <p:extLst>
      <p:ext uri="{BB962C8B-B14F-4D97-AF65-F5344CB8AC3E}">
        <p14:creationId xmlns:p14="http://schemas.microsoft.com/office/powerpoint/2010/main" val="305014736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dirty="0" err="1" smtClean="0"/>
              <a:t>What</a:t>
            </a:r>
            <a:r>
              <a:rPr lang="fi-FI" dirty="0" smtClean="0"/>
              <a:t> </a:t>
            </a:r>
            <a:r>
              <a:rPr lang="fi-FI" dirty="0" err="1" smtClean="0"/>
              <a:t>kind</a:t>
            </a:r>
            <a:r>
              <a:rPr lang="fi-FI" dirty="0" smtClean="0"/>
              <a:t> of </a:t>
            </a:r>
            <a:r>
              <a:rPr lang="fi-FI" dirty="0" err="1" smtClean="0"/>
              <a:t>human</a:t>
            </a:r>
            <a:r>
              <a:rPr lang="fi-FI" dirty="0" smtClean="0"/>
              <a:t> </a:t>
            </a:r>
            <a:r>
              <a:rPr lang="fi-FI" dirty="0" err="1" smtClean="0"/>
              <a:t>rights</a:t>
            </a:r>
            <a:r>
              <a:rPr lang="fi-FI" dirty="0" smtClean="0"/>
              <a:t> </a:t>
            </a:r>
            <a:r>
              <a:rPr lang="fi-FI" dirty="0" err="1" smtClean="0"/>
              <a:t>education</a:t>
            </a:r>
            <a:r>
              <a:rPr lang="fi-FI" dirty="0" smtClean="0"/>
              <a:t>?</a:t>
            </a:r>
            <a:endParaRPr lang="fi-FI" dirty="0"/>
          </a:p>
        </p:txBody>
      </p:sp>
      <p:sp>
        <p:nvSpPr>
          <p:cNvPr id="3" name="Sisällön paikkamerkki 2"/>
          <p:cNvSpPr>
            <a:spLocks noGrp="1"/>
          </p:cNvSpPr>
          <p:nvPr>
            <p:ph idx="1"/>
          </p:nvPr>
        </p:nvSpPr>
        <p:spPr>
          <a:xfrm>
            <a:off x="457200" y="1502152"/>
            <a:ext cx="8332752" cy="4908173"/>
          </a:xfrm>
        </p:spPr>
        <p:txBody>
          <a:bodyPr/>
          <a:lstStyle/>
          <a:p>
            <a:pPr marL="0" indent="0" algn="just">
              <a:buNone/>
            </a:pPr>
            <a:r>
              <a:rPr lang="en-US" sz="2000" dirty="0" smtClean="0"/>
              <a:t>Education about human rights, which includes providing knowledge and understanding of human rights </a:t>
            </a:r>
            <a:r>
              <a:rPr lang="en-US" sz="2000" b="1" dirty="0" smtClean="0">
                <a:solidFill>
                  <a:srgbClr val="FF0000"/>
                </a:solidFill>
              </a:rPr>
              <a:t>norms and principles</a:t>
            </a:r>
            <a:r>
              <a:rPr lang="en-US" sz="2000" dirty="0" smtClean="0"/>
              <a:t>, the </a:t>
            </a:r>
            <a:r>
              <a:rPr lang="en-US" sz="2000" b="1" dirty="0" smtClean="0">
                <a:solidFill>
                  <a:srgbClr val="FF0000"/>
                </a:solidFill>
              </a:rPr>
              <a:t>values</a:t>
            </a:r>
            <a:r>
              <a:rPr lang="en-US" sz="2000" dirty="0" smtClean="0"/>
              <a:t> that underpin them and the </a:t>
            </a:r>
            <a:r>
              <a:rPr lang="en-US" sz="2000" b="1" dirty="0" smtClean="0">
                <a:solidFill>
                  <a:srgbClr val="FF0000"/>
                </a:solidFill>
              </a:rPr>
              <a:t>mechanisms</a:t>
            </a:r>
            <a:r>
              <a:rPr lang="en-US" sz="2000" dirty="0" smtClean="0">
                <a:solidFill>
                  <a:srgbClr val="FF0000"/>
                </a:solidFill>
              </a:rPr>
              <a:t> </a:t>
            </a:r>
            <a:r>
              <a:rPr lang="en-US" sz="2000" dirty="0" smtClean="0"/>
              <a:t>for their protection;</a:t>
            </a:r>
          </a:p>
          <a:p>
            <a:pPr marL="0" indent="0" algn="just">
              <a:buNone/>
            </a:pPr>
            <a:endParaRPr lang="en-US" sz="2000" dirty="0" smtClean="0"/>
          </a:p>
          <a:p>
            <a:pPr marL="0" indent="0" algn="just">
              <a:buNone/>
            </a:pPr>
            <a:r>
              <a:rPr lang="en-US" sz="2000" dirty="0" smtClean="0"/>
              <a:t>Education through human rights, which includes learning and teaching </a:t>
            </a:r>
            <a:r>
              <a:rPr lang="en-US" sz="2000" b="1" dirty="0" smtClean="0">
                <a:solidFill>
                  <a:srgbClr val="FF0000"/>
                </a:solidFill>
              </a:rPr>
              <a:t>in a way that respects the rights</a:t>
            </a:r>
            <a:r>
              <a:rPr lang="en-US" sz="2000" dirty="0" smtClean="0"/>
              <a:t> of both educators and learners;</a:t>
            </a:r>
          </a:p>
          <a:p>
            <a:pPr marL="0" indent="0" algn="just">
              <a:buNone/>
            </a:pPr>
            <a:endParaRPr lang="en-US" sz="2000" dirty="0" smtClean="0"/>
          </a:p>
          <a:p>
            <a:pPr marL="0" indent="0" algn="just">
              <a:buNone/>
            </a:pPr>
            <a:r>
              <a:rPr lang="en-US" sz="2000" dirty="0" smtClean="0"/>
              <a:t>Education for human rights, which includes </a:t>
            </a:r>
            <a:r>
              <a:rPr lang="en-US" sz="2000" b="1" dirty="0" smtClean="0">
                <a:solidFill>
                  <a:srgbClr val="FF0000"/>
                </a:solidFill>
              </a:rPr>
              <a:t>empowering</a:t>
            </a:r>
            <a:r>
              <a:rPr lang="en-US" sz="2000" dirty="0" smtClean="0"/>
              <a:t> persons to</a:t>
            </a:r>
          </a:p>
          <a:p>
            <a:pPr marL="0" indent="0" algn="just">
              <a:buNone/>
            </a:pPr>
            <a:r>
              <a:rPr lang="en-US" sz="2000" dirty="0" smtClean="0"/>
              <a:t>enjoy and </a:t>
            </a:r>
            <a:r>
              <a:rPr lang="en-US" sz="2000" b="1" dirty="0" smtClean="0">
                <a:solidFill>
                  <a:srgbClr val="FF0000"/>
                </a:solidFill>
              </a:rPr>
              <a:t>exercise their rights</a:t>
            </a:r>
            <a:r>
              <a:rPr lang="en-US" sz="2000" dirty="0" smtClean="0"/>
              <a:t> and to respect and </a:t>
            </a:r>
            <a:r>
              <a:rPr lang="en-US" sz="2000" b="1" dirty="0" smtClean="0">
                <a:solidFill>
                  <a:srgbClr val="FF0000"/>
                </a:solidFill>
              </a:rPr>
              <a:t>uphold the rights of others</a:t>
            </a:r>
            <a:r>
              <a:rPr lang="en-US" sz="2000" dirty="0" smtClean="0"/>
              <a:t>.</a:t>
            </a:r>
          </a:p>
          <a:p>
            <a:pPr marL="0" indent="0">
              <a:buNone/>
            </a:pPr>
            <a:endParaRPr lang="en-US" sz="2000" dirty="0" smtClean="0"/>
          </a:p>
          <a:p>
            <a:pPr marL="0" indent="0">
              <a:buNone/>
            </a:pPr>
            <a:r>
              <a:rPr lang="en-US" sz="1600" i="1" dirty="0" smtClean="0"/>
              <a:t>UN Declaration on Human Rights Education , article 2, para. 2 </a:t>
            </a:r>
          </a:p>
          <a:p>
            <a:pPr marL="0" indent="0">
              <a:buNone/>
            </a:pPr>
            <a:r>
              <a:rPr lang="fi-FI" sz="1600" i="1" dirty="0"/>
              <a:t>A/RES/66/137</a:t>
            </a:r>
          </a:p>
        </p:txBody>
      </p:sp>
      <p:sp>
        <p:nvSpPr>
          <p:cNvPr id="4" name="Dian numeron paikkamerkki 3"/>
          <p:cNvSpPr>
            <a:spLocks noGrp="1"/>
          </p:cNvSpPr>
          <p:nvPr>
            <p:ph type="sldNum" sz="quarter" idx="11"/>
          </p:nvPr>
        </p:nvSpPr>
        <p:spPr/>
        <p:txBody>
          <a:bodyPr/>
          <a:lstStyle/>
          <a:p>
            <a:fld id="{B6362E2D-14A5-404D-8B8B-2F350793AB04}" type="slidenum">
              <a:rPr lang="en-US" smtClean="0"/>
              <a:pPr/>
              <a:t>3</a:t>
            </a:fld>
            <a:endParaRPr lang="en-US"/>
          </a:p>
        </p:txBody>
      </p:sp>
    </p:spTree>
    <p:extLst>
      <p:ext uri="{BB962C8B-B14F-4D97-AF65-F5344CB8AC3E}">
        <p14:creationId xmlns:p14="http://schemas.microsoft.com/office/powerpoint/2010/main" val="11326145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randombar(horizont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randombar(horizontal)">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grpId="0"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randombar(horizontal)">
                                      <p:cBhvr>
                                        <p:cTn id="17" dur="500"/>
                                        <p:tgtEl>
                                          <p:spTgt spid="3">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4" presetClass="entr" presetSubtype="10" fill="hold" grpId="0" nodeType="clickEffect">
                                  <p:stCondLst>
                                    <p:cond delay="0"/>
                                  </p:stCondLst>
                                  <p:childTnLst>
                                    <p:set>
                                      <p:cBhvr>
                                        <p:cTn id="21" dur="1" fill="hold">
                                          <p:stCondLst>
                                            <p:cond delay="0"/>
                                          </p:stCondLst>
                                        </p:cTn>
                                        <p:tgtEl>
                                          <p:spTgt spid="3">
                                            <p:txEl>
                                              <p:pRg st="5" end="5"/>
                                            </p:txEl>
                                          </p:spTgt>
                                        </p:tgtEl>
                                        <p:attrNameLst>
                                          <p:attrName>style.visibility</p:attrName>
                                        </p:attrNameLst>
                                      </p:cBhvr>
                                      <p:to>
                                        <p:strVal val="visible"/>
                                      </p:to>
                                    </p:set>
                                    <p:animEffect transition="in" filter="randombar(horizontal)">
                                      <p:cBhvr>
                                        <p:cTn id="22" dur="500"/>
                                        <p:tgtEl>
                                          <p:spTgt spid="3">
                                            <p:txEl>
                                              <p:pRg st="5" end="5"/>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4" presetClass="entr" presetSubtype="10" fill="hold" grpId="0" nodeType="clickEffect">
                                  <p:stCondLst>
                                    <p:cond delay="0"/>
                                  </p:stCondLst>
                                  <p:childTnLst>
                                    <p:set>
                                      <p:cBhvr>
                                        <p:cTn id="26" dur="1" fill="hold">
                                          <p:stCondLst>
                                            <p:cond delay="0"/>
                                          </p:stCondLst>
                                        </p:cTn>
                                        <p:tgtEl>
                                          <p:spTgt spid="3">
                                            <p:txEl>
                                              <p:pRg st="7" end="7"/>
                                            </p:txEl>
                                          </p:spTgt>
                                        </p:tgtEl>
                                        <p:attrNameLst>
                                          <p:attrName>style.visibility</p:attrName>
                                        </p:attrNameLst>
                                      </p:cBhvr>
                                      <p:to>
                                        <p:strVal val="visible"/>
                                      </p:to>
                                    </p:set>
                                    <p:animEffect transition="in" filter="randombar(horizontal)">
                                      <p:cBhvr>
                                        <p:cTn id="27" dur="500"/>
                                        <p:tgtEl>
                                          <p:spTgt spid="3">
                                            <p:txEl>
                                              <p:pRg st="7" end="7"/>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4" presetClass="entr" presetSubtype="10" fill="hold" grpId="0" nodeType="clickEffect">
                                  <p:stCondLst>
                                    <p:cond delay="0"/>
                                  </p:stCondLst>
                                  <p:childTnLst>
                                    <p:set>
                                      <p:cBhvr>
                                        <p:cTn id="31" dur="1" fill="hold">
                                          <p:stCondLst>
                                            <p:cond delay="0"/>
                                          </p:stCondLst>
                                        </p:cTn>
                                        <p:tgtEl>
                                          <p:spTgt spid="3">
                                            <p:txEl>
                                              <p:pRg st="8" end="8"/>
                                            </p:txEl>
                                          </p:spTgt>
                                        </p:tgtEl>
                                        <p:attrNameLst>
                                          <p:attrName>style.visibility</p:attrName>
                                        </p:attrNameLst>
                                      </p:cBhvr>
                                      <p:to>
                                        <p:strVal val="visible"/>
                                      </p:to>
                                    </p:set>
                                    <p:animEffect transition="in" filter="randombar(horizontal)">
                                      <p:cBhvr>
                                        <p:cTn id="32" dur="5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dirty="0"/>
              <a:t>How </a:t>
            </a:r>
            <a:r>
              <a:rPr lang="fi-FI" dirty="0" err="1"/>
              <a:t>was</a:t>
            </a:r>
            <a:r>
              <a:rPr lang="fi-FI" dirty="0"/>
              <a:t> the </a:t>
            </a:r>
            <a:r>
              <a:rPr lang="fi-FI" dirty="0" err="1"/>
              <a:t>s</a:t>
            </a:r>
            <a:r>
              <a:rPr lang="fi-FI" dirty="0" err="1" smtClean="0"/>
              <a:t>tudy</a:t>
            </a:r>
            <a:r>
              <a:rPr lang="fi-FI" dirty="0" smtClean="0"/>
              <a:t> </a:t>
            </a:r>
            <a:r>
              <a:rPr lang="fi-FI" dirty="0" err="1" smtClean="0"/>
              <a:t>conducted</a:t>
            </a:r>
            <a:r>
              <a:rPr lang="fi-FI" dirty="0" smtClean="0"/>
              <a:t>?</a:t>
            </a:r>
            <a:endParaRPr lang="fi-FI" dirty="0"/>
          </a:p>
        </p:txBody>
      </p:sp>
      <p:sp>
        <p:nvSpPr>
          <p:cNvPr id="3" name="Sisällön paikkamerkki 2"/>
          <p:cNvSpPr>
            <a:spLocks noGrp="1"/>
          </p:cNvSpPr>
          <p:nvPr>
            <p:ph idx="1"/>
          </p:nvPr>
        </p:nvSpPr>
        <p:spPr>
          <a:xfrm>
            <a:off x="457200" y="1601230"/>
            <a:ext cx="8229600" cy="4387660"/>
          </a:xfrm>
        </p:spPr>
        <p:txBody>
          <a:bodyPr/>
          <a:lstStyle/>
          <a:p>
            <a:endParaRPr lang="fi-FI" dirty="0"/>
          </a:p>
          <a:p>
            <a:endParaRPr lang="fi-FI" dirty="0" smtClean="0"/>
          </a:p>
          <a:p>
            <a:endParaRPr lang="fi-FI" dirty="0"/>
          </a:p>
          <a:p>
            <a:endParaRPr lang="fi-FI" dirty="0" smtClean="0"/>
          </a:p>
          <a:p>
            <a:endParaRPr lang="fi-FI" dirty="0" smtClean="0"/>
          </a:p>
          <a:p>
            <a:pPr marL="0" indent="0">
              <a:buNone/>
            </a:pPr>
            <a:endParaRPr lang="fi-FI" dirty="0" smtClean="0"/>
          </a:p>
        </p:txBody>
      </p:sp>
      <p:sp>
        <p:nvSpPr>
          <p:cNvPr id="4" name="Dian numeron paikkamerkki 3"/>
          <p:cNvSpPr>
            <a:spLocks noGrp="1"/>
          </p:cNvSpPr>
          <p:nvPr>
            <p:ph type="sldNum" sz="quarter" idx="11"/>
          </p:nvPr>
        </p:nvSpPr>
        <p:spPr/>
        <p:txBody>
          <a:bodyPr/>
          <a:lstStyle/>
          <a:p>
            <a:fld id="{B6362E2D-14A5-404D-8B8B-2F350793AB04}" type="slidenum">
              <a:rPr lang="en-US" smtClean="0"/>
              <a:pPr/>
              <a:t>4</a:t>
            </a:fld>
            <a:endParaRPr lang="en-US"/>
          </a:p>
        </p:txBody>
      </p:sp>
      <p:graphicFrame>
        <p:nvGraphicFramePr>
          <p:cNvPr id="5" name="Kaaviokuva 4"/>
          <p:cNvGraphicFramePr/>
          <p:nvPr>
            <p:extLst>
              <p:ext uri="{D42A27DB-BD31-4B8C-83A1-F6EECF244321}">
                <p14:modId xmlns:p14="http://schemas.microsoft.com/office/powerpoint/2010/main" val="1018146067"/>
              </p:ext>
            </p:extLst>
          </p:nvPr>
        </p:nvGraphicFramePr>
        <p:xfrm>
          <a:off x="0" y="717324"/>
          <a:ext cx="9144000" cy="586195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7340428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p:bldAsOne/>
      </p:bldGraphic>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060450"/>
          </a:xfrm>
        </p:spPr>
        <p:txBody>
          <a:bodyPr rtlCol="0"/>
          <a:lstStyle/>
          <a:p>
            <a:pPr fontAlgn="auto">
              <a:spcAft>
                <a:spcPts val="0"/>
              </a:spcAft>
              <a:defRPr/>
            </a:pPr>
            <a:r>
              <a:rPr lang="en-US" dirty="0" smtClean="0">
                <a:ea typeface="+mj-ea"/>
              </a:rPr>
              <a:t>Key findings</a:t>
            </a:r>
            <a:endParaRPr lang="en-US" dirty="0">
              <a:ea typeface="+mj-ea"/>
            </a:endParaRP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640363432"/>
              </p:ext>
            </p:extLst>
          </p:nvPr>
        </p:nvGraphicFramePr>
        <p:xfrm>
          <a:off x="638175" y="1009649"/>
          <a:ext cx="7810500" cy="4991101"/>
        </p:xfrm>
        <a:graphic>
          <a:graphicData uri="http://schemas.openxmlformats.org/drawingml/2006/table">
            <a:tbl>
              <a:tblPr bandRow="1">
                <a:tableStyleId>{5C22544A-7EE6-4342-B048-85BDC9FD1C3A}</a:tableStyleId>
              </a:tblPr>
              <a:tblGrid>
                <a:gridCol w="1476094"/>
                <a:gridCol w="6334406"/>
              </a:tblGrid>
              <a:tr h="1066801">
                <a:tc>
                  <a:txBody>
                    <a:bodyPr/>
                    <a:lstStyle/>
                    <a:p>
                      <a:pPr algn="ctr"/>
                      <a:r>
                        <a:rPr lang="en-US" sz="1800" b="1" i="0" dirty="0" smtClean="0">
                          <a:solidFill>
                            <a:schemeClr val="bg1"/>
                          </a:solidFill>
                        </a:rPr>
                        <a:t>1</a:t>
                      </a:r>
                      <a:endParaRPr lang="en-US" sz="1800" b="1" i="0" dirty="0">
                        <a:solidFill>
                          <a:schemeClr val="bg1"/>
                        </a:solidFill>
                      </a:endParaRPr>
                    </a:p>
                  </a:txBody>
                  <a:tcPr marL="0" marR="0" marT="0" marB="0" anchor="ctr">
                    <a:lnL w="38100" cap="flat" cmpd="sng" algn="ctr">
                      <a:solidFill>
                        <a:prstClr val="white"/>
                      </a:solidFill>
                      <a:prstDash val="solid"/>
                      <a:round/>
                      <a:headEnd type="none" w="med" len="med"/>
                      <a:tailEnd type="none" w="med" len="med"/>
                    </a:lnL>
                    <a:lnR w="38100" cap="flat" cmpd="sng" algn="ctr">
                      <a:solidFill>
                        <a:prstClr val="white"/>
                      </a:solidFill>
                      <a:prstDash val="solid"/>
                      <a:round/>
                      <a:headEnd type="none" w="med" len="med"/>
                      <a:tailEnd type="none" w="med" len="med"/>
                    </a:lnR>
                    <a:lnT w="38100" cap="flat" cmpd="sng" algn="ctr">
                      <a:solidFill>
                        <a:prstClr val="white"/>
                      </a:solidFill>
                      <a:prstDash val="solid"/>
                      <a:round/>
                      <a:headEnd type="none" w="med" len="med"/>
                      <a:tailEnd type="none" w="med" len="med"/>
                    </a:lnT>
                    <a:lnB w="38100" cap="flat" cmpd="sng" algn="ctr">
                      <a:solidFill>
                        <a:prstClr val="white"/>
                      </a:solidFill>
                      <a:prstDash val="solid"/>
                      <a:round/>
                      <a:headEnd type="none" w="med" len="med"/>
                      <a:tailEnd type="none" w="med" len="med"/>
                    </a:lnB>
                    <a:solidFill>
                      <a:schemeClr val="tx2"/>
                    </a:solidFill>
                  </a:tcPr>
                </a:tc>
                <a:tc>
                  <a:txBody>
                    <a:bodyPr/>
                    <a:lstStyle/>
                    <a:p>
                      <a:pPr algn="ctr"/>
                      <a:r>
                        <a:rPr lang="en-US" sz="1800" b="1" i="0" dirty="0" smtClean="0">
                          <a:solidFill>
                            <a:schemeClr val="bg1"/>
                          </a:solidFill>
                        </a:rPr>
                        <a:t>Normative</a:t>
                      </a:r>
                      <a:r>
                        <a:rPr lang="en-US" sz="1800" b="1" i="0" baseline="0" dirty="0" smtClean="0">
                          <a:solidFill>
                            <a:schemeClr val="bg1"/>
                          </a:solidFill>
                        </a:rPr>
                        <a:t> </a:t>
                      </a:r>
                      <a:r>
                        <a:rPr lang="en-US" sz="1800" b="1" i="0" baseline="0" dirty="0" smtClean="0">
                          <a:solidFill>
                            <a:schemeClr val="bg1"/>
                          </a:solidFill>
                        </a:rPr>
                        <a:t>framework is a solid ground </a:t>
                      </a:r>
                      <a:r>
                        <a:rPr lang="en-US" sz="1800" b="1" i="0" baseline="0" dirty="0" smtClean="0">
                          <a:solidFill>
                            <a:schemeClr val="bg1"/>
                          </a:solidFill>
                        </a:rPr>
                        <a:t>for HRE</a:t>
                      </a:r>
                      <a:endParaRPr lang="en-US" sz="1800" b="1" i="0" dirty="0">
                        <a:solidFill>
                          <a:schemeClr val="bg1"/>
                        </a:solidFill>
                      </a:endParaRPr>
                    </a:p>
                  </a:txBody>
                  <a:tcPr marL="0" marR="0" marT="0" marB="0" anchor="ctr">
                    <a:lnL w="38100" cap="flat" cmpd="sng" algn="ctr">
                      <a:solidFill>
                        <a:prstClr val="white"/>
                      </a:solidFill>
                      <a:prstDash val="solid"/>
                      <a:round/>
                      <a:headEnd type="none" w="med" len="med"/>
                      <a:tailEnd type="none" w="med" len="med"/>
                    </a:lnL>
                    <a:lnR w="38100" cap="flat" cmpd="sng" algn="ctr">
                      <a:solidFill>
                        <a:prstClr val="white"/>
                      </a:solidFill>
                      <a:prstDash val="solid"/>
                      <a:round/>
                      <a:headEnd type="none" w="med" len="med"/>
                      <a:tailEnd type="none" w="med" len="med"/>
                    </a:lnR>
                    <a:lnT w="38100" cap="flat" cmpd="sng" algn="ctr">
                      <a:solidFill>
                        <a:prstClr val="white"/>
                      </a:solidFill>
                      <a:prstDash val="solid"/>
                      <a:round/>
                      <a:headEnd type="none" w="med" len="med"/>
                      <a:tailEnd type="none" w="med" len="med"/>
                    </a:lnT>
                    <a:lnB w="38100" cap="flat" cmpd="sng" algn="ctr">
                      <a:solidFill>
                        <a:prstClr val="white"/>
                      </a:solidFill>
                      <a:prstDash val="solid"/>
                      <a:round/>
                      <a:headEnd type="none" w="med" len="med"/>
                      <a:tailEnd type="none" w="med" len="med"/>
                    </a:lnB>
                    <a:solidFill>
                      <a:schemeClr val="tx2"/>
                    </a:solidFill>
                  </a:tcPr>
                </a:tc>
              </a:tr>
              <a:tr h="1038225">
                <a:tc>
                  <a:txBody>
                    <a:bodyPr/>
                    <a:lstStyle/>
                    <a:p>
                      <a:pPr algn="ctr"/>
                      <a:r>
                        <a:rPr lang="en-US" sz="1800" b="1" i="0" dirty="0" smtClean="0">
                          <a:solidFill>
                            <a:schemeClr val="bg1"/>
                          </a:solidFill>
                        </a:rPr>
                        <a:t>2</a:t>
                      </a:r>
                      <a:endParaRPr lang="en-US" sz="1800" b="1" i="0" dirty="0">
                        <a:solidFill>
                          <a:schemeClr val="bg1"/>
                        </a:solidFill>
                      </a:endParaRPr>
                    </a:p>
                  </a:txBody>
                  <a:tcPr marL="0" marR="0" marT="0" marB="0" anchor="ctr">
                    <a:lnL w="38100" cap="flat" cmpd="sng" algn="ctr">
                      <a:solidFill>
                        <a:prstClr val="white"/>
                      </a:solidFill>
                      <a:prstDash val="solid"/>
                      <a:round/>
                      <a:headEnd type="none" w="med" len="med"/>
                      <a:tailEnd type="none" w="med" len="med"/>
                    </a:lnL>
                    <a:lnR w="38100" cap="flat" cmpd="sng" algn="ctr">
                      <a:solidFill>
                        <a:prstClr val="white"/>
                      </a:solidFill>
                      <a:prstDash val="solid"/>
                      <a:round/>
                      <a:headEnd type="none" w="med" len="med"/>
                      <a:tailEnd type="none" w="med" len="med"/>
                    </a:lnR>
                    <a:lnT w="38100" cap="flat" cmpd="sng" algn="ctr">
                      <a:solidFill>
                        <a:prstClr val="white"/>
                      </a:solidFill>
                      <a:prstDash val="solid"/>
                      <a:round/>
                      <a:headEnd type="none" w="med" len="med"/>
                      <a:tailEnd type="none" w="med" len="med"/>
                    </a:lnT>
                    <a:lnB w="38100" cap="flat" cmpd="sng" algn="ctr">
                      <a:solidFill>
                        <a:prstClr val="white"/>
                      </a:solidFill>
                      <a:prstDash val="solid"/>
                      <a:round/>
                      <a:headEnd type="none" w="med" len="med"/>
                      <a:tailEnd type="none" w="med" len="med"/>
                    </a:lnB>
                    <a:solidFill>
                      <a:schemeClr val="accent3"/>
                    </a:solidFill>
                  </a:tcPr>
                </a:tc>
                <a:tc>
                  <a:txBody>
                    <a:bodyPr/>
                    <a:lstStyle/>
                    <a:p>
                      <a:pPr algn="ctr"/>
                      <a:r>
                        <a:rPr lang="en-US" sz="1800" b="1" i="0" dirty="0" smtClean="0">
                          <a:solidFill>
                            <a:schemeClr val="bg1"/>
                          </a:solidFill>
                        </a:rPr>
                        <a:t>HRE is</a:t>
                      </a:r>
                      <a:r>
                        <a:rPr lang="en-US" sz="1800" b="1" i="0" baseline="0" dirty="0" smtClean="0">
                          <a:solidFill>
                            <a:schemeClr val="bg1"/>
                          </a:solidFill>
                        </a:rPr>
                        <a:t> not systematic </a:t>
                      </a:r>
                      <a:r>
                        <a:rPr lang="en-US" sz="1800" b="1" i="0" dirty="0" smtClean="0">
                          <a:solidFill>
                            <a:schemeClr val="bg1"/>
                          </a:solidFill>
                        </a:rPr>
                        <a:t>(depends</a:t>
                      </a:r>
                      <a:r>
                        <a:rPr lang="en-US" sz="1800" b="1" i="0" baseline="0" dirty="0" smtClean="0">
                          <a:solidFill>
                            <a:schemeClr val="bg1"/>
                          </a:solidFill>
                        </a:rPr>
                        <a:t> on teacher’s interest) </a:t>
                      </a:r>
                      <a:endParaRPr lang="en-US" sz="1800" b="1" i="0" dirty="0">
                        <a:solidFill>
                          <a:schemeClr val="bg1"/>
                        </a:solidFill>
                      </a:endParaRPr>
                    </a:p>
                  </a:txBody>
                  <a:tcPr marL="0" marR="0" marT="0" marB="0" anchor="ctr">
                    <a:lnL w="38100" cap="flat" cmpd="sng" algn="ctr">
                      <a:solidFill>
                        <a:prstClr val="white"/>
                      </a:solidFill>
                      <a:prstDash val="solid"/>
                      <a:round/>
                      <a:headEnd type="none" w="med" len="med"/>
                      <a:tailEnd type="none" w="med" len="med"/>
                    </a:lnL>
                    <a:lnR w="38100" cap="flat" cmpd="sng" algn="ctr">
                      <a:solidFill>
                        <a:prstClr val="white"/>
                      </a:solidFill>
                      <a:prstDash val="solid"/>
                      <a:round/>
                      <a:headEnd type="none" w="med" len="med"/>
                      <a:tailEnd type="none" w="med" len="med"/>
                    </a:lnR>
                    <a:lnT w="38100" cap="flat" cmpd="sng" algn="ctr">
                      <a:solidFill>
                        <a:prstClr val="white"/>
                      </a:solidFill>
                      <a:prstDash val="solid"/>
                      <a:round/>
                      <a:headEnd type="none" w="med" len="med"/>
                      <a:tailEnd type="none" w="med" len="med"/>
                    </a:lnT>
                    <a:lnB w="38100" cap="flat" cmpd="sng" algn="ctr">
                      <a:solidFill>
                        <a:prstClr val="white"/>
                      </a:solidFill>
                      <a:prstDash val="solid"/>
                      <a:round/>
                      <a:headEnd type="none" w="med" len="med"/>
                      <a:tailEnd type="none" w="med" len="med"/>
                    </a:lnB>
                    <a:solidFill>
                      <a:schemeClr val="accent3"/>
                    </a:solidFill>
                  </a:tcPr>
                </a:tc>
              </a:tr>
              <a:tr h="952500">
                <a:tc>
                  <a:txBody>
                    <a:bodyPr/>
                    <a:lstStyle/>
                    <a:p>
                      <a:pPr algn="ctr"/>
                      <a:r>
                        <a:rPr lang="en-US" sz="1800" b="1" i="0" dirty="0" smtClean="0">
                          <a:solidFill>
                            <a:schemeClr val="bg1"/>
                          </a:solidFill>
                        </a:rPr>
                        <a:t>3</a:t>
                      </a:r>
                      <a:endParaRPr lang="en-US" sz="1800" b="1" i="0" dirty="0">
                        <a:solidFill>
                          <a:schemeClr val="bg1"/>
                        </a:solidFill>
                      </a:endParaRPr>
                    </a:p>
                  </a:txBody>
                  <a:tcPr marL="0" marR="0" marT="0" marB="0" anchor="ctr">
                    <a:lnL w="38100" cap="flat" cmpd="sng" algn="ctr">
                      <a:solidFill>
                        <a:prstClr val="white"/>
                      </a:solidFill>
                      <a:prstDash val="solid"/>
                      <a:round/>
                      <a:headEnd type="none" w="med" len="med"/>
                      <a:tailEnd type="none" w="med" len="med"/>
                    </a:lnL>
                    <a:lnR w="38100" cap="flat" cmpd="sng" algn="ctr">
                      <a:solidFill>
                        <a:prstClr val="white"/>
                      </a:solidFill>
                      <a:prstDash val="solid"/>
                      <a:round/>
                      <a:headEnd type="none" w="med" len="med"/>
                      <a:tailEnd type="none" w="med" len="med"/>
                    </a:lnR>
                    <a:lnT w="38100" cap="flat" cmpd="sng" algn="ctr">
                      <a:solidFill>
                        <a:prstClr val="white"/>
                      </a:solidFill>
                      <a:prstDash val="solid"/>
                      <a:round/>
                      <a:headEnd type="none" w="med" len="med"/>
                      <a:tailEnd type="none" w="med" len="med"/>
                    </a:lnT>
                    <a:lnB w="38100" cap="flat" cmpd="sng" algn="ctr">
                      <a:solidFill>
                        <a:prstClr val="white"/>
                      </a:solidFill>
                      <a:prstDash val="solid"/>
                      <a:round/>
                      <a:headEnd type="none" w="med" len="med"/>
                      <a:tailEnd type="none" w="med" len="med"/>
                    </a:lnB>
                    <a:solidFill>
                      <a:schemeClr val="accent2"/>
                    </a:solidFill>
                  </a:tcPr>
                </a:tc>
                <a:tc>
                  <a:txBody>
                    <a:bodyPr/>
                    <a:lstStyle/>
                    <a:p>
                      <a:pPr marL="0" indent="0" algn="l">
                        <a:buFont typeface="Arial" panose="020B0604020202020204" pitchFamily="34" charset="0"/>
                        <a:buNone/>
                      </a:pPr>
                      <a:r>
                        <a:rPr lang="en-US" sz="1800" b="1" i="0" dirty="0" smtClean="0">
                          <a:solidFill>
                            <a:schemeClr val="bg1"/>
                          </a:solidFill>
                        </a:rPr>
                        <a:t>   HR’s </a:t>
                      </a:r>
                      <a:r>
                        <a:rPr lang="en-US" sz="1800" b="1" i="0" dirty="0" smtClean="0">
                          <a:solidFill>
                            <a:schemeClr val="bg1"/>
                          </a:solidFill>
                        </a:rPr>
                        <a:t>are mostly taught only</a:t>
                      </a:r>
                      <a:r>
                        <a:rPr lang="en-US" sz="1800" b="1" i="0" baseline="0" dirty="0" smtClean="0">
                          <a:solidFill>
                            <a:schemeClr val="bg1"/>
                          </a:solidFill>
                        </a:rPr>
                        <a:t> </a:t>
                      </a:r>
                      <a:r>
                        <a:rPr lang="en-US" sz="1800" b="1" i="0" dirty="0" smtClean="0">
                          <a:solidFill>
                            <a:schemeClr val="bg1"/>
                          </a:solidFill>
                        </a:rPr>
                        <a:t>as </a:t>
                      </a:r>
                      <a:r>
                        <a:rPr lang="en-US" sz="1800" b="1" i="0" dirty="0" smtClean="0">
                          <a:solidFill>
                            <a:schemeClr val="bg1"/>
                          </a:solidFill>
                        </a:rPr>
                        <a:t>values</a:t>
                      </a:r>
                      <a:r>
                        <a:rPr lang="en-US" sz="1800" b="1" i="0" baseline="0" dirty="0" smtClean="0">
                          <a:solidFill>
                            <a:schemeClr val="bg1"/>
                          </a:solidFill>
                        </a:rPr>
                        <a:t> </a:t>
                      </a:r>
                      <a:r>
                        <a:rPr lang="en-US" sz="1800" b="1" i="0" baseline="0" dirty="0" smtClean="0">
                          <a:solidFill>
                            <a:schemeClr val="bg1"/>
                          </a:solidFill>
                        </a:rPr>
                        <a:t>v.</a:t>
                      </a:r>
                      <a:r>
                        <a:rPr lang="en-US" sz="1800" b="1" i="0" dirty="0" smtClean="0">
                          <a:solidFill>
                            <a:schemeClr val="bg1"/>
                          </a:solidFill>
                        </a:rPr>
                        <a:t> legal</a:t>
                      </a:r>
                      <a:r>
                        <a:rPr lang="en-US" sz="1800" b="1" i="0" baseline="0" dirty="0" smtClean="0">
                          <a:solidFill>
                            <a:schemeClr val="bg1"/>
                          </a:solidFill>
                        </a:rPr>
                        <a:t> </a:t>
                      </a:r>
                      <a:r>
                        <a:rPr lang="en-US" sz="1800" b="1" i="0" baseline="0" dirty="0" smtClean="0">
                          <a:solidFill>
                            <a:schemeClr val="bg1"/>
                          </a:solidFill>
                        </a:rPr>
                        <a:t>norms</a:t>
                      </a:r>
                      <a:endParaRPr lang="en-US" sz="1800" b="1" i="0" baseline="0" dirty="0" smtClean="0">
                        <a:solidFill>
                          <a:schemeClr val="bg1"/>
                        </a:solidFill>
                      </a:endParaRPr>
                    </a:p>
                  </a:txBody>
                  <a:tcPr marL="0" marR="0" marT="0" marB="0" anchor="ctr">
                    <a:lnL w="38100" cap="flat" cmpd="sng" algn="ctr">
                      <a:solidFill>
                        <a:prstClr val="white"/>
                      </a:solidFill>
                      <a:prstDash val="solid"/>
                      <a:round/>
                      <a:headEnd type="none" w="med" len="med"/>
                      <a:tailEnd type="none" w="med" len="med"/>
                    </a:lnL>
                    <a:lnR w="38100" cap="flat" cmpd="sng" algn="ctr">
                      <a:solidFill>
                        <a:prstClr val="white"/>
                      </a:solidFill>
                      <a:prstDash val="solid"/>
                      <a:round/>
                      <a:headEnd type="none" w="med" len="med"/>
                      <a:tailEnd type="none" w="med" len="med"/>
                    </a:lnR>
                    <a:lnT w="38100" cap="flat" cmpd="sng" algn="ctr">
                      <a:solidFill>
                        <a:prstClr val="white"/>
                      </a:solidFill>
                      <a:prstDash val="solid"/>
                      <a:round/>
                      <a:headEnd type="none" w="med" len="med"/>
                      <a:tailEnd type="none" w="med" len="med"/>
                    </a:lnT>
                    <a:lnB w="38100" cap="flat" cmpd="sng" algn="ctr">
                      <a:solidFill>
                        <a:prstClr val="white"/>
                      </a:solidFill>
                      <a:prstDash val="solid"/>
                      <a:round/>
                      <a:headEnd type="none" w="med" len="med"/>
                      <a:tailEnd type="none" w="med" len="med"/>
                    </a:lnB>
                    <a:solidFill>
                      <a:schemeClr val="accent2"/>
                    </a:solidFill>
                  </a:tcPr>
                </a:tc>
              </a:tr>
              <a:tr h="914400">
                <a:tc>
                  <a:txBody>
                    <a:bodyPr/>
                    <a:lstStyle/>
                    <a:p>
                      <a:pPr algn="ctr"/>
                      <a:r>
                        <a:rPr lang="en-US" sz="1800" b="1" i="0" dirty="0" smtClean="0">
                          <a:solidFill>
                            <a:schemeClr val="bg1"/>
                          </a:solidFill>
                        </a:rPr>
                        <a:t>4  </a:t>
                      </a:r>
                      <a:endParaRPr lang="en-US" sz="1800" b="1" i="0" dirty="0">
                        <a:solidFill>
                          <a:schemeClr val="bg1"/>
                        </a:solidFill>
                      </a:endParaRPr>
                    </a:p>
                  </a:txBody>
                  <a:tcPr marL="0" marR="0" marT="0" marB="0" anchor="ctr">
                    <a:lnL w="38100" cap="flat" cmpd="sng" algn="ctr">
                      <a:solidFill>
                        <a:prstClr val="white"/>
                      </a:solidFill>
                      <a:prstDash val="solid"/>
                      <a:round/>
                      <a:headEnd type="none" w="med" len="med"/>
                      <a:tailEnd type="none" w="med" len="med"/>
                    </a:lnL>
                    <a:lnR w="38100" cap="flat" cmpd="sng" algn="ctr">
                      <a:solidFill>
                        <a:prstClr val="white"/>
                      </a:solidFill>
                      <a:prstDash val="solid"/>
                      <a:round/>
                      <a:headEnd type="none" w="med" len="med"/>
                      <a:tailEnd type="none" w="med" len="med"/>
                    </a:lnR>
                    <a:lnT w="38100" cap="flat" cmpd="sng" algn="ctr">
                      <a:solidFill>
                        <a:prstClr val="white"/>
                      </a:solidFill>
                      <a:prstDash val="solid"/>
                      <a:round/>
                      <a:headEnd type="none" w="med" len="med"/>
                      <a:tailEnd type="none" w="med" len="med"/>
                    </a:lnT>
                    <a:lnB w="38100" cap="flat" cmpd="sng" algn="ctr">
                      <a:solidFill>
                        <a:prstClr val="white"/>
                      </a:solidFill>
                      <a:prstDash val="solid"/>
                      <a:round/>
                      <a:headEnd type="none" w="med" len="med"/>
                      <a:tailEnd type="none" w="med" len="med"/>
                    </a:lnB>
                    <a:solidFill>
                      <a:srgbClr val="00B0F0"/>
                    </a:solidFill>
                  </a:tcPr>
                </a:tc>
                <a:tc>
                  <a:txBody>
                    <a:bodyPr/>
                    <a:lstStyle/>
                    <a:p>
                      <a:pPr marL="0" marR="0" indent="0" algn="ctr" defTabSz="4572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1800" b="1" i="0" baseline="0" dirty="0" smtClean="0">
                        <a:solidFill>
                          <a:schemeClr val="bg1"/>
                        </a:solidFill>
                      </a:endParaRPr>
                    </a:p>
                    <a:p>
                      <a:pPr marL="0" marR="0" indent="0" algn="ctr" defTabSz="4572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800" b="1" i="0" baseline="0" dirty="0" smtClean="0">
                          <a:solidFill>
                            <a:schemeClr val="bg1"/>
                          </a:solidFill>
                        </a:rPr>
                        <a:t>Teachers’ education doesn’t include education on HR’s</a:t>
                      </a:r>
                    </a:p>
                    <a:p>
                      <a:pPr marL="285750" indent="-285750" algn="l">
                        <a:buFont typeface="Arial" panose="020B0604020202020204" pitchFamily="34" charset="0"/>
                        <a:buChar char="•"/>
                      </a:pPr>
                      <a:endParaRPr lang="en-US" sz="1800" b="1" i="0" baseline="0" dirty="0" smtClean="0">
                        <a:solidFill>
                          <a:schemeClr val="bg1"/>
                        </a:solidFill>
                      </a:endParaRPr>
                    </a:p>
                  </a:txBody>
                  <a:tcPr marL="0" marR="0" marT="0" marB="0" anchor="ctr">
                    <a:lnL w="38100" cap="flat" cmpd="sng" algn="ctr">
                      <a:solidFill>
                        <a:prstClr val="white"/>
                      </a:solidFill>
                      <a:prstDash val="solid"/>
                      <a:round/>
                      <a:headEnd type="none" w="med" len="med"/>
                      <a:tailEnd type="none" w="med" len="med"/>
                    </a:lnL>
                    <a:lnR w="38100" cap="flat" cmpd="sng" algn="ctr">
                      <a:solidFill>
                        <a:prstClr val="white"/>
                      </a:solidFill>
                      <a:prstDash val="solid"/>
                      <a:round/>
                      <a:headEnd type="none" w="med" len="med"/>
                      <a:tailEnd type="none" w="med" len="med"/>
                    </a:lnR>
                    <a:lnT w="38100" cap="flat" cmpd="sng" algn="ctr">
                      <a:solidFill>
                        <a:prstClr val="white"/>
                      </a:solidFill>
                      <a:prstDash val="solid"/>
                      <a:round/>
                      <a:headEnd type="none" w="med" len="med"/>
                      <a:tailEnd type="none" w="med" len="med"/>
                    </a:lnT>
                    <a:lnB w="38100" cap="flat" cmpd="sng" algn="ctr">
                      <a:solidFill>
                        <a:prstClr val="white"/>
                      </a:solidFill>
                      <a:prstDash val="solid"/>
                      <a:round/>
                      <a:headEnd type="none" w="med" len="med"/>
                      <a:tailEnd type="none" w="med" len="med"/>
                    </a:lnB>
                    <a:solidFill>
                      <a:srgbClr val="00B0F0"/>
                    </a:solidFill>
                  </a:tcPr>
                </a:tc>
              </a:tr>
              <a:tr h="1019175">
                <a:tc>
                  <a:txBody>
                    <a:bodyPr/>
                    <a:lstStyle/>
                    <a:p>
                      <a:pPr algn="ctr"/>
                      <a:r>
                        <a:rPr lang="en-US" sz="1800" b="1" i="0" dirty="0" smtClean="0">
                          <a:solidFill>
                            <a:schemeClr val="bg1"/>
                          </a:solidFill>
                        </a:rPr>
                        <a:t>5</a:t>
                      </a:r>
                      <a:endParaRPr lang="en-US" sz="1800" b="1" i="0" dirty="0">
                        <a:solidFill>
                          <a:schemeClr val="bg1"/>
                        </a:solidFill>
                      </a:endParaRPr>
                    </a:p>
                  </a:txBody>
                  <a:tcPr marL="0" marR="0" marT="0" marB="0" anchor="ctr">
                    <a:lnL w="38100" cap="flat" cmpd="sng" algn="ctr">
                      <a:solidFill>
                        <a:prstClr val="white"/>
                      </a:solidFill>
                      <a:prstDash val="solid"/>
                      <a:round/>
                      <a:headEnd type="none" w="med" len="med"/>
                      <a:tailEnd type="none" w="med" len="med"/>
                    </a:lnL>
                    <a:lnR w="38100" cap="flat" cmpd="sng" algn="ctr">
                      <a:solidFill>
                        <a:prstClr val="white"/>
                      </a:solidFill>
                      <a:prstDash val="solid"/>
                      <a:round/>
                      <a:headEnd type="none" w="med" len="med"/>
                      <a:tailEnd type="none" w="med" len="med"/>
                    </a:lnR>
                    <a:lnT w="38100" cap="flat" cmpd="sng" algn="ctr">
                      <a:solidFill>
                        <a:prstClr val="white"/>
                      </a:solidFill>
                      <a:prstDash val="solid"/>
                      <a:round/>
                      <a:headEnd type="none" w="med" len="med"/>
                      <a:tailEnd type="none" w="med" len="med"/>
                    </a:lnT>
                    <a:lnB w="38100" cap="flat" cmpd="sng" algn="ctr">
                      <a:solidFill>
                        <a:prstClr val="white"/>
                      </a:solidFill>
                      <a:prstDash val="solid"/>
                      <a:round/>
                      <a:headEnd type="none" w="med" len="med"/>
                      <a:tailEnd type="none" w="med" len="med"/>
                    </a:lnB>
                    <a:solidFill>
                      <a:srgbClr val="00B050"/>
                    </a:solidFill>
                  </a:tcPr>
                </a:tc>
                <a:tc>
                  <a:txBody>
                    <a:bodyPr/>
                    <a:lstStyle/>
                    <a:p>
                      <a:pPr marL="0" indent="0" algn="l">
                        <a:buFont typeface="Arial" panose="020B0604020202020204" pitchFamily="34" charset="0"/>
                        <a:buNone/>
                      </a:pPr>
                      <a:r>
                        <a:rPr lang="en-US" sz="1800" b="1" i="0" baseline="0" dirty="0" smtClean="0">
                          <a:solidFill>
                            <a:schemeClr val="bg1"/>
                          </a:solidFill>
                        </a:rPr>
                        <a:t>   Teaching HR’s to public servants is not sufficient </a:t>
                      </a:r>
                    </a:p>
                  </a:txBody>
                  <a:tcPr marL="0" marR="0" marT="0" marB="0" anchor="ctr">
                    <a:lnL w="38100" cap="flat" cmpd="sng" algn="ctr">
                      <a:solidFill>
                        <a:prstClr val="white"/>
                      </a:solidFill>
                      <a:prstDash val="solid"/>
                      <a:round/>
                      <a:headEnd type="none" w="med" len="med"/>
                      <a:tailEnd type="none" w="med" len="med"/>
                    </a:lnL>
                    <a:lnR w="38100" cap="flat" cmpd="sng" algn="ctr">
                      <a:solidFill>
                        <a:prstClr val="white"/>
                      </a:solidFill>
                      <a:prstDash val="solid"/>
                      <a:round/>
                      <a:headEnd type="none" w="med" len="med"/>
                      <a:tailEnd type="none" w="med" len="med"/>
                    </a:lnR>
                    <a:lnT w="38100" cap="flat" cmpd="sng" algn="ctr">
                      <a:solidFill>
                        <a:prstClr val="white"/>
                      </a:solidFill>
                      <a:prstDash val="solid"/>
                      <a:round/>
                      <a:headEnd type="none" w="med" len="med"/>
                      <a:tailEnd type="none" w="med" len="med"/>
                    </a:lnT>
                    <a:lnB w="38100" cap="flat" cmpd="sng" algn="ctr">
                      <a:solidFill>
                        <a:prstClr val="white"/>
                      </a:solidFill>
                      <a:prstDash val="solid"/>
                      <a:round/>
                      <a:headEnd type="none" w="med" len="med"/>
                      <a:tailEnd type="none" w="med" len="med"/>
                    </a:lnB>
                    <a:solidFill>
                      <a:srgbClr val="00B050"/>
                    </a:solidFill>
                  </a:tcPr>
                </a:tc>
              </a:tr>
            </a:tbl>
          </a:graphicData>
        </a:graphic>
      </p:graphicFrame>
      <p:sp>
        <p:nvSpPr>
          <p:cNvPr id="6" name="Slide Number Placeholder 5"/>
          <p:cNvSpPr>
            <a:spLocks noGrp="1"/>
          </p:cNvSpPr>
          <p:nvPr>
            <p:ph type="sldNum" sz="quarter" idx="11"/>
          </p:nvPr>
        </p:nvSpPr>
        <p:spPr/>
        <p:txBody>
          <a:bodyPr/>
          <a:lstStyle>
            <a:lvl1pPr>
              <a:defRPr>
                <a:solidFill>
                  <a:schemeClr val="tx1"/>
                </a:solidFill>
                <a:latin typeface="Arial" pitchFamily="34" charset="0"/>
                <a:ea typeface="Geneva" pitchFamily="127" charset="-128"/>
              </a:defRPr>
            </a:lvl1pPr>
            <a:lvl2pPr marL="742950" indent="-285750">
              <a:defRPr>
                <a:solidFill>
                  <a:schemeClr val="tx1"/>
                </a:solidFill>
                <a:latin typeface="Arial" pitchFamily="34" charset="0"/>
                <a:ea typeface="Geneva" pitchFamily="127" charset="-128"/>
              </a:defRPr>
            </a:lvl2pPr>
            <a:lvl3pPr marL="1143000" indent="-228600">
              <a:defRPr>
                <a:solidFill>
                  <a:schemeClr val="tx1"/>
                </a:solidFill>
                <a:latin typeface="Arial" pitchFamily="34" charset="0"/>
                <a:ea typeface="Geneva" pitchFamily="127" charset="-128"/>
              </a:defRPr>
            </a:lvl3pPr>
            <a:lvl4pPr marL="1600200" indent="-228600">
              <a:defRPr>
                <a:solidFill>
                  <a:schemeClr val="tx1"/>
                </a:solidFill>
                <a:latin typeface="Arial" pitchFamily="34" charset="0"/>
                <a:ea typeface="Geneva" pitchFamily="127" charset="-128"/>
              </a:defRPr>
            </a:lvl4pPr>
            <a:lvl5pPr marL="2057400" indent="-228600">
              <a:defRPr>
                <a:solidFill>
                  <a:schemeClr val="tx1"/>
                </a:solidFill>
                <a:latin typeface="Arial" pitchFamily="34" charset="0"/>
                <a:ea typeface="Geneva" pitchFamily="127" charset="-128"/>
              </a:defRPr>
            </a:lvl5pPr>
            <a:lvl6pPr marL="2514600" indent="-228600" defTabSz="457200" fontAlgn="base">
              <a:spcBef>
                <a:spcPct val="0"/>
              </a:spcBef>
              <a:spcAft>
                <a:spcPct val="0"/>
              </a:spcAft>
              <a:defRPr>
                <a:solidFill>
                  <a:schemeClr val="tx1"/>
                </a:solidFill>
                <a:latin typeface="Arial" pitchFamily="34" charset="0"/>
                <a:ea typeface="Geneva" pitchFamily="127" charset="-128"/>
              </a:defRPr>
            </a:lvl6pPr>
            <a:lvl7pPr marL="2971800" indent="-228600" defTabSz="457200" fontAlgn="base">
              <a:spcBef>
                <a:spcPct val="0"/>
              </a:spcBef>
              <a:spcAft>
                <a:spcPct val="0"/>
              </a:spcAft>
              <a:defRPr>
                <a:solidFill>
                  <a:schemeClr val="tx1"/>
                </a:solidFill>
                <a:latin typeface="Arial" pitchFamily="34" charset="0"/>
                <a:ea typeface="Geneva" pitchFamily="127" charset="-128"/>
              </a:defRPr>
            </a:lvl7pPr>
            <a:lvl8pPr marL="3429000" indent="-228600" defTabSz="457200" fontAlgn="base">
              <a:spcBef>
                <a:spcPct val="0"/>
              </a:spcBef>
              <a:spcAft>
                <a:spcPct val="0"/>
              </a:spcAft>
              <a:defRPr>
                <a:solidFill>
                  <a:schemeClr val="tx1"/>
                </a:solidFill>
                <a:latin typeface="Arial" pitchFamily="34" charset="0"/>
                <a:ea typeface="Geneva" pitchFamily="127" charset="-128"/>
              </a:defRPr>
            </a:lvl8pPr>
            <a:lvl9pPr marL="3886200" indent="-228600" defTabSz="457200" fontAlgn="base">
              <a:spcBef>
                <a:spcPct val="0"/>
              </a:spcBef>
              <a:spcAft>
                <a:spcPct val="0"/>
              </a:spcAft>
              <a:defRPr>
                <a:solidFill>
                  <a:schemeClr val="tx1"/>
                </a:solidFill>
                <a:latin typeface="Arial" pitchFamily="34" charset="0"/>
                <a:ea typeface="Geneva" pitchFamily="127" charset="-128"/>
              </a:defRPr>
            </a:lvl9pPr>
          </a:lstStyle>
          <a:p>
            <a:fld id="{0EAB6BCD-7258-4B9A-B7D1-8FE0E302491C}" type="slidenum">
              <a:rPr lang="en-US">
                <a:solidFill>
                  <a:schemeClr val="tx2"/>
                </a:solidFill>
              </a:rPr>
              <a:pPr/>
              <a:t>5</a:t>
            </a:fld>
            <a:endParaRPr lang="en-US">
              <a:solidFill>
                <a:schemeClr val="tx2"/>
              </a:solidFill>
            </a:endParaRPr>
          </a:p>
        </p:txBody>
      </p:sp>
    </p:spTree>
    <p:extLst>
      <p:ext uri="{BB962C8B-B14F-4D97-AF65-F5344CB8AC3E}">
        <p14:creationId xmlns:p14="http://schemas.microsoft.com/office/powerpoint/2010/main" val="10392472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fltVal val="0"/>
                                          </p:val>
                                        </p:tav>
                                        <p:tav tm="100000">
                                          <p:val>
                                            <p:strVal val="#ppt_w"/>
                                          </p:val>
                                        </p:tav>
                                      </p:tavLst>
                                    </p:anim>
                                    <p:anim calcmode="lin" valueType="num">
                                      <p:cBhvr>
                                        <p:cTn id="8" dur="1000" fill="hold"/>
                                        <p:tgtEl>
                                          <p:spTgt spid="4"/>
                                        </p:tgtEl>
                                        <p:attrNameLst>
                                          <p:attrName>ppt_h</p:attrName>
                                        </p:attrNameLst>
                                      </p:cBhvr>
                                      <p:tavLst>
                                        <p:tav tm="0">
                                          <p:val>
                                            <p:fltVal val="0"/>
                                          </p:val>
                                        </p:tav>
                                        <p:tav tm="100000">
                                          <p:val>
                                            <p:strVal val="#ppt_h"/>
                                          </p:val>
                                        </p:tav>
                                      </p:tavLst>
                                    </p:anim>
                                    <p:anim calcmode="lin" valueType="num">
                                      <p:cBhvr>
                                        <p:cTn id="9" dur="1000" fill="hold"/>
                                        <p:tgtEl>
                                          <p:spTgt spid="4"/>
                                        </p:tgtEl>
                                        <p:attrNameLst>
                                          <p:attrName>style.rotation</p:attrName>
                                        </p:attrNameLst>
                                      </p:cBhvr>
                                      <p:tavLst>
                                        <p:tav tm="0">
                                          <p:val>
                                            <p:fltVal val="90"/>
                                          </p:val>
                                        </p:tav>
                                        <p:tav tm="100000">
                                          <p:val>
                                            <p:fltVal val="0"/>
                                          </p:val>
                                        </p:tav>
                                      </p:tavLst>
                                    </p:anim>
                                    <p:animEffect transition="in" filter="fade">
                                      <p:cBhvr>
                                        <p:cTn id="10"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dirty="0" smtClean="0"/>
              <a:t>7 </a:t>
            </a:r>
            <a:r>
              <a:rPr lang="fi-FI" dirty="0" err="1" smtClean="0"/>
              <a:t>Recommendations</a:t>
            </a:r>
            <a:endParaRPr lang="fi-FI" dirty="0"/>
          </a:p>
        </p:txBody>
      </p:sp>
      <p:graphicFrame>
        <p:nvGraphicFramePr>
          <p:cNvPr id="5" name="Sisällön paikkamerkki 4"/>
          <p:cNvGraphicFramePr>
            <a:graphicFrameLocks noGrp="1"/>
          </p:cNvGraphicFramePr>
          <p:nvPr>
            <p:ph idx="1"/>
            <p:extLst>
              <p:ext uri="{D42A27DB-BD31-4B8C-83A1-F6EECF244321}">
                <p14:modId xmlns:p14="http://schemas.microsoft.com/office/powerpoint/2010/main" val="586565258"/>
              </p:ext>
            </p:extLst>
          </p:nvPr>
        </p:nvGraphicFramePr>
        <p:xfrm>
          <a:off x="257175" y="1095375"/>
          <a:ext cx="8658225" cy="462915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Dian numeron paikkamerkki 3"/>
          <p:cNvSpPr>
            <a:spLocks noGrp="1"/>
          </p:cNvSpPr>
          <p:nvPr>
            <p:ph type="sldNum" sz="quarter" idx="11"/>
          </p:nvPr>
        </p:nvSpPr>
        <p:spPr/>
        <p:txBody>
          <a:bodyPr/>
          <a:lstStyle/>
          <a:p>
            <a:fld id="{B6362E2D-14A5-404D-8B8B-2F350793AB04}" type="slidenum">
              <a:rPr lang="en-US" smtClean="0"/>
              <a:pPr/>
              <a:t>6</a:t>
            </a:fld>
            <a:endParaRPr lang="en-US"/>
          </a:p>
        </p:txBody>
      </p:sp>
    </p:spTree>
    <p:extLst>
      <p:ext uri="{BB962C8B-B14F-4D97-AF65-F5344CB8AC3E}">
        <p14:creationId xmlns:p14="http://schemas.microsoft.com/office/powerpoint/2010/main" val="91035552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dirty="0" err="1"/>
              <a:t>What</a:t>
            </a:r>
            <a:r>
              <a:rPr lang="fi-FI" dirty="0"/>
              <a:t> </a:t>
            </a:r>
            <a:r>
              <a:rPr lang="fi-FI" dirty="0" err="1"/>
              <a:t>followed</a:t>
            </a:r>
            <a:r>
              <a:rPr lang="fi-FI" dirty="0"/>
              <a:t>?</a:t>
            </a:r>
          </a:p>
        </p:txBody>
      </p:sp>
      <p:graphicFrame>
        <p:nvGraphicFramePr>
          <p:cNvPr id="5" name="Sisällön paikkamerkki 4"/>
          <p:cNvGraphicFramePr>
            <a:graphicFrameLocks noGrp="1"/>
          </p:cNvGraphicFramePr>
          <p:nvPr>
            <p:ph idx="1"/>
            <p:extLst>
              <p:ext uri="{D42A27DB-BD31-4B8C-83A1-F6EECF244321}">
                <p14:modId xmlns:p14="http://schemas.microsoft.com/office/powerpoint/2010/main" val="139705587"/>
              </p:ext>
            </p:extLst>
          </p:nvPr>
        </p:nvGraphicFramePr>
        <p:xfrm>
          <a:off x="190499" y="1066800"/>
          <a:ext cx="8772525" cy="481965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Dian numeron paikkamerkki 3"/>
          <p:cNvSpPr>
            <a:spLocks noGrp="1"/>
          </p:cNvSpPr>
          <p:nvPr>
            <p:ph type="sldNum" sz="quarter" idx="11"/>
          </p:nvPr>
        </p:nvSpPr>
        <p:spPr/>
        <p:txBody>
          <a:bodyPr/>
          <a:lstStyle/>
          <a:p>
            <a:fld id="{B6362E2D-14A5-404D-8B8B-2F350793AB04}" type="slidenum">
              <a:rPr lang="en-US" smtClean="0"/>
              <a:pPr/>
              <a:t>7</a:t>
            </a:fld>
            <a:endParaRPr lang="en-US"/>
          </a:p>
        </p:txBody>
      </p:sp>
    </p:spTree>
    <p:extLst>
      <p:ext uri="{BB962C8B-B14F-4D97-AF65-F5344CB8AC3E}">
        <p14:creationId xmlns:p14="http://schemas.microsoft.com/office/powerpoint/2010/main" val="13292626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p:bldAsOne/>
      </p:bldGraphic>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dirty="0" err="1" smtClean="0"/>
              <a:t>This</a:t>
            </a:r>
            <a:r>
              <a:rPr lang="fi-FI" dirty="0" smtClean="0"/>
              <a:t> </a:t>
            </a:r>
            <a:r>
              <a:rPr lang="fi-FI" dirty="0" err="1" smtClean="0"/>
              <a:t>was</a:t>
            </a:r>
            <a:r>
              <a:rPr lang="fi-FI" dirty="0" smtClean="0"/>
              <a:t> - and </a:t>
            </a:r>
            <a:r>
              <a:rPr lang="fi-FI" dirty="0" err="1" smtClean="0"/>
              <a:t>will</a:t>
            </a:r>
            <a:r>
              <a:rPr lang="fi-FI" dirty="0" smtClean="0"/>
              <a:t> </a:t>
            </a:r>
            <a:r>
              <a:rPr lang="fi-FI" dirty="0" err="1" smtClean="0"/>
              <a:t>be</a:t>
            </a:r>
            <a:r>
              <a:rPr lang="fi-FI" dirty="0" smtClean="0"/>
              <a:t> - a </a:t>
            </a:r>
            <a:r>
              <a:rPr lang="fi-FI" dirty="0" err="1" smtClean="0"/>
              <a:t>joint</a:t>
            </a:r>
            <a:r>
              <a:rPr lang="fi-FI" dirty="0" smtClean="0"/>
              <a:t> </a:t>
            </a:r>
            <a:r>
              <a:rPr lang="fi-FI" dirty="0" err="1" smtClean="0"/>
              <a:t>effort</a:t>
            </a:r>
            <a:r>
              <a:rPr lang="fi-FI" dirty="0" smtClean="0"/>
              <a:t>!</a:t>
            </a:r>
            <a:endParaRPr lang="fi-FI" dirty="0"/>
          </a:p>
        </p:txBody>
      </p:sp>
      <p:sp>
        <p:nvSpPr>
          <p:cNvPr id="4" name="Dian numeron paikkamerkki 3"/>
          <p:cNvSpPr>
            <a:spLocks noGrp="1"/>
          </p:cNvSpPr>
          <p:nvPr>
            <p:ph type="sldNum" sz="quarter" idx="11"/>
          </p:nvPr>
        </p:nvSpPr>
        <p:spPr/>
        <p:txBody>
          <a:bodyPr/>
          <a:lstStyle/>
          <a:p>
            <a:fld id="{B6362E2D-14A5-404D-8B8B-2F350793AB04}" type="slidenum">
              <a:rPr lang="en-US" smtClean="0"/>
              <a:pPr/>
              <a:t>8</a:t>
            </a:fld>
            <a:endParaRPr lang="en-US"/>
          </a:p>
        </p:txBody>
      </p:sp>
      <p:pic>
        <p:nvPicPr>
          <p:cNvPr id="1026"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859100" y="1501775"/>
            <a:ext cx="7528987" cy="4222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1653250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wheel(1)">
                                      <p:cBhvr>
                                        <p:cTn id="7" dur="2000"/>
                                        <p:tgtEl>
                                          <p:spTgt spid="10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dirty="0" err="1" smtClean="0"/>
              <a:t>Summary</a:t>
            </a:r>
            <a:r>
              <a:rPr lang="fi-FI" dirty="0" smtClean="0"/>
              <a:t> </a:t>
            </a:r>
            <a:r>
              <a:rPr lang="fi-FI" dirty="0" err="1" smtClean="0"/>
              <a:t>available</a:t>
            </a:r>
            <a:r>
              <a:rPr lang="fi-FI" dirty="0" smtClean="0"/>
              <a:t> in </a:t>
            </a:r>
            <a:r>
              <a:rPr lang="fi-FI" dirty="0" err="1" smtClean="0"/>
              <a:t>English</a:t>
            </a:r>
            <a:endParaRPr lang="fi-FI" dirty="0"/>
          </a:p>
        </p:txBody>
      </p:sp>
      <p:sp>
        <p:nvSpPr>
          <p:cNvPr id="3" name="Sisällön paikkamerkki 2"/>
          <p:cNvSpPr>
            <a:spLocks noGrp="1"/>
          </p:cNvSpPr>
          <p:nvPr>
            <p:ph idx="1"/>
          </p:nvPr>
        </p:nvSpPr>
        <p:spPr>
          <a:xfrm>
            <a:off x="457200" y="1502152"/>
            <a:ext cx="8332752" cy="3774697"/>
          </a:xfrm>
        </p:spPr>
        <p:txBody>
          <a:bodyPr/>
          <a:lstStyle/>
          <a:p>
            <a:pPr marL="0" indent="0">
              <a:buNone/>
            </a:pPr>
            <a:r>
              <a:rPr lang="fi-FI" dirty="0">
                <a:hlinkClick r:id="rId2"/>
              </a:rPr>
              <a:t>http://ihmisoikeuskeskus-fi-bin.directo.fi/@Bin/669707aee12e4134221d7d94b247e472/1449046002/application/pdf/661634/HR%20education%20in%20FIN_en.pdf_.</a:t>
            </a:r>
            <a:r>
              <a:rPr lang="fi-FI" dirty="0" smtClean="0">
                <a:hlinkClick r:id="rId2"/>
              </a:rPr>
              <a:t>pdf</a:t>
            </a:r>
            <a:endParaRPr lang="fi-FI" dirty="0" smtClean="0"/>
          </a:p>
          <a:p>
            <a:endParaRPr lang="fi-FI" dirty="0" smtClean="0"/>
          </a:p>
          <a:p>
            <a:pPr marL="0" indent="0">
              <a:buNone/>
            </a:pPr>
            <a:endParaRPr lang="fi-FI" dirty="0"/>
          </a:p>
          <a:p>
            <a:pPr marL="0" indent="0">
              <a:buNone/>
            </a:pPr>
            <a:r>
              <a:rPr lang="fi-FI" dirty="0" err="1" smtClean="0"/>
              <a:t>Should</a:t>
            </a:r>
            <a:r>
              <a:rPr lang="fi-FI" dirty="0" smtClean="0"/>
              <a:t> </a:t>
            </a:r>
            <a:r>
              <a:rPr lang="fi-FI" dirty="0" err="1" smtClean="0"/>
              <a:t>you</a:t>
            </a:r>
            <a:r>
              <a:rPr lang="fi-FI" dirty="0" smtClean="0"/>
              <a:t> </a:t>
            </a:r>
            <a:r>
              <a:rPr lang="fi-FI" dirty="0" err="1" smtClean="0"/>
              <a:t>need</a:t>
            </a:r>
            <a:r>
              <a:rPr lang="fi-FI" dirty="0" smtClean="0"/>
              <a:t> </a:t>
            </a:r>
            <a:r>
              <a:rPr lang="fi-FI" dirty="0" err="1" smtClean="0"/>
              <a:t>more</a:t>
            </a:r>
            <a:r>
              <a:rPr lang="fi-FI" dirty="0" smtClean="0"/>
              <a:t> </a:t>
            </a:r>
            <a:r>
              <a:rPr lang="fi-FI" dirty="0" err="1" smtClean="0"/>
              <a:t>information</a:t>
            </a:r>
            <a:r>
              <a:rPr lang="fi-FI" dirty="0" smtClean="0"/>
              <a:t> </a:t>
            </a:r>
            <a:r>
              <a:rPr lang="fi-FI" dirty="0" err="1" smtClean="0"/>
              <a:t>contact</a:t>
            </a:r>
            <a:r>
              <a:rPr lang="fi-FI" dirty="0" smtClean="0"/>
              <a:t>     </a:t>
            </a:r>
            <a:r>
              <a:rPr lang="fi-FI" dirty="0" err="1" smtClean="0">
                <a:hlinkClick r:id="rId3"/>
              </a:rPr>
              <a:t>kristiina.kouros@ihmisoikeuskeskus.fi</a:t>
            </a:r>
            <a:r>
              <a:rPr lang="fi-FI" dirty="0" smtClean="0"/>
              <a:t> </a:t>
            </a:r>
            <a:r>
              <a:rPr lang="fi-FI" dirty="0" err="1" smtClean="0"/>
              <a:t>or</a:t>
            </a:r>
            <a:endParaRPr lang="fi-FI" dirty="0" smtClean="0"/>
          </a:p>
          <a:p>
            <a:pPr marL="0" indent="0">
              <a:buNone/>
            </a:pPr>
            <a:r>
              <a:rPr lang="fi-FI" dirty="0" err="1" smtClean="0">
                <a:solidFill>
                  <a:srgbClr val="002060"/>
                </a:solidFill>
                <a:hlinkClick r:id="rId4"/>
              </a:rPr>
              <a:t>info@ihmisoikeuskeskus.fi</a:t>
            </a:r>
            <a:r>
              <a:rPr lang="fi-FI" dirty="0" smtClean="0">
                <a:solidFill>
                  <a:srgbClr val="002060"/>
                </a:solidFill>
              </a:rPr>
              <a:t> </a:t>
            </a:r>
          </a:p>
        </p:txBody>
      </p:sp>
      <p:sp>
        <p:nvSpPr>
          <p:cNvPr id="4" name="Dian numeron paikkamerkki 3"/>
          <p:cNvSpPr>
            <a:spLocks noGrp="1"/>
          </p:cNvSpPr>
          <p:nvPr>
            <p:ph type="sldNum" sz="quarter" idx="11"/>
          </p:nvPr>
        </p:nvSpPr>
        <p:spPr/>
        <p:txBody>
          <a:bodyPr/>
          <a:lstStyle/>
          <a:p>
            <a:fld id="{B6362E2D-14A5-404D-8B8B-2F350793AB04}" type="slidenum">
              <a:rPr lang="en-US" smtClean="0"/>
              <a:pPr/>
              <a:t>9</a:t>
            </a:fld>
            <a:endParaRPr lang="en-US"/>
          </a:p>
        </p:txBody>
      </p:sp>
    </p:spTree>
    <p:extLst>
      <p:ext uri="{BB962C8B-B14F-4D97-AF65-F5344CB8AC3E}">
        <p14:creationId xmlns:p14="http://schemas.microsoft.com/office/powerpoint/2010/main" val="676662279"/>
      </p:ext>
    </p:extLst>
  </p:cSld>
  <p:clrMapOvr>
    <a:masterClrMapping/>
  </p:clrMapOvr>
  <p:timing>
    <p:tnLst>
      <p:par>
        <p:cTn id="1" dur="indefinite" restart="never" nodeType="tmRoot"/>
      </p:par>
    </p:tnLst>
  </p:timing>
</p:sld>
</file>

<file path=ppt/theme/theme1.xml><?xml version="1.0" encoding="utf-8"?>
<a:theme xmlns:a="http://schemas.openxmlformats.org/drawingml/2006/main" name="Ihmisoikeuskeskut_PPT-pohja">
  <a:themeElements>
    <a:clrScheme name="Ihmisoikeuskeskus 1">
      <a:dk1>
        <a:sysClr val="windowText" lastClr="000000"/>
      </a:dk1>
      <a:lt1>
        <a:sysClr val="window" lastClr="FFFFFF"/>
      </a:lt1>
      <a:dk2>
        <a:srgbClr val="DC5034"/>
      </a:dk2>
      <a:lt2>
        <a:srgbClr val="E2E0DE"/>
      </a:lt2>
      <a:accent1>
        <a:srgbClr val="DC5034"/>
      </a:accent1>
      <a:accent2>
        <a:srgbClr val="8A847C"/>
      </a:accent2>
      <a:accent3>
        <a:srgbClr val="AC007F"/>
      </a:accent3>
      <a:accent4>
        <a:srgbClr val="E2A79C"/>
      </a:accent4>
      <a:accent5>
        <a:srgbClr val="C4C1BD"/>
      </a:accent5>
      <a:accent6>
        <a:srgbClr val="D57FBF"/>
      </a:accent6>
      <a:hlink>
        <a:srgbClr val="C64F39"/>
      </a:hlink>
      <a:folHlink>
        <a:srgbClr val="AC007F"/>
      </a:folHlink>
    </a:clrScheme>
    <a:fontScheme name="Office Classic 2">
      <a:maj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txDef>
      <a:spPr/>
      <a:bodyPr vert="horz" lIns="0" tIns="0" rIns="0" bIns="0" rtlCol="0">
        <a:normAutofit/>
      </a:bodyPr>
      <a:lstStyle>
        <a:defPPr>
          <a:defRPr dirty="0" err="1" smtClean="0"/>
        </a:defPPr>
      </a:lstStyle>
    </a:tx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Ihmisoikeuskeskut_PPT-pohja</Template>
  <TotalTime>1891</TotalTime>
  <Words>614</Words>
  <Application>Microsoft Office PowerPoint</Application>
  <PresentationFormat>Näytössä katseltava diaesitys (4:3)</PresentationFormat>
  <Paragraphs>154</Paragraphs>
  <Slides>9</Slides>
  <Notes>3</Notes>
  <HiddenSlides>0</HiddenSlides>
  <MMClips>0</MMClips>
  <ScaleCrop>false</ScaleCrop>
  <HeadingPairs>
    <vt:vector size="4" baseType="variant">
      <vt:variant>
        <vt:lpstr>Teema</vt:lpstr>
      </vt:variant>
      <vt:variant>
        <vt:i4>1</vt:i4>
      </vt:variant>
      <vt:variant>
        <vt:lpstr>Dian otsikot</vt:lpstr>
      </vt:variant>
      <vt:variant>
        <vt:i4>9</vt:i4>
      </vt:variant>
    </vt:vector>
  </HeadingPairs>
  <TitlesOfParts>
    <vt:vector size="10" baseType="lpstr">
      <vt:lpstr>Ihmisoikeuskeskut_PPT-pohja</vt:lpstr>
      <vt:lpstr>Human Rights Centre </vt:lpstr>
      <vt:lpstr>PowerPoint-esitys</vt:lpstr>
      <vt:lpstr>What kind of human rights education?</vt:lpstr>
      <vt:lpstr>How was the study conducted?</vt:lpstr>
      <vt:lpstr>Key findings</vt:lpstr>
      <vt:lpstr>7 Recommendations</vt:lpstr>
      <vt:lpstr>What followed?</vt:lpstr>
      <vt:lpstr>This was - and will be - a joint effort!</vt:lpstr>
      <vt:lpstr>Summary available in English</vt:lpstr>
    </vt:vector>
  </TitlesOfParts>
  <Company>Eduskunta</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Toteutuvatko ihmisoikeudet Suomessa?</dc:title>
  <dc:creator>Leikas Leena</dc:creator>
  <cp:lastModifiedBy>Kouros Kristiina</cp:lastModifiedBy>
  <cp:revision>153</cp:revision>
  <cp:lastPrinted>2012-12-13T11:16:23Z</cp:lastPrinted>
  <dcterms:created xsi:type="dcterms:W3CDTF">2012-10-24T08:55:32Z</dcterms:created>
  <dcterms:modified xsi:type="dcterms:W3CDTF">2015-12-07T08:55:07Z</dcterms:modified>
</cp:coreProperties>
</file>