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306" r:id="rId3"/>
    <p:sldId id="357" r:id="rId4"/>
    <p:sldId id="358" r:id="rId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1D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010FD8-436D-41A6-BFE6-9F15621AEEAA}" type="doc">
      <dgm:prSet loTypeId="urn:microsoft.com/office/officeart/2005/8/layout/cycle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PH"/>
        </a:p>
      </dgm:t>
    </dgm:pt>
    <dgm:pt modelId="{1F01917F-EDA0-4DF0-9655-9DC92A2A2313}">
      <dgm:prSet phldrT="[Text]"/>
      <dgm:spPr/>
      <dgm:t>
        <a:bodyPr/>
        <a:lstStyle/>
        <a:p>
          <a:r>
            <a:rPr lang="en-PH" dirty="0" smtClean="0"/>
            <a:t>Laws, Policies, Regulations</a:t>
          </a:r>
          <a:endParaRPr lang="en-PH" dirty="0"/>
        </a:p>
      </dgm:t>
    </dgm:pt>
    <dgm:pt modelId="{DF3B1193-A4E3-40A7-8B15-7321CAEB003A}" type="parTrans" cxnId="{CC2C8CCF-12E2-40B0-B27D-721D7327A6D1}">
      <dgm:prSet/>
      <dgm:spPr/>
      <dgm:t>
        <a:bodyPr/>
        <a:lstStyle/>
        <a:p>
          <a:endParaRPr lang="en-PH"/>
        </a:p>
      </dgm:t>
    </dgm:pt>
    <dgm:pt modelId="{293DB600-24A3-4ED5-9461-CA46D871BBF3}" type="sibTrans" cxnId="{CC2C8CCF-12E2-40B0-B27D-721D7327A6D1}">
      <dgm:prSet/>
      <dgm:spPr/>
      <dgm:t>
        <a:bodyPr/>
        <a:lstStyle/>
        <a:p>
          <a:endParaRPr lang="en-PH"/>
        </a:p>
      </dgm:t>
    </dgm:pt>
    <dgm:pt modelId="{65F39843-C377-4970-B06E-D5C254545BD7}">
      <dgm:prSet phldrT="[Text]" custT="1"/>
      <dgm:spPr/>
      <dgm:t>
        <a:bodyPr/>
        <a:lstStyle/>
        <a:p>
          <a:r>
            <a:rPr lang="en-PH" sz="1200" dirty="0" smtClean="0">
              <a:latin typeface="Bookman Old Style" panose="02050604050505020204" pitchFamily="18" charset="0"/>
            </a:rPr>
            <a:t>Cybercrime Prevention Act of 2012</a:t>
          </a:r>
          <a:endParaRPr lang="en-PH" sz="1200" dirty="0">
            <a:latin typeface="Bookman Old Style" panose="02050604050505020204" pitchFamily="18" charset="0"/>
          </a:endParaRPr>
        </a:p>
      </dgm:t>
    </dgm:pt>
    <dgm:pt modelId="{2C44BB0A-3011-4CC7-B221-BBE37C34A56D}" type="parTrans" cxnId="{AAB59E93-32F4-4103-BE2E-ACDC7ED2C875}">
      <dgm:prSet/>
      <dgm:spPr/>
      <dgm:t>
        <a:bodyPr/>
        <a:lstStyle/>
        <a:p>
          <a:endParaRPr lang="en-PH"/>
        </a:p>
      </dgm:t>
    </dgm:pt>
    <dgm:pt modelId="{7FC9F536-082A-437E-92EB-1CE8B64AAC83}" type="sibTrans" cxnId="{AAB59E93-32F4-4103-BE2E-ACDC7ED2C875}">
      <dgm:prSet/>
      <dgm:spPr/>
      <dgm:t>
        <a:bodyPr/>
        <a:lstStyle/>
        <a:p>
          <a:endParaRPr lang="en-PH"/>
        </a:p>
      </dgm:t>
    </dgm:pt>
    <dgm:pt modelId="{6D3DE98F-618D-4FC3-B54C-CC0C180E9ECD}">
      <dgm:prSet phldrT="[Text]"/>
      <dgm:spPr/>
      <dgm:t>
        <a:bodyPr/>
        <a:lstStyle/>
        <a:p>
          <a:r>
            <a:rPr lang="en-PH" dirty="0" smtClean="0"/>
            <a:t>Institutionalized training programs</a:t>
          </a:r>
          <a:endParaRPr lang="en-PH" dirty="0"/>
        </a:p>
      </dgm:t>
    </dgm:pt>
    <dgm:pt modelId="{25314D1F-C922-4A00-8507-2F37CE6ACA07}" type="parTrans" cxnId="{2CEF4D63-EDA0-41A6-920F-8CCE4D52D2DD}">
      <dgm:prSet/>
      <dgm:spPr/>
      <dgm:t>
        <a:bodyPr/>
        <a:lstStyle/>
        <a:p>
          <a:endParaRPr lang="en-PH"/>
        </a:p>
      </dgm:t>
    </dgm:pt>
    <dgm:pt modelId="{5FBC69D0-D04F-4D26-BCDC-769DF37F7CD4}" type="sibTrans" cxnId="{2CEF4D63-EDA0-41A6-920F-8CCE4D52D2DD}">
      <dgm:prSet/>
      <dgm:spPr/>
      <dgm:t>
        <a:bodyPr/>
        <a:lstStyle/>
        <a:p>
          <a:endParaRPr lang="en-PH"/>
        </a:p>
      </dgm:t>
    </dgm:pt>
    <dgm:pt modelId="{6DDBA900-082F-44E3-B4BB-9CCE4070F180}">
      <dgm:prSet phldrT="[Text]" custT="1"/>
      <dgm:spPr/>
      <dgm:t>
        <a:bodyPr/>
        <a:lstStyle/>
        <a:p>
          <a:r>
            <a:rPr lang="en-PH" sz="1200" dirty="0" smtClean="0">
              <a:latin typeface="Bookman Old Style" panose="02050604050505020204" pitchFamily="18" charset="0"/>
            </a:rPr>
            <a:t>National Computer Forensics Training Program</a:t>
          </a:r>
          <a:endParaRPr lang="en-PH" sz="1200" dirty="0">
            <a:latin typeface="Bookman Old Style" panose="02050604050505020204" pitchFamily="18" charset="0"/>
          </a:endParaRPr>
        </a:p>
      </dgm:t>
    </dgm:pt>
    <dgm:pt modelId="{208A7253-A95C-4D1B-B956-D01E0DF558E5}" type="parTrans" cxnId="{6F8D79F0-DC05-4481-A998-1FEAE6EE8C4F}">
      <dgm:prSet/>
      <dgm:spPr/>
      <dgm:t>
        <a:bodyPr/>
        <a:lstStyle/>
        <a:p>
          <a:endParaRPr lang="en-PH"/>
        </a:p>
      </dgm:t>
    </dgm:pt>
    <dgm:pt modelId="{FC662757-238A-44D3-9388-49BFF96C6EF5}" type="sibTrans" cxnId="{6F8D79F0-DC05-4481-A998-1FEAE6EE8C4F}">
      <dgm:prSet/>
      <dgm:spPr/>
      <dgm:t>
        <a:bodyPr/>
        <a:lstStyle/>
        <a:p>
          <a:endParaRPr lang="en-PH"/>
        </a:p>
      </dgm:t>
    </dgm:pt>
    <dgm:pt modelId="{C3990654-F5F5-4B1D-ADE8-494ECCAF6B24}">
      <dgm:prSet phldrT="[Text]"/>
      <dgm:spPr/>
      <dgm:t>
        <a:bodyPr/>
        <a:lstStyle/>
        <a:p>
          <a:r>
            <a:rPr lang="en-PH" dirty="0" smtClean="0"/>
            <a:t>Partnerships, information sharing, collaboration, and coordination</a:t>
          </a:r>
          <a:endParaRPr lang="en-PH" dirty="0"/>
        </a:p>
      </dgm:t>
    </dgm:pt>
    <dgm:pt modelId="{757286F8-331C-455B-B8E6-6F39BB5EBB4F}" type="parTrans" cxnId="{10EF79FD-6F20-466C-90FE-3F99B8E92572}">
      <dgm:prSet/>
      <dgm:spPr/>
      <dgm:t>
        <a:bodyPr/>
        <a:lstStyle/>
        <a:p>
          <a:endParaRPr lang="en-PH"/>
        </a:p>
      </dgm:t>
    </dgm:pt>
    <dgm:pt modelId="{6AE6631C-4062-42AD-9E3D-A3FF23AC5011}" type="sibTrans" cxnId="{10EF79FD-6F20-466C-90FE-3F99B8E92572}">
      <dgm:prSet/>
      <dgm:spPr/>
      <dgm:t>
        <a:bodyPr/>
        <a:lstStyle/>
        <a:p>
          <a:endParaRPr lang="en-PH"/>
        </a:p>
      </dgm:t>
    </dgm:pt>
    <dgm:pt modelId="{9226FD8E-C7AA-4DFD-8764-0CA269A4ECA1}">
      <dgm:prSet phldrT="[Text]" custT="1"/>
      <dgm:spPr/>
      <dgm:t>
        <a:bodyPr anchor="b"/>
        <a:lstStyle/>
        <a:p>
          <a:r>
            <a:rPr lang="en-PH" sz="1200" dirty="0" smtClean="0">
              <a:latin typeface="Bookman Old Style" panose="02050604050505020204" pitchFamily="18" charset="0"/>
            </a:rPr>
            <a:t>Access to international and regional database</a:t>
          </a:r>
          <a:endParaRPr lang="en-PH" sz="1200" dirty="0">
            <a:latin typeface="Bookman Old Style" panose="02050604050505020204" pitchFamily="18" charset="0"/>
          </a:endParaRPr>
        </a:p>
      </dgm:t>
    </dgm:pt>
    <dgm:pt modelId="{31676604-E28C-40DA-9D5E-7EAB338253B3}" type="parTrans" cxnId="{4D3C7410-DB3E-4752-ACEC-AB329343556C}">
      <dgm:prSet/>
      <dgm:spPr/>
      <dgm:t>
        <a:bodyPr/>
        <a:lstStyle/>
        <a:p>
          <a:endParaRPr lang="en-PH"/>
        </a:p>
      </dgm:t>
    </dgm:pt>
    <dgm:pt modelId="{347D7F33-3222-4C30-A66D-7005A93EAA48}" type="sibTrans" cxnId="{4D3C7410-DB3E-4752-ACEC-AB329343556C}">
      <dgm:prSet/>
      <dgm:spPr/>
      <dgm:t>
        <a:bodyPr/>
        <a:lstStyle/>
        <a:p>
          <a:endParaRPr lang="en-PH"/>
        </a:p>
      </dgm:t>
    </dgm:pt>
    <dgm:pt modelId="{BA909E3E-745E-446A-8DAD-76AC21265EE1}">
      <dgm:prSet phldrT="[Text]"/>
      <dgm:spPr/>
      <dgm:t>
        <a:bodyPr/>
        <a:lstStyle/>
        <a:p>
          <a:r>
            <a:rPr lang="en-PH" dirty="0" smtClean="0"/>
            <a:t>Advisories and Awareness Campaigns</a:t>
          </a:r>
          <a:endParaRPr lang="en-PH" dirty="0"/>
        </a:p>
      </dgm:t>
    </dgm:pt>
    <dgm:pt modelId="{20D6BE71-548F-43F1-AEED-CC2CE304561A}" type="parTrans" cxnId="{3F5C4ED5-33D6-4EFF-82C9-17830B72941A}">
      <dgm:prSet/>
      <dgm:spPr/>
      <dgm:t>
        <a:bodyPr/>
        <a:lstStyle/>
        <a:p>
          <a:endParaRPr lang="en-PH"/>
        </a:p>
      </dgm:t>
    </dgm:pt>
    <dgm:pt modelId="{D387BC97-E1AB-4330-98CA-52748CB46D38}" type="sibTrans" cxnId="{3F5C4ED5-33D6-4EFF-82C9-17830B72941A}">
      <dgm:prSet/>
      <dgm:spPr/>
      <dgm:t>
        <a:bodyPr/>
        <a:lstStyle/>
        <a:p>
          <a:endParaRPr lang="en-PH"/>
        </a:p>
      </dgm:t>
    </dgm:pt>
    <dgm:pt modelId="{10F65E14-98EC-45E9-B72F-E1D949221900}">
      <dgm:prSet phldrT="[Text]"/>
      <dgm:spPr/>
      <dgm:t>
        <a:bodyPr/>
        <a:lstStyle/>
        <a:p>
          <a:r>
            <a:rPr lang="en-PH" dirty="0" smtClean="0">
              <a:latin typeface="Bookman Old Style" panose="02050604050505020204" pitchFamily="18" charset="0"/>
              <a:cs typeface="Times New Roman" panose="02020603050405020304" pitchFamily="18" charset="0"/>
            </a:rPr>
            <a:t>DOJ Advisories</a:t>
          </a:r>
          <a:endParaRPr lang="en-PH" dirty="0">
            <a:latin typeface="Bookman Old Style" panose="02050604050505020204" pitchFamily="18" charset="0"/>
            <a:cs typeface="Times New Roman" panose="02020603050405020304" pitchFamily="18" charset="0"/>
          </a:endParaRPr>
        </a:p>
      </dgm:t>
    </dgm:pt>
    <dgm:pt modelId="{E52CF58B-A884-4A16-8C8B-53582EA0267D}" type="parTrans" cxnId="{058ECD9F-6DF1-42F2-9AEC-470657F351DD}">
      <dgm:prSet/>
      <dgm:spPr/>
      <dgm:t>
        <a:bodyPr/>
        <a:lstStyle/>
        <a:p>
          <a:endParaRPr lang="en-PH"/>
        </a:p>
      </dgm:t>
    </dgm:pt>
    <dgm:pt modelId="{ACA7B970-B20E-4CA2-8F3A-3337731E110D}" type="sibTrans" cxnId="{058ECD9F-6DF1-42F2-9AEC-470657F351DD}">
      <dgm:prSet/>
      <dgm:spPr/>
      <dgm:t>
        <a:bodyPr/>
        <a:lstStyle/>
        <a:p>
          <a:endParaRPr lang="en-PH"/>
        </a:p>
      </dgm:t>
    </dgm:pt>
    <dgm:pt modelId="{B399930B-D49A-4B6F-B8BF-A99981162CEF}">
      <dgm:prSet phldrT="[Text]" custT="1"/>
      <dgm:spPr/>
      <dgm:t>
        <a:bodyPr/>
        <a:lstStyle/>
        <a:p>
          <a:r>
            <a:rPr lang="en-PH" sz="1200" dirty="0" smtClean="0">
              <a:latin typeface="Bookman Old Style" panose="02050604050505020204" pitchFamily="18" charset="0"/>
            </a:rPr>
            <a:t>Guidelines in Investigating Cybercrimes</a:t>
          </a:r>
          <a:endParaRPr lang="en-PH" sz="1200" dirty="0">
            <a:latin typeface="Bookman Old Style" panose="02050604050505020204" pitchFamily="18" charset="0"/>
          </a:endParaRPr>
        </a:p>
      </dgm:t>
    </dgm:pt>
    <dgm:pt modelId="{40A7D3CB-69F8-442A-AD37-88ACE9D3E20E}" type="parTrans" cxnId="{68084827-A98D-40A8-961E-168F7DDC1D15}">
      <dgm:prSet/>
      <dgm:spPr/>
      <dgm:t>
        <a:bodyPr/>
        <a:lstStyle/>
        <a:p>
          <a:endParaRPr lang="en-PH"/>
        </a:p>
      </dgm:t>
    </dgm:pt>
    <dgm:pt modelId="{5074D267-AC1D-4F3B-8FEF-D4873BB0BF10}" type="sibTrans" cxnId="{68084827-A98D-40A8-961E-168F7DDC1D15}">
      <dgm:prSet/>
      <dgm:spPr/>
      <dgm:t>
        <a:bodyPr/>
        <a:lstStyle/>
        <a:p>
          <a:endParaRPr lang="en-PH"/>
        </a:p>
      </dgm:t>
    </dgm:pt>
    <dgm:pt modelId="{6F508DA1-0F1F-4957-ADB2-DA67C700706F}">
      <dgm:prSet phldrT="[Text]" custT="1"/>
      <dgm:spPr/>
      <dgm:t>
        <a:bodyPr/>
        <a:lstStyle/>
        <a:p>
          <a:r>
            <a:rPr lang="en-PH" sz="1200" dirty="0" smtClean="0">
              <a:latin typeface="Bookman Old Style" panose="02050604050505020204" pitchFamily="18" charset="0"/>
            </a:rPr>
            <a:t>Budapest Convention on Cybercrime</a:t>
          </a:r>
          <a:endParaRPr lang="en-PH" sz="1200" dirty="0">
            <a:latin typeface="Bookman Old Style" panose="02050604050505020204" pitchFamily="18" charset="0"/>
          </a:endParaRPr>
        </a:p>
      </dgm:t>
    </dgm:pt>
    <dgm:pt modelId="{9594483A-4130-4408-969D-75CCB2B930B8}" type="parTrans" cxnId="{7686F5A8-BA45-4034-AE07-BC0FA48CEA73}">
      <dgm:prSet/>
      <dgm:spPr/>
      <dgm:t>
        <a:bodyPr/>
        <a:lstStyle/>
        <a:p>
          <a:endParaRPr lang="en-PH"/>
        </a:p>
      </dgm:t>
    </dgm:pt>
    <dgm:pt modelId="{0C14B805-A569-43FE-B9CB-121DBB26DAB4}" type="sibTrans" cxnId="{7686F5A8-BA45-4034-AE07-BC0FA48CEA73}">
      <dgm:prSet/>
      <dgm:spPr/>
      <dgm:t>
        <a:bodyPr/>
        <a:lstStyle/>
        <a:p>
          <a:endParaRPr lang="en-PH"/>
        </a:p>
      </dgm:t>
    </dgm:pt>
    <dgm:pt modelId="{1C67A906-3F7A-43F5-B4C9-349D46B49CC0}">
      <dgm:prSet phldrT="[Text]"/>
      <dgm:spPr/>
      <dgm:t>
        <a:bodyPr/>
        <a:lstStyle/>
        <a:p>
          <a:r>
            <a:rPr lang="en-PH" dirty="0" smtClean="0">
              <a:latin typeface="Bookman Old Style" panose="02050604050505020204" pitchFamily="18" charset="0"/>
              <a:cs typeface="Times New Roman" panose="02020603050405020304" pitchFamily="18" charset="0"/>
            </a:rPr>
            <a:t>Annual Cybercrime Report</a:t>
          </a:r>
          <a:endParaRPr lang="en-PH" dirty="0">
            <a:latin typeface="Bookman Old Style" panose="02050604050505020204" pitchFamily="18" charset="0"/>
            <a:cs typeface="Times New Roman" panose="02020603050405020304" pitchFamily="18" charset="0"/>
          </a:endParaRPr>
        </a:p>
      </dgm:t>
    </dgm:pt>
    <dgm:pt modelId="{8CDBA5E1-7E81-4D40-B12F-6FF839716A94}" type="parTrans" cxnId="{28B98CC2-8D8B-4F74-8347-37B29CC35D71}">
      <dgm:prSet/>
      <dgm:spPr/>
      <dgm:t>
        <a:bodyPr/>
        <a:lstStyle/>
        <a:p>
          <a:endParaRPr lang="en-PH"/>
        </a:p>
      </dgm:t>
    </dgm:pt>
    <dgm:pt modelId="{E4946536-9772-4A89-B1B2-00D010D6152C}" type="sibTrans" cxnId="{28B98CC2-8D8B-4F74-8347-37B29CC35D71}">
      <dgm:prSet/>
      <dgm:spPr/>
      <dgm:t>
        <a:bodyPr/>
        <a:lstStyle/>
        <a:p>
          <a:endParaRPr lang="en-PH"/>
        </a:p>
      </dgm:t>
    </dgm:pt>
    <dgm:pt modelId="{299AF8A4-BD36-4461-B0D5-1B77AE681C54}">
      <dgm:prSet phldrT="[Text]"/>
      <dgm:spPr/>
      <dgm:t>
        <a:bodyPr/>
        <a:lstStyle/>
        <a:p>
          <a:r>
            <a:rPr lang="en-PH" dirty="0" smtClean="0">
              <a:latin typeface="Bookman Old Style" panose="02050604050505020204" pitchFamily="18" charset="0"/>
              <a:cs typeface="Times New Roman" panose="02020603050405020304" pitchFamily="18" charset="0"/>
            </a:rPr>
            <a:t>Cybercrime </a:t>
          </a:r>
          <a:r>
            <a:rPr lang="en-PH" smtClean="0">
              <a:latin typeface="Bookman Old Style" panose="02050604050505020204" pitchFamily="18" charset="0"/>
              <a:cs typeface="Times New Roman" panose="02020603050405020304" pitchFamily="18" charset="0"/>
            </a:rPr>
            <a:t>/ Cybersecurity awareness </a:t>
          </a:r>
          <a:r>
            <a:rPr lang="en-PH" dirty="0" smtClean="0">
              <a:latin typeface="Bookman Old Style" panose="02050604050505020204" pitchFamily="18" charset="0"/>
              <a:cs typeface="Times New Roman" panose="02020603050405020304" pitchFamily="18" charset="0"/>
            </a:rPr>
            <a:t>seminars</a:t>
          </a:r>
          <a:endParaRPr lang="en-PH" dirty="0">
            <a:latin typeface="Bookman Old Style" panose="02050604050505020204" pitchFamily="18" charset="0"/>
            <a:cs typeface="Times New Roman" panose="02020603050405020304" pitchFamily="18" charset="0"/>
          </a:endParaRPr>
        </a:p>
      </dgm:t>
    </dgm:pt>
    <dgm:pt modelId="{7D11709F-3C0B-4B6C-AB0B-2B00F03AA8FA}" type="parTrans" cxnId="{433E9698-2250-4E0D-B36C-0F83C63BE1AB}">
      <dgm:prSet/>
      <dgm:spPr/>
      <dgm:t>
        <a:bodyPr/>
        <a:lstStyle/>
        <a:p>
          <a:endParaRPr lang="en-PH"/>
        </a:p>
      </dgm:t>
    </dgm:pt>
    <dgm:pt modelId="{E6516EE3-EC6E-4AAC-A6ED-40C5CF850F7B}" type="sibTrans" cxnId="{433E9698-2250-4E0D-B36C-0F83C63BE1AB}">
      <dgm:prSet/>
      <dgm:spPr/>
      <dgm:t>
        <a:bodyPr/>
        <a:lstStyle/>
        <a:p>
          <a:endParaRPr lang="en-PH"/>
        </a:p>
      </dgm:t>
    </dgm:pt>
    <dgm:pt modelId="{854B7979-8CE8-4B06-9E3D-2415409C537E}">
      <dgm:prSet phldrT="[Text]" custT="1"/>
      <dgm:spPr/>
      <dgm:t>
        <a:bodyPr/>
        <a:lstStyle/>
        <a:p>
          <a:r>
            <a:rPr lang="en-PH" sz="1200" dirty="0" smtClean="0">
              <a:latin typeface="Bookman Old Style" panose="02050604050505020204" pitchFamily="18" charset="0"/>
            </a:rPr>
            <a:t>Continuous trainings for investigators, prosecutors, public attorneys, and judges</a:t>
          </a:r>
          <a:endParaRPr lang="en-PH" sz="1200" dirty="0">
            <a:latin typeface="Bookman Old Style" panose="02050604050505020204" pitchFamily="18" charset="0"/>
          </a:endParaRPr>
        </a:p>
      </dgm:t>
    </dgm:pt>
    <dgm:pt modelId="{12D43A3D-6764-4249-89C8-054B4285A8B0}" type="parTrans" cxnId="{FB084D96-C5BA-40F5-8D4B-9B5869523D37}">
      <dgm:prSet/>
      <dgm:spPr/>
      <dgm:t>
        <a:bodyPr/>
        <a:lstStyle/>
        <a:p>
          <a:endParaRPr lang="en-PH"/>
        </a:p>
      </dgm:t>
    </dgm:pt>
    <dgm:pt modelId="{B3C018FE-3C91-475E-AADA-24A7AEA2AA45}" type="sibTrans" cxnId="{FB084D96-C5BA-40F5-8D4B-9B5869523D37}">
      <dgm:prSet/>
      <dgm:spPr/>
      <dgm:t>
        <a:bodyPr/>
        <a:lstStyle/>
        <a:p>
          <a:endParaRPr lang="en-PH"/>
        </a:p>
      </dgm:t>
    </dgm:pt>
    <dgm:pt modelId="{AAD9FB2C-D236-485F-9583-48770801AD40}">
      <dgm:prSet phldrT="[Text]" custT="1"/>
      <dgm:spPr/>
      <dgm:t>
        <a:bodyPr/>
        <a:lstStyle/>
        <a:p>
          <a:endParaRPr lang="en-PH" sz="1200" dirty="0">
            <a:latin typeface="Bookman Old Style" panose="02050604050505020204" pitchFamily="18" charset="0"/>
          </a:endParaRPr>
        </a:p>
      </dgm:t>
    </dgm:pt>
    <dgm:pt modelId="{46A7297A-5F8B-4786-A8A2-A4C1E3D455C2}" type="parTrans" cxnId="{7887FE7F-EF86-4621-B184-B8D5D1D0F926}">
      <dgm:prSet/>
      <dgm:spPr/>
      <dgm:t>
        <a:bodyPr/>
        <a:lstStyle/>
        <a:p>
          <a:endParaRPr lang="en-PH"/>
        </a:p>
      </dgm:t>
    </dgm:pt>
    <dgm:pt modelId="{53E81FC2-A8A8-4599-92FE-CEF14BA8E2D3}" type="sibTrans" cxnId="{7887FE7F-EF86-4621-B184-B8D5D1D0F926}">
      <dgm:prSet/>
      <dgm:spPr/>
      <dgm:t>
        <a:bodyPr/>
        <a:lstStyle/>
        <a:p>
          <a:endParaRPr lang="en-PH"/>
        </a:p>
      </dgm:t>
    </dgm:pt>
    <dgm:pt modelId="{A4CA6106-12A0-4B0A-BF69-9565AADFDDBE}">
      <dgm:prSet phldrT="[Text]" custT="1"/>
      <dgm:spPr/>
      <dgm:t>
        <a:bodyPr/>
        <a:lstStyle/>
        <a:p>
          <a:r>
            <a:rPr lang="en-PH" sz="1200" dirty="0" smtClean="0">
              <a:latin typeface="Bookman Old Style" panose="02050604050505020204" pitchFamily="18" charset="0"/>
            </a:rPr>
            <a:t>Bachelor’s Degree in Digital Forensics</a:t>
          </a:r>
          <a:endParaRPr lang="en-PH" sz="1200" dirty="0">
            <a:latin typeface="Bookman Old Style" panose="02050604050505020204" pitchFamily="18" charset="0"/>
          </a:endParaRPr>
        </a:p>
      </dgm:t>
    </dgm:pt>
    <dgm:pt modelId="{C772A2BB-A432-4D92-9363-2C87D74AD34D}" type="parTrans" cxnId="{7917E728-D7AF-4D9B-9800-DD43F3C846FF}">
      <dgm:prSet/>
      <dgm:spPr/>
      <dgm:t>
        <a:bodyPr/>
        <a:lstStyle/>
        <a:p>
          <a:endParaRPr lang="en-PH"/>
        </a:p>
      </dgm:t>
    </dgm:pt>
    <dgm:pt modelId="{ABED6D98-5C17-4DD4-8BE1-4E42D348CD17}" type="sibTrans" cxnId="{7917E728-D7AF-4D9B-9800-DD43F3C846FF}">
      <dgm:prSet/>
      <dgm:spPr/>
      <dgm:t>
        <a:bodyPr/>
        <a:lstStyle/>
        <a:p>
          <a:endParaRPr lang="en-PH"/>
        </a:p>
      </dgm:t>
    </dgm:pt>
    <dgm:pt modelId="{8AC625EE-2127-4E22-929E-D01491020615}">
      <dgm:prSet phldrT="[Text]" custT="1"/>
      <dgm:spPr/>
      <dgm:t>
        <a:bodyPr anchor="b"/>
        <a:lstStyle/>
        <a:p>
          <a:r>
            <a:rPr lang="en-PH" sz="1200" dirty="0" smtClean="0">
              <a:latin typeface="Bookman Old Style" panose="02050604050505020204" pitchFamily="18" charset="0"/>
            </a:rPr>
            <a:t> Public-Private Partnership to block/filter child abuse materials</a:t>
          </a:r>
          <a:endParaRPr lang="en-PH" sz="1200" dirty="0">
            <a:latin typeface="Bookman Old Style" panose="02050604050505020204" pitchFamily="18" charset="0"/>
          </a:endParaRPr>
        </a:p>
      </dgm:t>
    </dgm:pt>
    <dgm:pt modelId="{12599782-28C7-4DF1-8326-C77B7AE164FA}" type="parTrans" cxnId="{8A3CDFCE-1C7B-4435-B89A-A61854A9E58C}">
      <dgm:prSet/>
      <dgm:spPr/>
      <dgm:t>
        <a:bodyPr/>
        <a:lstStyle/>
        <a:p>
          <a:endParaRPr lang="en-PH"/>
        </a:p>
      </dgm:t>
    </dgm:pt>
    <dgm:pt modelId="{164D93BF-5CBA-4E21-B8A0-290007BADA76}" type="sibTrans" cxnId="{8A3CDFCE-1C7B-4435-B89A-A61854A9E58C}">
      <dgm:prSet/>
      <dgm:spPr/>
      <dgm:t>
        <a:bodyPr/>
        <a:lstStyle/>
        <a:p>
          <a:endParaRPr lang="en-PH"/>
        </a:p>
      </dgm:t>
    </dgm:pt>
    <dgm:pt modelId="{BFB16B50-F38D-4D35-B213-D9E9A8C8C76E}">
      <dgm:prSet phldrT="[Text]" custT="1"/>
      <dgm:spPr/>
      <dgm:t>
        <a:bodyPr anchor="b"/>
        <a:lstStyle/>
        <a:p>
          <a:r>
            <a:rPr lang="en-PH" sz="1200" dirty="0" smtClean="0">
              <a:latin typeface="Bookman Old Style" panose="02050604050505020204" pitchFamily="18" charset="0"/>
            </a:rPr>
            <a:t>Task Force on Cybercrime</a:t>
          </a:r>
          <a:endParaRPr lang="en-PH" sz="1200" dirty="0">
            <a:latin typeface="Bookman Old Style" panose="02050604050505020204" pitchFamily="18" charset="0"/>
          </a:endParaRPr>
        </a:p>
      </dgm:t>
    </dgm:pt>
    <dgm:pt modelId="{46870BBB-8BC5-45CC-998A-F67F95CCEEB9}" type="parTrans" cxnId="{F86D56CC-8BBB-4F72-A395-6EC49005A587}">
      <dgm:prSet/>
      <dgm:spPr/>
      <dgm:t>
        <a:bodyPr/>
        <a:lstStyle/>
        <a:p>
          <a:endParaRPr lang="en-PH"/>
        </a:p>
      </dgm:t>
    </dgm:pt>
    <dgm:pt modelId="{F366A19B-0DA8-49BE-A473-D27034B5956E}" type="sibTrans" cxnId="{F86D56CC-8BBB-4F72-A395-6EC49005A587}">
      <dgm:prSet/>
      <dgm:spPr/>
      <dgm:t>
        <a:bodyPr/>
        <a:lstStyle/>
        <a:p>
          <a:endParaRPr lang="en-PH"/>
        </a:p>
      </dgm:t>
    </dgm:pt>
    <dgm:pt modelId="{B662BB8A-8C72-4F3C-BD7E-D052F2D54929}" type="pres">
      <dgm:prSet presAssocID="{40010FD8-436D-41A6-BFE6-9F15621AEEAA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PH"/>
        </a:p>
      </dgm:t>
    </dgm:pt>
    <dgm:pt modelId="{569F2DCB-AD49-4DA5-8BD7-701BDF91E7DC}" type="pres">
      <dgm:prSet presAssocID="{40010FD8-436D-41A6-BFE6-9F15621AEEAA}" presName="children" presStyleCnt="0"/>
      <dgm:spPr/>
    </dgm:pt>
    <dgm:pt modelId="{0FBF7693-A4FB-4124-8187-D666EBF08265}" type="pres">
      <dgm:prSet presAssocID="{40010FD8-436D-41A6-BFE6-9F15621AEEAA}" presName="child1group" presStyleCnt="0"/>
      <dgm:spPr/>
    </dgm:pt>
    <dgm:pt modelId="{C86BC7D8-C0B7-4B38-B754-66A2E6C6BA75}" type="pres">
      <dgm:prSet presAssocID="{40010FD8-436D-41A6-BFE6-9F15621AEEAA}" presName="child1" presStyleLbl="bgAcc1" presStyleIdx="0" presStyleCnt="4"/>
      <dgm:spPr/>
      <dgm:t>
        <a:bodyPr/>
        <a:lstStyle/>
        <a:p>
          <a:endParaRPr lang="en-PH"/>
        </a:p>
      </dgm:t>
    </dgm:pt>
    <dgm:pt modelId="{E69E379D-A52D-4B79-AE4A-00C6B30734C2}" type="pres">
      <dgm:prSet presAssocID="{40010FD8-436D-41A6-BFE6-9F15621AEEAA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PH"/>
        </a:p>
      </dgm:t>
    </dgm:pt>
    <dgm:pt modelId="{07011FC6-A93D-40D4-8765-C8BF03E29157}" type="pres">
      <dgm:prSet presAssocID="{40010FD8-436D-41A6-BFE6-9F15621AEEAA}" presName="child2group" presStyleCnt="0"/>
      <dgm:spPr/>
    </dgm:pt>
    <dgm:pt modelId="{FA5036C9-35A3-4A2A-89B2-E347FFB9C9B8}" type="pres">
      <dgm:prSet presAssocID="{40010FD8-436D-41A6-BFE6-9F15621AEEAA}" presName="child2" presStyleLbl="bgAcc1" presStyleIdx="1" presStyleCnt="4" custScaleY="118092" custLinFactNeighborX="18085"/>
      <dgm:spPr/>
      <dgm:t>
        <a:bodyPr/>
        <a:lstStyle/>
        <a:p>
          <a:endParaRPr lang="en-PH"/>
        </a:p>
      </dgm:t>
    </dgm:pt>
    <dgm:pt modelId="{66286E14-9261-46E3-BEB0-ABFBDEEA75E6}" type="pres">
      <dgm:prSet presAssocID="{40010FD8-436D-41A6-BFE6-9F15621AEEAA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PH"/>
        </a:p>
      </dgm:t>
    </dgm:pt>
    <dgm:pt modelId="{475FB387-A770-4BAC-8079-E9290B13895E}" type="pres">
      <dgm:prSet presAssocID="{40010FD8-436D-41A6-BFE6-9F15621AEEAA}" presName="child3group" presStyleCnt="0"/>
      <dgm:spPr/>
    </dgm:pt>
    <dgm:pt modelId="{2841360B-0F61-4D31-9E23-83C0ED63E331}" type="pres">
      <dgm:prSet presAssocID="{40010FD8-436D-41A6-BFE6-9F15621AEEAA}" presName="child3" presStyleLbl="bgAcc1" presStyleIdx="2" presStyleCnt="4" custScaleY="115551" custLinFactNeighborX="26356" custLinFactNeighborY="-3166"/>
      <dgm:spPr/>
      <dgm:t>
        <a:bodyPr/>
        <a:lstStyle/>
        <a:p>
          <a:endParaRPr lang="en-PH"/>
        </a:p>
      </dgm:t>
    </dgm:pt>
    <dgm:pt modelId="{3378981B-97CE-4B15-94AA-2C1E3BDC7C6C}" type="pres">
      <dgm:prSet presAssocID="{40010FD8-436D-41A6-BFE6-9F15621AEEAA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PH"/>
        </a:p>
      </dgm:t>
    </dgm:pt>
    <dgm:pt modelId="{BE981F10-B5FC-4F48-996E-E1D417EE5838}" type="pres">
      <dgm:prSet presAssocID="{40010FD8-436D-41A6-BFE6-9F15621AEEAA}" presName="child4group" presStyleCnt="0"/>
      <dgm:spPr/>
    </dgm:pt>
    <dgm:pt modelId="{F5B879C9-FFA1-4273-A7BA-5B8ACD5567A4}" type="pres">
      <dgm:prSet presAssocID="{40010FD8-436D-41A6-BFE6-9F15621AEEAA}" presName="child4" presStyleLbl="bgAcc1" presStyleIdx="3" presStyleCnt="4"/>
      <dgm:spPr/>
      <dgm:t>
        <a:bodyPr/>
        <a:lstStyle/>
        <a:p>
          <a:endParaRPr lang="en-PH"/>
        </a:p>
      </dgm:t>
    </dgm:pt>
    <dgm:pt modelId="{899DDB5B-DDF9-454F-9E21-135AF0675F56}" type="pres">
      <dgm:prSet presAssocID="{40010FD8-436D-41A6-BFE6-9F15621AEEAA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PH"/>
        </a:p>
      </dgm:t>
    </dgm:pt>
    <dgm:pt modelId="{AF38E59B-4732-46F4-978C-C616D1DEBF96}" type="pres">
      <dgm:prSet presAssocID="{40010FD8-436D-41A6-BFE6-9F15621AEEAA}" presName="childPlaceholder" presStyleCnt="0"/>
      <dgm:spPr/>
    </dgm:pt>
    <dgm:pt modelId="{03E9E334-9158-4149-BFAB-9CA8995D718D}" type="pres">
      <dgm:prSet presAssocID="{40010FD8-436D-41A6-BFE6-9F15621AEEAA}" presName="circle" presStyleCnt="0"/>
      <dgm:spPr/>
    </dgm:pt>
    <dgm:pt modelId="{CBC8784A-18E7-4038-B53A-AF677C6A760A}" type="pres">
      <dgm:prSet presAssocID="{40010FD8-436D-41A6-BFE6-9F15621AEEAA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PH"/>
        </a:p>
      </dgm:t>
    </dgm:pt>
    <dgm:pt modelId="{052E2412-2107-45AA-9CBB-DD747E216B2D}" type="pres">
      <dgm:prSet presAssocID="{40010FD8-436D-41A6-BFE6-9F15621AEEAA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PH"/>
        </a:p>
      </dgm:t>
    </dgm:pt>
    <dgm:pt modelId="{85835D44-1B5F-45D3-A41A-88A242287A13}" type="pres">
      <dgm:prSet presAssocID="{40010FD8-436D-41A6-BFE6-9F15621AEEAA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PH"/>
        </a:p>
      </dgm:t>
    </dgm:pt>
    <dgm:pt modelId="{D43A3D75-0FAE-4621-A6E5-EC2BDAE8F192}" type="pres">
      <dgm:prSet presAssocID="{40010FD8-436D-41A6-BFE6-9F15621AEEAA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PH"/>
        </a:p>
      </dgm:t>
    </dgm:pt>
    <dgm:pt modelId="{5E9358D5-414E-42B3-B580-C2E5D88C563B}" type="pres">
      <dgm:prSet presAssocID="{40010FD8-436D-41A6-BFE6-9F15621AEEAA}" presName="quadrantPlaceholder" presStyleCnt="0"/>
      <dgm:spPr/>
    </dgm:pt>
    <dgm:pt modelId="{6C3154A5-C8A8-47C6-8B1D-E2E477BC09E0}" type="pres">
      <dgm:prSet presAssocID="{40010FD8-436D-41A6-BFE6-9F15621AEEAA}" presName="center1" presStyleLbl="fgShp" presStyleIdx="0" presStyleCnt="2"/>
      <dgm:spPr/>
    </dgm:pt>
    <dgm:pt modelId="{612FCEAA-52BC-4F45-B433-6E640C8D7D66}" type="pres">
      <dgm:prSet presAssocID="{40010FD8-436D-41A6-BFE6-9F15621AEEAA}" presName="center2" presStyleLbl="fgShp" presStyleIdx="1" presStyleCnt="2"/>
      <dgm:spPr/>
    </dgm:pt>
  </dgm:ptLst>
  <dgm:cxnLst>
    <dgm:cxn modelId="{3DB781A5-167C-4DF0-B15C-7B58BAEB9C02}" type="presOf" srcId="{AAD9FB2C-D236-485F-9583-48770801AD40}" destId="{66286E14-9261-46E3-BEB0-ABFBDEEA75E6}" srcOrd="1" destOrd="3" presId="urn:microsoft.com/office/officeart/2005/8/layout/cycle4"/>
    <dgm:cxn modelId="{28B98CC2-8D8B-4F74-8347-37B29CC35D71}" srcId="{BA909E3E-745E-446A-8DAD-76AC21265EE1}" destId="{1C67A906-3F7A-43F5-B4C9-349D46B49CC0}" srcOrd="2" destOrd="0" parTransId="{8CDBA5E1-7E81-4D40-B12F-6FF839716A94}" sibTransId="{E4946536-9772-4A89-B1B2-00D010D6152C}"/>
    <dgm:cxn modelId="{10EF79FD-6F20-466C-90FE-3F99B8E92572}" srcId="{40010FD8-436D-41A6-BFE6-9F15621AEEAA}" destId="{C3990654-F5F5-4B1D-ADE8-494ECCAF6B24}" srcOrd="2" destOrd="0" parTransId="{757286F8-331C-455B-B8E6-6F39BB5EBB4F}" sibTransId="{6AE6631C-4062-42AD-9E3D-A3FF23AC5011}"/>
    <dgm:cxn modelId="{E23B1BFF-1CCD-4046-8EE9-1F5E9B23E6DD}" type="presOf" srcId="{6DDBA900-082F-44E3-B4BB-9CCE4070F180}" destId="{FA5036C9-35A3-4A2A-89B2-E347FFB9C9B8}" srcOrd="0" destOrd="0" presId="urn:microsoft.com/office/officeart/2005/8/layout/cycle4"/>
    <dgm:cxn modelId="{2CEF4D63-EDA0-41A6-920F-8CCE4D52D2DD}" srcId="{40010FD8-436D-41A6-BFE6-9F15621AEEAA}" destId="{6D3DE98F-618D-4FC3-B54C-CC0C180E9ECD}" srcOrd="1" destOrd="0" parTransId="{25314D1F-C922-4A00-8507-2F37CE6ACA07}" sibTransId="{5FBC69D0-D04F-4D26-BCDC-769DF37F7CD4}"/>
    <dgm:cxn modelId="{B5B7C59B-D544-4F45-8B0F-2C2534B40533}" type="presOf" srcId="{BFB16B50-F38D-4D35-B213-D9E9A8C8C76E}" destId="{2841360B-0F61-4D31-9E23-83C0ED63E331}" srcOrd="0" destOrd="2" presId="urn:microsoft.com/office/officeart/2005/8/layout/cycle4"/>
    <dgm:cxn modelId="{A300B20B-DC57-4816-BA98-E99657AAC575}" type="presOf" srcId="{854B7979-8CE8-4B06-9E3D-2415409C537E}" destId="{66286E14-9261-46E3-BEB0-ABFBDEEA75E6}" srcOrd="1" destOrd="1" presId="urn:microsoft.com/office/officeart/2005/8/layout/cycle4"/>
    <dgm:cxn modelId="{56DD66C4-45A3-402E-8AF1-98163DBB0C7C}" type="presOf" srcId="{C3990654-F5F5-4B1D-ADE8-494ECCAF6B24}" destId="{85835D44-1B5F-45D3-A41A-88A242287A13}" srcOrd="0" destOrd="0" presId="urn:microsoft.com/office/officeart/2005/8/layout/cycle4"/>
    <dgm:cxn modelId="{FB084D96-C5BA-40F5-8D4B-9B5869523D37}" srcId="{6D3DE98F-618D-4FC3-B54C-CC0C180E9ECD}" destId="{854B7979-8CE8-4B06-9E3D-2415409C537E}" srcOrd="1" destOrd="0" parTransId="{12D43A3D-6764-4249-89C8-054B4285A8B0}" sibTransId="{B3C018FE-3C91-475E-AADA-24A7AEA2AA45}"/>
    <dgm:cxn modelId="{EE017610-691E-4C73-B2C9-6F2B79C9F267}" type="presOf" srcId="{8AC625EE-2127-4E22-929E-D01491020615}" destId="{2841360B-0F61-4D31-9E23-83C0ED63E331}" srcOrd="0" destOrd="1" presId="urn:microsoft.com/office/officeart/2005/8/layout/cycle4"/>
    <dgm:cxn modelId="{F86D56CC-8BBB-4F72-A395-6EC49005A587}" srcId="{C3990654-F5F5-4B1D-ADE8-494ECCAF6B24}" destId="{BFB16B50-F38D-4D35-B213-D9E9A8C8C76E}" srcOrd="2" destOrd="0" parTransId="{46870BBB-8BC5-45CC-998A-F67F95CCEEB9}" sibTransId="{F366A19B-0DA8-49BE-A473-D27034B5956E}"/>
    <dgm:cxn modelId="{536EF5A6-86D3-46A3-A40C-FAD2FE1B7722}" type="presOf" srcId="{10F65E14-98EC-45E9-B72F-E1D949221900}" destId="{899DDB5B-DDF9-454F-9E21-135AF0675F56}" srcOrd="1" destOrd="0" presId="urn:microsoft.com/office/officeart/2005/8/layout/cycle4"/>
    <dgm:cxn modelId="{30D22195-5D5E-4B38-AF72-65AC7A443F12}" type="presOf" srcId="{65F39843-C377-4970-B06E-D5C254545BD7}" destId="{E69E379D-A52D-4B79-AE4A-00C6B30734C2}" srcOrd="1" destOrd="0" presId="urn:microsoft.com/office/officeart/2005/8/layout/cycle4"/>
    <dgm:cxn modelId="{A5D4A7EB-C6F6-4943-BC6E-B47D683BE0B8}" type="presOf" srcId="{854B7979-8CE8-4B06-9E3D-2415409C537E}" destId="{FA5036C9-35A3-4A2A-89B2-E347FFB9C9B8}" srcOrd="0" destOrd="1" presId="urn:microsoft.com/office/officeart/2005/8/layout/cycle4"/>
    <dgm:cxn modelId="{CC2C8CCF-12E2-40B0-B27D-721D7327A6D1}" srcId="{40010FD8-436D-41A6-BFE6-9F15621AEEAA}" destId="{1F01917F-EDA0-4DF0-9655-9DC92A2A2313}" srcOrd="0" destOrd="0" parTransId="{DF3B1193-A4E3-40A7-8B15-7321CAEB003A}" sibTransId="{293DB600-24A3-4ED5-9461-CA46D871BBF3}"/>
    <dgm:cxn modelId="{8A3CDFCE-1C7B-4435-B89A-A61854A9E58C}" srcId="{C3990654-F5F5-4B1D-ADE8-494ECCAF6B24}" destId="{8AC625EE-2127-4E22-929E-D01491020615}" srcOrd="1" destOrd="0" parTransId="{12599782-28C7-4DF1-8326-C77B7AE164FA}" sibTransId="{164D93BF-5CBA-4E21-B8A0-290007BADA76}"/>
    <dgm:cxn modelId="{6289BA36-3D00-4E91-AB7A-1556279AE591}" type="presOf" srcId="{9226FD8E-C7AA-4DFD-8764-0CA269A4ECA1}" destId="{2841360B-0F61-4D31-9E23-83C0ED63E331}" srcOrd="0" destOrd="0" presId="urn:microsoft.com/office/officeart/2005/8/layout/cycle4"/>
    <dgm:cxn modelId="{7AA66ED3-47FB-4592-8F5A-A423019CC149}" type="presOf" srcId="{1C67A906-3F7A-43F5-B4C9-349D46B49CC0}" destId="{F5B879C9-FFA1-4273-A7BA-5B8ACD5567A4}" srcOrd="0" destOrd="2" presId="urn:microsoft.com/office/officeart/2005/8/layout/cycle4"/>
    <dgm:cxn modelId="{AAB59E93-32F4-4103-BE2E-ACDC7ED2C875}" srcId="{1F01917F-EDA0-4DF0-9655-9DC92A2A2313}" destId="{65F39843-C377-4970-B06E-D5C254545BD7}" srcOrd="0" destOrd="0" parTransId="{2C44BB0A-3011-4CC7-B221-BBE37C34A56D}" sibTransId="{7FC9F536-082A-437E-92EB-1CE8B64AAC83}"/>
    <dgm:cxn modelId="{7917E728-D7AF-4D9B-9800-DD43F3C846FF}" srcId="{6D3DE98F-618D-4FC3-B54C-CC0C180E9ECD}" destId="{A4CA6106-12A0-4B0A-BF69-9565AADFDDBE}" srcOrd="2" destOrd="0" parTransId="{C772A2BB-A432-4D92-9363-2C87D74AD34D}" sibTransId="{ABED6D98-5C17-4DD4-8BE1-4E42D348CD17}"/>
    <dgm:cxn modelId="{6F8D79F0-DC05-4481-A998-1FEAE6EE8C4F}" srcId="{6D3DE98F-618D-4FC3-B54C-CC0C180E9ECD}" destId="{6DDBA900-082F-44E3-B4BB-9CCE4070F180}" srcOrd="0" destOrd="0" parTransId="{208A7253-A95C-4D1B-B956-D01E0DF558E5}" sibTransId="{FC662757-238A-44D3-9388-49BFF96C6EF5}"/>
    <dgm:cxn modelId="{433E9698-2250-4E0D-B36C-0F83C63BE1AB}" srcId="{BA909E3E-745E-446A-8DAD-76AC21265EE1}" destId="{299AF8A4-BD36-4461-B0D5-1B77AE681C54}" srcOrd="1" destOrd="0" parTransId="{7D11709F-3C0B-4B6C-AB0B-2B00F03AA8FA}" sibTransId="{E6516EE3-EC6E-4AAC-A6ED-40C5CF850F7B}"/>
    <dgm:cxn modelId="{7887FE7F-EF86-4621-B184-B8D5D1D0F926}" srcId="{6D3DE98F-618D-4FC3-B54C-CC0C180E9ECD}" destId="{AAD9FB2C-D236-485F-9583-48770801AD40}" srcOrd="3" destOrd="0" parTransId="{46A7297A-5F8B-4786-A8A2-A4C1E3D455C2}" sibTransId="{53E81FC2-A8A8-4599-92FE-CEF14BA8E2D3}"/>
    <dgm:cxn modelId="{5844D52B-D46C-420D-BC7A-EF7CD6F601D5}" type="presOf" srcId="{AAD9FB2C-D236-485F-9583-48770801AD40}" destId="{FA5036C9-35A3-4A2A-89B2-E347FFB9C9B8}" srcOrd="0" destOrd="3" presId="urn:microsoft.com/office/officeart/2005/8/layout/cycle4"/>
    <dgm:cxn modelId="{E4C8484C-644D-4890-B023-D1952555D0D9}" type="presOf" srcId="{6F508DA1-0F1F-4957-ADB2-DA67C700706F}" destId="{C86BC7D8-C0B7-4B38-B754-66A2E6C6BA75}" srcOrd="0" destOrd="2" presId="urn:microsoft.com/office/officeart/2005/8/layout/cycle4"/>
    <dgm:cxn modelId="{017623AD-B842-4DE9-9A12-96D7D2F5C482}" type="presOf" srcId="{299AF8A4-BD36-4461-B0D5-1B77AE681C54}" destId="{F5B879C9-FFA1-4273-A7BA-5B8ACD5567A4}" srcOrd="0" destOrd="1" presId="urn:microsoft.com/office/officeart/2005/8/layout/cycle4"/>
    <dgm:cxn modelId="{7FB5BE45-8F58-45EF-9516-15BD76261CB1}" type="presOf" srcId="{A4CA6106-12A0-4B0A-BF69-9565AADFDDBE}" destId="{FA5036C9-35A3-4A2A-89B2-E347FFB9C9B8}" srcOrd="0" destOrd="2" presId="urn:microsoft.com/office/officeart/2005/8/layout/cycle4"/>
    <dgm:cxn modelId="{E602CC42-C4BE-4475-A1D5-258C6AEEBCBB}" type="presOf" srcId="{1F01917F-EDA0-4DF0-9655-9DC92A2A2313}" destId="{CBC8784A-18E7-4038-B53A-AF677C6A760A}" srcOrd="0" destOrd="0" presId="urn:microsoft.com/office/officeart/2005/8/layout/cycle4"/>
    <dgm:cxn modelId="{68084827-A98D-40A8-961E-168F7DDC1D15}" srcId="{1F01917F-EDA0-4DF0-9655-9DC92A2A2313}" destId="{B399930B-D49A-4B6F-B8BF-A99981162CEF}" srcOrd="1" destOrd="0" parTransId="{40A7D3CB-69F8-442A-AD37-88ACE9D3E20E}" sibTransId="{5074D267-AC1D-4F3B-8FEF-D4873BB0BF10}"/>
    <dgm:cxn modelId="{058ECD9F-6DF1-42F2-9AEC-470657F351DD}" srcId="{BA909E3E-745E-446A-8DAD-76AC21265EE1}" destId="{10F65E14-98EC-45E9-B72F-E1D949221900}" srcOrd="0" destOrd="0" parTransId="{E52CF58B-A884-4A16-8C8B-53582EA0267D}" sibTransId="{ACA7B970-B20E-4CA2-8F3A-3337731E110D}"/>
    <dgm:cxn modelId="{3F5C4ED5-33D6-4EFF-82C9-17830B72941A}" srcId="{40010FD8-436D-41A6-BFE6-9F15621AEEAA}" destId="{BA909E3E-745E-446A-8DAD-76AC21265EE1}" srcOrd="3" destOrd="0" parTransId="{20D6BE71-548F-43F1-AEED-CC2CE304561A}" sibTransId="{D387BC97-E1AB-4330-98CA-52748CB46D38}"/>
    <dgm:cxn modelId="{37682EF2-4CC7-4499-8B3C-59568E8D236D}" type="presOf" srcId="{10F65E14-98EC-45E9-B72F-E1D949221900}" destId="{F5B879C9-FFA1-4273-A7BA-5B8ACD5567A4}" srcOrd="0" destOrd="0" presId="urn:microsoft.com/office/officeart/2005/8/layout/cycle4"/>
    <dgm:cxn modelId="{A4E4E17B-E21E-4581-8157-7968633B78B1}" type="presOf" srcId="{8AC625EE-2127-4E22-929E-D01491020615}" destId="{3378981B-97CE-4B15-94AA-2C1E3BDC7C6C}" srcOrd="1" destOrd="1" presId="urn:microsoft.com/office/officeart/2005/8/layout/cycle4"/>
    <dgm:cxn modelId="{AE91020A-D8C6-409C-8FCF-854E2B48926D}" type="presOf" srcId="{A4CA6106-12A0-4B0A-BF69-9565AADFDDBE}" destId="{66286E14-9261-46E3-BEB0-ABFBDEEA75E6}" srcOrd="1" destOrd="2" presId="urn:microsoft.com/office/officeart/2005/8/layout/cycle4"/>
    <dgm:cxn modelId="{42B89196-24A7-456F-BDD3-EA1314EE3186}" type="presOf" srcId="{299AF8A4-BD36-4461-B0D5-1B77AE681C54}" destId="{899DDB5B-DDF9-454F-9E21-135AF0675F56}" srcOrd="1" destOrd="1" presId="urn:microsoft.com/office/officeart/2005/8/layout/cycle4"/>
    <dgm:cxn modelId="{86098A10-DDA6-4C40-9B55-F5D911C18CC3}" type="presOf" srcId="{BA909E3E-745E-446A-8DAD-76AC21265EE1}" destId="{D43A3D75-0FAE-4621-A6E5-EC2BDAE8F192}" srcOrd="0" destOrd="0" presId="urn:microsoft.com/office/officeart/2005/8/layout/cycle4"/>
    <dgm:cxn modelId="{291168B2-4852-4EFB-85EB-1B4149D30161}" type="presOf" srcId="{6F508DA1-0F1F-4957-ADB2-DA67C700706F}" destId="{E69E379D-A52D-4B79-AE4A-00C6B30734C2}" srcOrd="1" destOrd="2" presId="urn:microsoft.com/office/officeart/2005/8/layout/cycle4"/>
    <dgm:cxn modelId="{681C1EAC-440B-4E8C-91F9-0E1597FAB1BB}" type="presOf" srcId="{BFB16B50-F38D-4D35-B213-D9E9A8C8C76E}" destId="{3378981B-97CE-4B15-94AA-2C1E3BDC7C6C}" srcOrd="1" destOrd="2" presId="urn:microsoft.com/office/officeart/2005/8/layout/cycle4"/>
    <dgm:cxn modelId="{7686F5A8-BA45-4034-AE07-BC0FA48CEA73}" srcId="{1F01917F-EDA0-4DF0-9655-9DC92A2A2313}" destId="{6F508DA1-0F1F-4957-ADB2-DA67C700706F}" srcOrd="2" destOrd="0" parTransId="{9594483A-4130-4408-969D-75CCB2B930B8}" sibTransId="{0C14B805-A569-43FE-B9CB-121DBB26DAB4}"/>
    <dgm:cxn modelId="{4E825D16-44DC-4E4B-97E9-FECA5022357F}" type="presOf" srcId="{65F39843-C377-4970-B06E-D5C254545BD7}" destId="{C86BC7D8-C0B7-4B38-B754-66A2E6C6BA75}" srcOrd="0" destOrd="0" presId="urn:microsoft.com/office/officeart/2005/8/layout/cycle4"/>
    <dgm:cxn modelId="{F1C0EDED-A548-4D2B-81BD-BC95C04B16B1}" type="presOf" srcId="{9226FD8E-C7AA-4DFD-8764-0CA269A4ECA1}" destId="{3378981B-97CE-4B15-94AA-2C1E3BDC7C6C}" srcOrd="1" destOrd="0" presId="urn:microsoft.com/office/officeart/2005/8/layout/cycle4"/>
    <dgm:cxn modelId="{852C6365-A36D-4EF4-8352-B8DAB2979951}" type="presOf" srcId="{6DDBA900-082F-44E3-B4BB-9CCE4070F180}" destId="{66286E14-9261-46E3-BEB0-ABFBDEEA75E6}" srcOrd="1" destOrd="0" presId="urn:microsoft.com/office/officeart/2005/8/layout/cycle4"/>
    <dgm:cxn modelId="{3A190B38-86A3-4B90-B585-6F80B73D3CBA}" type="presOf" srcId="{40010FD8-436D-41A6-BFE6-9F15621AEEAA}" destId="{B662BB8A-8C72-4F3C-BD7E-D052F2D54929}" srcOrd="0" destOrd="0" presId="urn:microsoft.com/office/officeart/2005/8/layout/cycle4"/>
    <dgm:cxn modelId="{BF0D024F-B38E-428A-8D94-16F58690ED40}" type="presOf" srcId="{6D3DE98F-618D-4FC3-B54C-CC0C180E9ECD}" destId="{052E2412-2107-45AA-9CBB-DD747E216B2D}" srcOrd="0" destOrd="0" presId="urn:microsoft.com/office/officeart/2005/8/layout/cycle4"/>
    <dgm:cxn modelId="{9087AD7F-4DD1-4CA9-8745-164C00246B5D}" type="presOf" srcId="{B399930B-D49A-4B6F-B8BF-A99981162CEF}" destId="{C86BC7D8-C0B7-4B38-B754-66A2E6C6BA75}" srcOrd="0" destOrd="1" presId="urn:microsoft.com/office/officeart/2005/8/layout/cycle4"/>
    <dgm:cxn modelId="{4D3C7410-DB3E-4752-ACEC-AB329343556C}" srcId="{C3990654-F5F5-4B1D-ADE8-494ECCAF6B24}" destId="{9226FD8E-C7AA-4DFD-8764-0CA269A4ECA1}" srcOrd="0" destOrd="0" parTransId="{31676604-E28C-40DA-9D5E-7EAB338253B3}" sibTransId="{347D7F33-3222-4C30-A66D-7005A93EAA48}"/>
    <dgm:cxn modelId="{771F584F-4BCE-4869-A9E1-0BC55D9DDBC1}" type="presOf" srcId="{B399930B-D49A-4B6F-B8BF-A99981162CEF}" destId="{E69E379D-A52D-4B79-AE4A-00C6B30734C2}" srcOrd="1" destOrd="1" presId="urn:microsoft.com/office/officeart/2005/8/layout/cycle4"/>
    <dgm:cxn modelId="{5E4D1A9A-8243-4B54-A313-697CBB6E052F}" type="presOf" srcId="{1C67A906-3F7A-43F5-B4C9-349D46B49CC0}" destId="{899DDB5B-DDF9-454F-9E21-135AF0675F56}" srcOrd="1" destOrd="2" presId="urn:microsoft.com/office/officeart/2005/8/layout/cycle4"/>
    <dgm:cxn modelId="{F14D5B9A-30D1-4A07-A431-564B7431C1AA}" type="presParOf" srcId="{B662BB8A-8C72-4F3C-BD7E-D052F2D54929}" destId="{569F2DCB-AD49-4DA5-8BD7-701BDF91E7DC}" srcOrd="0" destOrd="0" presId="urn:microsoft.com/office/officeart/2005/8/layout/cycle4"/>
    <dgm:cxn modelId="{348B5592-710A-4397-9EF7-7A154CB87D6E}" type="presParOf" srcId="{569F2DCB-AD49-4DA5-8BD7-701BDF91E7DC}" destId="{0FBF7693-A4FB-4124-8187-D666EBF08265}" srcOrd="0" destOrd="0" presId="urn:microsoft.com/office/officeart/2005/8/layout/cycle4"/>
    <dgm:cxn modelId="{3D9E0B5B-C95F-4051-B7CE-C5BAD5FD2B98}" type="presParOf" srcId="{0FBF7693-A4FB-4124-8187-D666EBF08265}" destId="{C86BC7D8-C0B7-4B38-B754-66A2E6C6BA75}" srcOrd="0" destOrd="0" presId="urn:microsoft.com/office/officeart/2005/8/layout/cycle4"/>
    <dgm:cxn modelId="{4193CF47-FFB4-480E-9BDB-5F6BA7A9BD33}" type="presParOf" srcId="{0FBF7693-A4FB-4124-8187-D666EBF08265}" destId="{E69E379D-A52D-4B79-AE4A-00C6B30734C2}" srcOrd="1" destOrd="0" presId="urn:microsoft.com/office/officeart/2005/8/layout/cycle4"/>
    <dgm:cxn modelId="{054344DE-BEF3-4587-83ED-73189B389BF8}" type="presParOf" srcId="{569F2DCB-AD49-4DA5-8BD7-701BDF91E7DC}" destId="{07011FC6-A93D-40D4-8765-C8BF03E29157}" srcOrd="1" destOrd="0" presId="urn:microsoft.com/office/officeart/2005/8/layout/cycle4"/>
    <dgm:cxn modelId="{08A5AD6A-6560-464F-80CD-4A4A1A45F1CD}" type="presParOf" srcId="{07011FC6-A93D-40D4-8765-C8BF03E29157}" destId="{FA5036C9-35A3-4A2A-89B2-E347FFB9C9B8}" srcOrd="0" destOrd="0" presId="urn:microsoft.com/office/officeart/2005/8/layout/cycle4"/>
    <dgm:cxn modelId="{1A2DDBC3-8063-48CE-B7D4-C216352A1569}" type="presParOf" srcId="{07011FC6-A93D-40D4-8765-C8BF03E29157}" destId="{66286E14-9261-46E3-BEB0-ABFBDEEA75E6}" srcOrd="1" destOrd="0" presId="urn:microsoft.com/office/officeart/2005/8/layout/cycle4"/>
    <dgm:cxn modelId="{C2B67000-DB10-49A0-BCB5-B69B6A4FC446}" type="presParOf" srcId="{569F2DCB-AD49-4DA5-8BD7-701BDF91E7DC}" destId="{475FB387-A770-4BAC-8079-E9290B13895E}" srcOrd="2" destOrd="0" presId="urn:microsoft.com/office/officeart/2005/8/layout/cycle4"/>
    <dgm:cxn modelId="{60805B78-F82D-4324-A9B3-B2C77EF65ED1}" type="presParOf" srcId="{475FB387-A770-4BAC-8079-E9290B13895E}" destId="{2841360B-0F61-4D31-9E23-83C0ED63E331}" srcOrd="0" destOrd="0" presId="urn:microsoft.com/office/officeart/2005/8/layout/cycle4"/>
    <dgm:cxn modelId="{92008D25-5358-4350-8233-C5003E48C769}" type="presParOf" srcId="{475FB387-A770-4BAC-8079-E9290B13895E}" destId="{3378981B-97CE-4B15-94AA-2C1E3BDC7C6C}" srcOrd="1" destOrd="0" presId="urn:microsoft.com/office/officeart/2005/8/layout/cycle4"/>
    <dgm:cxn modelId="{97640DDD-B373-4B89-991D-223BF9CBD6A8}" type="presParOf" srcId="{569F2DCB-AD49-4DA5-8BD7-701BDF91E7DC}" destId="{BE981F10-B5FC-4F48-996E-E1D417EE5838}" srcOrd="3" destOrd="0" presId="urn:microsoft.com/office/officeart/2005/8/layout/cycle4"/>
    <dgm:cxn modelId="{791CAFB8-5154-43FC-B994-58BC116BB509}" type="presParOf" srcId="{BE981F10-B5FC-4F48-996E-E1D417EE5838}" destId="{F5B879C9-FFA1-4273-A7BA-5B8ACD5567A4}" srcOrd="0" destOrd="0" presId="urn:microsoft.com/office/officeart/2005/8/layout/cycle4"/>
    <dgm:cxn modelId="{11793AC9-7EDC-40BC-9682-284FC87EBF40}" type="presParOf" srcId="{BE981F10-B5FC-4F48-996E-E1D417EE5838}" destId="{899DDB5B-DDF9-454F-9E21-135AF0675F56}" srcOrd="1" destOrd="0" presId="urn:microsoft.com/office/officeart/2005/8/layout/cycle4"/>
    <dgm:cxn modelId="{BBB4D719-2BA2-42B9-AF54-BC7743511659}" type="presParOf" srcId="{569F2DCB-AD49-4DA5-8BD7-701BDF91E7DC}" destId="{AF38E59B-4732-46F4-978C-C616D1DEBF96}" srcOrd="4" destOrd="0" presId="urn:microsoft.com/office/officeart/2005/8/layout/cycle4"/>
    <dgm:cxn modelId="{4470EC66-1DAE-4FB2-ABDE-E2ABAFC192B8}" type="presParOf" srcId="{B662BB8A-8C72-4F3C-BD7E-D052F2D54929}" destId="{03E9E334-9158-4149-BFAB-9CA8995D718D}" srcOrd="1" destOrd="0" presId="urn:microsoft.com/office/officeart/2005/8/layout/cycle4"/>
    <dgm:cxn modelId="{EFB7F1CD-816B-4097-9063-5543226814E9}" type="presParOf" srcId="{03E9E334-9158-4149-BFAB-9CA8995D718D}" destId="{CBC8784A-18E7-4038-B53A-AF677C6A760A}" srcOrd="0" destOrd="0" presId="urn:microsoft.com/office/officeart/2005/8/layout/cycle4"/>
    <dgm:cxn modelId="{CB4CEB44-7F0F-4D25-8D8F-BBAEC4447A87}" type="presParOf" srcId="{03E9E334-9158-4149-BFAB-9CA8995D718D}" destId="{052E2412-2107-45AA-9CBB-DD747E216B2D}" srcOrd="1" destOrd="0" presId="urn:microsoft.com/office/officeart/2005/8/layout/cycle4"/>
    <dgm:cxn modelId="{D980A51D-F62A-4FBB-801F-B5DB19949D51}" type="presParOf" srcId="{03E9E334-9158-4149-BFAB-9CA8995D718D}" destId="{85835D44-1B5F-45D3-A41A-88A242287A13}" srcOrd="2" destOrd="0" presId="urn:microsoft.com/office/officeart/2005/8/layout/cycle4"/>
    <dgm:cxn modelId="{A61F5BD1-E6BE-412A-84D9-AA66E8E18073}" type="presParOf" srcId="{03E9E334-9158-4149-BFAB-9CA8995D718D}" destId="{D43A3D75-0FAE-4621-A6E5-EC2BDAE8F192}" srcOrd="3" destOrd="0" presId="urn:microsoft.com/office/officeart/2005/8/layout/cycle4"/>
    <dgm:cxn modelId="{B24FD088-DC7D-4691-B3C8-C587528AAA62}" type="presParOf" srcId="{03E9E334-9158-4149-BFAB-9CA8995D718D}" destId="{5E9358D5-414E-42B3-B580-C2E5D88C563B}" srcOrd="4" destOrd="0" presId="urn:microsoft.com/office/officeart/2005/8/layout/cycle4"/>
    <dgm:cxn modelId="{4A600ED3-2BC0-4B38-A66E-BFBBA9C24FAA}" type="presParOf" srcId="{B662BB8A-8C72-4F3C-BD7E-D052F2D54929}" destId="{6C3154A5-C8A8-47C6-8B1D-E2E477BC09E0}" srcOrd="2" destOrd="0" presId="urn:microsoft.com/office/officeart/2005/8/layout/cycle4"/>
    <dgm:cxn modelId="{E8C74488-92B7-447B-9324-3658D812801C}" type="presParOf" srcId="{B662BB8A-8C72-4F3C-BD7E-D052F2D54929}" destId="{612FCEAA-52BC-4F45-B433-6E640C8D7D6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639D51-D1E5-46E7-817D-77063003B0A9}" type="doc">
      <dgm:prSet loTypeId="urn:microsoft.com/office/officeart/2005/8/layout/hList7" loCatId="process" qsTypeId="urn:microsoft.com/office/officeart/2005/8/quickstyle/simple1" qsCatId="simple" csTypeId="urn:microsoft.com/office/officeart/2005/8/colors/colorful1" csCatId="colorful" phldr="1"/>
      <dgm:spPr/>
    </dgm:pt>
    <dgm:pt modelId="{2B4CF42D-5538-4F5C-9888-0F9ED223A6E9}">
      <dgm:prSet phldrT="[Text]" custT="1"/>
      <dgm:spPr/>
      <dgm:t>
        <a:bodyPr/>
        <a:lstStyle/>
        <a:p>
          <a:pPr algn="ctr"/>
          <a:endParaRPr lang="en-PH" sz="2800" dirty="0" smtClean="0"/>
        </a:p>
        <a:p>
          <a:pPr algn="ctr"/>
          <a:r>
            <a:rPr lang="en-PH" sz="2800" dirty="0" smtClean="0"/>
            <a:t>International Partners</a:t>
          </a:r>
        </a:p>
        <a:p>
          <a:pPr algn="l"/>
          <a:r>
            <a:rPr lang="en-PH" sz="1800" dirty="0" smtClean="0"/>
            <a:t>- COE, Interpol, Europol, USHSI, AFP, UKNCA, HKPF, SGP, etc.</a:t>
          </a:r>
        </a:p>
        <a:p>
          <a:pPr algn="ctr"/>
          <a:endParaRPr lang="en-PH" sz="2000" dirty="0"/>
        </a:p>
      </dgm:t>
    </dgm:pt>
    <dgm:pt modelId="{FC387FB2-C1D2-47D4-AFC6-44CF45ABF74E}" type="parTrans" cxnId="{F657113A-0AF7-4002-9368-FBA9346F0533}">
      <dgm:prSet/>
      <dgm:spPr/>
      <dgm:t>
        <a:bodyPr/>
        <a:lstStyle/>
        <a:p>
          <a:endParaRPr lang="en-PH"/>
        </a:p>
      </dgm:t>
    </dgm:pt>
    <dgm:pt modelId="{291D933D-AFC8-4548-B6AD-C6F8C3C8A02F}" type="sibTrans" cxnId="{F657113A-0AF7-4002-9368-FBA9346F0533}">
      <dgm:prSet/>
      <dgm:spPr/>
      <dgm:t>
        <a:bodyPr/>
        <a:lstStyle/>
        <a:p>
          <a:endParaRPr lang="en-PH"/>
        </a:p>
      </dgm:t>
    </dgm:pt>
    <dgm:pt modelId="{5AFC241B-7E7A-46AC-AB70-3B30C9EFD851}">
      <dgm:prSet phldrT="[Text]" custT="1"/>
      <dgm:spPr/>
      <dgm:t>
        <a:bodyPr/>
        <a:lstStyle/>
        <a:p>
          <a:pPr algn="ctr"/>
          <a:endParaRPr lang="en-PH" sz="2800" dirty="0" smtClean="0"/>
        </a:p>
        <a:p>
          <a:pPr algn="ctr"/>
          <a:r>
            <a:rPr lang="en-PH" sz="2800" dirty="0" smtClean="0"/>
            <a:t>Criminal </a:t>
          </a:r>
          <a:r>
            <a:rPr lang="en-PH" sz="2800" dirty="0" smtClean="0"/>
            <a:t>Justice </a:t>
          </a:r>
          <a:r>
            <a:rPr lang="en-PH" sz="2800" dirty="0" smtClean="0"/>
            <a:t>Authorities</a:t>
          </a:r>
        </a:p>
        <a:p>
          <a:pPr algn="l"/>
          <a:r>
            <a:rPr lang="en-PH" sz="2000" dirty="0" smtClean="0"/>
            <a:t>- I</a:t>
          </a:r>
          <a:r>
            <a:rPr lang="en-PH" sz="1800" dirty="0" smtClean="0"/>
            <a:t>nvestigators, prosecutors, state counsels, public defenders, and judges</a:t>
          </a:r>
          <a:endParaRPr lang="en-PH" sz="1800" dirty="0"/>
        </a:p>
      </dgm:t>
    </dgm:pt>
    <dgm:pt modelId="{12522E3C-6F87-405A-A67D-908FF8FDD6D8}" type="parTrans" cxnId="{1DA2CA57-643A-4FBA-AB5F-C31AF0992205}">
      <dgm:prSet/>
      <dgm:spPr/>
      <dgm:t>
        <a:bodyPr/>
        <a:lstStyle/>
        <a:p>
          <a:endParaRPr lang="en-PH"/>
        </a:p>
      </dgm:t>
    </dgm:pt>
    <dgm:pt modelId="{818C3F73-1280-4A46-84CC-79084F16C16D}" type="sibTrans" cxnId="{1DA2CA57-643A-4FBA-AB5F-C31AF0992205}">
      <dgm:prSet/>
      <dgm:spPr/>
      <dgm:t>
        <a:bodyPr/>
        <a:lstStyle/>
        <a:p>
          <a:endParaRPr lang="en-PH"/>
        </a:p>
      </dgm:t>
    </dgm:pt>
    <dgm:pt modelId="{EFC2E669-1138-4410-8801-D7427D898705}">
      <dgm:prSet phldrT="[Text]" custT="1"/>
      <dgm:spPr/>
      <dgm:t>
        <a:bodyPr/>
        <a:lstStyle/>
        <a:p>
          <a:pPr algn="ctr"/>
          <a:endParaRPr lang="en-PH" sz="2800" dirty="0" smtClean="0"/>
        </a:p>
        <a:p>
          <a:pPr algn="ctr"/>
          <a:r>
            <a:rPr lang="en-PH" sz="2800" dirty="0" smtClean="0"/>
            <a:t>Private Sector</a:t>
          </a:r>
        </a:p>
        <a:p>
          <a:pPr algn="ctr"/>
          <a:endParaRPr lang="en-PH" sz="2000" dirty="0" smtClean="0"/>
        </a:p>
        <a:p>
          <a:pPr algn="l"/>
          <a:r>
            <a:rPr lang="en-PH" sz="2000" dirty="0" smtClean="0"/>
            <a:t>- Banks, NGOs, academe, ISPs, ICT companies</a:t>
          </a:r>
          <a:endParaRPr lang="en-PH" sz="2000" dirty="0"/>
        </a:p>
      </dgm:t>
    </dgm:pt>
    <dgm:pt modelId="{38FD322C-734E-4564-BABD-3DA6965F0FF2}" type="parTrans" cxnId="{5F3A38EB-C9B9-4657-BE97-FECD357995D4}">
      <dgm:prSet/>
      <dgm:spPr/>
      <dgm:t>
        <a:bodyPr/>
        <a:lstStyle/>
        <a:p>
          <a:endParaRPr lang="en-PH"/>
        </a:p>
      </dgm:t>
    </dgm:pt>
    <dgm:pt modelId="{AAE6C124-772F-4EAF-ABB3-7826ECB6B81D}" type="sibTrans" cxnId="{5F3A38EB-C9B9-4657-BE97-FECD357995D4}">
      <dgm:prSet/>
      <dgm:spPr/>
      <dgm:t>
        <a:bodyPr/>
        <a:lstStyle/>
        <a:p>
          <a:endParaRPr lang="en-PH"/>
        </a:p>
      </dgm:t>
    </dgm:pt>
    <dgm:pt modelId="{3FFF66C5-6C52-4B83-9448-4525E66607B0}" type="pres">
      <dgm:prSet presAssocID="{C6639D51-D1E5-46E7-817D-77063003B0A9}" presName="Name0" presStyleCnt="0">
        <dgm:presLayoutVars>
          <dgm:dir/>
          <dgm:resizeHandles val="exact"/>
        </dgm:presLayoutVars>
      </dgm:prSet>
      <dgm:spPr/>
    </dgm:pt>
    <dgm:pt modelId="{5823CC59-07EC-4A4D-8AF9-24BBA3907265}" type="pres">
      <dgm:prSet presAssocID="{C6639D51-D1E5-46E7-817D-77063003B0A9}" presName="fgShape" presStyleLbl="fgShp" presStyleIdx="0" presStyleCnt="1"/>
      <dgm:spPr/>
    </dgm:pt>
    <dgm:pt modelId="{AC6594F2-ED84-48ED-8EE0-8506A408FC6A}" type="pres">
      <dgm:prSet presAssocID="{C6639D51-D1E5-46E7-817D-77063003B0A9}" presName="linComp" presStyleCnt="0"/>
      <dgm:spPr/>
    </dgm:pt>
    <dgm:pt modelId="{7AA6AB55-5806-4C8C-8620-AE583EAEC894}" type="pres">
      <dgm:prSet presAssocID="{2B4CF42D-5538-4F5C-9888-0F9ED223A6E9}" presName="compNode" presStyleCnt="0"/>
      <dgm:spPr/>
    </dgm:pt>
    <dgm:pt modelId="{C0A248D0-145F-46B3-8021-EB62431A50E2}" type="pres">
      <dgm:prSet presAssocID="{2B4CF42D-5538-4F5C-9888-0F9ED223A6E9}" presName="bkgdShape" presStyleLbl="node1" presStyleIdx="0" presStyleCnt="3"/>
      <dgm:spPr/>
      <dgm:t>
        <a:bodyPr/>
        <a:lstStyle/>
        <a:p>
          <a:endParaRPr lang="en-PH"/>
        </a:p>
      </dgm:t>
    </dgm:pt>
    <dgm:pt modelId="{2B1E5E1D-D758-49A7-8EB8-2AEC633AF29E}" type="pres">
      <dgm:prSet presAssocID="{2B4CF42D-5538-4F5C-9888-0F9ED223A6E9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PH"/>
        </a:p>
      </dgm:t>
    </dgm:pt>
    <dgm:pt modelId="{AB8C1B69-6596-44D5-8290-25EAEE624F97}" type="pres">
      <dgm:prSet presAssocID="{2B4CF42D-5538-4F5C-9888-0F9ED223A6E9}" presName="invisiNode" presStyleLbl="node1" presStyleIdx="0" presStyleCnt="3"/>
      <dgm:spPr/>
    </dgm:pt>
    <dgm:pt modelId="{3CA97096-9453-45BE-9570-5111FFC14878}" type="pres">
      <dgm:prSet presAssocID="{2B4CF42D-5538-4F5C-9888-0F9ED223A6E9}" presName="imagNod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</dgm:pt>
    <dgm:pt modelId="{EFB1D1CF-CCF5-4641-AB6A-3CA4AE727F5D}" type="pres">
      <dgm:prSet presAssocID="{291D933D-AFC8-4548-B6AD-C6F8C3C8A02F}" presName="sibTrans" presStyleLbl="sibTrans2D1" presStyleIdx="0" presStyleCnt="0"/>
      <dgm:spPr/>
      <dgm:t>
        <a:bodyPr/>
        <a:lstStyle/>
        <a:p>
          <a:endParaRPr lang="en-PH"/>
        </a:p>
      </dgm:t>
    </dgm:pt>
    <dgm:pt modelId="{929CB15E-8175-4300-96D5-AB8EC7795F6D}" type="pres">
      <dgm:prSet presAssocID="{5AFC241B-7E7A-46AC-AB70-3B30C9EFD851}" presName="compNode" presStyleCnt="0"/>
      <dgm:spPr/>
    </dgm:pt>
    <dgm:pt modelId="{C07F42EF-FAA9-4D3F-9DEA-BF22DE57F0BD}" type="pres">
      <dgm:prSet presAssocID="{5AFC241B-7E7A-46AC-AB70-3B30C9EFD851}" presName="bkgdShape" presStyleLbl="node1" presStyleIdx="1" presStyleCnt="3"/>
      <dgm:spPr/>
      <dgm:t>
        <a:bodyPr/>
        <a:lstStyle/>
        <a:p>
          <a:endParaRPr lang="en-PH"/>
        </a:p>
      </dgm:t>
    </dgm:pt>
    <dgm:pt modelId="{6556CE6A-B2B5-43D4-86B4-65A17FBF1E52}" type="pres">
      <dgm:prSet presAssocID="{5AFC241B-7E7A-46AC-AB70-3B30C9EFD851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PH"/>
        </a:p>
      </dgm:t>
    </dgm:pt>
    <dgm:pt modelId="{2C74E292-DE00-47D7-A072-4F847FE88CA8}" type="pres">
      <dgm:prSet presAssocID="{5AFC241B-7E7A-46AC-AB70-3B30C9EFD851}" presName="invisiNode" presStyleLbl="node1" presStyleIdx="1" presStyleCnt="3"/>
      <dgm:spPr/>
    </dgm:pt>
    <dgm:pt modelId="{209689FA-F97E-4800-B4EF-60510066BB72}" type="pres">
      <dgm:prSet presAssocID="{5AFC241B-7E7A-46AC-AB70-3B30C9EFD851}" presName="imagNod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DBCE0666-0398-42DA-8706-F8EAC7ADCE53}" type="pres">
      <dgm:prSet presAssocID="{818C3F73-1280-4A46-84CC-79084F16C16D}" presName="sibTrans" presStyleLbl="sibTrans2D1" presStyleIdx="0" presStyleCnt="0"/>
      <dgm:spPr/>
      <dgm:t>
        <a:bodyPr/>
        <a:lstStyle/>
        <a:p>
          <a:endParaRPr lang="en-PH"/>
        </a:p>
      </dgm:t>
    </dgm:pt>
    <dgm:pt modelId="{CFE0B981-7603-4B63-B10C-05F412ED2B4A}" type="pres">
      <dgm:prSet presAssocID="{EFC2E669-1138-4410-8801-D7427D898705}" presName="compNode" presStyleCnt="0"/>
      <dgm:spPr/>
    </dgm:pt>
    <dgm:pt modelId="{8DA75F87-816B-41C8-AD3B-A743FB3A8F71}" type="pres">
      <dgm:prSet presAssocID="{EFC2E669-1138-4410-8801-D7427D898705}" presName="bkgdShape" presStyleLbl="node1" presStyleIdx="2" presStyleCnt="3" custLinFactNeighborX="2719" custLinFactNeighborY="166"/>
      <dgm:spPr/>
      <dgm:t>
        <a:bodyPr/>
        <a:lstStyle/>
        <a:p>
          <a:endParaRPr lang="en-PH"/>
        </a:p>
      </dgm:t>
    </dgm:pt>
    <dgm:pt modelId="{A49508B6-740E-49E4-B937-82B7ED0DD91B}" type="pres">
      <dgm:prSet presAssocID="{EFC2E669-1138-4410-8801-D7427D898705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PH"/>
        </a:p>
      </dgm:t>
    </dgm:pt>
    <dgm:pt modelId="{B8C7CE8C-0196-4AD8-BB36-2D4173BE4445}" type="pres">
      <dgm:prSet presAssocID="{EFC2E669-1138-4410-8801-D7427D898705}" presName="invisiNode" presStyleLbl="node1" presStyleIdx="2" presStyleCnt="3"/>
      <dgm:spPr/>
    </dgm:pt>
    <dgm:pt modelId="{8A301EB2-4658-4FB7-8BA4-BCECAF21957B}" type="pres">
      <dgm:prSet presAssocID="{EFC2E669-1138-4410-8801-D7427D898705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en-PH"/>
        </a:p>
      </dgm:t>
    </dgm:pt>
  </dgm:ptLst>
  <dgm:cxnLst>
    <dgm:cxn modelId="{9B787584-2BA1-46CE-A0FF-43D3A20D86B5}" type="presOf" srcId="{291D933D-AFC8-4548-B6AD-C6F8C3C8A02F}" destId="{EFB1D1CF-CCF5-4641-AB6A-3CA4AE727F5D}" srcOrd="0" destOrd="0" presId="urn:microsoft.com/office/officeart/2005/8/layout/hList7"/>
    <dgm:cxn modelId="{1DA2CA57-643A-4FBA-AB5F-C31AF0992205}" srcId="{C6639D51-D1E5-46E7-817D-77063003B0A9}" destId="{5AFC241B-7E7A-46AC-AB70-3B30C9EFD851}" srcOrd="1" destOrd="0" parTransId="{12522E3C-6F87-405A-A67D-908FF8FDD6D8}" sibTransId="{818C3F73-1280-4A46-84CC-79084F16C16D}"/>
    <dgm:cxn modelId="{6720FC90-3E17-4125-B115-4635E171CB6F}" type="presOf" srcId="{EFC2E669-1138-4410-8801-D7427D898705}" destId="{8DA75F87-816B-41C8-AD3B-A743FB3A8F71}" srcOrd="0" destOrd="0" presId="urn:microsoft.com/office/officeart/2005/8/layout/hList7"/>
    <dgm:cxn modelId="{B7A135E1-4B88-43D7-B2A1-7E129C34FCCD}" type="presOf" srcId="{2B4CF42D-5538-4F5C-9888-0F9ED223A6E9}" destId="{C0A248D0-145F-46B3-8021-EB62431A50E2}" srcOrd="0" destOrd="0" presId="urn:microsoft.com/office/officeart/2005/8/layout/hList7"/>
    <dgm:cxn modelId="{E07FF59C-3220-4290-A996-47AAEFD43501}" type="presOf" srcId="{EFC2E669-1138-4410-8801-D7427D898705}" destId="{A49508B6-740E-49E4-B937-82B7ED0DD91B}" srcOrd="1" destOrd="0" presId="urn:microsoft.com/office/officeart/2005/8/layout/hList7"/>
    <dgm:cxn modelId="{09CEBAD5-E0E9-49DD-A304-02D9131C32C2}" type="presOf" srcId="{5AFC241B-7E7A-46AC-AB70-3B30C9EFD851}" destId="{6556CE6A-B2B5-43D4-86B4-65A17FBF1E52}" srcOrd="1" destOrd="0" presId="urn:microsoft.com/office/officeart/2005/8/layout/hList7"/>
    <dgm:cxn modelId="{F657113A-0AF7-4002-9368-FBA9346F0533}" srcId="{C6639D51-D1E5-46E7-817D-77063003B0A9}" destId="{2B4CF42D-5538-4F5C-9888-0F9ED223A6E9}" srcOrd="0" destOrd="0" parTransId="{FC387FB2-C1D2-47D4-AFC6-44CF45ABF74E}" sibTransId="{291D933D-AFC8-4548-B6AD-C6F8C3C8A02F}"/>
    <dgm:cxn modelId="{326EAC7F-C8AC-439F-B15F-B6594221BCD4}" type="presOf" srcId="{2B4CF42D-5538-4F5C-9888-0F9ED223A6E9}" destId="{2B1E5E1D-D758-49A7-8EB8-2AEC633AF29E}" srcOrd="1" destOrd="0" presId="urn:microsoft.com/office/officeart/2005/8/layout/hList7"/>
    <dgm:cxn modelId="{7C7BFCD2-B57F-4935-A0D1-FA14539BA875}" type="presOf" srcId="{818C3F73-1280-4A46-84CC-79084F16C16D}" destId="{DBCE0666-0398-42DA-8706-F8EAC7ADCE53}" srcOrd="0" destOrd="0" presId="urn:microsoft.com/office/officeart/2005/8/layout/hList7"/>
    <dgm:cxn modelId="{CA9A9995-E5A7-4BE7-91E5-147E90522275}" type="presOf" srcId="{C6639D51-D1E5-46E7-817D-77063003B0A9}" destId="{3FFF66C5-6C52-4B83-9448-4525E66607B0}" srcOrd="0" destOrd="0" presId="urn:microsoft.com/office/officeart/2005/8/layout/hList7"/>
    <dgm:cxn modelId="{23D022D8-AB5C-4D6A-9849-53DBEE4286CC}" type="presOf" srcId="{5AFC241B-7E7A-46AC-AB70-3B30C9EFD851}" destId="{C07F42EF-FAA9-4D3F-9DEA-BF22DE57F0BD}" srcOrd="0" destOrd="0" presId="urn:microsoft.com/office/officeart/2005/8/layout/hList7"/>
    <dgm:cxn modelId="{5F3A38EB-C9B9-4657-BE97-FECD357995D4}" srcId="{C6639D51-D1E5-46E7-817D-77063003B0A9}" destId="{EFC2E669-1138-4410-8801-D7427D898705}" srcOrd="2" destOrd="0" parTransId="{38FD322C-734E-4564-BABD-3DA6965F0FF2}" sibTransId="{AAE6C124-772F-4EAF-ABB3-7826ECB6B81D}"/>
    <dgm:cxn modelId="{88378B0D-6F45-4264-BA93-A934A0EC7050}" type="presParOf" srcId="{3FFF66C5-6C52-4B83-9448-4525E66607B0}" destId="{5823CC59-07EC-4A4D-8AF9-24BBA3907265}" srcOrd="0" destOrd="0" presId="urn:microsoft.com/office/officeart/2005/8/layout/hList7"/>
    <dgm:cxn modelId="{F3A4D378-30C5-495D-BE8E-E4E91D35ACAB}" type="presParOf" srcId="{3FFF66C5-6C52-4B83-9448-4525E66607B0}" destId="{AC6594F2-ED84-48ED-8EE0-8506A408FC6A}" srcOrd="1" destOrd="0" presId="urn:microsoft.com/office/officeart/2005/8/layout/hList7"/>
    <dgm:cxn modelId="{93618955-0B6A-4BB0-9C20-0A80B543B804}" type="presParOf" srcId="{AC6594F2-ED84-48ED-8EE0-8506A408FC6A}" destId="{7AA6AB55-5806-4C8C-8620-AE583EAEC894}" srcOrd="0" destOrd="0" presId="urn:microsoft.com/office/officeart/2005/8/layout/hList7"/>
    <dgm:cxn modelId="{838894B5-1F16-4F6B-8171-E40ED59BC63F}" type="presParOf" srcId="{7AA6AB55-5806-4C8C-8620-AE583EAEC894}" destId="{C0A248D0-145F-46B3-8021-EB62431A50E2}" srcOrd="0" destOrd="0" presId="urn:microsoft.com/office/officeart/2005/8/layout/hList7"/>
    <dgm:cxn modelId="{6849A70B-4B94-432F-9415-08FDE1A6FBA5}" type="presParOf" srcId="{7AA6AB55-5806-4C8C-8620-AE583EAEC894}" destId="{2B1E5E1D-D758-49A7-8EB8-2AEC633AF29E}" srcOrd="1" destOrd="0" presId="urn:microsoft.com/office/officeart/2005/8/layout/hList7"/>
    <dgm:cxn modelId="{6FB6AE81-3D99-446C-B1F8-39EE66931B94}" type="presParOf" srcId="{7AA6AB55-5806-4C8C-8620-AE583EAEC894}" destId="{AB8C1B69-6596-44D5-8290-25EAEE624F97}" srcOrd="2" destOrd="0" presId="urn:microsoft.com/office/officeart/2005/8/layout/hList7"/>
    <dgm:cxn modelId="{DD182195-EE55-474E-AE8A-8BF1A11F6731}" type="presParOf" srcId="{7AA6AB55-5806-4C8C-8620-AE583EAEC894}" destId="{3CA97096-9453-45BE-9570-5111FFC14878}" srcOrd="3" destOrd="0" presId="urn:microsoft.com/office/officeart/2005/8/layout/hList7"/>
    <dgm:cxn modelId="{3DA576C4-1C22-4643-923E-21FBA540652A}" type="presParOf" srcId="{AC6594F2-ED84-48ED-8EE0-8506A408FC6A}" destId="{EFB1D1CF-CCF5-4641-AB6A-3CA4AE727F5D}" srcOrd="1" destOrd="0" presId="urn:microsoft.com/office/officeart/2005/8/layout/hList7"/>
    <dgm:cxn modelId="{65C97703-27AD-4027-9AD9-1EE88C4B78A2}" type="presParOf" srcId="{AC6594F2-ED84-48ED-8EE0-8506A408FC6A}" destId="{929CB15E-8175-4300-96D5-AB8EC7795F6D}" srcOrd="2" destOrd="0" presId="urn:microsoft.com/office/officeart/2005/8/layout/hList7"/>
    <dgm:cxn modelId="{89E29816-64B7-46F0-B64B-C687C66D0A6E}" type="presParOf" srcId="{929CB15E-8175-4300-96D5-AB8EC7795F6D}" destId="{C07F42EF-FAA9-4D3F-9DEA-BF22DE57F0BD}" srcOrd="0" destOrd="0" presId="urn:microsoft.com/office/officeart/2005/8/layout/hList7"/>
    <dgm:cxn modelId="{BEDEDE0D-E845-4520-ABA9-C0E43809F721}" type="presParOf" srcId="{929CB15E-8175-4300-96D5-AB8EC7795F6D}" destId="{6556CE6A-B2B5-43D4-86B4-65A17FBF1E52}" srcOrd="1" destOrd="0" presId="urn:microsoft.com/office/officeart/2005/8/layout/hList7"/>
    <dgm:cxn modelId="{DFD83939-CAFE-4A2D-A960-B8C3EE2202DE}" type="presParOf" srcId="{929CB15E-8175-4300-96D5-AB8EC7795F6D}" destId="{2C74E292-DE00-47D7-A072-4F847FE88CA8}" srcOrd="2" destOrd="0" presId="urn:microsoft.com/office/officeart/2005/8/layout/hList7"/>
    <dgm:cxn modelId="{3A4F2F95-072F-423D-8898-52C1216FF1BD}" type="presParOf" srcId="{929CB15E-8175-4300-96D5-AB8EC7795F6D}" destId="{209689FA-F97E-4800-B4EF-60510066BB72}" srcOrd="3" destOrd="0" presId="urn:microsoft.com/office/officeart/2005/8/layout/hList7"/>
    <dgm:cxn modelId="{99601E3F-EC38-451F-B1D8-92FE94A42FC8}" type="presParOf" srcId="{AC6594F2-ED84-48ED-8EE0-8506A408FC6A}" destId="{DBCE0666-0398-42DA-8706-F8EAC7ADCE53}" srcOrd="3" destOrd="0" presId="urn:microsoft.com/office/officeart/2005/8/layout/hList7"/>
    <dgm:cxn modelId="{38DFDDD2-43E7-4392-A340-CA18FDD6EC94}" type="presParOf" srcId="{AC6594F2-ED84-48ED-8EE0-8506A408FC6A}" destId="{CFE0B981-7603-4B63-B10C-05F412ED2B4A}" srcOrd="4" destOrd="0" presId="urn:microsoft.com/office/officeart/2005/8/layout/hList7"/>
    <dgm:cxn modelId="{BC88436E-8F3D-4009-A74A-EEEA20B6EEC7}" type="presParOf" srcId="{CFE0B981-7603-4B63-B10C-05F412ED2B4A}" destId="{8DA75F87-816B-41C8-AD3B-A743FB3A8F71}" srcOrd="0" destOrd="0" presId="urn:microsoft.com/office/officeart/2005/8/layout/hList7"/>
    <dgm:cxn modelId="{97B6E8DC-5A06-47C4-891C-C8449E00BEC7}" type="presParOf" srcId="{CFE0B981-7603-4B63-B10C-05F412ED2B4A}" destId="{A49508B6-740E-49E4-B937-82B7ED0DD91B}" srcOrd="1" destOrd="0" presId="urn:microsoft.com/office/officeart/2005/8/layout/hList7"/>
    <dgm:cxn modelId="{53151F0A-7C73-4B40-A680-686130011C32}" type="presParOf" srcId="{CFE0B981-7603-4B63-B10C-05F412ED2B4A}" destId="{B8C7CE8C-0196-4AD8-BB36-2D4173BE4445}" srcOrd="2" destOrd="0" presId="urn:microsoft.com/office/officeart/2005/8/layout/hList7"/>
    <dgm:cxn modelId="{EA568B2F-B954-448C-A8E8-FB6AB1FD1AE7}" type="presParOf" srcId="{CFE0B981-7603-4B63-B10C-05F412ED2B4A}" destId="{8A301EB2-4658-4FB7-8BA4-BCECAF21957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41360B-0F61-4D31-9E23-83C0ED63E331}">
      <dsp:nvSpPr>
        <dsp:cNvPr id="0" name=""/>
        <dsp:cNvSpPr/>
      </dsp:nvSpPr>
      <dsp:spPr>
        <a:xfrm>
          <a:off x="7114751" y="3504369"/>
          <a:ext cx="2671391" cy="19995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PH" sz="1200" kern="1200" dirty="0" smtClean="0">
              <a:latin typeface="Bookman Old Style" panose="02050604050505020204" pitchFamily="18" charset="0"/>
            </a:rPr>
            <a:t>Access to international and regional database</a:t>
          </a:r>
          <a:endParaRPr lang="en-PH" sz="1200" kern="1200" dirty="0">
            <a:latin typeface="Bookman Old Style" panose="020506040505050202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PH" sz="1200" kern="1200" dirty="0" smtClean="0">
              <a:latin typeface="Bookman Old Style" panose="02050604050505020204" pitchFamily="18" charset="0"/>
            </a:rPr>
            <a:t> Public-Private Partnership to block/filter child abuse materials</a:t>
          </a:r>
          <a:endParaRPr lang="en-PH" sz="1200" kern="1200" dirty="0">
            <a:latin typeface="Bookman Old Style" panose="020506040505050202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PH" sz="1200" kern="1200" dirty="0" smtClean="0">
              <a:latin typeface="Bookman Old Style" panose="02050604050505020204" pitchFamily="18" charset="0"/>
            </a:rPr>
            <a:t>Task Force on Cybercrime</a:t>
          </a:r>
          <a:endParaRPr lang="en-PH" sz="1200" kern="1200" dirty="0">
            <a:latin typeface="Bookman Old Style" panose="02050604050505020204" pitchFamily="18" charset="0"/>
          </a:endParaRPr>
        </a:p>
      </dsp:txBody>
      <dsp:txXfrm>
        <a:off x="7960092" y="4048183"/>
        <a:ext cx="1782125" cy="1411821"/>
      </dsp:txXfrm>
    </dsp:sp>
    <dsp:sp modelId="{F5B879C9-FFA1-4273-A7BA-5B8ACD5567A4}">
      <dsp:nvSpPr>
        <dsp:cNvPr id="0" name=""/>
        <dsp:cNvSpPr/>
      </dsp:nvSpPr>
      <dsp:spPr>
        <a:xfrm>
          <a:off x="2052094" y="3693707"/>
          <a:ext cx="2671391" cy="1730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PH" sz="1200" kern="1200" dirty="0" smtClean="0">
              <a:latin typeface="Bookman Old Style" panose="02050604050505020204" pitchFamily="18" charset="0"/>
              <a:cs typeface="Times New Roman" panose="02020603050405020304" pitchFamily="18" charset="0"/>
            </a:rPr>
            <a:t>DOJ Advisories</a:t>
          </a:r>
          <a:endParaRPr lang="en-PH" sz="1200" kern="1200" dirty="0">
            <a:latin typeface="Bookman Old Style" panose="020506040505050202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PH" sz="1200" kern="1200" dirty="0" smtClean="0">
              <a:latin typeface="Bookman Old Style" panose="02050604050505020204" pitchFamily="18" charset="0"/>
              <a:cs typeface="Times New Roman" panose="02020603050405020304" pitchFamily="18" charset="0"/>
            </a:rPr>
            <a:t>Cybercrime </a:t>
          </a:r>
          <a:r>
            <a:rPr lang="en-PH" sz="1200" kern="1200" smtClean="0">
              <a:latin typeface="Bookman Old Style" panose="02050604050505020204" pitchFamily="18" charset="0"/>
              <a:cs typeface="Times New Roman" panose="02020603050405020304" pitchFamily="18" charset="0"/>
            </a:rPr>
            <a:t>/ Cybersecurity awareness </a:t>
          </a:r>
          <a:r>
            <a:rPr lang="en-PH" sz="1200" kern="1200" dirty="0" smtClean="0">
              <a:latin typeface="Bookman Old Style" panose="02050604050505020204" pitchFamily="18" charset="0"/>
              <a:cs typeface="Times New Roman" panose="02020603050405020304" pitchFamily="18" charset="0"/>
            </a:rPr>
            <a:t>seminars</a:t>
          </a:r>
          <a:endParaRPr lang="en-PH" sz="1200" kern="1200" dirty="0">
            <a:latin typeface="Bookman Old Style" panose="020506040505050202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PH" sz="1200" kern="1200" dirty="0" smtClean="0">
              <a:latin typeface="Bookman Old Style" panose="02050604050505020204" pitchFamily="18" charset="0"/>
              <a:cs typeface="Times New Roman" panose="02020603050405020304" pitchFamily="18" charset="0"/>
            </a:rPr>
            <a:t>Annual Cybercrime Report</a:t>
          </a:r>
          <a:endParaRPr lang="en-PH" sz="1200" kern="1200" dirty="0">
            <a:latin typeface="Bookman Old Style" panose="02050604050505020204" pitchFamily="18" charset="0"/>
            <a:cs typeface="Times New Roman" panose="02020603050405020304" pitchFamily="18" charset="0"/>
          </a:endParaRPr>
        </a:p>
      </dsp:txBody>
      <dsp:txXfrm>
        <a:off x="2090106" y="4164333"/>
        <a:ext cx="1793949" cy="1221817"/>
      </dsp:txXfrm>
    </dsp:sp>
    <dsp:sp modelId="{FA5036C9-35A3-4A2A-89B2-E347FFB9C9B8}">
      <dsp:nvSpPr>
        <dsp:cNvPr id="0" name=""/>
        <dsp:cNvSpPr/>
      </dsp:nvSpPr>
      <dsp:spPr>
        <a:xfrm>
          <a:off x="6893800" y="-140047"/>
          <a:ext cx="2671391" cy="20435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PH" sz="1200" kern="1200" dirty="0" smtClean="0">
              <a:latin typeface="Bookman Old Style" panose="02050604050505020204" pitchFamily="18" charset="0"/>
            </a:rPr>
            <a:t>National Computer Forensics Training Program</a:t>
          </a:r>
          <a:endParaRPr lang="en-PH" sz="1200" kern="1200" dirty="0">
            <a:latin typeface="Bookman Old Style" panose="020506040505050202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PH" sz="1200" kern="1200" dirty="0" smtClean="0">
              <a:latin typeface="Bookman Old Style" panose="02050604050505020204" pitchFamily="18" charset="0"/>
            </a:rPr>
            <a:t>Continuous trainings for investigators, prosecutors, public attorneys, and judges</a:t>
          </a:r>
          <a:endParaRPr lang="en-PH" sz="1200" kern="1200" dirty="0">
            <a:latin typeface="Bookman Old Style" panose="020506040505050202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PH" sz="1200" kern="1200" dirty="0" smtClean="0">
              <a:latin typeface="Bookman Old Style" panose="02050604050505020204" pitchFamily="18" charset="0"/>
            </a:rPr>
            <a:t>Bachelor’s Degree in Digital Forensics</a:t>
          </a:r>
          <a:endParaRPr lang="en-PH" sz="1200" kern="1200" dirty="0">
            <a:latin typeface="Bookman Old Style" panose="020506040505050202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PH" sz="1200" kern="1200" dirty="0">
            <a:latin typeface="Bookman Old Style" panose="02050604050505020204" pitchFamily="18" charset="0"/>
          </a:endParaRPr>
        </a:p>
      </dsp:txBody>
      <dsp:txXfrm>
        <a:off x="7740108" y="-95157"/>
        <a:ext cx="1780193" cy="1442867"/>
      </dsp:txXfrm>
    </dsp:sp>
    <dsp:sp modelId="{C86BC7D8-C0B7-4B38-B754-66A2E6C6BA75}">
      <dsp:nvSpPr>
        <dsp:cNvPr id="0" name=""/>
        <dsp:cNvSpPr/>
      </dsp:nvSpPr>
      <dsp:spPr>
        <a:xfrm>
          <a:off x="2052094" y="16489"/>
          <a:ext cx="2671391" cy="1730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PH" sz="1200" kern="1200" dirty="0" smtClean="0">
              <a:latin typeface="Bookman Old Style" panose="02050604050505020204" pitchFamily="18" charset="0"/>
            </a:rPr>
            <a:t>Cybercrime Prevention Act of 2012</a:t>
          </a:r>
          <a:endParaRPr lang="en-PH" sz="1200" kern="1200" dirty="0">
            <a:latin typeface="Bookman Old Style" panose="020506040505050202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PH" sz="1200" kern="1200" dirty="0" smtClean="0">
              <a:latin typeface="Bookman Old Style" panose="02050604050505020204" pitchFamily="18" charset="0"/>
            </a:rPr>
            <a:t>Guidelines in Investigating Cybercrimes</a:t>
          </a:r>
          <a:endParaRPr lang="en-PH" sz="1200" kern="1200" dirty="0">
            <a:latin typeface="Bookman Old Style" panose="020506040505050202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PH" sz="1200" kern="1200" dirty="0" smtClean="0">
              <a:latin typeface="Bookman Old Style" panose="02050604050505020204" pitchFamily="18" charset="0"/>
            </a:rPr>
            <a:t>Budapest Convention on Cybercrime</a:t>
          </a:r>
          <a:endParaRPr lang="en-PH" sz="1200" kern="1200" dirty="0">
            <a:latin typeface="Bookman Old Style" panose="02050604050505020204" pitchFamily="18" charset="0"/>
          </a:endParaRPr>
        </a:p>
      </dsp:txBody>
      <dsp:txXfrm>
        <a:off x="2090106" y="54501"/>
        <a:ext cx="1793949" cy="1221817"/>
      </dsp:txXfrm>
    </dsp:sp>
    <dsp:sp modelId="{CBC8784A-18E7-4038-B53A-AF677C6A760A}">
      <dsp:nvSpPr>
        <dsp:cNvPr id="0" name=""/>
        <dsp:cNvSpPr/>
      </dsp:nvSpPr>
      <dsp:spPr>
        <a:xfrm>
          <a:off x="3171482" y="313733"/>
          <a:ext cx="2341522" cy="2341522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PH" sz="1600" kern="1200" dirty="0" smtClean="0"/>
            <a:t>Laws, Policies, Regulations</a:t>
          </a:r>
          <a:endParaRPr lang="en-PH" sz="1600" kern="1200" dirty="0"/>
        </a:p>
      </dsp:txBody>
      <dsp:txXfrm>
        <a:off x="3857298" y="999549"/>
        <a:ext cx="1655706" cy="1655706"/>
      </dsp:txXfrm>
    </dsp:sp>
    <dsp:sp modelId="{052E2412-2107-45AA-9CBB-DD747E216B2D}">
      <dsp:nvSpPr>
        <dsp:cNvPr id="0" name=""/>
        <dsp:cNvSpPr/>
      </dsp:nvSpPr>
      <dsp:spPr>
        <a:xfrm rot="5400000">
          <a:off x="5621159" y="313733"/>
          <a:ext cx="2341522" cy="2341522"/>
        </a:xfrm>
        <a:prstGeom prst="pieWedg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PH" sz="1600" kern="1200" dirty="0" smtClean="0"/>
            <a:t>Institutionalized training programs</a:t>
          </a:r>
          <a:endParaRPr lang="en-PH" sz="1600" kern="1200" dirty="0"/>
        </a:p>
      </dsp:txBody>
      <dsp:txXfrm rot="-5400000">
        <a:off x="5621159" y="999549"/>
        <a:ext cx="1655706" cy="1655706"/>
      </dsp:txXfrm>
    </dsp:sp>
    <dsp:sp modelId="{85835D44-1B5F-45D3-A41A-88A242287A13}">
      <dsp:nvSpPr>
        <dsp:cNvPr id="0" name=""/>
        <dsp:cNvSpPr/>
      </dsp:nvSpPr>
      <dsp:spPr>
        <a:xfrm rot="10800000">
          <a:off x="5621159" y="2763410"/>
          <a:ext cx="2341522" cy="2341522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PH" sz="1600" kern="1200" dirty="0" smtClean="0"/>
            <a:t>Partnerships, information sharing, collaboration, and coordination</a:t>
          </a:r>
          <a:endParaRPr lang="en-PH" sz="1600" kern="1200" dirty="0"/>
        </a:p>
      </dsp:txBody>
      <dsp:txXfrm rot="10800000">
        <a:off x="5621159" y="2763410"/>
        <a:ext cx="1655706" cy="1655706"/>
      </dsp:txXfrm>
    </dsp:sp>
    <dsp:sp modelId="{D43A3D75-0FAE-4621-A6E5-EC2BDAE8F192}">
      <dsp:nvSpPr>
        <dsp:cNvPr id="0" name=""/>
        <dsp:cNvSpPr/>
      </dsp:nvSpPr>
      <dsp:spPr>
        <a:xfrm rot="16200000">
          <a:off x="3171482" y="2763410"/>
          <a:ext cx="2341522" cy="2341522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PH" sz="1600" kern="1200" dirty="0" smtClean="0"/>
            <a:t>Advisories and Awareness Campaigns</a:t>
          </a:r>
          <a:endParaRPr lang="en-PH" sz="1600" kern="1200" dirty="0"/>
        </a:p>
      </dsp:txBody>
      <dsp:txXfrm rot="5400000">
        <a:off x="3857298" y="2763410"/>
        <a:ext cx="1655706" cy="1655706"/>
      </dsp:txXfrm>
    </dsp:sp>
    <dsp:sp modelId="{6C3154A5-C8A8-47C6-8B1D-E2E477BC09E0}">
      <dsp:nvSpPr>
        <dsp:cNvPr id="0" name=""/>
        <dsp:cNvSpPr/>
      </dsp:nvSpPr>
      <dsp:spPr>
        <a:xfrm>
          <a:off x="5162858" y="2222642"/>
          <a:ext cx="808447" cy="702997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2FCEAA-52BC-4F45-B433-6E640C8D7D66}">
      <dsp:nvSpPr>
        <dsp:cNvPr id="0" name=""/>
        <dsp:cNvSpPr/>
      </dsp:nvSpPr>
      <dsp:spPr>
        <a:xfrm rot="10800000">
          <a:off x="5162858" y="2493026"/>
          <a:ext cx="808447" cy="702997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A248D0-145F-46B3-8021-EB62431A50E2}">
      <dsp:nvSpPr>
        <dsp:cNvPr id="0" name=""/>
        <dsp:cNvSpPr/>
      </dsp:nvSpPr>
      <dsp:spPr>
        <a:xfrm>
          <a:off x="1706" y="0"/>
          <a:ext cx="2655093" cy="541866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PH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PH" sz="2800" kern="1200" dirty="0" smtClean="0"/>
            <a:t>International Partners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PH" sz="1800" kern="1200" dirty="0" smtClean="0"/>
            <a:t>- COE, Interpol, Europol, USHSI, AFP, UKNCA, HKPF, SGP, etc.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PH" sz="2000" kern="1200" dirty="0"/>
        </a:p>
      </dsp:txBody>
      <dsp:txXfrm>
        <a:off x="1706" y="2167466"/>
        <a:ext cx="2655093" cy="2167466"/>
      </dsp:txXfrm>
    </dsp:sp>
    <dsp:sp modelId="{3CA97096-9453-45BE-9570-5111FFC14878}">
      <dsp:nvSpPr>
        <dsp:cNvPr id="0" name=""/>
        <dsp:cNvSpPr/>
      </dsp:nvSpPr>
      <dsp:spPr>
        <a:xfrm>
          <a:off x="427045" y="325120"/>
          <a:ext cx="1804416" cy="180441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7F42EF-FAA9-4D3F-9DEA-BF22DE57F0BD}">
      <dsp:nvSpPr>
        <dsp:cNvPr id="0" name=""/>
        <dsp:cNvSpPr/>
      </dsp:nvSpPr>
      <dsp:spPr>
        <a:xfrm>
          <a:off x="2736453" y="0"/>
          <a:ext cx="2655093" cy="541866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PH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PH" sz="2800" kern="1200" dirty="0" smtClean="0"/>
            <a:t>Criminal </a:t>
          </a:r>
          <a:r>
            <a:rPr lang="en-PH" sz="2800" kern="1200" dirty="0" smtClean="0"/>
            <a:t>Justice </a:t>
          </a:r>
          <a:r>
            <a:rPr lang="en-PH" sz="2800" kern="1200" dirty="0" smtClean="0"/>
            <a:t>Authorities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PH" sz="2000" kern="1200" dirty="0" smtClean="0"/>
            <a:t>- I</a:t>
          </a:r>
          <a:r>
            <a:rPr lang="en-PH" sz="1800" kern="1200" dirty="0" smtClean="0"/>
            <a:t>nvestigators, prosecutors, state counsels, public defenders, and judges</a:t>
          </a:r>
          <a:endParaRPr lang="en-PH" sz="1800" kern="1200" dirty="0"/>
        </a:p>
      </dsp:txBody>
      <dsp:txXfrm>
        <a:off x="2736453" y="2167466"/>
        <a:ext cx="2655093" cy="2167466"/>
      </dsp:txXfrm>
    </dsp:sp>
    <dsp:sp modelId="{209689FA-F97E-4800-B4EF-60510066BB72}">
      <dsp:nvSpPr>
        <dsp:cNvPr id="0" name=""/>
        <dsp:cNvSpPr/>
      </dsp:nvSpPr>
      <dsp:spPr>
        <a:xfrm>
          <a:off x="3161791" y="325120"/>
          <a:ext cx="1804416" cy="1804416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A75F87-816B-41C8-AD3B-A743FB3A8F71}">
      <dsp:nvSpPr>
        <dsp:cNvPr id="0" name=""/>
        <dsp:cNvSpPr/>
      </dsp:nvSpPr>
      <dsp:spPr>
        <a:xfrm>
          <a:off x="5472906" y="0"/>
          <a:ext cx="2655093" cy="541866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PH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PH" sz="2800" kern="1200" dirty="0" smtClean="0"/>
            <a:t>Private Sector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PH" sz="20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PH" sz="2000" kern="1200" dirty="0" smtClean="0"/>
            <a:t>- Banks, NGOs, academe, ISPs, ICT companies</a:t>
          </a:r>
          <a:endParaRPr lang="en-PH" sz="2000" kern="1200" dirty="0"/>
        </a:p>
      </dsp:txBody>
      <dsp:txXfrm>
        <a:off x="5472906" y="2167466"/>
        <a:ext cx="2655093" cy="2167466"/>
      </dsp:txXfrm>
    </dsp:sp>
    <dsp:sp modelId="{8A301EB2-4658-4FB7-8BA4-BCECAF21957B}">
      <dsp:nvSpPr>
        <dsp:cNvPr id="0" name=""/>
        <dsp:cNvSpPr/>
      </dsp:nvSpPr>
      <dsp:spPr>
        <a:xfrm>
          <a:off x="5896538" y="325120"/>
          <a:ext cx="1804416" cy="1804416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23CC59-07EC-4A4D-8AF9-24BBA3907265}">
      <dsp:nvSpPr>
        <dsp:cNvPr id="0" name=""/>
        <dsp:cNvSpPr/>
      </dsp:nvSpPr>
      <dsp:spPr>
        <a:xfrm>
          <a:off x="325119" y="4334933"/>
          <a:ext cx="7477760" cy="812800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4081B69-69BA-456B-BDB0-760B8EF9A2DE}" type="datetimeFigureOut">
              <a:rPr lang="en-PH"/>
              <a:pPr>
                <a:defRPr/>
              </a:pPr>
              <a:t>6/15/2015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PH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PH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A750E10-ACB5-47DA-AE7F-1431B4D55BD0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1722930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27650" name="Notes Placeholder 2"/>
          <p:cNvSpPr>
            <a:spLocks noGrp="1"/>
          </p:cNvSpPr>
          <p:nvPr>
            <p:ph type="body" sz="quarter" idx="1"/>
          </p:nvPr>
        </p:nvSpPr>
        <p:spPr bwMode="auto">
          <a:xfrm>
            <a:off x="0" y="0"/>
            <a:ext cx="0" cy="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PH" altLang="en-US" smtClean="0"/>
          </a:p>
        </p:txBody>
      </p:sp>
    </p:spTree>
    <p:extLst>
      <p:ext uri="{BB962C8B-B14F-4D97-AF65-F5344CB8AC3E}">
        <p14:creationId xmlns:p14="http://schemas.microsoft.com/office/powerpoint/2010/main" val="3256983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EA93A-CFFE-4774-86A3-3D3322C75BA0}" type="datetimeFigureOut">
              <a:rPr lang="en-PH"/>
              <a:pPr>
                <a:defRPr/>
              </a:pPr>
              <a:t>6/15/2015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E3F560-C27A-436F-8F85-B2E21E689542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1583452619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EE548-D60D-4ABE-A3C1-910F1A4609A0}" type="datetimeFigureOut">
              <a:rPr lang="en-PH"/>
              <a:pPr>
                <a:defRPr/>
              </a:pPr>
              <a:t>6/15/2015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65C36-D553-4BC6-9F28-165D6AE437DA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2909320776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72D23-7EFF-4FCE-A102-CABFA3DFC2F3}" type="datetimeFigureOut">
              <a:rPr lang="en-PH"/>
              <a:pPr>
                <a:defRPr/>
              </a:pPr>
              <a:t>6/15/2015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4FDE9-D501-4384-8ED0-55710E3AFD6D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2261552002"/>
      </p:ext>
    </p:extLst>
  </p:cSld>
  <p:clrMapOvr>
    <a:masterClrMapping/>
  </p:clrMapOvr>
  <p:transition spd="med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8619A-DCCA-4508-A7FC-4EB6D9DF699F}" type="datetime1">
              <a:rPr lang="en-US"/>
              <a:pPr>
                <a:defRPr/>
              </a:pPr>
              <a:t>6/15/2015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638CD8-CA89-4E2C-934A-F557DE3DBD52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1017110804"/>
      </p:ext>
    </p:extLst>
  </p:cSld>
  <p:clrMapOvr>
    <a:masterClrMapping/>
  </p:clrMapOvr>
  <p:transition spd="med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0ED68-16E0-4B1D-B161-19E51CD7366A}" type="datetime1">
              <a:rPr lang="en-US"/>
              <a:pPr>
                <a:defRPr/>
              </a:pPr>
              <a:t>6/15/2015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423089-E916-4BBE-8E5C-EED3685FC4B9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973695802"/>
      </p:ext>
    </p:extLst>
  </p:cSld>
  <p:clrMapOvr>
    <a:masterClrMapping/>
  </p:clrMapOvr>
  <p:transition spd="med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BC272-B9AC-48D1-A77B-1A1B6894067B}" type="datetime1">
              <a:rPr lang="en-US"/>
              <a:pPr>
                <a:defRPr/>
              </a:pPr>
              <a:t>6/15/2015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CA169-111C-4F6C-89FE-CD30ED82B3E7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276055138"/>
      </p:ext>
    </p:extLst>
  </p:cSld>
  <p:clrMapOvr>
    <a:masterClrMapping/>
  </p:clrMapOvr>
  <p:transition spd="med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8725A-0AFC-42E4-93B3-4051194D1991}" type="datetime1">
              <a:rPr lang="en-US"/>
              <a:pPr>
                <a:defRPr/>
              </a:pPr>
              <a:t>6/15/2015</a:t>
            </a:fld>
            <a:endParaRPr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9F772-FB4F-4AFF-B1F9-10074EFA3DE1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1578936554"/>
      </p:ext>
    </p:extLst>
  </p:cSld>
  <p:clrMapOvr>
    <a:masterClrMapping/>
  </p:clrMapOvr>
  <p:transition spd="med"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FFB42-E1EC-40E7-8684-0F61CCEAB85E}" type="datetime1">
              <a:rPr lang="en-US"/>
              <a:pPr>
                <a:defRPr/>
              </a:pPr>
              <a:t>6/15/2015</a:t>
            </a:fld>
            <a:endParaRPr/>
          </a:p>
        </p:txBody>
      </p:sp>
      <p:sp>
        <p:nvSpPr>
          <p:cNvPr id="8" name="Footer Placeholder 4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Slide Number Placeholder 5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E5129-B704-4A37-9AF2-763CBE676FC5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102267544"/>
      </p:ext>
    </p:extLst>
  </p:cSld>
  <p:clrMapOvr>
    <a:masterClrMapping/>
  </p:clrMapOvr>
  <p:transition spd="med">
    <p:pull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E9BC0-17EF-48B9-85B7-282D6CC42BA0}" type="datetime1">
              <a:rPr lang="en-US"/>
              <a:pPr>
                <a:defRPr/>
              </a:pPr>
              <a:t>6/15/2015</a:t>
            </a:fld>
            <a:endParaRPr/>
          </a:p>
        </p:txBody>
      </p:sp>
      <p:sp>
        <p:nvSpPr>
          <p:cNvPr id="4" name="Footer Placeholder 4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5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D63CD-1D09-44F5-8ADB-ED2964C8790B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2556842045"/>
      </p:ext>
    </p:extLst>
  </p:cSld>
  <p:clrMapOvr>
    <a:masterClrMapping/>
  </p:clrMapOvr>
  <p:transition spd="med">
    <p:pull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6CC60-7532-4526-BA53-97D8ADBC6D39}" type="datetime1">
              <a:rPr lang="en-US"/>
              <a:pPr>
                <a:defRPr/>
              </a:pPr>
              <a:t>6/15/2015</a:t>
            </a:fld>
            <a:endParaRPr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4A691-E2A8-4723-8231-2D28C79F692A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4056556312"/>
      </p:ext>
    </p:extLst>
  </p:cSld>
  <p:clrMapOvr>
    <a:masterClrMapping/>
  </p:clrMapOvr>
  <p:transition spd="med">
    <p:pull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9731E-C1D0-4151-9B9F-44EDAC9A06FA}" type="datetime1">
              <a:rPr lang="en-US"/>
              <a:pPr>
                <a:defRPr/>
              </a:pPr>
              <a:t>6/15/2015</a:t>
            </a:fld>
            <a:endParaRPr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64A7CE-2FFC-432B-A027-B732CD5336D3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2908095033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02B28-9B81-4D30-8F0A-11B3F3250AC0}" type="datetimeFigureOut">
              <a:rPr lang="en-PH"/>
              <a:pPr>
                <a:defRPr/>
              </a:pPr>
              <a:t>6/15/2015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853250-25DA-4138-887E-E97B2F2C0E7C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3247881304"/>
      </p:ext>
    </p:extLst>
  </p:cSld>
  <p:clrMapOvr>
    <a:masterClrMapping/>
  </p:clrMapOvr>
  <p:transition spd="med">
    <p:pull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FCF1F-E91B-4310-95AE-FB22D2EE0D96}" type="datetime1">
              <a:rPr lang="en-US"/>
              <a:pPr>
                <a:defRPr/>
              </a:pPr>
              <a:t>6/15/2015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DF0973-7A58-48D7-9632-7610A74356C9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1822303861"/>
      </p:ext>
    </p:extLst>
  </p:cSld>
  <p:clrMapOvr>
    <a:masterClrMapping/>
  </p:clrMapOvr>
  <p:transition spd="med">
    <p:pull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F33FE-9D6F-4E22-A507-DF76BA8438A3}" type="datetime1">
              <a:rPr lang="en-US"/>
              <a:pPr>
                <a:defRPr/>
              </a:pPr>
              <a:t>6/15/2015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62A2C1-3BAC-4EF8-BB98-9A123E03FD49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2724614119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6DB6F-74EB-489C-86D1-95CD006C7591}" type="datetimeFigureOut">
              <a:rPr lang="en-PH"/>
              <a:pPr>
                <a:defRPr/>
              </a:pPr>
              <a:t>6/15/2015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44A56-0DAC-43DF-9092-41287CDC7CDA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4259199653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5C8E9-6A41-4205-A561-C17A2B6F535E}" type="datetimeFigureOut">
              <a:rPr lang="en-PH"/>
              <a:pPr>
                <a:defRPr/>
              </a:pPr>
              <a:t>6/15/2015</a:t>
            </a:fld>
            <a:endParaRPr lang="en-P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13968-3F6E-4922-BE12-F83B735580B2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1785093354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61FF4-197B-4FB2-9828-61F66536D5DA}" type="datetimeFigureOut">
              <a:rPr lang="en-PH"/>
              <a:pPr>
                <a:defRPr/>
              </a:pPr>
              <a:t>6/15/2015</a:t>
            </a:fld>
            <a:endParaRPr lang="en-PH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BAFCEE-7B1A-44B6-994A-F9D9DA8FA310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1492885281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B9F57-A9DD-4CC8-AD4C-EB84A5CC4185}" type="datetimeFigureOut">
              <a:rPr lang="en-PH"/>
              <a:pPr>
                <a:defRPr/>
              </a:pPr>
              <a:t>6/15/2015</a:t>
            </a:fld>
            <a:endParaRPr lang="en-PH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BB6B3-0E8C-40AA-A868-C559AA41AC94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3620024687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E39D3-5978-4920-BF57-E9FC606E1015}" type="datetimeFigureOut">
              <a:rPr lang="en-PH"/>
              <a:pPr>
                <a:defRPr/>
              </a:pPr>
              <a:t>6/15/2015</a:t>
            </a:fld>
            <a:endParaRPr lang="en-PH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91523-4562-4A99-9745-5B9B003B5D00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2366305211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2932D-12A1-46F5-B94E-8869055292A5}" type="datetimeFigureOut">
              <a:rPr lang="en-PH"/>
              <a:pPr>
                <a:defRPr/>
              </a:pPr>
              <a:t>6/15/2015</a:t>
            </a:fld>
            <a:endParaRPr lang="en-P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7D2DC3-0B64-4926-BB30-8B0765E2D179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4050772247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P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9D5F1-80B5-453E-90CA-4BBFB5BDBB91}" type="datetimeFigureOut">
              <a:rPr lang="en-PH"/>
              <a:pPr>
                <a:defRPr/>
              </a:pPr>
              <a:t>6/15/2015</a:t>
            </a:fld>
            <a:endParaRPr lang="en-P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57A02-6A28-4D65-BFED-3EBB482FCA97}" type="slidenum">
              <a:rPr lang="en-PH" altLang="en-US"/>
              <a:pPr/>
              <a:t>‹#›</a:t>
            </a:fld>
            <a:endParaRPr lang="en-PH" altLang="en-US"/>
          </a:p>
        </p:txBody>
      </p:sp>
    </p:spTree>
    <p:extLst>
      <p:ext uri="{BB962C8B-B14F-4D97-AF65-F5344CB8AC3E}">
        <p14:creationId xmlns:p14="http://schemas.microsoft.com/office/powerpoint/2010/main" val="348660670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PH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PH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42EE50-72C0-47D6-8C1E-870E419CB1CA}" type="datetimeFigureOut">
              <a:rPr lang="en-PH"/>
              <a:pPr>
                <a:defRPr/>
              </a:pPr>
              <a:t>6/15/2015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58BB563-F8FD-49F8-9C0D-23B2DE3F2366}" type="slidenum">
              <a:rPr lang="en-PH" altLang="en-US"/>
              <a:pPr/>
              <a:t>‹#›</a:t>
            </a:fld>
            <a:endParaRPr lang="en-PH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ransition spd="med">
    <p:pull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the title text formatClick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hangingPunct="1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hangingPunct="1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hangingPunct="1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hangingPunct="1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/>
              <a:t>Click to edit the outline text format</a:t>
            </a:r>
          </a:p>
          <a:p>
            <a:pPr lvl="1"/>
            <a:r>
              <a:rPr lang="en-US"/>
              <a:t>Second Outline Level</a:t>
            </a:r>
          </a:p>
          <a:p>
            <a:pPr lvl="2"/>
            <a:r>
              <a:rPr lang="en-US"/>
              <a:t>Third Outline Level</a:t>
            </a:r>
          </a:p>
          <a:p>
            <a:pPr lvl="3"/>
            <a:r>
              <a:rPr lang="en-US"/>
              <a:t>Fourth Outline Level</a:t>
            </a:r>
          </a:p>
          <a:p>
            <a:pPr lvl="4"/>
            <a:r>
              <a:rPr lang="en-US"/>
              <a:t>Fifth Outline Level</a:t>
            </a:r>
          </a:p>
          <a:p>
            <a:pPr lvl="5"/>
            <a:r>
              <a:rPr lang="en-US"/>
              <a:t>Sixth Outline Level</a:t>
            </a:r>
          </a:p>
          <a:p>
            <a:pPr lvl="6"/>
            <a:r>
              <a:rPr lang="en-US"/>
              <a:t>Seventh Outline Level</a:t>
            </a:r>
          </a:p>
          <a:p>
            <a:pPr lvl="7"/>
            <a:r>
              <a:rPr lang="en-US"/>
              <a:t>Eighth Outline Level</a:t>
            </a:r>
          </a:p>
          <a:p>
            <a:pPr lvl="0"/>
            <a:r>
              <a:rPr lang="en-US"/>
              <a:t>Ninth Outline LevelClick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lvl1pPr marL="0" marR="0" lvl="0" indent="0" algn="l" rtl="0" fontAlgn="auto" hangingPunct="1">
              <a:spcBef>
                <a:spcPts val="0"/>
              </a:spcBef>
              <a:spcAft>
                <a:spcPts val="0"/>
              </a:spcAft>
              <a:buNone/>
              <a:tabLst/>
              <a:defRPr lang="en-PH" sz="1800" b="0" i="0" u="none" strike="noStrike" kern="1200" spc="0">
                <a:solidFill>
                  <a:srgbClr val="000000"/>
                </a:solidFill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>
              <a:defRPr/>
            </a:pPr>
            <a:fld id="{F3BA853D-5D59-42CA-B6C7-381A999C6D73}" type="datetime1">
              <a:rPr lang="en-US"/>
              <a:pPr>
                <a:defRPr/>
              </a:pPr>
              <a:t>6/15/2015</a:t>
            </a:fld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lvl1pPr lvl="0" rtl="0" fontAlgn="auto" hangingPunct="0">
              <a:spcBef>
                <a:spcPts val="0"/>
              </a:spcBef>
              <a:spcAft>
                <a:spcPts val="0"/>
              </a:spcAft>
              <a:buNone/>
              <a:tabLst/>
              <a:defRPr lang="en-PH" sz="2400" kern="1200">
                <a:solidFill>
                  <a:prstClr val="black"/>
                </a:solidFill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  <a:latin typeface="Calibri" panose="020F0502020204030204" pitchFamily="34" charset="0"/>
                <a:ea typeface="Lucida Sans Unicode" panose="020B0602030504020204" pitchFamily="34" charset="0"/>
                <a:cs typeface="Tahoma" panose="020B0604030504040204" pitchFamily="34" charset="0"/>
              </a:defRPr>
            </a:lvl1pPr>
          </a:lstStyle>
          <a:p>
            <a:fld id="{F63FB5DC-022C-475F-B3A5-243ABBE6BC7C}" type="slidenum">
              <a:rPr lang="en-PH" altLang="en-US"/>
              <a:pPr/>
              <a:t>‹#›</a:t>
            </a:fld>
            <a:endParaRPr lang="en-PH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</p:sldLayoutIdLst>
  <p:transition spd="med">
    <p:pull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" pitchFamily="18"/>
          <a:ea typeface="Microsoft YaHei" pitchFamily="2"/>
          <a:cs typeface="Mangal" pitchFamily="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  <a:ea typeface="Microsoft YaHei" pitchFamily="34" charset="-122"/>
          <a:cs typeface="Mangal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  <a:ea typeface="Microsoft YaHei" pitchFamily="34" charset="-122"/>
          <a:cs typeface="Mangal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  <a:ea typeface="Microsoft YaHei" pitchFamily="34" charset="-122"/>
          <a:cs typeface="Mangal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  <a:ea typeface="Microsoft YaHei" pitchFamily="34" charset="-122"/>
          <a:cs typeface="Mangal" pitchFamily="18" charset="0"/>
        </a:defRPr>
      </a:lvl5pPr>
      <a:lvl6pPr marL="457200" algn="ctr" rtl="0" eaLnBrk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  <a:ea typeface="Microsoft YaHei" pitchFamily="34" charset="-122"/>
          <a:cs typeface="Mangal" pitchFamily="18" charset="0"/>
        </a:defRPr>
      </a:lvl6pPr>
      <a:lvl7pPr marL="914400" algn="ctr" rtl="0" eaLnBrk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  <a:ea typeface="Microsoft YaHei" pitchFamily="34" charset="-122"/>
          <a:cs typeface="Mangal" pitchFamily="18" charset="0"/>
        </a:defRPr>
      </a:lvl7pPr>
      <a:lvl8pPr marL="1371600" algn="ctr" rtl="0" eaLnBrk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  <a:ea typeface="Microsoft YaHei" pitchFamily="34" charset="-122"/>
          <a:cs typeface="Mangal" pitchFamily="18" charset="0"/>
        </a:defRPr>
      </a:lvl8pPr>
      <a:lvl9pPr marL="1828800" algn="ctr" rtl="0" eaLnBrk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  <a:ea typeface="Microsoft YaHei" pitchFamily="34" charset="-122"/>
          <a:cs typeface="Mangal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45000"/>
        <a:buFont typeface="StarSymbol"/>
        <a:buChar char="●"/>
        <a:defRPr lang="en-US" sz="3200">
          <a:solidFill>
            <a:srgbClr val="000000"/>
          </a:solidFill>
          <a:latin typeface="Calibri" pitchFamily="18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SzPct val="45000"/>
        <a:buFont typeface="StarSymbol"/>
        <a:buChar char="●"/>
        <a:defRPr lang="en-US" sz="3200">
          <a:solidFill>
            <a:srgbClr val="000000"/>
          </a:solidFill>
          <a:latin typeface="Calibri" pitchFamily="18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tarSymbol"/>
        <a:buChar char="–"/>
        <a:defRPr lang="en-US" sz="3200">
          <a:solidFill>
            <a:srgbClr val="000000"/>
          </a:solidFill>
          <a:latin typeface="Calibri" pitchFamily="18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SzPct val="45000"/>
        <a:buFont typeface="StarSymbol"/>
        <a:buChar char="●"/>
        <a:defRPr lang="en-US" sz="3200">
          <a:solidFill>
            <a:srgbClr val="000000"/>
          </a:solidFill>
          <a:latin typeface="Calibri" pitchFamily="18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tarSymbol"/>
        <a:buChar char="–"/>
        <a:defRPr lang="en-US" sz="3200">
          <a:solidFill>
            <a:srgbClr val="000000"/>
          </a:solidFill>
          <a:latin typeface="Calibri" pitchFamily="18"/>
        </a:defRPr>
      </a:lvl5pPr>
      <a:lvl6pPr lvl="5" rtl="0">
        <a:buSzPct val="45000"/>
        <a:buFont typeface="StarSymbol"/>
        <a:buChar char="●"/>
        <a:tabLst/>
        <a:defRPr lang="en-US" sz="3200" b="0" i="0" u="none" strike="noStrike" spc="0">
          <a:solidFill>
            <a:srgbClr val="000000"/>
          </a:solidFill>
          <a:latin typeface="Calibri" pitchFamily="18"/>
        </a:defRPr>
      </a:lvl6pPr>
      <a:lvl7pPr lvl="6" rtl="0">
        <a:buSzPct val="45000"/>
        <a:buFont typeface="StarSymbol"/>
        <a:buChar char="●"/>
        <a:tabLst/>
        <a:defRPr lang="en-US" sz="3200" b="0" i="0" u="none" strike="noStrike" spc="0">
          <a:solidFill>
            <a:srgbClr val="000000"/>
          </a:solidFill>
          <a:latin typeface="Calibri" pitchFamily="18"/>
        </a:defRPr>
      </a:lvl7pPr>
      <a:lvl8pPr lvl="7" rtl="0">
        <a:buSzPct val="45000"/>
        <a:buFont typeface="StarSymbol"/>
        <a:buChar char="●"/>
        <a:tabLst/>
        <a:defRPr lang="en-US" sz="3200" b="0" i="0" u="none" strike="noStrike" spc="0">
          <a:solidFill>
            <a:srgbClr val="000000"/>
          </a:solidFill>
          <a:latin typeface="Calibri" pitchFamily="18"/>
        </a:defRPr>
      </a:lvl8pPr>
      <a:lvl9pPr marL="0" marR="0" lvl="0" indent="0" algn="l" rtl="0" hangingPunct="1">
        <a:spcBef>
          <a:spcPts val="638"/>
        </a:spcBef>
        <a:spcAft>
          <a:spcPts val="1417"/>
        </a:spcAft>
        <a:buSzPct val="45000"/>
        <a:buFont typeface="Arial" pitchFamily="32"/>
        <a:buChar char="•"/>
        <a:tabLst/>
        <a:defRPr lang="en-US" sz="3200" b="0" i="0" u="none" strike="noStrike" spc="0">
          <a:solidFill>
            <a:srgbClr val="000000"/>
          </a:solidFill>
          <a:latin typeface="Calibri" pitchFamily="18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9"/>
          <p:cNvSpPr txBox="1">
            <a:spLocks noGrp="1"/>
          </p:cNvSpPr>
          <p:nvPr>
            <p:ph type="title" idx="4294967295"/>
          </p:nvPr>
        </p:nvSpPr>
        <p:spPr>
          <a:xfrm>
            <a:off x="1524000" y="990600"/>
            <a:ext cx="9144000" cy="3429000"/>
          </a:xfrm>
        </p:spPr>
        <p:txBody>
          <a:bodyPr rtlCol="0">
            <a:normAutofit fontScale="90000"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fontAlgn="auto">
              <a:spcAft>
                <a:spcPts val="0"/>
              </a:spcAft>
              <a:buFont typeface="StarSymbol"/>
              <a:buNone/>
              <a:defRPr/>
            </a:pPr>
            <a:r>
              <a:rPr lang="en-US" sz="7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cs typeface="Arial" pitchFamily="34"/>
              </a:rPr>
              <a:t>FIGHTING CYBERCRIMES: THEORY AND PRACTICE</a:t>
            </a:r>
            <a:endParaRPr lang="en-US" sz="53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  <a:cs typeface="Arial" pitchFamily="34"/>
            </a:endParaRPr>
          </a:p>
        </p:txBody>
      </p:sp>
      <p:sp>
        <p:nvSpPr>
          <p:cNvPr id="26626" name="Subtitle 5"/>
          <p:cNvSpPr>
            <a:spLocks noGrp="1"/>
          </p:cNvSpPr>
          <p:nvPr>
            <p:ph type="subTitle" idx="4294967295"/>
          </p:nvPr>
        </p:nvSpPr>
        <p:spPr>
          <a:xfrm>
            <a:off x="1524000" y="5029200"/>
            <a:ext cx="9144000" cy="1447800"/>
          </a:xfrm>
        </p:spPr>
        <p:txBody>
          <a:bodyPr lIns="90000" tIns="45000" rIns="90000" bIns="45000"/>
          <a:lstStyle/>
          <a:p>
            <a:pPr marL="107950" indent="0" algn="ctr">
              <a:lnSpc>
                <a:spcPct val="100000"/>
              </a:lnSpc>
              <a:spcBef>
                <a:spcPct val="0"/>
              </a:spcBef>
              <a:buSzPct val="45000"/>
              <a:buFont typeface="StarSymbol"/>
              <a:buNone/>
            </a:pPr>
            <a:r>
              <a:rPr lang="en-PH" altLang="en-US" sz="2400" b="1" dirty="0" smtClean="0">
                <a:solidFill>
                  <a:srgbClr val="002060"/>
                </a:solidFill>
                <a:cs typeface="Calibri" panose="020F0502020204030204" pitchFamily="34" charset="0"/>
              </a:rPr>
              <a:t>GERONIMO L. SY</a:t>
            </a:r>
          </a:p>
          <a:p>
            <a:pPr marL="107950" indent="0" algn="ctr">
              <a:lnSpc>
                <a:spcPct val="100000"/>
              </a:lnSpc>
              <a:spcBef>
                <a:spcPct val="0"/>
              </a:spcBef>
              <a:buSzPct val="45000"/>
              <a:buFont typeface="StarSymbol"/>
              <a:buNone/>
            </a:pPr>
            <a:r>
              <a:rPr lang="en-PH" altLang="en-US" sz="2400" i="1" dirty="0" smtClean="0">
                <a:solidFill>
                  <a:srgbClr val="002060"/>
                </a:solidFill>
                <a:cs typeface="Calibri" panose="020F0502020204030204" pitchFamily="34" charset="0"/>
              </a:rPr>
              <a:t>Assistant Secretary &amp; Head, Office of Cybercrime</a:t>
            </a:r>
            <a:r>
              <a:rPr lang="en-US" altLang="en-US" sz="2400" i="1" dirty="0" smtClean="0">
                <a:solidFill>
                  <a:srgbClr val="002060"/>
                </a:solidFill>
                <a:cs typeface="Calibri" panose="020F0502020204030204" pitchFamily="34" charset="0"/>
              </a:rPr>
              <a:t/>
            </a:r>
            <a:br>
              <a:rPr lang="en-US" altLang="en-US" sz="2400" i="1" dirty="0" smtClean="0">
                <a:solidFill>
                  <a:srgbClr val="002060"/>
                </a:solidFill>
                <a:cs typeface="Calibri" panose="020F0502020204030204" pitchFamily="34" charset="0"/>
              </a:rPr>
            </a:br>
            <a:r>
              <a:rPr lang="en-PH" altLang="en-US" sz="2400" i="1" dirty="0" smtClean="0">
                <a:solidFill>
                  <a:srgbClr val="002060"/>
                </a:solidFill>
                <a:cs typeface="Calibri" panose="020F0502020204030204" pitchFamily="34" charset="0"/>
              </a:rPr>
              <a:t>Department of Justice</a:t>
            </a:r>
          </a:p>
          <a:p>
            <a:pPr marL="107950" indent="0" algn="ctr">
              <a:lnSpc>
                <a:spcPct val="100000"/>
              </a:lnSpc>
              <a:spcBef>
                <a:spcPct val="0"/>
              </a:spcBef>
              <a:buSzPct val="45000"/>
              <a:buFont typeface="StarSymbol"/>
              <a:buNone/>
            </a:pPr>
            <a:r>
              <a:rPr lang="en-PH" altLang="en-US" sz="2400" i="1" dirty="0" smtClean="0">
                <a:solidFill>
                  <a:srgbClr val="002060"/>
                </a:solidFill>
                <a:cs typeface="Calibri" panose="020F0502020204030204" pitchFamily="34" charset="0"/>
              </a:rPr>
              <a:t>Manila, Philippines</a:t>
            </a:r>
            <a:r>
              <a:rPr lang="en-US" altLang="en-US" sz="2400" dirty="0" smtClean="0">
                <a:solidFill>
                  <a:srgbClr val="002060"/>
                </a:solidFill>
                <a:cs typeface="Calibri" panose="020F0502020204030204" pitchFamily="34" charset="0"/>
              </a:rPr>
              <a:t/>
            </a:r>
            <a:br>
              <a:rPr lang="en-US" altLang="en-US" sz="2400" dirty="0" smtClean="0">
                <a:solidFill>
                  <a:srgbClr val="002060"/>
                </a:solidFill>
                <a:cs typeface="Calibri" panose="020F0502020204030204" pitchFamily="34" charset="0"/>
              </a:rPr>
            </a:br>
            <a:endParaRPr lang="en-US" altLang="en-US" sz="2400" dirty="0" smtClean="0">
              <a:solidFill>
                <a:srgbClr val="002060"/>
              </a:solidFill>
              <a:cs typeface="Calibri" panose="020F0502020204030204" pitchFamily="34" charset="0"/>
            </a:endParaRPr>
          </a:p>
        </p:txBody>
      </p:sp>
      <p:pic>
        <p:nvPicPr>
          <p:cNvPr id="26627" name="Content Placeholder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/>
          <p:cNvSpPr>
            <a:spLocks noChangeArrowheads="1"/>
          </p:cNvSpPr>
          <p:nvPr/>
        </p:nvSpPr>
        <p:spPr bwMode="auto">
          <a:xfrm>
            <a:off x="1524000" y="444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524000" y="728663"/>
            <a:ext cx="3924300" cy="720725"/>
          </a:xfrm>
          <a:prstGeom prst="rect">
            <a:avLst/>
          </a:prstGeom>
        </p:spPr>
        <p:txBody>
          <a:bodyPr anchor="ctr">
            <a:normAutofit fontScale="3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GB"/>
              <a:t/>
            </a:r>
            <a:br>
              <a:rPr lang="en-GB"/>
            </a:br>
            <a:r>
              <a:rPr lang="en-GB"/>
              <a:t/>
            </a:r>
            <a:br>
              <a:rPr lang="en-GB"/>
            </a:br>
            <a:r>
              <a:rPr lang="en-GB"/>
              <a:t/>
            </a:r>
            <a:br>
              <a:rPr lang="en-GB"/>
            </a:br>
            <a:endParaRPr lang="en-GB" sz="31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4819" name="Rectangle 11"/>
          <p:cNvSpPr>
            <a:spLocks noChangeArrowheads="1"/>
          </p:cNvSpPr>
          <p:nvPr/>
        </p:nvSpPr>
        <p:spPr bwMode="auto">
          <a:xfrm>
            <a:off x="1524000" y="657225"/>
            <a:ext cx="43561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en-GB" altLang="en-US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GB" altLang="en-US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en-GB" altLang="en-US"/>
          </a:p>
        </p:txBody>
      </p:sp>
      <p:pic>
        <p:nvPicPr>
          <p:cNvPr id="34821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26709905"/>
              </p:ext>
            </p:extLst>
          </p:nvPr>
        </p:nvGraphicFramePr>
        <p:xfrm>
          <a:off x="443752" y="1027113"/>
          <a:ext cx="1113416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890203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/>
          <p:cNvSpPr>
            <a:spLocks noChangeArrowheads="1"/>
          </p:cNvSpPr>
          <p:nvPr/>
        </p:nvSpPr>
        <p:spPr bwMode="auto">
          <a:xfrm>
            <a:off x="1524000" y="444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524000" y="728663"/>
            <a:ext cx="3924300" cy="720725"/>
          </a:xfrm>
          <a:prstGeom prst="rect">
            <a:avLst/>
          </a:prstGeom>
        </p:spPr>
        <p:txBody>
          <a:bodyPr anchor="ctr">
            <a:normAutofit fontScale="3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GB"/>
              <a:t/>
            </a:r>
            <a:br>
              <a:rPr lang="en-GB"/>
            </a:br>
            <a:r>
              <a:rPr lang="en-GB"/>
              <a:t/>
            </a:r>
            <a:br>
              <a:rPr lang="en-GB"/>
            </a:br>
            <a:r>
              <a:rPr lang="en-GB"/>
              <a:t/>
            </a:r>
            <a:br>
              <a:rPr lang="en-GB"/>
            </a:br>
            <a:endParaRPr lang="en-GB" sz="31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4819" name="Rectangle 11"/>
          <p:cNvSpPr>
            <a:spLocks noChangeArrowheads="1"/>
          </p:cNvSpPr>
          <p:nvPr/>
        </p:nvSpPr>
        <p:spPr bwMode="auto">
          <a:xfrm>
            <a:off x="1524000" y="657225"/>
            <a:ext cx="43561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en-GB" altLang="en-US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GB" altLang="en-US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en-GB" altLang="en-US"/>
          </a:p>
        </p:txBody>
      </p:sp>
      <p:pic>
        <p:nvPicPr>
          <p:cNvPr id="34821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5828650"/>
              </p:ext>
            </p:extLst>
          </p:nvPr>
        </p:nvGraphicFramePr>
        <p:xfrm>
          <a:off x="2080126" y="102711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100705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</TotalTime>
  <Words>152</Words>
  <Application>Microsoft Office PowerPoint</Application>
  <PresentationFormat>Widescreen</PresentationFormat>
  <Paragraphs>38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7" baseType="lpstr">
      <vt:lpstr>Arial Unicode MS</vt:lpstr>
      <vt:lpstr>Microsoft YaHei</vt:lpstr>
      <vt:lpstr>Arial</vt:lpstr>
      <vt:lpstr>Bookman Old Style</vt:lpstr>
      <vt:lpstr>Calibri</vt:lpstr>
      <vt:lpstr>Calibri Light</vt:lpstr>
      <vt:lpstr>Corbel</vt:lpstr>
      <vt:lpstr>Lucida Sans Unicode</vt:lpstr>
      <vt:lpstr>Mangal</vt:lpstr>
      <vt:lpstr>StarSymbol</vt:lpstr>
      <vt:lpstr>Tahoma</vt:lpstr>
      <vt:lpstr>Times New Roman</vt:lpstr>
      <vt:lpstr>Office Theme</vt:lpstr>
      <vt:lpstr>Default</vt:lpstr>
      <vt:lpstr>FIGHTING CYBERCRIMES: THEORY AND PRACTICE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Justice  Office of Cybercrime</dc:title>
  <dc:creator>DOJ</dc:creator>
  <cp:lastModifiedBy>DOJ</cp:lastModifiedBy>
  <cp:revision>116</cp:revision>
  <dcterms:created xsi:type="dcterms:W3CDTF">2014-05-07T09:50:45Z</dcterms:created>
  <dcterms:modified xsi:type="dcterms:W3CDTF">2015-06-15T04:49:19Z</dcterms:modified>
  <cp:contentStatus/>
</cp:coreProperties>
</file>