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7" r:id="rId1"/>
  </p:sldMasterIdLst>
  <p:notesMasterIdLst>
    <p:notesMasterId r:id="rId10"/>
  </p:notesMasterIdLst>
  <p:sldIdLst>
    <p:sldId id="359" r:id="rId2"/>
    <p:sldId id="360" r:id="rId3"/>
    <p:sldId id="361" r:id="rId4"/>
    <p:sldId id="362" r:id="rId5"/>
    <p:sldId id="363" r:id="rId6"/>
    <p:sldId id="364" r:id="rId7"/>
    <p:sldId id="365" r:id="rId8"/>
    <p:sldId id="366" r:id="rId9"/>
  </p:sldIdLst>
  <p:sldSz cx="9144000" cy="6858000" type="screen4x3"/>
  <p:notesSz cx="6858000" cy="9144000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3ED8"/>
    <a:srgbClr val="FEFFD4"/>
    <a:srgbClr val="FFFF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456B70-8C5D-47BE-810C-3A72146ECDF4}" type="datetime1">
              <a:rPr lang="nl-NL"/>
              <a:pPr>
                <a:defRPr/>
              </a:pPr>
              <a:t>09.12.15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nl-NL" noProof="0" smtClean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 smtClean="0"/>
              <a:t>Klik om de tekststijl van het model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96E8D3-0C90-4548-8E95-FF4F31FBEAF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6722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0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0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0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0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Master-Untertitelformat bearbeiten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99635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03204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69441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  <p:pic>
        <p:nvPicPr>
          <p:cNvPr id="1026" name="Picture 2" descr="C:\Users\Tamara Tien\Desktop\1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60648"/>
            <a:ext cx="130492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158707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9167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04476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87405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13122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50265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5797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auf Platzhalter ziehen oder durch Klicken auf Symbol hinzufügen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329838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dirty="0" err="1" smtClean="0"/>
              <a:t>Kliknite</a:t>
            </a:r>
            <a:r>
              <a:rPr lang="en-GB" altLang="fr-FR" dirty="0" smtClean="0"/>
              <a:t>, </a:t>
            </a:r>
            <a:r>
              <a:rPr lang="en-GB" altLang="fr-FR" dirty="0" err="1" smtClean="0"/>
              <a:t>če</a:t>
            </a:r>
            <a:r>
              <a:rPr lang="en-GB" altLang="fr-FR" dirty="0" smtClean="0"/>
              <a:t> </a:t>
            </a:r>
            <a:r>
              <a:rPr lang="en-GB" altLang="fr-FR" dirty="0" err="1" smtClean="0"/>
              <a:t>želite</a:t>
            </a:r>
            <a:r>
              <a:rPr lang="en-GB" altLang="fr-FR" dirty="0" smtClean="0"/>
              <a:t> </a:t>
            </a:r>
            <a:r>
              <a:rPr lang="en-GB" altLang="fr-FR" dirty="0" err="1" smtClean="0"/>
              <a:t>urediti</a:t>
            </a:r>
            <a:r>
              <a:rPr lang="en-GB" altLang="fr-FR" dirty="0" smtClean="0"/>
              <a:t> slog </a:t>
            </a:r>
            <a:r>
              <a:rPr lang="en-GB" altLang="fr-FR" dirty="0" err="1" smtClean="0"/>
              <a:t>naslova</a:t>
            </a:r>
            <a:r>
              <a:rPr lang="en-GB" altLang="fr-FR" dirty="0" smtClean="0"/>
              <a:t> </a:t>
            </a:r>
            <a:r>
              <a:rPr lang="en-GB" altLang="fr-FR" dirty="0" err="1" smtClean="0"/>
              <a:t>matrice</a:t>
            </a:r>
            <a:endParaRPr lang="en-GB" alt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dirty="0" err="1" smtClean="0"/>
              <a:t>Kliknite</a:t>
            </a:r>
            <a:r>
              <a:rPr lang="en-GB" altLang="fr-FR" dirty="0" smtClean="0"/>
              <a:t>, </a:t>
            </a:r>
            <a:r>
              <a:rPr lang="en-GB" altLang="fr-FR" dirty="0" err="1" smtClean="0"/>
              <a:t>če</a:t>
            </a:r>
            <a:r>
              <a:rPr lang="en-GB" altLang="fr-FR" dirty="0" smtClean="0"/>
              <a:t> </a:t>
            </a:r>
            <a:r>
              <a:rPr lang="en-GB" altLang="fr-FR" dirty="0" err="1" smtClean="0"/>
              <a:t>želite</a:t>
            </a:r>
            <a:r>
              <a:rPr lang="en-GB" altLang="fr-FR" dirty="0" smtClean="0"/>
              <a:t> </a:t>
            </a:r>
            <a:r>
              <a:rPr lang="en-GB" altLang="fr-FR" dirty="0" err="1" smtClean="0"/>
              <a:t>urediti</a:t>
            </a:r>
            <a:r>
              <a:rPr lang="en-GB" altLang="fr-FR" dirty="0" smtClean="0"/>
              <a:t> </a:t>
            </a:r>
            <a:r>
              <a:rPr lang="en-GB" altLang="fr-FR" dirty="0" err="1" smtClean="0"/>
              <a:t>sloge</a:t>
            </a:r>
            <a:r>
              <a:rPr lang="en-GB" altLang="fr-FR" dirty="0" smtClean="0"/>
              <a:t> </a:t>
            </a:r>
            <a:r>
              <a:rPr lang="en-GB" altLang="fr-FR" dirty="0" err="1" smtClean="0"/>
              <a:t>besedila</a:t>
            </a:r>
            <a:r>
              <a:rPr lang="en-GB" altLang="fr-FR" dirty="0" smtClean="0"/>
              <a:t> </a:t>
            </a:r>
            <a:r>
              <a:rPr lang="en-GB" altLang="fr-FR" dirty="0" err="1" smtClean="0"/>
              <a:t>matrice</a:t>
            </a:r>
            <a:endParaRPr lang="en-GB" altLang="fr-FR" dirty="0" smtClean="0"/>
          </a:p>
          <a:p>
            <a:pPr lvl="1"/>
            <a:r>
              <a:rPr lang="en-GB" altLang="fr-FR" dirty="0" err="1" smtClean="0"/>
              <a:t>Druga</a:t>
            </a:r>
            <a:r>
              <a:rPr lang="en-GB" altLang="fr-FR" dirty="0" smtClean="0"/>
              <a:t> raven</a:t>
            </a:r>
          </a:p>
          <a:p>
            <a:pPr lvl="2"/>
            <a:r>
              <a:rPr lang="en-GB" altLang="fr-FR" dirty="0" err="1" smtClean="0"/>
              <a:t>Tretja</a:t>
            </a:r>
            <a:r>
              <a:rPr lang="en-GB" altLang="fr-FR" dirty="0" smtClean="0"/>
              <a:t> raven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FFF66314-1849-484A-97A6-6A3292E3B56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DINPro-Bold" pitchFamily="34" charset="0"/>
          <a:ea typeface="+mj-ea"/>
          <a:cs typeface="DINPro-Bold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DINPro" pitchFamily="34" charset="0"/>
          <a:ea typeface="+mn-ea"/>
          <a:cs typeface="DINPro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DINPro" pitchFamily="34" charset="0"/>
          <a:cs typeface="DINPro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DINPro" pitchFamily="34" charset="0"/>
          <a:cs typeface="DINPro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eglsf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225949" cy="134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547664" y="2204864"/>
            <a:ext cx="61206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Klaus Heusslein</a:t>
            </a:r>
            <a:br>
              <a:rPr lang="en-GB" sz="2800" dirty="0" smtClean="0"/>
            </a:br>
            <a:r>
              <a:rPr lang="en-GB" dirty="0" smtClean="0"/>
              <a:t>EGLSF Co-President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Stereotypes and Discrimination in sports environments</a:t>
            </a:r>
            <a:br>
              <a:rPr lang="en-GB" dirty="0" smtClean="0"/>
            </a:br>
            <a:r>
              <a:rPr lang="en-GB" dirty="0" smtClean="0"/>
              <a:t>LGBT Stereotypes in Sport – ways to remove Stereotypes based on sexual orientation and/or gender identity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03626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eglsf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225949" cy="134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043608" y="2204864"/>
            <a:ext cx="66247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term stereotype </a:t>
            </a:r>
            <a:r>
              <a:rPr lang="en-GB" b="1" dirty="0" smtClean="0"/>
              <a:t>comes from </a:t>
            </a:r>
            <a:r>
              <a:rPr lang="en-GB" b="1" dirty="0"/>
              <a:t>the Greek words </a:t>
            </a:r>
            <a:r>
              <a:rPr lang="en-GB" b="1" dirty="0" err="1"/>
              <a:t>στερεός</a:t>
            </a:r>
            <a:r>
              <a:rPr lang="en-GB" b="1" dirty="0"/>
              <a:t> (stereos), "firm, </a:t>
            </a:r>
            <a:r>
              <a:rPr lang="en-GB" b="1" dirty="0" smtClean="0"/>
              <a:t>solid” </a:t>
            </a:r>
            <a:r>
              <a:rPr lang="en-GB" b="1" dirty="0"/>
              <a:t>and </a:t>
            </a:r>
            <a:r>
              <a:rPr lang="en-GB" b="1" dirty="0" err="1"/>
              <a:t>τύ</a:t>
            </a:r>
            <a:r>
              <a:rPr lang="en-GB" b="1" dirty="0"/>
              <a:t>π</a:t>
            </a:r>
            <a:r>
              <a:rPr lang="en-GB" b="1" dirty="0" err="1"/>
              <a:t>ος</a:t>
            </a:r>
            <a:r>
              <a:rPr lang="en-GB" b="1" dirty="0"/>
              <a:t> (typos), "</a:t>
            </a:r>
            <a:r>
              <a:rPr lang="en-GB" b="1" dirty="0" smtClean="0"/>
              <a:t>impression”, with other words "</a:t>
            </a:r>
            <a:r>
              <a:rPr lang="en-GB" b="1" dirty="0"/>
              <a:t>solid impression".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Stereotypes, prejudice, and discrimination </a:t>
            </a:r>
            <a:r>
              <a:rPr lang="en-GB" dirty="0" smtClean="0"/>
              <a:t>can be seen as </a:t>
            </a:r>
            <a:r>
              <a:rPr lang="en-GB" dirty="0"/>
              <a:t>related but </a:t>
            </a:r>
            <a:r>
              <a:rPr lang="en-GB" dirty="0" smtClean="0"/>
              <a:t>they have different concepts</a:t>
            </a:r>
            <a:r>
              <a:rPr lang="en-GB" dirty="0"/>
              <a:t>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Stereotypes often occur </a:t>
            </a:r>
            <a:r>
              <a:rPr lang="en-GB" dirty="0"/>
              <a:t>without conscious awareness,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while prejudice and </a:t>
            </a:r>
            <a:r>
              <a:rPr lang="en-GB" dirty="0"/>
              <a:t>discrimination </a:t>
            </a:r>
            <a:r>
              <a:rPr lang="en-GB" dirty="0" smtClean="0"/>
              <a:t>are forms of behaviour.</a:t>
            </a:r>
            <a:endParaRPr lang="en-GB" dirty="0"/>
          </a:p>
        </p:txBody>
      </p:sp>
      <p:sp>
        <p:nvSpPr>
          <p:cNvPr id="3" name="Textfeld 2"/>
          <p:cNvSpPr txBox="1"/>
          <p:nvPr/>
        </p:nvSpPr>
        <p:spPr>
          <a:xfrm>
            <a:off x="4067944" y="148478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/>
              <a:t>STEREOTYPES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3989759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eglsf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225949" cy="134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043608" y="2204864"/>
            <a:ext cx="66247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b="1" dirty="0"/>
              <a:t>Because stereotypes simplify and justify social reality, they have potentially powerful effects on how people perceive and treat </a:t>
            </a:r>
            <a:r>
              <a:rPr lang="en-GB" b="1" dirty="0" smtClean="0"/>
              <a:t>each other.</a:t>
            </a:r>
          </a:p>
          <a:p>
            <a:pPr algn="l"/>
            <a:endParaRPr lang="en-GB" b="1" dirty="0" smtClean="0"/>
          </a:p>
          <a:p>
            <a:pPr algn="l"/>
            <a:r>
              <a:rPr lang="en-GB" b="1" dirty="0" smtClean="0"/>
              <a:t>As </a:t>
            </a:r>
            <a:r>
              <a:rPr lang="en-GB" b="1" dirty="0"/>
              <a:t>a </a:t>
            </a:r>
            <a:r>
              <a:rPr lang="en-GB" b="1" dirty="0" smtClean="0"/>
              <a:t>direct result</a:t>
            </a:r>
            <a:r>
              <a:rPr lang="en-GB" b="1" dirty="0"/>
              <a:t>, stereotypes can lead to </a:t>
            </a:r>
            <a:r>
              <a:rPr lang="en-GB" b="1" dirty="0" smtClean="0"/>
              <a:t>discrimination in sports environments and </a:t>
            </a:r>
            <a:r>
              <a:rPr lang="en-GB" b="1" dirty="0"/>
              <a:t>other </a:t>
            </a:r>
            <a:r>
              <a:rPr lang="en-GB" b="1" dirty="0" smtClean="0"/>
              <a:t>domains.</a:t>
            </a:r>
          </a:p>
          <a:p>
            <a:pPr algn="l"/>
            <a:endParaRPr lang="en-GB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4067944" y="148478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/>
              <a:t>STEREOTYPES</a:t>
            </a:r>
            <a:endParaRPr lang="en-GB" sz="24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1043608" y="4077072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/>
              <a:t>Some typical examples: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043608" y="4509120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/>
              <a:t>People from Nordic countries are blond / blue eyes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043608" y="494116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/>
              <a:t>Italians eat mostly pizza and pasta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043608" y="537321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/>
              <a:t>Germans consume beer, sausage and sauerkraut</a:t>
            </a:r>
          </a:p>
        </p:txBody>
      </p:sp>
    </p:spTree>
    <p:extLst>
      <p:ext uri="{BB962C8B-B14F-4D97-AF65-F5344CB8AC3E}">
        <p14:creationId xmlns:p14="http://schemas.microsoft.com/office/powerpoint/2010/main" val="399041647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eglsf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225949" cy="134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4067944" y="148478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/>
              <a:t>STEREOTYPES</a:t>
            </a:r>
            <a:endParaRPr lang="en-GB" sz="2400" b="1" dirty="0"/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977" y="2060848"/>
            <a:ext cx="1724462" cy="1584805"/>
          </a:xfrm>
          <a:prstGeom prst="rect">
            <a:avLst/>
          </a:prstGeom>
        </p:spPr>
      </p:pic>
      <p:pic>
        <p:nvPicPr>
          <p:cNvPr id="11" name="Bild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045" y="4149080"/>
            <a:ext cx="1463401" cy="1439113"/>
          </a:xfrm>
          <a:prstGeom prst="rect">
            <a:avLst/>
          </a:prstGeom>
        </p:spPr>
      </p:pic>
      <p:pic>
        <p:nvPicPr>
          <p:cNvPr id="12" name="Bild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877" y="1988840"/>
            <a:ext cx="1438917" cy="1566416"/>
          </a:xfrm>
          <a:prstGeom prst="rect">
            <a:avLst/>
          </a:prstGeom>
        </p:spPr>
      </p:pic>
      <p:pic>
        <p:nvPicPr>
          <p:cNvPr id="13" name="Bild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895" y="4077072"/>
            <a:ext cx="1688380" cy="1530474"/>
          </a:xfrm>
          <a:prstGeom prst="rect">
            <a:avLst/>
          </a:prstGeom>
        </p:spPr>
      </p:pic>
      <p:sp>
        <p:nvSpPr>
          <p:cNvPr id="15" name="Pfeil nach rechts 14"/>
          <p:cNvSpPr/>
          <p:nvPr/>
        </p:nvSpPr>
        <p:spPr bwMode="auto">
          <a:xfrm>
            <a:off x="4283968" y="2564904"/>
            <a:ext cx="978408" cy="484632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Pfeil nach rechts 16"/>
          <p:cNvSpPr/>
          <p:nvPr/>
        </p:nvSpPr>
        <p:spPr bwMode="auto">
          <a:xfrm>
            <a:off x="4283968" y="4581128"/>
            <a:ext cx="978408" cy="484632"/>
          </a:xfrm>
          <a:prstGeom prst="rightArrow">
            <a:avLst/>
          </a:prstGeom>
          <a:solidFill>
            <a:srgbClr val="E33ED8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323528" y="2060848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</a:t>
            </a:r>
            <a:r>
              <a:rPr lang="en-GB" dirty="0" smtClean="0"/>
              <a:t>emale football players are lesbians</a:t>
            </a:r>
            <a:endParaRPr lang="en-GB" dirty="0"/>
          </a:p>
        </p:txBody>
      </p:sp>
      <p:sp>
        <p:nvSpPr>
          <p:cNvPr id="19" name="Textfeld 18"/>
          <p:cNvSpPr txBox="1"/>
          <p:nvPr/>
        </p:nvSpPr>
        <p:spPr>
          <a:xfrm>
            <a:off x="395536" y="4509120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</a:t>
            </a:r>
            <a:r>
              <a:rPr lang="en-GB" dirty="0" smtClean="0"/>
              <a:t>ay men don’t play football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29980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eglsf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225949" cy="134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467544" y="2132856"/>
            <a:ext cx="72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200" dirty="0">
                <a:solidFill>
                  <a:srgbClr val="FF0000"/>
                </a:solidFill>
              </a:rPr>
              <a:t>Stereotypes </a:t>
            </a:r>
            <a:r>
              <a:rPr lang="en-GB" sz="2200" dirty="0" smtClean="0">
                <a:solidFill>
                  <a:srgbClr val="FF0000"/>
                </a:solidFill>
              </a:rPr>
              <a:t>often occur </a:t>
            </a:r>
            <a:r>
              <a:rPr lang="en-GB" sz="2200" dirty="0">
                <a:solidFill>
                  <a:srgbClr val="FF0000"/>
                </a:solidFill>
              </a:rPr>
              <a:t>without conscious </a:t>
            </a:r>
            <a:r>
              <a:rPr lang="en-GB" sz="2200" dirty="0" smtClean="0">
                <a:solidFill>
                  <a:srgbClr val="FF0000"/>
                </a:solidFill>
              </a:rPr>
              <a:t>awareness</a:t>
            </a:r>
            <a:r>
              <a:rPr lang="en-GB" sz="2400" dirty="0">
                <a:solidFill>
                  <a:srgbClr val="FF0000"/>
                </a:solidFill>
              </a:rPr>
              <a:t>.</a:t>
            </a:r>
          </a:p>
          <a:p>
            <a:pPr algn="l"/>
            <a:endParaRPr lang="en-GB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4067944" y="148478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/>
              <a:t>STEREOTYPES</a:t>
            </a:r>
            <a:endParaRPr lang="en-GB" sz="2400" b="1" dirty="0"/>
          </a:p>
        </p:txBody>
      </p:sp>
      <p:sp>
        <p:nvSpPr>
          <p:cNvPr id="5" name="Textfeld 4"/>
          <p:cNvSpPr txBox="1"/>
          <p:nvPr/>
        </p:nvSpPr>
        <p:spPr>
          <a:xfrm>
            <a:off x="899592" y="3284984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What can we do to remove stereotypes ?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5083974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eglsf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225949" cy="134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4067944" y="148478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>
                <a:solidFill>
                  <a:schemeClr val="bg1">
                    <a:lumMod val="50000"/>
                  </a:schemeClr>
                </a:solidFill>
              </a:rPr>
              <a:t>STEREOTYPES</a:t>
            </a:r>
            <a:endParaRPr lang="en-GB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99592" y="2276872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What can we do to remove stereotypes ?</a:t>
            </a:r>
            <a:endParaRPr lang="en-GB" sz="32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899592" y="3861048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DEMONSTRATION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4788024" y="4437112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EDUCATION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19464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5536" y="2204864"/>
            <a:ext cx="7772400" cy="1500187"/>
          </a:xfrm>
        </p:spPr>
        <p:txBody>
          <a:bodyPr/>
          <a:lstStyle/>
          <a:p>
            <a:pPr algn="ctr"/>
            <a:r>
              <a:rPr lang="en-GB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Avenir Black"/>
              </a:rPr>
              <a:t>Education </a:t>
            </a:r>
          </a:p>
          <a:p>
            <a:pPr algn="ctr"/>
            <a:r>
              <a:rPr lang="en-GB" sz="3600" dirty="0" smtClean="0">
                <a:solidFill>
                  <a:srgbClr val="595959"/>
                </a:solidFill>
                <a:latin typeface="Avenir Black"/>
              </a:rPr>
              <a:t>is the key to remove stereotypes</a:t>
            </a:r>
            <a:endParaRPr lang="en-GB" sz="3600" dirty="0">
              <a:solidFill>
                <a:srgbClr val="595959"/>
              </a:solidFill>
              <a:latin typeface="Avenir Black"/>
            </a:endParaRPr>
          </a:p>
        </p:txBody>
      </p:sp>
      <p:pic>
        <p:nvPicPr>
          <p:cNvPr id="4" name="Picture 9" descr="eglsf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225949" cy="134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323528" y="5517232"/>
            <a:ext cx="496855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Klaus Heusslein</a:t>
            </a:r>
            <a:b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EGLSF Co-President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0795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5536" y="2204864"/>
            <a:ext cx="7772400" cy="1500187"/>
          </a:xfrm>
        </p:spPr>
        <p:txBody>
          <a:bodyPr/>
          <a:lstStyle/>
          <a:p>
            <a:pPr algn="ctr"/>
            <a:r>
              <a:rPr lang="en-GB" sz="3600" dirty="0" smtClean="0">
                <a:solidFill>
                  <a:srgbClr val="3366FF"/>
                </a:solidFill>
                <a:latin typeface="Avenir Black"/>
              </a:rPr>
              <a:t>Thank you for your attention!</a:t>
            </a:r>
            <a:endParaRPr lang="en-GB" sz="3600" dirty="0">
              <a:solidFill>
                <a:srgbClr val="3366FF"/>
              </a:solidFill>
              <a:latin typeface="Avenir Black"/>
            </a:endParaRPr>
          </a:p>
        </p:txBody>
      </p:sp>
      <p:pic>
        <p:nvPicPr>
          <p:cNvPr id="4" name="Picture 9" descr="eglsf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225949" cy="134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323528" y="5517232"/>
            <a:ext cx="496855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Klaus Heusslein</a:t>
            </a:r>
            <a:b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EGLSF Co-President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572000" y="5517232"/>
            <a:ext cx="338437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chemeClr val="tx2">
                    <a:lumMod val="65000"/>
                    <a:lumOff val="35000"/>
                  </a:schemeClr>
                </a:solidFill>
                <a:latin typeface="+mj-lt"/>
              </a:rPr>
              <a:t>Education </a:t>
            </a:r>
            <a:r>
              <a:rPr lang="en-GB" sz="1600" dirty="0" smtClean="0">
                <a:solidFill>
                  <a:srgbClr val="595959"/>
                </a:solidFill>
                <a:latin typeface="+mj-lt"/>
              </a:rPr>
              <a:t>is </a:t>
            </a:r>
            <a:r>
              <a:rPr lang="en-GB" sz="1600" dirty="0">
                <a:solidFill>
                  <a:srgbClr val="595959"/>
                </a:solidFill>
                <a:latin typeface="+mj-lt"/>
              </a:rPr>
              <a:t>the key </a:t>
            </a:r>
            <a:r>
              <a:rPr lang="en-GB" sz="1600" dirty="0" smtClean="0">
                <a:solidFill>
                  <a:srgbClr val="595959"/>
                </a:solidFill>
                <a:latin typeface="+mj-lt"/>
              </a:rPr>
              <a:t/>
            </a:r>
            <a:br>
              <a:rPr lang="en-GB" sz="1600" dirty="0" smtClean="0">
                <a:solidFill>
                  <a:srgbClr val="595959"/>
                </a:solidFill>
                <a:latin typeface="+mj-lt"/>
              </a:rPr>
            </a:br>
            <a:r>
              <a:rPr lang="en-GB" sz="1600" dirty="0" smtClean="0">
                <a:solidFill>
                  <a:srgbClr val="595959"/>
                </a:solidFill>
                <a:latin typeface="+mj-lt"/>
              </a:rPr>
              <a:t>to </a:t>
            </a:r>
            <a:r>
              <a:rPr lang="en-GB" sz="1600" dirty="0">
                <a:solidFill>
                  <a:srgbClr val="595959"/>
                </a:solidFill>
                <a:latin typeface="+mj-lt"/>
              </a:rPr>
              <a:t>remove </a:t>
            </a:r>
            <a:r>
              <a:rPr lang="en-GB" sz="1600" dirty="0" smtClean="0">
                <a:solidFill>
                  <a:srgbClr val="595959"/>
                </a:solidFill>
                <a:latin typeface="+mj-lt"/>
              </a:rPr>
              <a:t>stereotypes!</a:t>
            </a:r>
            <a:endParaRPr lang="en-GB" sz="1600" dirty="0">
              <a:solidFill>
                <a:srgbClr val="59595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9783762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LSF PPT Vorlage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EGLSF PPT Vorlage.potx</Template>
  <TotalTime>0</TotalTime>
  <Words>181</Words>
  <Application>Microsoft Macintosh PowerPoint</Application>
  <PresentationFormat>Bildschirmpräsentation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EGLSF PPT Vorlage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EGLSF Presentation</dc:title>
  <dc:creator>EGLSF</dc:creator>
  <cp:lastModifiedBy>Klaus Heusslein</cp:lastModifiedBy>
  <cp:revision>168</cp:revision>
  <dcterms:created xsi:type="dcterms:W3CDTF">2013-02-27T20:46:43Z</dcterms:created>
  <dcterms:modified xsi:type="dcterms:W3CDTF">2015-12-09T13:36:01Z</dcterms:modified>
</cp:coreProperties>
</file>