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1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BC316-190F-45AD-8790-FD1F08576502}" type="datetimeFigureOut">
              <a:rPr lang="en-US" smtClean="0"/>
              <a:t>12/7/2015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CCB36-4FE6-42BC-996A-3A3A2EB27B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550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BC316-190F-45AD-8790-FD1F08576502}" type="datetimeFigureOut">
              <a:rPr lang="en-US" smtClean="0"/>
              <a:t>12/7/2015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CCB36-4FE6-42BC-996A-3A3A2EB27B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673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BC316-190F-45AD-8790-FD1F08576502}" type="datetimeFigureOut">
              <a:rPr lang="en-US" smtClean="0"/>
              <a:t>12/7/2015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CCB36-4FE6-42BC-996A-3A3A2EB27B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809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BC316-190F-45AD-8790-FD1F08576502}" type="datetimeFigureOut">
              <a:rPr lang="en-US" smtClean="0"/>
              <a:t>12/7/2015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CCB36-4FE6-42BC-996A-3A3A2EB27B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668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BC316-190F-45AD-8790-FD1F08576502}" type="datetimeFigureOut">
              <a:rPr lang="en-US" smtClean="0"/>
              <a:t>12/7/2015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CCB36-4FE6-42BC-996A-3A3A2EB27B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839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BC316-190F-45AD-8790-FD1F08576502}" type="datetimeFigureOut">
              <a:rPr lang="en-US" smtClean="0"/>
              <a:t>12/7/2015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CCB36-4FE6-42BC-996A-3A3A2EB27B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247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BC316-190F-45AD-8790-FD1F08576502}" type="datetimeFigureOut">
              <a:rPr lang="en-US" smtClean="0"/>
              <a:t>12/7/2015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CCB36-4FE6-42BC-996A-3A3A2EB27B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212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BC316-190F-45AD-8790-FD1F08576502}" type="datetimeFigureOut">
              <a:rPr lang="en-US" smtClean="0"/>
              <a:t>12/7/2015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CCB36-4FE6-42BC-996A-3A3A2EB27B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90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BC316-190F-45AD-8790-FD1F08576502}" type="datetimeFigureOut">
              <a:rPr lang="en-US" smtClean="0"/>
              <a:t>12/7/2015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CCB36-4FE6-42BC-996A-3A3A2EB27B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225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BC316-190F-45AD-8790-FD1F08576502}" type="datetimeFigureOut">
              <a:rPr lang="en-US" smtClean="0"/>
              <a:t>12/7/2015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CCB36-4FE6-42BC-996A-3A3A2EB27B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366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BC316-190F-45AD-8790-FD1F08576502}" type="datetimeFigureOut">
              <a:rPr lang="en-US" smtClean="0"/>
              <a:t>12/7/2015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CCB36-4FE6-42BC-996A-3A3A2EB27B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256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7BC316-190F-45AD-8790-FD1F08576502}" type="datetimeFigureOut">
              <a:rPr lang="en-US" smtClean="0"/>
              <a:t>12/7/2015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FCCB36-4FE6-42BC-996A-3A3A2EB27B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606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:\Users\leikas\AppData\Local\Microsoft\Windows\Temporary Internet Files\Content.Outlook\RKLD9PR7\Daily Mail cartoon 17 November 20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0266"/>
            <a:ext cx="9144000" cy="6637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43728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Council of Europe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LEIKAS Leena</dc:creator>
  <cp:lastModifiedBy>LEIKAS Leena</cp:lastModifiedBy>
  <cp:revision>1</cp:revision>
  <dcterms:created xsi:type="dcterms:W3CDTF">2015-12-07T16:27:49Z</dcterms:created>
  <dcterms:modified xsi:type="dcterms:W3CDTF">2015-12-07T16:28:35Z</dcterms:modified>
</cp:coreProperties>
</file>