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5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73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0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6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3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4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1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2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6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5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BC316-190F-45AD-8790-FD1F08576502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CCB36-4FE6-42BC-996A-3A3A2EB27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0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leikas\AppData\Local\Microsoft\Windows\Temporary Internet Files\Content.Outlook\RKLD9PR7\Daily Mail cartoon 17 November 2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266"/>
            <a:ext cx="9144000" cy="663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372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LEIKAS Leena</dc:creator>
  <cp:lastModifiedBy>LEIKAS Leena</cp:lastModifiedBy>
  <cp:revision>1</cp:revision>
  <dcterms:created xsi:type="dcterms:W3CDTF">2015-12-07T16:27:49Z</dcterms:created>
  <dcterms:modified xsi:type="dcterms:W3CDTF">2015-12-07T16:28:35Z</dcterms:modified>
</cp:coreProperties>
</file>