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slideLayouts/slideLayout13.xml" ContentType="application/vnd.openxmlformats-officedocument.presentationml.slideLayout+xml"/>
  <Override PartName="/ppt/theme/theme7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8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0.xml" ContentType="application/vnd.openxmlformats-officedocument.theme+xml"/>
  <Override PartName="/ppt/slideLayouts/slideLayout24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197" r:id="rId1"/>
    <p:sldMasterId id="2147485308" r:id="rId2"/>
    <p:sldMasterId id="2147485265" r:id="rId3"/>
    <p:sldMasterId id="2147485268" r:id="rId4"/>
    <p:sldMasterId id="2147485273" r:id="rId5"/>
    <p:sldMasterId id="2147485303" r:id="rId6"/>
    <p:sldMasterId id="2147485297" r:id="rId7"/>
    <p:sldMasterId id="2147485288" r:id="rId8"/>
    <p:sldMasterId id="2147485281" r:id="rId9"/>
    <p:sldMasterId id="2147485206" r:id="rId10"/>
    <p:sldMasterId id="2147485242" r:id="rId11"/>
  </p:sldMasterIdLst>
  <p:notesMasterIdLst>
    <p:notesMasterId r:id="rId20"/>
  </p:notesMasterIdLst>
  <p:handoutMasterIdLst>
    <p:handoutMasterId r:id="rId21"/>
  </p:handoutMasterIdLst>
  <p:sldIdLst>
    <p:sldId id="256" r:id="rId12"/>
    <p:sldId id="268" r:id="rId13"/>
    <p:sldId id="270" r:id="rId14"/>
    <p:sldId id="273" r:id="rId15"/>
    <p:sldId id="272" r:id="rId16"/>
    <p:sldId id="276" r:id="rId17"/>
    <p:sldId id="277" r:id="rId18"/>
    <p:sldId id="275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5pPr>
    <a:lvl6pPr marL="2286000" algn="l" defTabSz="914400" rtl="0" eaLnBrk="1" latinLnBrk="1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6pPr>
    <a:lvl7pPr marL="2743200" algn="l" defTabSz="914400" rtl="0" eaLnBrk="1" latinLnBrk="1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7pPr>
    <a:lvl8pPr marL="3200400" algn="l" defTabSz="914400" rtl="0" eaLnBrk="1" latinLnBrk="1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8pPr>
    <a:lvl9pPr marL="3657600" algn="l" defTabSz="914400" rtl="0" eaLnBrk="1" latinLnBrk="1" hangingPunct="1">
      <a:defRPr sz="1600" b="1" kern="1200">
        <a:solidFill>
          <a:schemeClr val="tx1"/>
        </a:solidFill>
        <a:latin typeface="Trebuchet MS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0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59CECCFB-0BF0-44F8-BDAD-245584ACDDCB}" type="datetimeFigureOut">
              <a:rPr lang="en-US" altLang="en-US"/>
              <a:pPr>
                <a:defRPr/>
              </a:pPr>
              <a:t>6/14/2015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Times New Roman" pitchFamily="18" charset="0"/>
              </a:defRPr>
            </a:lvl1pPr>
          </a:lstStyle>
          <a:p>
            <a:fld id="{E14B9F1F-4563-43ED-863C-EAEC92C020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1292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1D6D461-9C3D-4718-A721-B7BE2112004C}" type="datetimeFigureOut">
              <a:rPr lang="en-US" altLang="en-US"/>
              <a:pPr>
                <a:defRPr/>
              </a:pPr>
              <a:t>6/14/2015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Times New Roman" pitchFamily="18" charset="0"/>
              </a:defRPr>
            </a:lvl1pPr>
          </a:lstStyle>
          <a:p>
            <a:fld id="{DA2B3858-5C56-4D22-B354-D5AA230B35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838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</p:spPr>
        <p:txBody>
          <a:bodyPr rIns="0"/>
          <a:lstStyle>
            <a:lvl1pPr algn="r">
              <a:defRPr smtClean="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4711779-931D-46DB-8F33-21F5C032FDCC}" type="datetime4">
              <a:rPr lang="en-US" altLang="en-US"/>
              <a:pPr>
                <a:defRPr/>
              </a:pPr>
              <a:t>June 14, 2015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1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4"/>
            <a:ext cx="8410104" cy="983693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934" y="1788583"/>
            <a:ext cx="4133273" cy="4399780"/>
          </a:xfrm>
        </p:spPr>
        <p:txBody>
          <a:bodyPr lIns="182880" rIns="182880" anchor="ctr"/>
          <a:lstStyle>
            <a:lvl1pPr marL="0" marR="0" indent="0" algn="l" defTabSz="914400" rtl="0" eaLnBrk="0" fontAlgn="base" latinLnBrk="0" hangingPunct="0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tx2">
                  <a:lumMod val="75000"/>
                  <a:lumOff val="25000"/>
                </a:schemeClr>
              </a:buClr>
              <a:buSzTx/>
              <a:buFontTx/>
              <a:buNone/>
              <a:tabLst/>
              <a:defRPr sz="1600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1"/>
          </p:nvPr>
        </p:nvSpPr>
        <p:spPr>
          <a:xfrm>
            <a:off x="4657428" y="1788509"/>
            <a:ext cx="4133088" cy="4402163"/>
          </a:xfrm>
        </p:spPr>
        <p:txBody>
          <a:bodyPr lIns="182880" rIns="182880" anchor="ctr"/>
          <a:lstStyle>
            <a:lvl1pPr marL="0" marR="0" indent="0" algn="l" defTabSz="914400" rtl="0" eaLnBrk="0" fontAlgn="base" latinLnBrk="0" hangingPunct="0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tx2">
                  <a:lumMod val="75000"/>
                  <a:lumOff val="25000"/>
                </a:schemeClr>
              </a:buClr>
              <a:buSzTx/>
              <a:buFontTx/>
              <a:buNone/>
              <a:tabLst/>
              <a:defRPr sz="1600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13"/>
          </p:nvPr>
        </p:nvSpPr>
        <p:spPr>
          <a:xfrm>
            <a:off x="356934" y="1429560"/>
            <a:ext cx="4133273" cy="264331"/>
          </a:xfrm>
        </p:spPr>
        <p:txBody>
          <a:bodyPr anchor="ctr">
            <a:normAutofit/>
          </a:bodyPr>
          <a:lstStyle>
            <a:lvl1pPr algn="ctr">
              <a:defRPr sz="1400" cap="all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4"/>
          </p:nvPr>
        </p:nvSpPr>
        <p:spPr>
          <a:xfrm>
            <a:off x="4657429" y="1421539"/>
            <a:ext cx="4133088" cy="264331"/>
          </a:xfrm>
        </p:spPr>
        <p:txBody>
          <a:bodyPr anchor="ctr">
            <a:normAutofit/>
          </a:bodyPr>
          <a:lstStyle>
            <a:lvl1pPr algn="ctr">
              <a:defRPr sz="1400" cap="all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6740C-4BEF-43BE-B312-E0F0134D16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36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Highl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46364"/>
            <a:ext cx="3145592" cy="5784272"/>
          </a:xfrm>
        </p:spPr>
        <p:txBody>
          <a:bodyPr anchor="ctr"/>
          <a:lstStyle>
            <a:lvl1pPr>
              <a:defRPr sz="3200" b="0" i="0">
                <a:solidFill>
                  <a:schemeClr val="bg2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2999" y="346364"/>
            <a:ext cx="5166895" cy="5784271"/>
          </a:xfrm>
        </p:spPr>
        <p:txBody>
          <a:bodyPr anchor="ctr"/>
          <a:lstStyle>
            <a:lvl1pPr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defRPr sz="2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0" indent="0"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buNone/>
              <a:defRPr sz="20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marL="18288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marL="454914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71493-08F4-4FEA-BE6B-FCA7765EE8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768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Highl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46364"/>
            <a:ext cx="3145592" cy="5784272"/>
          </a:xfrm>
        </p:spPr>
        <p:txBody>
          <a:bodyPr anchor="ctr"/>
          <a:lstStyle>
            <a:lvl1pPr>
              <a:defRPr sz="3200" b="0" i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2999" y="346364"/>
            <a:ext cx="5166895" cy="5784271"/>
          </a:xfrm>
        </p:spPr>
        <p:txBody>
          <a:bodyPr anchor="ctr"/>
          <a:lstStyle>
            <a:lvl1pPr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defRPr sz="2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0" indent="0"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buNone/>
              <a:defRPr sz="20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marL="18288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marL="454914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AAFA8C-B672-4BC3-9E0A-CA483EA342D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90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 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4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5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6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77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78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9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0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1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2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3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4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5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6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7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8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9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0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1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3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4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5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6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7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98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9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0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1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2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3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4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5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6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7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8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9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0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11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2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3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4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5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6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17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18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9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0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1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2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3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24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25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26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27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28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29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30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70" name="ClipArt Placeholder 9"/>
          <p:cNvSpPr>
            <a:spLocks noGrp="1"/>
          </p:cNvSpPr>
          <p:nvPr>
            <p:ph type="clipArt" sz="quarter" idx="49"/>
          </p:nvPr>
        </p:nvSpPr>
        <p:spPr>
          <a:xfrm>
            <a:off x="341834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177" name="ClipArt Placeholder 9"/>
          <p:cNvSpPr>
            <a:spLocks noGrp="1"/>
          </p:cNvSpPr>
          <p:nvPr>
            <p:ph type="clipArt" sz="quarter" idx="56"/>
          </p:nvPr>
        </p:nvSpPr>
        <p:spPr>
          <a:xfrm>
            <a:off x="2093047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184" name="ClipArt Placeholder 9"/>
          <p:cNvSpPr>
            <a:spLocks noGrp="1"/>
          </p:cNvSpPr>
          <p:nvPr>
            <p:ph type="clipArt" sz="quarter" idx="63"/>
          </p:nvPr>
        </p:nvSpPr>
        <p:spPr>
          <a:xfrm>
            <a:off x="3844259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191" name="ClipArt Placeholder 9"/>
          <p:cNvSpPr>
            <a:spLocks noGrp="1"/>
          </p:cNvSpPr>
          <p:nvPr>
            <p:ph type="clipArt" sz="quarter" idx="70"/>
          </p:nvPr>
        </p:nvSpPr>
        <p:spPr>
          <a:xfrm>
            <a:off x="5595471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198" name="ClipArt Placeholder 9"/>
          <p:cNvSpPr>
            <a:spLocks noGrp="1"/>
          </p:cNvSpPr>
          <p:nvPr>
            <p:ph type="clipArt" sz="quarter" idx="77"/>
          </p:nvPr>
        </p:nvSpPr>
        <p:spPr>
          <a:xfrm>
            <a:off x="7346684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668193"/>
          </a:xfrm>
        </p:spPr>
        <p:txBody>
          <a:bodyPr/>
          <a:lstStyle>
            <a:lvl1pPr>
              <a:defRPr b="0" i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1" name="Text Placeholder 2"/>
          <p:cNvSpPr>
            <a:spLocks noGrp="1"/>
          </p:cNvSpPr>
          <p:nvPr>
            <p:ph type="body" sz="quarter" idx="50"/>
          </p:nvPr>
        </p:nvSpPr>
        <p:spPr>
          <a:xfrm>
            <a:off x="603491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2" name="Picture Placeholder 4"/>
          <p:cNvSpPr>
            <a:spLocks noGrp="1"/>
          </p:cNvSpPr>
          <p:nvPr>
            <p:ph type="pic" sz="quarter" idx="51"/>
          </p:nvPr>
        </p:nvSpPr>
        <p:spPr>
          <a:xfrm>
            <a:off x="476491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73" name="Text Placeholder 2"/>
          <p:cNvSpPr>
            <a:spLocks noGrp="1"/>
          </p:cNvSpPr>
          <p:nvPr>
            <p:ph type="body" sz="quarter" idx="52"/>
          </p:nvPr>
        </p:nvSpPr>
        <p:spPr>
          <a:xfrm>
            <a:off x="465099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4" name="Text Placeholder 2"/>
          <p:cNvSpPr>
            <a:spLocks noGrp="1"/>
          </p:cNvSpPr>
          <p:nvPr>
            <p:ph type="body" sz="quarter" idx="53"/>
          </p:nvPr>
        </p:nvSpPr>
        <p:spPr>
          <a:xfrm>
            <a:off x="465099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5" name="Text Placeholder 2"/>
          <p:cNvSpPr>
            <a:spLocks noGrp="1"/>
          </p:cNvSpPr>
          <p:nvPr>
            <p:ph type="body" sz="quarter" idx="54"/>
          </p:nvPr>
        </p:nvSpPr>
        <p:spPr>
          <a:xfrm>
            <a:off x="465099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6" name="Text Placeholder 2"/>
          <p:cNvSpPr>
            <a:spLocks noGrp="1"/>
          </p:cNvSpPr>
          <p:nvPr>
            <p:ph type="body" sz="quarter" idx="55"/>
          </p:nvPr>
        </p:nvSpPr>
        <p:spPr>
          <a:xfrm>
            <a:off x="465099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8" name="Text Placeholder 2"/>
          <p:cNvSpPr>
            <a:spLocks noGrp="1"/>
          </p:cNvSpPr>
          <p:nvPr>
            <p:ph type="body" sz="quarter" idx="57"/>
          </p:nvPr>
        </p:nvSpPr>
        <p:spPr>
          <a:xfrm>
            <a:off x="2321508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9" name="Picture Placeholder 4"/>
          <p:cNvSpPr>
            <a:spLocks noGrp="1"/>
          </p:cNvSpPr>
          <p:nvPr>
            <p:ph type="pic" sz="quarter" idx="58"/>
          </p:nvPr>
        </p:nvSpPr>
        <p:spPr>
          <a:xfrm>
            <a:off x="2194508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80" name="Text Placeholder 2"/>
          <p:cNvSpPr>
            <a:spLocks noGrp="1"/>
          </p:cNvSpPr>
          <p:nvPr>
            <p:ph type="body" sz="quarter" idx="59"/>
          </p:nvPr>
        </p:nvSpPr>
        <p:spPr>
          <a:xfrm>
            <a:off x="2183116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1" name="Text Placeholder 2"/>
          <p:cNvSpPr>
            <a:spLocks noGrp="1"/>
          </p:cNvSpPr>
          <p:nvPr>
            <p:ph type="body" sz="quarter" idx="60"/>
          </p:nvPr>
        </p:nvSpPr>
        <p:spPr>
          <a:xfrm>
            <a:off x="2183116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2" name="Text Placeholder 2"/>
          <p:cNvSpPr>
            <a:spLocks noGrp="1"/>
          </p:cNvSpPr>
          <p:nvPr>
            <p:ph type="body" sz="quarter" idx="61"/>
          </p:nvPr>
        </p:nvSpPr>
        <p:spPr>
          <a:xfrm>
            <a:off x="2183116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3" name="Text Placeholder 2"/>
          <p:cNvSpPr>
            <a:spLocks noGrp="1"/>
          </p:cNvSpPr>
          <p:nvPr>
            <p:ph type="body" sz="quarter" idx="62"/>
          </p:nvPr>
        </p:nvSpPr>
        <p:spPr>
          <a:xfrm>
            <a:off x="2183116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5" name="Text Placeholder 2"/>
          <p:cNvSpPr>
            <a:spLocks noGrp="1"/>
          </p:cNvSpPr>
          <p:nvPr>
            <p:ph type="body" sz="quarter" idx="64"/>
          </p:nvPr>
        </p:nvSpPr>
        <p:spPr>
          <a:xfrm>
            <a:off x="4101439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6" name="Picture Placeholder 4"/>
          <p:cNvSpPr>
            <a:spLocks noGrp="1"/>
          </p:cNvSpPr>
          <p:nvPr>
            <p:ph type="pic" sz="quarter" idx="65"/>
          </p:nvPr>
        </p:nvSpPr>
        <p:spPr>
          <a:xfrm>
            <a:off x="3974439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87" name="Text Placeholder 2"/>
          <p:cNvSpPr>
            <a:spLocks noGrp="1"/>
          </p:cNvSpPr>
          <p:nvPr>
            <p:ph type="body" sz="quarter" idx="66"/>
          </p:nvPr>
        </p:nvSpPr>
        <p:spPr>
          <a:xfrm>
            <a:off x="3963047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8" name="Text Placeholder 2"/>
          <p:cNvSpPr>
            <a:spLocks noGrp="1"/>
          </p:cNvSpPr>
          <p:nvPr>
            <p:ph type="body" sz="quarter" idx="67"/>
          </p:nvPr>
        </p:nvSpPr>
        <p:spPr>
          <a:xfrm>
            <a:off x="3963047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9" name="Text Placeholder 2"/>
          <p:cNvSpPr>
            <a:spLocks noGrp="1"/>
          </p:cNvSpPr>
          <p:nvPr>
            <p:ph type="body" sz="quarter" idx="68"/>
          </p:nvPr>
        </p:nvSpPr>
        <p:spPr>
          <a:xfrm>
            <a:off x="3963047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0" name="Text Placeholder 2"/>
          <p:cNvSpPr>
            <a:spLocks noGrp="1"/>
          </p:cNvSpPr>
          <p:nvPr>
            <p:ph type="body" sz="quarter" idx="69"/>
          </p:nvPr>
        </p:nvSpPr>
        <p:spPr>
          <a:xfrm>
            <a:off x="3963047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2" name="Text Placeholder 2"/>
          <p:cNvSpPr>
            <a:spLocks noGrp="1"/>
          </p:cNvSpPr>
          <p:nvPr>
            <p:ph type="body" sz="quarter" idx="71"/>
          </p:nvPr>
        </p:nvSpPr>
        <p:spPr>
          <a:xfrm>
            <a:off x="5863108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3" name="Picture Placeholder 4"/>
          <p:cNvSpPr>
            <a:spLocks noGrp="1"/>
          </p:cNvSpPr>
          <p:nvPr>
            <p:ph type="pic" sz="quarter" idx="72"/>
          </p:nvPr>
        </p:nvSpPr>
        <p:spPr>
          <a:xfrm>
            <a:off x="5736108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94" name="Text Placeholder 2"/>
          <p:cNvSpPr>
            <a:spLocks noGrp="1"/>
          </p:cNvSpPr>
          <p:nvPr>
            <p:ph type="body" sz="quarter" idx="73"/>
          </p:nvPr>
        </p:nvSpPr>
        <p:spPr>
          <a:xfrm>
            <a:off x="5724716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5" name="Text Placeholder 2"/>
          <p:cNvSpPr>
            <a:spLocks noGrp="1"/>
          </p:cNvSpPr>
          <p:nvPr>
            <p:ph type="body" sz="quarter" idx="74"/>
          </p:nvPr>
        </p:nvSpPr>
        <p:spPr>
          <a:xfrm>
            <a:off x="5724716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6" name="Text Placeholder 2"/>
          <p:cNvSpPr>
            <a:spLocks noGrp="1"/>
          </p:cNvSpPr>
          <p:nvPr>
            <p:ph type="body" sz="quarter" idx="75"/>
          </p:nvPr>
        </p:nvSpPr>
        <p:spPr>
          <a:xfrm>
            <a:off x="5724716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7" name="Text Placeholder 2"/>
          <p:cNvSpPr>
            <a:spLocks noGrp="1"/>
          </p:cNvSpPr>
          <p:nvPr>
            <p:ph type="body" sz="quarter" idx="76"/>
          </p:nvPr>
        </p:nvSpPr>
        <p:spPr>
          <a:xfrm>
            <a:off x="5724716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9" name="Text Placeholder 2"/>
          <p:cNvSpPr>
            <a:spLocks noGrp="1"/>
          </p:cNvSpPr>
          <p:nvPr>
            <p:ph type="body" sz="quarter" idx="78"/>
          </p:nvPr>
        </p:nvSpPr>
        <p:spPr>
          <a:xfrm>
            <a:off x="7636461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0" name="Picture Placeholder 4"/>
          <p:cNvSpPr>
            <a:spLocks noGrp="1"/>
          </p:cNvSpPr>
          <p:nvPr>
            <p:ph type="pic" sz="quarter" idx="79"/>
          </p:nvPr>
        </p:nvSpPr>
        <p:spPr>
          <a:xfrm>
            <a:off x="7509461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01" name="Text Placeholder 2"/>
          <p:cNvSpPr>
            <a:spLocks noGrp="1"/>
          </p:cNvSpPr>
          <p:nvPr>
            <p:ph type="body" sz="quarter" idx="80"/>
          </p:nvPr>
        </p:nvSpPr>
        <p:spPr>
          <a:xfrm>
            <a:off x="7498069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2" name="Text Placeholder 2"/>
          <p:cNvSpPr>
            <a:spLocks noGrp="1"/>
          </p:cNvSpPr>
          <p:nvPr>
            <p:ph type="body" sz="quarter" idx="81"/>
          </p:nvPr>
        </p:nvSpPr>
        <p:spPr>
          <a:xfrm>
            <a:off x="7498069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3" name="Text Placeholder 2"/>
          <p:cNvSpPr>
            <a:spLocks noGrp="1"/>
          </p:cNvSpPr>
          <p:nvPr>
            <p:ph type="body" sz="quarter" idx="82"/>
          </p:nvPr>
        </p:nvSpPr>
        <p:spPr>
          <a:xfrm>
            <a:off x="7498069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4" name="Text Placeholder 2"/>
          <p:cNvSpPr>
            <a:spLocks noGrp="1"/>
          </p:cNvSpPr>
          <p:nvPr>
            <p:ph type="body" sz="quarter" idx="83"/>
          </p:nvPr>
        </p:nvSpPr>
        <p:spPr>
          <a:xfrm>
            <a:off x="7498069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5" name="ClipArt Placeholder 9"/>
          <p:cNvSpPr>
            <a:spLocks noGrp="1"/>
          </p:cNvSpPr>
          <p:nvPr>
            <p:ph type="clipArt" sz="quarter" idx="84"/>
          </p:nvPr>
        </p:nvSpPr>
        <p:spPr>
          <a:xfrm>
            <a:off x="349091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206" name="ClipArt Placeholder 9"/>
          <p:cNvSpPr>
            <a:spLocks noGrp="1"/>
          </p:cNvSpPr>
          <p:nvPr>
            <p:ph type="clipArt" sz="quarter" idx="85"/>
          </p:nvPr>
        </p:nvSpPr>
        <p:spPr>
          <a:xfrm>
            <a:off x="2100304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207" name="ClipArt Placeholder 9"/>
          <p:cNvSpPr>
            <a:spLocks noGrp="1"/>
          </p:cNvSpPr>
          <p:nvPr>
            <p:ph type="clipArt" sz="quarter" idx="86"/>
          </p:nvPr>
        </p:nvSpPr>
        <p:spPr>
          <a:xfrm>
            <a:off x="3851516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208" name="ClipArt Placeholder 9"/>
          <p:cNvSpPr>
            <a:spLocks noGrp="1"/>
          </p:cNvSpPr>
          <p:nvPr>
            <p:ph type="clipArt" sz="quarter" idx="87"/>
          </p:nvPr>
        </p:nvSpPr>
        <p:spPr>
          <a:xfrm>
            <a:off x="5602728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209" name="ClipArt Placeholder 9"/>
          <p:cNvSpPr>
            <a:spLocks noGrp="1"/>
          </p:cNvSpPr>
          <p:nvPr>
            <p:ph type="clipArt" sz="quarter" idx="88"/>
          </p:nvPr>
        </p:nvSpPr>
        <p:spPr>
          <a:xfrm>
            <a:off x="7353941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  <p:sp>
        <p:nvSpPr>
          <p:cNvPr id="210" name="Text Placeholder 2"/>
          <p:cNvSpPr>
            <a:spLocks noGrp="1"/>
          </p:cNvSpPr>
          <p:nvPr>
            <p:ph type="body" sz="quarter" idx="89"/>
          </p:nvPr>
        </p:nvSpPr>
        <p:spPr>
          <a:xfrm>
            <a:off x="610748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1" name="Picture Placeholder 4"/>
          <p:cNvSpPr>
            <a:spLocks noGrp="1"/>
          </p:cNvSpPr>
          <p:nvPr>
            <p:ph type="pic" sz="quarter" idx="90"/>
          </p:nvPr>
        </p:nvSpPr>
        <p:spPr>
          <a:xfrm>
            <a:off x="483748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2" name="Text Placeholder 2"/>
          <p:cNvSpPr>
            <a:spLocks noGrp="1"/>
          </p:cNvSpPr>
          <p:nvPr>
            <p:ph type="body" sz="quarter" idx="91"/>
          </p:nvPr>
        </p:nvSpPr>
        <p:spPr>
          <a:xfrm>
            <a:off x="472356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3" name="Text Placeholder 2"/>
          <p:cNvSpPr>
            <a:spLocks noGrp="1"/>
          </p:cNvSpPr>
          <p:nvPr>
            <p:ph type="body" sz="quarter" idx="92"/>
          </p:nvPr>
        </p:nvSpPr>
        <p:spPr>
          <a:xfrm>
            <a:off x="472356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4" name="Text Placeholder 2"/>
          <p:cNvSpPr>
            <a:spLocks noGrp="1"/>
          </p:cNvSpPr>
          <p:nvPr>
            <p:ph type="body" sz="quarter" idx="93"/>
          </p:nvPr>
        </p:nvSpPr>
        <p:spPr>
          <a:xfrm>
            <a:off x="472356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5" name="Text Placeholder 2"/>
          <p:cNvSpPr>
            <a:spLocks noGrp="1"/>
          </p:cNvSpPr>
          <p:nvPr>
            <p:ph type="body" sz="quarter" idx="94"/>
          </p:nvPr>
        </p:nvSpPr>
        <p:spPr>
          <a:xfrm>
            <a:off x="472356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6" name="Text Placeholder 2"/>
          <p:cNvSpPr>
            <a:spLocks noGrp="1"/>
          </p:cNvSpPr>
          <p:nvPr>
            <p:ph type="body" sz="quarter" idx="95"/>
          </p:nvPr>
        </p:nvSpPr>
        <p:spPr>
          <a:xfrm>
            <a:off x="2328765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7" name="Picture Placeholder 4"/>
          <p:cNvSpPr>
            <a:spLocks noGrp="1"/>
          </p:cNvSpPr>
          <p:nvPr>
            <p:ph type="pic" sz="quarter" idx="96"/>
          </p:nvPr>
        </p:nvSpPr>
        <p:spPr>
          <a:xfrm>
            <a:off x="2201765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8" name="Text Placeholder 2"/>
          <p:cNvSpPr>
            <a:spLocks noGrp="1"/>
          </p:cNvSpPr>
          <p:nvPr>
            <p:ph type="body" sz="quarter" idx="97"/>
          </p:nvPr>
        </p:nvSpPr>
        <p:spPr>
          <a:xfrm>
            <a:off x="2190373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9" name="Text Placeholder 2"/>
          <p:cNvSpPr>
            <a:spLocks noGrp="1"/>
          </p:cNvSpPr>
          <p:nvPr>
            <p:ph type="body" sz="quarter" idx="98"/>
          </p:nvPr>
        </p:nvSpPr>
        <p:spPr>
          <a:xfrm>
            <a:off x="2190373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0" name="Text Placeholder 2"/>
          <p:cNvSpPr>
            <a:spLocks noGrp="1"/>
          </p:cNvSpPr>
          <p:nvPr>
            <p:ph type="body" sz="quarter" idx="99"/>
          </p:nvPr>
        </p:nvSpPr>
        <p:spPr>
          <a:xfrm>
            <a:off x="2190373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1" name="Text Placeholder 2"/>
          <p:cNvSpPr>
            <a:spLocks noGrp="1"/>
          </p:cNvSpPr>
          <p:nvPr>
            <p:ph type="body" sz="quarter" idx="100"/>
          </p:nvPr>
        </p:nvSpPr>
        <p:spPr>
          <a:xfrm>
            <a:off x="2190373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2" name="Text Placeholder 2"/>
          <p:cNvSpPr>
            <a:spLocks noGrp="1"/>
          </p:cNvSpPr>
          <p:nvPr>
            <p:ph type="body" sz="quarter" idx="101"/>
          </p:nvPr>
        </p:nvSpPr>
        <p:spPr>
          <a:xfrm>
            <a:off x="4108696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3" name="Picture Placeholder 4"/>
          <p:cNvSpPr>
            <a:spLocks noGrp="1"/>
          </p:cNvSpPr>
          <p:nvPr>
            <p:ph type="pic" sz="quarter" idx="102"/>
          </p:nvPr>
        </p:nvSpPr>
        <p:spPr>
          <a:xfrm>
            <a:off x="3981696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4" name="Text Placeholder 2"/>
          <p:cNvSpPr>
            <a:spLocks noGrp="1"/>
          </p:cNvSpPr>
          <p:nvPr>
            <p:ph type="body" sz="quarter" idx="103"/>
          </p:nvPr>
        </p:nvSpPr>
        <p:spPr>
          <a:xfrm>
            <a:off x="3970304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5" name="Text Placeholder 2"/>
          <p:cNvSpPr>
            <a:spLocks noGrp="1"/>
          </p:cNvSpPr>
          <p:nvPr>
            <p:ph type="body" sz="quarter" idx="104"/>
          </p:nvPr>
        </p:nvSpPr>
        <p:spPr>
          <a:xfrm>
            <a:off x="3970304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6" name="Text Placeholder 2"/>
          <p:cNvSpPr>
            <a:spLocks noGrp="1"/>
          </p:cNvSpPr>
          <p:nvPr>
            <p:ph type="body" sz="quarter" idx="105"/>
          </p:nvPr>
        </p:nvSpPr>
        <p:spPr>
          <a:xfrm>
            <a:off x="3970304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7" name="Text Placeholder 2"/>
          <p:cNvSpPr>
            <a:spLocks noGrp="1"/>
          </p:cNvSpPr>
          <p:nvPr>
            <p:ph type="body" sz="quarter" idx="106"/>
          </p:nvPr>
        </p:nvSpPr>
        <p:spPr>
          <a:xfrm>
            <a:off x="3970304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8" name="Text Placeholder 2"/>
          <p:cNvSpPr>
            <a:spLocks noGrp="1"/>
          </p:cNvSpPr>
          <p:nvPr>
            <p:ph type="body" sz="quarter" idx="107"/>
          </p:nvPr>
        </p:nvSpPr>
        <p:spPr>
          <a:xfrm>
            <a:off x="5870365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9" name="Picture Placeholder 4"/>
          <p:cNvSpPr>
            <a:spLocks noGrp="1"/>
          </p:cNvSpPr>
          <p:nvPr>
            <p:ph type="pic" sz="quarter" idx="108"/>
          </p:nvPr>
        </p:nvSpPr>
        <p:spPr>
          <a:xfrm>
            <a:off x="5743365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30" name="Text Placeholder 2"/>
          <p:cNvSpPr>
            <a:spLocks noGrp="1"/>
          </p:cNvSpPr>
          <p:nvPr>
            <p:ph type="body" sz="quarter" idx="109"/>
          </p:nvPr>
        </p:nvSpPr>
        <p:spPr>
          <a:xfrm>
            <a:off x="5731973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1" name="Text Placeholder 2"/>
          <p:cNvSpPr>
            <a:spLocks noGrp="1"/>
          </p:cNvSpPr>
          <p:nvPr>
            <p:ph type="body" sz="quarter" idx="110"/>
          </p:nvPr>
        </p:nvSpPr>
        <p:spPr>
          <a:xfrm>
            <a:off x="5731973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2" name="Text Placeholder 2"/>
          <p:cNvSpPr>
            <a:spLocks noGrp="1"/>
          </p:cNvSpPr>
          <p:nvPr>
            <p:ph type="body" sz="quarter" idx="111"/>
          </p:nvPr>
        </p:nvSpPr>
        <p:spPr>
          <a:xfrm>
            <a:off x="5731973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3" name="Text Placeholder 2"/>
          <p:cNvSpPr>
            <a:spLocks noGrp="1"/>
          </p:cNvSpPr>
          <p:nvPr>
            <p:ph type="body" sz="quarter" idx="112"/>
          </p:nvPr>
        </p:nvSpPr>
        <p:spPr>
          <a:xfrm>
            <a:off x="5731973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4" name="Text Placeholder 2"/>
          <p:cNvSpPr>
            <a:spLocks noGrp="1"/>
          </p:cNvSpPr>
          <p:nvPr>
            <p:ph type="body" sz="quarter" idx="113"/>
          </p:nvPr>
        </p:nvSpPr>
        <p:spPr>
          <a:xfrm>
            <a:off x="7643718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5" name="Picture Placeholder 4"/>
          <p:cNvSpPr>
            <a:spLocks noGrp="1"/>
          </p:cNvSpPr>
          <p:nvPr>
            <p:ph type="pic" sz="quarter" idx="114"/>
          </p:nvPr>
        </p:nvSpPr>
        <p:spPr>
          <a:xfrm>
            <a:off x="7516718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36" name="Text Placeholder 2"/>
          <p:cNvSpPr>
            <a:spLocks noGrp="1"/>
          </p:cNvSpPr>
          <p:nvPr>
            <p:ph type="body" sz="quarter" idx="115"/>
          </p:nvPr>
        </p:nvSpPr>
        <p:spPr>
          <a:xfrm>
            <a:off x="7505326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7" name="Text Placeholder 2"/>
          <p:cNvSpPr>
            <a:spLocks noGrp="1"/>
          </p:cNvSpPr>
          <p:nvPr>
            <p:ph type="body" sz="quarter" idx="116"/>
          </p:nvPr>
        </p:nvSpPr>
        <p:spPr>
          <a:xfrm>
            <a:off x="7505326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8" name="Text Placeholder 2"/>
          <p:cNvSpPr>
            <a:spLocks noGrp="1"/>
          </p:cNvSpPr>
          <p:nvPr>
            <p:ph type="body" sz="quarter" idx="117"/>
          </p:nvPr>
        </p:nvSpPr>
        <p:spPr>
          <a:xfrm>
            <a:off x="7505326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9" name="Text Placeholder 2"/>
          <p:cNvSpPr>
            <a:spLocks noGrp="1"/>
          </p:cNvSpPr>
          <p:nvPr>
            <p:ph type="body" sz="quarter" idx="118"/>
          </p:nvPr>
        </p:nvSpPr>
        <p:spPr>
          <a:xfrm>
            <a:off x="7505326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1" name="Footer Placeholder 6"/>
          <p:cNvSpPr>
            <a:spLocks noGrp="1"/>
          </p:cNvSpPr>
          <p:nvPr>
            <p:ph type="ftr" sz="quarter" idx="1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132" name="Slide Number Placeholder 7"/>
          <p:cNvSpPr>
            <a:spLocks noGrp="1"/>
          </p:cNvSpPr>
          <p:nvPr>
            <p:ph type="sldNum" sz="quarter" idx="120"/>
          </p:nvPr>
        </p:nvSpPr>
        <p:spPr/>
        <p:txBody>
          <a:bodyPr/>
          <a:lstStyle>
            <a:lvl1pPr>
              <a:defRPr/>
            </a:lvl1pPr>
          </a:lstStyle>
          <a:p>
            <a:fld id="{7B05DEDA-6817-45CC-92FC-04198499A8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857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136106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110480" y="3200401"/>
            <a:ext cx="3627120" cy="76199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100638" y="3982720"/>
            <a:ext cx="3647122" cy="1767839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A711E-5104-4288-9FEF-536C00530A4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35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175250" y="5302250"/>
            <a:ext cx="3968750" cy="1555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10480" y="3200401"/>
            <a:ext cx="3627120" cy="76199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100638" y="3982720"/>
            <a:ext cx="3647122" cy="1767839"/>
          </a:xfrm>
        </p:spPr>
        <p:txBody>
          <a:bodyPr/>
          <a:lstStyle>
            <a:lvl1pPr>
              <a:defRPr b="1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968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32417"/>
            <a:ext cx="8445500" cy="5069416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9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A7454E-9181-4FB4-B146-0AE1B7ECDC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11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47233"/>
            <a:ext cx="4159249" cy="50482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50482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2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00B18-2735-493B-BE67-A10BEB2BEEF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19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47233"/>
            <a:ext cx="4159249" cy="504825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139AF0"/>
                </a:solidFill>
                <a:latin typeface="+mj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612216" y="372321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2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302B9-8CD0-429A-9790-426F8D16E12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643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139AF0"/>
                </a:solidFill>
                <a:latin typeface="+mj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612216" y="372321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9" name="Chart Placeholder 4"/>
          <p:cNvSpPr>
            <a:spLocks noGrp="1"/>
          </p:cNvSpPr>
          <p:nvPr>
            <p:ph type="chart" sz="quarter" idx="21"/>
          </p:nvPr>
        </p:nvSpPr>
        <p:spPr>
          <a:xfrm>
            <a:off x="347133" y="114088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Chart Placeholder 4"/>
          <p:cNvSpPr>
            <a:spLocks noGrp="1"/>
          </p:cNvSpPr>
          <p:nvPr>
            <p:ph type="chart" sz="quarter" idx="22"/>
          </p:nvPr>
        </p:nvSpPr>
        <p:spPr>
          <a:xfrm>
            <a:off x="351366" y="371686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2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ED316-F174-4A83-AE4D-E882F052589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22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pic>
        <p:nvPicPr>
          <p:cNvPr id="62" name="Picture 6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396005" y="1189789"/>
            <a:ext cx="7039470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rgbClr val="021F43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408676" y="3000005"/>
            <a:ext cx="7026799" cy="121104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021F43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69467" y="4910668"/>
            <a:ext cx="2966008" cy="1012638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</p:txBody>
      </p:sp>
      <p:sp>
        <p:nvSpPr>
          <p:cNvPr id="64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716588" y="5975350"/>
            <a:ext cx="2719387" cy="306388"/>
          </a:xfrm>
        </p:spPr>
        <p:txBody>
          <a:bodyPr rIns="0"/>
          <a:lstStyle>
            <a:lvl1pPr algn="r">
              <a:defRPr smtClean="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FC926F7-B164-4DF5-B24E-39619AD3B7DD}" type="datetime4">
              <a:rPr lang="en-US" altLang="en-US"/>
              <a:pPr>
                <a:defRPr/>
              </a:pPr>
              <a:t>June 14, 2015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435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Geometric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6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7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8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3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0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28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9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0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1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2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3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4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6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7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8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9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0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1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2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3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4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5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7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8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9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0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1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2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3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4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5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6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7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8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9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0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0" y="28289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65910" y="1306550"/>
            <a:ext cx="7296726" cy="1450437"/>
          </a:xfrm>
        </p:spPr>
        <p:txBody>
          <a:bodyPr lIns="0" tIns="0" rIns="0" bIns="0" anchor="b">
            <a:normAutofit/>
          </a:bodyPr>
          <a:lstStyle>
            <a:lvl1pPr>
              <a:defRPr sz="3800" b="1" cap="none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51104" y="3074088"/>
            <a:ext cx="7328771" cy="2397495"/>
          </a:xfr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3000"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61968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ue Geometric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0" y="28289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6894513" y="6286500"/>
            <a:ext cx="2090737" cy="423863"/>
            <a:chOff x="264890" y="4539871"/>
            <a:chExt cx="4321263" cy="876905"/>
          </a:xfrm>
        </p:grpSpPr>
        <p:pic>
          <p:nvPicPr>
            <p:cNvPr id="64" name="Picture 63" descr="revers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64" descr="NEW-WHITE-GRADIENT-GLOB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65910" y="1306550"/>
            <a:ext cx="7296726" cy="1450437"/>
          </a:xfrm>
        </p:spPr>
        <p:txBody>
          <a:bodyPr lIns="0" tIns="0" rIns="0" bIns="0" anchor="b">
            <a:normAutofit/>
          </a:bodyPr>
          <a:lstStyle>
            <a:lvl1pPr>
              <a:defRPr sz="3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51104" y="3074088"/>
            <a:ext cx="7328771" cy="2397495"/>
          </a:xfr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3000" b="0" i="0" cap="none" baseline="0">
                <a:solidFill>
                  <a:schemeClr val="bg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8844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479925"/>
            <a:ext cx="9144000" cy="23780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449763"/>
            <a:ext cx="9144000" cy="1762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894513" y="6286500"/>
            <a:ext cx="2090737" cy="423863"/>
            <a:chOff x="264890" y="4539871"/>
            <a:chExt cx="4321263" cy="876905"/>
          </a:xfrm>
        </p:grpSpPr>
        <p:pic>
          <p:nvPicPr>
            <p:cNvPr id="7" name="Picture 6" descr="revers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NEW-WHITE-GRADIENT-GLOB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431800" y="4681311"/>
            <a:ext cx="8285018" cy="1550156"/>
          </a:xfrm>
        </p:spPr>
        <p:txBody>
          <a:bodyPr lIns="0" tIns="0" rIns="0" bIns="0"/>
          <a:lstStyle>
            <a:lvl1pPr>
              <a:lnSpc>
                <a:spcPct val="100000"/>
              </a:lnSpc>
              <a:defRPr sz="24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445911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7844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Divider Geomet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8" b="2904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grpSp>
        <p:nvGrpSpPr>
          <p:cNvPr id="62" name="Group 61"/>
          <p:cNvGrpSpPr>
            <a:grpSpLocks/>
          </p:cNvGrpSpPr>
          <p:nvPr/>
        </p:nvGrpSpPr>
        <p:grpSpPr bwMode="auto">
          <a:xfrm>
            <a:off x="6894513" y="6286500"/>
            <a:ext cx="2090737" cy="423863"/>
            <a:chOff x="264890" y="4539871"/>
            <a:chExt cx="4321263" cy="876905"/>
          </a:xfrm>
        </p:grpSpPr>
        <p:pic>
          <p:nvPicPr>
            <p:cNvPr id="63" name="Picture 62" descr="revers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63" descr="NEW-WHITE-GRADIENT-GLOBES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08182" y="1538423"/>
            <a:ext cx="7353019" cy="1450437"/>
          </a:xfrm>
        </p:spPr>
        <p:txBody>
          <a:bodyPr lIns="0" tIns="0" rIns="0" bIns="0" anchor="b"/>
          <a:lstStyle>
            <a:lvl1pPr>
              <a:defRPr sz="3600" b="1" i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19728" y="3000005"/>
            <a:ext cx="7360148" cy="2397495"/>
          </a:xfr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48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41811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3" y="288636"/>
            <a:ext cx="8533067" cy="461819"/>
          </a:xfrm>
        </p:spPr>
        <p:txBody>
          <a:bodyPr anchor="b"/>
          <a:lstStyle>
            <a:lvl1pPr>
              <a:defRPr sz="2200" b="0" i="0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/>
          </p:nvPr>
        </p:nvSpPr>
        <p:spPr>
          <a:xfrm>
            <a:off x="349779" y="968963"/>
            <a:ext cx="8529637" cy="53492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/>
            </a:lvl1pPr>
          </a:lstStyle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B67CA-CAD2-4BB5-990C-A7713B66A9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2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Phot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362450"/>
            <a:ext cx="9144000" cy="24955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65113" y="4540250"/>
            <a:ext cx="4321175" cy="876300"/>
            <a:chOff x="264890" y="4539871"/>
            <a:chExt cx="4321263" cy="876905"/>
          </a:xfrm>
        </p:grpSpPr>
        <p:pic>
          <p:nvPicPr>
            <p:cNvPr id="9" name="Picture 8" descr="revers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 descr="NEW-WHITE-GRADIENT-GLOB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4299185"/>
          </a:xfrm>
        </p:spPr>
        <p:txBody>
          <a:bodyPr>
            <a:normAutofit/>
          </a:bodyPr>
          <a:lstStyle>
            <a:lvl1pPr>
              <a:defRPr baseline="0"/>
            </a:lvl1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17" name="Title 329"/>
          <p:cNvSpPr>
            <a:spLocks noGrp="1"/>
          </p:cNvSpPr>
          <p:nvPr>
            <p:ph type="title"/>
          </p:nvPr>
        </p:nvSpPr>
        <p:spPr>
          <a:xfrm>
            <a:off x="1273363" y="5293895"/>
            <a:ext cx="7323485" cy="387684"/>
          </a:xfrm>
        </p:spPr>
        <p:txBody>
          <a:bodyPr/>
          <a:lstStyle>
            <a:lvl1pPr>
              <a:defRPr sz="2000" b="1" cap="none" baseline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8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273363" y="5708315"/>
            <a:ext cx="7335420" cy="326312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8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0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1273363" y="6055895"/>
            <a:ext cx="4373402" cy="468382"/>
          </a:xfrm>
        </p:spPr>
        <p:txBody>
          <a:bodyPr anchor="b"/>
          <a:lstStyle>
            <a:lvl1pPr algn="l">
              <a:lnSpc>
                <a:spcPct val="100000"/>
              </a:lnSpc>
              <a:defRPr sz="1300" b="0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</p:txBody>
      </p:sp>
      <p:sp>
        <p:nvSpPr>
          <p:cNvPr id="11" name="Rectangle 1028"/>
          <p:cNvSpPr>
            <a:spLocks noGrp="1" noChangeArrowheads="1"/>
          </p:cNvSpPr>
          <p:nvPr>
            <p:ph type="dt" sz="half" idx="16"/>
          </p:nvPr>
        </p:nvSpPr>
        <p:spPr>
          <a:xfrm>
            <a:off x="5854700" y="6161088"/>
            <a:ext cx="2744788" cy="363537"/>
          </a:xfrm>
        </p:spPr>
        <p:txBody>
          <a:bodyPr rIns="0" anchor="b"/>
          <a:lstStyle>
            <a:lvl1pPr algn="r">
              <a:defRPr sz="1300" smtClean="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9D308D9-4DBD-4DCC-BE04-BD0AE9B8D89B}" type="datetime4">
              <a:rPr lang="en-US" altLang="en-US"/>
              <a:pPr>
                <a:defRPr/>
              </a:pPr>
              <a:t>June 14, 2015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398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baseline="0" smtClean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EC3F764E-FB58-4CB9-B524-D31A25E0372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58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 smtClean="0">
              <a:cs typeface="Arial" panose="020B0604020202020204" pitchFamily="34" charset="0"/>
            </a:endParaRPr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3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6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C94F1-1308-4F57-BDA9-DAEDA1D155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16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0AD1E3D-92D3-4B4A-9157-9BEF843D70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197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6934" y="997858"/>
            <a:ext cx="3010890" cy="4924960"/>
          </a:xfrm>
        </p:spPr>
        <p:txBody>
          <a:bodyPr anchor="ctr"/>
          <a:lstStyle>
            <a:lvl1pPr algn="l">
              <a:defRPr sz="2400" b="0" i="0" cap="all" baseline="0">
                <a:solidFill>
                  <a:srgbClr val="021F43"/>
                </a:solidFill>
                <a:latin typeface="+mn-lt"/>
                <a:cs typeface="Andes ExtraLight"/>
              </a:defRPr>
            </a:lvl1pPr>
            <a:lvl2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2pPr>
            <a:lvl3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3pPr>
            <a:lvl4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4pPr>
            <a:lvl5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0" y="983838"/>
            <a:ext cx="5207000" cy="4904344"/>
          </a:xfrm>
        </p:spPr>
        <p:txBody>
          <a:bodyPr anchor="ctr"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7C482-C4BA-4E29-9695-81720F8145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03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3" y="288636"/>
            <a:ext cx="8533067" cy="461819"/>
          </a:xfrm>
        </p:spPr>
        <p:txBody>
          <a:bodyPr anchor="b"/>
          <a:lstStyle>
            <a:lvl1pPr>
              <a:defRPr sz="2200" b="0" i="0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0" y="983838"/>
            <a:ext cx="5207000" cy="4904344"/>
          </a:xfrm>
        </p:spPr>
        <p:txBody>
          <a:bodyPr anchor="ctr"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2526E-3E17-4738-AFF5-56052F868A0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70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with Graphic 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42" y="288636"/>
            <a:ext cx="8569158" cy="461819"/>
          </a:xfrm>
        </p:spPr>
        <p:txBody>
          <a:bodyPr anchor="b"/>
          <a:lstStyle>
            <a:lvl1pPr>
              <a:defRPr sz="2200"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2841" y="1443789"/>
            <a:ext cx="5307263" cy="4545263"/>
          </a:xfrm>
        </p:spPr>
        <p:txBody>
          <a:bodyPr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21093" y="1003049"/>
            <a:ext cx="3087853" cy="4972050"/>
          </a:xfrm>
        </p:spPr>
        <p:txBody>
          <a:bodyPr rIns="182880" anchor="ctr"/>
          <a:lstStyle>
            <a:lvl1pPr>
              <a:defRPr sz="16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622675" y="976312"/>
            <a:ext cx="5294062" cy="414003"/>
          </a:xfrm>
        </p:spPr>
        <p:txBody>
          <a:bodyPr/>
          <a:lstStyle>
            <a:lvl1pPr algn="ctr">
              <a:defRPr sz="1600" b="0" cap="all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B2A76-4EC2-4D35-85DE-5FDDAEFCDA9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7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23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4.png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84213" y="6329363"/>
            <a:ext cx="2133600" cy="365125"/>
          </a:xfrm>
          <a:prstGeom prst="rect">
            <a:avLst/>
          </a:prstGeom>
        </p:spPr>
        <p:txBody>
          <a:bodyPr vert="horz" wrap="square" lIns="0" tIns="0" rIns="91440" bIns="0" numCol="1" anchor="ctr" anchorCtr="0" compatLnSpc="1">
            <a:prstTxWarp prst="textNoShape">
              <a:avLst/>
            </a:prstTxWarp>
            <a:normAutofit/>
          </a:bodyPr>
          <a:lstStyle>
            <a:lvl1pPr eaLnBrk="1" hangingPunct="1">
              <a:defRPr sz="1400" b="0" smtClean="0">
                <a:solidFill>
                  <a:srgbClr val="898C94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2EAC41A-8C20-48E6-A1C8-6881B048BF0B}" type="datetime4">
              <a:rPr lang="en-US" altLang="en-US"/>
              <a:pPr>
                <a:defRPr/>
              </a:pPr>
              <a:t>June 14, 2015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1" r:id="rId1"/>
    <p:sldLayoutId id="2147485552" r:id="rId2"/>
    <p:sldLayoutId id="2147485553" r:id="rId3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600" cap="all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1" fontAlgn="base" latinLnBrk="1" hangingPunct="1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buFont typeface="Wingdings" pitchFamily="2" charset="2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4763" indent="909638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9" r:id="rId1"/>
    <p:sldLayoutId id="2147485560" r:id="rId2"/>
    <p:sldLayoutId id="2147485561" r:id="rId3"/>
    <p:sldLayoutId id="2147485562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cap="all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Font typeface="Wingdings" pitchFamily="2" charset="2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4763" indent="909638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11267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8BF1C35F-6271-429C-A7C7-4B2819EA512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11272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0" r:id="rId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2051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E3DAF4EB-94A9-4865-81E2-D51EEB66747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205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4" r:id="rId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3075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EB4D71DB-9D2E-415A-82D4-F831D32077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3080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4099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3B281A40-F559-4DB3-82DD-E699B8FB8D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4104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9" r:id="rId1"/>
    <p:sldLayoutId id="2147485540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5123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BF46EB03-2B92-4741-800B-95F3BFEDEED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5128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1" r:id="rId1"/>
    <p:sldLayoutId id="2147485542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6147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6D0EF2E4-A271-4FFA-AB32-6DEA5F4A92D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51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6152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3" r:id="rId1"/>
    <p:sldLayoutId id="2147485544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 cap="all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7171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9CCE8829-B3F2-4C04-B077-380FB100977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717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7" r:id="rId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8195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4E86E64A-F542-428E-920F-6A16B73E4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8200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5" r:id="rId1"/>
    <p:sldLayoutId id="2147485558" r:id="rId2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 cap="all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9219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ko-KR" alt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Paragraph content</a:t>
            </a:r>
          </a:p>
          <a:p>
            <a:pPr lvl="1"/>
            <a:r>
              <a:rPr lang="en-US" dirty="0" smtClean="0"/>
              <a:t>Bullets</a:t>
            </a:r>
          </a:p>
          <a:p>
            <a:pPr lvl="5"/>
            <a:r>
              <a:rPr lang="en-US" dirty="0" smtClean="0"/>
              <a:t>Bullets</a:t>
            </a:r>
          </a:p>
          <a:p>
            <a:pPr lvl="3"/>
            <a:r>
              <a:rPr lang="en-US" dirty="0" smtClean="0"/>
              <a:t>Bullets</a:t>
            </a:r>
          </a:p>
          <a:p>
            <a:pPr lvl="4"/>
            <a:r>
              <a:rPr lang="en-US" dirty="0" smtClean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charset="0"/>
              </a:defRPr>
            </a:lvl1pPr>
          </a:lstStyle>
          <a:p>
            <a:fld id="{8F0A335B-FB0B-47E3-A545-2E73C246385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en-US" smtClean="0">
              <a:cs typeface="Arial" panose="020B0604020202020204" pitchFamily="34" charset="0"/>
            </a:endParaRPr>
          </a:p>
        </p:txBody>
      </p:sp>
      <p:pic>
        <p:nvPicPr>
          <p:cNvPr id="9224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6" r:id="rId1"/>
    <p:sldLayoutId id="2147485547" r:id="rId2"/>
    <p:sldLayoutId id="2147485548" r:id="rId3"/>
    <p:sldLayoutId id="2147485549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chemeClr val="tx1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12888" y="1189038"/>
            <a:ext cx="6972300" cy="182245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cap="small" dirty="0" smtClean="0"/>
              <a:t>The World Bank Project:</a:t>
            </a:r>
            <a:br>
              <a:rPr lang="en-US" cap="small" dirty="0" smtClean="0"/>
            </a:br>
            <a:r>
              <a:rPr lang="en-US" cap="small" dirty="0" smtClean="0"/>
              <a:t>Combating Cybercrime-</a:t>
            </a:r>
            <a:r>
              <a:rPr lang="en-US" cap="small" dirty="0"/>
              <a:t/>
            </a:r>
            <a:br>
              <a:rPr lang="en-US" cap="small" dirty="0"/>
            </a:br>
            <a:r>
              <a:rPr lang="en-US" cap="small" dirty="0"/>
              <a:t>Tools and Capacity Building for </a:t>
            </a:r>
            <a:r>
              <a:rPr lang="en-US" cap="small" dirty="0" smtClean="0"/>
              <a:t/>
            </a:r>
            <a:br>
              <a:rPr lang="en-US" cap="small" dirty="0" smtClean="0"/>
            </a:br>
            <a:r>
              <a:rPr lang="en-US" cap="small" dirty="0" smtClean="0"/>
              <a:t>Emerging </a:t>
            </a:r>
            <a:r>
              <a:rPr lang="en-US" cap="small" dirty="0"/>
              <a:t>Economies</a:t>
            </a:r>
            <a:endParaRPr lang="en-US" altLang="en-US" cap="none" dirty="0" smtClean="0"/>
          </a:p>
        </p:txBody>
      </p:sp>
      <p:sp>
        <p:nvSpPr>
          <p:cNvPr id="2662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25588" y="3000375"/>
            <a:ext cx="6959600" cy="876300"/>
          </a:xfrm>
        </p:spPr>
        <p:txBody>
          <a:bodyPr>
            <a:normAutofit/>
          </a:bodyPr>
          <a:lstStyle/>
          <a:p>
            <a:pPr marL="0" indent="0" algn="r" eaLnBrk="1" hangingPunct="1">
              <a:spcBef>
                <a:spcPct val="0"/>
              </a:spcBef>
            </a:pPr>
            <a:endParaRPr lang="en-US" altLang="en-US" cap="none" dirty="0" smtClean="0"/>
          </a:p>
          <a:p>
            <a:pPr marL="0" indent="0" algn="r" eaLnBrk="1" hangingPunct="1">
              <a:spcBef>
                <a:spcPct val="0"/>
              </a:spcBef>
            </a:pPr>
            <a:r>
              <a:rPr lang="en-US" altLang="en-US" cap="none" dirty="0" smtClean="0"/>
              <a:t>OCTOPUS 2015, Council of Europe</a:t>
            </a:r>
          </a:p>
        </p:txBody>
      </p:sp>
      <p:sp>
        <p:nvSpPr>
          <p:cNvPr id="2662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418138" y="4927600"/>
            <a:ext cx="3067050" cy="995363"/>
          </a:xfrm>
        </p:spPr>
        <p:txBody>
          <a:bodyPr/>
          <a:lstStyle/>
          <a:p>
            <a:pPr marL="0" indent="0" eaLnBrk="1" hangingPunct="1"/>
            <a:r>
              <a:rPr lang="en-US" altLang="en-US" b="1" smtClean="0">
                <a:latin typeface="Arial" charset="0"/>
                <a:cs typeface="Arial" charset="0"/>
              </a:rPr>
              <a:t>Jinyong Chung</a:t>
            </a:r>
          </a:p>
        </p:txBody>
      </p:sp>
      <p:sp>
        <p:nvSpPr>
          <p:cNvPr id="26629" name="Date Placeholder 11"/>
          <p:cNvSpPr>
            <a:spLocks noGrp="1"/>
          </p:cNvSpPr>
          <p:nvPr>
            <p:ph type="dt" sz="quarter" idx="1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5000"/>
              </a:lnSpc>
              <a:spcBef>
                <a:spcPct val="20000"/>
              </a:spcBef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783C"/>
              </a:buClr>
              <a:buFont typeface="Wingdings" pitchFamily="2" charset="2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 smtClean="0">
                <a:latin typeface="Trebuchet MS" pitchFamily="34" charset="0"/>
                <a:cs typeface="Arial" charset="0"/>
              </a:rPr>
              <a:t>June 17, </a:t>
            </a:r>
            <a:r>
              <a:rPr lang="en-US" altLang="en-US" sz="1600" b="1" dirty="0">
                <a:latin typeface="Trebuchet MS" pitchFamily="34" charset="0"/>
                <a:cs typeface="Arial" charset="0"/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57188" y="301625"/>
            <a:ext cx="8461375" cy="757238"/>
          </a:xfrm>
        </p:spPr>
        <p:txBody>
          <a:bodyPr/>
          <a:lstStyle/>
          <a:p>
            <a:r>
              <a:rPr lang="en-US" altLang="ko-KR" b="1" dirty="0" smtClean="0">
                <a:cs typeface="Andes ExtraLight" pitchFamily="50" charset="0"/>
              </a:rPr>
              <a:t>Project  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2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1600200" algn="l"/>
              </a:tabLst>
              <a:defRPr/>
            </a:pPr>
            <a:r>
              <a:rPr b="1" u="sng" dirty="0" smtClean="0"/>
              <a:t>Timing</a:t>
            </a:r>
            <a:r>
              <a:rPr dirty="0"/>
              <a:t>	</a:t>
            </a:r>
            <a:r>
              <a:rPr dirty="0" smtClean="0"/>
              <a:t>1 </a:t>
            </a:r>
            <a:r>
              <a:rPr dirty="0"/>
              <a:t>July 2014 / Two </a:t>
            </a:r>
            <a:r>
              <a:rPr dirty="0" smtClean="0"/>
              <a:t>Years funded by Republic of Korea</a:t>
            </a:r>
            <a:endParaRPr dirty="0"/>
          </a:p>
          <a:p>
            <a:pPr marL="285750" indent="-285750">
              <a:buFont typeface="Arial" panose="020B0604020202020204" pitchFamily="34" charset="0"/>
              <a:buChar char="•"/>
              <a:tabLst>
                <a:tab pos="1600200" algn="l"/>
              </a:tabLst>
              <a:defRPr/>
            </a:pPr>
            <a:r>
              <a:rPr b="1" u="sng" dirty="0"/>
              <a:t>Mission</a:t>
            </a:r>
            <a:r>
              <a:rPr dirty="0"/>
              <a:t>	</a:t>
            </a:r>
            <a:r>
              <a:rPr b="1" dirty="0">
                <a:latin typeface="+mn-lt"/>
                <a:cs typeface="Times New Roman" panose="02020603050405020304" pitchFamily="18" charset="0"/>
              </a:rPr>
              <a:t>To</a:t>
            </a:r>
            <a:r>
              <a:rPr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build capacity </a:t>
            </a: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among policy-makers, legislators, public prosecutors &amp; 	investigators, and civil society </a:t>
            </a:r>
            <a:r>
              <a:rPr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developing countries</a:t>
            </a:r>
          </a:p>
          <a:p>
            <a:pPr marL="0" indent="0">
              <a:tabLst>
                <a:tab pos="1600200" algn="l"/>
              </a:tabLst>
              <a:defRPr/>
            </a:pP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in the </a:t>
            </a:r>
            <a:r>
              <a:rPr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policy, legal and criminal justice aspects</a:t>
            </a: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of the enabling 	environment to combat “cybercrime”; </a:t>
            </a:r>
          </a:p>
          <a:p>
            <a:pPr marL="0" indent="0">
              <a:tabLst>
                <a:tab pos="1600200" algn="l"/>
              </a:tabLst>
              <a:defRPr/>
            </a:pP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	through </a:t>
            </a:r>
            <a:r>
              <a:rPr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synthesizing international best practice </a:t>
            </a: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these areas in a 	published </a:t>
            </a:r>
            <a:r>
              <a:rPr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tool that enables assessment of and best practice guidance</a:t>
            </a: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with respect </a:t>
            </a: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to the legal issues associated with combatting cybercrime; and </a:t>
            </a:r>
            <a:r>
              <a:rPr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field testing </a:t>
            </a:r>
            <a:r>
              <a:rPr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tool in selected pilot countries.  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1600200" algn="l"/>
              </a:tabLst>
              <a:defRPr/>
            </a:pPr>
            <a:r>
              <a:rPr lang="en-US" altLang="ko-KR" b="1" u="sng" dirty="0" smtClean="0"/>
              <a:t>Partners</a:t>
            </a:r>
            <a:r>
              <a:rPr lang="en-US" altLang="ko-KR" dirty="0" smtClean="0"/>
              <a:t>	</a:t>
            </a:r>
            <a:r>
              <a:rPr lang="en-US" altLang="ko-KR" b="1" dirty="0" smtClean="0"/>
              <a:t>Council of Europe	ITU      UNODC 	</a:t>
            </a:r>
            <a:r>
              <a:rPr lang="en-US" altLang="ko-KR" b="1" dirty="0" smtClean="0"/>
              <a:t>UNCTAD	      </a:t>
            </a:r>
            <a:r>
              <a:rPr lang="en-US" altLang="ko-KR" b="1" dirty="0" smtClean="0"/>
              <a:t>UNICRI</a:t>
            </a:r>
            <a:endParaRPr lang="en-US" altLang="ko-KR" b="1" dirty="0"/>
          </a:p>
          <a:p>
            <a:pPr marL="0" indent="0">
              <a:tabLst>
                <a:tab pos="1600200" algn="l"/>
              </a:tabLst>
              <a:defRPr/>
            </a:pPr>
            <a:r>
              <a:rPr lang="en-US" b="1" dirty="0" smtClean="0"/>
              <a:t>	Korean Supreme Prosecutors’ Office	Oxford University	  </a:t>
            </a:r>
            <a:r>
              <a:rPr lang="en-US" b="1" dirty="0" smtClean="0"/>
              <a:t> AIDP</a:t>
            </a:r>
            <a:endParaRPr b="1" dirty="0"/>
          </a:p>
          <a:p>
            <a:pPr>
              <a:defRPr/>
            </a:pP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Combatting Cybercrime: Tools and Capacity Building For Emerging Economies</a:t>
            </a:r>
            <a:endParaRPr lang="en-US" dirty="0"/>
          </a:p>
        </p:txBody>
      </p:sp>
      <p:sp>
        <p:nvSpPr>
          <p:cNvPr id="29701" name="Slide Number Placeholder 8"/>
          <p:cNvSpPr>
            <a:spLocks noGrp="1"/>
          </p:cNvSpPr>
          <p:nvPr>
            <p:ph type="sldNum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spcBef>
                <a:spcPts val="1800"/>
              </a:spcBef>
              <a:buClr>
                <a:srgbClr val="404040"/>
              </a:buClr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1pPr>
            <a:lvl2pPr marL="742950" indent="-28575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2pPr>
            <a:lvl3pPr marL="1143000" indent="-228600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Arial" charset="0"/>
                <a:ea typeface="MS PGothic" pitchFamily="34" charset="-128"/>
                <a:cs typeface="Arial" charset="0"/>
              </a:defRPr>
            </a:lvl3pPr>
            <a:lvl4pPr marL="16002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4pPr>
            <a:lvl5pPr marL="20574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 smtClean="0">
                <a:solidFill>
                  <a:schemeClr val="tx1"/>
                </a:solidFill>
                <a:latin typeface="Trebuchet MS" pitchFamily="34" charset="0"/>
              </a:rPr>
              <a:t>1</a:t>
            </a:r>
            <a:endParaRPr lang="en-US" altLang="en-US" sz="16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357188" y="301625"/>
            <a:ext cx="8461375" cy="757238"/>
          </a:xfrm>
        </p:spPr>
        <p:txBody>
          <a:bodyPr/>
          <a:lstStyle/>
          <a:p>
            <a:r>
              <a:rPr lang="en-US" altLang="ko-KR" b="1" smtClean="0">
                <a:cs typeface="Andes ExtraLight" pitchFamily="50" charset="0"/>
              </a:rPr>
              <a:t>Project Progress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275"/>
          </a:xfrm>
        </p:spPr>
        <p:txBody>
          <a:bodyPr/>
          <a:lstStyle/>
          <a:p>
            <a:pPr marL="0" indent="0">
              <a:tabLst>
                <a:tab pos="1600200" algn="l"/>
              </a:tabLst>
              <a:defRPr/>
            </a:pPr>
            <a:r>
              <a:rPr sz="1000" dirty="0"/>
              <a:t>	</a:t>
            </a:r>
          </a:p>
          <a:p>
            <a:pPr>
              <a:defRPr/>
            </a:pPr>
            <a:endParaRPr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Combatting Cybercrime: Tools and Capacity Building For Emerging Economies</a:t>
            </a:r>
            <a:endParaRPr lang="en-US" dirty="0"/>
          </a:p>
        </p:txBody>
      </p:sp>
      <p:sp>
        <p:nvSpPr>
          <p:cNvPr id="31749" name="Slide Number Placeholder 8"/>
          <p:cNvSpPr>
            <a:spLocks noGrp="1"/>
          </p:cNvSpPr>
          <p:nvPr>
            <p:ph type="sldNum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spcBef>
                <a:spcPts val="1800"/>
              </a:spcBef>
              <a:buClr>
                <a:srgbClr val="404040"/>
              </a:buClr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1pPr>
            <a:lvl2pPr marL="742950" indent="-28575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2pPr>
            <a:lvl3pPr marL="1143000" indent="-228600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Arial" charset="0"/>
                <a:ea typeface="MS PGothic" pitchFamily="34" charset="-128"/>
                <a:cs typeface="Arial" charset="0"/>
              </a:defRPr>
            </a:lvl3pPr>
            <a:lvl4pPr marL="16002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4pPr>
            <a:lvl5pPr marL="20574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 smtClean="0">
                <a:solidFill>
                  <a:schemeClr val="tx1"/>
                </a:solidFill>
                <a:latin typeface="Trebuchet MS" pitchFamily="34" charset="0"/>
              </a:rPr>
              <a:t>2</a:t>
            </a:r>
            <a:endParaRPr lang="en-US" altLang="en-US" sz="16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1750" name="TextBox 6"/>
          <p:cNvSpPr txBox="1">
            <a:spLocks noChangeArrowheads="1"/>
          </p:cNvSpPr>
          <p:nvPr/>
        </p:nvSpPr>
        <p:spPr bwMode="auto">
          <a:xfrm>
            <a:off x="1568450" y="1603375"/>
            <a:ext cx="9906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ko-KR" sz="1400"/>
              <a:t>Phase 1</a:t>
            </a:r>
          </a:p>
          <a:p>
            <a:pPr algn="ctr" eaLnBrk="1" hangingPunct="1"/>
            <a:r>
              <a:rPr lang="en-US" altLang="ko-KR" sz="1400"/>
              <a:t>(FY 15)</a:t>
            </a:r>
          </a:p>
        </p:txBody>
      </p:sp>
      <p:sp>
        <p:nvSpPr>
          <p:cNvPr id="31751" name="TextBox 7"/>
          <p:cNvSpPr txBox="1">
            <a:spLocks noChangeArrowheads="1"/>
          </p:cNvSpPr>
          <p:nvPr/>
        </p:nvSpPr>
        <p:spPr bwMode="auto">
          <a:xfrm>
            <a:off x="6216650" y="1603375"/>
            <a:ext cx="9906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ko-KR" sz="1400"/>
              <a:t>Phase 2</a:t>
            </a:r>
          </a:p>
          <a:p>
            <a:pPr algn="ctr" eaLnBrk="1" hangingPunct="1"/>
            <a:r>
              <a:rPr lang="en-US" altLang="ko-KR" sz="1400"/>
              <a:t>(FY 16)</a:t>
            </a:r>
          </a:p>
        </p:txBody>
      </p:sp>
      <p:sp>
        <p:nvSpPr>
          <p:cNvPr id="31752" name="TextBox 8"/>
          <p:cNvSpPr txBox="1">
            <a:spLocks noChangeArrowheads="1"/>
          </p:cNvSpPr>
          <p:nvPr/>
        </p:nvSpPr>
        <p:spPr bwMode="auto">
          <a:xfrm>
            <a:off x="425450" y="2330450"/>
            <a:ext cx="1371600" cy="4000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Develop Country Selection Criteria</a:t>
            </a:r>
          </a:p>
        </p:txBody>
      </p:sp>
      <p:sp>
        <p:nvSpPr>
          <p:cNvPr id="31753" name="TextBox 9"/>
          <p:cNvSpPr txBox="1">
            <a:spLocks noChangeArrowheads="1"/>
          </p:cNvSpPr>
          <p:nvPr/>
        </p:nvSpPr>
        <p:spPr bwMode="auto">
          <a:xfrm>
            <a:off x="349250" y="2936875"/>
            <a:ext cx="1447800" cy="4000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Develop List of Candidate Countries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450" y="3603625"/>
            <a:ext cx="14478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cs typeface="Arial" panose="020B0604020202020204" pitchFamily="34" charset="0"/>
              </a:rPr>
              <a:t>Due Diligence on Best Practices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5450" y="4270375"/>
            <a:ext cx="1447800" cy="554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cs typeface="Arial" panose="020B0604020202020204" pitchFamily="34" charset="0"/>
              </a:rPr>
              <a:t>Due diligence on Capacity Building Programs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5450" y="5302250"/>
            <a:ext cx="1447800" cy="8604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cs typeface="Arial" panose="020B0604020202020204" pitchFamily="34" charset="0"/>
              </a:rPr>
              <a:t>Project Planning Meeting; Confirm Roles of GFLJD Partners in specific activities</a:t>
            </a:r>
          </a:p>
        </p:txBody>
      </p:sp>
      <p:sp>
        <p:nvSpPr>
          <p:cNvPr id="31757" name="TextBox 13"/>
          <p:cNvSpPr txBox="1">
            <a:spLocks noChangeArrowheads="1"/>
          </p:cNvSpPr>
          <p:nvPr/>
        </p:nvSpPr>
        <p:spPr bwMode="auto">
          <a:xfrm>
            <a:off x="2254250" y="2581275"/>
            <a:ext cx="990600" cy="4000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Select Pilot</a:t>
            </a:r>
          </a:p>
          <a:p>
            <a:pPr eaLnBrk="1" hangingPunct="1"/>
            <a:r>
              <a:rPr lang="en-US" altLang="ko-KR" sz="1000"/>
              <a:t>Countries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54250" y="3846513"/>
            <a:ext cx="1066800" cy="5540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cs typeface="Arial" panose="020B0604020202020204" pitchFamily="34" charset="0"/>
              </a:rPr>
              <a:t>Agree Tool &amp; methodology, content </a:t>
            </a:r>
          </a:p>
        </p:txBody>
      </p:sp>
      <p:sp>
        <p:nvSpPr>
          <p:cNvPr id="31759" name="TextBox 15"/>
          <p:cNvSpPr txBox="1">
            <a:spLocks noChangeArrowheads="1"/>
          </p:cNvSpPr>
          <p:nvPr/>
        </p:nvSpPr>
        <p:spPr bwMode="auto">
          <a:xfrm>
            <a:off x="4803775" y="2570163"/>
            <a:ext cx="990600" cy="4000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Conduct Assessments </a:t>
            </a:r>
          </a:p>
        </p:txBody>
      </p:sp>
      <p:sp>
        <p:nvSpPr>
          <p:cNvPr id="31760" name="TextBox 16"/>
          <p:cNvSpPr txBox="1">
            <a:spLocks noChangeArrowheads="1"/>
          </p:cNvSpPr>
          <p:nvPr/>
        </p:nvSpPr>
        <p:spPr bwMode="auto">
          <a:xfrm>
            <a:off x="5988050" y="2573338"/>
            <a:ext cx="1017588" cy="4000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Country Feedback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49650" y="3903663"/>
            <a:ext cx="9906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00" dirty="0">
                <a:cs typeface="Arial" panose="020B0604020202020204" pitchFamily="34" charset="0"/>
              </a:rPr>
              <a:t>Draft Content Tool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3850" y="3963988"/>
            <a:ext cx="1104900" cy="431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Final Tool / </a:t>
            </a:r>
            <a:r>
              <a:rPr lang="en-US" sz="1000" dirty="0">
                <a:cs typeface="Arial" panose="020B0604020202020204" pitchFamily="34" charset="0"/>
              </a:rPr>
              <a:t>Content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05775" y="3779838"/>
            <a:ext cx="796925" cy="8302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Final </a:t>
            </a:r>
            <a:r>
              <a:rPr lang="en-US" sz="1000" dirty="0">
                <a:cs typeface="Arial" panose="020B0604020202020204" pitchFamily="34" charset="0"/>
              </a:rPr>
              <a:t>Content</a:t>
            </a:r>
            <a:r>
              <a:rPr lang="en-US" sz="1200" dirty="0">
                <a:cs typeface="Arial" panose="020B0604020202020204" pitchFamily="34" charset="0"/>
              </a:rPr>
              <a:t>,</a:t>
            </a:r>
          </a:p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On-Line Launch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025650" y="4149725"/>
            <a:ext cx="228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025650" y="3792538"/>
            <a:ext cx="0" cy="723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</p:cNvCxnSpPr>
          <p:nvPr/>
        </p:nvCxnSpPr>
        <p:spPr>
          <a:xfrm flipV="1">
            <a:off x="1873250" y="3787775"/>
            <a:ext cx="1524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244850" y="2755900"/>
            <a:ext cx="1524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31759" idx="3"/>
            <a:endCxn id="31760" idx="1"/>
          </p:cNvCxnSpPr>
          <p:nvPr/>
        </p:nvCxnSpPr>
        <p:spPr>
          <a:xfrm>
            <a:off x="5794375" y="2770188"/>
            <a:ext cx="193675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768850" y="4089400"/>
            <a:ext cx="0" cy="3032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540250" y="4089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768850" y="43926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711450" y="5538788"/>
            <a:ext cx="1104900" cy="4619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Partner Consultation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92575" y="5568950"/>
            <a:ext cx="1084263" cy="4619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Partner Consultation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08625" y="5584825"/>
            <a:ext cx="1089025" cy="4603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Partner Consultation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16763" y="5584825"/>
            <a:ext cx="1112837" cy="4603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dirty="0">
                <a:cs typeface="Arial" panose="020B0604020202020204" pitchFamily="34" charset="0"/>
              </a:rPr>
              <a:t>Partner Consultation</a:t>
            </a:r>
          </a:p>
        </p:txBody>
      </p:sp>
      <p:sp>
        <p:nvSpPr>
          <p:cNvPr id="33" name="Oval 32"/>
          <p:cNvSpPr/>
          <p:nvPr/>
        </p:nvSpPr>
        <p:spPr>
          <a:xfrm>
            <a:off x="1530350" y="1543050"/>
            <a:ext cx="1104900" cy="6064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178550" y="1543050"/>
            <a:ext cx="1104900" cy="6064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778" name="TextBox 34"/>
          <p:cNvSpPr txBox="1">
            <a:spLocks noChangeArrowheads="1"/>
          </p:cNvSpPr>
          <p:nvPr/>
        </p:nvSpPr>
        <p:spPr bwMode="auto">
          <a:xfrm>
            <a:off x="2559050" y="4876800"/>
            <a:ext cx="1371600" cy="40005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Select Consultant for on-line content</a:t>
            </a:r>
          </a:p>
        </p:txBody>
      </p:sp>
      <p:sp>
        <p:nvSpPr>
          <p:cNvPr id="31779" name="TextBox 35"/>
          <p:cNvSpPr txBox="1">
            <a:spLocks noChangeArrowheads="1"/>
          </p:cNvSpPr>
          <p:nvPr/>
        </p:nvSpPr>
        <p:spPr bwMode="auto">
          <a:xfrm>
            <a:off x="4387850" y="4879975"/>
            <a:ext cx="1371600" cy="401638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ko-KR" sz="1000"/>
              <a:t>Beta Version  for on-line “frames”</a:t>
            </a:r>
          </a:p>
        </p:txBody>
      </p:sp>
      <p:cxnSp>
        <p:nvCxnSpPr>
          <p:cNvPr id="37" name="Straight Arrow Connector 36"/>
          <p:cNvCxnSpPr>
            <a:stCxn id="31778" idx="3"/>
            <a:endCxn id="31779" idx="1"/>
          </p:cNvCxnSpPr>
          <p:nvPr/>
        </p:nvCxnSpPr>
        <p:spPr>
          <a:xfrm>
            <a:off x="3930650" y="5076825"/>
            <a:ext cx="457200" cy="47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31779" idx="3"/>
            <a:endCxn id="20" idx="2"/>
          </p:cNvCxnSpPr>
          <p:nvPr/>
        </p:nvCxnSpPr>
        <p:spPr>
          <a:xfrm flipV="1">
            <a:off x="5759450" y="4610100"/>
            <a:ext cx="2744788" cy="47148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rot="5400000" flipH="1" flipV="1">
            <a:off x="4518819" y="3267869"/>
            <a:ext cx="1147762" cy="4953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31760" idx="2"/>
            <a:endCxn id="19" idx="1"/>
          </p:cNvCxnSpPr>
          <p:nvPr/>
        </p:nvCxnSpPr>
        <p:spPr>
          <a:xfrm rot="16200000" flipH="1">
            <a:off x="5982494" y="3488532"/>
            <a:ext cx="1206500" cy="17621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3"/>
            <a:endCxn id="20" idx="1"/>
          </p:cNvCxnSpPr>
          <p:nvPr/>
        </p:nvCxnSpPr>
        <p:spPr>
          <a:xfrm>
            <a:off x="7778750" y="4179888"/>
            <a:ext cx="327025" cy="1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31779" idx="0"/>
          </p:cNvCxnSpPr>
          <p:nvPr/>
        </p:nvCxnSpPr>
        <p:spPr>
          <a:xfrm>
            <a:off x="5073650" y="4386263"/>
            <a:ext cx="0" cy="4937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2025650" y="2755900"/>
            <a:ext cx="228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025650" y="2514600"/>
            <a:ext cx="0" cy="606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797050" y="25146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797050" y="3119438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873250" y="4513263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3321050" y="4089400"/>
            <a:ext cx="228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578350" y="2187575"/>
            <a:ext cx="0" cy="38195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559050" y="2209800"/>
            <a:ext cx="0" cy="3759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254250" y="6029325"/>
            <a:ext cx="84931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cs typeface="Arial" panose="020B0604020202020204" pitchFamily="34" charset="0"/>
              </a:rPr>
              <a:t>1 Jan ‘15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35450" y="6029325"/>
            <a:ext cx="8382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dirty="0">
                <a:cs typeface="Arial" panose="020B0604020202020204" pitchFamily="34" charset="0"/>
              </a:rPr>
              <a:t>1 July ‘15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7207250" y="4360863"/>
            <a:ext cx="0" cy="6699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768850" y="4089400"/>
            <a:ext cx="17287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4277730" y="2270657"/>
            <a:ext cx="251460" cy="4000659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357188" y="301625"/>
            <a:ext cx="8461375" cy="757238"/>
          </a:xfrm>
        </p:spPr>
        <p:txBody>
          <a:bodyPr/>
          <a:lstStyle/>
          <a:p>
            <a:r>
              <a:rPr lang="en-US" altLang="ko-KR" b="1" dirty="0" smtClean="0">
                <a:cs typeface="Andes ExtraLight" pitchFamily="50" charset="0"/>
              </a:rPr>
              <a:t>Toolkit for Initial Self Assessment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Combatting Cybercrime: Tools and Capacity Building For Emerging Economies</a:t>
            </a:r>
            <a:endParaRPr lang="en-US" dirty="0"/>
          </a:p>
        </p:txBody>
      </p:sp>
      <p:sp>
        <p:nvSpPr>
          <p:cNvPr id="33796" name="Slide Number Placeholder 8"/>
          <p:cNvSpPr>
            <a:spLocks noGrp="1"/>
          </p:cNvSpPr>
          <p:nvPr>
            <p:ph type="sldNum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spcBef>
                <a:spcPts val="1800"/>
              </a:spcBef>
              <a:buClr>
                <a:srgbClr val="404040"/>
              </a:buClr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1pPr>
            <a:lvl2pPr marL="742950" indent="-28575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2pPr>
            <a:lvl3pPr marL="1143000" indent="-228600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Arial" charset="0"/>
                <a:ea typeface="MS PGothic" pitchFamily="34" charset="-128"/>
                <a:cs typeface="Arial" charset="0"/>
              </a:defRPr>
            </a:lvl3pPr>
            <a:lvl4pPr marL="16002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4pPr>
            <a:lvl5pPr marL="20574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 smtClean="0">
                <a:solidFill>
                  <a:schemeClr val="tx1"/>
                </a:solidFill>
                <a:latin typeface="Trebuchet MS" pitchFamily="34" charset="0"/>
              </a:rPr>
              <a:t>3</a:t>
            </a:r>
            <a:endParaRPr lang="en-US" altLang="en-US" sz="16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275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sz="1700" b="1" u="sng" dirty="0">
                <a:solidFill>
                  <a:schemeClr val="accent2">
                    <a:lumMod val="75000"/>
                  </a:schemeClr>
                </a:solidFill>
              </a:rPr>
              <a:t>Purpose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Initial self assessment tool for each countries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Platform for int’l cooperation for strategy establishment</a:t>
            </a:r>
            <a:endParaRPr lang="en-US" sz="1700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sz="1700" b="1" u="sng" dirty="0" smtClean="0">
                <a:solidFill>
                  <a:schemeClr val="accent2">
                    <a:lumMod val="75000"/>
                  </a:schemeClr>
                </a:solidFill>
              </a:rPr>
              <a:t>Method</a:t>
            </a:r>
            <a:endParaRPr lang="en-US" sz="17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Synthesize any existing guidelines by each partners with evaluation 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Open to public as a public goods and for updates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sz="1700" b="1" u="sng" dirty="0">
                <a:solidFill>
                  <a:schemeClr val="accent2">
                    <a:lumMod val="75000"/>
                  </a:schemeClr>
                </a:solidFill>
              </a:rPr>
              <a:t>Process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i="1" dirty="0" smtClean="0">
                <a:solidFill>
                  <a:schemeClr val="accent2">
                    <a:lumMod val="75000"/>
                  </a:schemeClr>
                </a:solidFill>
              </a:rPr>
              <a:t>By June 2015 </a:t>
            </a:r>
          </a:p>
          <a:p>
            <a:pPr marL="1200150" lvl="2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Develop Basic Template (Key concepts – Analyzing present status – Best Practices – conclusion) </a:t>
            </a:r>
          </a:p>
          <a:p>
            <a:pPr marL="1200150" lvl="2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Kick off with certain fields and partners review 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i="1" dirty="0" smtClean="0">
                <a:solidFill>
                  <a:schemeClr val="accent2">
                    <a:lumMod val="75000"/>
                  </a:schemeClr>
                </a:solidFill>
              </a:rPr>
              <a:t>By Sep 2015 </a:t>
            </a:r>
          </a:p>
          <a:p>
            <a:pPr marL="1200150" lvl="2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Develop  each section of Tool Kits and put together for Draft Tool Kit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i="1" dirty="0" smtClean="0">
                <a:solidFill>
                  <a:schemeClr val="accent2">
                    <a:lumMod val="75000"/>
                  </a:schemeClr>
                </a:solidFill>
              </a:rPr>
              <a:t>By June 2016</a:t>
            </a:r>
          </a:p>
          <a:p>
            <a:pPr marL="1200150" lvl="2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Apply to Pilot countries and Finalize </a:t>
            </a:r>
          </a:p>
          <a:p>
            <a:pPr marL="0" indent="0">
              <a:defRPr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57188" y="301625"/>
            <a:ext cx="8461375" cy="757238"/>
          </a:xfrm>
        </p:spPr>
        <p:txBody>
          <a:bodyPr/>
          <a:lstStyle/>
          <a:p>
            <a:r>
              <a:rPr lang="en-US" altLang="ko-KR" sz="2400" b="1" smtClean="0">
                <a:cs typeface="Andes ExtraLight" pitchFamily="50" charset="0"/>
              </a:rPr>
              <a:t>Proposed Structure for Toolkit </a:t>
            </a:r>
            <a:endParaRPr lang="en-US" altLang="ko-KR" smtClean="0">
              <a:cs typeface="Andes ExtraLight" pitchFamily="50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Combatting Cybercrime: Tools and Capacity Building For Emerging Economies</a:t>
            </a:r>
            <a:endParaRPr lang="en-US" dirty="0"/>
          </a:p>
        </p:txBody>
      </p:sp>
      <p:sp>
        <p:nvSpPr>
          <p:cNvPr id="34820" name="Slide Number Placeholder 8"/>
          <p:cNvSpPr>
            <a:spLocks noGrp="1"/>
          </p:cNvSpPr>
          <p:nvPr>
            <p:ph type="sldNum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spcBef>
                <a:spcPts val="1800"/>
              </a:spcBef>
              <a:buClr>
                <a:srgbClr val="404040"/>
              </a:buClr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1pPr>
            <a:lvl2pPr marL="742950" indent="-28575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2pPr>
            <a:lvl3pPr marL="1143000" indent="-228600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Arial" charset="0"/>
                <a:ea typeface="MS PGothic" pitchFamily="34" charset="-128"/>
                <a:cs typeface="Arial" charset="0"/>
              </a:defRPr>
            </a:lvl3pPr>
            <a:lvl4pPr marL="16002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4pPr>
            <a:lvl5pPr marL="20574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 smtClean="0">
                <a:solidFill>
                  <a:schemeClr val="tx1"/>
                </a:solidFill>
                <a:latin typeface="Trebuchet MS" pitchFamily="34" charset="0"/>
              </a:rPr>
              <a:t>4</a:t>
            </a:r>
            <a:endParaRPr lang="en-US" altLang="en-US" sz="16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482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275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/>
          <a:p>
            <a:pPr marL="0" indent="0"/>
            <a:endParaRPr lang="ko-KR" altLang="ko-KR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357188" y="301625"/>
            <a:ext cx="8461375" cy="757238"/>
          </a:xfrm>
        </p:spPr>
        <p:txBody>
          <a:bodyPr/>
          <a:lstStyle/>
          <a:p>
            <a:r>
              <a:rPr lang="en-US" altLang="ko-KR" b="1" dirty="0" smtClean="0">
                <a:cs typeface="Andes ExtraLight" pitchFamily="50" charset="0"/>
              </a:rPr>
              <a:t>Application of Toolkit – Self Initial Assessment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Combatting Cybercrime: Tools and Capacity Building For Emerging Economies</a:t>
            </a:r>
            <a:endParaRPr lang="en-US" dirty="0"/>
          </a:p>
        </p:txBody>
      </p:sp>
      <p:sp>
        <p:nvSpPr>
          <p:cNvPr id="33796" name="Slide Number Placeholder 8"/>
          <p:cNvSpPr>
            <a:spLocks noGrp="1"/>
          </p:cNvSpPr>
          <p:nvPr>
            <p:ph type="sldNum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spcBef>
                <a:spcPts val="1800"/>
              </a:spcBef>
              <a:buClr>
                <a:srgbClr val="404040"/>
              </a:buClr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1pPr>
            <a:lvl2pPr marL="742950" indent="-28575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2pPr>
            <a:lvl3pPr marL="1143000" indent="-228600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Arial" charset="0"/>
                <a:ea typeface="MS PGothic" pitchFamily="34" charset="-128"/>
                <a:cs typeface="Arial" charset="0"/>
              </a:defRPr>
            </a:lvl3pPr>
            <a:lvl4pPr marL="16002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4pPr>
            <a:lvl5pPr marL="20574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 smtClean="0">
                <a:solidFill>
                  <a:schemeClr val="tx1"/>
                </a:solidFill>
                <a:latin typeface="Trebuchet MS" pitchFamily="34" charset="0"/>
              </a:rPr>
              <a:t>5</a:t>
            </a:r>
            <a:endParaRPr lang="en-US" altLang="en-US" sz="16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275"/>
          </a:xfrm>
        </p:spPr>
        <p:txBody>
          <a:bodyPr>
            <a:normAutofit/>
          </a:bodyPr>
          <a:lstStyle/>
          <a:p>
            <a:pPr marL="0" indent="0">
              <a:defRPr/>
            </a:pPr>
            <a:endParaRPr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1598613"/>
            <a:ext cx="8461375" cy="461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54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357188" y="301625"/>
            <a:ext cx="8461375" cy="757238"/>
          </a:xfrm>
        </p:spPr>
        <p:txBody>
          <a:bodyPr/>
          <a:lstStyle/>
          <a:p>
            <a:r>
              <a:rPr lang="en-US" altLang="ko-KR" b="1" dirty="0" smtClean="0">
                <a:cs typeface="Andes ExtraLight" pitchFamily="50" charset="0"/>
              </a:rPr>
              <a:t>Lessons Learnt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Combatting Cybercrime: Tools and Capacity Building For Emerging Economies</a:t>
            </a:r>
            <a:endParaRPr lang="en-US" dirty="0"/>
          </a:p>
        </p:txBody>
      </p:sp>
      <p:sp>
        <p:nvSpPr>
          <p:cNvPr id="33796" name="Slide Number Placeholder 8"/>
          <p:cNvSpPr>
            <a:spLocks noGrp="1"/>
          </p:cNvSpPr>
          <p:nvPr>
            <p:ph type="sldNum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spcBef>
                <a:spcPts val="1800"/>
              </a:spcBef>
              <a:buClr>
                <a:srgbClr val="404040"/>
              </a:buClr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1pPr>
            <a:lvl2pPr marL="742950" indent="-28575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2pPr>
            <a:lvl3pPr marL="1143000" indent="-228600">
              <a:lnSpc>
                <a:spcPct val="110000"/>
              </a:lnSpc>
              <a:buClr>
                <a:schemeClr val="tx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Arial" charset="0"/>
                <a:ea typeface="MS PGothic" pitchFamily="34" charset="-128"/>
                <a:cs typeface="Arial" charset="0"/>
              </a:defRPr>
            </a:lvl3pPr>
            <a:lvl4pPr marL="16002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4pPr>
            <a:lvl5pPr marL="2057400" indent="-228600">
              <a:lnSpc>
                <a:spcPct val="110000"/>
              </a:lnSpc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Char char="•"/>
              <a:defRPr>
                <a:solidFill>
                  <a:srgbClr val="595959"/>
                </a:solidFill>
                <a:latin typeface="Arial" charset="0"/>
                <a:ea typeface="MS PGothic" pitchFamily="34" charset="-128"/>
                <a:cs typeface="Arial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sz="1600" b="1" dirty="0">
                <a:solidFill>
                  <a:schemeClr val="tx1"/>
                </a:solidFill>
                <a:latin typeface="Trebuchet MS" pitchFamily="34" charset="0"/>
              </a:rPr>
              <a:t>6</a:t>
            </a:r>
          </a:p>
        </p:txBody>
      </p:sp>
      <p:sp>
        <p:nvSpPr>
          <p:cNvPr id="5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2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sz="1700" b="1" u="sng" dirty="0" smtClean="0">
                <a:solidFill>
                  <a:schemeClr val="accent2">
                    <a:lumMod val="75000"/>
                  </a:schemeClr>
                </a:solidFill>
              </a:rPr>
              <a:t>Collaboration </a:t>
            </a:r>
            <a:endParaRPr sz="1700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Synthesizing Exits Knowledge/Knowhow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Catch up Progress of Cybercrime </a:t>
            </a:r>
            <a:endParaRPr lang="en-US" sz="1700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sz="1700" b="1" u="sng" dirty="0" smtClean="0">
                <a:solidFill>
                  <a:schemeClr val="accent2">
                    <a:lumMod val="75000"/>
                  </a:schemeClr>
                </a:solidFill>
              </a:rPr>
              <a:t>Practicality</a:t>
            </a:r>
            <a:endParaRPr lang="en-US" sz="17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Not only Theory, But also Applicability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High-tech response against high-tech attack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700" b="1" u="sng" dirty="0" smtClean="0">
                <a:solidFill>
                  <a:schemeClr val="accent2">
                    <a:lumMod val="75000"/>
                  </a:schemeClr>
                </a:solidFill>
              </a:rPr>
              <a:t>Client Engagement </a:t>
            </a:r>
            <a:endParaRPr sz="1700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PPP</a:t>
            </a: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sz="1700" dirty="0" smtClean="0">
                <a:solidFill>
                  <a:schemeClr val="accent2">
                    <a:lumMod val="75000"/>
                  </a:schemeClr>
                </a:solidFill>
              </a:rPr>
              <a:t>Host Countries Involvement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altLang="ko-KR" sz="1700" b="1" u="sng" dirty="0" smtClean="0">
                <a:solidFill>
                  <a:schemeClr val="accent2">
                    <a:lumMod val="75000"/>
                  </a:schemeClr>
                </a:solidFill>
              </a:rPr>
              <a:t>Next Step </a:t>
            </a:r>
            <a:endParaRPr lang="en-US" altLang="ko-KR" sz="1700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altLang="ko-KR" sz="1700" dirty="0" smtClean="0">
                <a:solidFill>
                  <a:schemeClr val="accent2">
                    <a:lumMod val="75000"/>
                  </a:schemeClr>
                </a:solidFill>
              </a:rPr>
              <a:t>Collect, Accept and Reflect Fields </a:t>
            </a:r>
            <a:endParaRPr lang="en-US" altLang="ko-KR" sz="1700" dirty="0">
              <a:solidFill>
                <a:schemeClr val="accent2">
                  <a:lumMod val="75000"/>
                </a:schemeClr>
              </a:solidFill>
            </a:endParaRPr>
          </a:p>
          <a:p>
            <a:pPr marL="742950" lvl="1">
              <a:buFont typeface="Arial" panose="020B0604020202020204" pitchFamily="34" charset="0"/>
              <a:buChar char="•"/>
              <a:defRPr/>
            </a:pPr>
            <a:r>
              <a:rPr lang="en-US" altLang="ko-KR" dirty="0" smtClean="0"/>
              <a:t>Be concise and to the Point</a:t>
            </a:r>
            <a:endParaRPr lang="en-US" altLang="ko-KR" dirty="0"/>
          </a:p>
          <a:p>
            <a:pPr marL="742950" lvl="1">
              <a:buFont typeface="Arial" panose="020B0604020202020204" pitchFamily="34" charset="0"/>
              <a:buChar char="•"/>
              <a:defRPr/>
            </a:pPr>
            <a:endParaRPr lang="en-US" sz="17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45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4"/>
          <p:cNvSpPr>
            <a:spLocks noGrp="1"/>
          </p:cNvSpPr>
          <p:nvPr>
            <p:ph type="title"/>
          </p:nvPr>
        </p:nvSpPr>
        <p:spPr>
          <a:xfrm>
            <a:off x="865188" y="1306513"/>
            <a:ext cx="7297737" cy="1450975"/>
          </a:xfrm>
        </p:spPr>
        <p:txBody>
          <a:bodyPr/>
          <a:lstStyle/>
          <a:p>
            <a:pPr algn="ctr"/>
            <a:r>
              <a:rPr lang="en-US" altLang="ko-KR" smtClean="0"/>
              <a:t>Thank you</a:t>
            </a:r>
          </a:p>
        </p:txBody>
      </p:sp>
      <p:sp>
        <p:nvSpPr>
          <p:cNvPr id="3686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850900" y="3073400"/>
            <a:ext cx="7329488" cy="2398713"/>
          </a:xfrm>
        </p:spPr>
        <p:txBody>
          <a:bodyPr/>
          <a:lstStyle/>
          <a:p>
            <a:pPr marL="0" indent="0"/>
            <a:endParaRPr lang="en-US" altLang="ko-KR" smtClean="0"/>
          </a:p>
          <a:p>
            <a:pPr marL="0" indent="0" algn="ctr"/>
            <a:r>
              <a:rPr lang="en-US" altLang="ko-KR" sz="2800" smtClean="0"/>
              <a:t>Jinyong Chung</a:t>
            </a:r>
          </a:p>
          <a:p>
            <a:pPr marL="0" indent="0" algn="ctr"/>
            <a:r>
              <a:rPr lang="en-US" altLang="ko-KR" sz="2800" smtClean="0"/>
              <a:t>jchung3@worldbank.o</a:t>
            </a:r>
            <a:r>
              <a:rPr lang="en-US" altLang="ko-KR" smtClean="0"/>
              <a:t>rg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6889750" cy="365125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1400" b="0" dirty="0">
                <a:solidFill>
                  <a:schemeClr val="bg1">
                    <a:lumMod val="85000"/>
                  </a:schemeClr>
                </a:solidFill>
                <a:cs typeface="Arial" panose="020B0604020202020204" pitchFamily="34" charset="0"/>
              </a:rPr>
              <a:t>Combatting Cybercrime: Tools and Capacity Building For Emerging Economies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WB_Cybercrime_WSIS_World Bank_May 2015">
  <a:themeElements>
    <a:clrScheme name="World Bank">
      <a:dk1>
        <a:srgbClr val="002345"/>
      </a:dk1>
      <a:lt1>
        <a:sysClr val="window" lastClr="FFFFFF"/>
      </a:lt1>
      <a:dk2>
        <a:srgbClr val="000000"/>
      </a:dk2>
      <a:lt2>
        <a:srgbClr val="00ADE4"/>
      </a:lt2>
      <a:accent1>
        <a:srgbClr val="021F43"/>
      </a:accent1>
      <a:accent2>
        <a:srgbClr val="139AF0"/>
      </a:accent2>
      <a:accent3>
        <a:srgbClr val="7F7F7F"/>
      </a:accent3>
      <a:accent4>
        <a:srgbClr val="00AB51"/>
      </a:accent4>
      <a:accent5>
        <a:srgbClr val="009CA7"/>
      </a:accent5>
      <a:accent6>
        <a:srgbClr val="872B90"/>
      </a:accent6>
      <a:hlink>
        <a:srgbClr val="139AF0"/>
      </a:hlink>
      <a:folHlink>
        <a:srgbClr val="128F9C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D888FE33-7C80-4E46-A8B6-488D4B35B480}"/>
    </a:ext>
  </a:extLst>
</a:theme>
</file>

<file path=ppt/theme/theme10.xml><?xml version="1.0" encoding="utf-8"?>
<a:theme xmlns:a="http://schemas.openxmlformats.org/drawingml/2006/main" name="Divider Option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1CFBC91E-DA50-4834-A1E4-4226DED857B8}"/>
    </a:ext>
  </a:extLst>
</a:theme>
</file>

<file path=ppt/theme/theme11.xml><?xml version="1.0" encoding="utf-8"?>
<a:theme xmlns:a="http://schemas.openxmlformats.org/drawingml/2006/main" name="Contact Slide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67994F69-91E1-4614-A4C9-4A38AF8F3C95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genda Slide">
  <a:themeElements>
    <a:clrScheme name="World Bank">
      <a:dk1>
        <a:srgbClr val="002345"/>
      </a:dk1>
      <a:lt1>
        <a:sysClr val="window" lastClr="FFFFFF"/>
      </a:lt1>
      <a:dk2>
        <a:srgbClr val="000000"/>
      </a:dk2>
      <a:lt2>
        <a:srgbClr val="00ADE4"/>
      </a:lt2>
      <a:accent1>
        <a:srgbClr val="000000"/>
      </a:accent1>
      <a:accent2>
        <a:srgbClr val="7F7F7F"/>
      </a:accent2>
      <a:accent3>
        <a:srgbClr val="00ADE4"/>
      </a:accent3>
      <a:accent4>
        <a:srgbClr val="021F43"/>
      </a:accent4>
      <a:accent5>
        <a:srgbClr val="006450"/>
      </a:accent5>
      <a:accent6>
        <a:srgbClr val="F78D28"/>
      </a:accent6>
      <a:hlink>
        <a:srgbClr val="00AB51"/>
      </a:hlink>
      <a:folHlink>
        <a:srgbClr val="61477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E019548D-A625-4925-A5AE-DD9426E08FB5}"/>
    </a:ext>
  </a:extLst>
</a:theme>
</file>

<file path=ppt/theme/theme3.xml><?xml version="1.0" encoding="utf-8"?>
<a:theme xmlns:a="http://schemas.openxmlformats.org/drawingml/2006/main" name="Full Page Interior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740DE264-9AF4-41CE-920E-BC322D025F76}"/>
    </a:ext>
  </a:extLst>
</a:theme>
</file>

<file path=ppt/theme/theme4.xml><?xml version="1.0" encoding="utf-8"?>
<a:theme xmlns:a="http://schemas.openxmlformats.org/drawingml/2006/main" name="Single Area Interior Option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AA131172-C0A0-4113-8FF1-7B4E00C837A6}"/>
    </a:ext>
  </a:extLst>
</a:theme>
</file>

<file path=ppt/theme/theme5.xml><?xml version="1.0" encoding="utf-8"?>
<a:theme xmlns:a="http://schemas.openxmlformats.org/drawingml/2006/main" name="Two Area Slide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FD0AC92C-F3E5-408D-A739-F0F4E98D123F}"/>
    </a:ext>
  </a:extLst>
</a:theme>
</file>

<file path=ppt/theme/theme6.xml><?xml version="1.0" encoding="utf-8"?>
<a:theme xmlns:a="http://schemas.openxmlformats.org/drawingml/2006/main" name="Highlight Slide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C8FEA955-1D6A-45BF-97AD-2D14EFED1FEE}"/>
    </a:ext>
  </a:extLst>
</a:theme>
</file>

<file path=ppt/theme/theme7.xml><?xml version="1.0" encoding="utf-8"?>
<a:theme xmlns:a="http://schemas.openxmlformats.org/drawingml/2006/main" name="Tomb Stone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0ACA6485-3024-44AC-823A-8C614AA29B43}"/>
    </a:ext>
  </a:extLst>
</a:theme>
</file>

<file path=ppt/theme/theme8.xml><?xml version="1.0" encoding="utf-8"?>
<a:theme xmlns:a="http://schemas.openxmlformats.org/drawingml/2006/main" name="Photo Slide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ECBD53C0-EB18-4F7B-963A-9BC7B2A3498A}"/>
    </a:ext>
  </a:extLst>
</a:theme>
</file>

<file path=ppt/theme/theme9.xml><?xml version="1.0" encoding="utf-8"?>
<a:theme xmlns:a="http://schemas.openxmlformats.org/drawingml/2006/main" name="Chart 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WBG-Fixed_Logo.pot [Read-Only] [Compatibility Mode]" id="{B628D366-D702-4B21-A9C6-AED221D651BC}" vid="{7178258B-AEC1-41FA-8095-98DA38AA48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1_WB_Cybercrime_WSIS_World Bank_May 2015</Template>
  <TotalTime>84</TotalTime>
  <Words>348</Words>
  <Application>Microsoft Office PowerPoint</Application>
  <PresentationFormat>화면 슬라이드 쇼(4:3)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11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1_WB_Cybercrime_WSIS_World Bank_May 2015</vt:lpstr>
      <vt:lpstr>Agenda Slide</vt:lpstr>
      <vt:lpstr>Full Page Interior</vt:lpstr>
      <vt:lpstr>Single Area Interior Options</vt:lpstr>
      <vt:lpstr>Two Area Slides</vt:lpstr>
      <vt:lpstr>Highlight Slides</vt:lpstr>
      <vt:lpstr>Tomb Stone</vt:lpstr>
      <vt:lpstr>Photo Slides</vt:lpstr>
      <vt:lpstr>Chart </vt:lpstr>
      <vt:lpstr>Divider Options</vt:lpstr>
      <vt:lpstr>Contact Slide</vt:lpstr>
      <vt:lpstr>The World Bank Project: Combating Cybercrime- Tools and Capacity Building for  Emerging Economies</vt:lpstr>
      <vt:lpstr>Project  Overview</vt:lpstr>
      <vt:lpstr>Project Progress</vt:lpstr>
      <vt:lpstr>Toolkit for Initial Self Assessment </vt:lpstr>
      <vt:lpstr>Proposed Structure for Toolkit </vt:lpstr>
      <vt:lpstr>Application of Toolkit – Self Initial Assessment </vt:lpstr>
      <vt:lpstr>Lessons Learnt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Combating Cybercrime: Tools and Capacity Building for Emerging Economies</dc:title>
  <dc:creator>user</dc:creator>
  <cp:lastModifiedBy>user</cp:lastModifiedBy>
  <cp:revision>12</cp:revision>
  <dcterms:created xsi:type="dcterms:W3CDTF">2015-06-14T11:51:15Z</dcterms:created>
  <dcterms:modified xsi:type="dcterms:W3CDTF">2015-06-14T16:59:32Z</dcterms:modified>
</cp:coreProperties>
</file>