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0" r:id="rId2"/>
    <p:sldId id="316" r:id="rId3"/>
    <p:sldId id="332" r:id="rId4"/>
    <p:sldId id="328" r:id="rId5"/>
    <p:sldId id="313" r:id="rId6"/>
    <p:sldId id="318" r:id="rId7"/>
    <p:sldId id="320" r:id="rId8"/>
    <p:sldId id="322" r:id="rId9"/>
    <p:sldId id="324" r:id="rId10"/>
    <p:sldId id="330" r:id="rId11"/>
    <p:sldId id="326" r:id="rId12"/>
  </p:sldIdLst>
  <p:sldSz cx="9144000" cy="6858000" type="screen4x3"/>
  <p:notesSz cx="7010400" cy="9296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74">
          <p15:clr>
            <a:srgbClr val="A4A3A4"/>
          </p15:clr>
        </p15:guide>
        <p15:guide id="2" orient="horz" pos="1913">
          <p15:clr>
            <a:srgbClr val="A4A3A4"/>
          </p15:clr>
        </p15:guide>
        <p15:guide id="3" orient="horz" pos="249">
          <p15:clr>
            <a:srgbClr val="A4A3A4"/>
          </p15:clr>
        </p15:guide>
        <p15:guide id="4" pos="241">
          <p15:clr>
            <a:srgbClr val="A4A3A4"/>
          </p15:clr>
        </p15:guide>
        <p15:guide id="5" pos="551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0DD"/>
    <a:srgbClr val="0047A6"/>
    <a:srgbClr val="0057B5"/>
    <a:srgbClr val="0000B3"/>
    <a:srgbClr val="555555"/>
    <a:srgbClr val="CDC7C2"/>
    <a:srgbClr val="ED181E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-1632" y="-78"/>
      </p:cViewPr>
      <p:guideLst>
        <p:guide orient="horz" pos="4074"/>
        <p:guide orient="horz" pos="1913"/>
        <p:guide orient="horz" pos="249"/>
        <p:guide pos="241"/>
        <p:guide pos="5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7" d="100"/>
          <a:sy n="127" d="100"/>
        </p:scale>
        <p:origin x="-2552" y="-104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07B2D-CCD1-4A61-9893-4E152A84C78D}" type="doc">
      <dgm:prSet loTypeId="urn:microsoft.com/office/officeart/2005/8/layout/h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D1BB2D13-3799-4B30-BAB2-E9081F81D4F9}">
      <dgm:prSet phldrT="[Text]"/>
      <dgm:spPr/>
      <dgm:t>
        <a:bodyPr/>
        <a:lstStyle/>
        <a:p>
          <a:r>
            <a:rPr lang="en-US" dirty="0"/>
            <a:t>Political parties</a:t>
          </a:r>
          <a:endParaRPr lang="en-GB" dirty="0"/>
        </a:p>
      </dgm:t>
    </dgm:pt>
    <dgm:pt modelId="{16A4AEF6-CE3C-442F-B764-48F1FD6E5740}" type="parTrans" cxnId="{5C8A62BA-27CA-4D98-BD77-2BC46EF0E36F}">
      <dgm:prSet/>
      <dgm:spPr/>
      <dgm:t>
        <a:bodyPr/>
        <a:lstStyle/>
        <a:p>
          <a:endParaRPr lang="en-GB"/>
        </a:p>
      </dgm:t>
    </dgm:pt>
    <dgm:pt modelId="{C15909ED-AB4E-4989-A8A3-8D2E4AC4A075}" type="sibTrans" cxnId="{5C8A62BA-27CA-4D98-BD77-2BC46EF0E36F}">
      <dgm:prSet/>
      <dgm:spPr/>
      <dgm:t>
        <a:bodyPr/>
        <a:lstStyle/>
        <a:p>
          <a:endParaRPr lang="en-GB"/>
        </a:p>
      </dgm:t>
    </dgm:pt>
    <dgm:pt modelId="{C686BBB0-0810-4661-96B7-7798F3A53105}">
      <dgm:prSet phldrT="[Text]"/>
      <dgm:spPr/>
      <dgm:t>
        <a:bodyPr/>
        <a:lstStyle/>
        <a:p>
          <a:r>
            <a:rPr lang="en-US" dirty="0"/>
            <a:t>Elections</a:t>
          </a:r>
          <a:endParaRPr lang="en-GB" dirty="0"/>
        </a:p>
      </dgm:t>
    </dgm:pt>
    <dgm:pt modelId="{EDC8BA1B-DFBE-429C-ACEF-FF2F1A77767C}" type="parTrans" cxnId="{BEF410F0-690E-46D0-ACCE-35A782C3BE75}">
      <dgm:prSet/>
      <dgm:spPr/>
      <dgm:t>
        <a:bodyPr/>
        <a:lstStyle/>
        <a:p>
          <a:endParaRPr lang="en-GB"/>
        </a:p>
      </dgm:t>
    </dgm:pt>
    <dgm:pt modelId="{17859320-40BF-4919-ABB5-252D5BD296C9}" type="sibTrans" cxnId="{BEF410F0-690E-46D0-ACCE-35A782C3BE75}">
      <dgm:prSet/>
      <dgm:spPr/>
      <dgm:t>
        <a:bodyPr/>
        <a:lstStyle/>
        <a:p>
          <a:endParaRPr lang="en-GB"/>
        </a:p>
      </dgm:t>
    </dgm:pt>
    <dgm:pt modelId="{B0BF4CC4-F43C-45EA-BF0C-47630A2F4F39}">
      <dgm:prSet phldrT="[Text]"/>
      <dgm:spPr/>
      <dgm:t>
        <a:bodyPr/>
        <a:lstStyle/>
        <a:p>
          <a:r>
            <a:rPr lang="en-US" dirty="0"/>
            <a:t>Local politics</a:t>
          </a:r>
          <a:endParaRPr lang="en-GB" dirty="0"/>
        </a:p>
      </dgm:t>
    </dgm:pt>
    <dgm:pt modelId="{210EAC17-C5A9-4A89-9AB9-A8B2607F69B2}" type="parTrans" cxnId="{FEBE10D9-6773-45F8-A5C9-E3E399A1BECE}">
      <dgm:prSet/>
      <dgm:spPr/>
      <dgm:t>
        <a:bodyPr/>
        <a:lstStyle/>
        <a:p>
          <a:endParaRPr lang="en-GB"/>
        </a:p>
      </dgm:t>
    </dgm:pt>
    <dgm:pt modelId="{5B537F90-BE4D-4878-83ED-B79F75E4B490}" type="sibTrans" cxnId="{FEBE10D9-6773-45F8-A5C9-E3E399A1BECE}">
      <dgm:prSet/>
      <dgm:spPr/>
      <dgm:t>
        <a:bodyPr/>
        <a:lstStyle/>
        <a:p>
          <a:endParaRPr lang="en-GB"/>
        </a:p>
      </dgm:t>
    </dgm:pt>
    <dgm:pt modelId="{0B971A0C-0314-43B5-A9B8-29BA0E8AF1B5}">
      <dgm:prSet phldrT="[Text]"/>
      <dgm:spPr/>
      <dgm:t>
        <a:bodyPr/>
        <a:lstStyle/>
        <a:p>
          <a:r>
            <a:rPr lang="en-US" dirty="0"/>
            <a:t>Parliaments</a:t>
          </a:r>
          <a:endParaRPr lang="en-GB" dirty="0"/>
        </a:p>
      </dgm:t>
    </dgm:pt>
    <dgm:pt modelId="{B8A807EE-34BF-47B0-825F-DC2747B73033}" type="parTrans" cxnId="{D2681C6D-BA78-4D56-B1FE-EA23CE60633F}">
      <dgm:prSet/>
      <dgm:spPr/>
      <dgm:t>
        <a:bodyPr/>
        <a:lstStyle/>
        <a:p>
          <a:endParaRPr lang="en-GB"/>
        </a:p>
      </dgm:t>
    </dgm:pt>
    <dgm:pt modelId="{F08DBFEF-DA81-4B93-AF0F-4E9FC1490B40}" type="sibTrans" cxnId="{D2681C6D-BA78-4D56-B1FE-EA23CE60633F}">
      <dgm:prSet/>
      <dgm:spPr/>
      <dgm:t>
        <a:bodyPr/>
        <a:lstStyle/>
        <a:p>
          <a:endParaRPr lang="en-GB"/>
        </a:p>
      </dgm:t>
    </dgm:pt>
    <dgm:pt modelId="{992297C0-6685-47A7-8F43-F0ACB08E64AB}">
      <dgm:prSet custT="1"/>
      <dgm:spPr/>
      <dgm:t>
        <a:bodyPr/>
        <a:lstStyle/>
        <a:p>
          <a:endParaRPr lang="en-GB" sz="1100" b="1" dirty="0"/>
        </a:p>
      </dgm:t>
    </dgm:pt>
    <dgm:pt modelId="{65D7FEC5-6C9B-4EEF-95F7-EC6AE4731427}" type="parTrans" cxnId="{D5F47ED5-F74C-45C4-A4BD-C8978FA6DCAE}">
      <dgm:prSet/>
      <dgm:spPr/>
      <dgm:t>
        <a:bodyPr/>
        <a:lstStyle/>
        <a:p>
          <a:endParaRPr lang="en-GB"/>
        </a:p>
      </dgm:t>
    </dgm:pt>
    <dgm:pt modelId="{0BB7952C-FE76-477A-817E-9B24301AE332}" type="sibTrans" cxnId="{D5F47ED5-F74C-45C4-A4BD-C8978FA6DCAE}">
      <dgm:prSet/>
      <dgm:spPr/>
      <dgm:t>
        <a:bodyPr/>
        <a:lstStyle/>
        <a:p>
          <a:endParaRPr lang="en-GB"/>
        </a:p>
      </dgm:t>
    </dgm:pt>
    <dgm:pt modelId="{87124677-D5DC-4EA2-8FA4-016C741893AA}">
      <dgm:prSet custT="1"/>
      <dgm:spPr/>
      <dgm:t>
        <a:bodyPr/>
        <a:lstStyle/>
        <a:p>
          <a:r>
            <a:rPr lang="en-US" sz="1100" b="1" dirty="0"/>
            <a:t> Promote women’s active </a:t>
          </a:r>
          <a:r>
            <a:rPr lang="en-US" sz="1100" b="1" dirty="0" smtClean="0"/>
            <a:t>participation.</a:t>
          </a:r>
          <a:endParaRPr lang="en-GB" sz="1100" b="1" dirty="0"/>
        </a:p>
      </dgm:t>
    </dgm:pt>
    <dgm:pt modelId="{99727209-B842-434C-903E-FBA71797230C}" type="parTrans" cxnId="{6698869F-B4AF-43D1-9E47-EFEF6588931E}">
      <dgm:prSet/>
      <dgm:spPr/>
      <dgm:t>
        <a:bodyPr/>
        <a:lstStyle/>
        <a:p>
          <a:endParaRPr lang="en-GB"/>
        </a:p>
      </dgm:t>
    </dgm:pt>
    <dgm:pt modelId="{C659F981-19B2-42F1-A861-4846590BA1B1}" type="sibTrans" cxnId="{6698869F-B4AF-43D1-9E47-EFEF6588931E}">
      <dgm:prSet/>
      <dgm:spPr/>
      <dgm:t>
        <a:bodyPr/>
        <a:lstStyle/>
        <a:p>
          <a:endParaRPr lang="en-GB"/>
        </a:p>
      </dgm:t>
    </dgm:pt>
    <dgm:pt modelId="{1506BC29-FC6C-4E6D-83A9-FE2E909C825B}">
      <dgm:prSet custT="1"/>
      <dgm:spPr/>
      <dgm:t>
        <a:bodyPr/>
        <a:lstStyle/>
        <a:p>
          <a:r>
            <a:rPr lang="en-US" sz="1100" b="1" dirty="0"/>
            <a:t> Equally asses women and men candidates based on skills and qualities. </a:t>
          </a:r>
          <a:endParaRPr lang="en-GB" sz="1100" b="1" dirty="0"/>
        </a:p>
      </dgm:t>
    </dgm:pt>
    <dgm:pt modelId="{4D9DD05C-E40D-4D98-BFD0-92C9F6167C36}" type="parTrans" cxnId="{B581EDED-914B-4DBA-B56A-D6BB2947A993}">
      <dgm:prSet/>
      <dgm:spPr/>
      <dgm:t>
        <a:bodyPr/>
        <a:lstStyle/>
        <a:p>
          <a:endParaRPr lang="en-GB"/>
        </a:p>
      </dgm:t>
    </dgm:pt>
    <dgm:pt modelId="{B8E67399-2A12-416C-83D0-0852DE99046E}" type="sibTrans" cxnId="{B581EDED-914B-4DBA-B56A-D6BB2947A993}">
      <dgm:prSet/>
      <dgm:spPr/>
      <dgm:t>
        <a:bodyPr/>
        <a:lstStyle/>
        <a:p>
          <a:endParaRPr lang="en-GB"/>
        </a:p>
      </dgm:t>
    </dgm:pt>
    <dgm:pt modelId="{5CE285CB-FC65-4481-A7C0-058D6A8BD1AF}">
      <dgm:prSet/>
      <dgm:spPr/>
      <dgm:t>
        <a:bodyPr/>
        <a:lstStyle/>
        <a:p>
          <a:endParaRPr lang="en-GB" b="1" dirty="0"/>
        </a:p>
      </dgm:t>
    </dgm:pt>
    <dgm:pt modelId="{5112CF2B-491A-46AE-99C3-0E610064CA58}" type="parTrans" cxnId="{77A43A57-F120-4746-833E-D93804143A7B}">
      <dgm:prSet/>
      <dgm:spPr/>
      <dgm:t>
        <a:bodyPr/>
        <a:lstStyle/>
        <a:p>
          <a:endParaRPr lang="en-GB"/>
        </a:p>
      </dgm:t>
    </dgm:pt>
    <dgm:pt modelId="{5492AF34-FF9C-4208-A7B2-A61FAFD372F1}" type="sibTrans" cxnId="{77A43A57-F120-4746-833E-D93804143A7B}">
      <dgm:prSet/>
      <dgm:spPr/>
      <dgm:t>
        <a:bodyPr/>
        <a:lstStyle/>
        <a:p>
          <a:endParaRPr lang="en-GB"/>
        </a:p>
      </dgm:t>
    </dgm:pt>
    <dgm:pt modelId="{C926AC93-2536-4B86-9AB1-B6EA8CA23764}">
      <dgm:prSet/>
      <dgm:spPr/>
      <dgm:t>
        <a:bodyPr/>
        <a:lstStyle/>
        <a:p>
          <a:r>
            <a:rPr lang="en-US" b="1" dirty="0"/>
            <a:t> Consider temporary special measures to increase the number of women </a:t>
          </a:r>
          <a:r>
            <a:rPr lang="en-US" b="1" dirty="0" smtClean="0"/>
            <a:t>candidates.</a:t>
          </a:r>
          <a:endParaRPr lang="en-GB" b="1" dirty="0"/>
        </a:p>
      </dgm:t>
    </dgm:pt>
    <dgm:pt modelId="{EF531EE3-33D9-45B1-B534-1A59E366E986}" type="parTrans" cxnId="{C2D618A8-9F31-4BE6-BEEE-3A7126F5F4DE}">
      <dgm:prSet/>
      <dgm:spPr/>
      <dgm:t>
        <a:bodyPr/>
        <a:lstStyle/>
        <a:p>
          <a:endParaRPr lang="en-GB"/>
        </a:p>
      </dgm:t>
    </dgm:pt>
    <dgm:pt modelId="{7E8FD267-D8C1-40C9-A5B6-2760F369E43C}" type="sibTrans" cxnId="{C2D618A8-9F31-4BE6-BEEE-3A7126F5F4DE}">
      <dgm:prSet/>
      <dgm:spPr/>
      <dgm:t>
        <a:bodyPr/>
        <a:lstStyle/>
        <a:p>
          <a:endParaRPr lang="en-GB"/>
        </a:p>
      </dgm:t>
    </dgm:pt>
    <dgm:pt modelId="{565C66CF-C1E3-4499-AE93-5BAF4CA5C766}">
      <dgm:prSet/>
      <dgm:spPr/>
      <dgm:t>
        <a:bodyPr/>
        <a:lstStyle/>
        <a:p>
          <a:r>
            <a:rPr lang="en-US" b="1" dirty="0"/>
            <a:t> Consult women’s NGOs and gender equality interest groups.  </a:t>
          </a:r>
          <a:endParaRPr lang="en-GB" b="1" dirty="0"/>
        </a:p>
      </dgm:t>
    </dgm:pt>
    <dgm:pt modelId="{BB206853-5DA0-45F2-B32B-32D2C64DDD8F}" type="parTrans" cxnId="{ACE33DAC-7152-4A00-B734-42D8DBD01F1E}">
      <dgm:prSet/>
      <dgm:spPr/>
      <dgm:t>
        <a:bodyPr/>
        <a:lstStyle/>
        <a:p>
          <a:endParaRPr lang="en-GB"/>
        </a:p>
      </dgm:t>
    </dgm:pt>
    <dgm:pt modelId="{4BF41E09-D5C8-444B-B42C-4150E050E888}" type="sibTrans" cxnId="{ACE33DAC-7152-4A00-B734-42D8DBD01F1E}">
      <dgm:prSet/>
      <dgm:spPr/>
      <dgm:t>
        <a:bodyPr/>
        <a:lstStyle/>
        <a:p>
          <a:endParaRPr lang="en-GB"/>
        </a:p>
      </dgm:t>
    </dgm:pt>
    <dgm:pt modelId="{E3E2817B-7E15-430B-9438-44106B063728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/>
            <a:t>Collect regular, reliable and comparable gender disaggregated data.</a:t>
          </a:r>
          <a:endParaRPr lang="en-GB" b="1" dirty="0"/>
        </a:p>
      </dgm:t>
    </dgm:pt>
    <dgm:pt modelId="{405BB279-FF9E-47E7-9AE2-95B786465651}" type="parTrans" cxnId="{37BD76F4-4097-49D5-BDEA-620C06D0FF7B}">
      <dgm:prSet/>
      <dgm:spPr/>
      <dgm:t>
        <a:bodyPr/>
        <a:lstStyle/>
        <a:p>
          <a:endParaRPr lang="en-GB"/>
        </a:p>
      </dgm:t>
    </dgm:pt>
    <dgm:pt modelId="{0B7232EE-B1A6-4BBF-9482-B595A75D88AC}" type="sibTrans" cxnId="{37BD76F4-4097-49D5-BDEA-620C06D0FF7B}">
      <dgm:prSet/>
      <dgm:spPr/>
      <dgm:t>
        <a:bodyPr/>
        <a:lstStyle/>
        <a:p>
          <a:endParaRPr lang="en-GB"/>
        </a:p>
      </dgm:t>
    </dgm:pt>
    <dgm:pt modelId="{36066D12-64F6-40EC-9A60-0DF87C961E62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 Address structural, socio-economic and political barriers affecting women’s participation; </a:t>
          </a:r>
          <a:endParaRPr lang="en-GB" b="1" dirty="0"/>
        </a:p>
      </dgm:t>
    </dgm:pt>
    <dgm:pt modelId="{DD41802D-843C-465A-AB07-587EEAD693C1}" type="parTrans" cxnId="{C5604B35-0665-4942-8DEF-EBC038025348}">
      <dgm:prSet/>
      <dgm:spPr/>
      <dgm:t>
        <a:bodyPr/>
        <a:lstStyle/>
        <a:p>
          <a:endParaRPr lang="en-GB"/>
        </a:p>
      </dgm:t>
    </dgm:pt>
    <dgm:pt modelId="{F7937C14-E4FC-4EC9-A848-B8447A861DC7}" type="sibTrans" cxnId="{C5604B35-0665-4942-8DEF-EBC038025348}">
      <dgm:prSet/>
      <dgm:spPr/>
      <dgm:t>
        <a:bodyPr/>
        <a:lstStyle/>
        <a:p>
          <a:endParaRPr lang="en-GB"/>
        </a:p>
      </dgm:t>
    </dgm:pt>
    <dgm:pt modelId="{D5EA1FE4-BED5-4350-AA32-2B09FC3CBA8E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GB" dirty="0"/>
        </a:p>
      </dgm:t>
    </dgm:pt>
    <dgm:pt modelId="{0589B05B-7C9C-4EF9-B3BD-F8551D68C3C1}" type="parTrans" cxnId="{C49CB9F4-576F-4BAB-9647-9174CC8CB7D4}">
      <dgm:prSet/>
      <dgm:spPr/>
      <dgm:t>
        <a:bodyPr/>
        <a:lstStyle/>
        <a:p>
          <a:endParaRPr lang="en-GB"/>
        </a:p>
      </dgm:t>
    </dgm:pt>
    <dgm:pt modelId="{C583E777-7ED0-4B21-846D-3560059462B8}" type="sibTrans" cxnId="{C49CB9F4-576F-4BAB-9647-9174CC8CB7D4}">
      <dgm:prSet/>
      <dgm:spPr/>
      <dgm:t>
        <a:bodyPr/>
        <a:lstStyle/>
        <a:p>
          <a:endParaRPr lang="en-GB"/>
        </a:p>
      </dgm:t>
    </dgm:pt>
    <dgm:pt modelId="{62992F10-CB26-4583-868D-6A38435A58C6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  Guarantee women friendly working environment. </a:t>
          </a:r>
          <a:endParaRPr lang="en-GB" b="1" dirty="0"/>
        </a:p>
      </dgm:t>
    </dgm:pt>
    <dgm:pt modelId="{ABBA4D08-4AEF-4899-B422-FC8E061F8EC3}" type="parTrans" cxnId="{CED58B29-A115-492C-83DE-D94A1A4D01FB}">
      <dgm:prSet/>
      <dgm:spPr/>
      <dgm:t>
        <a:bodyPr/>
        <a:lstStyle/>
        <a:p>
          <a:endParaRPr lang="en-GB"/>
        </a:p>
      </dgm:t>
    </dgm:pt>
    <dgm:pt modelId="{DDBF035B-8BD0-4FDC-AFCA-FD9F423527F7}" type="sibTrans" cxnId="{CED58B29-A115-492C-83DE-D94A1A4D01FB}">
      <dgm:prSet/>
      <dgm:spPr/>
      <dgm:t>
        <a:bodyPr/>
        <a:lstStyle/>
        <a:p>
          <a:endParaRPr lang="en-GB"/>
        </a:p>
      </dgm:t>
    </dgm:pt>
    <dgm:pt modelId="{15FA9070-1840-4DF3-ACB2-655A95AE0070}">
      <dgm:prSet/>
      <dgm:spPr/>
      <dgm:t>
        <a:bodyPr/>
        <a:lstStyle/>
        <a:p>
          <a:endParaRPr lang="en-GB" b="1" dirty="0"/>
        </a:p>
      </dgm:t>
    </dgm:pt>
    <dgm:pt modelId="{E2A2EDF0-78DB-41D3-B280-BAC291F9ED22}" type="parTrans" cxnId="{8162BBE2-0EDE-492C-B706-DBBC595B991C}">
      <dgm:prSet/>
      <dgm:spPr/>
      <dgm:t>
        <a:bodyPr/>
        <a:lstStyle/>
        <a:p>
          <a:endParaRPr lang="en-GB"/>
        </a:p>
      </dgm:t>
    </dgm:pt>
    <dgm:pt modelId="{F82F4496-92FA-49C5-8670-3AA1F211BAEA}" type="sibTrans" cxnId="{8162BBE2-0EDE-492C-B706-DBBC595B991C}">
      <dgm:prSet/>
      <dgm:spPr/>
      <dgm:t>
        <a:bodyPr/>
        <a:lstStyle/>
        <a:p>
          <a:endParaRPr lang="en-GB"/>
        </a:p>
      </dgm:t>
    </dgm:pt>
    <dgm:pt modelId="{E51D25DD-19E4-4E43-B19E-3A3AA4295ACF}">
      <dgm:prSet/>
      <dgm:spPr/>
      <dgm:t>
        <a:bodyPr/>
        <a:lstStyle/>
        <a:p>
          <a:r>
            <a:rPr lang="en-US" b="1" dirty="0"/>
            <a:t> </a:t>
          </a:r>
          <a:r>
            <a:rPr lang="en-US" b="1" dirty="0" smtClean="0"/>
            <a:t>Establish </a:t>
          </a:r>
          <a:r>
            <a:rPr lang="en-US" b="1" dirty="0"/>
            <a:t>a gender sensitive institutional </a:t>
          </a:r>
          <a:r>
            <a:rPr lang="en-US" b="1" dirty="0" smtClean="0"/>
            <a:t>setting.</a:t>
          </a:r>
          <a:endParaRPr lang="en-GB" b="1" dirty="0"/>
        </a:p>
      </dgm:t>
    </dgm:pt>
    <dgm:pt modelId="{C26D855E-9A07-44F5-B7A9-2A3E1C10FAE6}" type="parTrans" cxnId="{7358183F-12F4-46C2-9B83-EBBE0E6CD25C}">
      <dgm:prSet/>
      <dgm:spPr/>
      <dgm:t>
        <a:bodyPr/>
        <a:lstStyle/>
        <a:p>
          <a:endParaRPr lang="en-GB"/>
        </a:p>
      </dgm:t>
    </dgm:pt>
    <dgm:pt modelId="{27AE7991-AE8E-4224-87F4-F4B6B6D99D06}" type="sibTrans" cxnId="{7358183F-12F4-46C2-9B83-EBBE0E6CD25C}">
      <dgm:prSet/>
      <dgm:spPr/>
      <dgm:t>
        <a:bodyPr/>
        <a:lstStyle/>
        <a:p>
          <a:endParaRPr lang="en-GB"/>
        </a:p>
      </dgm:t>
    </dgm:pt>
    <dgm:pt modelId="{9FC118F6-1EB9-475C-848B-0CC5E95A108B}">
      <dgm:prSet/>
      <dgm:spPr/>
      <dgm:t>
        <a:bodyPr/>
        <a:lstStyle/>
        <a:p>
          <a:r>
            <a:rPr lang="en-US" b="1" dirty="0"/>
            <a:t> </a:t>
          </a:r>
          <a:r>
            <a:rPr lang="en-US" b="1" dirty="0" smtClean="0"/>
            <a:t>Engage </a:t>
          </a:r>
          <a:r>
            <a:rPr lang="en-US" b="1" dirty="0"/>
            <a:t>civil society and media as partners in transforming the male dominated landscape of parliaments. </a:t>
          </a:r>
          <a:endParaRPr lang="en-GB" b="1" dirty="0"/>
        </a:p>
      </dgm:t>
    </dgm:pt>
    <dgm:pt modelId="{C3422B98-05BA-46A5-83CC-E5F5422B6A9D}" type="parTrans" cxnId="{DE5E0EC6-402D-4AF6-9C21-C71C6CBB49D3}">
      <dgm:prSet/>
      <dgm:spPr/>
      <dgm:t>
        <a:bodyPr/>
        <a:lstStyle/>
        <a:p>
          <a:endParaRPr lang="en-GB"/>
        </a:p>
      </dgm:t>
    </dgm:pt>
    <dgm:pt modelId="{91F8ED55-AAEE-4B1F-952C-BE668958560C}" type="sibTrans" cxnId="{DE5E0EC6-402D-4AF6-9C21-C71C6CBB49D3}">
      <dgm:prSet/>
      <dgm:spPr/>
      <dgm:t>
        <a:bodyPr/>
        <a:lstStyle/>
        <a:p>
          <a:endParaRPr lang="en-GB"/>
        </a:p>
      </dgm:t>
    </dgm:pt>
    <dgm:pt modelId="{228AD4FB-97CF-4AFC-B6A7-42F5ADF7283E}">
      <dgm:prSet custT="1"/>
      <dgm:spPr/>
      <dgm:t>
        <a:bodyPr/>
        <a:lstStyle/>
        <a:p>
          <a:endParaRPr lang="en-GB" sz="1100" dirty="0"/>
        </a:p>
      </dgm:t>
    </dgm:pt>
    <dgm:pt modelId="{4F23C383-3F2C-44A1-927B-E2328E8E1EC5}" type="parTrans" cxnId="{4AC089F7-06B4-4439-AE9B-8C8985613CC6}">
      <dgm:prSet/>
      <dgm:spPr/>
      <dgm:t>
        <a:bodyPr/>
        <a:lstStyle/>
        <a:p>
          <a:endParaRPr lang="en-GB"/>
        </a:p>
      </dgm:t>
    </dgm:pt>
    <dgm:pt modelId="{97FA99E3-C818-4CD5-A9A2-3F3A50CC97DF}" type="sibTrans" cxnId="{4AC089F7-06B4-4439-AE9B-8C8985613CC6}">
      <dgm:prSet/>
      <dgm:spPr/>
      <dgm:t>
        <a:bodyPr/>
        <a:lstStyle/>
        <a:p>
          <a:endParaRPr lang="en-GB"/>
        </a:p>
      </dgm:t>
    </dgm:pt>
    <dgm:pt modelId="{8691BB0E-10CE-4F91-94B7-70442A4CB102}">
      <dgm:prSet custT="1"/>
      <dgm:spPr/>
      <dgm:t>
        <a:bodyPr/>
        <a:lstStyle/>
        <a:p>
          <a:endParaRPr lang="en-GB" sz="1100" b="1" dirty="0"/>
        </a:p>
      </dgm:t>
    </dgm:pt>
    <dgm:pt modelId="{2A20744B-E90B-4D2E-A76D-1DFA594D0274}" type="parTrans" cxnId="{57DC91F3-3364-496A-A053-184F886A18B4}">
      <dgm:prSet/>
      <dgm:spPr/>
      <dgm:t>
        <a:bodyPr/>
        <a:lstStyle/>
        <a:p>
          <a:endParaRPr lang="en-GB"/>
        </a:p>
      </dgm:t>
    </dgm:pt>
    <dgm:pt modelId="{2F472109-ADF2-45C1-AFED-A0862BE3585B}" type="sibTrans" cxnId="{57DC91F3-3364-496A-A053-184F886A18B4}">
      <dgm:prSet/>
      <dgm:spPr/>
      <dgm:t>
        <a:bodyPr/>
        <a:lstStyle/>
        <a:p>
          <a:endParaRPr lang="en-GB"/>
        </a:p>
      </dgm:t>
    </dgm:pt>
    <dgm:pt modelId="{A137E7A4-F3B4-45A9-A965-63646A43BCED}">
      <dgm:prSet/>
      <dgm:spPr/>
      <dgm:t>
        <a:bodyPr/>
        <a:lstStyle/>
        <a:p>
          <a:endParaRPr lang="en-GB" b="1" dirty="0"/>
        </a:p>
      </dgm:t>
    </dgm:pt>
    <dgm:pt modelId="{1B2594ED-A934-4BD4-AB9D-E3F6CB35C6D6}" type="parTrans" cxnId="{8568257A-0C1A-4A09-9DE1-D096DD55C2EE}">
      <dgm:prSet/>
      <dgm:spPr/>
      <dgm:t>
        <a:bodyPr/>
        <a:lstStyle/>
        <a:p>
          <a:endParaRPr lang="en-GB"/>
        </a:p>
      </dgm:t>
    </dgm:pt>
    <dgm:pt modelId="{18CA337A-CF5C-4701-B2DF-7AA4EEA5FC4A}" type="sibTrans" cxnId="{8568257A-0C1A-4A09-9DE1-D096DD55C2EE}">
      <dgm:prSet/>
      <dgm:spPr/>
      <dgm:t>
        <a:bodyPr/>
        <a:lstStyle/>
        <a:p>
          <a:endParaRPr lang="en-GB"/>
        </a:p>
      </dgm:t>
    </dgm:pt>
    <dgm:pt modelId="{C16DD629-8FB9-405E-89CB-2A0678E023F8}">
      <dgm:prSet/>
      <dgm:spPr/>
      <dgm:t>
        <a:bodyPr/>
        <a:lstStyle/>
        <a:p>
          <a:endParaRPr lang="en-GB" b="1" dirty="0"/>
        </a:p>
      </dgm:t>
    </dgm:pt>
    <dgm:pt modelId="{02DF62D6-D4FB-4D03-9601-59E745E0516D}" type="parTrans" cxnId="{15998144-B4C6-4340-970F-BBCFBA8474E1}">
      <dgm:prSet/>
      <dgm:spPr/>
      <dgm:t>
        <a:bodyPr/>
        <a:lstStyle/>
        <a:p>
          <a:endParaRPr lang="en-GB"/>
        </a:p>
      </dgm:t>
    </dgm:pt>
    <dgm:pt modelId="{388C0AA6-F99C-486D-BDA6-D1ACCD6E3611}" type="sibTrans" cxnId="{15998144-B4C6-4340-970F-BBCFBA8474E1}">
      <dgm:prSet/>
      <dgm:spPr/>
      <dgm:t>
        <a:bodyPr/>
        <a:lstStyle/>
        <a:p>
          <a:endParaRPr lang="en-GB"/>
        </a:p>
      </dgm:t>
    </dgm:pt>
    <dgm:pt modelId="{BD8409C4-4077-4EBA-AD44-A55B2C5A6FDB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GB" b="1" dirty="0"/>
        </a:p>
      </dgm:t>
    </dgm:pt>
    <dgm:pt modelId="{02539ECC-7394-4828-8C73-57C0F9977B8E}" type="parTrans" cxnId="{D9BFD252-D177-4BA4-B62E-7B5D92E6FF89}">
      <dgm:prSet/>
      <dgm:spPr/>
      <dgm:t>
        <a:bodyPr/>
        <a:lstStyle/>
        <a:p>
          <a:endParaRPr lang="en-GB"/>
        </a:p>
      </dgm:t>
    </dgm:pt>
    <dgm:pt modelId="{883F79EE-54FB-4002-A12D-676E14802F3A}" type="sibTrans" cxnId="{D9BFD252-D177-4BA4-B62E-7B5D92E6FF89}">
      <dgm:prSet/>
      <dgm:spPr/>
      <dgm:t>
        <a:bodyPr/>
        <a:lstStyle/>
        <a:p>
          <a:endParaRPr lang="en-GB"/>
        </a:p>
      </dgm:t>
    </dgm:pt>
    <dgm:pt modelId="{94E451DA-FF90-49FB-88D7-E099B188062D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GB" b="1" dirty="0"/>
        </a:p>
      </dgm:t>
    </dgm:pt>
    <dgm:pt modelId="{548BA74F-5E50-4905-B67D-8D50A145B9E1}" type="parTrans" cxnId="{B5492CDD-3363-4BD5-B5A0-B77797CAC42F}">
      <dgm:prSet/>
      <dgm:spPr/>
      <dgm:t>
        <a:bodyPr/>
        <a:lstStyle/>
        <a:p>
          <a:endParaRPr lang="en-GB"/>
        </a:p>
      </dgm:t>
    </dgm:pt>
    <dgm:pt modelId="{9EB39FE9-37D2-4379-BAA9-7B9D68231FDD}" type="sibTrans" cxnId="{B5492CDD-3363-4BD5-B5A0-B77797CAC42F}">
      <dgm:prSet/>
      <dgm:spPr/>
      <dgm:t>
        <a:bodyPr/>
        <a:lstStyle/>
        <a:p>
          <a:endParaRPr lang="en-GB"/>
        </a:p>
      </dgm:t>
    </dgm:pt>
    <dgm:pt modelId="{0804F89F-54AD-4F54-9F87-489DF13E72CA}">
      <dgm:prSet custT="1"/>
      <dgm:spPr/>
      <dgm:t>
        <a:bodyPr/>
        <a:lstStyle/>
        <a:p>
          <a:r>
            <a:rPr lang="en-US" sz="1100" b="1" dirty="0" smtClean="0"/>
            <a:t>Promote </a:t>
          </a:r>
          <a:r>
            <a:rPr lang="en-US" sz="1100" b="1" dirty="0"/>
            <a:t>gender action plans and gender sensitive structure and </a:t>
          </a:r>
          <a:r>
            <a:rPr lang="en-US" sz="1100" b="1" dirty="0" smtClean="0"/>
            <a:t>processes.</a:t>
          </a:r>
          <a:endParaRPr lang="en-GB" sz="1100" b="1" dirty="0"/>
        </a:p>
      </dgm:t>
    </dgm:pt>
    <dgm:pt modelId="{20F31640-8C7E-491F-8584-D33A14EFA896}" type="parTrans" cxnId="{A6971F41-9EDB-4AF4-B77B-1BBCB320AB46}">
      <dgm:prSet/>
      <dgm:spPr/>
      <dgm:t>
        <a:bodyPr/>
        <a:lstStyle/>
        <a:p>
          <a:endParaRPr lang="en-GB"/>
        </a:p>
      </dgm:t>
    </dgm:pt>
    <dgm:pt modelId="{9045C9EB-ECD0-4B81-9ED4-A0AE7E333779}" type="sibTrans" cxnId="{A6971F41-9EDB-4AF4-B77B-1BBCB320AB46}">
      <dgm:prSet/>
      <dgm:spPr/>
      <dgm:t>
        <a:bodyPr/>
        <a:lstStyle/>
        <a:p>
          <a:endParaRPr lang="en-GB"/>
        </a:p>
      </dgm:t>
    </dgm:pt>
    <dgm:pt modelId="{05887041-2846-4498-A93B-550B198E746E}">
      <dgm:prSet/>
      <dgm:spPr/>
      <dgm:t>
        <a:bodyPr/>
        <a:lstStyle/>
        <a:p>
          <a:r>
            <a:rPr lang="en-US" b="1" dirty="0" smtClean="0"/>
            <a:t>Institutionalize </a:t>
          </a:r>
          <a:r>
            <a:rPr lang="en-US" b="1" dirty="0"/>
            <a:t>gender analysis of electoral legislation and </a:t>
          </a:r>
          <a:r>
            <a:rPr lang="en-US" b="1" dirty="0" smtClean="0"/>
            <a:t>processes.</a:t>
          </a:r>
          <a:endParaRPr lang="en-GB" b="1" dirty="0"/>
        </a:p>
      </dgm:t>
    </dgm:pt>
    <dgm:pt modelId="{6DE35F38-7E15-4B8E-ADFD-46B5154EED5A}" type="parTrans" cxnId="{C4786F8F-8777-4211-A40D-325F9BA718E7}">
      <dgm:prSet/>
      <dgm:spPr/>
      <dgm:t>
        <a:bodyPr/>
        <a:lstStyle/>
        <a:p>
          <a:endParaRPr lang="en-GB"/>
        </a:p>
      </dgm:t>
    </dgm:pt>
    <dgm:pt modelId="{9687031F-C850-4951-BD85-6C9B0996D8D3}" type="sibTrans" cxnId="{C4786F8F-8777-4211-A40D-325F9BA718E7}">
      <dgm:prSet/>
      <dgm:spPr/>
      <dgm:t>
        <a:bodyPr/>
        <a:lstStyle/>
        <a:p>
          <a:endParaRPr lang="en-GB"/>
        </a:p>
      </dgm:t>
    </dgm:pt>
    <dgm:pt modelId="{61B92D1F-0435-49E7-A779-44F035CC2EEE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GB" b="1" dirty="0"/>
        </a:p>
      </dgm:t>
    </dgm:pt>
    <dgm:pt modelId="{A47427DF-91A5-4A1D-A2F2-12155CCCB0C5}" type="parTrans" cxnId="{33EAED79-64B0-48BF-9DAE-6169E3C2992E}">
      <dgm:prSet/>
      <dgm:spPr/>
      <dgm:t>
        <a:bodyPr/>
        <a:lstStyle/>
        <a:p>
          <a:endParaRPr lang="en-GB"/>
        </a:p>
      </dgm:t>
    </dgm:pt>
    <dgm:pt modelId="{56607DDF-ADB2-4283-A955-93CAA21AF9CD}" type="sibTrans" cxnId="{33EAED79-64B0-48BF-9DAE-6169E3C2992E}">
      <dgm:prSet/>
      <dgm:spPr/>
      <dgm:t>
        <a:bodyPr/>
        <a:lstStyle/>
        <a:p>
          <a:endParaRPr lang="en-GB"/>
        </a:p>
      </dgm:t>
    </dgm:pt>
    <dgm:pt modelId="{1B993B97-783F-47A8-B7FF-08610F5DFFB9}">
      <dgm:prSet/>
      <dgm:spPr/>
      <dgm:t>
        <a:bodyPr/>
        <a:lstStyle/>
        <a:p>
          <a:r>
            <a:rPr lang="en-US" b="1" dirty="0" smtClean="0"/>
            <a:t>Introduce </a:t>
          </a:r>
          <a:r>
            <a:rPr lang="en-US" b="1" dirty="0"/>
            <a:t>effectively formulated legislative and voluntary party </a:t>
          </a:r>
          <a:r>
            <a:rPr lang="en-US" b="1" dirty="0" smtClean="0"/>
            <a:t>quotas. </a:t>
          </a:r>
          <a:endParaRPr lang="en-GB" b="1" dirty="0"/>
        </a:p>
      </dgm:t>
    </dgm:pt>
    <dgm:pt modelId="{932A1C6A-BE84-4C0F-954B-02866987F94E}" type="parTrans" cxnId="{F792FD66-57C4-4C96-BF40-B506D9D923C9}">
      <dgm:prSet/>
      <dgm:spPr/>
      <dgm:t>
        <a:bodyPr/>
        <a:lstStyle/>
        <a:p>
          <a:endParaRPr lang="en-GB"/>
        </a:p>
      </dgm:t>
    </dgm:pt>
    <dgm:pt modelId="{BE263CC2-274A-4197-B91F-E14FC8E5CDE6}" type="sibTrans" cxnId="{F792FD66-57C4-4C96-BF40-B506D9D923C9}">
      <dgm:prSet/>
      <dgm:spPr/>
      <dgm:t>
        <a:bodyPr/>
        <a:lstStyle/>
        <a:p>
          <a:endParaRPr lang="en-GB"/>
        </a:p>
      </dgm:t>
    </dgm:pt>
    <dgm:pt modelId="{01D793A0-C157-4AAC-BA92-8ADB3ECED5AE}">
      <dgm:prSet/>
      <dgm:spPr/>
      <dgm:t>
        <a:bodyPr/>
        <a:lstStyle/>
        <a:p>
          <a:endParaRPr lang="en-GB" b="1" dirty="0"/>
        </a:p>
      </dgm:t>
    </dgm:pt>
    <dgm:pt modelId="{1E3786FF-93FD-4757-ABDC-14A8F9CE3B6E}" type="parTrans" cxnId="{63E7751C-D7B4-4852-A303-F0E4DA54668A}">
      <dgm:prSet/>
      <dgm:spPr/>
      <dgm:t>
        <a:bodyPr/>
        <a:lstStyle/>
        <a:p>
          <a:endParaRPr lang="en-GB"/>
        </a:p>
      </dgm:t>
    </dgm:pt>
    <dgm:pt modelId="{8CBA27E3-F049-4118-8B87-AC1C48C15262}" type="sibTrans" cxnId="{63E7751C-D7B4-4852-A303-F0E4DA54668A}">
      <dgm:prSet/>
      <dgm:spPr/>
      <dgm:t>
        <a:bodyPr/>
        <a:lstStyle/>
        <a:p>
          <a:endParaRPr lang="en-GB"/>
        </a:p>
      </dgm:t>
    </dgm:pt>
    <dgm:pt modelId="{57A156B1-BB10-4D75-9938-46531732396C}">
      <dgm:prSet/>
      <dgm:spPr/>
      <dgm:t>
        <a:bodyPr/>
        <a:lstStyle/>
        <a:p>
          <a:endParaRPr lang="en-GB" b="1" dirty="0"/>
        </a:p>
      </dgm:t>
    </dgm:pt>
    <dgm:pt modelId="{DF550559-2383-43A4-948C-2C7D37DD3BCD}" type="parTrans" cxnId="{4ADE9481-7654-4903-AC47-339857574ED5}">
      <dgm:prSet/>
      <dgm:spPr/>
      <dgm:t>
        <a:bodyPr/>
        <a:lstStyle/>
        <a:p>
          <a:endParaRPr lang="en-GB"/>
        </a:p>
      </dgm:t>
    </dgm:pt>
    <dgm:pt modelId="{2E6604C6-4C03-4AD4-8603-5F367EF67B28}" type="sibTrans" cxnId="{4ADE9481-7654-4903-AC47-339857574ED5}">
      <dgm:prSet/>
      <dgm:spPr/>
      <dgm:t>
        <a:bodyPr/>
        <a:lstStyle/>
        <a:p>
          <a:endParaRPr lang="en-GB"/>
        </a:p>
      </dgm:t>
    </dgm:pt>
    <dgm:pt modelId="{8FFD64F8-8E3E-4C65-BDC2-B33A4F470F17}" type="pres">
      <dgm:prSet presAssocID="{C6507B2D-CCD1-4A61-9893-4E152A84C78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9D139D6-FF4F-4DAD-8A00-1E58884EE387}" type="pres">
      <dgm:prSet presAssocID="{D1BB2D13-3799-4B30-BAB2-E9081F81D4F9}" presName="compositeNode" presStyleCnt="0">
        <dgm:presLayoutVars>
          <dgm:bulletEnabled val="1"/>
        </dgm:presLayoutVars>
      </dgm:prSet>
      <dgm:spPr/>
    </dgm:pt>
    <dgm:pt modelId="{8D03B117-7393-43FF-9CEB-98D8FC983C67}" type="pres">
      <dgm:prSet presAssocID="{D1BB2D13-3799-4B30-BAB2-E9081F81D4F9}" presName="image" presStyleLbl="fgImgPlace1" presStyleIdx="0" presStyleCnt="4"/>
      <dgm:spPr/>
    </dgm:pt>
    <dgm:pt modelId="{63F0F613-9CF5-440C-B8A7-3F3FE475F723}" type="pres">
      <dgm:prSet presAssocID="{D1BB2D13-3799-4B30-BAB2-E9081F81D4F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24CDEB-E3FE-44BB-BB71-3BBDB92B5D5C}" type="pres">
      <dgm:prSet presAssocID="{D1BB2D13-3799-4B30-BAB2-E9081F81D4F9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5E0AD4-5356-4BD7-AAFC-4D886052389D}" type="pres">
      <dgm:prSet presAssocID="{C15909ED-AB4E-4989-A8A3-8D2E4AC4A075}" presName="sibTrans" presStyleCnt="0"/>
      <dgm:spPr/>
    </dgm:pt>
    <dgm:pt modelId="{C896D108-A1A5-49B6-866C-5078E97C277C}" type="pres">
      <dgm:prSet presAssocID="{C686BBB0-0810-4661-96B7-7798F3A53105}" presName="compositeNode" presStyleCnt="0">
        <dgm:presLayoutVars>
          <dgm:bulletEnabled val="1"/>
        </dgm:presLayoutVars>
      </dgm:prSet>
      <dgm:spPr/>
    </dgm:pt>
    <dgm:pt modelId="{DA7AEE0F-A794-40EE-9FBE-79CAD36D108B}" type="pres">
      <dgm:prSet presAssocID="{C686BBB0-0810-4661-96B7-7798F3A53105}" presName="image" presStyleLbl="fgImgPlace1" presStyleIdx="1" presStyleCnt="4"/>
      <dgm:spPr/>
    </dgm:pt>
    <dgm:pt modelId="{ECD5DD79-4AEA-4D81-993A-280E0EF7424F}" type="pres">
      <dgm:prSet presAssocID="{C686BBB0-0810-4661-96B7-7798F3A5310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61CC6E-DDF7-40A1-AD88-AFEEBC5D3C4F}" type="pres">
      <dgm:prSet presAssocID="{C686BBB0-0810-4661-96B7-7798F3A53105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E34D69-23CD-4FB0-8B19-C45DA90BD63D}" type="pres">
      <dgm:prSet presAssocID="{17859320-40BF-4919-ABB5-252D5BD296C9}" presName="sibTrans" presStyleCnt="0"/>
      <dgm:spPr/>
    </dgm:pt>
    <dgm:pt modelId="{C84477E2-F7C2-4594-A5DC-51AFBA538DB4}" type="pres">
      <dgm:prSet presAssocID="{B0BF4CC4-F43C-45EA-BF0C-47630A2F4F39}" presName="compositeNode" presStyleCnt="0">
        <dgm:presLayoutVars>
          <dgm:bulletEnabled val="1"/>
        </dgm:presLayoutVars>
      </dgm:prSet>
      <dgm:spPr/>
    </dgm:pt>
    <dgm:pt modelId="{FE234189-F790-4E62-B333-23F405EF7FE1}" type="pres">
      <dgm:prSet presAssocID="{B0BF4CC4-F43C-45EA-BF0C-47630A2F4F39}" presName="image" presStyleLbl="fgImgPlace1" presStyleIdx="2" presStyleCnt="4"/>
      <dgm:spPr/>
    </dgm:pt>
    <dgm:pt modelId="{BF051952-2B18-4DC0-8905-4704F0FE593F}" type="pres">
      <dgm:prSet presAssocID="{B0BF4CC4-F43C-45EA-BF0C-47630A2F4F3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36A93A-7D14-4480-9547-1586B5AC16DA}" type="pres">
      <dgm:prSet presAssocID="{B0BF4CC4-F43C-45EA-BF0C-47630A2F4F39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DBAB7A-1BCC-4F2D-90E8-8F1D384B9F1C}" type="pres">
      <dgm:prSet presAssocID="{5B537F90-BE4D-4878-83ED-B79F75E4B490}" presName="sibTrans" presStyleCnt="0"/>
      <dgm:spPr/>
    </dgm:pt>
    <dgm:pt modelId="{BBF27011-0F92-41D0-AB61-D0C47E6D086C}" type="pres">
      <dgm:prSet presAssocID="{0B971A0C-0314-43B5-A9B8-29BA0E8AF1B5}" presName="compositeNode" presStyleCnt="0">
        <dgm:presLayoutVars>
          <dgm:bulletEnabled val="1"/>
        </dgm:presLayoutVars>
      </dgm:prSet>
      <dgm:spPr/>
    </dgm:pt>
    <dgm:pt modelId="{FEC30C5A-2A95-4155-AACA-3955A164AE22}" type="pres">
      <dgm:prSet presAssocID="{0B971A0C-0314-43B5-A9B8-29BA0E8AF1B5}" presName="image" presStyleLbl="fgImgPlace1" presStyleIdx="3" presStyleCnt="4"/>
      <dgm:spPr/>
    </dgm:pt>
    <dgm:pt modelId="{32C65812-A6AF-49DE-A188-010BB02CD199}" type="pres">
      <dgm:prSet presAssocID="{0B971A0C-0314-43B5-A9B8-29BA0E8AF1B5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861A26-5CED-472A-A8FF-2C3EA685067A}" type="pres">
      <dgm:prSet presAssocID="{0B971A0C-0314-43B5-A9B8-29BA0E8AF1B5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7FBF5F2-4F77-4C5C-B4F7-97052FBA8097}" type="presOf" srcId="{C686BBB0-0810-4661-96B7-7798F3A53105}" destId="{1F61CC6E-DDF7-40A1-AD88-AFEEBC5D3C4F}" srcOrd="0" destOrd="0" presId="urn:microsoft.com/office/officeart/2005/8/layout/hList2"/>
    <dgm:cxn modelId="{A2CFBEF0-3D69-4674-924C-A474277C15D6}" type="presOf" srcId="{62992F10-CB26-4583-868D-6A38435A58C6}" destId="{BF051952-2B18-4DC0-8905-4704F0FE593F}" srcOrd="0" destOrd="5" presId="urn:microsoft.com/office/officeart/2005/8/layout/hList2"/>
    <dgm:cxn modelId="{3510815A-2140-41B7-9AC2-4D8BFD649541}" type="presOf" srcId="{5CE285CB-FC65-4481-A7C0-058D6A8BD1AF}" destId="{ECD5DD79-4AEA-4D81-993A-280E0EF7424F}" srcOrd="0" destOrd="0" presId="urn:microsoft.com/office/officeart/2005/8/layout/hList2"/>
    <dgm:cxn modelId="{7358183F-12F4-46C2-9B83-EBBE0E6CD25C}" srcId="{0B971A0C-0314-43B5-A9B8-29BA0E8AF1B5}" destId="{E51D25DD-19E4-4E43-B19E-3A3AA4295ACF}" srcOrd="3" destOrd="0" parTransId="{C26D855E-9A07-44F5-B7A9-2A3E1C10FAE6}" sibTransId="{27AE7991-AE8E-4224-87F4-F4B6B6D99D06}"/>
    <dgm:cxn modelId="{37BD76F4-4097-49D5-BDEA-620C06D0FF7B}" srcId="{B0BF4CC4-F43C-45EA-BF0C-47630A2F4F39}" destId="{E3E2817B-7E15-430B-9438-44106B063728}" srcOrd="1" destOrd="0" parTransId="{405BB279-FF9E-47E7-9AE2-95B786465651}" sibTransId="{0B7232EE-B1A6-4BBF-9482-B595A75D88AC}"/>
    <dgm:cxn modelId="{EEF7F859-6A57-42AF-95BD-DBCCF083F408}" type="presOf" srcId="{D1BB2D13-3799-4B30-BAB2-E9081F81D4F9}" destId="{0724CDEB-E3FE-44BB-BB71-3BBDB92B5D5C}" srcOrd="0" destOrd="0" presId="urn:microsoft.com/office/officeart/2005/8/layout/hList2"/>
    <dgm:cxn modelId="{FEBE10D9-6773-45F8-A5C9-E3E399A1BECE}" srcId="{C6507B2D-CCD1-4A61-9893-4E152A84C78D}" destId="{B0BF4CC4-F43C-45EA-BF0C-47630A2F4F39}" srcOrd="2" destOrd="0" parTransId="{210EAC17-C5A9-4A89-9AB9-A8B2607F69B2}" sibTransId="{5B537F90-BE4D-4878-83ED-B79F75E4B490}"/>
    <dgm:cxn modelId="{88721321-73D6-46A7-9B40-3AE1E1AED3A1}" type="presOf" srcId="{B0BF4CC4-F43C-45EA-BF0C-47630A2F4F39}" destId="{E536A93A-7D14-4480-9547-1586B5AC16DA}" srcOrd="0" destOrd="0" presId="urn:microsoft.com/office/officeart/2005/8/layout/hList2"/>
    <dgm:cxn modelId="{959C0359-A50F-46A2-B98E-2BD4898D8C96}" type="presOf" srcId="{E3E2817B-7E15-430B-9438-44106B063728}" destId="{BF051952-2B18-4DC0-8905-4704F0FE593F}" srcOrd="0" destOrd="1" presId="urn:microsoft.com/office/officeart/2005/8/layout/hList2"/>
    <dgm:cxn modelId="{5C8A62BA-27CA-4D98-BD77-2BC46EF0E36F}" srcId="{C6507B2D-CCD1-4A61-9893-4E152A84C78D}" destId="{D1BB2D13-3799-4B30-BAB2-E9081F81D4F9}" srcOrd="0" destOrd="0" parTransId="{16A4AEF6-CE3C-442F-B764-48F1FD6E5740}" sibTransId="{C15909ED-AB4E-4989-A8A3-8D2E4AC4A075}"/>
    <dgm:cxn modelId="{E0CE2310-A698-4890-AC4B-592AE55C5018}" type="presOf" srcId="{BD8409C4-4077-4EBA-AD44-A55B2C5A6FDB}" destId="{BF051952-2B18-4DC0-8905-4704F0FE593F}" srcOrd="0" destOrd="2" presId="urn:microsoft.com/office/officeart/2005/8/layout/hList2"/>
    <dgm:cxn modelId="{63E7751C-D7B4-4852-A303-F0E4DA54668A}" srcId="{0B971A0C-0314-43B5-A9B8-29BA0E8AF1B5}" destId="{01D793A0-C157-4AAC-BA92-8ADB3ECED5AE}" srcOrd="2" destOrd="0" parTransId="{1E3786FF-93FD-4757-ABDC-14A8F9CE3B6E}" sibTransId="{8CBA27E3-F049-4118-8B87-AC1C48C15262}"/>
    <dgm:cxn modelId="{55E7393D-AD57-44E0-A367-293E09D1820B}" type="presOf" srcId="{01D793A0-C157-4AAC-BA92-8ADB3ECED5AE}" destId="{32C65812-A6AF-49DE-A188-010BB02CD199}" srcOrd="0" destOrd="2" presId="urn:microsoft.com/office/officeart/2005/8/layout/hList2"/>
    <dgm:cxn modelId="{CED58B29-A115-492C-83DE-D94A1A4D01FB}" srcId="{B0BF4CC4-F43C-45EA-BF0C-47630A2F4F39}" destId="{62992F10-CB26-4583-868D-6A38435A58C6}" srcOrd="5" destOrd="0" parTransId="{ABBA4D08-4AEF-4899-B422-FC8E061F8EC3}" sibTransId="{DDBF035B-8BD0-4FDC-AFCA-FD9F423527F7}"/>
    <dgm:cxn modelId="{3ABFF2A1-E1AA-4911-B227-4FB161AD998D}" type="presOf" srcId="{15FA9070-1840-4DF3-ACB2-655A95AE0070}" destId="{32C65812-A6AF-49DE-A188-010BB02CD199}" srcOrd="0" destOrd="0" presId="urn:microsoft.com/office/officeart/2005/8/layout/hList2"/>
    <dgm:cxn modelId="{8162BBE2-0EDE-492C-B706-DBBC595B991C}" srcId="{0B971A0C-0314-43B5-A9B8-29BA0E8AF1B5}" destId="{15FA9070-1840-4DF3-ACB2-655A95AE0070}" srcOrd="0" destOrd="0" parTransId="{E2A2EDF0-78DB-41D3-B280-BAC291F9ED22}" sibTransId="{F82F4496-92FA-49C5-8670-3AA1F211BAEA}"/>
    <dgm:cxn modelId="{77A43A57-F120-4746-833E-D93804143A7B}" srcId="{C686BBB0-0810-4661-96B7-7798F3A53105}" destId="{5CE285CB-FC65-4481-A7C0-058D6A8BD1AF}" srcOrd="0" destOrd="0" parTransId="{5112CF2B-491A-46AE-99C3-0E610064CA58}" sibTransId="{5492AF34-FF9C-4208-A7B2-A61FAFD372F1}"/>
    <dgm:cxn modelId="{BEF410F0-690E-46D0-ACCE-35A782C3BE75}" srcId="{C6507B2D-CCD1-4A61-9893-4E152A84C78D}" destId="{C686BBB0-0810-4661-96B7-7798F3A53105}" srcOrd="1" destOrd="0" parTransId="{EDC8BA1B-DFBE-429C-ACEF-FF2F1A77767C}" sibTransId="{17859320-40BF-4919-ABB5-252D5BD296C9}"/>
    <dgm:cxn modelId="{B5492CDD-3363-4BD5-B5A0-B77797CAC42F}" srcId="{B0BF4CC4-F43C-45EA-BF0C-47630A2F4F39}" destId="{94E451DA-FF90-49FB-88D7-E099B188062D}" srcOrd="4" destOrd="0" parTransId="{548BA74F-5E50-4905-B67D-8D50A145B9E1}" sibTransId="{9EB39FE9-37D2-4379-BAA9-7B9D68231FDD}"/>
    <dgm:cxn modelId="{D9BFD252-D177-4BA4-B62E-7B5D92E6FF89}" srcId="{B0BF4CC4-F43C-45EA-BF0C-47630A2F4F39}" destId="{BD8409C4-4077-4EBA-AD44-A55B2C5A6FDB}" srcOrd="2" destOrd="0" parTransId="{02539ECC-7394-4828-8C73-57C0F9977B8E}" sibTransId="{883F79EE-54FB-4002-A12D-676E14802F3A}"/>
    <dgm:cxn modelId="{8DF51427-4B44-44DA-9312-BD9ED6F6E312}" type="presOf" srcId="{94E451DA-FF90-49FB-88D7-E099B188062D}" destId="{BF051952-2B18-4DC0-8905-4704F0FE593F}" srcOrd="0" destOrd="4" presId="urn:microsoft.com/office/officeart/2005/8/layout/hList2"/>
    <dgm:cxn modelId="{15998144-B4C6-4340-970F-BBCFBA8474E1}" srcId="{C686BBB0-0810-4661-96B7-7798F3A53105}" destId="{C16DD629-8FB9-405E-89CB-2A0678E023F8}" srcOrd="4" destOrd="0" parTransId="{02DF62D6-D4FB-4D03-9601-59E745E0516D}" sibTransId="{388C0AA6-F99C-486D-BDA6-D1ACCD6E3611}"/>
    <dgm:cxn modelId="{1256E36B-6DE7-47C2-9D7A-FE036E8E38FD}" type="presOf" srcId="{A137E7A4-F3B4-45A9-A965-63646A43BCED}" destId="{ECD5DD79-4AEA-4D81-993A-280E0EF7424F}" srcOrd="0" destOrd="2" presId="urn:microsoft.com/office/officeart/2005/8/layout/hList2"/>
    <dgm:cxn modelId="{C49CB9F4-576F-4BAB-9647-9174CC8CB7D4}" srcId="{B0BF4CC4-F43C-45EA-BF0C-47630A2F4F39}" destId="{D5EA1FE4-BED5-4350-AA32-2B09FC3CBA8E}" srcOrd="6" destOrd="0" parTransId="{0589B05B-7C9C-4EF9-B3BD-F8551D68C3C1}" sibTransId="{C583E777-7ED0-4B21-846D-3560059462B8}"/>
    <dgm:cxn modelId="{EDB0C6AB-7158-40D3-969A-305345C4726C}" type="presOf" srcId="{05887041-2846-4498-A93B-550B198E746E}" destId="{ECD5DD79-4AEA-4D81-993A-280E0EF7424F}" srcOrd="0" destOrd="1" presId="urn:microsoft.com/office/officeart/2005/8/layout/hList2"/>
    <dgm:cxn modelId="{DE5E0EC6-402D-4AF6-9C21-C71C6CBB49D3}" srcId="{0B971A0C-0314-43B5-A9B8-29BA0E8AF1B5}" destId="{9FC118F6-1EB9-475C-848B-0CC5E95A108B}" srcOrd="5" destOrd="0" parTransId="{C3422B98-05BA-46A5-83CC-E5F5422B6A9D}" sibTransId="{91F8ED55-AAEE-4B1F-952C-BE668958560C}"/>
    <dgm:cxn modelId="{B581EDED-914B-4DBA-B56A-D6BB2947A993}" srcId="{D1BB2D13-3799-4B30-BAB2-E9081F81D4F9}" destId="{1506BC29-FC6C-4E6D-83A9-FE2E909C825B}" srcOrd="5" destOrd="0" parTransId="{4D9DD05C-E40D-4D98-BFD0-92C9F6167C36}" sibTransId="{B8E67399-2A12-416C-83D0-0852DE99046E}"/>
    <dgm:cxn modelId="{89EC4C3A-3E12-414E-BB74-F02A2A479192}" type="presOf" srcId="{1B993B97-783F-47A8-B7FF-08610F5DFFB9}" destId="{32C65812-A6AF-49DE-A188-010BB02CD199}" srcOrd="0" destOrd="1" presId="urn:microsoft.com/office/officeart/2005/8/layout/hList2"/>
    <dgm:cxn modelId="{62BEB04A-7B5B-4482-90A7-8035BCCF3714}" type="presOf" srcId="{9FC118F6-1EB9-475C-848B-0CC5E95A108B}" destId="{32C65812-A6AF-49DE-A188-010BB02CD199}" srcOrd="0" destOrd="5" presId="urn:microsoft.com/office/officeart/2005/8/layout/hList2"/>
    <dgm:cxn modelId="{10D9FFF5-91DA-41F7-A315-04F562B098F3}" type="presOf" srcId="{87124677-D5DC-4EA2-8FA4-016C741893AA}" destId="{63F0F613-9CF5-440C-B8A7-3F3FE475F723}" srcOrd="0" destOrd="3" presId="urn:microsoft.com/office/officeart/2005/8/layout/hList2"/>
    <dgm:cxn modelId="{A6971F41-9EDB-4AF4-B77B-1BBCB320AB46}" srcId="{D1BB2D13-3799-4B30-BAB2-E9081F81D4F9}" destId="{0804F89F-54AD-4F54-9F87-489DF13E72CA}" srcOrd="1" destOrd="0" parTransId="{20F31640-8C7E-491F-8584-D33A14EFA896}" sibTransId="{9045C9EB-ECD0-4B81-9ED4-A0AE7E333779}"/>
    <dgm:cxn modelId="{38C1CCAA-8F30-4097-B623-BFBE3F45D9B6}" type="presOf" srcId="{228AD4FB-97CF-4AFC-B6A7-42F5ADF7283E}" destId="{63F0F613-9CF5-440C-B8A7-3F3FE475F723}" srcOrd="0" destOrd="2" presId="urn:microsoft.com/office/officeart/2005/8/layout/hList2"/>
    <dgm:cxn modelId="{E25E77EC-37A8-4D2A-AAA3-7E8266DB6776}" type="presOf" srcId="{D5EA1FE4-BED5-4350-AA32-2B09FC3CBA8E}" destId="{BF051952-2B18-4DC0-8905-4704F0FE593F}" srcOrd="0" destOrd="6" presId="urn:microsoft.com/office/officeart/2005/8/layout/hList2"/>
    <dgm:cxn modelId="{70673976-8FEA-4DC6-879B-9CA50729D531}" type="presOf" srcId="{992297C0-6685-47A7-8F43-F0ACB08E64AB}" destId="{63F0F613-9CF5-440C-B8A7-3F3FE475F723}" srcOrd="0" destOrd="0" presId="urn:microsoft.com/office/officeart/2005/8/layout/hList2"/>
    <dgm:cxn modelId="{C5604B35-0665-4942-8DEF-EBC038025348}" srcId="{B0BF4CC4-F43C-45EA-BF0C-47630A2F4F39}" destId="{36066D12-64F6-40EC-9A60-0DF87C961E62}" srcOrd="3" destOrd="0" parTransId="{DD41802D-843C-465A-AB07-587EEAD693C1}" sibTransId="{F7937C14-E4FC-4EC9-A848-B8447A861DC7}"/>
    <dgm:cxn modelId="{ACE33DAC-7152-4A00-B734-42D8DBD01F1E}" srcId="{C686BBB0-0810-4661-96B7-7798F3A53105}" destId="{565C66CF-C1E3-4499-AE93-5BAF4CA5C766}" srcOrd="5" destOrd="0" parTransId="{BB206853-5DA0-45F2-B32B-32D2C64DDD8F}" sibTransId="{4BF41E09-D5C8-444B-B42C-4150E050E888}"/>
    <dgm:cxn modelId="{813DBE24-86CA-46B8-BEF7-020A9B6705AF}" type="presOf" srcId="{C16DD629-8FB9-405E-89CB-2A0678E023F8}" destId="{ECD5DD79-4AEA-4D81-993A-280E0EF7424F}" srcOrd="0" destOrd="4" presId="urn:microsoft.com/office/officeart/2005/8/layout/hList2"/>
    <dgm:cxn modelId="{D5F47ED5-F74C-45C4-A4BD-C8978FA6DCAE}" srcId="{D1BB2D13-3799-4B30-BAB2-E9081F81D4F9}" destId="{992297C0-6685-47A7-8F43-F0ACB08E64AB}" srcOrd="0" destOrd="0" parTransId="{65D7FEC5-6C9B-4EEF-95F7-EC6AE4731427}" sibTransId="{0BB7952C-FE76-477A-817E-9B24301AE332}"/>
    <dgm:cxn modelId="{4ADE9481-7654-4903-AC47-339857574ED5}" srcId="{0B971A0C-0314-43B5-A9B8-29BA0E8AF1B5}" destId="{57A156B1-BB10-4D75-9938-46531732396C}" srcOrd="4" destOrd="0" parTransId="{DF550559-2383-43A4-948C-2C7D37DD3BCD}" sibTransId="{2E6604C6-4C03-4AD4-8603-5F367EF67B28}"/>
    <dgm:cxn modelId="{D6B8E9BF-3CB8-40EA-B62E-86B02C70E0F2}" type="presOf" srcId="{0B971A0C-0314-43B5-A9B8-29BA0E8AF1B5}" destId="{17861A26-5CED-472A-A8FF-2C3EA685067A}" srcOrd="0" destOrd="0" presId="urn:microsoft.com/office/officeart/2005/8/layout/hList2"/>
    <dgm:cxn modelId="{8B6CD1D6-5E33-45A4-A97A-E58945AF7CFB}" type="presOf" srcId="{565C66CF-C1E3-4499-AE93-5BAF4CA5C766}" destId="{ECD5DD79-4AEA-4D81-993A-280E0EF7424F}" srcOrd="0" destOrd="5" presId="urn:microsoft.com/office/officeart/2005/8/layout/hList2"/>
    <dgm:cxn modelId="{EAF44E1E-BB77-4D77-92EF-F0FF1D0D0319}" type="presOf" srcId="{1506BC29-FC6C-4E6D-83A9-FE2E909C825B}" destId="{63F0F613-9CF5-440C-B8A7-3F3FE475F723}" srcOrd="0" destOrd="5" presId="urn:microsoft.com/office/officeart/2005/8/layout/hList2"/>
    <dgm:cxn modelId="{FFAFF7C6-E6DC-41D6-AC93-FB34E7F57DB7}" type="presOf" srcId="{E51D25DD-19E4-4E43-B19E-3A3AA4295ACF}" destId="{32C65812-A6AF-49DE-A188-010BB02CD199}" srcOrd="0" destOrd="3" presId="urn:microsoft.com/office/officeart/2005/8/layout/hList2"/>
    <dgm:cxn modelId="{6810FFE0-3D56-4738-A03D-DF366968D4F5}" type="presOf" srcId="{61B92D1F-0435-49E7-A779-44F035CC2EEE}" destId="{BF051952-2B18-4DC0-8905-4704F0FE593F}" srcOrd="0" destOrd="0" presId="urn:microsoft.com/office/officeart/2005/8/layout/hList2"/>
    <dgm:cxn modelId="{8B023F60-358C-4AF5-B0EC-3CDCA42F2D28}" type="presOf" srcId="{C926AC93-2536-4B86-9AB1-B6EA8CA23764}" destId="{ECD5DD79-4AEA-4D81-993A-280E0EF7424F}" srcOrd="0" destOrd="3" presId="urn:microsoft.com/office/officeart/2005/8/layout/hList2"/>
    <dgm:cxn modelId="{C2D618A8-9F31-4BE6-BEEE-3A7126F5F4DE}" srcId="{C686BBB0-0810-4661-96B7-7798F3A53105}" destId="{C926AC93-2536-4B86-9AB1-B6EA8CA23764}" srcOrd="3" destOrd="0" parTransId="{EF531EE3-33D9-45B1-B534-1A59E366E986}" sibTransId="{7E8FD267-D8C1-40C9-A5B6-2760F369E43C}"/>
    <dgm:cxn modelId="{F792FD66-57C4-4C96-BF40-B506D9D923C9}" srcId="{0B971A0C-0314-43B5-A9B8-29BA0E8AF1B5}" destId="{1B993B97-783F-47A8-B7FF-08610F5DFFB9}" srcOrd="1" destOrd="0" parTransId="{932A1C6A-BE84-4C0F-954B-02866987F94E}" sibTransId="{BE263CC2-274A-4197-B91F-E14FC8E5CDE6}"/>
    <dgm:cxn modelId="{4AC089F7-06B4-4439-AE9B-8C8985613CC6}" srcId="{D1BB2D13-3799-4B30-BAB2-E9081F81D4F9}" destId="{228AD4FB-97CF-4AFC-B6A7-42F5ADF7283E}" srcOrd="2" destOrd="0" parTransId="{4F23C383-3F2C-44A1-927B-E2328E8E1EC5}" sibTransId="{97FA99E3-C818-4CD5-A9A2-3F3A50CC97DF}"/>
    <dgm:cxn modelId="{C4786F8F-8777-4211-A40D-325F9BA718E7}" srcId="{C686BBB0-0810-4661-96B7-7798F3A53105}" destId="{05887041-2846-4498-A93B-550B198E746E}" srcOrd="1" destOrd="0" parTransId="{6DE35F38-7E15-4B8E-ADFD-46B5154EED5A}" sibTransId="{9687031F-C850-4951-BD85-6C9B0996D8D3}"/>
    <dgm:cxn modelId="{14530737-DC6C-4BA7-9D0D-EA767817ADEE}" type="presOf" srcId="{8691BB0E-10CE-4F91-94B7-70442A4CB102}" destId="{63F0F613-9CF5-440C-B8A7-3F3FE475F723}" srcOrd="0" destOrd="4" presId="urn:microsoft.com/office/officeart/2005/8/layout/hList2"/>
    <dgm:cxn modelId="{A7013E8E-CC17-42FB-9940-7760654EA5E6}" type="presOf" srcId="{0804F89F-54AD-4F54-9F87-489DF13E72CA}" destId="{63F0F613-9CF5-440C-B8A7-3F3FE475F723}" srcOrd="0" destOrd="1" presId="urn:microsoft.com/office/officeart/2005/8/layout/hList2"/>
    <dgm:cxn modelId="{BC4AC36F-7B04-403B-9431-4C811141A82F}" type="presOf" srcId="{C6507B2D-CCD1-4A61-9893-4E152A84C78D}" destId="{8FFD64F8-8E3E-4C65-BDC2-B33A4F470F17}" srcOrd="0" destOrd="0" presId="urn:microsoft.com/office/officeart/2005/8/layout/hList2"/>
    <dgm:cxn modelId="{E01DDB49-CD94-4B91-A839-73DD870C0E96}" type="presOf" srcId="{57A156B1-BB10-4D75-9938-46531732396C}" destId="{32C65812-A6AF-49DE-A188-010BB02CD199}" srcOrd="0" destOrd="4" presId="urn:microsoft.com/office/officeart/2005/8/layout/hList2"/>
    <dgm:cxn modelId="{33EAED79-64B0-48BF-9DAE-6169E3C2992E}" srcId="{B0BF4CC4-F43C-45EA-BF0C-47630A2F4F39}" destId="{61B92D1F-0435-49E7-A779-44F035CC2EEE}" srcOrd="0" destOrd="0" parTransId="{A47427DF-91A5-4A1D-A2F2-12155CCCB0C5}" sibTransId="{56607DDF-ADB2-4283-A955-93CAA21AF9CD}"/>
    <dgm:cxn modelId="{57DC91F3-3364-496A-A053-184F886A18B4}" srcId="{D1BB2D13-3799-4B30-BAB2-E9081F81D4F9}" destId="{8691BB0E-10CE-4F91-94B7-70442A4CB102}" srcOrd="4" destOrd="0" parTransId="{2A20744B-E90B-4D2E-A76D-1DFA594D0274}" sibTransId="{2F472109-ADF2-45C1-AFED-A0862BE3585B}"/>
    <dgm:cxn modelId="{6698869F-B4AF-43D1-9E47-EFEF6588931E}" srcId="{D1BB2D13-3799-4B30-BAB2-E9081F81D4F9}" destId="{87124677-D5DC-4EA2-8FA4-016C741893AA}" srcOrd="3" destOrd="0" parTransId="{99727209-B842-434C-903E-FBA71797230C}" sibTransId="{C659F981-19B2-42F1-A861-4846590BA1B1}"/>
    <dgm:cxn modelId="{8568257A-0C1A-4A09-9DE1-D096DD55C2EE}" srcId="{C686BBB0-0810-4661-96B7-7798F3A53105}" destId="{A137E7A4-F3B4-45A9-A965-63646A43BCED}" srcOrd="2" destOrd="0" parTransId="{1B2594ED-A934-4BD4-AB9D-E3F6CB35C6D6}" sibTransId="{18CA337A-CF5C-4701-B2DF-7AA4EEA5FC4A}"/>
    <dgm:cxn modelId="{D2681C6D-BA78-4D56-B1FE-EA23CE60633F}" srcId="{C6507B2D-CCD1-4A61-9893-4E152A84C78D}" destId="{0B971A0C-0314-43B5-A9B8-29BA0E8AF1B5}" srcOrd="3" destOrd="0" parTransId="{B8A807EE-34BF-47B0-825F-DC2747B73033}" sibTransId="{F08DBFEF-DA81-4B93-AF0F-4E9FC1490B40}"/>
    <dgm:cxn modelId="{4AE74229-4C27-4425-8801-CBA90F812A1B}" type="presOf" srcId="{36066D12-64F6-40EC-9A60-0DF87C961E62}" destId="{BF051952-2B18-4DC0-8905-4704F0FE593F}" srcOrd="0" destOrd="3" presId="urn:microsoft.com/office/officeart/2005/8/layout/hList2"/>
    <dgm:cxn modelId="{2304FA91-7FCA-48C4-BB13-72666A3FFB88}" type="presParOf" srcId="{8FFD64F8-8E3E-4C65-BDC2-B33A4F470F17}" destId="{79D139D6-FF4F-4DAD-8A00-1E58884EE387}" srcOrd="0" destOrd="0" presId="urn:microsoft.com/office/officeart/2005/8/layout/hList2"/>
    <dgm:cxn modelId="{A80E1D68-D73A-4E5B-BA49-0C97ECCCF409}" type="presParOf" srcId="{79D139D6-FF4F-4DAD-8A00-1E58884EE387}" destId="{8D03B117-7393-43FF-9CEB-98D8FC983C67}" srcOrd="0" destOrd="0" presId="urn:microsoft.com/office/officeart/2005/8/layout/hList2"/>
    <dgm:cxn modelId="{82A24227-DBD2-4681-9421-4CF32DABA69F}" type="presParOf" srcId="{79D139D6-FF4F-4DAD-8A00-1E58884EE387}" destId="{63F0F613-9CF5-440C-B8A7-3F3FE475F723}" srcOrd="1" destOrd="0" presId="urn:microsoft.com/office/officeart/2005/8/layout/hList2"/>
    <dgm:cxn modelId="{EBCB9CF0-BC07-4329-91DB-4B195DBE68EE}" type="presParOf" srcId="{79D139D6-FF4F-4DAD-8A00-1E58884EE387}" destId="{0724CDEB-E3FE-44BB-BB71-3BBDB92B5D5C}" srcOrd="2" destOrd="0" presId="urn:microsoft.com/office/officeart/2005/8/layout/hList2"/>
    <dgm:cxn modelId="{AE94145E-A45A-4D52-89D0-880E87A37835}" type="presParOf" srcId="{8FFD64F8-8E3E-4C65-BDC2-B33A4F470F17}" destId="{305E0AD4-5356-4BD7-AAFC-4D886052389D}" srcOrd="1" destOrd="0" presId="urn:microsoft.com/office/officeart/2005/8/layout/hList2"/>
    <dgm:cxn modelId="{0C74C381-F098-4B61-A246-D43834B7221D}" type="presParOf" srcId="{8FFD64F8-8E3E-4C65-BDC2-B33A4F470F17}" destId="{C896D108-A1A5-49B6-866C-5078E97C277C}" srcOrd="2" destOrd="0" presId="urn:microsoft.com/office/officeart/2005/8/layout/hList2"/>
    <dgm:cxn modelId="{71791B0B-34C4-4330-B63E-8D0D3D0F8BB5}" type="presParOf" srcId="{C896D108-A1A5-49B6-866C-5078E97C277C}" destId="{DA7AEE0F-A794-40EE-9FBE-79CAD36D108B}" srcOrd="0" destOrd="0" presId="urn:microsoft.com/office/officeart/2005/8/layout/hList2"/>
    <dgm:cxn modelId="{82232D92-C731-4F36-8112-F2491238353E}" type="presParOf" srcId="{C896D108-A1A5-49B6-866C-5078E97C277C}" destId="{ECD5DD79-4AEA-4D81-993A-280E0EF7424F}" srcOrd="1" destOrd="0" presId="urn:microsoft.com/office/officeart/2005/8/layout/hList2"/>
    <dgm:cxn modelId="{A41DCF51-8A40-4CED-905B-05F85BD7EE38}" type="presParOf" srcId="{C896D108-A1A5-49B6-866C-5078E97C277C}" destId="{1F61CC6E-DDF7-40A1-AD88-AFEEBC5D3C4F}" srcOrd="2" destOrd="0" presId="urn:microsoft.com/office/officeart/2005/8/layout/hList2"/>
    <dgm:cxn modelId="{AC289FD8-1AF5-420D-872E-95CF9B31F288}" type="presParOf" srcId="{8FFD64F8-8E3E-4C65-BDC2-B33A4F470F17}" destId="{BBE34D69-23CD-4FB0-8B19-C45DA90BD63D}" srcOrd="3" destOrd="0" presId="urn:microsoft.com/office/officeart/2005/8/layout/hList2"/>
    <dgm:cxn modelId="{77EBC816-1199-4332-A49E-BE432D363816}" type="presParOf" srcId="{8FFD64F8-8E3E-4C65-BDC2-B33A4F470F17}" destId="{C84477E2-F7C2-4594-A5DC-51AFBA538DB4}" srcOrd="4" destOrd="0" presId="urn:microsoft.com/office/officeart/2005/8/layout/hList2"/>
    <dgm:cxn modelId="{550A4FC6-9B75-401E-81D0-D6B0661B0772}" type="presParOf" srcId="{C84477E2-F7C2-4594-A5DC-51AFBA538DB4}" destId="{FE234189-F790-4E62-B333-23F405EF7FE1}" srcOrd="0" destOrd="0" presId="urn:microsoft.com/office/officeart/2005/8/layout/hList2"/>
    <dgm:cxn modelId="{C522EC6B-A7F4-4F9D-9206-4787A47594A2}" type="presParOf" srcId="{C84477E2-F7C2-4594-A5DC-51AFBA538DB4}" destId="{BF051952-2B18-4DC0-8905-4704F0FE593F}" srcOrd="1" destOrd="0" presId="urn:microsoft.com/office/officeart/2005/8/layout/hList2"/>
    <dgm:cxn modelId="{214BDEDE-3CF7-48E0-8737-6E579046B37B}" type="presParOf" srcId="{C84477E2-F7C2-4594-A5DC-51AFBA538DB4}" destId="{E536A93A-7D14-4480-9547-1586B5AC16DA}" srcOrd="2" destOrd="0" presId="urn:microsoft.com/office/officeart/2005/8/layout/hList2"/>
    <dgm:cxn modelId="{9F9EA822-1628-465A-9219-D79D6982DAF1}" type="presParOf" srcId="{8FFD64F8-8E3E-4C65-BDC2-B33A4F470F17}" destId="{99DBAB7A-1BCC-4F2D-90E8-8F1D384B9F1C}" srcOrd="5" destOrd="0" presId="urn:microsoft.com/office/officeart/2005/8/layout/hList2"/>
    <dgm:cxn modelId="{D17AAD3C-37B4-4C5D-9D1A-8C1754A323BA}" type="presParOf" srcId="{8FFD64F8-8E3E-4C65-BDC2-B33A4F470F17}" destId="{BBF27011-0F92-41D0-AB61-D0C47E6D086C}" srcOrd="6" destOrd="0" presId="urn:microsoft.com/office/officeart/2005/8/layout/hList2"/>
    <dgm:cxn modelId="{AFDCE892-14E4-4C3F-8F46-94325A252077}" type="presParOf" srcId="{BBF27011-0F92-41D0-AB61-D0C47E6D086C}" destId="{FEC30C5A-2A95-4155-AACA-3955A164AE22}" srcOrd="0" destOrd="0" presId="urn:microsoft.com/office/officeart/2005/8/layout/hList2"/>
    <dgm:cxn modelId="{FEEC3A4B-B347-4381-AAD7-588024B69E76}" type="presParOf" srcId="{BBF27011-0F92-41D0-AB61-D0C47E6D086C}" destId="{32C65812-A6AF-49DE-A188-010BB02CD199}" srcOrd="1" destOrd="0" presId="urn:microsoft.com/office/officeart/2005/8/layout/hList2"/>
    <dgm:cxn modelId="{56CBF8C5-4BCB-4C20-9416-3E94B462BE79}" type="presParOf" srcId="{BBF27011-0F92-41D0-AB61-D0C47E6D086C}" destId="{17861A26-5CED-472A-A8FF-2C3EA685067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4CDEB-E3FE-44BB-BB71-3BBDB92B5D5C}">
      <dsp:nvSpPr>
        <dsp:cNvPr id="0" name=""/>
        <dsp:cNvSpPr/>
      </dsp:nvSpPr>
      <dsp:spPr>
        <a:xfrm rot="16200000">
          <a:off x="-1750220" y="2517853"/>
          <a:ext cx="3860863" cy="26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6697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Political parties</a:t>
          </a:r>
          <a:endParaRPr lang="en-GB" sz="2000" kern="1200" dirty="0"/>
        </a:p>
      </dsp:txBody>
      <dsp:txXfrm>
        <a:off x="-1750220" y="2517853"/>
        <a:ext cx="3860863" cy="268381"/>
      </dsp:txXfrm>
    </dsp:sp>
    <dsp:sp modelId="{63F0F613-9CF5-440C-B8A7-3F3FE475F723}">
      <dsp:nvSpPr>
        <dsp:cNvPr id="0" name=""/>
        <dsp:cNvSpPr/>
      </dsp:nvSpPr>
      <dsp:spPr>
        <a:xfrm>
          <a:off x="314402" y="721612"/>
          <a:ext cx="1336822" cy="3860863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236697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Promote </a:t>
          </a:r>
          <a:r>
            <a:rPr lang="en-US" sz="1100" b="1" kern="1200" dirty="0"/>
            <a:t>gender action plans and gender sensitive structure and </a:t>
          </a:r>
          <a:r>
            <a:rPr lang="en-US" sz="1100" b="1" kern="1200" dirty="0" smtClean="0"/>
            <a:t>processes.</a:t>
          </a: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 Promote women’s active </a:t>
          </a:r>
          <a:r>
            <a:rPr lang="en-US" sz="1100" b="1" kern="1200" dirty="0" smtClean="0"/>
            <a:t>participation.</a:t>
          </a: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 Equally asses women and men candidates based on skills and qualities. </a:t>
          </a:r>
          <a:endParaRPr lang="en-GB" sz="1100" b="1" kern="1200" dirty="0"/>
        </a:p>
      </dsp:txBody>
      <dsp:txXfrm>
        <a:off x="314402" y="721612"/>
        <a:ext cx="1336822" cy="3860863"/>
      </dsp:txXfrm>
    </dsp:sp>
    <dsp:sp modelId="{8D03B117-7393-43FF-9CEB-98D8FC983C67}">
      <dsp:nvSpPr>
        <dsp:cNvPr id="0" name=""/>
        <dsp:cNvSpPr/>
      </dsp:nvSpPr>
      <dsp:spPr>
        <a:xfrm>
          <a:off x="46020" y="367349"/>
          <a:ext cx="536762" cy="536762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CC6E-DDF7-40A1-AD88-AFEEBC5D3C4F}">
      <dsp:nvSpPr>
        <dsp:cNvPr id="0" name=""/>
        <dsp:cNvSpPr/>
      </dsp:nvSpPr>
      <dsp:spPr>
        <a:xfrm rot="16200000">
          <a:off x="194397" y="2517853"/>
          <a:ext cx="3860863" cy="26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6697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Elections</a:t>
          </a:r>
          <a:endParaRPr lang="en-GB" sz="2000" kern="1200" dirty="0"/>
        </a:p>
      </dsp:txBody>
      <dsp:txXfrm>
        <a:off x="194397" y="2517853"/>
        <a:ext cx="3860863" cy="268381"/>
      </dsp:txXfrm>
    </dsp:sp>
    <dsp:sp modelId="{ECD5DD79-4AEA-4D81-993A-280E0EF7424F}">
      <dsp:nvSpPr>
        <dsp:cNvPr id="0" name=""/>
        <dsp:cNvSpPr/>
      </dsp:nvSpPr>
      <dsp:spPr>
        <a:xfrm>
          <a:off x="2259020" y="721612"/>
          <a:ext cx="1336822" cy="3860863"/>
        </a:xfrm>
        <a:prstGeom prst="rect">
          <a:avLst/>
        </a:prstGeom>
        <a:solidFill>
          <a:schemeClr val="accent2">
            <a:shade val="50000"/>
            <a:hueOff val="421830"/>
            <a:satOff val="-36568"/>
            <a:lumOff val="289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36697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Institutionalize </a:t>
          </a:r>
          <a:r>
            <a:rPr lang="en-US" sz="1100" b="1" kern="1200" dirty="0"/>
            <a:t>gender analysis of electoral legislation and </a:t>
          </a:r>
          <a:r>
            <a:rPr lang="en-US" sz="1100" b="1" kern="1200" dirty="0" smtClean="0"/>
            <a:t>processes.</a:t>
          </a: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 Consider temporary special measures to increase the number of women </a:t>
          </a:r>
          <a:r>
            <a:rPr lang="en-US" sz="1100" b="1" kern="1200" dirty="0" smtClean="0"/>
            <a:t>candidates.</a:t>
          </a: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 Consult women’s NGOs and gender equality interest groups.  </a:t>
          </a:r>
          <a:endParaRPr lang="en-GB" sz="1100" b="1" kern="1200" dirty="0"/>
        </a:p>
      </dsp:txBody>
      <dsp:txXfrm>
        <a:off x="2259020" y="721612"/>
        <a:ext cx="1336822" cy="3860863"/>
      </dsp:txXfrm>
    </dsp:sp>
    <dsp:sp modelId="{DA7AEE0F-A794-40EE-9FBE-79CAD36D108B}">
      <dsp:nvSpPr>
        <dsp:cNvPr id="0" name=""/>
        <dsp:cNvSpPr/>
      </dsp:nvSpPr>
      <dsp:spPr>
        <a:xfrm>
          <a:off x="1990639" y="367349"/>
          <a:ext cx="536762" cy="536762"/>
        </a:xfrm>
        <a:prstGeom prst="rect">
          <a:avLst/>
        </a:prstGeom>
        <a:solidFill>
          <a:schemeClr val="accent2">
            <a:tint val="50000"/>
            <a:hueOff val="-3298"/>
            <a:satOff val="203"/>
            <a:lumOff val="-8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6A93A-7D14-4480-9547-1586B5AC16DA}">
      <dsp:nvSpPr>
        <dsp:cNvPr id="0" name=""/>
        <dsp:cNvSpPr/>
      </dsp:nvSpPr>
      <dsp:spPr>
        <a:xfrm rot="16200000">
          <a:off x="2139015" y="2517853"/>
          <a:ext cx="3860863" cy="26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6697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Local politics</a:t>
          </a:r>
          <a:endParaRPr lang="en-GB" sz="2000" kern="1200" dirty="0"/>
        </a:p>
      </dsp:txBody>
      <dsp:txXfrm>
        <a:off x="2139015" y="2517853"/>
        <a:ext cx="3860863" cy="268381"/>
      </dsp:txXfrm>
    </dsp:sp>
    <dsp:sp modelId="{BF051952-2B18-4DC0-8905-4704F0FE593F}">
      <dsp:nvSpPr>
        <dsp:cNvPr id="0" name=""/>
        <dsp:cNvSpPr/>
      </dsp:nvSpPr>
      <dsp:spPr>
        <a:xfrm>
          <a:off x="4203638" y="721612"/>
          <a:ext cx="1336822" cy="386086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36697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Collect regular, reliable and comparable gender disaggregated data.</a:t>
          </a: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 Address structural, socio-economic and political barriers affecting women’s participation; </a:t>
          </a: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  Guarantee women friendly working environment. </a:t>
          </a: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kern="1200" dirty="0"/>
        </a:p>
      </dsp:txBody>
      <dsp:txXfrm>
        <a:off x="4203638" y="721612"/>
        <a:ext cx="1336822" cy="3860863"/>
      </dsp:txXfrm>
    </dsp:sp>
    <dsp:sp modelId="{FE234189-F790-4E62-B333-23F405EF7FE1}">
      <dsp:nvSpPr>
        <dsp:cNvPr id="0" name=""/>
        <dsp:cNvSpPr/>
      </dsp:nvSpPr>
      <dsp:spPr>
        <a:xfrm>
          <a:off x="3935257" y="367349"/>
          <a:ext cx="536762" cy="536762"/>
        </a:xfrm>
        <a:prstGeom prst="rect">
          <a:avLst/>
        </a:prstGeom>
        <a:solidFill>
          <a:schemeClr val="accent2">
            <a:tint val="50000"/>
            <a:hueOff val="-6596"/>
            <a:satOff val="407"/>
            <a:lumOff val="-17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61A26-5CED-472A-A8FF-2C3EA685067A}">
      <dsp:nvSpPr>
        <dsp:cNvPr id="0" name=""/>
        <dsp:cNvSpPr/>
      </dsp:nvSpPr>
      <dsp:spPr>
        <a:xfrm rot="16200000">
          <a:off x="4083634" y="2517853"/>
          <a:ext cx="3860863" cy="26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6697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Parliaments</a:t>
          </a:r>
          <a:endParaRPr lang="en-GB" sz="2000" kern="1200" dirty="0"/>
        </a:p>
      </dsp:txBody>
      <dsp:txXfrm>
        <a:off x="4083634" y="2517853"/>
        <a:ext cx="3860863" cy="268381"/>
      </dsp:txXfrm>
    </dsp:sp>
    <dsp:sp modelId="{32C65812-A6AF-49DE-A188-010BB02CD199}">
      <dsp:nvSpPr>
        <dsp:cNvPr id="0" name=""/>
        <dsp:cNvSpPr/>
      </dsp:nvSpPr>
      <dsp:spPr>
        <a:xfrm>
          <a:off x="6148256" y="721612"/>
          <a:ext cx="1336822" cy="3860863"/>
        </a:xfrm>
        <a:prstGeom prst="rect">
          <a:avLst/>
        </a:prstGeom>
        <a:solidFill>
          <a:schemeClr val="accent2">
            <a:shade val="50000"/>
            <a:hueOff val="421830"/>
            <a:satOff val="-36568"/>
            <a:lumOff val="289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36697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Introduce </a:t>
          </a:r>
          <a:r>
            <a:rPr lang="en-US" sz="1100" b="1" kern="1200" dirty="0"/>
            <a:t>effectively formulated legislative and voluntary party </a:t>
          </a:r>
          <a:r>
            <a:rPr lang="en-US" sz="1100" b="1" kern="1200" dirty="0" smtClean="0"/>
            <a:t>quotas. </a:t>
          </a: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 </a:t>
          </a:r>
          <a:r>
            <a:rPr lang="en-US" sz="1100" b="1" kern="1200" dirty="0" smtClean="0"/>
            <a:t>Establish </a:t>
          </a:r>
          <a:r>
            <a:rPr lang="en-US" sz="1100" b="1" kern="1200" dirty="0"/>
            <a:t>a gender sensitive institutional </a:t>
          </a:r>
          <a:r>
            <a:rPr lang="en-US" sz="1100" b="1" kern="1200" dirty="0" smtClean="0"/>
            <a:t>setting.</a:t>
          </a: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 </a:t>
          </a:r>
          <a:r>
            <a:rPr lang="en-US" sz="1100" b="1" kern="1200" dirty="0" smtClean="0"/>
            <a:t>Engage </a:t>
          </a:r>
          <a:r>
            <a:rPr lang="en-US" sz="1100" b="1" kern="1200" dirty="0"/>
            <a:t>civil society and media as partners in transforming the male dominated landscape of parliaments. </a:t>
          </a:r>
          <a:endParaRPr lang="en-GB" sz="1100" b="1" kern="1200" dirty="0"/>
        </a:p>
      </dsp:txBody>
      <dsp:txXfrm>
        <a:off x="6148256" y="721612"/>
        <a:ext cx="1336822" cy="3860863"/>
      </dsp:txXfrm>
    </dsp:sp>
    <dsp:sp modelId="{FEC30C5A-2A95-4155-AACA-3955A164AE22}">
      <dsp:nvSpPr>
        <dsp:cNvPr id="0" name=""/>
        <dsp:cNvSpPr/>
      </dsp:nvSpPr>
      <dsp:spPr>
        <a:xfrm>
          <a:off x="5879875" y="367349"/>
          <a:ext cx="536762" cy="536762"/>
        </a:xfrm>
        <a:prstGeom prst="rect">
          <a:avLst/>
        </a:prstGeom>
        <a:solidFill>
          <a:schemeClr val="accent2">
            <a:tint val="50000"/>
            <a:hueOff val="-9894"/>
            <a:satOff val="610"/>
            <a:lumOff val="-25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2161" cy="50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239" y="0"/>
            <a:ext cx="3072161" cy="50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5460"/>
            <a:ext cx="3072161" cy="50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239" y="8795460"/>
            <a:ext cx="3072161" cy="50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1AB568-D6CB-4BB9-8372-99548CFED29E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6738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2161" cy="50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239" y="0"/>
            <a:ext cx="3072161" cy="50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714375"/>
            <a:ext cx="4670425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10" y="4434149"/>
            <a:ext cx="5121380" cy="414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5460"/>
            <a:ext cx="3072161" cy="50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239" y="8795460"/>
            <a:ext cx="3072161" cy="50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2B66F6-E693-47C8-B88D-2814479912AD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901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58FE1-A995-430F-91F8-01B704EA7B9D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94A1-ED62-49B6-AA1F-6B7303F9EB58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94A1-ED62-49B6-AA1F-6B7303F9EB58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EC8BD-C314-40A5-B77F-2548960335A0}" type="slidenum">
              <a:rPr lang="de-DE"/>
              <a:pPr/>
              <a:t>2</a:t>
            </a:fld>
            <a:endParaRPr lang="de-DE" dirty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EC8BD-C314-40A5-B77F-2548960335A0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EC8BD-C314-40A5-B77F-2548960335A0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94A1-ED62-49B6-AA1F-6B7303F9EB58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94A1-ED62-49B6-AA1F-6B7303F9EB58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94A1-ED62-49B6-AA1F-6B7303F9EB58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94A1-ED62-49B6-AA1F-6B7303F9EB58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94A1-ED62-49B6-AA1F-6B7303F9EB58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73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865188"/>
            <a:ext cx="2003425" cy="515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3888" y="865188"/>
            <a:ext cx="5857875" cy="515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084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65188"/>
            <a:ext cx="8001000" cy="896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36588" y="1957388"/>
            <a:ext cx="8001000" cy="4064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67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83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78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588" y="1957388"/>
            <a:ext cx="3924300" cy="406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957388"/>
            <a:ext cx="3924300" cy="406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27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11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85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52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95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865188"/>
            <a:ext cx="80010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1957388"/>
            <a:ext cx="80010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9pPr>
    </p:titleStyle>
    <p:bodyStyle>
      <a:lvl1pPr algn="l" defTabSz="901700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76238" indent="-185738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57238" indent="-190500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>
          <a:solidFill>
            <a:schemeClr val="tx1"/>
          </a:solidFill>
          <a:latin typeface="+mn-lt"/>
        </a:defRPr>
      </a:lvl3pPr>
      <a:lvl4pPr marL="1138238" indent="-190500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>
          <a:solidFill>
            <a:schemeClr val="tx1"/>
          </a:solidFill>
          <a:latin typeface="+mn-lt"/>
        </a:defRPr>
      </a:lvl4pPr>
      <a:lvl5pPr marL="1519238" indent="-190500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>
          <a:solidFill>
            <a:schemeClr val="tx1"/>
          </a:solidFill>
          <a:latin typeface="+mn-lt"/>
        </a:defRPr>
      </a:lvl5pPr>
      <a:lvl6pPr marL="1976438" indent="-190500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>
          <a:solidFill>
            <a:schemeClr val="tx1"/>
          </a:solidFill>
          <a:latin typeface="+mn-lt"/>
        </a:defRPr>
      </a:lvl6pPr>
      <a:lvl7pPr marL="2433638" indent="-190500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>
          <a:solidFill>
            <a:schemeClr val="tx1"/>
          </a:solidFill>
          <a:latin typeface="+mn-lt"/>
        </a:defRPr>
      </a:lvl7pPr>
      <a:lvl8pPr marL="2890838" indent="-190500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>
          <a:solidFill>
            <a:schemeClr val="tx1"/>
          </a:solidFill>
          <a:latin typeface="+mn-lt"/>
        </a:defRPr>
      </a:lvl8pPr>
      <a:lvl9pPr marL="3348038" indent="-190500" algn="l" defTabSz="9017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&gt;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47" name="Group 43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98348" name="Rectangle 44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98349" name="Rectangle 45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98350" name="Rectangle 46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98351" name="Rectangle 47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</p:grp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92125" y="61610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584200" y="1506658"/>
            <a:ext cx="8039100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1" hangingPunct="1">
              <a:lnSpc>
                <a:spcPct val="110000"/>
              </a:lnSpc>
            </a:pPr>
            <a:r>
              <a:rPr lang="en-US" sz="3800" b="1" dirty="0">
                <a:solidFill>
                  <a:schemeClr val="tx2"/>
                </a:solidFill>
                <a:latin typeface="Helvetica" pitchFamily="-90" charset="0"/>
              </a:rPr>
              <a:t>Compendium </a:t>
            </a:r>
            <a:endParaRPr lang="en-US" sz="3800" b="1" dirty="0" smtClean="0">
              <a:solidFill>
                <a:schemeClr val="tx2"/>
              </a:solidFill>
              <a:latin typeface="Helvetica" pitchFamily="-90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sz="3800" b="1" dirty="0">
                <a:solidFill>
                  <a:schemeClr val="tx2"/>
                </a:solidFill>
                <a:latin typeface="Helvetica" pitchFamily="-90" charset="0"/>
              </a:rPr>
              <a:t>o</a:t>
            </a:r>
            <a:r>
              <a:rPr lang="en-US" sz="3800" b="1" dirty="0" smtClean="0">
                <a:solidFill>
                  <a:schemeClr val="tx2"/>
                </a:solidFill>
                <a:latin typeface="Helvetica" pitchFamily="-90" charset="0"/>
              </a:rPr>
              <a:t>f Good </a:t>
            </a:r>
            <a:r>
              <a:rPr lang="en-US" sz="3800" b="1" dirty="0">
                <a:solidFill>
                  <a:schemeClr val="tx2"/>
                </a:solidFill>
                <a:latin typeface="Helvetica" pitchFamily="-90" charset="0"/>
              </a:rPr>
              <a:t>Practices </a:t>
            </a:r>
            <a:r>
              <a:rPr lang="en-US" sz="3800" b="1" dirty="0" smtClean="0">
                <a:solidFill>
                  <a:schemeClr val="tx2"/>
                </a:solidFill>
                <a:latin typeface="Helvetica" pitchFamily="-90" charset="0"/>
              </a:rPr>
              <a:t>for </a:t>
            </a:r>
            <a:r>
              <a:rPr lang="en-US" sz="3800" b="1" dirty="0">
                <a:solidFill>
                  <a:schemeClr val="tx2"/>
                </a:solidFill>
                <a:latin typeface="Helvetica" pitchFamily="-90" charset="0"/>
              </a:rPr>
              <a:t>Advancing Women’s Political Participation </a:t>
            </a:r>
            <a:endParaRPr lang="en-US" sz="3800" b="1" dirty="0" smtClean="0">
              <a:solidFill>
                <a:schemeClr val="tx2"/>
              </a:solidFill>
              <a:latin typeface="Helvetica" pitchFamily="-90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sz="3800" b="1" dirty="0" smtClean="0">
                <a:solidFill>
                  <a:schemeClr val="tx2"/>
                </a:solidFill>
                <a:latin typeface="Helvetica" pitchFamily="-90" charset="0"/>
              </a:rPr>
              <a:t>in </a:t>
            </a:r>
            <a:r>
              <a:rPr lang="en-US" sz="3800" b="1" dirty="0">
                <a:solidFill>
                  <a:schemeClr val="tx2"/>
                </a:solidFill>
                <a:latin typeface="Helvetica" pitchFamily="-90" charset="0"/>
              </a:rPr>
              <a:t>the OSCE Region </a:t>
            </a:r>
            <a:r>
              <a:rPr lang="de-DE" sz="3800" b="1" dirty="0">
                <a:solidFill>
                  <a:schemeClr val="tx2"/>
                </a:solidFill>
                <a:latin typeface="Helvetica" pitchFamily="-90" charset="0"/>
              </a:rPr>
              <a:t/>
            </a:r>
            <a:br>
              <a:rPr lang="de-DE" sz="3800" b="1" dirty="0">
                <a:solidFill>
                  <a:schemeClr val="tx2"/>
                </a:solidFill>
                <a:latin typeface="Helvetica" pitchFamily="-90" charset="0"/>
              </a:rPr>
            </a:br>
            <a:r>
              <a:rPr lang="en-US" sz="2300" dirty="0" smtClean="0">
                <a:latin typeface="Helvetica" pitchFamily="-90" charset="0"/>
              </a:rPr>
              <a:t> </a:t>
            </a:r>
            <a:endParaRPr lang="en-US" sz="4200" dirty="0"/>
          </a:p>
        </p:txBody>
      </p:sp>
      <p:pic>
        <p:nvPicPr>
          <p:cNvPr id="98342" name="Picture 38" descr="08_LOGO_OSCE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034088"/>
            <a:ext cx="3724275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1762125" y="4968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98345" name="Rectangle 41"/>
          <p:cNvSpPr>
            <a:spLocks noChangeArrowheads="1"/>
          </p:cNvSpPr>
          <p:nvPr/>
        </p:nvSpPr>
        <p:spPr bwMode="auto">
          <a:xfrm>
            <a:off x="431799" y="292100"/>
            <a:ext cx="206360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10000"/>
              </a:lnSpc>
            </a:pPr>
            <a:r>
              <a:rPr lang="en-US" sz="1500" b="1" dirty="0" smtClean="0">
                <a:solidFill>
                  <a:schemeClr val="tx2"/>
                </a:solidFill>
                <a:latin typeface="Helvetica" pitchFamily="-90" charset="0"/>
              </a:rPr>
              <a:t>osce.org/odihr/gender</a:t>
            </a:r>
            <a:endParaRPr lang="en-US" sz="4200" b="1" dirty="0">
              <a:solidFill>
                <a:schemeClr val="tx2"/>
              </a:solidFill>
            </a:endParaRPr>
          </a:p>
        </p:txBody>
      </p:sp>
      <p:pic>
        <p:nvPicPr>
          <p:cNvPr id="98352" name="Picture 48" descr="correctcol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457825"/>
            <a:ext cx="1362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8578" name="Rectangle 34"/>
          <p:cNvSpPr>
            <a:spLocks noChangeArrowheads="1"/>
          </p:cNvSpPr>
          <p:nvPr/>
        </p:nvSpPr>
        <p:spPr bwMode="auto">
          <a:xfrm>
            <a:off x="8086725" y="6297613"/>
            <a:ext cx="59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en-US" sz="1000" dirty="0"/>
          </a:p>
        </p:txBody>
      </p:sp>
      <p:grpSp>
        <p:nvGrpSpPr>
          <p:cNvPr id="108583" name="Group 39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08584" name="Rectangle 40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5" name="Rectangle 41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6" name="Rectangle 42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7" name="Rectangle 43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</p:grpSp>
      <p:pic>
        <p:nvPicPr>
          <p:cNvPr id="108588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003925"/>
            <a:ext cx="9953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400" y="1634798"/>
            <a:ext cx="640846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+mn-lt"/>
              </a:rPr>
              <a:t> </a:t>
            </a:r>
            <a:endParaRPr lang="en-US" sz="21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>
                <a:latin typeface="+mn-lt"/>
              </a:rPr>
              <a:t>Available on ODIHR’s web page </a:t>
            </a:r>
            <a:r>
              <a:rPr lang="en-US" sz="2100" dirty="0" smtClean="0">
                <a:latin typeface="+mn-lt"/>
              </a:rPr>
              <a:t>in English and Russian language, at </a:t>
            </a:r>
            <a:r>
              <a:rPr lang="en-US" sz="2400" b="1" dirty="0" smtClean="0">
                <a:solidFill>
                  <a:schemeClr val="tx2"/>
                </a:solidFill>
                <a:latin typeface="Helvetica" pitchFamily="-90" charset="0"/>
              </a:rPr>
              <a:t>osce.org/odihr/gender</a:t>
            </a:r>
            <a:endParaRPr lang="en-US" sz="6000" b="1" dirty="0">
              <a:solidFill>
                <a:schemeClr val="tx2"/>
              </a:solidFill>
            </a:endParaRPr>
          </a:p>
          <a:p>
            <a:endParaRPr lang="en-US" sz="21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>
                <a:latin typeface="+mn-lt"/>
              </a:rPr>
              <a:t>Presented and disseminated in the upcoming </a:t>
            </a:r>
            <a:r>
              <a:rPr lang="en-US" sz="2100" dirty="0" smtClean="0">
                <a:latin typeface="+mn-lt"/>
              </a:rPr>
              <a:t>events.</a:t>
            </a:r>
          </a:p>
          <a:p>
            <a:endParaRPr lang="en-US" sz="21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>
                <a:latin typeface="+mn-lt"/>
              </a:rPr>
              <a:t>Used by OSCE </a:t>
            </a:r>
            <a:r>
              <a:rPr lang="en-US" sz="2100" dirty="0" smtClean="0">
                <a:latin typeface="+mn-lt"/>
              </a:rPr>
              <a:t>structures</a:t>
            </a:r>
            <a:r>
              <a:rPr lang="en-US" sz="2100" dirty="0">
                <a:latin typeface="+mn-lt"/>
              </a:rPr>
              <a:t>, </a:t>
            </a:r>
            <a:r>
              <a:rPr lang="en-US" sz="2100" dirty="0" smtClean="0">
                <a:latin typeface="+mn-lt"/>
              </a:rPr>
              <a:t>international/regional </a:t>
            </a:r>
            <a:r>
              <a:rPr lang="en-US" sz="2100" dirty="0">
                <a:latin typeface="+mn-lt"/>
              </a:rPr>
              <a:t>organizations</a:t>
            </a:r>
            <a:r>
              <a:rPr lang="en-US" sz="2100" dirty="0" smtClean="0">
                <a:latin typeface="+mn-lt"/>
              </a:rPr>
              <a:t>, MPs, </a:t>
            </a:r>
            <a:r>
              <a:rPr lang="en-US" sz="2100" dirty="0">
                <a:latin typeface="+mn-lt"/>
              </a:rPr>
              <a:t>politicians, gender institutional mechanisms/governments, civil society organizations, </a:t>
            </a:r>
            <a:r>
              <a:rPr lang="en-US" sz="2100" dirty="0" smtClean="0">
                <a:latin typeface="+mn-lt"/>
              </a:rPr>
              <a:t>academia.  </a:t>
            </a:r>
            <a:endParaRPr lang="en-US" sz="2100" dirty="0">
              <a:latin typeface="+mn-lt"/>
            </a:endParaRPr>
          </a:p>
          <a:p>
            <a:endParaRPr lang="en-US" sz="21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latin typeface="+mn-lt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690563"/>
            <a:ext cx="7823200" cy="896937"/>
          </a:xfrm>
        </p:spPr>
        <p:txBody>
          <a:bodyPr/>
          <a:lstStyle/>
          <a:p>
            <a:r>
              <a:rPr lang="en-US" sz="2800" b="1" dirty="0"/>
              <a:t>The Compendium is: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6" y="776257"/>
            <a:ext cx="2066315" cy="307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8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8578" name="Rectangle 34"/>
          <p:cNvSpPr>
            <a:spLocks noChangeArrowheads="1"/>
          </p:cNvSpPr>
          <p:nvPr/>
        </p:nvSpPr>
        <p:spPr bwMode="auto">
          <a:xfrm>
            <a:off x="8086725" y="6297613"/>
            <a:ext cx="59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en-US" sz="1000" dirty="0"/>
          </a:p>
        </p:txBody>
      </p:sp>
      <p:grpSp>
        <p:nvGrpSpPr>
          <p:cNvPr id="108583" name="Group 39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08584" name="Rectangle 40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5" name="Rectangle 41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6" name="Rectangle 42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7" name="Rectangle 43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</p:grpSp>
      <p:pic>
        <p:nvPicPr>
          <p:cNvPr id="108588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003925"/>
            <a:ext cx="9953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68" y="3595179"/>
            <a:ext cx="3123113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663" y="2512174"/>
            <a:ext cx="513556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000000"/>
                </a:solidFill>
              </a:rPr>
              <a:t>OSCE/ODIHR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</a:rPr>
              <a:t>Office for Democratic Institutions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</a:rPr>
              <a:t>and Human Rights</a:t>
            </a:r>
          </a:p>
          <a:p>
            <a:pPr eaLnBrk="1" hangingPunct="1"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</a:rPr>
              <a:t>ul. Miodowa 10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</a:rPr>
              <a:t>00-251 Warsaw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Poland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tx2"/>
                </a:solidFill>
                <a:cs typeface="Arial" charset="0"/>
              </a:rPr>
              <a:t>www.osce.org/odihr/gender</a:t>
            </a:r>
          </a:p>
          <a:p>
            <a:endParaRPr lang="en-GB" sz="2400" dirty="0">
              <a:latin typeface="+mn-lt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552547"/>
            <a:ext cx="7823200" cy="896937"/>
          </a:xfrm>
        </p:spPr>
        <p:txBody>
          <a:bodyPr/>
          <a:lstStyle/>
          <a:p>
            <a:pPr algn="ctr"/>
            <a:r>
              <a:rPr lang="en-US" sz="3400" b="1" dirty="0"/>
              <a:t>Thank you</a:t>
            </a:r>
            <a:r>
              <a:rPr lang="en-US" sz="2800" b="1" dirty="0"/>
              <a:t>!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400" y="17013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0000"/>
                </a:solidFill>
              </a:rPr>
              <a:t>Ajla van Heel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Gender Adviser</a:t>
            </a:r>
            <a:endParaRPr lang="en-US" sz="2400" b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chemeClr val="tx2"/>
                </a:solidFill>
              </a:rPr>
              <a:t>Ajla.vanHeel@odihr.pl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8" name="Rectangle 8"/>
          <p:cNvSpPr>
            <a:spLocks noGrp="1" noChangeArrowheads="1"/>
          </p:cNvSpPr>
          <p:nvPr>
            <p:ph type="title"/>
          </p:nvPr>
        </p:nvSpPr>
        <p:spPr>
          <a:xfrm>
            <a:off x="382588" y="584200"/>
            <a:ext cx="7823200" cy="896937"/>
          </a:xfrm>
          <a:noFill/>
          <a:ln/>
        </p:spPr>
        <p:txBody>
          <a:bodyPr/>
          <a:lstStyle/>
          <a:p>
            <a:r>
              <a:rPr lang="en-US" sz="2800" b="1" dirty="0"/>
              <a:t>Development of the Compendium </a:t>
            </a: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382588" y="1690688"/>
            <a:ext cx="80010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38238" lvl="3" indent="-190500" defTabSz="901700" eaLnBrk="1" hangingPunct="1">
              <a:spcBef>
                <a:spcPct val="20000"/>
              </a:spcBef>
              <a:buClr>
                <a:schemeClr val="tx2"/>
              </a:buClr>
            </a:pPr>
            <a:endParaRPr lang="en-US" sz="1600" dirty="0"/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117771" name="Group 11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17772" name="Rectangle 12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17773" name="Rectangle 13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17774" name="Rectangle 14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17775" name="Rectangle 15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</p:grp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8086725" y="6297613"/>
            <a:ext cx="59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en-US" sz="1000" dirty="0"/>
          </a:p>
        </p:txBody>
      </p:sp>
      <p:pic>
        <p:nvPicPr>
          <p:cNvPr id="117781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6013450"/>
            <a:ext cx="9953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000" y="1768646"/>
            <a:ext cx="86805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GB" sz="1600" dirty="0" smtClean="0"/>
              <a:t>Prepared </a:t>
            </a:r>
            <a:r>
              <a:rPr lang="en-GB" sz="1600" dirty="0"/>
              <a:t>by ODIHR to mark the 20th anniversary of the Beijing Platform for Action.  </a:t>
            </a:r>
            <a:endParaRPr lang="en-GB" sz="1600" dirty="0" smtClean="0"/>
          </a:p>
          <a:p>
            <a:endParaRPr lang="en-GB" sz="1600" dirty="0"/>
          </a:p>
          <a:p>
            <a:pPr marL="457200" indent="-457200">
              <a:buFont typeface="Wingdings" pitchFamily="2" charset="2"/>
              <a:buChar char="q"/>
            </a:pPr>
            <a:r>
              <a:rPr lang="en-GB" sz="1600" dirty="0" smtClean="0"/>
              <a:t>Lead drafter: Meg </a:t>
            </a:r>
            <a:r>
              <a:rPr lang="en-GB" sz="1600" dirty="0"/>
              <a:t>Munn, former Member of Parliament and former Minister for Women and Equality of the United </a:t>
            </a:r>
            <a:r>
              <a:rPr lang="en-GB" sz="1600" dirty="0" smtClean="0"/>
              <a:t>Kingdom.</a:t>
            </a:r>
          </a:p>
          <a:p>
            <a:endParaRPr lang="en-GB" sz="1600" dirty="0"/>
          </a:p>
          <a:p>
            <a:pPr marL="457200" indent="-457200">
              <a:buFont typeface="Wingdings" pitchFamily="2" charset="2"/>
              <a:buChar char="q"/>
            </a:pPr>
            <a:r>
              <a:rPr lang="en-GB" sz="1600" dirty="0" smtClean="0"/>
              <a:t>Discussed </a:t>
            </a:r>
            <a:r>
              <a:rPr lang="en-GB" sz="1600" dirty="0"/>
              <a:t>during </a:t>
            </a:r>
            <a:r>
              <a:rPr lang="en-GB" sz="1600" dirty="0" smtClean="0"/>
              <a:t>ODIHR Expert </a:t>
            </a:r>
            <a:r>
              <a:rPr lang="en-GB" sz="1600" dirty="0"/>
              <a:t>Meeting </a:t>
            </a:r>
            <a:r>
              <a:rPr lang="en-GB" sz="1600" dirty="0" smtClean="0"/>
              <a:t>in May </a:t>
            </a:r>
            <a:r>
              <a:rPr lang="en-GB" sz="1600" dirty="0"/>
              <a:t>2015 in </a:t>
            </a:r>
            <a:r>
              <a:rPr lang="en-GB" sz="1600" dirty="0" smtClean="0"/>
              <a:t>Warsaw, gathering gender </a:t>
            </a:r>
            <a:r>
              <a:rPr lang="en-GB" sz="1600" dirty="0"/>
              <a:t>experts, politicians, </a:t>
            </a:r>
            <a:r>
              <a:rPr lang="en-GB" sz="1600" dirty="0" smtClean="0"/>
              <a:t>MPs, academia</a:t>
            </a:r>
            <a:r>
              <a:rPr lang="en-GB" sz="1600" dirty="0"/>
              <a:t>, </a:t>
            </a:r>
            <a:r>
              <a:rPr lang="en-GB" sz="1600" dirty="0" smtClean="0"/>
              <a:t>and civil </a:t>
            </a:r>
            <a:r>
              <a:rPr lang="en-GB" sz="1600" dirty="0"/>
              <a:t>society </a:t>
            </a:r>
            <a:r>
              <a:rPr lang="en-GB" sz="1600" dirty="0" smtClean="0"/>
              <a:t>from </a:t>
            </a:r>
            <a:r>
              <a:rPr lang="en-GB" sz="1600" dirty="0"/>
              <a:t>across the OSCE </a:t>
            </a:r>
            <a:r>
              <a:rPr lang="en-GB" sz="1600" dirty="0" smtClean="0"/>
              <a:t>region</a:t>
            </a:r>
            <a:r>
              <a:rPr lang="en-GB" sz="1600" dirty="0"/>
              <a:t> </a:t>
            </a:r>
            <a:r>
              <a:rPr lang="en-GB" sz="1600" dirty="0" smtClean="0"/>
              <a:t>as well as representatives of </a:t>
            </a:r>
            <a:r>
              <a:rPr lang="en-GB" sz="1600" dirty="0" smtClean="0"/>
              <a:t>the </a:t>
            </a:r>
            <a:r>
              <a:rPr lang="en-GB" sz="1600" dirty="0"/>
              <a:t>CoE Gender Equality </a:t>
            </a:r>
            <a:r>
              <a:rPr lang="en-GB" sz="1600" dirty="0" smtClean="0"/>
              <a:t>Commission. </a:t>
            </a:r>
          </a:p>
          <a:p>
            <a:pPr marL="457200" indent="-457200">
              <a:buFont typeface="Wingdings" pitchFamily="2" charset="2"/>
              <a:buChar char="q"/>
            </a:pPr>
            <a:endParaRPr lang="en-GB" sz="1600" dirty="0"/>
          </a:p>
          <a:p>
            <a:pPr marL="457200" indent="-457200">
              <a:buFont typeface="Wingdings" pitchFamily="2" charset="2"/>
              <a:buChar char="q"/>
            </a:pPr>
            <a:r>
              <a:rPr lang="en-GB" sz="1600" dirty="0" smtClean="0"/>
              <a:t>Reviewed </a:t>
            </a:r>
            <a:r>
              <a:rPr lang="en-GB" sz="1600" dirty="0"/>
              <a:t>by </a:t>
            </a:r>
            <a:r>
              <a:rPr lang="en-GB" sz="1600" dirty="0" smtClean="0"/>
              <a:t>different </a:t>
            </a:r>
            <a:r>
              <a:rPr lang="en-GB" sz="1600" dirty="0"/>
              <a:t>organizations </a:t>
            </a:r>
            <a:r>
              <a:rPr lang="en-GB" sz="1600" dirty="0" smtClean="0"/>
              <a:t>(</a:t>
            </a:r>
            <a:r>
              <a:rPr lang="en-GB" sz="1600" dirty="0"/>
              <a:t>Stockholm University, Russian Academy of Science, </a:t>
            </a:r>
            <a:r>
              <a:rPr lang="en-GB" sz="1600" dirty="0" smtClean="0"/>
              <a:t>Inter-Parliamentary </a:t>
            </a:r>
            <a:r>
              <a:rPr lang="en-GB" sz="1600" dirty="0"/>
              <a:t>Union, UN Women, European Institute for Gender </a:t>
            </a:r>
            <a:r>
              <a:rPr lang="en-GB" sz="1600" dirty="0" smtClean="0"/>
              <a:t>Equality (EIGE), </a:t>
            </a:r>
            <a:r>
              <a:rPr lang="en-GB" sz="1600" dirty="0"/>
              <a:t>OSCE High Commissioner on National Minorities, OSCE </a:t>
            </a:r>
            <a:r>
              <a:rPr lang="en-GB" sz="1600" dirty="0" smtClean="0"/>
              <a:t>Field Operations and NGOs.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8" name="Rectangle 8"/>
          <p:cNvSpPr>
            <a:spLocks noGrp="1" noChangeArrowheads="1"/>
          </p:cNvSpPr>
          <p:nvPr>
            <p:ph type="title"/>
          </p:nvPr>
        </p:nvSpPr>
        <p:spPr>
          <a:xfrm>
            <a:off x="369888" y="738188"/>
            <a:ext cx="7823200" cy="896937"/>
          </a:xfrm>
          <a:noFill/>
          <a:ln/>
        </p:spPr>
        <p:txBody>
          <a:bodyPr/>
          <a:lstStyle/>
          <a:p>
            <a:r>
              <a:rPr lang="en-US" sz="2800" b="1" dirty="0"/>
              <a:t>Beijing Platform for Action: </a:t>
            </a:r>
            <a:br>
              <a:rPr lang="en-US" sz="2800" b="1" dirty="0"/>
            </a:br>
            <a:r>
              <a:rPr lang="en-US" sz="2800" b="1" dirty="0"/>
              <a:t>30 per cent of women in decision making</a:t>
            </a: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382588" y="1690688"/>
            <a:ext cx="80010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38238" lvl="3" indent="-190500" defTabSz="901700" eaLnBrk="1" hangingPunct="1">
              <a:spcBef>
                <a:spcPct val="20000"/>
              </a:spcBef>
              <a:buClr>
                <a:schemeClr val="tx2"/>
              </a:buClr>
            </a:pPr>
            <a:endParaRPr lang="en-US" sz="1600" dirty="0"/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117771" name="Group 11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17772" name="Rectangle 12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17773" name="Rectangle 13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17774" name="Rectangle 14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17775" name="Rectangle 15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</p:grp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8086725" y="6297613"/>
            <a:ext cx="59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en-US" sz="1000" dirty="0"/>
          </a:p>
        </p:txBody>
      </p:sp>
      <p:pic>
        <p:nvPicPr>
          <p:cNvPr id="117781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6013450"/>
            <a:ext cx="9953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8" y="1905130"/>
            <a:ext cx="7831710" cy="367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9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8" name="Rectangle 8"/>
          <p:cNvSpPr>
            <a:spLocks noGrp="1" noChangeArrowheads="1"/>
          </p:cNvSpPr>
          <p:nvPr>
            <p:ph type="title"/>
          </p:nvPr>
        </p:nvSpPr>
        <p:spPr>
          <a:xfrm>
            <a:off x="369888" y="738188"/>
            <a:ext cx="7823200" cy="896937"/>
          </a:xfrm>
          <a:noFill/>
          <a:ln/>
        </p:spPr>
        <p:txBody>
          <a:bodyPr/>
          <a:lstStyle/>
          <a:p>
            <a:r>
              <a:rPr lang="en-US" sz="2800" b="1" dirty="0">
                <a:latin typeface="Helvetica" pitchFamily="-90" charset="0"/>
              </a:rPr>
              <a:t>Top five barriers for </a:t>
            </a:r>
            <a:br>
              <a:rPr lang="en-US" sz="2800" b="1" dirty="0">
                <a:latin typeface="Helvetica" pitchFamily="-90" charset="0"/>
              </a:rPr>
            </a:br>
            <a:r>
              <a:rPr lang="en-US" sz="2800" b="1" dirty="0">
                <a:latin typeface="Helvetica" pitchFamily="-90" charset="0"/>
              </a:rPr>
              <a:t>women and men to enter politics </a:t>
            </a:r>
            <a:endParaRPr lang="en-US" sz="2800" b="1" dirty="0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382588" y="1690688"/>
            <a:ext cx="80010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138238" lvl="3" indent="-190500" defTabSz="901700" eaLnBrk="1" hangingPunct="1">
              <a:spcBef>
                <a:spcPct val="20000"/>
              </a:spcBef>
              <a:buClr>
                <a:schemeClr val="tx2"/>
              </a:buClr>
            </a:pPr>
            <a:endParaRPr lang="en-US" sz="1600" dirty="0"/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117771" name="Group 11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17772" name="Rectangle 12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17773" name="Rectangle 13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17774" name="Rectangle 14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17775" name="Rectangle 15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</p:grp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8086725" y="6297613"/>
            <a:ext cx="59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en-US" sz="1000" dirty="0"/>
          </a:p>
        </p:txBody>
      </p:sp>
      <p:pic>
        <p:nvPicPr>
          <p:cNvPr id="117781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6013450"/>
            <a:ext cx="9953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59" y="1839117"/>
            <a:ext cx="7496529" cy="3915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2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738188"/>
            <a:ext cx="7823200" cy="896937"/>
          </a:xfrm>
        </p:spPr>
        <p:txBody>
          <a:bodyPr/>
          <a:lstStyle/>
          <a:p>
            <a:r>
              <a:rPr lang="en-US" sz="2800" b="1" dirty="0"/>
              <a:t>Creating gender sensitive culture </a:t>
            </a:r>
            <a:br>
              <a:rPr lang="en-US" sz="2800" b="1" dirty="0"/>
            </a:br>
            <a:r>
              <a:rPr lang="en-US" sz="2800" b="1" dirty="0"/>
              <a:t>inside political parties </a:t>
            </a:r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8578" name="Rectangle 34"/>
          <p:cNvSpPr>
            <a:spLocks noChangeArrowheads="1"/>
          </p:cNvSpPr>
          <p:nvPr/>
        </p:nvSpPr>
        <p:spPr bwMode="auto">
          <a:xfrm>
            <a:off x="8086725" y="6297613"/>
            <a:ext cx="59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en-US" sz="1000" dirty="0"/>
          </a:p>
        </p:txBody>
      </p:sp>
      <p:grpSp>
        <p:nvGrpSpPr>
          <p:cNvPr id="108583" name="Group 39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08584" name="Rectangle 40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5" name="Rectangle 41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6" name="Rectangle 42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7" name="Rectangle 43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</p:grpSp>
      <p:pic>
        <p:nvPicPr>
          <p:cNvPr id="108588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003925"/>
            <a:ext cx="9953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57" y="1900553"/>
            <a:ext cx="6756437" cy="410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738188"/>
            <a:ext cx="7823200" cy="896937"/>
          </a:xfrm>
        </p:spPr>
        <p:txBody>
          <a:bodyPr/>
          <a:lstStyle/>
          <a:p>
            <a:r>
              <a:rPr lang="en-US" sz="2800" b="1" dirty="0"/>
              <a:t>Women and elections: barriers and solutions  </a:t>
            </a:r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8578" name="Rectangle 34"/>
          <p:cNvSpPr>
            <a:spLocks noChangeArrowheads="1"/>
          </p:cNvSpPr>
          <p:nvPr/>
        </p:nvSpPr>
        <p:spPr bwMode="auto">
          <a:xfrm>
            <a:off x="8086725" y="6297613"/>
            <a:ext cx="59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en-US" sz="1000" dirty="0"/>
          </a:p>
        </p:txBody>
      </p:sp>
      <p:grpSp>
        <p:nvGrpSpPr>
          <p:cNvPr id="108583" name="Group 39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08584" name="Rectangle 40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5" name="Rectangle 41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6" name="Rectangle 42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7" name="Rectangle 43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</p:grpSp>
      <p:pic>
        <p:nvPicPr>
          <p:cNvPr id="108588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003925"/>
            <a:ext cx="9953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5" y="1748899"/>
            <a:ext cx="7420588" cy="418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738188"/>
            <a:ext cx="7823200" cy="896937"/>
          </a:xfrm>
        </p:spPr>
        <p:txBody>
          <a:bodyPr/>
          <a:lstStyle/>
          <a:p>
            <a:r>
              <a:rPr lang="en-US" sz="2800" b="1" dirty="0"/>
              <a:t>Women and local politics</a:t>
            </a:r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8578" name="Rectangle 34"/>
          <p:cNvSpPr>
            <a:spLocks noChangeArrowheads="1"/>
          </p:cNvSpPr>
          <p:nvPr/>
        </p:nvSpPr>
        <p:spPr bwMode="auto">
          <a:xfrm>
            <a:off x="8086725" y="6297613"/>
            <a:ext cx="59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en-US" sz="1000" dirty="0"/>
          </a:p>
        </p:txBody>
      </p:sp>
      <p:grpSp>
        <p:nvGrpSpPr>
          <p:cNvPr id="108583" name="Group 39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08584" name="Rectangle 40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5" name="Rectangle 41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6" name="Rectangle 42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7" name="Rectangle 43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</p:grpSp>
      <p:pic>
        <p:nvPicPr>
          <p:cNvPr id="108588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003925"/>
            <a:ext cx="9953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07" y="1830388"/>
            <a:ext cx="5907307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738188"/>
            <a:ext cx="7823200" cy="896937"/>
          </a:xfrm>
        </p:spPr>
        <p:txBody>
          <a:bodyPr/>
          <a:lstStyle/>
          <a:p>
            <a:r>
              <a:rPr lang="en-US" sz="2800" b="1" dirty="0"/>
              <a:t>Women in parliaments: continuing challenge </a:t>
            </a:r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8578" name="Rectangle 34"/>
          <p:cNvSpPr>
            <a:spLocks noChangeArrowheads="1"/>
          </p:cNvSpPr>
          <p:nvPr/>
        </p:nvSpPr>
        <p:spPr bwMode="auto">
          <a:xfrm>
            <a:off x="8086725" y="6297613"/>
            <a:ext cx="59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en-US" sz="1000" dirty="0"/>
          </a:p>
        </p:txBody>
      </p:sp>
      <p:grpSp>
        <p:nvGrpSpPr>
          <p:cNvPr id="108583" name="Group 39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08584" name="Rectangle 40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5" name="Rectangle 41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6" name="Rectangle 42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7" name="Rectangle 43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</p:grpSp>
      <p:pic>
        <p:nvPicPr>
          <p:cNvPr id="108588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003925"/>
            <a:ext cx="9953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95" y="1947545"/>
            <a:ext cx="6400800" cy="4056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3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84200"/>
            <a:ext cx="7823200" cy="896937"/>
          </a:xfrm>
        </p:spPr>
        <p:txBody>
          <a:bodyPr/>
          <a:lstStyle/>
          <a:p>
            <a:r>
              <a:rPr lang="en-US" sz="2800" b="1" dirty="0"/>
              <a:t>Recommendations </a:t>
            </a:r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406400" y="1587500"/>
            <a:ext cx="8737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8578" name="Rectangle 34"/>
          <p:cNvSpPr>
            <a:spLocks noChangeArrowheads="1"/>
          </p:cNvSpPr>
          <p:nvPr/>
        </p:nvSpPr>
        <p:spPr bwMode="auto">
          <a:xfrm>
            <a:off x="8086725" y="6297613"/>
            <a:ext cx="59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en-US" sz="1000" dirty="0"/>
          </a:p>
        </p:txBody>
      </p:sp>
      <p:grpSp>
        <p:nvGrpSpPr>
          <p:cNvPr id="108583" name="Group 39"/>
          <p:cNvGrpSpPr>
            <a:grpSpLocks/>
          </p:cNvGrpSpPr>
          <p:nvPr/>
        </p:nvGrpSpPr>
        <p:grpSpPr bwMode="auto">
          <a:xfrm>
            <a:off x="382588" y="0"/>
            <a:ext cx="8761412" cy="584200"/>
            <a:chOff x="241" y="0"/>
            <a:chExt cx="5565" cy="408"/>
          </a:xfrm>
        </p:grpSpPr>
        <p:sp>
          <p:nvSpPr>
            <p:cNvPr id="108584" name="Rectangle 40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5" name="Rectangle 41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6" name="Rectangle 42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  <p:sp>
          <p:nvSpPr>
            <p:cNvPr id="108587" name="Rectangle 43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dirty="0">
                <a:solidFill>
                  <a:srgbClr val="E6E0DD"/>
                </a:solidFill>
              </a:endParaRPr>
            </a:p>
          </p:txBody>
        </p:sp>
      </p:grpSp>
      <p:pic>
        <p:nvPicPr>
          <p:cNvPr id="108588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6003925"/>
            <a:ext cx="9953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400" y="1762125"/>
            <a:ext cx="8272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4137832"/>
              </p:ext>
            </p:extLst>
          </p:nvPr>
        </p:nvGraphicFramePr>
        <p:xfrm>
          <a:off x="1438995" y="1516063"/>
          <a:ext cx="7531100" cy="49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85" y="1814185"/>
            <a:ext cx="789440" cy="61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45" y="1876214"/>
            <a:ext cx="685579" cy="59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65" y="1876214"/>
            <a:ext cx="647957" cy="53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2" y="1876214"/>
            <a:ext cx="644530" cy="58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2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IHR Presentation template">
  <a:themeElements>
    <a:clrScheme name="">
      <a:dk1>
        <a:srgbClr val="545454"/>
      </a:dk1>
      <a:lt1>
        <a:srgbClr val="FFFFFF"/>
      </a:lt1>
      <a:dk2>
        <a:srgbClr val="00427C"/>
      </a:dk2>
      <a:lt2>
        <a:srgbClr val="CAD8DB"/>
      </a:lt2>
      <a:accent1>
        <a:srgbClr val="BBE0E3"/>
      </a:accent1>
      <a:accent2>
        <a:srgbClr val="0047A6"/>
      </a:accent2>
      <a:accent3>
        <a:srgbClr val="FFFFFF"/>
      </a:accent3>
      <a:accent4>
        <a:srgbClr val="464646"/>
      </a:accent4>
      <a:accent5>
        <a:srgbClr val="DAEDEF"/>
      </a:accent5>
      <a:accent6>
        <a:srgbClr val="003F96"/>
      </a:accent6>
      <a:hlink>
        <a:srgbClr val="0047A6"/>
      </a:hlink>
      <a:folHlink>
        <a:srgbClr val="0047A6"/>
      </a:folHlink>
    </a:clrScheme>
    <a:fontScheme name="Le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545454"/>
        </a:dk1>
        <a:lt1>
          <a:srgbClr val="FFFFFF"/>
        </a:lt1>
        <a:dk2>
          <a:srgbClr val="000000"/>
        </a:dk2>
        <a:lt2>
          <a:srgbClr val="CCC7C2"/>
        </a:lt2>
        <a:accent1>
          <a:srgbClr val="BBE0E3"/>
        </a:accent1>
        <a:accent2>
          <a:srgbClr val="19007F"/>
        </a:accent2>
        <a:accent3>
          <a:srgbClr val="FFFFFF"/>
        </a:accent3>
        <a:accent4>
          <a:srgbClr val="464646"/>
        </a:accent4>
        <a:accent5>
          <a:srgbClr val="DAEDEF"/>
        </a:accent5>
        <a:accent6>
          <a:srgbClr val="160072"/>
        </a:accent6>
        <a:hlink>
          <a:srgbClr val="0047A6"/>
        </a:hlink>
        <a:folHlink>
          <a:srgbClr val="3F7F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ODIHR Presentation template</Template>
  <TotalTime>247</TotalTime>
  <Words>381</Words>
  <Application>Microsoft Office PowerPoint</Application>
  <PresentationFormat>On-screen Show (4:3)</PresentationFormat>
  <Paragraphs>67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ODIHR Presentation template</vt:lpstr>
      <vt:lpstr>PowerPoint Presentation</vt:lpstr>
      <vt:lpstr>Development of the Compendium </vt:lpstr>
      <vt:lpstr>Beijing Platform for Action:  30 per cent of women in decision making</vt:lpstr>
      <vt:lpstr>Top five barriers for  women and men to enter politics </vt:lpstr>
      <vt:lpstr>Creating gender sensitive culture  inside political parties </vt:lpstr>
      <vt:lpstr>Women and elections: barriers and solutions  </vt:lpstr>
      <vt:lpstr>Women and local politics</vt:lpstr>
      <vt:lpstr>Women in parliaments: continuing challenge </vt:lpstr>
      <vt:lpstr>Recommendations </vt:lpstr>
      <vt:lpstr>The Compendium is:</vt:lpstr>
      <vt:lpstr>Thank you!  </vt:lpstr>
    </vt:vector>
  </TitlesOfParts>
  <Company>OSCE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Ackar</dc:creator>
  <cp:lastModifiedBy>Ajla van Heel</cp:lastModifiedBy>
  <cp:revision>18</cp:revision>
  <cp:lastPrinted>2016-02-23T19:13:04Z</cp:lastPrinted>
  <dcterms:created xsi:type="dcterms:W3CDTF">2016-02-23T15:19:57Z</dcterms:created>
  <dcterms:modified xsi:type="dcterms:W3CDTF">2016-04-25T09:15:10Z</dcterms:modified>
</cp:coreProperties>
</file>