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4825"/>
  <p:notesSz cx="6858000" cy="9144000"/>
  <p:defaultTextStyle>
    <a:defPPr>
      <a:defRPr lang="fr-FR"/>
    </a:defPPr>
    <a:lvl1pPr marL="0" algn="l" defTabSz="9141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1" algn="l" defTabSz="9141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62" algn="l" defTabSz="9141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42" algn="l" defTabSz="9141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22" algn="l" defTabSz="9141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04" algn="l" defTabSz="9141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484" algn="l" defTabSz="9141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64" algn="l" defTabSz="9141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44" algn="l" defTabSz="9141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69409534" r:id="rId1"/>
  </p:sldLayoutIdLst>
  <p:txStyles>
    <p:titleStyle>
      <a:lvl1pPr algn="ctr">
        <a:defRPr sz="5867" kern="1200">
          <a:solidFill>
            <a:schemeClr val="lt1"/>
          </a:solidFill>
        </a:defRPr>
      </a:lvl1pPr>
      <a:extLst/>
    </p:titleStyle>
    <p:bodyStyle>
      <a:lvl1pPr indent="-433193" algn="ctr">
        <a:defRPr sz="4267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Po meri</PresentationFormat>
  <Paragraphs>0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27" baseType="lpstr">
      <vt:lpstr>Theme60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Maša</cp:lastModifiedBy>
  <cp:revision>2</cp:revision>
  <dcterms:created xsi:type="dcterms:W3CDTF">2026-06-02T09:41:01Z</dcterms:created>
  <dcterms:modified xsi:type="dcterms:W3CDTF">2026-06-02T09:54:30Z</dcterms:modified>
  <cp:category/>
</cp:coreProperties>
</file>