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3"/>
  </p:notesMasterIdLst>
  <p:handoutMasterIdLst>
    <p:handoutMasterId r:id="rId14"/>
  </p:handoutMasterIdLst>
  <p:sldIdLst>
    <p:sldId id="350" r:id="rId8"/>
    <p:sldId id="664" r:id="rId9"/>
    <p:sldId id="663" r:id="rId10"/>
    <p:sldId id="665" r:id="rId11"/>
    <p:sldId id="662" r:id="rId12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3969" autoAdjust="0"/>
  </p:normalViewPr>
  <p:slideViewPr>
    <p:cSldViewPr snapToGrid="0" snapToObjects="1">
      <p:cViewPr varScale="1">
        <p:scale>
          <a:sx n="53" d="100"/>
          <a:sy n="53" d="100"/>
        </p:scale>
        <p:origin x="204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custSel addSld delSld modSld sldOrd">
      <pc:chgData name="Laura Patricia Gavilan" userId="318d68deb8737dc7" providerId="LiveId" clId="{A4EE936A-6E8E-461D-B6FA-892B45C7D95F}" dt="2025-12-19T15:18:39.899" v="315" actId="6549"/>
      <pc:docMkLst>
        <pc:docMk/>
      </pc:docMkLst>
      <pc:sldChg chg="modSp mod">
        <pc:chgData name="Laura Patricia Gavilan" userId="318d68deb8737dc7" providerId="LiveId" clId="{A4EE936A-6E8E-461D-B6FA-892B45C7D95F}" dt="2025-12-19T15:18:39.899" v="315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18:39.899" v="315" actId="6549"/>
          <ac:spMkLst>
            <pc:docMk/>
            <pc:sldMk cId="881234597" sldId="35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529139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GB" b="1" dirty="0">
                <a:solidFill>
                  <a:srgbClr val="409994"/>
                </a:solidFill>
                <a:latin typeface="+mn-lt"/>
              </a:rPr>
              <a:t>State of development of the Resolution No. 8 (2012) Portal in </a:t>
            </a:r>
            <a:r>
              <a:rPr lang="en-GB" b="1" dirty="0" err="1">
                <a:solidFill>
                  <a:srgbClr val="409994"/>
                </a:solidFill>
                <a:latin typeface="+mn-lt"/>
              </a:rPr>
              <a:t>Reportnet</a:t>
            </a:r>
            <a:r>
              <a:rPr lang="en-GB" b="1" dirty="0">
                <a:solidFill>
                  <a:srgbClr val="409994"/>
                </a:solidFill>
                <a:latin typeface="+mn-lt"/>
              </a:rPr>
              <a:t> 3</a:t>
            </a:r>
            <a:br>
              <a:rPr lang="en-US" b="1" dirty="0">
                <a:solidFill>
                  <a:srgbClr val="409994"/>
                </a:solidFill>
                <a:latin typeface="+mn-lt"/>
              </a:rPr>
            </a:b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E0324-EC56-C616-A0F3-CF22EAD3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14F47-6E67-F9DD-AE6D-72009F26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2</a:t>
            </a:fld>
            <a:endParaRPr lang="en-US" alt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704A4-93EC-FC0F-2701-9D3B3D5E8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759"/>
            <a:ext cx="9144000" cy="3323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9A0B8-A85D-3E82-87FC-BC4ECFB185DE}"/>
              </a:ext>
            </a:extLst>
          </p:cNvPr>
          <p:cNvSpPr txBox="1"/>
          <p:nvPr/>
        </p:nvSpPr>
        <p:spPr>
          <a:xfrm>
            <a:off x="194384" y="1213210"/>
            <a:ext cx="596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phase: working on validations and double entries</a:t>
            </a:r>
          </a:p>
          <a:p>
            <a:r>
              <a:rPr lang="en-US" dirty="0"/>
              <a:t>Not public view yet!</a:t>
            </a:r>
          </a:p>
        </p:txBody>
      </p:sp>
    </p:spTree>
    <p:extLst>
      <p:ext uri="{BB962C8B-B14F-4D97-AF65-F5344CB8AC3E}">
        <p14:creationId xmlns:p14="http://schemas.microsoft.com/office/powerpoint/2010/main" val="400221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0EBAE4-374E-C68A-782F-C6E4EC4D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642"/>
            <a:ext cx="9144000" cy="4683180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4F780FF-3EB2-4073-8B36-7BC7D48A2A98}" type="slidenum">
              <a:rPr lang="en-US" altLang="nl-BE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48E34-E52A-4051-A7B5-067D3807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394A1-692E-4A30-355B-73FA40D4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428"/>
            <a:ext cx="9144000" cy="3570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907DA-766C-DF6D-9E74-364AD8B31141}"/>
              </a:ext>
            </a:extLst>
          </p:cNvPr>
          <p:cNvSpPr txBox="1"/>
          <p:nvPr/>
        </p:nvSpPr>
        <p:spPr>
          <a:xfrm>
            <a:off x="246992" y="1135117"/>
            <a:ext cx="723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 No.8 interface for the training</a:t>
            </a:r>
          </a:p>
        </p:txBody>
      </p:sp>
    </p:spTree>
    <p:extLst>
      <p:ext uri="{BB962C8B-B14F-4D97-AF65-F5344CB8AC3E}">
        <p14:creationId xmlns:p14="http://schemas.microsoft.com/office/powerpoint/2010/main" val="316345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274638"/>
            <a:ext cx="6194611" cy="504459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attention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tree with orange leaves&#10;&#10;Description automatically generated">
            <a:extLst>
              <a:ext uri="{FF2B5EF4-FFF2-40B4-BE49-F238E27FC236}">
                <a16:creationId xmlns:a16="http://schemas.microsoft.com/office/drawing/2014/main" id="{839401B5-06BE-3D5E-346A-60DE17B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2" y="966134"/>
            <a:ext cx="7989895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245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71</Words>
  <Application>Microsoft Office PowerPoint</Application>
  <PresentationFormat>On-screen Show (4:3)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State of development of the Resolution No. 8 (2012) Portal in Reportnet 3   </vt:lpstr>
      <vt:lpstr>PowerPoint Presentation</vt:lpstr>
      <vt:lpstr>PowerPoint Presentation</vt:lpstr>
      <vt:lpstr>PowerPoint Presentation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2</cp:revision>
  <dcterms:created xsi:type="dcterms:W3CDTF">2015-12-09T08:37:49Z</dcterms:created>
  <dcterms:modified xsi:type="dcterms:W3CDTF">2025-12-19T15:18:42Z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