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83" r:id="rId4"/>
    <p:sldMasterId id="2147483685" r:id="rId5"/>
    <p:sldMasterId id="2147483687" r:id="rId6"/>
    <p:sldMasterId id="2147483677" r:id="rId7"/>
  </p:sldMasterIdLst>
  <p:notesMasterIdLst>
    <p:notesMasterId r:id="rId13"/>
  </p:notesMasterIdLst>
  <p:handoutMasterIdLst>
    <p:handoutMasterId r:id="rId14"/>
  </p:handoutMasterIdLst>
  <p:sldIdLst>
    <p:sldId id="350" r:id="rId8"/>
    <p:sldId id="664" r:id="rId9"/>
    <p:sldId id="663" r:id="rId10"/>
    <p:sldId id="665" r:id="rId11"/>
    <p:sldId id="662" r:id="rId12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E04A6A25-F7D2-B91C-E9A6-78860C06BAA7}" name="Laura Patricia Gavilan" initials="LG" userId="318d68deb8737dc7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54F"/>
    <a:srgbClr val="002A40"/>
    <a:srgbClr val="0D347D"/>
    <a:srgbClr val="4099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84" autoAdjust="0"/>
    <p:restoredTop sz="93969" autoAdjust="0"/>
  </p:normalViewPr>
  <p:slideViewPr>
    <p:cSldViewPr snapToGrid="0" snapToObjects="1">
      <p:cViewPr varScale="1">
        <p:scale>
          <a:sx n="53" d="100"/>
          <a:sy n="53" d="100"/>
        </p:scale>
        <p:origin x="2040" y="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Patricia Gavilan" userId="318d68deb8737dc7" providerId="LiveId" clId="{A4EE936A-6E8E-461D-B6FA-892B45C7D95F}"/>
    <pc:docChg chg="custSel addSld delSld modSld sldOrd">
      <pc:chgData name="Laura Patricia Gavilan" userId="318d68deb8737dc7" providerId="LiveId" clId="{A4EE936A-6E8E-461D-B6FA-892B45C7D95F}" dt="2025-12-19T15:18:39.899" v="315" actId="6549"/>
      <pc:docMkLst>
        <pc:docMk/>
      </pc:docMkLst>
      <pc:sldChg chg="modSp mod">
        <pc:chgData name="Laura Patricia Gavilan" userId="318d68deb8737dc7" providerId="LiveId" clId="{A4EE936A-6E8E-461D-B6FA-892B45C7D95F}" dt="2025-12-19T15:18:39.899" v="315" actId="6549"/>
        <pc:sldMkLst>
          <pc:docMk/>
          <pc:sldMk cId="881234597" sldId="350"/>
        </pc:sldMkLst>
        <pc:spChg chg="mod">
          <ac:chgData name="Laura Patricia Gavilan" userId="318d68deb8737dc7" providerId="LiveId" clId="{A4EE936A-6E8E-461D-B6FA-892B45C7D95F}" dt="2025-12-19T15:18:39.899" v="315" actId="6549"/>
          <ac:spMkLst>
            <pc:docMk/>
            <pc:sldMk cId="881234597" sldId="350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t>19/12/2025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t>19/12/2025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2465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44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780FF-3EB2-4073-8B36-7BC7D48A2A98}" type="slidenum">
              <a:rPr lang="en-US" altLang="nl-BE"/>
              <a:pPr>
                <a:defRPr/>
              </a:pPr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62340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200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5564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780FF-3EB2-4073-8B36-7BC7D48A2A98}" type="slidenum">
              <a:rPr lang="en-US" altLang="nl-BE"/>
              <a:pPr>
                <a:defRPr/>
              </a:pPr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04553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D3027B32-7EE3-4B47-8E3B-B3A98341C450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68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9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8" r:id="rId2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Nom de la présentation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07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99" r:id="rId2"/>
    <p:sldLayoutId id="2147483700" r:id="rId3"/>
  </p:sldLayoutIdLst>
  <p:hf hdr="0"/>
  <p:txStyles>
    <p:titleStyle>
      <a:lvl1pPr algn="r" defTabSz="457200" rtl="0" eaLnBrk="1" latinLnBrk="0" hangingPunct="1">
        <a:spcBef>
          <a:spcPct val="0"/>
        </a:spcBef>
        <a:buNone/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210456" y="6385052"/>
            <a:ext cx="8077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en-US" sz="1400" dirty="0">
                <a:solidFill>
                  <a:srgbClr val="409994"/>
                </a:solidFill>
                <a:latin typeface="+mn-lt"/>
              </a:rPr>
              <a:t>19th November </a:t>
            </a:r>
            <a:r>
              <a:rPr lang="en-BE" sz="1400" dirty="0">
                <a:solidFill>
                  <a:srgbClr val="409994"/>
                </a:solidFill>
                <a:latin typeface="+mn-lt"/>
              </a:rPr>
              <a:t>202</a:t>
            </a:r>
            <a:r>
              <a:rPr lang="en-US" sz="1400" dirty="0">
                <a:solidFill>
                  <a:srgbClr val="409994"/>
                </a:solidFill>
                <a:latin typeface="+mn-lt"/>
              </a:rPr>
              <a:t>5, EEA, Copenhagen</a:t>
            </a:r>
            <a:endParaRPr lang="en-BE" sz="1400" dirty="0">
              <a:solidFill>
                <a:srgbClr val="409994"/>
              </a:solidFill>
              <a:latin typeface="+mn-lt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16476" y="3529139"/>
            <a:ext cx="9144000" cy="303847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</a:pPr>
            <a:br>
              <a:rPr lang="en-US" sz="1800" dirty="0">
                <a:solidFill>
                  <a:srgbClr val="409994"/>
                </a:solidFill>
                <a:latin typeface="+mn-lt"/>
              </a:rPr>
            </a:br>
            <a:r>
              <a:rPr lang="en-US" sz="1800" dirty="0">
                <a:solidFill>
                  <a:srgbClr val="409994"/>
                </a:solidFill>
                <a:latin typeface="+mn-lt"/>
              </a:rPr>
              <a:t>7</a:t>
            </a:r>
            <a:r>
              <a:rPr lang="en-US" sz="1800" baseline="30000" dirty="0">
                <a:solidFill>
                  <a:srgbClr val="409994"/>
                </a:solidFill>
                <a:latin typeface="+mn-lt"/>
              </a:rPr>
              <a:t>th</a:t>
            </a:r>
            <a:r>
              <a:rPr lang="en-US" sz="1800" dirty="0">
                <a:solidFill>
                  <a:srgbClr val="409994"/>
                </a:solidFill>
                <a:latin typeface="+mn-lt"/>
              </a:rPr>
              <a:t> meeting of the </a:t>
            </a:r>
            <a:r>
              <a:rPr lang="en-US" sz="1800" i="1" dirty="0">
                <a:solidFill>
                  <a:srgbClr val="409994"/>
                </a:solidFill>
                <a:latin typeface="+mn-lt"/>
              </a:rPr>
              <a:t>Ad hoc </a:t>
            </a:r>
            <a:r>
              <a:rPr lang="en-US" sz="1800" dirty="0">
                <a:solidFill>
                  <a:srgbClr val="409994"/>
                </a:solidFill>
                <a:latin typeface="+mn-lt"/>
              </a:rPr>
              <a:t>Working Group on Reporting</a:t>
            </a:r>
            <a:br>
              <a:rPr lang="en-US" sz="1800" dirty="0">
                <a:solidFill>
                  <a:srgbClr val="409994"/>
                </a:solidFill>
                <a:latin typeface="+mn-lt"/>
              </a:rPr>
            </a:br>
            <a:br>
              <a:rPr lang="en-US" sz="1800" dirty="0">
                <a:solidFill>
                  <a:srgbClr val="409994"/>
                </a:solidFill>
                <a:latin typeface="+mn-lt"/>
              </a:rPr>
            </a:br>
            <a:r>
              <a:rPr lang="en-GB" b="1" dirty="0">
                <a:solidFill>
                  <a:srgbClr val="409994"/>
                </a:solidFill>
                <a:latin typeface="+mn-lt"/>
              </a:rPr>
              <a:t>State of development of the Resolution No. 8 (2012) Portal in </a:t>
            </a:r>
            <a:r>
              <a:rPr lang="en-GB" b="1" dirty="0" err="1">
                <a:solidFill>
                  <a:srgbClr val="409994"/>
                </a:solidFill>
                <a:latin typeface="+mn-lt"/>
              </a:rPr>
              <a:t>Reportnet</a:t>
            </a:r>
            <a:r>
              <a:rPr lang="en-GB" b="1" dirty="0">
                <a:solidFill>
                  <a:srgbClr val="409994"/>
                </a:solidFill>
                <a:latin typeface="+mn-lt"/>
              </a:rPr>
              <a:t> 3</a:t>
            </a:r>
            <a:br>
              <a:rPr lang="en-US" b="1" dirty="0">
                <a:solidFill>
                  <a:srgbClr val="409994"/>
                </a:solidFill>
                <a:latin typeface="+mn-lt"/>
              </a:rPr>
            </a:br>
            <a:br>
              <a:rPr lang="en-US" sz="2400" dirty="0">
                <a:solidFill>
                  <a:srgbClr val="409994"/>
                </a:solidFill>
                <a:latin typeface="+mn-lt"/>
              </a:rPr>
            </a:br>
            <a:br>
              <a:rPr lang="en-BE" sz="2800" dirty="0">
                <a:solidFill>
                  <a:srgbClr val="409994"/>
                </a:solidFill>
                <a:latin typeface="+mn-lt"/>
              </a:rPr>
            </a:br>
            <a:endParaRPr lang="en-GB" sz="9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234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BE0324-EC56-C616-A0F3-CF22EAD3A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614F47-6E67-F9DD-AE6D-72009F266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780FF-3EB2-4073-8B36-7BC7D48A2A98}" type="slidenum">
              <a:rPr lang="en-US" altLang="nl-BE" smtClean="0"/>
              <a:pPr>
                <a:defRPr/>
              </a:pPr>
              <a:t>2</a:t>
            </a:fld>
            <a:endParaRPr lang="en-US" altLang="nl-B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B704A4-93EC-FC0F-2701-9D3B3D5E8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5759"/>
            <a:ext cx="9144000" cy="33232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119A0B8-A85D-3E82-87FC-BC4ECFB185DE}"/>
              </a:ext>
            </a:extLst>
          </p:cNvPr>
          <p:cNvSpPr txBox="1"/>
          <p:nvPr/>
        </p:nvSpPr>
        <p:spPr>
          <a:xfrm>
            <a:off x="194384" y="1213210"/>
            <a:ext cx="59683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Testing phase: working on validations and double entries</a:t>
            </a:r>
          </a:p>
          <a:p>
            <a:r>
              <a:rPr lang="en-US" dirty="0"/>
              <a:t>Not public view yet!</a:t>
            </a:r>
          </a:p>
        </p:txBody>
      </p:sp>
    </p:spTree>
    <p:extLst>
      <p:ext uri="{BB962C8B-B14F-4D97-AF65-F5344CB8AC3E}">
        <p14:creationId xmlns:p14="http://schemas.microsoft.com/office/powerpoint/2010/main" val="4002219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20EBAE4-374E-C68A-782F-C6E4EC4D0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4642"/>
            <a:ext cx="9144000" cy="4683180"/>
          </a:xfrm>
          <a:prstGeom prst="rect">
            <a:avLst/>
          </a:prstGeom>
          <a:noFill/>
        </p:spPr>
      </p:pic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BB412806-6712-FEE8-6C17-BB24E2A2A3F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fld id="{A4F780FF-3EB2-4073-8B36-7BC7D48A2A98}" type="slidenum">
              <a:rPr lang="en-US" altLang="nl-BE" smtClean="0"/>
              <a:pPr>
                <a:spcAft>
                  <a:spcPts val="600"/>
                </a:spcAft>
                <a:defRPr/>
              </a:pPr>
              <a:t>3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3657325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248E34-E52A-4051-A7B5-067D380777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4</a:t>
            </a:fld>
            <a:endParaRPr lang="fr-F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B394A1-692E-4A30-355B-73FA40D4FE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64428"/>
            <a:ext cx="9144000" cy="35705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CC907DA-766C-DF6D-9E74-364AD8B31141}"/>
              </a:ext>
            </a:extLst>
          </p:cNvPr>
          <p:cNvSpPr txBox="1"/>
          <p:nvPr/>
        </p:nvSpPr>
        <p:spPr>
          <a:xfrm>
            <a:off x="246992" y="1135117"/>
            <a:ext cx="7236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Resolution No.8 interface for the training</a:t>
            </a:r>
          </a:p>
        </p:txBody>
      </p:sp>
    </p:spTree>
    <p:extLst>
      <p:ext uri="{BB962C8B-B14F-4D97-AF65-F5344CB8AC3E}">
        <p14:creationId xmlns:p14="http://schemas.microsoft.com/office/powerpoint/2010/main" val="3163456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2188" y="274638"/>
            <a:ext cx="6194611" cy="504459"/>
          </a:xfrm>
        </p:spPr>
        <p:txBody>
          <a:bodyPr>
            <a:normAutofit fontScale="90000"/>
          </a:bodyPr>
          <a:lstStyle/>
          <a:p>
            <a:r>
              <a:rPr lang="en-GB" sz="3600">
                <a:solidFill>
                  <a:schemeClr val="tx1">
                    <a:lumMod val="95000"/>
                    <a:lumOff val="5000"/>
                  </a:schemeClr>
                </a:solidFill>
              </a:rPr>
              <a:t>Thank you </a:t>
            </a:r>
            <a:r>
              <a:rPr lang="en-GB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for the attention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Picture 3" descr="A tree with orange leaves&#10;&#10;Description automatically generated">
            <a:extLst>
              <a:ext uri="{FF2B5EF4-FFF2-40B4-BE49-F238E27FC236}">
                <a16:creationId xmlns:a16="http://schemas.microsoft.com/office/drawing/2014/main" id="{839401B5-06BE-3D5E-346A-60DE17BCB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052" y="966134"/>
            <a:ext cx="7989895" cy="533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452452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308F1ACEF5D341993D3E72B2C03D81" ma:contentTypeVersion="10" ma:contentTypeDescription="Een nieuw document maken." ma:contentTypeScope="" ma:versionID="64edf8b5b25566828c320ed2ccc7ef22">
  <xsd:schema xmlns:xsd="http://www.w3.org/2001/XMLSchema" xmlns:xs="http://www.w3.org/2001/XMLSchema" xmlns:p="http://schemas.microsoft.com/office/2006/metadata/properties" xmlns:ns2="5a85a8cd-11b6-4c49-b88c-fe5436cf80ab" targetNamespace="http://schemas.microsoft.com/office/2006/metadata/properties" ma:root="true" ma:fieldsID="fc8228ec264e47e14afa91df2c2cc656" ns2:_="">
    <xsd:import namespace="5a85a8cd-11b6-4c49-b88c-fe5436cf80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5a8cd-11b6-4c49-b88c-fe5436cf80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B948DAB-4F86-4322-B202-C10BD33AC6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85a8cd-11b6-4c49-b88c-fe5436cf80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A9DE1C2-6D94-4F09-B53A-0137A43CF50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724E78F-25CA-44D3-B90B-012340C9D9FE}">
  <ds:schemaRefs>
    <ds:schemaRef ds:uri="5a85a8cd-11b6-4c49-b88c-fe5436cf80ab"/>
    <ds:schemaRef ds:uri="http://purl.org/dc/terms/"/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1892</TotalTime>
  <Words>71</Words>
  <Application>Microsoft Office PowerPoint</Application>
  <PresentationFormat>On-screen Show (4:3)</PresentationFormat>
  <Paragraphs>10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Arial Narrow</vt:lpstr>
      <vt:lpstr>Calibri</vt:lpstr>
      <vt:lpstr>Century Gothic</vt:lpstr>
      <vt:lpstr>1_Conception personnalisée</vt:lpstr>
      <vt:lpstr>Conception personnalisée</vt:lpstr>
      <vt:lpstr>4_Conception personnalisée</vt:lpstr>
      <vt:lpstr>3_Conception personnalisée</vt:lpstr>
      <vt:lpstr> 7th meeting of the Ad hoc Working Group on Reporting  State of development of the Resolution No. 8 (2012) Portal in Reportnet 3   </vt:lpstr>
      <vt:lpstr>PowerPoint Presentation</vt:lpstr>
      <vt:lpstr>PowerPoint Presentation</vt:lpstr>
      <vt:lpstr>PowerPoint Presentation</vt:lpstr>
      <vt:lpstr>Thank you for the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Laura Patricia Gavilan</cp:lastModifiedBy>
  <cp:revision>2</cp:revision>
  <dcterms:created xsi:type="dcterms:W3CDTF">2015-12-09T08:37:49Z</dcterms:created>
  <dcterms:modified xsi:type="dcterms:W3CDTF">2025-12-19T15:18:42Z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0x010100D8308F1ACEF5D341993D3E72B2C03D81</vt:lpwstr>
  </property>
</Properties>
</file>