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9" r:id="rId2"/>
    <p:sldId id="283" r:id="rId3"/>
    <p:sldId id="271" r:id="rId4"/>
    <p:sldId id="269" r:id="rId5"/>
    <p:sldId id="272" r:id="rId6"/>
    <p:sldId id="285" r:id="rId7"/>
    <p:sldId id="286" r:id="rId8"/>
    <p:sldId id="276" r:id="rId9"/>
    <p:sldId id="280" r:id="rId10"/>
    <p:sldId id="281" r:id="rId11"/>
    <p:sldId id="284" r:id="rId12"/>
    <p:sldId id="278" r:id="rId13"/>
    <p:sldId id="282" r:id="rId14"/>
    <p:sldId id="279" r:id="rId15"/>
    <p:sldId id="266" r:id="rId16"/>
  </p:sldIdLst>
  <p:sldSz cx="12192000" cy="6858000"/>
  <p:notesSz cx="9872663" cy="6858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ky" initials="V" lastIdx="4" clrIdx="0">
    <p:extLst>
      <p:ext uri="{19B8F6BF-5375-455C-9EA6-DF929625EA0E}">
        <p15:presenceInfo xmlns:p15="http://schemas.microsoft.com/office/powerpoint/2012/main" userId="Vicky" providerId="None"/>
      </p:ext>
    </p:extLst>
  </p:cmAuthor>
  <p:cmAuthor id="2" name="Vicky Rae" initials="VR" lastIdx="3" clrIdx="1">
    <p:extLst>
      <p:ext uri="{19B8F6BF-5375-455C-9EA6-DF929625EA0E}">
        <p15:presenceInfo xmlns:p15="http://schemas.microsoft.com/office/powerpoint/2012/main" userId="Vicky Rae" providerId="None"/>
      </p:ext>
    </p:extLst>
  </p:cmAuthor>
  <p:cmAuthor id="3" name="Vicky Rae" initials="VR [2]" lastIdx="3" clrIdx="2">
    <p:extLst>
      <p:ext uri="{19B8F6BF-5375-455C-9EA6-DF929625EA0E}">
        <p15:presenceInfo xmlns:p15="http://schemas.microsoft.com/office/powerpoint/2012/main" userId="2f88d905c6d1c775" providerId="Windows Live"/>
      </p:ext>
    </p:extLst>
  </p:cmAuthor>
  <p:cmAuthor id="4" name="k.andreanidou" initials="KA" lastIdx="4" clrIdx="3">
    <p:extLst>
      <p:ext uri="{19B8F6BF-5375-455C-9EA6-DF929625EA0E}">
        <p15:presenceInfo xmlns:p15="http://schemas.microsoft.com/office/powerpoint/2012/main" userId="k.andreanidou" providerId="None"/>
      </p:ext>
    </p:extLst>
  </p:cmAuthor>
  <p:cmAuthor id="5" name="vrae" initials="v" lastIdx="7" clrIdx="4">
    <p:extLst>
      <p:ext uri="{19B8F6BF-5375-455C-9EA6-DF929625EA0E}">
        <p15:presenceInfo xmlns:p15="http://schemas.microsoft.com/office/powerpoint/2012/main" userId="vra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50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154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2225" y="1"/>
            <a:ext cx="4278154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5B560-4AA7-4F7F-A264-53A3A9D5665E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278154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2225" y="6513910"/>
            <a:ext cx="4278154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4C5C7-878A-4636-A599-738F430EF6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6731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313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2763" y="0"/>
            <a:ext cx="4278312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63FD-307E-462B-8DC1-40EBBAC8EE48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425" y="3300413"/>
            <a:ext cx="7897813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278313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2763" y="6513513"/>
            <a:ext cx="4278312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A4F29-4086-4516-93D5-22DB89B1F75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9859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D73A-BD52-4E8B-BFAB-9727CB90F5EF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1621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D73A-BD52-4E8B-BFAB-9727CB90F5EF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1483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D73A-BD52-4E8B-BFAB-9727CB90F5EF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150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D73A-BD52-4E8B-BFAB-9727CB90F5EF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1539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D73A-BD52-4E8B-BFAB-9727CB90F5EF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3305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D73A-BD52-4E8B-BFAB-9727CB90F5EF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5273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D73A-BD52-4E8B-BFAB-9727CB90F5EF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6693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D73A-BD52-4E8B-BFAB-9727CB90F5EF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02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D73A-BD52-4E8B-BFAB-9727CB90F5EF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9088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D73A-BD52-4E8B-BFAB-9727CB90F5EF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180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D73A-BD52-4E8B-BFAB-9727CB90F5EF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5956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CD73A-BD52-4E8B-BFAB-9727CB90F5EF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584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beranamur.net/15249/olu-nil-kaplumbagasi-sahile-vurd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hyperlink" Target="http://www.haberanamur.net/28191/olu-nil-kaplumbagasi-karaya-vurdu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" y="0"/>
            <a:ext cx="12155969" cy="69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120729" y="258964"/>
            <a:ext cx="1403269" cy="58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84619" y="5619718"/>
            <a:ext cx="108163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42</a:t>
            </a:r>
            <a:r>
              <a:rPr lang="en-US" sz="24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nd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   Meeting of the Standing Committee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Bern Convention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28</a:t>
            </a:r>
            <a:r>
              <a:rPr lang="en-US" sz="24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th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 November –  2</a:t>
            </a:r>
            <a:r>
              <a:rPr lang="en-US" sz="24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nd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 December 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01598" y="1069683"/>
            <a:ext cx="1182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ln>
                  <a:solidFill>
                    <a:schemeClr val="tx2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 Item 7.2: Possible File</a:t>
            </a:r>
          </a:p>
          <a:p>
            <a:pPr algn="ctr"/>
            <a:r>
              <a:rPr lang="en-US" sz="3200" b="1" dirty="0"/>
              <a:t> Turkey: Habitat Destruction in Mersin, </a:t>
            </a:r>
            <a:r>
              <a:rPr lang="en-US" sz="3200" b="1" dirty="0" err="1"/>
              <a:t>Anamur</a:t>
            </a:r>
            <a:r>
              <a:rPr lang="en-US" sz="3200" b="1" dirty="0"/>
              <a:t> Beach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1523999" y="381054"/>
            <a:ext cx="10631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Mersin </a:t>
            </a:r>
            <a:r>
              <a:rPr lang="en-GB" sz="2000" b="1" dirty="0" err="1"/>
              <a:t>Çevre</a:t>
            </a:r>
            <a:r>
              <a:rPr lang="en-GB" sz="2000" b="1" dirty="0"/>
              <a:t> </a:t>
            </a:r>
            <a:r>
              <a:rPr lang="en-GB" sz="2000" b="1" dirty="0" err="1"/>
              <a:t>ve</a:t>
            </a:r>
            <a:r>
              <a:rPr lang="en-GB" sz="2000" b="1" dirty="0"/>
              <a:t> </a:t>
            </a:r>
            <a:r>
              <a:rPr lang="en-GB" sz="2000" b="1" dirty="0" err="1"/>
              <a:t>Doğa</a:t>
            </a:r>
            <a:r>
              <a:rPr lang="en-GB" sz="2000" b="1" dirty="0"/>
              <a:t> </a:t>
            </a:r>
            <a:r>
              <a:rPr lang="en-GB" sz="2000" b="1" dirty="0" err="1"/>
              <a:t>Derneği</a:t>
            </a:r>
            <a:r>
              <a:rPr lang="en-GB" sz="2000" b="1" dirty="0"/>
              <a:t> (MERÇED) </a:t>
            </a:r>
            <a:r>
              <a:rPr lang="en-GB" sz="2000" i="1" dirty="0"/>
              <a:t>Mersin Environment and Nature Association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015779" y="75387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1/15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1299" t="9282" b="5865"/>
          <a:stretch/>
        </p:blipFill>
        <p:spPr>
          <a:xfrm>
            <a:off x="6231444" y="2212083"/>
            <a:ext cx="5598123" cy="33951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8539" t="7492" r="367" b="6666"/>
          <a:stretch/>
        </p:blipFill>
        <p:spPr>
          <a:xfrm>
            <a:off x="465198" y="2199581"/>
            <a:ext cx="5701964" cy="339513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35262" y="4429919"/>
            <a:ext cx="10722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ANAMUR</a:t>
            </a:r>
            <a:endParaRPr lang="el-G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966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" y="-24924"/>
            <a:ext cx="12192000" cy="691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13" y="44744"/>
            <a:ext cx="11535652" cy="918243"/>
          </a:xfrm>
        </p:spPr>
        <p:txBody>
          <a:bodyPr>
            <a:noAutofit/>
          </a:bodyPr>
          <a:lstStyle/>
          <a:p>
            <a:r>
              <a:rPr lang="en-US" sz="3600" u="sng" dirty="0">
                <a:latin typeface="+mn-lt"/>
              </a:rPr>
              <a:t>ADDITIONAL THREATS TO ANAMUR NESTING BEACH</a:t>
            </a:r>
            <a:endParaRPr lang="el-GR" sz="3600" u="sng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111193" y="17904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1</a:t>
            </a:r>
            <a:r>
              <a:rPr lang="el-G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0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/15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33473" y="5868182"/>
            <a:ext cx="1202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</a:t>
            </a:r>
            <a:r>
              <a:rPr lang="en-US" sz="1200" dirty="0">
                <a:solidFill>
                  <a:schemeClr val="bg1"/>
                </a:solidFill>
              </a:rPr>
              <a:t>2020 MER</a:t>
            </a: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ÇED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68948" y="4343197"/>
            <a:ext cx="1202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</a:t>
            </a:r>
            <a:r>
              <a:rPr lang="en-US" sz="1200" dirty="0">
                <a:solidFill>
                  <a:schemeClr val="bg1"/>
                </a:solidFill>
              </a:rPr>
              <a:t>2020 MER</a:t>
            </a: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ÇED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890" y="1152834"/>
            <a:ext cx="42794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BUSINESS EXPANSIONS </a:t>
            </a:r>
            <a:r>
              <a:rPr lang="en-US" sz="2800" dirty="0"/>
              <a:t>continue unhindered in the 1st Protection Zone; </a:t>
            </a:r>
            <a:r>
              <a:rPr lang="en-US" sz="2800" dirty="0">
                <a:solidFill>
                  <a:srgbClr val="FF0000"/>
                </a:solidFill>
              </a:rPr>
              <a:t>within 65m from the shoreline.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42654" y="5383968"/>
            <a:ext cx="1202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</a:t>
            </a:r>
            <a:r>
              <a:rPr lang="en-US" sz="1200" dirty="0">
                <a:solidFill>
                  <a:schemeClr val="bg1"/>
                </a:solidFill>
              </a:rPr>
              <a:t>2021 MER</a:t>
            </a: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ÇED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606118" y="3603857"/>
            <a:ext cx="5891498" cy="3110945"/>
            <a:chOff x="6606118" y="3603857"/>
            <a:chExt cx="5891498" cy="3110945"/>
          </a:xfrm>
        </p:grpSpPr>
        <p:pic>
          <p:nvPicPr>
            <p:cNvPr id="22" name="image15.jpg"/>
            <p:cNvPicPr/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513" t="34131" r="1" b="18945"/>
            <a:stretch/>
          </p:blipFill>
          <p:spPr bwMode="auto">
            <a:xfrm>
              <a:off x="6606118" y="3603857"/>
              <a:ext cx="5534643" cy="311094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10905" y="6346291"/>
              <a:ext cx="24867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© MERÇED –  August 2022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2829" y="3738506"/>
            <a:ext cx="6474213" cy="2976296"/>
            <a:chOff x="42829" y="3738506"/>
            <a:chExt cx="6474213" cy="2976296"/>
          </a:xfrm>
        </p:grpSpPr>
        <p:grpSp>
          <p:nvGrpSpPr>
            <p:cNvPr id="31" name="Group 30"/>
            <p:cNvGrpSpPr/>
            <p:nvPr/>
          </p:nvGrpSpPr>
          <p:grpSpPr>
            <a:xfrm>
              <a:off x="71603" y="3738506"/>
              <a:ext cx="6445439" cy="2976296"/>
              <a:chOff x="5603284" y="1085953"/>
              <a:chExt cx="6462851" cy="3004006"/>
            </a:xfrm>
          </p:grpSpPr>
          <p:pic>
            <p:nvPicPr>
              <p:cNvPr id="13" name="image10.jpg"/>
              <p:cNvPicPr/>
              <p:nvPr/>
            </p:nvPicPr>
            <p:blipFill rotWithShape="1"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527" t="12097" r="16547" b="12500"/>
              <a:stretch/>
            </p:blipFill>
            <p:spPr bwMode="auto">
              <a:xfrm>
                <a:off x="5603284" y="1085953"/>
                <a:ext cx="6462851" cy="3004006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8029727" y="1117860"/>
                <a:ext cx="24711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Newly constructed Huts</a:t>
                </a:r>
                <a:endParaRPr lang="en-GB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893490" y="3434342"/>
                <a:ext cx="176258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Alien plantations</a:t>
                </a:r>
                <a:endParaRPr lang="en-GB" dirty="0"/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10180980" y="1450818"/>
                <a:ext cx="509492" cy="359033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H="1" flipV="1">
                <a:off x="8136763" y="3214068"/>
                <a:ext cx="804982" cy="404940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/>
            <p:cNvSpPr txBox="1"/>
            <p:nvPr/>
          </p:nvSpPr>
          <p:spPr>
            <a:xfrm>
              <a:off x="42829" y="3767407"/>
              <a:ext cx="24867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© MERÇED –  June 2022</a:t>
              </a:r>
              <a:endParaRPr lang="en-GB" sz="14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11312" y="957264"/>
            <a:ext cx="7912578" cy="2497873"/>
            <a:chOff x="4511312" y="957264"/>
            <a:chExt cx="7912578" cy="2497873"/>
          </a:xfrm>
        </p:grpSpPr>
        <p:grpSp>
          <p:nvGrpSpPr>
            <p:cNvPr id="32" name="Group 31"/>
            <p:cNvGrpSpPr/>
            <p:nvPr/>
          </p:nvGrpSpPr>
          <p:grpSpPr>
            <a:xfrm>
              <a:off x="4511312" y="957264"/>
              <a:ext cx="7472855" cy="2497873"/>
              <a:chOff x="2896515" y="4225043"/>
              <a:chExt cx="7472855" cy="2497873"/>
            </a:xfrm>
          </p:grpSpPr>
          <p:pic>
            <p:nvPicPr>
              <p:cNvPr id="15" name="image14.jpg"/>
              <p:cNvPicPr/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0185" t="32041" r="7540" b="12966"/>
              <a:stretch/>
            </p:blipFill>
            <p:spPr bwMode="auto">
              <a:xfrm>
                <a:off x="2896515" y="4225043"/>
                <a:ext cx="7472855" cy="2497873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5258538" y="6236460"/>
                <a:ext cx="2525013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Boardwalk &amp; Restaurant</a:t>
                </a:r>
                <a:endParaRPr lang="en-GB" dirty="0"/>
              </a:p>
            </p:txBody>
          </p:sp>
          <p:sp>
            <p:nvSpPr>
              <p:cNvPr id="25" name="Left Brace 24"/>
              <p:cNvSpPr/>
              <p:nvPr/>
            </p:nvSpPr>
            <p:spPr>
              <a:xfrm rot="5400000">
                <a:off x="5678149" y="3897553"/>
                <a:ext cx="210778" cy="1762585"/>
              </a:xfrm>
              <a:prstGeom prst="leftBrace">
                <a:avLst>
                  <a:gd name="adj1" fmla="val 8333"/>
                  <a:gd name="adj2" fmla="val 523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7" name="Straight Arrow Connector 26"/>
              <p:cNvCxnSpPr>
                <a:stCxn id="17" idx="1"/>
              </p:cNvCxnSpPr>
              <p:nvPr/>
            </p:nvCxnSpPr>
            <p:spPr>
              <a:xfrm flipH="1" flipV="1">
                <a:off x="4636304" y="5868184"/>
                <a:ext cx="622234" cy="552942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4902246" y="4250864"/>
                <a:ext cx="176258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Beach furniture</a:t>
                </a:r>
                <a:endParaRPr lang="en-GB" dirty="0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937179" y="1032654"/>
              <a:ext cx="24867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© MERÇED –  June 2022</a:t>
              </a:r>
              <a:endParaRPr lang="en-GB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04236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1" y="-60531"/>
            <a:ext cx="12192000" cy="691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197" y="81786"/>
            <a:ext cx="11535652" cy="918243"/>
          </a:xfrm>
        </p:spPr>
        <p:txBody>
          <a:bodyPr>
            <a:noAutofit/>
          </a:bodyPr>
          <a:lstStyle/>
          <a:p>
            <a:r>
              <a:rPr lang="en-US" sz="3600" u="sng" dirty="0">
                <a:latin typeface="+mn-lt"/>
              </a:rPr>
              <a:t>ADDITIONAL THREATS TO ANAMUR NESTING BEACH</a:t>
            </a:r>
            <a:endParaRPr lang="el-GR" sz="3600" u="sng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111193" y="17904"/>
            <a:ext cx="1067408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1</a:t>
            </a:r>
            <a:r>
              <a:rPr lang="el-G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/15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33473" y="5868182"/>
            <a:ext cx="1202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</a:t>
            </a:r>
            <a:r>
              <a:rPr lang="en-US" sz="1200" dirty="0">
                <a:solidFill>
                  <a:schemeClr val="bg1"/>
                </a:solidFill>
              </a:rPr>
              <a:t>2020 MER</a:t>
            </a: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ÇED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68948" y="4343197"/>
            <a:ext cx="1202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</a:t>
            </a:r>
            <a:r>
              <a:rPr lang="en-US" sz="1200" dirty="0">
                <a:solidFill>
                  <a:schemeClr val="bg1"/>
                </a:solidFill>
              </a:rPr>
              <a:t>2020 MER</a:t>
            </a: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ÇED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197" y="799495"/>
            <a:ext cx="119113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Illegal Vehicle Access to the Beach </a:t>
            </a:r>
            <a:r>
              <a:rPr lang="en-US" sz="3200" dirty="0"/>
              <a:t>during critical breeding period, May to September, despite being prohibited by National Legislation Circular (2009/10)  </a:t>
            </a:r>
            <a:r>
              <a:rPr lang="en-US" sz="3200" b="1" dirty="0"/>
              <a:t> </a:t>
            </a:r>
          </a:p>
          <a:p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7342654" y="5383968"/>
            <a:ext cx="1202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</a:t>
            </a:r>
            <a:r>
              <a:rPr lang="en-US" sz="1200" dirty="0">
                <a:solidFill>
                  <a:schemeClr val="bg1"/>
                </a:solidFill>
              </a:rPr>
              <a:t>2021 MER</a:t>
            </a: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ÇED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710618" y="2435613"/>
            <a:ext cx="6742957" cy="4260539"/>
            <a:chOff x="5710618" y="2435613"/>
            <a:chExt cx="6742957" cy="4260539"/>
          </a:xfrm>
        </p:grpSpPr>
        <p:grpSp>
          <p:nvGrpSpPr>
            <p:cNvPr id="33" name="Group 32"/>
            <p:cNvGrpSpPr/>
            <p:nvPr/>
          </p:nvGrpSpPr>
          <p:grpSpPr>
            <a:xfrm>
              <a:off x="5710618" y="2435613"/>
              <a:ext cx="6448047" cy="4260539"/>
              <a:chOff x="5496895" y="1382688"/>
              <a:chExt cx="6448047" cy="426053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5496895" y="1382688"/>
                <a:ext cx="6448047" cy="4260539"/>
                <a:chOff x="6858950" y="982579"/>
                <a:chExt cx="4999043" cy="3123009"/>
              </a:xfrm>
            </p:grpSpPr>
            <p:pic>
              <p:nvPicPr>
                <p:cNvPr id="17" name="image4.jpg"/>
                <p:cNvPicPr/>
                <p:nvPr/>
              </p:nvPicPr>
              <p:blipFill rotWithShape="1">
                <a:blip r:embed="rId3" cstate="hq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858950" y="982579"/>
                  <a:ext cx="4999043" cy="3123009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4" name="TextBox 3"/>
                <p:cNvSpPr txBox="1"/>
                <p:nvPr/>
              </p:nvSpPr>
              <p:spPr>
                <a:xfrm>
                  <a:off x="7083727" y="3630937"/>
                  <a:ext cx="4637130" cy="38946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800" dirty="0" err="1">
                      <a:solidFill>
                        <a:sysClr val="windowText" lastClr="000000"/>
                      </a:solidFill>
                    </a:rPr>
                    <a:t>Mamure</a:t>
                  </a:r>
                  <a:r>
                    <a:rPr lang="en-GB" sz="2800" dirty="0">
                      <a:solidFill>
                        <a:sysClr val="windowText" lastClr="000000"/>
                      </a:solidFill>
                    </a:rPr>
                    <a:t> Castle © MERÇED - May 2022 </a:t>
                  </a:r>
                </a:p>
              </p:txBody>
            </p:sp>
          </p:grpSp>
          <p:cxnSp>
            <p:nvCxnSpPr>
              <p:cNvPr id="21" name="Straight Arrow Connector 20"/>
              <p:cNvCxnSpPr/>
              <p:nvPr/>
            </p:nvCxnSpPr>
            <p:spPr>
              <a:xfrm flipH="1">
                <a:off x="10026869" y="3074276"/>
                <a:ext cx="457200" cy="764588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8943207" y="2608192"/>
                <a:ext cx="297670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Green Sea Turtle Track</a:t>
                </a:r>
                <a:endParaRPr lang="en-GB" sz="24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120171" y="2079549"/>
                <a:ext cx="195691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Vehicle Track </a:t>
                </a:r>
                <a:endParaRPr lang="en-GB" sz="2400" dirty="0"/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>
                <a:off x="7322194" y="2541214"/>
                <a:ext cx="355613" cy="1306724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9966864" y="2535552"/>
              <a:ext cx="24867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© MERÇED –  May 2022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1360" y="2740208"/>
            <a:ext cx="4929980" cy="3335395"/>
            <a:chOff x="381360" y="2740208"/>
            <a:chExt cx="4929980" cy="333539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236" r="24934"/>
            <a:stretch/>
          </p:blipFill>
          <p:spPr>
            <a:xfrm>
              <a:off x="424802" y="2740208"/>
              <a:ext cx="4886538" cy="330840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81360" y="5767826"/>
              <a:ext cx="24867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© MERÇED –  July 2022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1522" y="2919679"/>
              <a:ext cx="195691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Vehicle Tracks </a:t>
              </a:r>
              <a:endParaRPr lang="en-GB" sz="2400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1128424" y="3335412"/>
              <a:ext cx="261706" cy="1007785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2578436" y="2988297"/>
              <a:ext cx="1803075" cy="283233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501270" y="3153018"/>
              <a:ext cx="1178343" cy="333305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2093752" y="3614684"/>
              <a:ext cx="1941136" cy="225349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297636" y="4140112"/>
              <a:ext cx="185081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Marked Nest</a:t>
              </a:r>
              <a:endParaRPr lang="en-GB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29298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5" y="-60531"/>
            <a:ext cx="12192000" cy="691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43" y="86900"/>
            <a:ext cx="11535652" cy="918243"/>
          </a:xfrm>
        </p:spPr>
        <p:txBody>
          <a:bodyPr>
            <a:noAutofit/>
          </a:bodyPr>
          <a:lstStyle/>
          <a:p>
            <a:r>
              <a:rPr lang="en-US" b="1" dirty="0"/>
              <a:t>Dragon </a:t>
            </a:r>
            <a:r>
              <a:rPr lang="en-US" b="1" dirty="0" err="1"/>
              <a:t>Ҫayi</a:t>
            </a:r>
            <a:r>
              <a:rPr lang="en-US" b="1" dirty="0"/>
              <a:t> Rivulet </a:t>
            </a:r>
            <a:endParaRPr lang="el-GR" b="1" dirty="0"/>
          </a:p>
        </p:txBody>
      </p:sp>
      <p:sp>
        <p:nvSpPr>
          <p:cNvPr id="10" name="Rectangle 9"/>
          <p:cNvSpPr/>
          <p:nvPr/>
        </p:nvSpPr>
        <p:spPr>
          <a:xfrm>
            <a:off x="11108692" y="86900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1</a:t>
            </a:r>
            <a:r>
              <a:rPr lang="el-G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2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/15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1152" y="4551553"/>
            <a:ext cx="12028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</a:t>
            </a:r>
            <a:r>
              <a:rPr lang="en-US" sz="1200" dirty="0">
                <a:solidFill>
                  <a:schemeClr val="bg1"/>
                </a:solidFill>
              </a:rPr>
              <a:t>2020 MER</a:t>
            </a: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ÇED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16078" y="4478106"/>
            <a:ext cx="1202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</a:t>
            </a:r>
            <a:r>
              <a:rPr lang="en-US" sz="1200" dirty="0">
                <a:solidFill>
                  <a:schemeClr val="bg1"/>
                </a:solidFill>
              </a:rPr>
              <a:t>2020 MER</a:t>
            </a: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ÇED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255" y="1068794"/>
            <a:ext cx="1123046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Complete </a:t>
            </a:r>
            <a:r>
              <a:rPr lang="en-US" sz="3200" dirty="0">
                <a:solidFill>
                  <a:srgbClr val="FF0000"/>
                </a:solidFill>
              </a:rPr>
              <a:t>alteration</a:t>
            </a:r>
            <a:r>
              <a:rPr lang="en-US" sz="3200" dirty="0"/>
              <a:t> of the riverbank natural habitat</a:t>
            </a:r>
            <a:endParaRPr lang="el-GR" sz="3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56543" y="1841435"/>
            <a:ext cx="5805965" cy="3842823"/>
            <a:chOff x="156543" y="1841435"/>
            <a:chExt cx="5805965" cy="38428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543" y="1841435"/>
              <a:ext cx="5805965" cy="384282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9257" y="1995055"/>
              <a:ext cx="5486687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BEFORE</a:t>
              </a:r>
              <a:r>
                <a:rPr lang="en-US" sz="2400" dirty="0"/>
                <a:t> – natural vegetation lining the river bank</a:t>
              </a:r>
              <a:endParaRPr lang="en-GB" sz="24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34307" y="1835576"/>
            <a:ext cx="5814817" cy="3848682"/>
            <a:chOff x="6134307" y="1835576"/>
            <a:chExt cx="5814817" cy="384868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4307" y="1835576"/>
              <a:ext cx="5814817" cy="384868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524482" y="2632803"/>
              <a:ext cx="4493704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NOW</a:t>
              </a:r>
              <a:r>
                <a:rPr lang="en-US" sz="2400" dirty="0"/>
                <a:t> – a stone wall is lining the river bank</a:t>
              </a:r>
              <a:endParaRPr lang="en-GB" sz="24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2601" y="5376481"/>
            <a:ext cx="2486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© MERÇED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89495" y="5387199"/>
            <a:ext cx="2486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© MERÇED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9" name="Right Brace 18"/>
          <p:cNvSpPr/>
          <p:nvPr/>
        </p:nvSpPr>
        <p:spPr>
          <a:xfrm rot="16200000">
            <a:off x="2786796" y="650422"/>
            <a:ext cx="694210" cy="512064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Brace 19"/>
          <p:cNvSpPr/>
          <p:nvPr/>
        </p:nvSpPr>
        <p:spPr>
          <a:xfrm rot="16200000">
            <a:off x="8741639" y="954705"/>
            <a:ext cx="694210" cy="512064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902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3"/>
            <a:ext cx="12192000" cy="687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5575" y="776438"/>
            <a:ext cx="66380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Previous MEDASSET Reports T-PVS (99) 73 &amp; (98) 59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No Observations of this species, were recorded in the Dragon Rivulet during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 3- 4 tracks were observed close to </a:t>
            </a:r>
            <a:r>
              <a:rPr lang="en-US" sz="2000" dirty="0" err="1">
                <a:latin typeface="+mj-lt"/>
              </a:rPr>
              <a:t>Mamure</a:t>
            </a:r>
            <a:r>
              <a:rPr lang="en-US" sz="2000" dirty="0">
                <a:latin typeface="+mj-lt"/>
              </a:rPr>
              <a:t> Castle, but no nests were found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No official monitoring report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</a:rPr>
              <a:t>Strandings</a:t>
            </a:r>
            <a:r>
              <a:rPr lang="en-US" sz="2000" dirty="0">
                <a:latin typeface="+mj-lt"/>
              </a:rPr>
              <a:t> were recorded previously on </a:t>
            </a:r>
            <a:r>
              <a:rPr lang="en-US" sz="2000" dirty="0" err="1">
                <a:latin typeface="+mj-lt"/>
              </a:rPr>
              <a:t>Anamur</a:t>
            </a:r>
            <a:r>
              <a:rPr lang="en-US" sz="2000" dirty="0">
                <a:latin typeface="+mj-lt"/>
              </a:rPr>
              <a:t> Beach</a:t>
            </a:r>
          </a:p>
          <a:p>
            <a:r>
              <a:rPr lang="en-US" altLang="en-US" sz="1600" dirty="0">
                <a:solidFill>
                  <a:srgbClr val="1155CC"/>
                </a:solidFill>
                <a:latin typeface="+mj-lt"/>
                <a:cs typeface="Arial" panose="020B0604020202020204" pitchFamily="34" charset="0"/>
                <a:hlinkClick r:id="rId3"/>
              </a:rPr>
              <a:t>http://www.haberanamur.net/15249/olu-nil-kaplumbagasi-sahile-vurdu/</a:t>
            </a:r>
            <a:r>
              <a:rPr lang="en-US" altLang="en-US" sz="1600" dirty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 : Dragon Rivulet (2012)</a:t>
            </a:r>
            <a:endParaRPr lang="en-US" altLang="en-US" sz="1600" dirty="0">
              <a:latin typeface="+mj-lt"/>
            </a:endParaRPr>
          </a:p>
          <a:p>
            <a:r>
              <a:rPr lang="en-US" altLang="en-US" sz="1600" dirty="0">
                <a:solidFill>
                  <a:srgbClr val="1155CC"/>
                </a:solidFill>
                <a:latin typeface="+mj-lt"/>
                <a:cs typeface="Arial" panose="020B0604020202020204" pitchFamily="34" charset="0"/>
                <a:hlinkClick r:id="rId4"/>
              </a:rPr>
              <a:t>http://www.haberanamur.net/28191/olu-nil-kaplumbagasi-karaya-vurdu/</a:t>
            </a:r>
            <a:r>
              <a:rPr lang="en-US" altLang="en-US" sz="1600" dirty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 : </a:t>
            </a:r>
            <a:r>
              <a:rPr lang="en-US" altLang="en-US" sz="1600" dirty="0" err="1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Yalıevleri</a:t>
            </a:r>
            <a:r>
              <a:rPr lang="en-US" altLang="en-US" sz="1600" dirty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 Region (2016)</a:t>
            </a:r>
            <a:endParaRPr lang="en-US" altLang="en-US" sz="1600" dirty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55575" y="143109"/>
            <a:ext cx="8968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Soft Shell Nile Turtles (</a:t>
            </a:r>
            <a:r>
              <a:rPr lang="en-US" sz="3200" b="1" i="1" dirty="0" err="1"/>
              <a:t>Trionyx</a:t>
            </a:r>
            <a:r>
              <a:rPr lang="en-US" sz="3200" b="1" i="1" dirty="0"/>
              <a:t> </a:t>
            </a:r>
            <a:r>
              <a:rPr lang="en-US" sz="3200" b="1" i="1" dirty="0" err="1"/>
              <a:t>triunguis</a:t>
            </a:r>
            <a:r>
              <a:rPr lang="en-US" sz="3200" b="1" i="1" dirty="0"/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10967673" y="68428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1</a:t>
            </a:r>
            <a:r>
              <a:rPr lang="el-G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3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/15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26" name="AutoShape 4" descr="data:image/png;base64,iVBORw0KGgoAAAANSUhEUgAAA5gAAAUVCAYAAABxNm6BAAAAAXNSR0IArs4c6QAAIABJREFUeF7svQe4ZVdd/v/udsrtc2cmkw6ZdAIEAghIAio1fwVsCApYQEWKKMoj+OMBBERBUARBRawUCWAQH2mJIB0EpIVOML1Nv3PLqbv8n/e79jp33zP3zgzJDnOTvIdnyMy956yz9mevvdZ6v20FRVEU0EsEREAEREAEREAEREAEREAEREAEbiOBQALzNhLUx0VABERABERABERABERABERABIyABKYGggiIgAiIgAiIgAiIgAiIgAiIQC0EJDBrwahGREAEREAEREAEREAEREAEREAEJDA1BkRABERABERABERABERABERABGohIIFZC0Y1IgIiIAIiIAIiIAIiIAIiIAIiIIGpMSACIiACIiACIiACIiACIiACIlALAQnMWjCqEREQAREQAREQAREQAREQAREQAQlMjQEREAEREAEREAEREAEREAEREIFaCEhg1oJRjYiACIiACIiACIiACIiACIiACEhgagyIgAiIgAiIgAiIgAiIgAiIgAjUQkACsxaMakQEREAEREAEREAEREAEREAEREACU2NABERABERABERABERABERABESgFgISmLVgVCMiIAIiIAIiIAIiIAIiIAIiIAISmBoDIiACIiACIiACIiACIiACIiACtRCQwKwFoxoRAREQAREQAREQAREQAREQARGQwNQYEAEREAEREAEREAEREAEREAERqIWABGYtGNWICIiACIiACIiACIiACIiACIiABKbGgAiIgAiIgAiIgAiIgAiIgAiIQC0EJDBrwahGREAEREAEREAEREAEREAEREAEJDA1BkRABERABERABERABERABERABGohIIFZC0Y1IgIiIAIiIAIiIAIiIAIiIAIiIIGpMSACIiACIiACIiACIiACIiACIlALAQnMWjCqEREQAREQAREQAREQAREQAREQAQlMjQEREAEREAEREAEREAEREAEREIFaCEhg1oJRjYiACIiACIiACIiACIiACIiACEhgagyIgAiIgAiIgAiIgAiIgAiIgAjUQkACsxaMakQEREAEREAEREAEREAEREAEREACU2NABERABERABERABERABERABESgFgISmLVgVCMiIAIiIAIiIAIiIAIiIAIiIAISmBoDIiACIiACIiACIiACIiACIiACtRCQwKwFoxoRAREQAREQAREQAREQAREQARGQwNQYEAEREAEREAEREAEREAEREAERqIWABGYtGNWICIiACIiACIiACIiACIiACIiABKbGgAiIgAiIgAiIgAiIgAiIgAiIQC0EJDBrwahGREAEREAEREAEREAEREAEREAEJDA1BkRABERABERABERABERABERABGohIIFZC0Y1IgIiIAIiIAIiIAIiIAIiIAIiIIGpMSACIiACIiACIiACIiACIiACIlALAQnMWjCqEREQAREQAREQAREQAREQAREQAQlMjQEREAEREAEREAEREAEREAEREIFaCEhg1oJRjYiACIiACIiACIiACIiACIiACEhgagyIgAiIgAiIgAiIgAiIgAiIgAjUQkACsxaMakQEREAEREAEREAEREAEREAEREACU2NABERABERABERABERABERABESgFgISmLVgVCMiIAIiIAIiIAIiIAIiIAIiIAISmBoDIiACIiACIiACIiACIiACIiACtRCQwKwFoxoRAREQAREQAREQAREQAREQARGQwNQYEAEREAEREAEREAEREAEREAERqIWABGYtGNWICIiACIiACIiACIiACIiACIiABKbGgAiIgAiIgAiIgAiIgAiIgAiIQC0EJDBrwahGREAEREAEREAEREAEREAEREAEJDA1BkRABERABERABERABERABERABGohIIFZC0Y1IgIiIAIiIAIiIAIiIAIiIAIiIIGpMSACIiACIiACIiACIiACIiACIlALAQnMWjCqEREQAREQAREQAREQAREQAREQAQlMjQEREAEREAEREAEREAEREAEREIFaCEhg1oJRjYiACIiACIiACIiACIiACIiACEhgagyIgAiIgAiIgAiIgAiIgAiIgAjUQkACsxaMakQEREAEREAEREAEREAEREAEREACU2NABERABERABERABERABERABESgFgISmLVgVCMiIAIiIAIiIAIiIAIiIAIiIAISmBoDIiACIiACIiACIiACIiACIiACtRCQwKwFoxoRAREQAREQAREQAREQAREQARGQwNQYEAEREAEREAEREAEREAEREAERqIWABGYtGNWICIiACIiACIiACIiACIiACIiABKbGgAiIgAiIgAiIgAiIgAiIgAiIQC0EJDBrwahGREAEREAEREAEREAEREAEREAEJDA1BkRABERABERABERABERABERABGohIIFZC0Y1IgIiIAIiIAIiIAIiIAIiIAIiIIGpMSACIiACIiACIiACIiACIiACIlALAQnMWjCqEREQAREQAREQAREQAREQAREQAQlMjQEREAEREAEREAEREAEREAEREIFaCEhg1oJRjYiACIiACIiACIiACIiACIiACEhgagyIgAiIgAiIgAiIgAiIgAiIgAjUQkACsxaMakQEREAEREAEREAEREAEREAEREACU2NABERABERABERABERABERABESgFgISmLVgVCMiIAIiIAIiIAIiIAIiIAIiIAISmBoDIiACIiACIiACIiACIiACIiACtRCQwKwFoxoRAREQAREQAREQAREQAREQARGQwNQYEAEREAEREAEREAEREAEREAERqIWABGYtGNWICIiACIiACIiACIiACIiACIiABKbGgAiIgAiIgAiIgAiIgAiIgAiIQC0EJDBrwahGREAEREAEREAEREAEREAEREAEJDA1BkRABERABERABERABERABERABGohIIFZC0Y1IgIiIAIiIAIiIAIiIAIiIAIiIIGpMSACIiACIiACIiACIiACIiACIlALAQnMWjCqEREQAREQAREQAREQAREQAREQAQlMjQEREAEREAEREAEREAEREAEREIFaCEhg1oJRjYiACIiACIiACIiACIiACIiACEhgagyIgAiIgAiIgAiIgAiIgAiIgAjUQkACsxaMakQEREAEREAEREAEREAEREAEREACU2NABERABERABERABERABERABESgFgISmLVgVCMiIAIiIAIiIAIiIAIiIAIiIAISmBoDIiACIiACIiACIiACIiACIiACtRCQwKwFoxoRAREQAREQAREQAREQAREQARGQwNQYEAEREAEREAEREAEREAEREAERqIWABGYtGNWICIiACIiACIiACIiACIiACIiABKbGgAiIgAiIgAiIgAiIgAiIgAiIQC0EJDBrwahGREAEREAEREAEREAEREAEREAEJDA1BkRABERABERABERABERABERABGohIIFZC0Y1IgIiIAIiIAIiIAIiIAIiIAIiIIGpMSACIiACIiACIiACIiACIiACIlALAQnMWjCqEREQAREQAREQAREQAREQAREQAQlMjQEREAEREAEREAEREAEREAEREIFaCEhg1oJRjYiACIiACIiACIiACIiACIiACEhgagyIgAiIgAiIgAiIgAiIgAiIgAjUQkACsxaMakQEREAEREAEREAEREAEREAEREACU2NABERABERABERABERABERABESgFgISmLVgVCMiIAIiIAIiIAIiIAIiIAIiIAISmBoDIiACIiACIiACIiACIiACIiACtRCQwKwFoxoRAREQAREQAREQAREQAREQARGQwNQYEAEREAEREAEREAEREAEREAERqIWABGYtGNWICIiACIiACIiACIiACIiACIiABKbGgAiIgAiIgAiIgAiIgAiIgAiIQC0EJDBrwahGREAEREAEREAEREAEREAEREAEJDA1BkRABERABERABERABERABERABGohIIFZC0Y1IgIiIAIiIAIiIAIiIAIiIAIiIIGpMXDMCPR6Pbz4xS/Ga1/7Wpx99tm45JJLcJ/73OeY9UdfLAIiIAIiIAIiIAIiIAIicNsISGDeNn6b9tOf+9zn8IxnPAPXXHON/fflL3852u32MenvRn3pdrt43vOehze/+c3Wr09/+tN4yEMeckz6WP3Sf/u3f8Pzn/98LC0t4SUveQme85znIIqiY94vdUAEREAEREAEREAEREAENjsBCcxNeof+5m/+Bi94wQtM5Iy/HvSgB+FHfuRH8DM/8zN48IMfjGazech7XvGKV5g44uvRj3403vGOd2Dr1q3H5Go36stmFJjjfaI4f93rXnfMxPl6NyzLMrz+9a/HH/3RH43Gx73udS8zIjz+8Y9HEATr3ueVlRUbE295y1tGn3viE5+Iv/qrv8L27duPydjQl4qACIiACIiACIiACNy5CEhgbtL7WRVlh+siPX5veMMbcMEFF6x522c+8xk8/elPx0033XSrPZhf+MIXcPHFF2P//v34f//v/+GlL30pGo3GD0xso74cC4F54MAB/Nqv/Rr+4z/+Aw9/+MPxT//0TzjllFPWXNN73vMe/NZv/Zb9bDN6MMe5+c7/6I/+KP71X/8Vd7vb3da9R+9973vxcz/3c4f8brN4jn/ggaUPiIAIiIAIiIAIiIAIbDoCEpib7pa4Dh2twOR7mb/4d3/3d3joQx9a69VQGF544YXW5u3hyTsWAnPfvn148pOfjMsuuwznn38+3vWudxm/O9JrI4HJa7j00kvxsz/7s4dczuE+I4F5R7r76qsIiIAIiIAIiIAIbG4CEpib9P5UBSZDH1kMh680TXHttdfib//2by130YfQPuEJT7B/b9mypbYrksCsDWWtDY2LRXqq/+Ef/uGwhoBvfvOb4Bj59re/jYsuugh79+61v/MlgVnr7VFjIiACIiACIiACInCXJiCBuUlv/0YC03e3KAq8853vtFBOLzIZ9vm4xz3O3vLFL37RBAXF6Hh4a7/fx/vf/378/d//PSgi+WKo7a//+q/jp37qp3DLLbfgl37pl/DZz352XToUuwyXZeEbFsR52tOehvPOOw9ve9vbcN1111luIAXNn/zJn5jnc6O+jAulT37ykyagGfL70Y9+FEmSWE4hCwExx9C/FhcXrfAOv2+96rPV7/ud3/kdvOpVr0IYhnjhC19o+ZTrvR7xiEfgrW99K0444QT8+7//u7EYDod49atfjWc+85lrPkJ+H/vYx/CP//iP1k+GEDMs9YEPfKCF3/74j//4mrzYalgu2/vt3/5tvO997zNRyM/zGn71V38Vv/mbv4n5+fkjjshxbuw3DQ68X+eeey4Y4sv7UR0rvO7f//3ftx8xv5ffTy/uegKTuZr/+Z//aRw+//nP2xianp62vF+G2P7yL/8yJicnR+1Xr4/5nL/xG79h44vfw+sjG3pVeR/Hw5GPeLF6gwiIgAiIgAiIgAiIwB2KgATmJr1dRxKY7DaFAIXWP//zP9tV/OEf/qGF1lL4beR95Gf+4A/+AH/913+97pV/4hOfwI4dO8DiL1/72tfWfU81XJbFg57ylKeYAHzMYx5jQscLXv++L3/5y+uG2o4LpR/7sR/Dl770pUMKG1Gg/Mu//Ase9rCHWX+qYa7rCaT1rp3vq1asHb+warisvya+p+o95r937dplApEibqPXU5/6VPz5n//5qHBOtb9PetKTQIFK8Tb+YtEmeqGPVHBnnBvv2Uc+8hG793zxHpC9f1EA0svJ76QIpgikkWA9gUnxTqHL0OGNXgwxZhveW169Pho8KObXG1/8bua8UgTrJQIiIAIiIAIiIAIicOckIIG5Se/r0QhMdp2CxBekqQq/jQQmf87CPetVp2V7b3/7200MHq0HsyrGxlF6wfs///M/RyUwD3crqiHAt0ZgUnQfrQdzI4FJYUdx/sY3vvGIo4beW76X3zve38N9uOqF3uh96+Wu8kxRClTeV/6X3lEvAOlF9L+jsKRRgl7I9QTmd7/73cMaF3yfLr/8cjzykY+0f/4g10cv6itf+cp1Kx8fEareIAIiIAIiIAIiIAIisOkJSGBu0lt0tAKzKoaqx5FsJDCr72fY5HOf+1wjwPMyGdLINhguytfR5GCOC0yGzv7e7/0eWq0WBoMBpqamNmxnXCg94AEPMPHBEFOGp7J/L3rRi6wvDF1l2Ob97ne/W+XB9GeAHk2Rn40EJqvq/vRP/zRuvvlmCxmll5JCnOGi/Nlf/MVf4LWvfa31l95YtnPiiSce0l96S1/zmtdYFVty5z34wAc+YJ8b95iuNzzXE5j3uMc9Rl5KsmIILENaeaQJReWf/umfWp/pxbzPfe4zKnTE9qs5mAcPHsSzn/1sC9vltdF7HMexXR9Drb23nAKaBoT1BCbDrDkOWNmY7fEecmzxdaRKt5v0cVS3REAEREAEREAEREAEjpKABOZRgvphv+3WCMyf//mft7zK2dnZDUVd1YPJfD/mKNKbRSExfn7iDyowmXtHUVjNzzucUF0v1LNaCZdHrDAc8+Mf/7jhv+SSS8y7dms8mHUIzKq3mKLwz/7sz9Z44m644QYTZZ/61KdMzNHLxzNLq/0988wz7SiR+9///qMhxRzKX/mVX7F/P+tZzzLhSoG+0Ws9gUnhVs2z9HmyzIn9xV/8Rcul9J7NPM83FJiHG+cbCe/q9TFU+t3vfjfOOeecUVNXXHEFODavvPLKNVx+2M+Uvk8EREAEREAEREAEROD2JyCBefszvlXfcLQCk6KCHkO+jiZEluKEnqi//Mu/XNMvei5f8IIXWJ4jc+gOJwyrHzxcvqJ/30ZC9UjHlIz/nuG7FJzHSmBW7wlzQinMq69Op2OCnSKfL+8ZPJLXtMrwaI6D2YhbVcj5okUf/OAHrWARXxSuzENlUSJ/VEu1n/5a2D5FMotIMQ/3K1/5yiFjuOppPdL1Hel+3aoHRB8SAREQAREQAREQARHYlAQkMDflbVl7DuZGYZMsyMKCM/SA8VUNWzyc99FXQX3Tm95k1T79i143nqfJQjQSmE8xBlX2m11gjhd9YpVd5l8yrLVaXfZwgu9oihiNc5HA3KSTiLolAiIgAiIgAiIgAseAgATmMYB+NF95JA/m+DElPr+OeX1HKw7ZBo+g4LEg/viOn/zJn7TjP1gg5gcNkd1ICB+tB5PVUA8XIusL4LAqKiu1+rzF8c/xuBNfcXbcI3gkMUR2G3llmcdI7y9f64XIXn311aNwVIbC8giXe9/73ms8rtVqtX4c1OXBZHss7uM9lsyjpBGC+ZM8BoXFiRi+fDiBWf088yjpkfXFgm5tiCw9oAxtZohsNZf2aJ4DvUcEREAEREAEREAEROCORUACc5Per40EJs+JpCjkURTMCfTVYBmuyaMjZmZmDiswebwGBRiPoqBXiwVcWGiG5zcy13GjQkEsvENPGIvW0APq8yzrDJHlWZx//Md/bBVnGW7Kojkve9nL7HqqHrjxEFHmfrI4EIUQz6dkURmehcnX4QQmRTmP4+A10/vHa2J48EbX9F//9V941KMeZe0yZ5V95bmQzJdkvij7+pa3vMV+X63keiRRW6fArIrc6tC+9NJL7SxKvg4nMKvjjkeK8AgaMvnWt75lHnKGzfK1UYgsf1ct8kOPKIWq51I9b3STPnrqlgiIgAiIgAiIgAiIwG0gIIF5G+Ddnh+tbvSP9D3rnS94NFVk12u36unimZSPfexjzQNWfVUL0dQpMA93neMew2ru6eE+Ny4wWdWUHj56F6svVqdlEaEzzjhjQ4G5Z88eE6zrnWFZbWs81PiHKTAp/nk8Cr3S/jVeufVwAvNouR5OYB7ufvg80PGCUkca4/q9CIiACIiACIiACIjAHYOABOYmvU9HKzDpLeKRF9WqnbykjQQmPXY+x3L80hlSyRxMH6bKUFQKKno9q6+qaKtLYPKcSx5pQq/Z+IueTYZusn/+xXBLhsmyOur4i97Y5eVl6/e4wGRYMMXX7/7u7675WDV09XDXRNHNYzzW+142SHHJCq4spkPvMF8/TIHJ76t6WvlvX1GWZ3KO94f/rh5TcjiuZLSwsGAe9I0EJkNgjz/++HULAz3+8Y83r/uOHTs26VOnbomACIiACIiACIiACNxWAhKYt5Xg7fR5nhvIqq4+BNZ/DQUMzzFkGCnzJem99EKm2hWe2XjxxRdbxVDmDTJMsdFoWCgoPXU8J/Gzn/2s/f6+972vhU8yzPbUU09dc0XXX3+95We+973vNWHB72N7j3vc4+x99AQ+7WlPs7+/+tWvxjOf+cxDiGzUl16vhxe+8IV4/etfb7l+DDH9yEc+YmcmsjgNBeUv/MIvWCGj7du3H9IuQ3uZF3nZZZfZdTD/lJ5O30ff7qte9ao1x34wxJZVYBnyS6HIcNenP/3peP7znw8eZ3Kka6JgZKgoGfLaeI/YV94Pekcp9qseOgp1il7mkF500UX2vTt37hxdDyu9UiyP36uNhha5UTTyzE32nUKaZ4j6Fz2tZEZjAvtFwUwPrX8xL/M5z3mO5dry9xwPHFP+Ra4U4f6ec3zwPvAMUDJi7ivvNT2lfI0LaLb7jW98w+4r+fJ+8BgWjq/xI2xup8dHzYqACIiACIiACIiACBwjAhKYxwi8vlYE7iwEjuShvbNcp65DBERABERABERABETgyAQkMI/MSO8QARE4DAEJTA0PERABERABERABERABT0ACU2NBBETgNhGQwLxN+PRhERABERABERABEbhTEZDAvFPdTl2MCPzwCUhg/vCZ6xtFQAREQAREQAREYLMSkMDcrHdG/RKBOwiBarVhFlpiJeBTTjnlDtJ7dVMEREAEREAEREAERKBOAhKYddJUWyIgAiIgAiIgAiIgAiIgAiJwFyYggXkXvvm6dBEQAREQAREQAREQAREQARGok4AEZp001ZYIiIAIiIAIiIAIiIAIiIAI3IUJSGDehW++Ll0EREAEREAEREAEREAEREAE6iQggVknTbUlAiIgAiIgAiIgAiIgAiIgAndhAhKYd+Gbr0sXAREQAREQAREQAREQAREQgToJSGDWSVNtiYAIiIAIiIAIiIAIiIAIiMBdmIAE5l345uvSRUAEREAEREAEREAEREAERKBOAhKYddJUWyIgAiIgAiIgAiIgAiIgAiJwFyYggXkXvvm6dBEQAREQAREQAREQAREQARGok4AEZp001ZYIiIAIiIAIiIAIiIAIiIAI3IUJSGDehW++Ll0EREAEREAEREAEREAEREAE6iQggVknTbUlAiIgAiIgAiIgAiIgAiIgAndhAhKYm/Dm79u3D09+8pNx2WWXrdu7Rz/60XjHO96BrVu3HvL7V7ziFfjMZz6z4e834eVu2CVe42te8xq8613vwtlnn72pur6Z+7apQKkzIiACIiACIiACIiACdykCEpib/HZ7sfnUpz7VROfhXt1uF8973vPsLa973evQbrc31dX5/p100kl48YtffMS+bWaxvJn7dkSweoMIiIAIiIAIiIAIiIAI3E4EJDBvJ7B1Nfvd734XT3ziE/GmN70JD3nIQ+pq9pi048UyxeUd/VqOCUB9qQiIgAiIgAiIgAiIgAhscgISmJv8BjEU821ve9uakFcKtec85zn2h540htJ++tOfxrZt2/Dc5z4Xb3jDG0YhpV6gfu1rX7MrHQ+v5ed37txpv3vKU55i/335y19uHsb1xG3Vo3r/+9//EPG7kWeP1+Hb98jZZwpN34errroKL3nJS+z7n/WsZ5nH1ovR9cQp+1e9Xv77j/7oj/Cyl73Mfk4u559//iEhtvw+fg9fz3jGM3DBBRdg165dI68qf8+X97J6z+tFF11kfRrvi//9m9/8Zvucv65NPrTUPREQAREQAREQAREQARGonYAEZu1I622QYufGG29cE/LqhdWWLVtMTPn8ROZe8v0+P5P/vvDCC0eCZzxE1f97YWEB5513ngkqfubZz362iTIKVgqqanhu9fennnqqheT6kNfq79bLmRzvH0lV+/DYxz52FAY8Lh7Xa3u966U45Ysie7x//Pm4APZi8+1vf/sa8Vi95nFBOd63qiDle1/0ohfhla985bo5svWODrUmAiIgAiIgAiIgAiIgApuLgATm5rofa3qzUc7iuHD0H6Kw/NSnPmVitNPpHCIO+b6qR5T/poCkF9F766riaSOBVhW8XvhR6L70pS89bCjvemLZi7dqH9ivcfG4nid3vL31Cu9Uxd/hPLLeU7ree8bFbbVvExMTJrK9d3MTDyd1TQREQAREQAREQAREQARudwISmLc74lv/BRsV+FlPqI2L0Y28iVWh9p3vfGfkrdzIC1r9Li9aqzmU1fBQ7wVc74oPJ5a9x7Tq9Ry/xo3CVr33dL32x0Nb1xOphxOPvkrv+OfWE7YM/z1cdd9bPwr0SREQAREQAREQAREQARG44xCQwNzE92o9b9pGQm1cjK4npsY/u957ql5QVqGtvufDH/7wyEPqK9RWczwPl3u4UYGfo+nnuFDkLRtvbz0xPv6ecZHqPbre6+uvt/pvvqf6uSPxv+WWWzblsSqbeJirayIgAiIgAiIgAiIgAnciAhKYm/hmrpezuJFQG88LXE+4jQvWI3kFieZwIbBVUccCPeO5olW04/3zv1tP9G0kHqueU37u0ksvHYm59do/XL5oVaRWw3PH++PDkcdzNNerhPuDHCmziYeduiYCIiACIiACIiACIiACt5qABOatRnf7f3Dcm8hv3EioHanAz3iu49F4Bf338ZgUVqH11WX58/VCcqsFhcbprBeyu14f1rvG9byzb33rWzE/P483vvGNVkxnPTE+zm+9cF9Wmq2G9lbfc91111k1Wr5YdZZCtMqfRZCqBX2OVOTo9h8x+gYREAEREAEREAEREAEROLYEJDCPLf8Nv/1wOYvVSrG+gfXE6PjRIFUhdTTHfrBt/z7+3Ven5d/H8xA36q8E4pEMAAAgAElEQVTvn2+Hgs7nKvJ31aNI/Hs3EovVY1R+4id+wo5vYUGjowltrV6LP76EZ4vyOqreyGrIL/vJarQsXsTjT5gjupGQZ/vrHYmySYeXuiUCIiACIiACIiACIiACtwsBCczbBeudp9H18kDvLFe3npC9s1ybrkMEREAEREAEREAEREAEjgUBCcxjQf0O8p13ppxCeljpiXz6059unsgjeVzvILdI3RQBERABERABERABERCBTUVAAnNT3Y7N0xkvwNgjH4a6eXp363riC/b4T1dzSm9di/qUCIiACIiACIiACIiACIhAlYAEpsaDCIiACIiACIiACIiACIiACIhALQQkMGvBqEZEQAREQAREQAREQAREQAREQAQkMDUGREAEREAEREAEREAEREAEREAEaiEggVkLRjUiAiIgAiIgAiIgAiIgAiIgAiIggakxIAIiIAIiIAIiIAIiIAIiIAIiUAsBCcxaMKoRERABERABERABERABERABERABCUyNAREQAREQAREQAREQAREQAREQgVoISGDWglGNiIAIiIAIiIAIiIAIiIAIiIAISGBqDIiACIiACIiACIiACIiACIiACNRCQAKzFoxqRAREQAREQAREQAREQAREQAREQAJTY0AEREAEREAEREAEREAEREAERKAWAhKYtWBUIyIgAiIgAiIgAiIgAiIgAiIgAhKYGgMiIAIiIAIiIAIiIAIiIAIiIAK1EJDArAWjGhEBERABERABERABERABERABEZDA1BgQAREQAREQAREQAREQAREQARGohYAEZi0Y1YgIiIAIiIAIiIAIiIAIiIAIiIAEpsaACIiACIiACIiACIiACIiACIhALQQkMGvBqEZEQAREQAREQAREQAREQAREQAQkMDUGREAEREAEREAEREAEREAEREAEaiEggVkLRjUiAiIgAiIgAiIgAiIgAiIgAiIggakxIAIiIAIiIAIiIAIiIAIiIAIiUAsBCcxaMKoRERABERABERABERABERABERABCUyNAREQAREQAREQAREQAREQAREQgVoISGDWglGNiIAIiIAIiIAIiIAIiIAIiIAISGBqDIiACIiACIiACIiACIiACIiACNRCQAKzFoxqRAREQAREQAREQAREQAREQAREQAJTY0AEREAEREAEREAEREAEREAERKAWAhKYtWBUIyIgAiIgAiIgAiIgAiIgAiIgAhKYGgMiIAIiIAIiIAIiIAIiIAIiIAK1EJDArAWjGhEBERABERABERABERABERABEZDA1BgQAREQAREQAREQAREQAREQARGohYAEZi0Y1YgIiIAIiIAIiIAIiIAIiIAIiIAEpsaACIiACIiACIiACIiACIiACIhALQQkMGvBqEZEQAREQAREQAREQAREQAREQAQkMDUGREAEREAEREAEREAEREAEREAEaiEggVkLRjUiAiIgAiIgAiIgAiIgAiIgAiIggakxIAIiIAIiIAIiIAIiIAIiIAIiUAsBCcxaMKoRERABERABERABERABERABERABCUyNAREQAREQAREQAREQAREQAREQgVoISGDWglGNiIAIiIAIiIAIiIAIiIAIiIAISGBqDIiACIiACIiACIiACIiACIiACNRCQAKzFoxqRAREQAREQAREQAREQAREQAREQAJTY0AEREAEREAEREAEREAEREAERKAWAhKYtWBUIyIgAiIgAiIgAiIgAiIgAiIgAhKYGgMiIAIiIAIiIAIiIAIiIAIiIAK1EJDArAWjGhEBERABERABERABERABERABEZDA1BgQAREQAREQAREQAREQAREQARGohYAEZi0Y1YgIiIAIiIAIiIAIiIAIiIAIiIAE5l14DBRFgRxAUaxCyAvg4BDYPzgaMJUP2tsDtrb6tyJAXn5HCCDkr/kHgX1nlhejd/Pf9mv+X+j+zvfb28s+smVrvQjKzxVsyTeJwL6PbbPdwtoKg8D+a+1WepjnhfUtCILye1ybvH7+qb5C+DaKsu3VtthD+0z5gWDU46PhN/4e12/PkG1HIZCuLOPmq7+HRiNxfYsTbDvhZDRbbRzYuwu9zgq27jges9NT6Cwt4Jarrsb2HduxtLCAdruFZquJwXCA+e3Ho9lsIymGwLCHa6+9BnES47gd82i1EnQ6fXz1K1fgzLPOwPbt81hYWMR3v3MlzjzzbMxMT+Pqq69BqzmBbdu2odlMkOVDxEmEKHL3ed++Bdx8402YmJzAaaftRBAG6Pd7+NxnP4+7nXoqth+3FVEcAEVun0uSJgLEiKIIYRQiy3K7X1EUA4hIHXv37sXy8rKNl3a7jbm5WTSbzUPg5nnq7ncYu/EcFMiyIfhz3pICmX2v/Spg2/y+DGEQIY4ThGFkDwL/l9rnMv7NPRxFiDhqIAoT9Augx3GGCI2In3P33t93d/fcmMhyIB1/RI5qWJQfWn2c7FMhCkRBYePVvsP+AHnOMVsgs4+5gc5xfau+et3+kcFq22Qb8HkNeJfI3D1nSVDYv0l5SLZFjqm4QJDn9n7rWuSeT/41K1IMshz9PEEet4AgAp9LQ+4e89FTZf/m/XE30M8Ko9/zA+75LVwb/p7wveV9Hb80m2NCPv98vsmWjKtPsJuURtNWOdfw/bzmIs+QpimifIhmNECAAfqDnnW8EbeQxI3yPnCusacZQRghRIgIMQZFgQ7njiC2lu1P+WUBGY0mZr4pRSMs0I5CJAHve4jlYYac4xYhR6rNf8agnPuMVzZAnPYRpD0kUYykEdtzYGM/ilDkBSL2KYjR7fQQxSEQZ0CQ2TOSxC2EQcOoFEVmz0XO55fPaACk2cDmlmajiSJIsJJFQBgjCkM+NiiyHCkHZpE7Frw/GdsvkIcNRLF77jhesjRDFIVoJEmFubsBhc3ruX0+svvFZyy3a81SXj3QihNkRYEEqfV1kAHNOEQzHIIzit3dIkAUxMhCYJjnGGaFPftknUQApye3PtnK6BYjXkg5Lgob+ByH/ObUnj03TyeVYZkjy9kHPzPw87D5kM2nmfudzUPkUC44bg7imIzs93yfjU/2z9Ygx4Lvt2HCQcgXh0fO+XcfsizFccftQBiG2Lt3H6655hokSYLJyUmceuqpuOmmm7C4uIgTTzwRt9xyM04++WQbC5xnh0N+n5sXh8MhduzYgW63iziOcdJJJ2FhYQF79uy2fnDct1otnHbaadY+dxJ5zvvD8ZGhsL9zLo+sTb9i2t+tv27F9NfAccjv5M/5fVwDAn6M48Xuu2+BPELH0t7g5gI+9xwbIyB+Hiz8fOn2G0TN+dNx9eORfeeYdG3b3E/GNs7C0X7COl7Og8agz/UhQKPVQMjJw7ri9z/uWbR7Vpk6eV9zG3Px6HfuYwUGgyH6/SGCsEAQZsgxRJplSIcDey5brQnEEf9wrPl5ajRJrjtzj/+wysjvvvjdbI1P/P4DC7jp5puxfes2DIZDHFjp4LQzzkSURLa3IjM+Q/YYlFc7k6zu01bvUmWaPqqe6U13RgISmHfGu3qEa3ICDBjkwFVLwHK2+gH+vJ8B3crPNmpudbIqp5VyA+H3kpy2bFLPbV9pmzI33/LnwDAtBW4pOMPyg0HkFgUu9m5tKjdOtnFcO6GubsL8JsSJHT95sh2KNLeRdP10G2C3IHEjZN9jPw9sU5J6tei2F4jDAHHESd9vYN1Cwo0mF1G2lZW7YZv2f7A5f4R3dVPjfsRrT8IAK3t34Wuf+BAajSYmZrehvWULTtl5BuKkge9d8SV0lg/i7PtcgFOP34GVhd342KXvxdnnnYOFvXvQajXRnmxjZm4Op5x+jgnM6XCIdGkvPvPpT6I10cS9zz8XM7MT2LtnP/71He/Gwx/x4zj7nNNxw/W34APvvxyPftRjsG3rdnzkvz6KE48/FWeddQ7mt0wD4RBREpjw7Q9TXPm972PXLbtx8OAiLrroQkzPTGNx8QDe+Ma/wQPu/wCcf997YWqKG9YCjWYDzeYEorBRbh7cxoMbEgo+vzAvL3Vs85OmGebn5zE1NWkbGrcml4t5GJiYNMETut9xgzcYrpR3O0deDExkmiEjiG1DzQ1tEjfRSJo2Rm3/FgYYpH2kaR9ZPkDBzXARo9Foo5VMYX8/w0EKhGQKkwk33jkyCi6TVm57wf00x9AgCzBc5+GpGnRK/VO+qyoJ3WamfFysbwn3/qXItA0OAhOw/K5hxu8rDR0jAVbZ4NyWec5v3mxD555GbwBKyn5xc97k37kBLgp0hwMg7WJHkiIqCjTCBDlFf+Q250ERYph2sTQcYCWfRN6aRxHG4D6P12TCmQjMOOQMUl44rs4BnldpyLL3AJlT2mt2OGvmqtIAYXNDFNrcEIeF9d3EixmeKkap8pF2At+9h3MKN9LD/gDBsIvJZAVxsIJeb9HuWyOeQCOmIcRtXjkfJeEEQgrPoIkob2AhLbBIURE3kVEklrtfM5Rw3rE5xhlLcm4yswHmGzGmI84yIW7pD9GPGkCQYMA+ZhwPFF3sO3tLC0cfQW8ZeWcRU0mA6YkmgoKCjNcYot8foJ1MIA6b2LdvP1pTDUStDFnQtxHdSmYRh5P2zBQFBdXQDEGNRgtRBCws7jOR2W430S8aOFDMIGm00eD381HMgN4wwyAd2loQBRRRqQmUQRHa3EFBQWFIA1ccRZhsN21u5R8/mdpzxZtb+HUhsM/0+l0MKTADYL45hV4wMMtONszQDgrMtDPE6CAx4dZEFCRmVBoEFJcDBIMMSWMKuc0dmfWPG2iio/iz+bwInZgthrbpJ+G8oEGLgptfnaCZTNk94RxDoxavr2wEWUpBESCOQ5uX+v2+jWmKdyea81J8hsaZcyDHDOc0znUUoiZw7TnIbS7k3DUYUHjEZkTkg7J79x4b9jQAkisF5re+9S1bN2ZnZ7Fz505cd911JjBPOeUU3HDDDTj99J3W1127dlm/Op2OiTveEwrMpaUl+zuFJAUmjZL8XvZrenra2mw2G8isv6kZHXn9JtgKXnPDGQxNEDkB5+ZuZyww0R+ESIfk0jPONCA2koYTgJxfM87bzrjEz5OPCSwaMcB74+YGt7hzjOSgIYCfjYoc3Fdwje4OnZjnmpokoRlXOaBSjk0aN0OuPZH9m9/FuYHNUfjye8nUDMqp60+/M0A+zNGemkCj7USmXZOJ2lJUh27cuvnECXOKaPJza5Ub40FeoN/rY2FhCfZIxwMUQQ+DdFCK7gCtxjQa8SySuG1jyYEsDQ/rrjOr64lfT1fnQY7hcqNjc0aATh7hpt37cOX3voeWGXkChJPTOOse90TUcEYwuw4KTY8bQMOWbmew57Xw2rcmQLN0FFSWo9uyCumzd0ACEph3wJt2W7rMCYb7r3194Jae+3NrX+MC07fjNtBOZfkpzom71Q3hGoFpu2zbRzlPoC3shQm/OOJmblVg+o0jF/9yhnUeTVtk3H9tnakKkNJTYUIzoABwlky+KB7NI1R6LrlZ5x8vkvndZtmmVZEb5NIzZcuCbaYB7iXMczryHt06ol5gcjGgVzAO3eK4uGc3vvqJy9CamsZp97wfZs2D2MCgP8D3vv4ldBf34/z73Q8nnXA8lg7sxafe/wGcdc6Z2H3zTbYQ9YcDnLZzJ049+1y0uNlIUgwWduMTn/o0Wu0GLrjvPTA93cKuW/bikksuxcMe9lDc857n4pqrr8fll3/cBOb27cfh8g//F04+6e447ZTT7B51eos4+dQTMbdlHvv3H8CVV37PFqXPfe5/8JjHPBp3u/spOHBgP974pjfhYQ/9MTzoQQ/E5CQtsFzYufo4CzQXXX7OW7u5sPMODtOhbU5o8R1Zgito/fjj4u9MFU508t4Mhj1keR9JEpt3JM16CILSak5PUunFTGK3yHNzxbvOhd/GR7lRoiU+DLl5aGGYNXAgLVA06RWeQJyPtpTlBtz1YsgNTSn6uHBvtMBWhaYfyzauy7FpAsi88M7C7YwloXls6CmguDWPVZCYQOmnTnDm5t1xLXKTdptfGwrMAI2gAPc6UVSgETiRyY1Gb9hHMFzBtmiIJI6cwMQQ3Yybaz7bTfQGHSz2u+iFc8hb2xCE3KiSobOmU3CZ56+01pdODxOdxq4EaHqAz2VWPterCNdcuveg2VzjoxvM+OQ4c74xgcltq22ObDflxDSdr3zfWGSFba1o3Bgso8hWgLBvjcdhgpAeqKIPFAPbrLaSCQRBYmJuMGhg/zBA1mojTBo25ujpc5EcHFfcuAWIKbTiwoRJd6WLLc0E83GBGDn2pEA3cJ71IeemnIaW3MRSRhedCefMjCT5oI8k6yDJeV+6mJueMC/qMM2RD3JkaY40H6I1lWCYryAPUjSSGEk0YcLYjD6lMEiHMNFCMdHpLiGMCjPmHOgOMZw6BVMTM2gFkW3yI27giwArwxQr3QHCRhMt7kizFIsrHcRFYYaypNVGf+g83Y04dJEOfvNNsVBGnNhakDvBxr8vLS+56IMwwETSQj/vY3cvRSuPcEYrRTNeQZoPzKDB55isOHSG+cCMTsGwh8n2vN2XIT2zYQNBHiHnXBFQJJlvDlneQ5p1kZpZJzIhMxh2kQ5SMyZMT2+3n5NJwagJ82q6eY5ii+NtOGQbNIRReCUWFeGukdZcCi3OFZybSkOOGVidyPFzG8XP/v37cfVV16DT6ZrB8LjjtuHup93dPL/0JpNPq92qRFWUxtCKR82PMz+vUvS4vzPyw1mXncAqPYjWCWd18d5ULxb5WYoV542l+HKCyhnz6AH0a7+bi+ip43voATXvbGmYpkBlW5zjosgZCilWTYbSa1lOpOYFL0UbveEuWoms6VUcIMhSe2CHNkfywzHSIkQnC2zuZARPk57y5qohkyKahgfnGXUeVmckKNcUu2exxR74dbq70kNnuWtrVHuCxiMaBmh4cFE4XOfojaT4DiI+m864wDXGBGZpOBgOaDBI7c/KShcT000UYR9ByAiPgY0pRq5E4QSa8RwaSXvV+1l688fn+PX2ZqP5r3yzRfW4K8QAke0JB2SQpVg6cACN5iTm5uacE7808vPdfivn5uky6st7bi2ShVECsPVgW8MZHSUyb/MqfIdsQALzDnnbfvBOe68lN743doArl3/wNo40iflJzYW4ucXEh6COQke8N6IABvRgmpfCCUwXyuaUGzd5nFRpbeRGwgzJZQf4O/d39y02+dkG0wk995synK7SaVrcOfG58ELaPrlpLENsLJzReVadJc5NpLSiM4qLApNfwt+bg6T0LBR5MAqTuu0C0yA4T5x9JxAWBQ7svtkE5pZt23H2Ay5Ee2aOsWco0gy33HAd9tzwf9h56qk47vgd2H3LTejs2YvTdp6KL//vFzAzMYGk1TRPxc5zz8WJJ2w1gdnZtxsf/8Rn0WjGuOCCczE7O4GlpQ7+/dIPYufO03DGmTtx7TU3Yteu/XjoRQ/Ftq3b8KX//TKyYY6tc1vR6fVw48034kEPfiCOO267WbYtvK3ZxH/+5/tx5hln4L73va9t0N/whjfiwgsvxD3PO8/CZycnp81C7SC68CcX3moxUeWGhHeovOOG3glQt+lwm6FDrbLOq+Ss0vRAusWcG296y5xRotwowYUFWg8snKvcFLntim2Y6Gml9TlpTKMIGzjQzZGGLbQbTVMbdr9pVS9NJ87LUqBPcUnPdikWyiG95vEZ7bn8gm2LsAsldCFLQINGhohiw3kuOHbpKe92ewiDHA0aILIUg7CBPG5imMcWlcDvrV1gjp6I8rkrvf8UmBQR3OMnYYFmGXY2HPYxhQG2xBkKhmCaK3KIznDJhEwStJGmPaxkfQyCOQzieQRJ20SWeS8RYpg7g45FClSiCtxU4caJD2R0AsRvl9aG/XvwNl7KecaHG5qXqgx5tedtNPd4YeuEvXkUS8HvNkvOvWyjhR0ZpkgHPWQMVo1iMwxFaRdTSQ9B1nXGgSgq558GDqYtDMMpxM02ChoNeC2Zm1u84YH33n0nt3I0mqSYigpsiVIkQY5dwwDDoIlGFGNg8t2lCHAezDKKSyCJche+R6bDHtBdtn7NJhEmG5NYXloxURIlfHYprAYYpCsoIoYqJgjRRBK5cF93ySGK3Hl/Op0lJI2GeZI63YPYt3QQ/YltmGjNYSJuo+DYdRYCDApgZZBipZ+CjqNGI8agP0Riz2uIqNW2e15kzmBh3qvSsGB+LHqVcoZwRuatT+IQE60EvV4fSUzviotkHfZzrAz6FqWxNe4ippeRHhfEZeRDgSGNRxk9qkMM8iFm21vNOFHQmBg2EGchUrN9cQ6i8HYGqqxw1tgAjFyIkec9C4mmGGq3p0xQMGyaoodiJQwoyv2clVobq/Md56+4FJAUrfSQNU3ojl62jlZDP4Fet2epCjfccCN27jzDBMuuXbfgnHPPxPbt2+3fjQajQ5qjCA8fjrrqPXTD14T5GtHpxrSJOhq0Sm+jmx9XV196qCgcnWHPiT2/bnkR4z/j/+1EmXtuvXCjYHPPHtvzXs1Vw4JZG0rjlv8+P+ebJ5BC0gWEo5cWFm5v4q70bnI95+eCkB5yF05NscN4AdtXlOuJMwashvJaHy1NgsZFt8Og15iGToanWlg3hfgwx6A3tHFMw44XnmyXuHgPJqbaCGOLczHPr0VNRZEZ3XKGjw9zdFf6WF5esb5OTU1jcqaJQdaxsFjOlSvdA2bwakSTaEYzaDUnbWyuGiUONSKua/x3l1IZXl5g5ugXAXb1QuSNJpr05PJ+2OLo9l78/jQtw9w5z3CfVEZ9cXYyI4A3xJXzJNcFrge0J80mpaF0zSqof9zZCUhg3snvsJ9ouM4zr/KqZWB5CMvZua2v1bwItxCuyZ+y3ZfzBHgvSik53WbH9mRuA+llYrltcyEj5SbbUoK4UVlNt1ibU+U9luZZdCGrLh/jUKuZCTduKG1hLEWNX/Ro/bfcurIXZbvss4XFlbB8+B6t8yYIOAG7VXo0edtP1nUclSE0Y+D9W0eCqmyOvaEHY9cN1+C7X/g45rdtx1kXPBjtuS0u+y4PLKxm341XobewgMZkE404wM4TT8DM9BQ++bGPYrrdwkmnnIJrrrkWW4/bhrPOOBnbJgMcuPlmfO5zX0LciHC/B5yHuS2TKIoY3/rmlfi/7/8fut0OpqfmcM/z7oPTTz/DcqwY+nr196/C/t17keY5mhNt3Oe+9zFv6re+9U2ccupJ2LJlCz72sU/gxhtuwsMf8QhMT0/h7W9/J04+6WQL3TrppBNw8iknW1iX4xSUHsryoum/KkPjnOij+dQtX1VBWfVeeou7y11yFvSs4KI/sM0LN8MM4+OSSCsyxwg9BfRW2HszhkB5I8UQRcCwK1qMmS+VIWpMIwubONAP0ZqYQmKLa4GcIjNnKGO52OaFbaQp8rhl5NhezehbXdlHQ6UyxsyGYnurFLm50V2eWpuhxBQmvN/MVSsCLHW6CMMcUxR1yLCShciStuW09dIAffMCljaQOkzHldxHJ4zLCIOQ+YA01PA5Zw7bqsBM+33MRjnmEhd+ZeIkTNEbLKCfdhBiwjx7KXL0g1l0wi0jgWliyzyYTnDZJtWrx9IzYgalUlQ6g1aZM1V6uGgIqr7cRta1Y22VudmjUHoTY+U8Y5tvl49ZmhGch7MMWXX7tMK8bLZtpZgsQss15bxADzK9EWG6jAkcRIKu5T8OhwMEDG1EgoOYQmNyG1pJ24xWJMq5xSIkKBJ9iLz/Xps0M8R5D3NJhiQKsZsJwdEEWlGEfpHb2CC3YeZypLixS4Ks7GcZPtvt2AZ7NgImwgQ3XnMD2tNNNCdjRI0And4SMvRsfIVRE0XGzXADccR8aeYiMxyTQyBDr9dBq8XNbozBoIP9S/vQTRqIGlvQbs+Z0KYJxwyCAVMvCuxf6dkzyP4zeqAY9BBSkDfayLiR5SWNcufLp4fiIO0j5IY/irAyyNFqxBZKy006jYQWFh3lWFnOcFxMr+IielkHQcZ80MS8S/RIMiyWHk1KZwuFDRpohi0XeYChhfcxMoEWAZszOL4ZRcGw16xferiZdEYfcorekPnhFCJxKcKdGGtErZIVRSd/NizzFFPzEHINopeb44ghmJznGKofW1g1DQQuD5BixqKOyjBRev84t/K/97rXvWxOvuKKK7Bt+xzOOussl1tbDSOlB9G7QMtxy/Bafh+9bKui00eJOG+5F4bekOfnZL9Gu9Dh0jhXztlk5/rqGHjjzUjslHOc5SGWz7MZinI3Rp231kuVwAQZjR8Udc0mQ7J5D52g5XfYI4HQcuIZ/tpPad4pECbOE2nhsEGMJGAeboAJhvGHbq7ya8lofvYpLgxjzTKXS12Ke4sW4biIGLbrZnuuGU6YuvxkhkFzU+PCqmFGQBp1mxNNTEy2mF7uQlLLHGTecxoLTOgzd3mlZzUJ5ue3WIjsIKW3m8a5FIN0yThMtWbRaswgiZjbze6tLS7h70k1t5JvHFW6qO5RLOrDCUzONt0c2N2LUDRa5t2lSKf/10JiyxxXW6tH8643BLiIGZ/OwefXjGlmvF/lPB0VmEsc7TqWpNu6d9XnfzgEJDB/OJyP2bdYuFoGLAyArx+stxs+9GUUMkFPUc6QKOeNYZhnuSaUE5mbYMyPVBGYvpqHD6sp31xqNLZTikz/RZXYQlqnvafDrJwWsuY0iRe2/u1+i+8Lk1hOJS2RFAyWc+OLEThO6+WYeoLud6XPsvS8cqJ1RULo9SgQu4oRphWcZ7UqMCuCY+1W2H13GQFoeZiRs+qvataRr3TUB+bn0ePVjIHJhH/nhthZOdlWL2UY3wom4wytmKG3rugN8wwz0DtAq7vzGjBcjvdkojll+R55FtoiSCvvsD/Ewr4Fy1WZmmNYkLc+04Pk8m/M28hCHwwRsjAgd0XDYY4D+xds40CvCkXwcFjg5pt22yLMTdi27fOYnp6x72fYLTcVU6AUsKYAACAASURBVFNTo7wbbqCYR0QL9gknnGBeiauuuspyh5gPxEJAN954k+VCnXrqybYhSRnyV7jQNFfowxUR4vVyo8D3us0RN2MsPuIMFO1WE73eCjrM4iqmgXgKk2WBIS8yvCed/+3nAboMl/ajvCIwXY6K42ALr3nQmcvifBzc/6bpAJ1hF0WaYjYEVuIQ7alZtKk1wZycBEUQuZzLNLeiHC5U1nmEwrhh37+cMujOjZY6ImQNBsd4aZjxzxOFgBX24aYtACY4/txuBN0hC1QMMJ8MMR0PzRMfhgmyYReDvIMeC8cMOmAEQC+cQSfZDkSJzR2rYe5lRMHIY1kxv5ebHj77/uWLfri879KcNbL/0PtQbpDWyS83Y07sQpDdpsv9Pw1dJi4ZhclrsB97ti7awN5nz74T27zHfPLSQR+tYj+mwo49b1mfXs4M/aCBQWMr4qk5JJZv58YMP2P5u/RA5rx3FCGOMZ9nbvkYFm+5iOY1ZtEebnqZ27fq/RwwqqLgvAG0rHCN88T3mSM3ZJGqDHdrFmgPgQM334h4ooH2bIiA/PMMvXQ/UvpDi2TVKxO0MdncgjhkmCD7mFsBmJmZKfuvCRZuWpMEN3YyZGELUxPTLgKEs2wYujxheqUZxmtFdfgspiiCBnr0uEaZecNtFjUvWXlnKdDY8ZwC0AlxPudWSMjnrZZvHSwfxLaJ0Dz7BGvepiDDyuAghsUyBgyVTyNMN+bRjqeZlV1+0oVAGmW6gMMIXTOGLFmIMgsdRWETic2DDSAv35v3Mcw65mWi85EeUHp8241pE+X09ppRo8wTZLikpd1auCXzWt28aeGhluPKwjHMgXS5qatGtTKHb5jb/Hf99dfjjDPOsAJojB657wXnY3Z2zryXPrTYC0DvJfRrmvP+u+uuRoI4Uem8tv69HFtOhJamljLKgqLVRQQ4IecEpXsOvBj23+s9hSPvpgktt77yvTQE8roZak2jHnuWWt4q3V4RsqHzVtKYE5YFgCwEPYjQodFimJqRb6ask4CQRgN64Rhy7a7TGbm47g1t/mRhLbNZ89m2bA1vCskxyGkI69s8ZvNzzNzMMoS2DHlmgTKuh9ZsWYgpzJlfzAfXxej3VobYv2c/pmemMDlND32KQZeFfLpmiGpacSB6KXOkvRzD3hDTU9OIGiGWewtMKHBjJYowGGRot6bQakxaiH3A+Y1GLVfjyxlCuJLYV/uYapen6qN6RuHN49ZvpuGkOfYNuGdp2dqel+lEZse2udbNTz5qpBw8h9rRK1M076WlT4w2M4EZtmZdSq5edwECEph34ptsoR6F81pew3ontb9Wk5283GLeFMPczPNnuVkun2i0CSxdh7aIWDiqKwRkVdtG+Q/2prLAj9vUmRdzlHe5ugGs5kw6zecK/IxyrMwEVy4yZQSiVRIsPaK++qbPFzlaRF5gWvhcGXbLPCqz5NGYHhbmTTRLarlp9pve6gJvC3m5mfWCvSqIrTonc65GBZL89netQLUCMFYUqMBkEqCdcGO3WpO2x8IMWQczcYYGQ79sM2PKZVS0wjxT3CBwY0YPX7mpYr6c2SQZ5rayjH63b4tms8XCLbTe0/LMqof0GLr8E7ep8vfRFQD4zre/h2uvvR7zW+bN6zm/dQs6Kz188IOX49xz74G9e3fhHuedi/PvfR8LD/rvj34UKysruOiii7B16zZrr9fr4X3ve5/9/OKLL7aN5lvf+lZ85Stfwa/86q/g3ve6Ny6//HLbsD3pF59oY2iYd20TU7rRLDSWf3g9o59bqKxbtLlB4AbPic0ci0NgpWih1Z5Dg17SMk/Se979c8bw8x696CMzCpty4UNeiPLuccPfZMgrN1O2YWaeXAqkHcR5B9NgEYhJ7C9CDCiGgzaKRoy5yOV2MvTLGWncZp3GHI417jY6FJhW7Ke0Fh/tgD7c+8YEpn+rCWPmSrMoFwvCRAFatjEpLJ8uSweYDnpoo2dEkqSFiNIl76NHgZ92kOUhljGJlWiLCUxfn8euLyebVb++aclRyJyz3jtB5sOqvVelWpK67K2FppW52mt1qlcxLheTG2pfObbcBJk1vnzOLdrUW8kqm3Srfhy6Krq2oaVhY9BHGyuYCBcw7BxEEkyh2Zi0kObFvI00YQ6aF7Tl9ZTzpwlM/o8iPmJeousDvSBpWW3TvPPMIbZndjUs2gtMvp8CM6QJaTBAb9BDx2pWxTizGSLoDLB3z82YmW+jOcEx18aQBXmyZcsds2c+ZC5037z9k815IHMVTWkkYo40i25ZVdPAeSSzrI+9Sws4gDYmprej7UUbPatlH2mIM21C4cj9cRSg2wdaTdb/cdVrRyHMpZGEAtOqaYYB2k3moDlvGV+jaqBRgMHiPuyYaKBFAc7KpLbhz7DUPYjl3kGW4MHExAwmmzN2LXwPN9Su+rSPfHFenxz0djLUnnMl16cYScgcWgpvl4voiv0w7JZGM1erNh9SPLetoJCtY5EXYy6k1GZwl2Ze/suFV66WvFvNu3Thlk6IUVCxPeZgXnnllWZUo/CZmZnBmWedbjmNxsPCV11FZhrivEez6q2shs2ayPVpB7YGl+t6WZjGP+9WOMc8ji4+guOTnuOq19TyMctKsBZCW64pozbMK+g8nCYumXuYOYZxw3nKWbSJuaasj8B5kV7qgCIrz9Dv9ez7262WXS/nx6WcRtUGZsygy4JP5X2wOd+IWJ8YQcBqzC6lhv0I0M0jM84xUoRroq2L9DDT+8lcSd5r8wIGyJmTa1FLNHgwND60Sqs+vYNDzQrQcTwMMuRpgT279hqryekJGytcU5ge0mjFJly5P7D1FpGFe3Nt5doYN0PLg6bHvdlgbm3f3k9PbpHyGaT3ObZnh159m+1pJLcILl9roFTrVHiVTdhqVI2jw8foYAYcGPCaGRLP7y49l2UkDvc2bnuzWp3cDArj68ZoS+iMBS76q9wDlm/eEgPT1OYSmXWszpu6DQnMTX17blvnuAHd2wO+vciN721ra91Pl14870+zzbJZqN0xBqsC01flKCe00ZZu9bgSS+43EekseuZrKmcg+7tf+Cod4TxqRePKOI7SMOqs+9486aZQJybKDY4/usSF2ZUek7HF9Mi0nGww70ZZhMiKklhVQScwLeSuzNOyLXi5sfVCsuxZuYA54+cozLh8L5lQPDKsZ/QqvSbeg+o2oWXOVVjYprIVM9neXTq3Lv1hFxNFHzNhjphVJCkyjZEPa2JxCOcZsU2feYObyIcBBr3UvMJcuLixnGi3MTUzbeG1BRfdMge2LNFU5tP4YhEsltC3Vj/2sU9iz+59uOB+98OO43ag0YisouGHPnQ5HvKQC3Httddaif3z731f+jvx+c9/Hpdddjme9MQnmQDlZorj5IMf/KD141GPepQt6Jdccgmu+PoVOP/8e1tBoi984Qs2Xh79mEfZZyhobHPBwFVbOF0hDVp8LWTWAhLdUQP0VHDwUmj0B330gwB7OgNE7VmzIFs+ZLko+zvC54zeGRpzeFiFM2u7p8IcemODid6oJqupWlVkCpEVBMwbi3NMMSyWXONJLKYM1epjgCaW8hjzky37Dm7ULYzUQn2dgYN7K34PPZgmIg5TXOjIY3vsHeVG3m203MvGeJnTZB5MuKqBDEVjfmifhTwGPWxpBpjkUSUWCxY6T16Roc9NWtoxr+9SMYl+NAvQw1m2PxKYZFRGnztDzSpX87ZbNDGPvnDeGBfWNooPHl3I+Eb3kH1RWUTJPDb0BlQiBuxafcGl8udWaGYU1uwiF6wQR7lpKugFp9GguwSkN6CJPrZMnIB2cxbdPDBvQQ8NhMxztEHp2JqxrcyhdSLGtsf2fCc0WNklMj/Y5SWbZ2F03FPp/TFh7hwpLYr/kEV4hhhmfVf8J4oxNVhB0R1gohiiMZkiamRWGTYIGuZJ53ewIm1/uIIiYHZniAYFcsxqqbF5/hm2Z57EiGGoFKMJ8sEK0nQF+9FAN5pBs9EyIcLnwxtahgxrTVz1TwsRHTAvkwVXXLixqyDrxrDz7jvvsH+mLNqg3Bl7Icr7kUZAtrSMHa0ADHplldel4RJ62TIWVxbsuihK2g32uWECsB3O21AwbyG/xecKWrAl70VmQnqYpZZjHhQc9c6ASc+S89pxzeLIdQY77s4pyK1KqF/DzMPtRawn4Y8e8QuDm2NdEIATpV6kcfy640pCE40UlzSysU9WWbtB0euEIt/niqOVQqNsxyE7tGCa/xx/b9doY6uaY+LktqUdWIVVK8lW/nEeTv/HC8dqaO1qHmaZt2xpCalFYFBgxfad7hicISvZssouPYZxYhWIUzKP23bET5CnVk05GHTR4AYjaWEYRGhHEaabNBzmlhPJ+8U1jvmxjOzgBGGGAivkEyEqMiyvdHHt3hXMTE7ihK3TiGgI4D2kwYp7EBvTrCoLe2ZXygJqnOcm+axzDstTW5/tunPmXTYsDzbtpej3BjYvdXvM042swJ2bnwpMzUyagbbMi3BrKKMCVrpYWV5B3IjteDE7vouFoyJmWbscTq5RSTJhIdW813y+KHZZOZnPkh8bE+1JzMzOmJi1+Whkyl6r7Njv/SmwyP7H9NIHFsXDt6c0Ith8tPpptwBsbMB062MZxcUIhvJ59nMuv50ikykeEpk/8Gp8h/qABOYd6nYdfWf5gHOj+WlXufz2eY2OA3G5Pz4nyqoglhvf1RC9tW6DUZSrr3hZCkxOtM4i7jeM5Ya2XPQq0bGlFdIVI/A5F27T4jZfo+qy1ZAgK/TjyrK4okCrIW/rTXbVUKJViKXl3AtMmyjd9TMPlO146515XEaHAPqJfS0L2waMLH+ruZxun8xNhtvAj3w5FYFpRydYIST3nRQvFJhNq2Rpy5aFs+XDjuXDMYyIFRwp4gsrvuiqHLry8lYTzm24ohZCWocPdjHoDNFucYFnSE6Aicm2Cz0bRb+6sDYzopY5kC482W0arEBGluL662/AF7/wRdx08y67Nw980P2x/bgt+MhHPo573vNeZqk9/fQzMTe7DQsL+7Fnz14rGMTz2y6++P/D7Myc3fMPf/jDlrf0iEc8wgTme97zHuzevcsKDi0trtjGiz9/1KMfYYUWXE4ug+FoXXcFLFwxiMQ8Na7oBD1x9NS6kDaGLpIGjyXZN8gwOT1Hn5t9zuWhlCGJ5sVgGK67O5aPUgpuL8eqosw8eWVBHAqzbr+HdNBBGwXm4hCzLRb6CJEWtFCzQMkQ+3oZOlnTcl4pLpnLZvnGpSfIVZt1xYl4NAqPGLLg6LosxP6hGz0gZYGsMtfGwkc59hiq654sDAZdtIoe5loJ2nbWoePEMFMzVOQDpGkXK1mBpWIKRTJTVsN1T1lVYLqyTfQ2u7E5Kj5iBUPcxs5VfPWfdWHqvh23H3K/9NpzfEJcDfErz8mrPKq21+ZzNgrVZ+gss79KxuWRGiZCy3BhFvWgtSntdpAPb8aWZob55lY040n08hwLgwE6ZpBKAOY10hNJ73ilYJmFC3tjmZ19SE+1SwPwobp2PmQlr8m86WUOsHlL6FWNmJeZ2Tjj2DJPV7+H3tISTp5oIopWeMdsDmgytDNkbiOP+emhO6SXmRUtGUXRxHRre5knWHqzbCPpjhYyz5TlVA+xf/kgFuh5b8+hVZ5N68Lr3HzIfpvnmeF4/RTtiMf9sOAnQ9fpz7G7ZnmtdnyMn0/KuiNr7ilFYcBK0EMkWR9zjdAqYaZBjv3dA1jud218zDQamJ2cRJMEeTQFBXhzahTqad/nxwnFFAv2mJfVVUm1IxzL8zitwuyqBHZzH72YDGum19ZCtLkuuSNOTAhQcJYGyNXx6r1p5Xi1m1kaOEZe2srvRmO5DEt1Ga7WFxaisXmNntSx4yv8Oua5rV7n6n10gta1V9qO/ZNontw077l8Y4pz8H67I0NoXHAhwKuC1gl/562k0LVjXiq5oOyvFy1kal64MEKnO0CfVbKZjmGhrCGaSYIJpmLQC8nqvYwUSRlqTKMHjWs5JjluuA6zYqvlQrtCUDR6LNO6Xubg71kaYt/CMmbbLPoUYfdiF8fNTeDkLTxWKBl5oVkwiFmWNK0s5zQkxJi0/NwMvSzFMr2cQW7FsqYTV1jIpQaFyAZDdBY7Vh9hZnbW7svBA4uW6sEid53OikUFmIAMaTBwxgQWq+K9o0Bl8S3mYHI88XbObKG3lj9jdeeWCUweseXCYl0RtM6yMzow35tjkOfa0uM5u2UGYeLCaavzpJ8DBymwp5+jn8Roxw13ZJt5sQP0ygJ7/r1mzC/td9X/juZTv//yaUJeYI69eTIE5mIXdaXXnZeABOad8N76kL3rV+qpFrsholJgcrtj5/GVobGcLP3E4b04h2zovDXNb+TK8+f8+/wCOJrYyjDTVa+Rt8a6kvV8+Y2/eQJHOY+jFtzEWAoxC/fwYWWlB3R8P15dlKsbGm+Ltyq0Pj+rLBJT3Yv7SCNbdq1oSBldV1XJG8Jd9RY552UpL0dAaUN2VkIL4Cmr51G8tGN6yNy5ibTE8oyxJoaYSwor8GFhSfyMFTVxeTeuHLzbBHARYrEJbii7y310lrpo8WgObkYTbgYqm/nykOZRIPRok+8Px+Ymum8FMhYWDmJxccmKG1xxxbeQNCKcdc4Z+NSnPo2HPewinHzSiXaYdL+f49qrr7WFmfmV3/jGN/GUJz8FZ5xxll3nhz70Icv7euQjH2kCkgJzYeEAnvCEn8dXvvJVfPOb38LZZ5+Niy9+jG2AvDWew4QCeHWjQ8s7Nzoul5GKm953LvIJc3+CELd0UgyaE2gzt8kqnLqwTO+x9OFWIy/laIPq7lnpRLa77O8/78uUhTwXWBn0LPyJf+fP5+LIjAC85UnI8K8cu3oMCZtGHgXoDVwhIRYislf5QDhp4ooLdTOXL1ObwKyO0XLseo8ePaccc+ZFZZ8DenJT5INlzMZdtEJ3RAk3pe7sevKmF7OPgZ2DCSwGswiTKfDEQgszdw+bhchafrWFy66G8XmBSYOOO8+2FJAVI816ArMq9A997Falp0kDj9dHSZghh54uX53VeY29YcjPBc7QYwF11mfznGcHMBl0sDWZQituW9jbMvNQc+YVcuM4iSHDtrlhZJgw51N6xMswaC9+PWNX7dZPJmUFx8rkZWOznBDp/XTVPrnH7qKbDa0K5WwSoLO8hG3tAnG6gqXFBasEy7CGIm9gYqJhedF8Xvfu3e1yFxFix7ZTcOopOw3f7t27sWf3XmyZn7N5ZOvWeQuNZvVpPi4dnm/ZmsHcluMst4ub44MLBzBgRU7eszjB7JYt6BzYh8VdN2Nu21b0g8gqVtvzxvnVvLDu/tr8Xo5xe7bKiuR2lFAUYKWziAYyNLlpH/C4lhjDIEdqWifHTBiYwSPhXMdcRwraMqzVnk+GHNq4c/UxmWdnHk0WlimrTNtm3r7bhVzyM8zJjKwgkhN4ljJgrniGGjLEmCXbedxV03LTfaa+9d/Gti+55wSu9/itCl4/cv3BuGtHr/cauiggCtnInjXf1uoauporufaRLg2mZTVXCj8/n7unj+eYMs2AhgYXnsk/vBYz7pYzmws7Xc3FJDcaFn3VWO+N9eqVYoXPtz9Hms8/9xEWtWPx4CkyFoFCjnbD5UgyhJt/OHb4h4Y9ejUZqj9gPnrq8pXDJEarQQ8ocNP+ZUw3AjvG5ZalPlZ6A4uk4FmPnM+3z7SxY6Zp4bB2xA/z6Qvm1NOYx6NrgEmG0fLeUXgyVaPIsZymaMU8l5bFzhhCSw94gGKY4sDeA8afnko+G/3eECvLXTs7lLmXi4sL6Pa6Nn/wLFN/ZAlzNVmUjqKcn2HNg053BbNbJpG0Q/QGvA+5FT6icSTiGO+n6Ha6djbqxNQEWm0ajWIMugN7Pmdmpy2lxYofrbMh4/nJe/oZBknDBKYvysX5d03kmy37q0fBret9HDnjy7PM7ezmMpR2bIM1EQLb3WOu152UgATmnfDGcuN1Uxf43mI91WJtH1sRRSPxV27orGBPWWLfKsdWi5v5MD7bsDkvi9/K+aMhOAG7owicxdM8ZSOPRPnuSjirFcMo81fc2ZbuvAL2wyWkl5Un1zoKR7vx1XnO5VaMtpY2ga5+aFwH+ut2x12UE2jprbTfVfIPnCe2zJMrN6zjoSJrFEI5Dg/Vnq7QyEhLmDBxS7qdz+lLuZeWbVaObMYMk3VHHFBcMlSPifVTIYseDG2zRIFiYcfmGuV9ccGJrGDKb4tintOVWD7R8sFl23RNcPFr0NLsEk197pU7PL2kWnrV7DvKDQc9mDwD7rrrrjXPI8vx33jjLrQn2rbg/vd//zd+4icehp2n3902K7t378d3v/0d82qyfPs733kJHvrQh+HBD3qwbZ4+8IEPmMBkiCy9Me9+97ux0lnGL//yU7Fv7358+MOX4bTTdtpZnG5BLTdupbXfF6hwx9G4Uvf03jhLcmTVAmmRLsIYN65kyKdmrHgNK8Nbpc6yUiwt7KujxS+ia8fPyNlcCkx+gCFW3DTT6zjMMyuI48dWlA6wvRmgGfGQ8Bh7WIiliDCTtNBjqHPq8qrdjVsVmByTvC3Mz6TV2W1O653cfGg3m+W4syI/FuLmSoDYtpM5ryycNFzAXHiQKXx2lmKrNeO8OiYwmXfVQTftYTENsBLO21EwQ4Z5rRGYPhy4zE7zxozywngfRmdllhsfN0+t5pH5cFm/mSf/9bmsvW8+PN+NYcfRwpHL44O4iaVBwM2NruKshXPSY8g/pZduaDldK2gMFzDfaKIdN5ExNLhYQr/oIywmkAVz6OUUlolV0qX3xgtMPpUMKTWjD4umFeXxReblqnrLVw0KLk+3vE4709B5u6N8iG7KMyETTLVD9Hsr2JoMEXSWceV3v4PFpT2YnJoC65tMz7Zx4gnHY9/eBXzxC19Cp7+MiXbLcgt/5qefaDlwX/3qV/GZz3wWD/7RB9q5seeccxYOHlzCe971HzjjzNOx9fhZBBOTmD35LAThpAnSxYMLSJpt815xQ37mmWfg2u98E//zsf/GAy98KPphbNVQp6cmbW6mwYJzGq/fqgqXp0byvvjjqywlI6BXq4dBj4KE3tYE7aar3smszmG/h9koxTQL9pg3jpWjYzuP1e6fFWpxhXucxYL/YWGZgQlNK/zDOXNU1ZqFaNLyaBEeP1PmndNMlzmvLoUD59XucMly9hpxy/74UFzmdNqcWx6t5MaYxayUudXjIbJuBXVhsKuuHy8w+XkKTCcCSk9TRbDaWPbVltcUnKtGC7mCUHZ0jBnnnKSnwGSIsZmxCl6vO8vRC0xfIG81BNediUkvsAvvdWG0ZpOxY0AY/j9Aj95NcmB6QhhZ/h/v97DfwfLBA8iHfSu21mi2nPHF8jNTNNotK3g2zHkWb2Ae6YP9AVpJE7PtJookslzlXXsXQa/lifNTaLUa2LXYw+LykhkvmXcZFBl2bJnAtrlpNCOXb0nPZWeYIivojW6ad73F+djCky02wXLDl9LMvI7TrNrL8NYB84RTFMPMnVE60cLEZLPMtw1xYP9BK8pFsccIAaY/cA1tNSdMHNKzSYHJ44LIqrsyQK/bt+udmZs2426fAjNluHaMRjJhIpLv4b2iuLTCQWZZZj5zgaWDK+isLFt12uZky3mV3fJg7+F/yHB3P8cgTtBihVqrkM5jkdw84o05tkereC99G9X2/Pxqnm4zvjMv3VW19luE6tbuFHapEmFS74ql1o41AQnMY30Hav5+7728ehm4usbCPhsJTHbfqlr6Q85H11PZepcH7/JXvoiHy0UoN22lwLTpy1egXeN+8ZbeMtfBwnH8AloKV5+A7ifEUoj5TbhfXMutotswOt/fSCQ4R+Zqjlf11vhcN785dSXYXf997SFfI9es0nYeHRdrx4FWWVeoaPyGj6tg7wJcLaA02hGX52P6Q+EpMEeHv5fXE3Mh5BmJ5VEbg34Xk2FhoTwuw82Fk/kcCreBWN1guPPLeLi7O6crLEL0OwMsLy2jPdlCo+3CSrnld+F77jxJywOxjaz30rp7ZceA5My36Zsn5ODBgxZO12g2zFOx3FnG97//fZx88kl2nibDrg4cOIi9e3bjrDPPMkH6jW98HZOTkzjzzLMsPOjb3/6ubfhOP/102+R8/etft/7w3E2eRXfLLbtsE3byySdbAY9Vb/jaY2KsMFHetyqTzCljlVuGHfFYBpeeGuHGHpC2JkubPTDgfS0NKjxv0r/8wuvHkBWRKsek5+s90eb9M6+fMx74dGHu6wa0rmOAqaarnrhER0urjUYQ2d99Nb9VY4ZP4ynzjMvzN+0u3E4C04wbJqKcyLJCnfxZea4sBWbWP4j54KB5dViwqNWYNSs9xwO92Wm2iG7ax1LWQi/agoBHwdB7NlJzbq5g1VEXxl4R1BUruTlFvXHJF2kpQx199c5KWuxos3Ro6Pu4YcDDqxiTrEhQaVhhWLrPQyrzsGnQcYW2WMDJ3Q8XMtoHhgcwG4WYZO5humQe3D5Dx4c5Gsk8imjSwqCH0YQVOzLxbPLEFccxfVOexek8p/Ta8eiEUchAGc2wOkZ8Lp2rzEuxxuc5t+8MYm7ymYOZ4tpvfgX7d92Au9/tBJx00ono9TOXsz3VtKq3n/3U/6I76Fqo3Y3X3YQn/NwvYNvW43DjTTfjP973PjzucY9Fu93A7NwMOssreMvf/iPu/6CLcPzdTkDGaM2JWVxzzS342pe/goc/8tGYP+kkE9FLCwvYNjWJxQN78IF3vQuP/YVfRBG1MDU3Y+LMGYZKIT86QsrpPxOYkZvBedyVrUP8e4cFijggQ0xPRM7oOMzRDlj8bIAo7yMfDtAb9tFotcByQD6Kw/x2FIYscsI8VuZu03NXHjHiokQoMikmHdMWz+9kYRuKDXrE7AiNzLyavD+0Sg2zns2lScIKs6xkRA9nmVNZnv3rVn+pXgAAIABJREFUDBVlnpzl1a7NwXRziFvr/BEf9rPy8xRzNp/Z+ZBubTVvJseI5ZfSKEvvH+UT7NgpvofhmHwxl9bCNbPUjqhiJXFXkdZ5a2m9csV53DmrnOhpZOB3MJeSL16/9772el13vmp5ZEqcMIohNnHU63acsZlHzpjBLLRIlKkkQsxiTmnfPHL0VE5MTtlxNJxTLA3BjqCicSLBDXsXzft7yvy0nRH79ev3YuvkJM4+eRviVgu79y1iudNBNwsx0+YxO0PsWVhxHt4AmGT/iwzzM5OYZU6kPWAhunmBFYZbRzEmWfTGjA08O3WA/pCh1SybRW9rgWYcYIKey2GGxcXlkgWPSokxPT1hucZcm2i07K700O0MMDHRQrvddEnSrJaMEP3uAEsHF80T32zHZsgl126nbxXcp6anzLhlJfnsTE7n4RwMUlcTYXrSHWljdaBKQ96gsM8vLixgbn7GxKvPZ3dFsuzkWcuDv7kH5GGCRiOxOeJAt49dexYsnJ/n7B63bR6TLXcWruVHl3slexbLIkhWdddtrNz445mjPIcXoVU7DqLYoqBcJI+FE5m3eXtCj7ViZcd3hneGf0tg3hnuYuUaaBlm2BkL+xx0a0ktr3GB6b0ZtoCXx/ZZbbkyBKM8n7isPOa6sL5D0QtFblj9OXSuiIXL4ygtbeU+ahQGW+4afYl0a390IDsr/rlJzFmEXejO2kT1tbtv9s0Vl/AHq68thjASmJXcrpHTrnJhZXdNCFB424T8/7P3psGWXed12DrzHd/Uczca3Y2BBEGAIziIZKk4iRRFOZpVSfzDFZFWpWJHKqeilF22qyS5NEaxlB+OqiRZkWPLJYpMytEshhIpzgAIcBAAAgQxNhro8U333ekM96TW+vY+977XDRAk0STB6kc+dPd79557zj777P2tb61vfc5RV+f0fIN+rdzu1jlAqIDeOcpanymT6flvjl/E4JbGHqzFK2lWMMVaUKLrDUK8gYPu1YJ7YCPt9HSN2ylos18Cly5eFCjkRuYbR+vsxKZ6xtkuzrtDmkTU3V8nxV3McDPArWozLjDWiTWOKVI1dZ838DapFQEg60/a1pPPs5KSydk5++Bmby3QXrm1zUUn1Zzlrr0K611ouJIoQGMvMOokz0xqjOMO2mR02exefQop67KaGz8/xYayjkbOec7F2N8+z64tyla9U6k2bM45Sz7QwZBBIhuDM4Ahk0ymg9JD5tCbhIjms12JTQ9LjfDcmt6yz3euPc8VwmM/zueUrXPo/Ngw+Kz75bWz3o8GPyMcIDsWWA+5IEwZZiGnkSNlyhioDnNctFBESyiTjmNHfE2ZsVWU0JkiYTfAtKG3a9d10+TFMcpuxjWBdjM+PoDfM2d2X37z0NlcVgLATHbYBohBLu+9e7R1+8mkkXWRXFhthRjccw2ztD2D/7pYRzco0E1KzIodsCEHUzRlPkEr7CCOlzBAB6Ogo+BZgaCThBJkWqsjWyPJGusaHYvMv/uad59XcIIKKT28e6u1PDFzJv6d58V+ind/5C/QTyvcduvN6Hc7mBQ5ZmRtugmqyRSf+Nu7cfb8efSWerjhhptw68tuwlJ/FWeeOosP/NEH8YbXvwE33nQDDh06iOFgB7/9u/8eB47fjJO33I4Dx44gTGvc+5m78KV77sFP/w//I7C8htLVs62FwNPnzuADf/Af8Ma3vg1HDl+P1WNHVY+tO7xAmfCalJhxIJ/ghc86r4Ftljir4nKMJG1hXJRiqEr2q5zkONCmVHuEWU6wZyoESgkJtlmLp16UdOWNPEiyeZoXI5MuRDVyvrcEuh0aHXEAQzGYSupSmqm/k7HjmasgcN6Xl+Y0AghMxllN3962WH4eXsZILmwaXhUyX/NsDcrzKZ555hlcOH9BCbrBYIBTp06iv9TH8eNMtMVK7t13331Sf7ziFa+UxJXu2wSZb3/725XEG46GeOD++/DII4/h6NGjAtt8wk7dcAr79u3Ta9kn+ezZ8zJeW15eVkKPgImvJyi9ePEivvjFL8pshj9j7eGxY8fQ6XRw9uxZPPTggwJfN97yUowL4NLGDrqdFlZ7LZPFzqZiCzvtHsI0FbCzddH2AZZ25GWE+5+8gNFkjJceW8O4mOGLTw1wfLWNUwd66HbaOH1+CxlBK+vpqxm6WSRjH64VvV4Hq0t9V2Zitb8EUlxjh3JSrlT32WXNM/shsw8qzZ4IMDkvKaelwU8QIGWGrQow3BkpQdGmmQ/3YAp7GvY2klHe9vqOjsN9NGmxFQ3BLhnYmdVQ7gyR0vwnnGE42RLDPstjdPodsaF8PecsVUUE1d1eG61OJlltk4RzajAmhrfWB+j2Ouj0+FmB6pwV67AExNXEMl7crNgvmhL9AKPxBF998izA/rdZiu31TRw5uB8H9q+IaTXn3BBtAk5Kk3OW3HDdIwMdI6/o5zBDWNVY6kRgN9xLg2302i2EaYJywj2f48b60gjdANjftrZh176+u0bgGsD87rqfCjAvTIAvbr7wFzYHB7ZwKsvuykesIfoCM7NgyiOnVy/Zcguc1/KrtsoFyuY6KycFfTNDbUGeBVA8PllBBnm2mFoA4kNCcQ3+3z6AdwjAB8fzUdmNChWkiZVwn+UD9z3D2NR2LcpF9mAyO30LQh1M2yUbfl53pjk9i7C4ydGtVswRx2kBYMq9klJFjRGzpTTHCLAzypHFFVbjCkllPeSY0bast2cYF2pm9kih3SeLxdxY31Crg7ZqPJj1d+DK7wmGAhr7eV+L5Hug8fOsP9rcCIItQtj0XLVQcgk2doAyVUrOjE1dbABOZiiVTO1KoHERZO5lqC6r6XWNCAo2tC5ZW8T7bj0J6ciXCdhFOF8A60WAXrcnqY+XZU4ra0RtrIOTGbO5/YJxAecS5clqGeCktTSj8lJxN7sFlJSEINvAo81qMXesHWN2X30RFxl6n6Fu2iosMNAOlFw9BtMSJpQ+CVAJVFlSxgAma7ErOcjukyEvGYkB8qDEGG3slD31+QuCsZIf1SxGkPQASkfl4mlPh5e6q5XRAsPeGF0ZtnbmV45ZdNl0NzwKSJ3a0SWrbK3xDNje53B3fOPXHoP0cnGNjL1RzZh7s7U2sWevAZiudy0BpmrByS6VW0hnF9AKRiaRpMEUAUhZoxMtIY572KozjIIWqpDsiCkgpP4naHfOsgK0ThHi26kYuLR7YM/A/MrUxsUxvHL2VlLAmBff9uTOv/0o8p1LeNXLb0avk+Hhrz6EKA1ww80npYT49N/djafPPiNnzpe//Da87OWn0O32cf7sBv78zz+C97zrPTh0+KBAxmg4xG//3r/HyZe/Cje+6g3or+5DOJvhvrs/jbs//Un8o3/0PkQr+1BFTCSFWIlCPHPhDD70f/0nvPuHfxTLS6tor64iZR2aMzDyV6Pr5PbAWkf3vJClLvKpuX7GFcbDIZb4EIImdynidg91mWM5mqEz25HRURUkBl4cA8hjEqTaGmFzSettEgq4EWgy8C7FrlVosU0KoQnl32rNwnUtEMBkWmQ2M1aKh7Pelqw59XXeZpJDRktzw9cPL87xJrlmLOTi12KidxFsEuxsbG4IWD704Ffw5JOnVSIQJ5GAIY9D4PeZz3xGbNK73/39Ov+PfOQjAp4/9VM/hU6nDTKPd951F+753D24447XaQ3+6iMP4xWveAVuv/12ne+9935ebVKoGCFoJHg7fPhQ06+Yn/Oxj31MTt9vetObVMawuroiw5kLFy7grjvvwvnzZ3HrbbdiaXUfyirA8uoaWp229WCkGRXZ9XZHzsaUM0uirHIbegeE2BrkeOjMBrbGE9x8ZJ8SUQ8/s4Fjqx2s9TJ0WhEuDXPV8q61E+TTUgBHcutghiRjtS4wmfLYtWTbYdoBW/zkrPFEhU7Kdl/WC1PMdJFLditlhTMuaqWxmQPVoQDmZJwLqAdcGFmLTYm32q9YwoSgb+PSpp4lytEJNDnPyOySmRwOxmaUF1aoo4lc3KtxLAC5vNLXXkOn2bKo0F/uI2unDlfa2ian4QAo8sIpj8bYf2A/wsQc1LlI8Bhcw9gfvQjJIrPDVSL3choCPnr2Ii6s7+DGk9ejkyYYDobWUiUJcebsOaxvbiFKWrjxxDElex5+7AkZM1138CAO79uHR55+Rs9hNZ3g+IljOLl/P+6870HcceuNWB+XePixx5CXJU4eOYxD+9fwxJln8IbrD2Ffny67176+m0bgGsD8brqbkqvWksay9+UL9bW4qS0CEwu2WS/QqC4VwJiF/vzTrR7EfqB4y8vafIsQBwzFEjYudr6JuTGRkqOpYfi8RsQJMpy439XNOMlrE4g2wn+vGNwFR11AZmY5CvBZK2Jn+pzDtwge/ct9YOfw8WXB3rOBouf6IAEsKXeY8XMA04Fna5Eyd640AOqYj4qtCaZYYs+pkIIe14LEAaLGTEIX4lnkuYui/WjBTbACtra2ZdBDORX7elH+I5kPX1lZ7aafK6oFWmCK+Blicpz9vg0O8wQm1fNOrlaoEcri3xjouVMhgacPqp5tzPwY752zlwFMMX3mlEmnVlrlT3NzSey0+goY4iTFZlHhmZ0pOstriLl5u8QB61bM6MfmpAxYXAsLMlgM5mnpH1AeKSfATO0hGobRyStd+3IXMFvNGWWz0wqgeG1SUibqkityEp0HEcbyLihh3XOnO3IVssENtycmza6XLo4M2jgVUj5DkvCRbcj18x7vb34e29N17IR9oH0cScyaI7IBE2N0wlSGSt7R2ZhYY4oXXZ4NmM+fTAFdN3d9/bUvLDJAP5fhawVaaFU0B5kLFJmrlW7MY5w9Pz/UnHIJ+uiI6bh5527qDZW5hugZ5JiwrMytc2qRUOwgq88gqbcQh/QMpvR1iLCMsZQdQJT0sV0lmEQt1FGCwrX2UL7B1UmZq6xTRPjenG7OGVs67//r2QBfr67SBC2RxoPLyVitjQKcOfsMPvfZT+DYvjWcOHwYn/3Ex9HrtvCWt70JUZDjYx/+qJIGveU+HnroIbznB78Xhw4fwtmnN/A3H/4M/qv3/hCm0xFO3nACGxsX8If/4T/iZa95A7rX3YygvYL9qwcwHlzCg1/6koDjsRMnUEexgM+B5SU89cwZ/OkHP4Qf+smfxM72BIdPHEO73XFGVrY2+TXZEoh0SrVWQmQu2ZpB9FBVYCfPsS+t0A5rbKOvulZEM2TVFPvYbmU2QUXWpL2s8us6nKm3ru8V6Y1yOH/p9Mkx5bUzKcdzZ4LItwuhkY+5U9szyYdeySLfZ5fcN+Uf5suq1/LZ0LrmWExLHu5OmPm+wvYYzxMdV/q3l9Waw22N6TTHPZ+7F48//jh+/Cd+XG0zyP7x8zc3N3HXXXdjZzDAO9/5fVKEfPSjHxXAfN/73mctnYocd951J+65517ccccdOjf2Pn7JS27GsaPHtU6z9vbuu+/G/v37VYZAoEkQ6a+DracIMAl2X/+G1wlcEYBSBkugyF7In/rkJ+U0/ZrXvArXHT+BuN3FsLL+nUsJgXupeuOIJRpkNWsztpFbfDXD5s4UZzbGGIwrdOTiWmOUFzi0tqzxZgXNYDxFO4lw8shBsWuSh/N6+AxPC+Sjic2xFi3wmDSqtMZnQYIlqnXoRixw62peuX/NzL2Wazqd2MlGykmXexMZys1tbWztflttSMzdnj2BmRw1lo7y6+2tEYajkZjUXq+lPYjXzp/TfZYetq0eCd0A0+1a5SR5lWN9fUMlHJTMdpcoi+V4WEsduQerfpdKn0RtSy6e38J4OsKBQ0uIMzNmYmJhMC2xXtQY1RHKINX1dhNKoUPc89WntFa+5NR1ui5eI/e4SV7gwvo2uv0+Hnn8NA4fPYSymKCeVljut1V/SsOvzz3wMK4/chjtOMCFrR3cft1hfPjuL+CH3vJaPHr6EpaWu7i4vqkSkLWDq3jg0SfxD155E46s9F6okPXacb5DRuAawPwOuREv1GlQFvnxF7g1yd5g3YNMM4U0h0JmksVgeofDXRc0Zxia97p+b9qwTc8qOZc2BwURPpQ0p1Mxi+6Y1hLFNxafo1nPQvKdi3LYeWC8CBzn0kL2zvLtPhrzhMspT/fpnneyf2r/12vtU5oGCf79TbuVb0T+Mbei933wEgfgvTRPNXCSypnsTfIxjg/ZExpbhDN06LTiXBBpB99ASoFN3xZlDi4boOwMIfR69dmqsbWxqQ2XpgOU+LCJuQ2Buz4vV3VGTWr6rBjeSZUXIIKMgPRv/mlmEJSnktWWGYZjKgksTRTox/C5wb+feouM+5UAZq7+nL4ulTK3qc6BACiq2YA7w04xxYVxjjJqodVZMvZJ9UzmgGhMmw8szeRGLB7NKKZTx3rNECeUB8VmVCLw5HpYOqBgc9eYaZ4Ds8ujkqZCHJ3dtaPqVeeKMF2Jr5uM9ofdAp80eAFWFndPvUU9P0DgjqAypJzYQJXmJgPs2pIblMquMKipNrEz2cBw1kbUPqL6LybCVFMVRFbT5Nu8eJbYA0Q3W33Nz/zKHJPqal1V8+zaYPgr9mMjJon4g8yjA2xupHY905yoqov1jtAL/SU1+6xsaF4S7QGmnnEH/p1MlrVFZDR5p9ToIh8hKc8jnW0jYlKCQVvIthYp+u2jSFpLGBQhxjV71pmDMZMYvPecY2RWKHX11y/G26kYjMmcPxP6nSsvsLXQHkFbpmytkuOv2HZrZn/u6dO4eP68jJjY03Hf2hoOHuwCk0t49KEvK4Fy6MgxfPXhr+LEDWsKJC9d2MHDD57GqetOYTAY4uW3vQyTYojP3X0X2q0VoLWK1tpB7D9xUoE7HTFPP/6EEkqUwB48eBBHDx3BM+sX8KXP3oWD11+Pyc4Ut73qVjGkmk1aXHztuq2HZLotxrf2DJa4Eq2ESVmin0wRzSYY1ZkSO3zuZnmOA3GITkwTuRkCSv8rup9TwVAJHJFpslpGrkEmiVT9YqOYoByQageCTYIl9nudiiWkeQvfQ7Mjqi/iiFJ+601pqg2rWze209WosUejzNZ8H8j5Pdwr+/dz+koJNFOP29hQ/nrPPZ/H4489jh/5kR8xNs0t6BsbG2Iw+ScduPl6GqwRYL7//e8XUCI4uevuu3DnZ+/E8ePXi9E8dt0xgcilpWWBCMpq+T5+5uHDh3WsY8euaz6HAPOjH/1bnDt3Fne87g6srKzg0CH2PU4ly6Qz8Ze++Pd4/JFH8OpXvgIvu+1lCJJMc5+GVilKpCwFYWKO6yWTJ24f1S4yq/HMpS1sDXMwt0D2jMZpnA8rvZbqJHcmlLgGWO7QVIetd2rMyikmYYYh5wUNpDhu7Fcdx2jRORyFfSaTm3pmaIZn80HMZVkoySDzI7aEkuEQf0YX4RCoQmxc2hLQ6y7TDdYiFta1co4RGJKhpVImn1ZyVedxmcxJMlejWtj40GAqzOinEGO4STa3qzWVclcyn2Rxmbwgs877b4kRFjz7UgK2JmOdZoXzl86hv5wiaoXo0k8gamN7WuMSZb0lfRNCrNBIKSyVNL3/9FkUZYWT1x3S/nPxwjr2r61ie3uEzc0B4jTFI6efxK233IgO98jRRHW1qwS97QwPnTmLU9cdxnh7hOF0jFOry3jg6fN49Q3H8MjTF1HHCc5dWNe9OX70EC5c3MRbX3IUqzQhuvb1XTUC1wDmd9XtZKP1bx3A9NlkFf4791ixOJdhKScLbAKdOTPmnRAZpNMu2/gEo+gWW/ta5t1JaNlzigHjYs2VZE0mJdU2veBwuxhwu1DLgUN7vdhL9bS0oH++zXsJ5G4pbrPZu6DTpGlNowqriWsCfasNdVd1xdn2bHDJ147KXMK5dUoGK3Md1y6BNVlOpiiAqQbRAUYsFpqMEQ82gHKCOG1pY2K7EV2zBmiRhzUNsrHPdkbcWKOYdU4EDZahHWwPlEHuUtrDXije4agJfeeXuJvBdDdFCQRrhyJ45pjp5s7LpdFq7pr6zYX6uwa375pkTQqh+fDLJbIOUiwMdl7Rfc/atFiWlk3EafTTRhJmYitp9LFTAxs5aakl61XWyIwW7rqr8ZVMMg5Q5qwboizJGFla6jMSMKmrAVQxH05a2TwyksVar0v2s/RpC123e5HYKQ/6FiejG7HF3MgVicy9w7U4Aa+UB7kCwFSCg0MS1QruZPAj4yI+SyZjpDsujaXiIFcgXsxiASmZqAhYisI2IxbHFlIaqpZH6jc4n0vsnehTDN4UyYCUB08mX5Y7qUv3LDaJMYBJgxAD7Lue8uahd2uIWmIYO6xZ63X3zjjMxtTqiwnQTFbvP40/Y/9JY3b9ekQQV4+30IkmaIdTLV4Va8nqGNWMNVsZijrCLEwVPBJEMXXTAExf8+ucH6X2aGovvVHU/OYpBHZzxkw4nOlQw4Ka1F61pfwZ69xqttSgG+ZU9WNpQNfVEaJyqgRWRBAwniCMJwqayR+nUQcJ2IKG5x5iyr6300LtIfK0jSpKJIXNyGTPQkIHPduU8bM2jozKlFc7KVDR2Id1dkEps66QMnUZYbn6eBc7G1s9fyA8iDbdMusxyTqxFUWNNiWyQSi2iNe5kgCr8iqxGudiOnZOsNY/kgCLLB7l8WJInRM22ScP4kzSTzk966JN+cLxoJkPmc8kSJAlPUSq57QMiLm3GhDwaxOBhpmt2ET3zKUHhM+leFlM+prs3o5Lhcmdd96NJ598Ej/2Yz8mgOm/CPzuuusuPPXUU3jzm9+ssb3zzjtlzvPDP/zDAk5cB+8Sg/l5SWIHg21sb2/hjd/zJtx4402SXn7+8/fKWO3osSNiKXvdPl7/+teL0eQx+Tkf/8TH5Yr6tre9VSCd35TT8ms8meDBLz+EBx94EC996c142a0vQZxmqMIMI9kfM8EYIVaphKzNEbD2MmRds6lILmwPJXvlr3eKEnRop5Kg30oQZR0Z+1AE282shnJW0pDCGLsJUnSiCG3WSscWUzAHq/pOZWvmgJ/AiSCQIFLXwXmpueAVElQ0kNlkMBJitDVRAqLdb0md07TFqtn6yxhwTl2uRflkKuMf7qd8Rnlsym0J6mWeJzevAFsbAyQyDeqq7QmdkTX/tQ2YsRO/aDjFZCwXwrLIsb2xjaKoEaYh2r0I+WwH7ZSy4xVs5SG2YL1GCbY7GeeqtWY5vznA6WfOyaiMiTs6Oh/afwAXL67r3mZZG+c31nH98WOoiim2t4Y6j4P7VvVUPnn+ErpZW8/8/n19zIYT1K0Ma90WHn3yLNIsw2A0EutJh+BgFuE1x/dhqWWuyte+vntG4BrA/O65l7Z4v9AAc0/w6Tdcy/IaUFSTZGfQQ+CyGzA5cObcYecy0nn9mjcKYsCp/LrRgs2dsWXWAKb6awbGYJYuSPdtPLzE1tciWSC/m9HZLbIzMMxjMlC0Q7tXuACXzIpqgTw4dhJGwQbVnBL8WXCpLz8ODqipVYn9Yv6aPXPuigDTSWM92PYGQT6QteDeDD8kU3SMiWr4gho7RY6LZ57Eha/cLwBKNuTg4SO44eRJOebxONauw2RYPphhICXDGs8osbcYM+ysBZxWMiKg7Ip1mL6x42V33PWnm1/mQmZemXYGQ9yYXTpBBLYNsPVZuxJT6RnS+TjrnBsU4v1/jR4Qe9mYobj36D7Oe8mJvXTXz+w0mRUbhwhp3EXNupjZGGPMMA3aGOQhKrYxSWgRz9orVurMr97maa3geVYUmE4nejZoOsIgl6DSn7IBTSd/dkY1ypS7/msMhwgyFHga6STZ15zHtTHVfxdQ5GJiY8+vbBCuBCb3TsC9IHMPwPRDTuY8iQxMMTQg8GZfUbXSIOtWVmb4o48lM0DZMaGPKR/IPliLIjPgIrtLYKk2G34O+OdOCSADlH6GmCzUgLc3P/Jg1TOVfrx4zsaSzleAXcoM1zdXyRfPirq1Q+ucG2a7RgOy/KHqoX2SwNdlO/Oj1I2HXwHK8RT9tEA/Zg0V+5UmGNXsvRcjiGj6QzbBBa+CDHYjxGASYDo5tGaFWyL9HBLYVOLIkkSLbti+QsHBHBsrypzVjogAmWtrpTkb0u2Uz8VsonKBTloirCZiY8ms0uQlrwZyACUgYY/TLGpjNMwRZX1sFgTNwIjrRc21MUSH9Y81nXNDTMMlzNK2EjXyzmGykEkZJgC4jtaUNo4EGNijUq6WXr+gcbbrEwO+WA4h6TqvqRTQJRPTU206fwKMJqyfy9Xc/WiboK7EpMwFPFqtrtU6OuZdI69+lYGYJzmhUlpI8Cw5oslkOZ4M/Pk1muygDiiFZN17phYS1i+SCbpKTKwBE9eKyxsYERKzV6p6D5MtbTYSt6faGvBs0v/moVZbnBrrlzYkbyVL+e53v1smPP69rIk8ffo0HnjggUYWzN/fdNNNMuHh65gIuueez6n38Ctf+UosLy/hwQcflJz51a9+rabd39/3JTzx+BO4/RW36ZwfuP/LOHDgIG5/xe1qO7W+vi6mdGtrE7fc8lKVVPD9/JbkdrSDBx98CA9/5THceNNNeOnLbhLooIPwTsH7yjUlcUniGjHlsfVUrGYrSVUTOeFarsRnhZxSVSpCqlwgrY4yDF3dOp/XxLTQakPDlAAP3Iks6TFzJmSU4vqMH1/DucJv1l3yvmXttlyAVabhnksCT9vHWGfP0poY5XSGwdYAnb45rtNBXWt44PqT8v771i2Mamg4xVKLcqZnq8ynyKdU0gRSvSRpjIJJiyRSP8s0Y3022+fY3J6Mx0paMElAxY2imNoMg7a3Bui2l9DqZQjSCjvTCzIyiuI1bOYp8iTTeLFymHXe09qeXT4HGwOaCE1AazsCTBr8TSZTGQBxX2Xyq9tuo6YsfThSjWav3cHTz5xXYnFt/yr6cSRGuZjkiFupzndze2ixB5/51JhiypdP9Aj6vUZtT4B07Z8v2hG4BjBftLfuyid+VQGmi0+5uQt4OVksAxFt/J493AMy1VKSVgaQAAAgAElEQVREQayrEdLryEJaUDmvs1oUei1enw/ELcj0clq5tLKahQDFSd8aqaaT1ehTF+oMd4Mhlzl2gatApju+3Grd+S3Ax3mEroJ6a7wu19DGMdVQwJUg0rNNNQMJe4L/RYBpKjELNFwoTVCcJaHrhWlsCYEmASZj1OFkhPvvvQf70xCnjh3DxUvruLC+ietPnsDxY0ewvbEuNmL/gX3KIvKO0MGu0+kqaJBcVUxjpUz84489gXarjaX+kvXaUvP2uUGQl4JZD1PL1LvIyAUKntW1jK+P2Of902zjN7BrWX2BfTc4+rkbQAdLd9V4+jtg4NUapJuU1L+Lk84DTLvvi1Jggm1eq0PcCmJovECkRFdNa5rewua0QsF+YXSSrOgvKnGvsZSOUVMSRHU3JRKaVgShNm7rZujaajheg8kRBkH8HYNiGS80U8HOfXFqXIb99kyqvb+/bM7tApMObDcT0L36OQ7iHmM3fmYYIz8LZuCVqKmRODDIqzWpunuo1IzcPfOSNtr75BLMTDwloVJDzF1afW2ljHac/NTGw/13D8BUbsTL7AkAVcfrOSQH6r06wsldDXxyejhA79qBcOTlGOxNyjyIc7XFmqNeKsyaSya+xEZYwkrMpibwTEElign62QSt2RgbRQuTYMkckfksETQ5Oeui4FXPEtviSLq665EyuahcvB34djXYpnKwLw9GrVbP5qCvT/Xtcggw63KipvZJGKNdl0irbcnfqGDAjM6dCrtR5GQvC1ROpsF1n/1aR6MJWr1V7MxSTGcRcs0C1qCRDZohnE2QBJSiBpiEXbV5aDGZpFYrlBfSlNUQNBvH12WFgIxRQg9Kq78noGQXSb48J9PJQFemPzUSPttKVBC1kuWaIZObM4E8ywWmWGG5QExHYF7vTO8jSxSrubwzKJvx6bN+uMYMBTLyUYpTawR/N6+Z5BrD9h95MXbS6hotJpTcgu1LLmwd4/lYewgljNwaSeBHgGDSyyZrdFlt5nOFKpa4ooQ3V608pbgEdDyu/+Lv6YJK1nE4tB5mS0tLjYzWGNQKm1sb+r2t9S3s7FCyWUsiy9eQ1eResbS8pLpKqVrqGbrdHtrtlp4Bgkwm2Fibyf2Ef/K1fD9dSGk0NB4MkXV6iLs9FNy0CA7rmZjFtmP6CHpGBVsbVWglAbpJgJh1twJD5iLMb0prVapAJ1iyf6jRUiKiwoTPhxIhsRJiMrmK6OVr9eK21xiD7JMv2gtcf1sl0BsZs21d3C94331PbFPcROobvb2xpT0yybj2s52QrYPSDVVWO8wx4edRMixzHvbYLAoUJRl4F5eQRY/dfOGaQnkt2XKysS4pPJ1MNMcFLlXfaddS5TNsU84apXKfjbIAo5LOjxMgXsJW1UeU9gQ4OdQyLtrT4srZK8wDEy0qpoaY52nn6XOe9plnziFMIhw8sA9ZEOgZ5P5mNeALvZldUtFqxQMcSt09f65Jfu13L7oRuAYwX3S37LlP+GoCTJfcagw4xF5Kvmn1Rs1G5mgSX2vShDsOlGkBVKuHucxVhQSOGrlinQmZIedSy49i/RsDUjGnzefNWSxjHHw0PW887Skc+wwPYKx2TAGyQ7AyMHI1WyYo9ceaw02TrZpBkC2TPpC+/B7tYksWMtIWT1yBVnJ1fS6knP/hXmpNjH3fPQcwGSxxQ+OCnk/w4Bfuxcn9a7jpxHGcP3cOjz7xJA4eOYwT1x/Dpz/+CTz11NN4+zvehiNHDmuTfvKJ06qVYRaam5gMKQgckhT/x7/7bZw4cRJvfvOb0O/3rphRNxbbB2YOxAlwWnbdNiZvRmKSXH+PdOtdbZJFx26jrGiOYA3Qm8byDWyc3xMDIgwW+E25q5lrWI9O1s0wI77Q0sTJHT0j7wM0fbJ6NeYKIChZ2hkwGAsxy7rYzgPMxOB2VXNDcMmMu7eGMvMbPyetyTSleFNnTqIb6RrGe5gkIAPKYu27qXW8GmuTGzL7Yz7vdvHrXxOluhNzc9Qkol6yPWvcZRl8+4DZrx1kaHPHkPMzWYNWBRxvmqm4NI1jAmVQw3mjxIkzE3K5KpPQzo3Adg2VY4flOuosVQhsrZWMnatfm0yR7dYi5+rp60sFGB2z6kfKZKmeOffuv/NjMtCmooFrg0ALg0E6CdcFspBB8hhROcGFsosiWVVzdw4SQbXaCyqG86uJfaoAJtlyB6b9nfOtWRRUurpLqtZlMNRQYW690jgacKchJz/LS415XnUxFHuSJC3EsxJZPcFKFkolwWGhIVZVTlEWUzEbdJSM2Mx+wpYS1rOv211BGLQU4POnrKnL6whF7RyPqgLtcCLjlJL1j3FffSX5jDEJw4nD8wuZkCQodJbeqWqdDVBmTD6QCKTzJZ8tx0nzOZMhDwdCEXNpzFcSi1FpVyUOJgHCOkdOC6U6QkKWTD1crS6dTCLBgCUEqJKpDAiwHrYs9acZqbjl2I0xX2dmP4TvBh4I8Ci35ZpoII9sKFuVzPvyNkk4tx/Yv+2ZsP1pwXRtz1qwSyLrzuNKklr/ur37j00zO/58DbRyAV5H40XgPtdqRykhd7JhgjYBLyZVrLUSz5/XvniNNg62j/j3Wp9Oe3YJLCfKnNC5m6DPTKiYtOZ95D7PFiSTkkw3+yYGSiYUM6pKAmMvOa41ey5GaCshQfDOnqesm6wwDUKB/jY3TOpCCC7ltkoWtLJEYvPcmXOv7TmuVMONrxI6agLqJ4BtWiZ7ppohUhubzfUttFop0ixCUZlLuswN5VAeqEyFfUE1dmWl5JoS5K73qY9LNJax3RPfv1TrAVuAOMDr54wfc3+MOEwwGU6xubFp7GK/gyJkcmgTRdDCOFxDki2DKgsGcIylVJ5gV23/9WKfK+wHBpjt2k0xYWs9z5PrDNcGJglS7uPMHznDJh/rKBZoEmEBDmchWtcIzKux439bj3kNYH5bh/+F//CrDTC9cYaXpHlzH99GZL4W0bDFrs8aBLtw2kmZBN4kPZuzG1cGmA6oOKZA8kP2dnNujp7f0VH8humMV+YBtPsMt3hattK3K3B7i2pIKY2ywIX/MzMWB3zcFfiNWdl/yekMnNqy/PUDzGcFnh5xNZuZH1lfm2YNsH2ze2ZkWftHNpWlDMzyPnL/fQjzMQ6srWDz0nlliE+cOoW11SX89Z/9OZ54/En84A++FydPnZAU7IH7H8Dx4yfQamWq05lOxzh69Bj27z+AX/iFX1RG/LWvfS2uu+4YDhw4INMGZqrPn7+gTZCv5QbMfmw+s0yXwdXVpaZW0wmR3ebNHWxueuGz/DZXbBNls23Wask5ktl/b/jjAKvYP7qW0mCjLmQ6xCCChj3M5qslAMzu3uaKZVH9XPEBg/3bBpuB9iwoMWVNjhFPyKMUedpRjRxlSgmBtAJ1tu/2/KWvqdwtU1R2uJFKG9XuesNb1lmgSx4lCvyfq/bqm10xFusan+1YC4rb5/w4m7ve3MYYO89oWj9QJ3n3iRz3PBEUaF3g/VR22/oIeqWBAr+GzbMEjlxqIxtXSo3JOOrZ9CB5QRbayEX1MwOtUiR4nbuSCMZ0Csy787Lw3p5i3xJDcms3CrbG+FlkJjtKLjmDMuuLyppocxWWiVUxQVrl6Cc14piS4U3Nr/XZMmbZfrTi1LnburY3tsA0qwkPqXIAV6fqb4hdjy8BcIyCa5OTsa5snq9zAaABaXufjYe/rhZlguVQ4LHToSFKpPrhlWCM5czabeQlJYNTOZJW1RTTagzG4FVeIQtTjCj/7a8ga3UENuOYzpgcAyYQQgwq1oWnKFCiXVzC/izGOOggp5snwWK7j6RNQxpKdDl4ASZOSpeS6RbAhMBF7utGS5PKFpSmUrpazSTF4z0tyOzMKgN3dYV+CKyldBJlzz5rCUE4U9aVDHv4kXSTpSTX+mvauiIJNxMljfu1CbT9ut2AAiUzLQMg9YeclM0ZlOskf+YBpoGrRVM1+zt/z3lpLS3mtfB6VlxrKX//vx6AeSVwOd9W/L5iiiTOWXOFN+C4CGb83re4Pvn1c/GaPGiVe+oCMDU3VfLQJpefxTFGTBRXQJc1mgHvYan7F9B1W1L1Sn/mCLGT15jSdaa2Z4zzlv4CbFPD+ywn24jJgEJGP2TBq6IQY5+1KHHlLCIgIgg2BlHf3F+Y8GaTXjkUs87eAOjeZLf/mXkIeKNA9yyZl556T3JfarVTTIuxnh0CSrKMNDjzbujaaxy4JQg0BUSF0XikedDtdlwCwOa331PnY20O6/4rZs2yWz+UDGCCZ5rj0sVLWmuzpQRluYUpYkzTfUizvqS3Kt9Q7bupG5q54eOaK2wIctB152QO6qyzJUMLBATFqMAumWQx1VaOig4ZEBkYt8JqY3DJ/h65BjC/2a39O/L91wDmd+Rt+cZP6moDzGaDcwFgzuhapjOuBsuIKQsWnQSNxe62YZpES8EhM9RiFNwizjct1Dr5jVrHdm6J3lzFJLoLYzQvq2tMenYzNIsAs1FBNixGU7PpT9oFv5JF2WroOVInpZlL4MTAeeZV2tgr0z/PBiQv2/wb3eacXdKVusNacOMCawa3WrvZ145yWdZkUgZGaQow2lrH6Scfx+bmBnppjCNHj2FpdQ2dNMLHP/zXePr0aQHMUydPKrj6/d//P2X+QKnTmTNP6QYePnwEJ0+ewq/8yq9ISkU3QW5qBI5ra2tqW6Am5cxaRlZD9OUvP4hbbrkFo9FYm/5rX3u7mpobqLDMsJeQ2W2nzMn6xM1q9p3jZsrAjnVRVpdpCQzyUVYbRYmSNnhmR70zIznM2VROjjRs4KDFdJEE3RpN1mt9wnZn7n0w54EnAxZu9pM8xxgBdmpW8URIWl2krK9ypho557AzY5lvyo7Vdwy6gnqyF04K7tkCX28s9tIBCD1KDgB/4yvAc7/TA0zj723q7p2yXx/AtM8TMHO1h+YuawDMO0L7fImWBZ+5doyaB0sNb+fbizigZ7I2D+4MMMqNV2Pqwao9pR4cGkabg0udxwIgtbpvl+DyhKSk8j4B4XMiJtV2cZsXOVvtkKu/ZJBEGS3nAsk3KS2EkWZAPka7zrESkQHbwTC/iGleY6M+gLh9CJ20oySFuQs7MOsApq8XJWniW5T4hcCrK3zNqZ4TJeFYA+wSaM6Vm+uCsbYGMM2V2PcXJfPDulkG9wW6War6SK4H/WqMJfYyldkHmZhSQG86GWNII5KEpRERkjqRZLLV6+pZpkPman8NacRnntk8jk+J83mITXSQzQoc7IXo0BSnqrE1qTCOOmh3uujEEYrRAK1WByOxujPQpsZC1hmq8QSt/pJqUkcELBFr+sZokwBlbd6skqxzOh6K0dI6Q+fPqsRSEiNRX9YRglku6etkUqLdaaum2gJ3J893BeZUQnigaWCDa5G9ZpGZm4NLGiWxdcW8dtKki7ZhSRZZmWstv5gE8yY4NsdCOWkvHt/W1jnz6derZs35GgzmFdlLOSWbVNdMggh2rCUHpZg8LzrS8jy9zNUDR89EenC52FZlkeX042O1pQaeFhN6YZxhXAbyjVCidkZmuQJ7S2Z8j1NIEXBy/SWgqWY5ArJmVJmw7QjPf8aepYmVdqDW3CVQNTYzwmhcYINmOlGEbjdDK7ZEFc+b7/P3gmY7fh/zLLIpHS5XStizZG1n+KW9T1RliJ3NHTGTZB+rOpd0O21lMscx4Gr33hIRvteztfYm4PT7KSXF2h8X+kH798zjIzsO9zXOZ+2RTNqxtIV9nVl2MZxgsL2Doi7R7YQoohiDsI+0xcRrrKSmL09wS4bbE/y6d3lMszOe4Nz5CxiNx7qmg/v3YXWZyiYCdkvOcA9oqR6aPWqZ3OGaSnWAS8pRMuvKWCiRvcZgXq1d/9t33GsA89s39lflk68mwPSbqBZHl1lnLYxnNc1kwoIrBfHcMJ2Fun+PAm1GYc2XOTcqaa1aJwN02jNdBOzNdIwpMDmbsQ3m5OhFq6xnswye/d73BrPAcjfIXBz8JofrWDEfCMwjcM/TGDMhSTDNfWybWLgS++tzSZWudNN313jaMS0WblClO/vLQafGq7b+e2R4WnEtgJlIklTLUGFrc1PyIPavYqa0hRqf+Ou/xNnTT+AfEGCeOin3QQ8wGVA8+uijksseOnRQf/7Kr/wqTp06he///u/Hvffeq8s4evSoACYdBLkZ/smf/AkOHjwk98D3vOcHZH9Ps4d3vesdWFlddhH+XjbZ1XSoGTl7zw1RMvBUb0mzJLam5RYUU7q06LxobJf4TZ0TASbBJWt2EoLLIFYdJGpu7Ga0oASIkyQttgiwdgLAtKDkKlIQuxkGGIQR2llLVvbsj0nrfAYNUyY63J3Z48drP/X1gKrfWgBb7owZ/DZMlPchXqg1vRoLxK5g07FiBqznn/a8GdTF9hfuWWj6Y8p0yrmxOnBnHI8L1pwc1QC4gUHFuY4I8kCROQa5IzdydnuWPRO3oIHQI65DLDhIe9devwLYA3r5yDaSWUlo3YsE2uYSBltG3EnWrOMyVpXNyfNyJnMZ9TxtFBIz1PkIbYzRD8dAsYVRtY1ylmEQHEFCBpPtLiT1XASR9vmecfStbdzKqEHi51nSYv48NQDb9cYU68Z2JJSzUrLbOOzSWMRYT5qU0dSHDsoc414Wa62gwUmLUtmQSRu6AO8AYYFWGmE8LjAta8Q06ahmaEWZ2ldESaqLYE1nt0MJIGvGWHfHekz2uq1xqYiwNa2xlKRIym0lxupWB5dGBVZZ/11M8f9+8AN4+zvfiZXDR7UEXnjyCVy6eAHXn7geH/rP/xnve/9/j1mriy3MkIcBpsMRlsMIvVaK9e0ddJf6qhWNdVMjlOzvWFWIy9La6oQF4rAUcCYtKrMRyjULmrWw1QNHmiwWg3WT/REYWU23rSFaa/Qz/puA0wGGulArExqhEXT4hM4ik8f3EjSolRHPKbXkF587upWqjlceAHNZ6tcCmM/2zPqE1mUznnXPcgKes6Ne5ko2kACTpjNmHkNzmzmb58+b76XJ0SL7KkfWxn3X5KaL71Uyhv2ByW7FLfFcg7LGiAy5m4Psn0gDnpTsL3vkzoBRVWBIhndWqw6XKh32QhWC8kkyl+TUmHO+u5rKwU6Oh8+cx/mtbSy1Ely/fwm9ll0X9zq7H5T8WomHW0XMKZhuzyzTiCJnwmTJAo0BDcxcI2ICVQK8ugyws0WAWav2kYoatsPiubQ6HeuX2YBWl/hx2SEPJj0Q5+f48dx7f/2caxIXzd5mGgyaqwnoEegGiWoyL20MUFcjVGmCUbqs+leuDaVKAVwZ0YJcw1KjV5ZpP33+Is6ev4hur6vnJQlDHD20X5L0XDJirguREtuU14+mFjvRNyJS2yH3zDjTi8PZNYB5Nfb7b/cxrwHMb/cdeIE/nwDz784/e+bpG/44l/23IGce5FktpDPqUbG6BWiUa0om1mRumVWjHIa7AR0IraG8j9nmQb9jJLThzk1CPcvI91Nu6NkIOxdVExn4Y62Vw2YeYHq/Gcv68fXzq1gcDwXfTgPHBV0GHQsMj4rvyVqwSbkD0/79e6Cfu65nZzP9edhHcLG1wNUH4a4Yy67OAQAvx/NxuK7ERdQG7AkyrQZLIFgN1RlYWl1LzQ2nmqGNGT75l3+KM489gh987w/g5MmTCmb+4A/+AG9+81vEWFL2+sQTj2NjYx1vectb8Lu/+7u48cYb8c53vlMAk+Nz5MgRORJ+z/d8jwDmn/3Zn0k6y4DsXe96lxp7s5H3e9/7HslrDdwY87jIJtm9M/lMWU3VGoR/cjw4Z9QiQGDMGWzwJvgemawAc0FeWRKYUho7kUvpcn+fM5JhoEZp2zx77HGGZoLAq5lF6OdhgmEJMSsMZLN2orFkoKPzJKNE9sEz9XK0dEdUWwWvP7QumzbvzOXSzz4PkvTs+Bl55enyDT+yV3rjIsDkfLZroox9/uFfD8D01+OvzANDGvJIceC64TQ5Hp/qcQ6w9swZi6J57pg4e5aNnfeLRPPoOonh4rPH8VUwrbnlgK1nS2W2Y+LsJhHgwKj6dirAsp6jPB2X79Kzb89jAzPnQ8r6PgbBfL4ENnh3Wa9oKS+9U1r+gVqTZBigyktMybygjWl2CFHUUyJIom4vx3fTyDP85iDrQPgCNpaLqnPK9OPSlDAtZAt0PxbUJb6tEMEe5ynX6VY1wqQskM9qLHfaWGrR9KaW+yOtfcjiMVnFenNKU6bTUn05WdfKp6pHZ8+QgaW9pxVX6KUF4hn/niKNOwKaBHSU1l0aV7hU1piWFdrcI2TMEuJwO8P9n/kUnnzkK7jl1pfjpbffLgDwXz7wx/jcPXfjff/4/fj1X/pl/Py/+QVESRtpr4+k10dQlci3h5iVY5m/rO7bhwvnzyohREATpjTl6mK0syMZbbeTotNOMM530HLMZVGYcycl9WRwd3Ymcj81eavdFP9c+Hplz9Z5RkoyXZRKcBk4sHpETgMCEs8A6plx9YyLwJE/o8yRjqN7geEiSPPv37uPLR7f9tUmdTpfd9zjpKpWl1DzrVT8+iezIY+Mm/XRWFWyiExG8u/etMeYTwPbHizzeWDiWIzsfAPWOHBNz9IUidoVsY6d7TLYO5cmNyXGeS6QQnfRmC6/NGxKI0y5LteJHGTZsqQTVOjGEFOp8gkymSFrZtmqYyYFASX4RQE8+swFDEYTrHRaCKqJ2tisLPfR7/Ua13GOiclQjRHk/RfzSpAWGUPqwZ9YT7c26ToVbLA9VYnh9hhb61syAOwtswVRLZdcfjN+ITOsXs8OlPJZ43NGpYRPXhgzavePCQvuOwRvi+ymzQMDxbZ/mpKEEzYvpihBqTprnFtygc+nAQbrZzGm0RbrL7s9JZwpWiaDuVBtYKUbjS3d5TvJufVNOcb2l5ew1OuinWVoJ5GMBB8/c1YeBkf3r+Lm66/D+saG/B+4Xp247hhOHDvkygusxIRnfQ1gvqDb/HfMwa4BzO+YW/HCnMhVA5hzXs02XOf0aDI1k6pxgddyoUyshZ6qUZHEldIgso98EUGBtSew9zB7aNfPY1lQ5NLwPspz4JABuTGYJp219dT1TtT7vMzMAivfSqUJRufxahM4+N1X7/T1T66mSwFo09DbAKY31/HcwZXA5e4NfpHnNIpFDJr7brKHDQBxwNsJ8hjI+uFwpzc/oGeKGydcG0u1T2AQQCMiSkVJuwnw12jVFT7913+KL919l6zljx8/jpWVVXzkIx/B937v90r6eu7seQx3drC+uY43vvEN+MAHPqA+W7e9/DYFF2Q1V9dW8ZWvfMVlqHl/LSNPUPrWt75NPbM+8YlPCGyu7VtzZj8W4oudYd9JZzdi4b+bM2RUKtuEeT/IWvLbmHLHbDag3Fhy1oWR+eTxeB5RmKHTXpKhyayaOGmbNbNuAkYGz65/pfgiZ55QBQkuTirkUSLZHsPtqihtUNVuxGomK09micm0Z0KPxsKEENPuGHXb/B17yvc7YNEkjb8FANNPHGNwrdejVwjMmb3neSIL2W5/7/xzZimf3cfxz4slTAzg+PXCeXpYQkfP8ZwptPje18iattOO5aTrWgMMVPq6bjORsJY9snlywM/XHnoiUuege2m1tG5Bac7cqwscZLTLc0kdfrr677nYTI6uVS6pqSVNamTBUOAyqEbIyw7ysI1Z2EKV9REEqcmI3ZzxShBb0wycm3xtDjD9x6tulYkOtWpyibArbiE2bhxPMj5qlKF6QKiOrZMAHdDEqsIgnyFKOwKYZI0JJClD5DirnpRPF2sEBaQqGa1EdGBlTZtzuKxnOZAXCIox4jKXSyV74vVbDHJLFGr5E2B7kmPIxTxsYRKlapFyMK7wVx/6EE4cPSRg+MrX3oHllRX8/u/8Dj796U/hZ372Z/Gbv/Eb+Mf/5KdRTWeYjKf4gfe+V46k999/PybDHUzKCre87Bb83x/6Y7z05peg11vCYLClZNjm9o6e3+uOHMYtL7sZOY28ypGThhqIELhDgOHOCCsrKwJNZDZZp2n1bi7RpUSUM3JyyQ3K/K2PYiWZJn/Lujv1iabRkzPEkYzQsXw+ObaLrZRKwz0tC9lEJVy1zszdn/1a82xJoUVlQpOg0SGoGDFJ6KJkk8fWdTlZr9Vg2ubMvzN5Z6xrS2CSNZWsGaRjLP/d6/WthYtcvBfYOhrAMImhuvhEAFMu4TT44gPAOV6UGI4nmBLwRIkSPp0Q6NJdmOdBdpS9UgOyYqzftH2kHyfokAkPpQPQa2sqq+RaHWI0KXHm/AUBtP1LfWxuDdRbky00tLfQyZjvZ3qADxWfXRn9hE5KO+99qVjAOax70zmODW+7sb45IkrGBwSxBdq9BHEaIc3Y1ivGDl3Ied5Otk6X1Vk+xqxk/SfQoVybPUFV/0sGtRKoZNLD7y2+NQ6BL4GtAPVCIiCfTjAc7iDJ2Hu0raQJXXQZJ1WTHVyaDLBep2j39iFlAoSOyXLwni8gHmDate3uScx5sD2eYmtniE06FpcVrj92CL1Whvu/8hgGRYVuO0FUlnjpDadw9uxZZJ0Wnj53EftX+rj1hhOKTXy7Ez4n1wDmFRfvF/0PrwHMF/0t3H0BVxdgemBgWXeBt5lrE8KFUnWVRrcRFDWBmEWRko0wABRK0+bs3Q8J2ubRqq+F84GTv0Jt1Azumwb0PtjznKoBEB8ELjKgewPghaVUf10EBT6IE5ghuHPZUbk1enms6325N2u8eDcWN/3GKsTJXuVS29SRXSHb7C6DxkOJAKM1HG9cRtwH6cpVR+MdZU0uq6CSDCYBpto7mHSNID+tSzz94BfxwBe/oM1+aamvmkoa9tx2223alB796mMYj0c4cPAAjh0/hi996UsYj9iLLMP+fftw5OhhbRoXLpzH08+cVZR88uRxDIcjAcsbb7xBEqtHH30ML3nJS9DutBywppGSBU+U3lGaZ7PKAJ4M23c0iG0AACAASURBVFk7MiODyRYBmUAQe0maC+zc4ZBSa8v9TjGZDGQQYsggRJayDx3rayIU+VDXzZYQMvupTZ5D4EnHSyOmaYpgNveDWYr1SYGs01YvPo59kRO0slugm/s+qeLvgzNPKTSR3L3ysaB6X5uxh4IEV3PJYy3Ou+db+/hCLFnGkMyPZO1Cvtkjex7TP4V2QKkamu95ssTYQ1ez6uWtPm8/T6jvOilfDW0Yz/7lGX4Rhk1dpQFMsXQ0FXEZ+XkSyakrWB/EWj4GtZSZUdLnQJilxrzsft5+iIoA1glzYooXJ0vj2PlgNhHIqWYROskM3WgLQbmFWRliHBxAGS0hiFOxdi5Ftif7ZKuPB5cEknKX3ZXFMlApgEmp68Kyd6U7aCBinnTiuXKd7rAxfTJDUpNhHWE7r5DHffRbGVIx8UDFdZm9+sguBZUcgFfrHFE1wpR9LZGhCFLUUYqQIJMBOPeBIgeru6goSWYBllOOldVZMwDe2t6SuUjQ3oetpIdeHOPiI/fj0QcfwqtuvRX3f/lLOHXDTXj1q1+DD/zRH+HOO+/Ez/zMz+Dnf/7n8Qu/+PNotzr45V/6Jfzqr/0qHn74YTz04EM4cuQoLq6vY3V1Gb/7O7+Dn/7pn8arX3MHPviBDwj8rB3YL1n/ysoyTl1/XEF84RJZdIEm4GKvQz4bDOrJ0HmHVP7c1+p5sCi5veT7bB1hclbWL7IokP+2GkS2YUmstQsdRV29npc4khXjlzdw4d/VFkWMlK/9s/lgs9Hks56xUhLOgYsrgkz3TDdz2kk6ffKX71XtIpdOV24wT0L5BJTVnBJAF6UB50TrK9nBqdx3yWJKciqjpkjurFIBaX21pB9BN8ek0+6IqeX4m0rFXGi5EMv1Ow4xrUps0no7iNCPZ8jUEoxGMubqS7A0KitslzSZSrCS8H3cP3gcujeX1vooSHDu0hZ2RkPsW11SucSZC5tS9GSs950B3SzCUidtzPritKX7VkzJ1NIoKjW5LVtKyfDJ2Fwz1fHJAiYVuM/QeK+F0c7EylE6sWTE3Gf5vFwq6ChujD13ErGwbOpDQOkkxyGltsqtmuLIs8Oexdb+6WqA/XxQ/WhoRlHDnW0ZFvX6ffT7S+rpaml80qFjnN05h/U6Q7d/FG0miFgn6dsgufmyuNzsjaP4bJy5sI52t6N45JFHHsPRwwewttTDl7/6JMazGu2EfUZDHD18CBcuXEK718HjTz6Nk0f349ZT1wtg8r1MAvD4h9PgWg3mN7v9fge+/xrA/A68Kd/MKb3QNZhzqYytPNzQLIiz0KtxU5Xlt+/LpqYOkt1xoaaBu5gkp0/zkjMXSkluSoDp2Qy/UV4GMLkk09XT1WCabOnKo2XnbexjU8/pF8+F4NpYFl8XZlDHB3j+yCaZc+6S3jnW1Zk+173yY9ds3L5VhZgWYx/MCfPyuk0PAMLQpHi+3YLJcdynNuZGro+X6xOo+lCZrFAiS6bCjEfi0GrFaHSxP2Y9Ej+X8hpXTepAkHcONCbFARGeewmw7xYbP2ftVFbk5rBoLJAFC5bxVoChBuUWuLEmhIylsuZqOcLAjIEu3V9ppGFUjtVAGZDkubGPF3/Gc/SZdgYsluAnm0hZFTd2ZsZdsMb+diHZCP6bzGpudSJJhoSunQJ5TIgUCOkgqYltjpO8J2fHMxSRuf6JHAo5f22DXqzps6DQyS6986laadqcMtdSV1vobxlrupRc8Hze5SY738zz/3zfe1lC5ZsGl/NPXmT7xEaKP3ZSXDUIN1kqQZ8Hh2L1bUGw+LaRyjoe1NUPOurSPaXu5Y7p1v1xp6E68AWGVL0K2c+RoJBziXO0KpFSsBrMJLsfKfBLZEjhJbfN2uBqMwku2QIjqKYI66k51NJGinJZEESUWC9bQJBhf1wgLc6hLHcwiZYwTQ5hFnUVNEu0LhDX8LBGntpqoD9p7MMWN7uwpTfokYOsKznwiaeFV+5OXPgE3HzlZe/JfhqgG7BNQ44MY4yKCmXURjfLkEkyHQpUVrm1+aiCQt0t+wmlgENJasswxnTG1Z6skv05ixNE7OsoRW0p19xeyPGiK3OFB+//Mi5dvIhOv4co6GLfS2/F8X1r+OPf/3dqKXT8+Enc+4W7cf111+Mnf+In8Fd/9Vf47J134p/+03+CX/zFf4Pf/K3/XWP1Yz/6o/jgH38Ad999j4530003SL65vLKMX/7VX8HP/dw/x6te/Wr85v/2b7F//xquv/46JKwhAPC6O14vyaJYxwVXWGOnrIZMz7Dc5FybJQ0qAYW1TDLA6RZj1Xjbz0xS7JguSUWdQQ1dqZ3ZklQ+AjJmiOL3Vo36gkGQBzN+L9Fa62oNF9su+T3Eg+BFias9EgaaKZ3klwFcOzf1UHRrspxe1eLJXmMGM+awWxQTxOy9LBlv6jwT2PbD1ELGdHq1SSX2jedKWS2TjQQ/rE3NMvYJpWw4b8yM5LCb8FzaKIsKOdnoWYo8a6OX1VhSzaU5vzagvgZ2CmMEaQ7FhAkTskrciHEHdsoKjz/9DNIwxvEDB7C1M8bFwY7W/2IWYpxPMKumOLLax75epj1TKpcAmOa59h71OlW96lzCagkHa2dCppbgktfLa5uMKkxocNfJVIdJwMzzZmx2kX0yg0jALqFstZxiX1hjmXkJJuX9gtioYbwpjrHKTRLB1dD6Pp6eAZfzLxUGNdS3mswp1zLtnUyUjgc4u30GW2EH3f5xqQuU7NVa45beBYfpK+0n/IyHH3kCuWvjw7E5dPAAlrttnDm3js3REK0oxIF9a4pbzjxzFksrK7h4aQMnDq/hxJED2kil7FGpyzWA+Xz37Rfb664BzBfbHfsa52sA00DSC/G1e6OyRr4KnH3W1NUi+k9j0MNvSse0QTFQYo+7Blx6Ew7n1sgF3QEhymb9cW1LnP/X/ko7bUptXM2nD0ivcKG2MbMn3RyENuYdjqGwt5kZjrnB2od6eVpTG+dcZVXLpLYEC6zGns/24ELYYmGcdPrOxdG3WDBny93X7A/n36taVY6iM70heGwc65vI0xZr1V3q2/cmnZmbpwCmscpFWSGhq2U4leGFWD6Bt7mzqo26HdNwOrO5hTZNOkjGWYROr804uXGM44bts+A2pja2CqjYJL3KXSBl/eJUO+KzAwqaYsRiCxnCWnBr7Kz1nrOhNFBKgGtW+uzfxaBpoECWrREUFBelak7SrK1Awgc/e++HoIuv5WSwFcWYzEKcGRdIO31XtxdgSrMNyohc7ajOi028ZcRhDBPxIs0LFJvqVGvkPCaDnRldVe3Z4e0uJFWe3/eFYXDz/4V4cp/7GN8qgGngkuy5q6lkCKpaI2Mu+c2REKvmnnmPMTUL9hj3zMfKQzHnWK1ecwbM9Cz4z3VO0LkMOXK0VBgO1f8lcYh+DLTYPGNWY1BFGM8i1OyPqJoq527sk0kEI7OCEAqtaIYkYMMLibKREGxWM+yUKQbhKqIwxQrGyIpLKOsCw7CLIt0PxG0LzN0c17Pi0XSDra1eV/Orecbn67nYTQXoluB4/pNmPmZ00iTApJkKg9SYvWPZdoAN6WnsQoBER04G2VWJNWaoQjY4mCFmC5F8giDmOeaYsH8kEzdliAJtjMIMdZyiTXOdvMKwzOWky/Vm/cI53HvXnXjt7a/CSr+PT378Mzhy+ytx89FD+Nhf/hdcd/0NWFo7hHPnnsb5M0/hne94B/7+vvtw12c/i//2H/5D/K+/8Rv4t7/5W3qOfuLHfxwf/MAf4fTpM9hYX8eNN57ExQsXBZh+9dd/DT/zs//MAOZv/RZWlpbw+te9Smvwww9/Be/8vu/H8vIq8ulIIJMAhxLKyYTSfCezp0wyisSwyfmVa2hEN9BM655/hrjuEXBopWZJiHmT2ZYlpon3yY7h200QiLSyjuu5a+Jsn2Ega8YDeCmkme8YyOXxmQjz7JkHoF71Y6Zo/mvRc4DyTybjiuY4BJxkHX2toc61tPYqfB7VHoprd0mAOEE9K8TKqR5RDsFmTETlCM+ZycVZFQhkEZQJ0OZ508ORP7NzjzUeXKd9KxSeP9nFWooTthepUEQZolYbS+1Y7JZhL5+Ys2wM1UzbNJgKAyxT6spkoJJBLKmYYTiZYGtnoN6TnbSFixsDjPmz8RjdTkceBeuDIXqdDN00MbWPMygjI8ge0GRpOSZ2XWbyxPEnoFQNLVuo7Gxr0NutHra3hko7LC11ESmLa8Axzyts5sB6FKGTttEOYozKKXrBDGsJ+7LuTiZZztYSCn4uaZY0WXUqKSzOIYNpKiBLqvPfBi5tLnAPpdZnZ7COi4OnMQ67yJZOiE1mfbqcuV0vXu/MfaUdxBIkMwx2RhiOx4r1up02up2WYgzWue6MR0oe7l9b09zf3N6SrwGTzit9q/HmvfMxAuf94ewag3n1d/1v/SdcA5jf+jG/qp94tQHmIuB0Kp5d+i0DTdyczLhGBgcOWHlmQ/LExk/Hgk9Z/i8YjSzskfPN1zUJF4O54LC6OKCL56cMrX+3JKK2UJs76fxdJtOb8wR23rbYO9uXxj3WGYw3XMGiRNZL0dy+cEWASaBNadu8D93XBpiCe2TlmPWmeZKpp5ovM2lxDrcMTBpQOZv/XSYqVmPiAWaL4DVgheHcUt/3daNoUFluEjYFsLWxiarIkbZStCgninlf6QZotTHW4cVJomRwQZmrgwwEY8xWU4ioulgDmASBxlrT6ZU1Th5g+gDN3C7tWH6jNdbTbiXrRkpMi23rOQfLxE+mJdI4RX9pqekzxtdbnznfu4wg3Jgqf98qxBhWAS4VFVq9vnPEDDHMS8n/KHDjJZEX5fSbOImzWigIFfF8nVFMRGWh0XC8BsqFpN4SIzq/fXvnjAUQV3WJcMHK7s94IT/TB0Z61pyrtG/dwQDQP+YCl/5avdOsZ/EWJbLeTMMZeVlnIEsIuT/coLl+kKo5rCXzZP2xgBjNQsIZeizhqmeYiOUOxNTFYtErTAk86xiT0lqG2JrAqkGTcVPSRhZO/GPAVgkm2Tdp9wzjOsFOuIwq7ouZjMspsnqCMGCz9xhV2gcismbGbKsHp5NTu0pKx4ga4F5kyxunbJf0kQJCwMXuo18O5vdx7yRy4+UoYjp19lJLSJE5oTycLY6YKYli1qyyx2WJvJiovcdSxMTOCDVdZUdjjIshOp0Mk+kIo/EE3e6ylUDUGZB1MYHV0E0IIsJE61YnijB4+gxOf+UBvPMdb1c7ir/4i7/GdquLW64/imKwgZtuuQ2TGUXNJT77sb/FjTec0rpw9+fuxo033IiPfOT/wz/7n39OAPxf/Nz/gl//tV9TYujz934ely6eE6h43eveIFOyn/yv/xvccuvL8J/+8A/RabXQbaXq7Xv44GG89o7XSQ49nWw1RjQEPTs7A/XCHA4nWF5eEsib5lNJXwmO2PKISgiON1k51iDyODQjYlDPtY0sH59rY5VsrfPrqlfVCKg4EMS1Ue+L6GbLtc7mo+9x6FlUDzIJCpmMk7BfahgyhdZixeoC/ZfNL5ufVk5gbKw51PKb18XP8c6wnD+UMBNoJ2xZQ1UHEw9ccx2AIbjiGJDdI6CZqi4zF5gIwxS9Tl+gyvqAOgdtuscWxliSxbQ+oSY/NVaS4D1CPp2KGZvGLZRBiJUkMRMpmWm5WW6ZR/2fAGeToFkAk2ZslVh33qeIzHphKSAaJ4zrCuNxjnJa4MzGUGPIPplMTq4sdTEYWWuWAys9HFhdQsD7UBYYT8cCxQSYxjxnbvxtsaaD8ng0NKfZqIXNjQF6nQ76/baVgPDc6XZczrBZRMiTTG7BnBuTYoKVKMBqErlabkskXOlrsdWN2pE0NblzM0VbDCzLqf3bSz4kqa9waf1pbE/OoUqWkS7fIEkzZzXnB1c564W5RzPhWHfbm5yZmn+J8nBuT3W0hkoLJCe2/Y7xjshtulbLcM0lHN1ctRrMawDz6u/63/pPuAYwv/VjflU/8YWWyBpYmjOWuxY/LXC1+lDZ4hO6oMlqn+b5cmdsYgm5hgWVpEhSOcrm5ovXrgFydIZf8xhYEWA29Ut74qhdANhFoN6ox0tlGUDZ350g1lNSc48f9ztdnV2bD/z3rP2LANODA3+u80zjPBDmYiuJsY5zZXDpx5zXIiJFG7sxk3KIddfsc9ViLmMDybwuZhIli5V7pH0KWSMCz2leSBa4Ly6RqGaRMh8zZViUYfHvkiTVEcY7UwVeWTtGnHI0KZdjlp3MdKXG7Ap4HCvHjY0BC/+U0QPdYT24U+2ta3BtwklnrmHNxc110GpzFsdPchpJHp181jWSZ23TaLqJfDJFUCcKdHkMyrjihNKlcSND8wFbroCoUtNrBkuaB2GICWJsTYEijNBpt0wWGwKTaSWASUuiWcGashqzMMDI9S8MWAfH+laem9vUXc4ZUU32k5djbpIC4d4Jv7n/DiT4+OlbADCv6iJkE1gfIdFcw6wbOGew1TynC6Wf3vBLEkBXo62g2LmHqbZLAbMZ6Cthpc9p6CKtO94Uy3lLy1iMhjP7kgCdmIxSrgSV6n9cbVVF6aBcJymPi/VzJk9M+parlQU/hgx+VVJmOENC9idpoZ7F2CkibNYxdqKWgmzOcQa/oXr2WU88kPVg/a/F+5bAmhsON2sNf66emA5A23C6umpnhmb1l3sBZgMz3bO0OJHsYJZyq9GNZmoZwHdQOs9nK6rI8HJJSJFysagKMXwraYKlhE9ehSKsMd0aYJxz9s+QpjTBmaqfHYPTdtxDxkZIaRvn6xyDgkxvB+12S6zoZP0SPv03H8ab3vh6dFoZ/vzP/gInv+fNeNUtL0UnCTGuAuQVef9SvXzVd7MskEQxspQNVcg+M2lToZ0aE8aEkvUMNN9LqgoMaNeYFnQjrbUeqqRDa9oM+ciMjeJ6KvMygh8zvSoRxTHSpCXQZzJRM+8xySdlmlwz7Aky51iCQUr7rcclAbsHbWTxCE48kDJJI514CVpZ/0bFdS6mL0tb6v8pcOpks16mOgeABDgmz/RtrHgOlLXyM/0aN98HeU0GPm2/mLOa1h7MGEoCK1vzA+wMNjAcDpG1KfHs6Ng6nxoaF7bkkM0e1UqchwXLH0qdTxRlSBIyfZYI9aDYP6P+szh2BOWWYKPJDpnNFFFVYVTl2I5acvhdjZkoIvvm+nY6tt9a8FiCZ7uoMJ4FSMMQKS+RUlCxgTNkdYisZtLV1C+0gTu3OcaFi9t46tKG5vSxtSUlBnm+q6srKIsp+p1MiSey7vQk4NzhPVNSyjGZkv+6seN7rD40w87mROtXt9tWIpZmOxxn1i9fqmLkvE6a1rGuvyqwlEToZ7EApqS9zt3XK3y0TrhemB7k+aDE31NfziL359xqYpkcUDeombWL4XEvrJ/BqLiIIF5G3T+JrNVFi/NZ1auBuUOrPnIx0bmbQfV7h4VNfn7ZvGqcrF1CQ6uzSzJYjGe144xVyP3GMikKcORam5KrviV/Oz7gGsD8doz6VfzMOYM5BzAv5MftApvOnGXuALqQSV/IgjVZL3ciDLxkrMIaBrEEC5LTy7R7XrZqMaukYZKY7aHx3LEbcOcknnyV+ugtOKFxbxZgcYu2wRbP4i327vTR39yBZBFf2gK70EtlkUlw52NZRosmlc1T9nhB4rtL8jK/UzbOttD7WtSYwIlOkA0Ba0GnXG0lpbXMoHe2VMN154ZL1oWGPwp6WfeRVGqC7GNzayY/dw8UuGPh/3SGjUubApbtHlsNEJSq5blvOGJyF2fOM5cw+XoVM4KyDL7dcwIF++bnOYDgjHf4GgVLMiawIDEvcjEJqg+S6YHvHZeotnMy3Zaglk6PlMn6npgMghQ4uoyut9/3LQNSgkvddjoOhtguY2wVATL26EtiOf1N1G/Qt9yhA+8MNZvMZxk2yGAqgGGgX6CMMlnoU06rms8aWAsrlEGFMRKMZFAYSjE1b2fRkG8m72yu2v7S/Psq98dsZt4Vk+f2Q8uJ2Hyfn9eVVxd7opw6YUF25vwp7HgOZPl2RfwZ30NDj4wM4axEnReKkEIGS1GKIogwqcgpcpybk9Lx+F419yab78BXTrMOBs7FBPuiGq2ENcGVWAvVA3MNihNrn8A6MNf4W3NCygEG1oYIGdJadp8JBUoYSVNPsLG9hc2qhTJbQ5B25RbJ36txCZ833ViL2Cx2E3Iyub93iF1IOGlsvOqjSd455YIbeEp6CaR2M5i7V6fFBI1WIRkGWUjaS6yVFFuLpGElaWKUj1SfPQupJgjRSuhiyfrMCisRTU248FYoxhOTHw7H6Pd7ZoSj1kIMyNtituIsU13rsAIGQYYu68FYnzgZ4b4vfgGT8djaK0wnOPKKV2Pf6n60E3HEVqLAdaCq5BRLBpFBPUGqGCM3GRnsE9wwQcZa76lquc1wydeE8/kniIzqEnXEgD+Re2412sRyJ0FG05kOQZ21miELSUaU6xJBH8eNAFrtQ5QYYY2iyUeZVGOCi+sMjVSiIHP3mG6rU2MlHfNpteAmJWXwT7BCYGt16ASYBKJsn9KfG/jImd3Av4ArEzaOcbT9yqexmIywesfFL34+r59fArhu3bV13klunQEPz4lfeT7Gxvp5MYYtjrdLhpkqKUGa8P6Geh3BM5MpMpxxEtIs6wmssRfyZDISGKbRDMGO/BvUU9TGhYDMWFdrs6HkQFBjnJco6hDdNELb+Q9YK6954oCAV89YEGJahppnBHCxNdMW8LFElj2zTG60KM2vK5xeH+DS9lD3cbmdop/GaKWcoxHyslQvVcp9l3sddFIzCLP6UrsfPK53/+X1EIzToEAmR1kPZR5iOLCazDSL0VuiGc5M65D2Ad67xMo5ZBg1q1Rj2mcNqiS3Jnv1SV8P0pV4i82EjM9aY9vverLyXHjPp2M+L5nmNfdOb1TH894aXsJ4eh5B1McoPYqk3UOXCTEmNQKuB3OA2cylBaZ01z6h6dZo9Ocv1/hbfDbfOUyGa3uxlU+RyWRcxuQPAWb7Sgq2K28v1376IhmBawDzRXKjnu9pXm2AuXgezvuzAWdNEOoEOXMZp7f2nrfmsFjVN1d3dukO7/htcs4dOhbPgTRl9p0+xIdUPtvvmUaTDNkW7KV4WvdcZs7Xs9g5W2bXavIMlPkeVz7Ib+pt9tyIecWLCzwbxnOR9bUieg8sTag0DwauTFj547n9Uiyk1YfMcaEz86Gpj+pCvdyYmUEPrO1aItajOrlmXE2wmrCOzDWTcBJEMaZkoZ1BDSWs48EEo50R+stdZJ3UDHkoG5Q5hpsB1jkCUW31KbyvFojbuHoTIR7bpD26Kw4d7GFdmPWmI57rBUdA67P3yri7lgBkGSzTb3VyPKRvZ6K6VgWIIzGYDNyyVtsYHLr1qfk3QxYzWuFpUh67VcywXdTIBFQTUcXjnFJhy5Tz/dlogL/78J/jjje9Ea21o8jrAJtPP4Enn3gUr3vr9+Hi1FgiuRQGMxypp7jvwQdw8hV34OJ0JudMBT0uGGTQb3WIDDRl5Sgkx7NjTz9JGCmH5D1+vovAN/M6dzt2Q5XnAJj+sxqw537gniMG82TFGODZ/XPM3MLdb54cys/Y2qMukW+u49zpJ/DVB7+sZuG3vPzlOHzsOJb2H8Q2XT79c+0YGdVb12zAHmA2HmI6GiHtdAD2nuOzN53KBKSXxYgkKfQVn/aEcx5J4udcbT3I4/kKWLg+qA1ZCgbFQFEMsD7YxCBcQtA+CEQt3Tsj890a4BhI7wbr1xmegZjK5qULK4GX/zo2wUCBMQD8EVUccuTedb+em8HkY+7b5rQ5vaMARUm7IUolY8QV6y0LzVH1NKRsjxZt5RStIMBSq0ZaTgT4IjZQdy2oKEHmM15MmcyZIUhZx9lVomuUF3imDNHuL0kmHrFmOS9wYX0D46rAMhvdt7vIZDZiwSpr/Cx5B4ynVChM9cx2MgO+87JTB9j5YvZRpJkY3VvLEq2UJkMBxtMJYpoTsS1HmKrnYhjXyKYD7Ou10I9MquiNxlRPSekkcl0n63RtnK1+kDyP2D76BiSJXFU5jmyLRPBlEtdaoIPrU69HV1VjVWmUw88hg84xY/0bH24mp9jeot3uqbWSrY/GDHl3WXMSNeUH2dL5vrP44NkGZ3uhq81zJkZcLy1b6ddgY1+5dqq9lIxhagx2NjEcbaDTbYthNEbWuxDzvkRWN+mM1pRGUokhmdW2xoHqEAJWXoc5v7I9FI3frMckz1GyWNcORdfCut5qhrFuLgEhExy0fHJzmoDF7d/WToS1pPRYIADkDI6kKlEyxzl8Uy1AmfaU9a+zSuMckPEuZrg4murZO9TpYjWjPLXAzjjHuUsbGE9z9ehcXuqpTU7b1Wby/jGhQTUDb5GZF00sWZBZ25Ys6wCzENNJIcn4ZDxCt99Cklkiiw7SbM8zChJJx/kMMdnFNYlM5nLCVG2F0gF/rn2+HID3nXXC6tvrmHDr32zAnd8GwgN0O139fDIdq1WPuYTX2B6toyjWpdQYRmuo4xW00q6YRO5bvhewHkSf+53/1bZ0tzZ5lYCt+BbjNSUfXn3hEvnmvusS+37PcPWijASOt4DONYD5zezc35HvvQYwvyNvyzd+UuOqxqcuGkPoDWS+8aN9Y+9cDHO03rvFxoIiHxPNFjGcsVuuObsc+hrp3EJwu+d0fPimNc9l/I0lWzQ6uPI17K1z2JP7t02+oUN3t3QwEGsnyIBkfoZug7fo1MWitrDS6c6cQ5/vl4E3O5Tlq+m+mUgK2whjdK3G0Npnyuo8ZkBvgNSD0Yh1KQQ3rLspx1hKarQJMD1T6thL+yTXd68ABhvbCgR6K2wY7aS0DDpVt1aIbVSPPNW7pYgkIfOutFbn6N1f92bYrzQSHvh7G3/JFlmrwpogOlOqTonnaPVOJuuaQy9zjqUMp8A0H8lRL806asCtYEnGFYGkwnkdWr0hsQAAIABJREFUO6DCsU2Q1xFG7KHJWitm5smQqBDOGKs0mOHxOz+NB/7+Htz80pfgdW95p6zyv/jZT+DOT30S/9O//NfYGE0xHA7koJmPhzi1fw0f//Rn8Ia3vwPrk1L1TXVJs4wUaZRgNNxS9pyMKQNj1h8hzhC0lrElOShrBAPkcaBjfku+LnMRnAvFm9Jn92zMIZQ7M4+WJIEim2iMYsbgWIkHb0zh1ifLQbj2RmYI1GG4mA9x4cwZ/D8f/GMBl//u/e9HPi2QtlpYO34MFy9eQjkZY211TUyTJNkE9WRKyCqMxugu9U36PM1RMyhnooHMiWsxJCUAHT8ZLHPOi2Gy+WTsijs5F20tqjcsoJqp9+r2tMA2eqjSJbU6kTGPa9fk75fUFw3kfJa7uHB//ZoyX0v9emPAw8oEHAr7uieFqSAkYSQTEhCYWw0YA3CqJFhDz+csA0HITD0vV6IpunVu9lusxQxKSYattC9CEmXmUhommMXsh0iJcInNKkSllg6BwBvnvurnKMmToQzfEmE0InADOu02UjJbLlFFieyUzm5koihfTa2Ng5I1jhwu8xw7vM8Mk2tgud1CRmba1TMGRaEWRCwJmFY59gcVVlqRWF3WmbIP4jQnC9WWGmNaDtTzkZ/FNYfPoakuLEiWNLauZHZENrOiO7dqI1O9XkZjoRn1yOCnMKOzYkZ5PtnKBGlERpa1nEMURSWDmF5vuWGufB9Jzm0ykSazdeDMATsL6Of7Ctc4zQqfwHLbmH+dr+OTgNSZGRGEsGcjv0fjHfD2ZBlBLOXBLDewmknb8Ky2VMlhsvBM2AV0f2VPSXOWZaLGxonSV8qDTYIpANIkYAkwI7Fm9GigkVpe2o7XTugISyhrMthF23TvXy8wNbMyDgHuPextw+2qJMcSOXKzdyaE5HUnvA722mSyZTbFuYsDuRDTfZVs4/r2QEnL6/Yvo5uQtZ26+eAMjFR3amqbNs1yCACjRDXMGrsyxqULF9HuJOj2reUV98ZJPcPGjB+aISNrOJthmOdysz6UBghnOQqqLPhNPamSkiZzlQy3cfmzB5/31IygKOl2yXJXA8zfU3rNMWLblul0gOH4ItMkyIM2qmgNUbIiDwTWbphKY76ueJXJnKecq82+dpT1tRcmH+OcaAHdawDzaw/Yi+wV1wDmi+yGfa3TJcD8zLprC7KwUHyt972Qv9+dR3d1l8791cXrDX/hM9UNwNTG5fs4alty4d3lZ9gEu74I3WVHGwD4HBf1NQFm815Xj+D4OGM4fCN4YyUp2TVTdLcHu+Dbw0Drz8dN7usFmO7qXSsDBoWSyDqaVib5DpQ3Lrjq72VGPzJWEfhkQEkGM5CpQTqboJ9AElkvTzT+dqHpNjeuaY2t9S202hmyfirXWCsc4/8rFHUuF0n+kL0A2WBafcwoeXLGDbuqMhbMAhZvjZdQ+83SB0nqz+YagptNvLEbkju79KoFOjauqjVymVQ6zVoWnVnVSH3RVJPiMsg70xIT9u9jqxWGA3TpqSP+X3JM3SsylwyEWUcWB8jqHH/zH/8At956E86dv4i3vusHqD3DXZ/4O3z2U5/GP/9X/xKPP/4ETj/2CJIgwD333iOjkX/xr/41fvv3fg9PPPUUnjlzGuV4hCTNsLqyii98/nN4+a23otPpYmNjXcFbb3kFR26+DeeCBPksFhOTS0r09cyfb+6J3qtU90fzstTFM2n+3gBTM8hhkuP/Z+89gy1Lr+uwdc/N4cWOM93T3dOTBxMwGAQiEqQgiCB/+J9KZpKpImmRFMkyHUT+c7nKcsk/pCpbpuwqlX/IZk6GaBISSRNhABIZGEzsnu7p6ZxefjeedF1r7f3dc97rHqAngQNUP9TDdL++795zvvOFvfZae22a6LTZKkc5gPDcvL1LiF6c0deQMyBCJmlcOtjGH/7Obyu58Iu/8iv449//A6xeu4b/8ld+GX/5H/8TTp88iY9+9CO4evU6kixDi6YkNTOX6g+GOHDwIJI4weZmH3sO3oG9hw9h2mwL2GjtTFPUWetXNeaU4EpuzQwUHWBa3a8pLGZBsrPMYsTJCiSsrWoiqbY0b9RI3dn7subZyZVbMnESgPL/zdQVPse55xiILWmob+FxF8/UDMF4G6oJVL/ZSFI11pzRkEfiBjLoHC06N1PulwzRizK0mcPJyVZagskSYJRPNpGMRxhPq9isdNQcnk67ZJfITnF9kvmkmoD7hRhV9fqj7JXSvrEuqs0aQ7VVcBMiBsZJIuaJQXaXxjNKajEgNjUL684GlK7TjKVaRY8sKlkZymH56BJj4sh2DYZD3Nmsol4hezfAcNhXnd0kztBqzynZQcsT1RWSYWRWVEk9SnFZn2rGN2Q4mWQg00dmKygz5DDqJQEcY+sTSVkoXa/Z5mliTqwRGUKCRwKXpt6bDBillQRutv8ZoOP7EeyGLcB6QdqctGScsZ1hjhZJt/JKDQlLA5d0lCWbSqMmJeymicx62MqFw58mU+QpzY2aYu1MCWStS2xfZZxBYFNR3+Fq1WqPVYMvgyMzKipap4SkgClnlGCgsZYYUbbUitDiWvTWWl69INBjXzbpea8G8K0Mw6S/BmjD/ZsGJPg62PkcmF3OCY7dKMnRZwKS/gTZRGwjmb2r2zRvAuIkw+ZgiIPzTeyba+r6ZNYzHiGh6zD/zrpXSuIdALaabUmL5XyeR1i5topmo4refNeWK8cmirCWVpGzzrTGhBQBJln2FPvrUJ9qXq967UrhYM9XslL/Lu9HvOfQpiQkEmyMfN7UG97rtIokm2CzfwUJ+sjpv1BbRKW+iKTSFINJwK+F5yZC6g/r7r1OLhd6rzfhPApp9GO3AeYt7ODfey+5DTC/957Zt71iAswvrtHxLxjUfPeC0lkQ6n+YHQtye7N2JQzALNDxdh8O1gJwC+CwuOqb0zazn+4wCXHPVz8Idw/UDaCyKNh05Ycf2MrU2m9LSimzHIOLgVm12hneF1kuZuOL6yzsjSybSABqjMNreBYunSvfvRjMYNxTYjGdTJ3VqLTqNDxwgFm11iqhNUQ6GaOFCeZqmd6LTpjhfy4oNqc4PqGsgq21bQVGrbkmojpZtEh1ZTmbicv43OxWKApl8GZj5jIs2fY7z7KrDcqrTeJwKPLfJatRS5MQPNkha1DFGAUbUguYTHJdFYvCmiZLVIS7m8qcYpRHWJ9MMWbNZ6NtyIcMihvw0NRHBjAuJyQvxsnbZKC8fhnf/Mv/iPd/4H144cQJPPyOx3DnsSP4wmefwuc//xR+4zf+OT7/+c/hniNH5CL6v/yb38Qv/fIv4R/95z+Oz33+C/i93/sd7FlewmKvh1cuXERvfh4vPv8CfuZnfgbDwRBnX3kFe/cugbWhC4eP4Wqti2FeFfjN5QxcWCi86dvWTRDl7pVX/rvNZAOMZYAZ/kzL/VbNAGZIdsxiRE/HhGy5TRGrmSLYr01zNGgMNdjGn/zubyug+6e//Mv4zf/13+DahQv4F//zv8Tv/s7v4Fvf/AZ+9Md+FOcvXsKBg3fg4B0HcfrUSVy/dk1mJIcPHTYgGVWxfOAOLBw8gNrCohqea87QeIrMUAS5y5JBsKSNuRubzNASTHRKDnLFMKcozyOLthZPsZY1kERkzKzPqQXFhUtueXh3x2U37HAz45+iCCE8b2Jgyi2NwSuYqu80H3yIZ4F62GclsSN00tizoT1ZYD6zsHYMXEu2noy0dyzWyBKyNnKEJuv0ptxraFhTRR6PsTnJsdZcQj1qIMomRCpFeyv2QWxRUcCElIGM0IqFwEotlpgIc/BJ9pt7F+95IpfqClhlndCFVOJeI1ApNVRtNVkevoZARRkLGnhVJDMn0CSopcSVhk8VJseyLcSjkVw9+bxqja7WPplu7uop2aQ09tIJtpKgDJTANheoJHAkexVqNg1okFGzZ0OQOhwO9bza7SaSKRnMiZjOerU1a+PR7XY9OUdwau1MKO1XbaLKCr2ns5hnsrtBJWKPNDBYrL0rM+07QVcBQMVWjgmuB0jTMZotssLWNsSSK1P0+xOcP3ddbt/33XevXHXlph3TbXWABh3nXEnCxCLr3wmwrLVLMI2z1hmS7vK5UdkRei66lJfPpBFVxVxSyUuXZ+Omwx5ja6kMMDmu1pLDSjLspSajlaKGZ1JIPpYnf1Am5RUwVlpP6RiVo55MlGyiwdfL1zYR04mciplaHcudOnoNjrklZchsk0Hl+cSx4rXxvKE0mC1fer2eEhAck60Nnp9VSY4jyl+9FctqHKlmv0m5EXgtrDePsVTN0QtSFdUrehbJ51MAkOGew54U1n/4eTDao3xXrreczzTsGw0wjDeQVqjuSdCsz6HV3is2c8Ladj0rM1NTeQvrpvlnJu5CWxonLjTqbxBkao8FcKx9m8H8Tnv49+K/3waY34tP7dtcc5DIqm4kZNG/y/dYZjDDYSemTz0DQ62jZdEZMMi6enfsvCPgLVwnQ30K/3nmdqY6P253BcB05LHjzssAczfYtH3SAWaQFwXTHNU9eoGokBflTmb2YGDEDdTDOVcCkrwigkvrA3rrADNcX+BvxUKqBrM46Mo3VzjPQbUrTWWBKXWz8dUYUyI0GaJVGaIdjRRQssoq9MEsyl34GRGivIrhthlQ9BZ6st+XODU4zIUxExPF7K6ZK9j72AG1M9gpuYeWLj5kZ/mjwtrfQCXlRgFgWo2HBbxRhTJWk8OSETBL/Aj1Rk2HP5t1M/POg1XGDNUaJhmwmUyxncvaTw65E0mn7KAkm6t22jmlqQzgyX5UUc1yLEQJXvrqZ7B1/jyO3XM3nnnuOdx151344Ec/gq99+cv4/FOfw3/93/03+OM//kP85D/6CfSHE/yP/9O/xM/9k5/CT/7kT+Kv/voz+Oe//ut4/w+8X06FA7rytto4efIl/Np/9WtYW13FN59+WgFKo9XGwaN3Y609jyEbl2vAeY1vYRVm0LHv3isCc3eT2RvWeUGk+ZomC1mlY6vNObHsmn8OupyZSwkKVB9lwShBB58Xg+IGXzPs45O/89uYjEb4+V/+Zfwfv/mbuHb+Av77f/E/4Hd/73fx9De/iR/7xI+p9+G9D9yPvfv24bOf/gwuX76EO+68A8fvvhtpPMGgP8T88l4cPHoEiwfvVJJBNbBk8FIaoaRoIsZcxYyw2BuPNcvs20bQS+kY7zEkPwKLQPdkMh5r4xwb0zomUQ1JWlEA7WmVWfz1nQDmbnxfPI5Q7mBQnvMyMFWas7cY4Nm2FbJmtkzLvJD2YdbKVnKwhYkYZwI92+4kXSbjWxlvYX8rQyUlExej0W5aYkktenJJjgfJFNdrSwJrNGyqpJT8ubEZpbhupFTV2ptZKs/aVXEbj5XEsj6ddGJW0otMEevzWINLcFqJZFKkvswOHIQpWTYAgJBRZb/WlhZJlaZNwCSJUUnGmFZSNLMh6nmKTr2BZqNhNWhSC1SNoc0mSLJYewFNfaJpTckjmuCQxWKdXafd1V7EYJ6XEgxsCOIY0POsoEyRplCDyRbyPDYpZaUwvmm3rGaOfRcJLnk7BKH8O/dnSnAlR5VjOB1rA+iy+cDP5n8JVMP8CIm+GTBTss6+mbS5vnpV6oBut6VrJiPLcaaagufpmTPn8cw3nkWtkuPQXcfwrve8H612G6dPncYLL7yAe+49qoRYt9fWfbdaXbTlgls6zDn42kvtebH+kGw21xAVNB13kWf7GyVyNFGdvdd+b2xagTftBVYewbNg5/mgVJXmuTlE69ye9dz1HYhF2dMKxqign08xYrsU1u0ymZxluLY1xMrKhsDfvqU5dOQgbZL44iwis53JqZx7NluVEFSqdr8CbG7x9+kWyz6aGRqtOjo9OvBaicZaXMO41pRygIlD1vLTibYzTbDUoGrF2gd5/y+voQyQ25/oDiY3eBuEBC8dbjn/aKZl9cOcU5ubG9QeIarncsNu1VvoNBfQbCyY5Fyy9IrNN9bEViyxQ3fnSoOtaQJLbGf8re4/rxaChj3p6G2A+V2O0r87H3cbYH53xvm79ik0+XnqeuDQXhuoebMucjfAFBj0noE6REpsoP7ul6l8/Yw59KtxGZCxCSFjH9hDy/AzY62gr8Qi3iyzVgY7ZYBpFiv2wQH0SrJLgOk9Jc1Cx+rGCGzp4mjubjcyk+XaBG7WVn/52kZ3dq26JrI77hDrY6cjtBRchtczkCeDKYAZOcCUk645YpJh6EQjNOllpwPaek8yYFJjeWtoaUFU3kAyqWB7FKM130ONbQH0EKZoVAkC2HbCRk4NnwMOml1XAah3S3rCaASWqDi4AqQ2B8Qg/+LrmTFm9l9ghE24q7wCJi5ixAkbpPOANxCmUsYaASbbp+Tqy9dPKhhMq0jZFJ4S3pR9D63/l9x1eSfKtMtfX9EOg6JamuNAPcYX/uyPsNjpore4gOsrKxhubuK9H/gALp47h7/53Ofw3/7Gr+OvP/1pPP7IYzqk/9W//lf4xV/8efzET/4UPvPZz+Lf//v/C0++5z04fOhOvHTyBUmjvvH1b+JXfvVXsba2jrW1VQyHE7z88lnc+8ADaN/zEFbG9iyqNc614Kz72ubSLb36VQDmjM12W6ZyisS7bdia8XkaZNtqqeMaNzH/WkfGDMtwI0uQp2NMWcMkAEr3z0i1klG1LgapMh7gk7/9W5Jd/vyv/ir++A/+EJdffgU//tM/gT/98z/FqVMv4RMf/wRWVtZw/wMPYO/evfjMX39aAPPAHQdxz333YO/ePRgNRnj++Rdxx12H8c4PfBhbqbc5UdBI0JZhSoMbOmFWI3RqEdoRWTqlGzz7ZU7IlouwwEoyTtSwleTYoAy0UpejJWV/YgBKg/VqkmMFxKFdSelF4XHY/rKzBjxsc7v3gG/3nEsV3RYYlmhTridKwAmsCQhbNWvrwbtlb1B+sf0D0y/RZFtrgcY/qi+smAmJZKS6fjbzqWElW0DWXFCdt0gaoQYyk1bHJ+MlMTQmO5wKdDAxQWaTANMSWZobwRLMSSz1neXbVSMBehkLOcAUS0mwPAVY+ScjmZz3M0VctZZa3LvTSSx3Z7aJ6NABNEtQmbIGcajnfWDffsl/ua9MsqHeR2Y105oSJeqbOh6h0ejI+ZUyUSYquF/R7IWjRxdVArhWq6f6SYLV/mgDWR57mtWBOd1MFxYwGAxNWjnNrecm3XEJMl16GlqXKGnm2GP3GbBzH/W6Xe3ptq+Tfez3tzAa9TFJRpIx082Wz3B7u4/1tS0sLi4qUffKyWeRrDyDhfo2kvphRHvejcW5Oq5euYRLly7JQfvg4WN45xOPSlZOoE2QGWrwJaU1xKf1wN6zTIA3qzX0KP+NTAmjXsp8VlKquFolGAG5HN2WhlPQeksDe+F+y8oXO8e9DtLdoGfmXV7PGPqTck9lbfdoe1tOuJ1uF43OHGKOz2DbJLhVO/u1F3qNqY5BJqNqJgEObW7CGiTzzbY63fYc1tf7SpQuLvdQqdo9rmcNjGotN9IyN2f6BnSjFAt0k51l7cpJ82KFa80541zek3RORqEm1VZ9AJlMCDH5Kql1lKI/XBd2bzfm0W0teY2yqY5MrWWGWsMcWB9lyOgNoORGWaFx60nzm+1PtwHmLZ3O37Mvug0wv2cf3c0vnADzs9csUH5jS//1D0wZYM6ykd6k3jZAj6pmKMP+YMo1h3qBRXRJrQVaHrOpdshAZng/+rwop+svmsVPoV7KqjdsTIJMZnaLFrno9z2TbwFx6Lbp4NIM6QtAJTYhGP146rVkYyDWwxsNBxnYbhZzJ9AtJWo9qKJfjgFMA7zBft8AdJHFDtfPsSV7xNZbrKdSqxIa/7CmjRnqLEanlsi8Q53RyNDxW4Wd1gKErnYMANOctUY1bI4TTJt1VJgFZYae2Woa/zAQr6pyQ4EmmN13Gc3O2RMynaVem/4CyadmPS/dFVLeQ5SJsebK3ee8L2KaTcRITqfGdJkVPbP7MZJ44gc93QWtnonuiQxQR1EHa+MpYpoZ1FmLQsBdAUM9a3vgDoQynDFptDLlrEvLptgXDXHqq0/hPU9+ANVuR7K3v/jTT+Lo3ceUdf/6176Gf/pLv4gXTryIM6dOqcfXF/7mC/j5X/hF/Nqv/Rp+7/f/AKdPn8KF82flPEjToaXlZTz3wgv4qZ/+x1hdWcNzzz6jf6PE7KFHHsNgbh+28qaB9yhFZRfA3Lm+y3xUKRAJQKcEXjxOtxeFpICvHROy+T+VExgCibPuswpwCaJ57zKZ8vUSZqTV/gajMZOZC6Kw518y0ZxhzRFb1ndYq1drIJ6S4ZgK1KgNRBrjs5/6U4GBf/jTP41TJ17Cy996Fp1eG+cuXVR93RNPvBNXr67g6LG7sby8jK986Uuq09y3dx/uOHwn4jTG2uqakij33Hc/9t59D7YdNEl5IAdMPWnr1ZokaFen6FTZf49GZKXEk8bA57LXE3O+j1NgjcEz29TkdVn9+6y+6SY6Uyf4JiU5dnCNtQ3T9sNX2YKLPePWGYSintPk5TO1gj9sMpZ8jkxM0ZiJmJDMINvukM2iIzKfW7cyweK0r8RStVFFSgdUtvFQyym2YSL4zLGdLWDUWESr2kBEhEksxZyNjM7IjBKusi6TLR+8MTvXGtljlxmnjidYeyzHXjdlUV0je126RNn2bdv7AwPJ50aQyf2TTCkBc8I6dPX5Y/ulCTYG2xrhaLiNcy8+g1q2gWg6xDjv4fF3vcvkjKwBr6RSb7C2rsY7J0Cl2242Rbczr96PsQyC2Iuz6NcYpJTtdle7Oc2EknQkYEB2ifuuEnbcT9ttjIYErE25nVLqSnBJpYb+q17FRSmAmDudP2R3TapZLNfdih8DmARho/EQW9ubGI/7ajfFdcFnwHNsdWUdp146g3aDxjcJGuMzONY5hVY0wUp6CJeTe7CvfgG1fFPzdS1exFbzMTzwjsdxYP8BAUya/YRNJQBMFTpUIowzYEC2sFrBXJ1FFaVJLuDHfZx9Ra3tlXrRhlhhN8D0Vh5WKuG7jpdSqCyD+7sb8EkEHvY5JojNE1r/no4ztfWgaysZvHq1ilajhXRKU6iKnH55/jKJwX05lxvwBJPxRLLtsFIpmw7Pn4kCtidpNPn6CrY2KcGuYXHfHCpVJtcybGQNDCLWttYs6RFnqFZSLLYjdMleC0DmphbaIbe33VvSWLVbmlkB2l7GREjJCI9jyDNFv0NDq4kpfZgI6k9WMc6G6DTnsNi5Q+ZbQcnFFiJSRU3pp1zFVlrFIKug2miZEVDpmnbsUzuCv8Io0UIu32w8u2XJB8tLHe3clsi+/oj77fubtwHm2/fZvK4rM4BZBI6v603ezF/ShlNmVG98c9uTio3TNiJnF0LuNdBjwofGJ3KfsjoLDwKdgdoRQDt0DGxjxB554SS+WQTnpjkMtgSEQ7A9A7c7A3km7nnQWI2lBQvmfGfystCvbmb6sQv2K1icBf/FlfPQJDhk4Kc60NA+xevCLIB1owd9prVlkYyWNZjOYBIk8yAnm5TGIx0YrOUUMQPWFFVU48TPYNDIejQGZ9vJFP1cHK5aBND4QYwNgX2WI6a1+nSKxVoFXQWnxkbMAHRgG3R7FihMxXbw0Ar9N62vmOJdPUuyWF67REaBALJaMh6SpJLGIjGG/W39mUESA8F6jX322mJCKFWS42KNwY6ZuWxMW9hIqpjWmzIyIJMyY5p2TUmTx9q8JYhpT6fYS9fdtI9pYw4biTgM1Eer6DYbYH9S1jLt2bOEi5fPYeP6CqbpFBfPXcTH/7Mfw9kLl7Dv8HFJ5dLxNjBh7VpXTN1wPERnfkkyqmTUB7IY1UYdeauHy5MKYvYk5LPNYmTsVxbmo7sUF7OxXO9X6B/F0LlZsDL+Ib/iay6YdZDtYQ85hv0MSvjAGACblNI4frLoxv1Z7bEslThPfd75TwQmrZG2Ne+mvJDPnQF3LRuhzbYRci21OjyCbX5zAhOsbUxyjCK2pagBg23Nx+bistVMDreRUIpICXejgV6rhRH7FapRe03OsqChE0FroyHQOBmPEVHe1e4irtT03AVywlpyACP5NwEFP0emUmy/QfuaKTrRFN26t40xOkPJDK4BCs1XCKpQR1JpyY3YElEW6Ltib+b+bC6wFvAVzMytpgN3b1q3+nseCvteI4VGiPdYe6gygNxqt8X6+fiE/bCSoTLuY2+rgnY6Qp2S0CjDKB0CsbV8mGt2nPWbIK42MYzmkEddVOstlzqWuz9Zr0vJHIMaQ0YvBIRUFZh0PcqthyFftDoYgbLqDp2gVStYRZPPtWqtRLiVyHfUb4zBt/bEaS4FB91KOV/JBJ498QJOfPUpLB44ho0LL6JVzXBv7wTuaF7Bsxv3YyuZw1a6qATV3Uf3Y3HPEu6+57Dk3DTHYb3pfHsJjajlElqCkYWZXJUsJl1H+fxlCjSdIJ5MBCQ2165hZeW6mM5ap4elvXNoNhtYvbaJvUv7EEUEtAQoPdovWRLQM6hW98l+rSYtVh9FSiC9FYhtECVJqX6gKlW5xHItbPW31F6Fa//cK1dw4sVTmOaJxqgaZdjXWME9vTPo1kaznXGSNTDMOmhGYzSiGNtpBxdG+9FvPYpHHnsPDh06ZMwtkyVykbV2VwJ2TAJWqmBs0icQr1Ux16xLBs8ekHxOqqVlEoDSEyo2IrJskTkbBxRSyqfaTmSsuQo3KHtnKUqSSFI/HNAZl8ZK1iJF/UNZr0lolbKlR2yuq2TYmw0B/JTXt7GJPEnRnu+gu9AT2xeSY8YAJxgNBsgSPoM6qkyeuAKD10xjJErymSCggRJVKjQ8Yo1zp9MC1HOWDrYRxpUasloLaaUmY7P5egW9RhVVMb+WKefeGRx8TRJse671RQ2y2MJhOvx7eHC8P46JxRk5RsOhrodMapz1Eec0eGKiZFFGTcwEUZKt1i85nX23ANZX17t22ufrAAAgAElEQVRYH+TI6x1JZc1h2KYanwMTvlx2UnmIPS5Av61vS+/rfHciYXZ2TYFjHcYRr20vezPD1Nvv9daMwG2A+daM69/ZuwpgXrePf1ssVweYFq6X4ZobaPhGFGRgJkMrQIUA3CwYNiBiANOCFbF7zjaFon7b3ApQqzpJl7MaIxjGxqFtqZZJdX7OsgYWRnI4GWE4+VkaWzVLT7lZM/vq1xcAplhAWqOH6y6dkD4UM2YhAFNnkCTNVT0YDTRMqsvDWgexv5/Agw/srM6Njng1CxgZ5hKciNWMKsjTWBl5zQ0Z8VgGPchixXQ640ubdtY8sW6I0kavnLUeXJQIM9tMx0EGfBEz3hWxmuU6LwPbBjD1PKhJ1QV7HYfX4hWNpS3gZsaVWd1mq4Wqm/BIvpvR+TDF9tYGJpORpLE1NuPudsTusQcb3VnNhIVAmNl9EqtNXIuriCstucimymKbPPYGRjnM08BykQWe5ujpHqfoZxG2Uqtr3VPPFQDxOdBupIUMk/WrOHPypED50v47sHT8QRknbMX2OsoPKaDTvJFjqQFdjgvdDFuVTJKm9cEEcbONCk0zoiqas9pWmwdWlmTAjWFT2QBIz5Tz3YE0gxRL2Nhk4V3L5ZUssExQ+J5Mo09QTfp6PtOohVqjjYp67xGkkxVIlaRQewsBV7acqKuOiDkLllEZK+4hrc8HSlAph61kY/QI1EOrBRpMTSP1stMTy6cYTlKsbI8wjKqYm59Dr8m+kiZjJqjIEmbjMzSrTTRqLUmdYzDhYUClLmBcSOloYuVWUapzolw9ZN8LgGkgWvuHg2GNnyexplw36USsyxKdasVomBELAVBaiXCNCZkSwPQUmEv+3MDIe2zyvSmZtxpu36tvsZbyjR4sRZlAsQcaA+ZtjbxmlrJsziM9e7pXk/2bDLHcmGIuSjFKI2xP6RY6RCvdRiVL0Gp1UPeG9Emliq2sgXHOljsmm7R1uetLEaeDX6WzQq2u/Vy1n+o5mGNjSPaPbKRJE3kvbGkisE9TO2eyLMg2lYudg7nmTsznVY0Qj0f42z//EyxnL+LS8E4c7lxAqzLCofZFrTVO9bVJF89vPaSr2ddcwVb1GH7oR34QNe5hFdbeNdBrLMo9l/CIS7jONVPzdkhKQDBJJpSMOO5jfX0dl185h+nlz7IRCuK8jlXcjeOPvgsLi3P44he+jvvvuxeHjtypa2/W2IuS6597myXlrO8v3UHN9CdISgkyCWoKEzQ3AZI7rClTWCdI8LW9vaX60n6/j2e+dQKT4RoOtq9jsbGtROFCfQtztcGOB6WEpu8fo6yNU9tHcXZ8CMfuPoL3vPs96LV7eg5qF0Q2m897Zqxg3gtpTrbfTH+oWmAygwnGEWsF41StaIZsl5JmaFDhwT6Ubba+yktlmHauz0pmVPs7RawWUKyZpburt/Pw9lW8piCh5e8RcFKCrJ6Suk6bl6P+AIPxBPVWC90O5auc/EyK2nmp8c8ypASnNAey4k5LRKr+mHtYhNEw1lxvtMx5na/ob22j3Wqh1ox0ZlXYygY1TMDWWDQ1m6JLRRCBcOjRO3NdDzWnFjPZOmIdsLHpvCa5tvu8L59pMunxtjJMLg8GfesDXa1gOOY8mIhVZ/JXTsZqs+PmUky2eRsjRDXEWR3jvI200kSVTs9qN8SETYCTfn187lKHGEC2eCMEA0VBUsH/0uTnNsB8o3v72/H3bwPMt+NTeQPXNJPI+nuYZKcE7b4bgUxJJrG79mi2qbicxQwBikw/gy7+SAeqA7QQEIZhCSAw1EkaXLDG4QRlu79k9e6AQee0A1STZpqsRK0vVB9m7J5qf5jNlwurgUtrD1IiHHloqun5FHFKds3wk/M9VutjnQ8cNN/4YI2J9CDTwTNvIbCXZtlOAOM1UTIYsmsQVHB/i8JdttSeBARAZCVZD8erCsYIZlqk6/QPl0yPfQD5P4ETystYD+c9SQMADnV1XneVkEXMUsyxMTXbG8yCRUe+unOTP1mYYYGmBfAyY58BQbOezwWw2E+TB3REKllzhawSM6o5trfZnyxSXQsPxUazhZyW+xyYGo0UGpIDT2PWPzUxacxhbRJ5i4qqu/6+OsDkVTFY0NlYtVoxyoLJBlNYTFkth4Guo/xKCZKqGXrIsUTpFcEvg+JGE6vTjrtcWmDE37NnaWCac5bvQqBKt83x+iqun79g/fsaTczt2489+w6iyXYqpFZnvVe9XlYZfJv3Rc8ymxdk+azmzcwyTNZqCYcW57bNCNVBYZoAaR+dfAPTvIZ02kVe7SBnMCIAmaOWx4jykdrgTJhUydlbso0aWSTVWZcl0O4gPCUIS1BHjLZ6r5IFtNpZLozQ1oC3xuz61WvXcHllHUm1jt7yHhy88zDqzbbMgFgzxjq5ukaR7SLayFmHR97VpfUE29YKzhJVViVpySjOPkkStRyZgQ8GMYGlDc3CDcTrZV6/RuleNUuxXI3UE2+ax1a7OWWN0hQraQXjqIGMDGbuzovcH9wMjHNeTq2+f3C9ab+YsZg7a6rfwBFwi79qiQadDWShmZSaMZqh1KBoZ6J9JJugFyUCmSvjHP28iaiSop2to5kOlQzqst6wSg/gCJvjHFtJhGm75/K7GwEmZaaB7AgXLtm1M+AhMCUTNI4tQRWcM5tkwRoNTBJzvyToDMG1hf32/3xITEzFibnBXnjpBZz82pcwX13H9nQZi7VNMXftuUWBjf7ammpy02kDjSjBXe0LOJu8Ez/w4Q8iijJ05ppypK5XqJioGItFFrhSF3Chm6h2v9lcS7A9WMfp02dw9eTX8EjvabSqfP8aVuIDuFJ7EoeO3YNnvvW8ZLgPPPwgLpy9iGathmN3H8fe5b0CJ3TIFTnJM0AAx4A0gSzHpNlsef2nOdlq35xm6mEaJynyNMP66ipOPv8tIB0iasxhdY3P7iIeX3oW7YgmP3ZWFWetLR4mlCZZDeOMbGwDV0fLWImO4+jxe3D86INYXtrrMkyygqxLJJPsz8MpfO5UCcsSYjn+iakj6L826GN7OME0i7CeTnTdBFr7luZx7MCyPAW0nv2wDACTG2cWsxY2lmyVe1y73VJbLZ4boX5crXhmUlJjVFWj6UybAOpojNGgr1KQact6qFIqXqnY2NpOYgCftZqUi0vyzf3Rz0y+Rv2UJ6kYUz7LcJ4Otgbap5udOupNa4NEVldGVR5z8Iw2xtb2eTMWsv3Kkgp23sj8jp/L/V29e/l3mvUVcuHd5juSVyNDf3tLn80zMqHR1ZT9ogeqM+ZHhYQGB5vsfZ5V3ehqhGqjjUlew4iPiL0zWz1r0ULW0x+O6ujdWSsoN2bTiXEXz6OQHLHKFJ0dR1pAJ2xAt7iD3X7Z238EbgPMt/8zek1XSID5mauFo0zZJEVHx3cFYBYIs8h8zs6H2eHLzXq2yZNZcNtybkhB9mpAqiS9LB3cZi5ipjMyF3EwZAF1GWgWQIofHhKrZuhjQJKfQ5dbFbgz4HJTklCbVHa65YEkG33KRGS5PnUjn5Bh9J+rcN8B6Q7cOxOH+LZsgEDgQ2wBDWpYj5RbmwePwFhfNM7JlhqLGb54bQSi6gcZzIkkdzV5Ge+l5o2xy58soif3oFdBBA8hB7x6Fl6RF5gMB9hksyip5L/TOINyo0aaYw97eHnG1o9FXY/JaQw8qlm57pTMrmXVmSWlFEkOsgrAeSxHIHhVUEizHRr+MCvcYJOCqgdxkTevjjAZDfQ9bc4BjY4CLQYIDDo3EjoGNs1qXWy2mYhMHPiXF5jFMJRumVSP1xMr+8qfzYQ/JlAWE0p3RLKAOaI0Q7dmYJ5ghrbvE8GbIB4ORlUKP619TGRhMFnAbDjEqae/ge0rF3D/fcdx4epVyZQff9+H0Ox0UWFgIUKEdUqJehFyDClhYoZ5WmFvwFAnLB4eqLZkl6+gNDPGlDVQhAAcCBnu5GM0MEFjOkGrmmicyfLGWVUgEjRTmmZq/dBmjVI1wiSbYJimGGVNTKtkL6xeh0wo1wf/mk/43hOr6WLz9jprNtl8nlIsYyxngVua4fLly3j55dNotFqYVhvYjjMcPH4f9hw4YMxlPlF/Qzp5blFa22iLveW6KBn6uy8pAbjNZQv/K6oD03Nzy3+OidQFHlKbS6sBnlKIDakTOa5xjAb4jKdo0OlTfTAj9PMc29MqkqhprERmwJ7vywCQ4x723hC/G9gvJ6u+S3tzef90d80ZW+tS4ZlawdlLe05Qq55WPsJcfYr1yRjN5gKyqIZ0soGFdBNVjNBo7UG93lY7o3GSYjPOkbToQE1lgT2H8hddfJV40UMJJQZmKmTPzDdGTxJw2lI9QdlfvUmJYoStPtfBFJ2WMXgzdqvEABGgUt64tbWJv/l/fl+XQAbrjiN3g62bmIx55MMfVTD9xf/wJ1iansXB5mU0qrGSKyf7D7DDsEoFHnrkPjS6y9i3Zx/SOEaVDrTNDloNOqhWMJnE2svYH5OggoH8an8VZ06fQHLus5irD9GMJhjlbc28JG/g8mi/tYlptTC/7y5cvXAO9WwTefMA7nv4Sdx17G4F/A1+y0SoSOjws2jeU/ScrAhsBsdYJjlYF7hy/TpWVq7i+pmvY6nyCtbT/cgqdSzWt/HgPHv3GjAuPyKrD54KWF6cHMLZ+AHMVbdwqHYCl4ZLGFQfwOOPvhdHjxy1xDDlqFS9BFME2+oM7LKUJGUCkXXYVmLBa7uyvYXBOMVSbwF9ttCan0M7ijAYD3Bs7x7MdZo2D+R3YO8j19Y4QTyhKmeKRrOBTrejmkYucKXzPAFYTrCHzJHyKnq/imowB/2BHF6bcz2Z2jBp1W7U1MM3UuLTAF74tv6fLsFlv1V3xqUklw6svAb5ORAITivYXu8jGSeodxtodcgSWssdAtRQ6mLqjyLlzDkZEiTBJV57ljOWNs+NkbWkrQUFkrjKLKogFvjnOJ0IGIv9pHmR9rsMo8kQk2Ss6+12Or5+2He1iWleVzsiFjugmmKcjlTqMJ7OodZaQrU+B1SbUpJYH2NzorWDyNaunGlnRk5muiXZdDhrp8BddJFloHL76/tqBG4DzO+rxwnVOXzmarFJvZUAc8fGvWscCyBj4K4MXhQ4qCQgAEEL+q2puQV4QeBqOHEnwHSE6kk+e32oUQy/H5hMy9KHU7MU6DlDGRxtGaAwEOTvs7WH+rHJfdVNTEo1SzwUYxoj+H3wWKZMhO9hY+JGQA6aeX1FvVURSIZAKFwfA2HKWxtVA4dMjBOw8f14ZhFYEhgVrKgNuknY7L+qi5Ozrpl1UIYkqW8gbnxTd+LCogkHjtbc2SICucjeMG42zmQXBJt4z6zt5IGXZViuU9blA65ajPBszDJdmWSydqq3yyRzzRI6JpKNIvMzxShJEKeZZZgjMkCpsvCsZ+q0afXfxICmDJn1tbRG22zangiojqYNTOttAa7KNBPAHHPAGm2BPtXZUR6bGjC5qdvwDGDaa1M/DI19ovGLjbtmi8fFMkXg+NMZkbU95Ae9l59UcsE8J9SgsN2CA0wmCPiauL+NM9/6Bva2q/jQ+9+Hs5ev4q/+5st46Mn3YmF5WUxgr1FDK+I1JJimlAlP1H+OWqxMDbop3bQav2RaQ1afR7Xek9tJcMqVrVE+QYuN7xW1kTGmUQt7DrJFjR/9MhKxTDufAZmpeqXJxinIKxPZ3Y/zqhgNkKlEqnlIVmoyTDHcngibdrqsgyKwoxTTGsrbvuTxE5/HeIJzZ8+JnX744YdQrTXx/KkzGNfquPP4ETSnKboKpmpyAqaElmYcBP1SCrjsmeMo0yHWOcospmiHJOfgWQN22xfKIM8UloH1smfMwJbDURcYzJBkY9SnGbpqa2NzQ0ZRUU3BOu38WV8lgKn6KavR3g0mb3bsfFeSfyWAyX1Oe4ZkdnaNVj9u20JIqinJRwDHBBJiNKMM42SMpe48RnRnHg0xn22glfeR1Jcw5Rxh7WSNtWbAuE7pKA1EAnQt7p5zRXu95J6cu5nWSlPGNhaczmS9TKvE1oSeNYuSJiLHiIkMVNBi30J3kCsn4PS6aa5WQC8/+y1cOvUi2p0e6s0mHvvwR3D1zBmMxiOFwAy4V185iYe738SZ0XEMsjm0K31Nlnt652TE0k86uJrfgyff84SSLfv2HUBLNdUNjMdm0sV9qdVsIUvoTLuFlf42njv5Ci5dXNG49OoDbCYLYkjvaF2ROmM63sBSYx39pIv52gaW66s4PzyMjc778KEf/pjq4pigYTLOAGaRSLU2TSYb5hhyTxXoyHJsbmzq3p997jlsbq5ivr6Bu7qX0aonWM8Paq0tTC9hf3PNE14FMEko+UzrWEn24nrrfegdehT59iU0Lv0pmlEfK42/hwcf+gA6LSaNyHpV0el00O5QumzvwzHl+iYIZvsomYO1muh02mhGVWwMhrhw9Trqah2SgL1Ve80utsdD3LG4hPlu2zrnskQiTqwdjOorWcJRl0ql0aLaxuo+Z8UxwfGvtNhCZKSGJUyijWJsbW4r0d1d7KnEguf52mQi5rdbraNT475oTCHLLkyNY+c8exZTCpzEllTgz8ko2/nlsmUmoTaHGPaHaLRb6PSYACUoNKDFJJTVU/I7SMYFA63EQyZFFlHxbLFWXkUsE4BmkM/S5If7q8moncllEjyL9YzodixgynICMZBkktm0JcivzcWYryFgZokLXdsJTtNshHG8jWG6hWqL4HIRSYX/bWMqGTxfG0l1RSCp2EdKL99fQh6Jny9AnWMyTXGsbc7Ct7++v0bgNsD8/nqeAphykfWvWw1abmbDszPXXJbNlDJjpsXbMYqWhTNgJMEHgywefMq4FQ6GtkUXDq3FNReZ/YKI3PkZ5aBDQaNn46lbkRyN5jCuHy1b8gdNqcWSzt75Yc39UAyiWChvvaCMoPfzk4Ok1c7RjCT0dgu1kKr5mQXN7uSrthdB0mrwL3wZljPmkAcepaxsTl9nc/EoF9OkwyufYqLsL/1LaGjhH+NvxU+wGk37LI4Fr5/glEyAAEyoW/UPnz3B8rMrsgIz06AAWA30e+sWrwGUNFO2/5QHp1ioZsr4qo7TjQrEqrnElQEkG5OrCbQOKtrkszl3l5Y5Cs77aYYhD0BJiMhQMlgz8wY7ck3KS9ZA/8b5xbobGXlEmORV1Ji9rxhoEaRg4MHMMhMIqmMia2AmTLsB5iyral1K1JydQa7nxB2eO8vrNWVVBnq+DOx+c5lu0HQiyMskp/KkBplpvieZEdbzySmXoKzfx7kXnkE3n+A9Tz6B85eu4GvPPo8f+MiHUG/SFGeEXquJKsEAQTNZVUqF9Ww4tgwAYvXmYwogj2oYV2lsQ7mrMRpgpno6QbOaYo7mIDJfSAQgjd0TQtS4EbhWQOapjowSWjkFc43QEtRrQVVrQ1hr7yEjh2SKUT9BOpmit8A6zkzgl+CyXiejWgQ9tgSmkjdfungZK6trOHLkLmXhX7lwEVG3i7vuPiLHYvYj7adAP2ID9CYaZEm8aTufZ8iHBAMwrk9+a3/gsyJj4GvOdqfQxsF3K2c2/enOMuxEXszzcI3RKEVjz5Y/ZH+Vna+gSYauVhf7MWDyQk6ytt+pZlp/LrdauvHgudW9+vUeWcWat1nOJBy/fbl6bbeDYXd2DhUHks8xWcDkF421fI5zhdGgqhJvoj0dI671ZEZVzTN0+NypuKgyMUSDqt3nhCUYlFh0l1g6QfNVHa8nJKDiPOfP+LrhaKRn2iaooBt0wrnHPc8MXCQ59xZSfFM9dyZvJhN864tP4crZM5hfWsKR+x/BaNjH5bMnMdjcFBvWbHeQjsdK7u1rXsagshfT9p363Gy4gnfOfUVmOGe2j2Et3Y/5uS7mO218+CMflkyf4JLXQfaQgTmddbf7GxiON7E+GOErXz+Jww88ju7C0kxFE0imyXCA8y9+A83xOTTja3igdxKNaCQweyH6IB549w+j1eyhwWRcsykGj/OJrWI4kwneeJ3tlrGiZOTiNFHvzlMnT2B7c1P11KsXn8HR3nnVpV/GI2gv34vu4jK2Tn8Gd1RPYqG6jV51jMjrANfiebw8OIpJ5x7c8eD7cfj4fVh55Vlc/+r/iWZlhGzpY3jssQ/Oeg5zDLiWVQ+q+m27NhrrCBDS2KjexISZqHqE+UpNpl0Xr68gHVpdPdnNOltiVCpY7HbUn5RqJ9tzyPoRuDXEENepaJCu1MGsJO2WnJzVf/i8KxLiViROYNff6iOZxOjNzaHVa86kqaM0N0frlHLdHHMNq+2WasF7iRJMGVPIvdeeB/dCAjiZ4dGcjHWYTL3FuQAmP5MMLXticqvluKj/KYGqEtXWGkl1rBVzBjYXXGMoCS7Dt8U5VPPYe4TEBgFmAKM8W0LbGJ5NfK1MophwZCKXRkoCk2ZqRnfkra0tB5cNtDjXCOYJWiUHhpyIR+l1azHDJErUQZw2kE9baDa66Dab8nxQLMbHwvOtEqlFDVvVKEzKEnCmMk5hUuHObgcd9hC9/fV9NQK3Aeb31eM0BvNzbvLzWm6tlPebQUOL2ELwdTOAGQrud9veFwBTAacDTJNilYIMb5K8+zq/U92oAVP7P2vkXtQKGStigLMsySqAqnfvm92bMRY6lmgeQVBGGaGrNWZlNB6Q8X3JDo0SawZesKOeaQ9o0g091EPLA0vPOe7IPjoPZoxjje1FyJ7ylWz0TjlYBRMCzJSZaTMRCAxpKKC3oQjMbzAHYrNwYxslH64Q2HnA5ayADlwPqgNHLNOkWdLAJbJhIiidam6iFV4n5Y663xyDZCLZYKcKzDVqArYEKpLBupSTbKTqJOnGx0AipzS2A5D5iVlL10SFTb7rDbGjrG+1OhQ3czKlqgFON+ixxIIFHza+hayI18VDl1JYsr8hwGD/NrHOAZGUJqBG3j9PWMRXAxmxMBfErJhiy0xIPJutml0HeyGTLnMcMgvCmoJ9xj4qtUtr+kw1iQQi6WSElXOncf2Vl7FncQGjETPeTbzvA+/GeNJXLSibdwtUM9igHFXvxN581iNUxiJ0YJUssYphkmAraUruyitu1TI0o9zrR1O9p4ITGv7Q7VdyqzrqVTYBr4Mm9TJnEsMv30a1FOGitkx+jngqByOwM2rEGq1RjniSod6qoTfHOqRE8l2yzxwxjoPJoMM6Nqns+vomTpw8icGwLyaVQfux++/B/j379Nw3swQb/KhaGx2XXMofU31pA+g3ICJFgkSHNmdlQuS11Pb5vq+5rNxYZgOc+nffX2Y5F2ftTRpO00qrUxbjn1EyTsYyQj/LsRVzvTJYtNUdvmaf6bVSuxUgbyXAtGRWSf44td6D1tbAEoG8ayZhqA6wpWeMo4JcMcFkMblHkX2vIKGUOqNpVY5JMlACIGp1UKmz9QKb109MAl9roEm2mZ9Y3v6dLFYfSzI5SjSwfQeviRXCJjeXOkAmYRWMqXAgo1y39kN8DRnssO55rZM4Uc0lWRgyTHzEZBJPfvMriCdjPPGRH0IySfD03zyFKxcvYGHPMkbbm9hz8CAuvXTCEoq1OvbdeQRPfOijmlsnnv4aBtsbWLtySZ+axSN0Kpvotlp44r0/hF5vDlmeoMM+uXM9yTjZJ3Nl9SqieobL1zdx4sWzeOwjn8DS/kOzhCjnCJMUHBq28Ll85mVcevozuLvxHDr5NbQqffTjNs5lj+H4A0/izqP3KdAniCFop6HNhC7KTCnVauh151SP+Oyzz+Ha1Ss4dGAeZ098XfvMJK9jubGCqFbDZu8DeODxH8DBw0eUiLtw9jReOXUSjcEpHG8+j1ZlW2ztarIXFypPYv/978e9D79DQP3ciefw3Jc+K+B3z7H78cjDj6IrVq4uuWm/PzR1kuqMM9WoElQ1WwSNtib7eYrtPEa3UkOP9yCnUzML6w/HGIxjcOdosp0J+0KybpA1/jKo8RpPng2aTyEt6Gtas4J7bohqbB4zMan5mBpQIxgm4JqbmxPrWq0x8edJoGmE4bSGa+MY9SjDUqOqOa9tYZbYLVhFloDwH8Sg+8Yg4DdjBSsUeSAeTtBuk3Ftag/hmUgXdGuBYjJcJkm493JPlDkRuXUxknbdqglV3bQBUO75BK5KNlKiTFZy5nHhY2bBkANPk0JLaSN5r7nj8vnN2oLpJqtIYzu/J3Ff50mDyYHJBFv9FbXOqjXrzCjP9st6tIgGFjDpD7C5vqZSFrbjWtyzjDiqYWs0kpy2EUVYu3QBdywvY8/ysu4lGFS9lrj19mvf3iNwG2C+vZ/Pa766NwIwi4Da96JbAZhKVFHmYdGL9VP0Rtiht9usni+g1RlsveX72x2MmWOghUVkYYK/AzdLJc1Uc+gRzE2VkLsCP4Ix1SwGuSkDHpfQlYMzOclZW5LgABmONb3MdX/MTpKBpNRWLAt9DQLzWJK38Db4uc3Igzc3fSFjOXJJbLar5nJHlFaEr7N8gILlYEzkvQv5M5P7Wkbf3GPtsNRYhabm3m9zx5sF2ZybMQnG+euVPHZ3w/EkRZSNcaBTUy8vZXYJUeJ1xASZlEbl7AeXYsQaSIotI0qbKEuqm2FMk02/LTsgaZ6/v24zjNsM+NkM8OOtCOZLtSe8dPZV9AT4rC6Plvh8HjcbSwOYpdXgrLvV9dh1WMhizIukzQTdIv9oRJJK+qMeioqA+GcKdO2boU9TrQVc1pxSMswDlrT4EKPNAba3NzA/30Or3dDBz8wyD3hKb2mPT/aMrQaY8edFqC6JvdRqzDp37MCushaYbRUofbKkhVre8PmxlYaAmDcsJ6ATaDNpFT+jViPTTPMMq+0haFOPNc2DTNdE/ihnPSifWVZH3KcZbSajjdY8WQwGPGY+ERh2meNo7AqjKWXo1ex9GxvrqwIcDPza3ZYazSdoYD3OMEQk6WGD9owcXn6su7IGaaeCK7Uh8TnkyQDeg8y7PIkQhG5WO+RGXuRpg9kAACAASURBVLt3JC1fWzP8PUnRvT2CRZpW86fZwrmWAX22KmACqrxHhIzYTWfcLW+Dr/uFmoo+3W1qZ6rL1rNRKyCbz2zVQGmxyYftvi02tXvkPttwl2qNf26tTWh6JNfmOiXQ0SzBNJ7Q47eCbrNlAWQZYJbuhmNnfj/linsDt0HerzYImCphJNWGkge2QXCeK0kWAdtjOmOmaDWaMmspr1XLJ9hGTGn/2dMvYf+Ro7j6yhm89I0vm+S+WsX8nn145Ac+jHqrrUSBkhjxBKef/rJYq4snvok7Ky9gqTnA6eHjmF/aj8cefQDz83MYJZSDjrG9uYUrl6/irqOH8fWvfg2d+jZ6934CRx56JyLKed2BWivTy0LoULp66RxGa1ewdebLaKdX0MQA+5prGEWH0D76MTz46OOuIuC+zXVAkG21dWT+BsMRnv7mt3Dx9FdxV+tlLNXXUK/muDTaj7X8ALLFR3D3I+/B4aPHNXb2lKcYbG3h0rlXsHrpBPK1F9FtAbXufiwe/wD2HXlAY7p69SxWX/wi+pdPot7eg4NH3om7774PC4vzVv+ovFlYMVZ7pzPG3VrDrqq1ntCBGZjnfNL+AqxubOLa9gDtZht72g2TuzfMzKnOPVXtv+pKzvHdpbjQvPY1GBJHnsxQAxSeJVmEyWCM8WisFiMEkgRTNOJpdoxtDfWPtmOzJ28Fm5NEbb3m6FYuCahZ05mDvZf/hNpHl6PycgwMsqVWIgZXqUgaHA3HkvQSmNGkjmvPpK2WGLUkU6irtNpOc3m3ryCHDeyl9mWXzLJtT3mBBdM1Jmssz7bbm4JJjVRAWwoFJQAMkNo9cD/g3m6srbHRvJ+J3GfTfIyozjp0lrFwUVbRqS8hGdRw/tx5PPW5z2Nzcwsf/zhl1A9gfnHJHOLpat9o4H/7N7+JJ975BD74wQ86639bIvu6N/i36S/eBphv0wfzei/r9QNM38BmnI1HTOHvBQVYBFS2sxtY8d5XOgBkHhLYH49qZpHFDgeNW77NVwWYqiWghCM4wRo7woNHycTZ9YfruPEjQ2JfdY/uHGv3YUAshFcEJMH0QHt+aUzKBwD/rLpIZly96O9mAFOMYpCyes0kD1QGeKPE5CRk8ex8MZbh232VZc6hXYQxknapYitKBid8LwXc3p6Bf9aB7kLQIib2HouhLYrez2SD9npjP8Yxo+oB9ncb6HgdX5KnGCWrSNIYtVpHTNogTpFU6phGdKE0q3jwEGTdJOszA6ANwcJuJ2QNR9F2Q8Fz+N41RrwuWuIEppmgQw2sBTLK6LUYWZ2VpTpgBnAaC9WVuliWjsVKbjCBy4PbnBEJsOvTVEx4nQ+fmW3JngxcWuhCCTRrpAywViP2CWQ2msA0lcR0wp6RrEkJQYGeH4OgukAemeEJzRkmAwOFNPCJ6lZbpn+n4Y4BB2Wp1W/QEy5K+JMFYM2Zrxe1HHF/2wCY1N6ADUJCDVBoH2TJG8lxWffJpuTMtidVjDYTZJMc3fkuekvd2eeHoEvhWejnNpvT7n7oNa5ZkJsRPApQVDHMa0oU0BpfLC7riwgsHJjIJdqXiACmAyTdqpsAiYXzwDAEXDK18jUekjLG+Bf7V8izqccsAzDpoX3X8IBQwR8NoSjzdoDJ+sPQKsO2ypAUu+Vt7017oQFGHyJN+9yZQmdtfVtmMouSfI0fTa1mJZmuD/D2SZwqNtxmRMY2PVQnsHUN52Oz6nJ01c2lJplUXZqlhCxJU2xpIZkXaunDjZeG1xMDVEsYy0nwqKSmkgzeh5dBMNtS5CwxYH9V8dJFvszr/FWjz+flCUEmYc489y00W205tlbbHcwt7pX6gMlEY0kphbBews997lNY2HoKD8yfw5fXPwQ0l/CuJx9Gq9nA9WurOH/+AuLJCNNsjGP3vwOnT76AvZ1ttB/+cew7ci+mdP30iaX8le83Qa2RJxOsXjyLy6dPANvncQxfQa82xLnax/D+j/4Iup2uO73x/qsC+twD+MBWrl/FV/720+gkp3Fv93m1VqE65HJyGNe7H8XhRz+A/XcckoRXCQYvPWBCLMkSXLl8EatXrmDP/gPo9ijnnBNDdv3SOayf/jSWt59Cp9LHVroH16aP4eh9P4D7HrgPrQ4lpp58c3VSuVzGBTB6FlwX2ykBZkUAk81eeH68fGVV5SD7F+blxsp9q80kW62GFvueNhvIo0i9KHnud+gYWzoLlANUQstAkvZdOrWOc9DJlUZpdCenwZNex3nshjw2HYP3cITxlIow1ieanLxDZQiTMVR9sI5dsmyrJQ97bZCyqmwgT5VoIOMnCfe0hsmQFqwVNNt1gVvKe1laYOyd7dUWP9h/g3FPAJa2jdjrQgsScxSmMaCxgOG1gekMgDEAzHL9JtlPfpeNgsj8BzOjYC5kn2lyXMmBVZIRq59mkpt5ENnYufY8eq1F5HmET37yz3Ht6lX87M/+E8mZV1fXce3aVb3H4cOH8W//7f+O48fvweOPP477738ACwsLb9p+d/uN3h4jcBtgvj2ew5t2Fa8bYAZZWClAD8Bk98XNMvbeKqPwHiX7QUMXyplK9GcZHJWjitdw17sBZgkOWDZbrT2CTbcFP7M2XDvpuBs+VQIrB1cEDAZMCQeYqbRAlmd3aEUSQqub4EsHMt7gWy1ODCAKrO4CP8oWCtQ6sHWmhxLccUIjIYtj7XNuBWAWtxaGPzAP/PVQp2r9/ux9CTgNdFrwrVpOB5DW7iGwGBZxz56q96gLAJUXygx3Hg+x2IzQqbJJNms+JhhP1+WsV6suYDOrY0DuodpCTWY/FgiI/VMQHNpL2JW/6l2H7LE7gSogLgXxYSRcxG3vRKChbL85jPpJfuMs9A/2kDJ4FSmIIwNsPUYZdHBuUMqcosKenHmKbiVBrx6h7jbylE6xfjTPTSbK4FSHtlh/AsoIrdac7O2n6uhId0KTKkqyGlUlSWWdjFrozEaEvd0oBZzIkImvI9PHWh6rdXVHSMoM+btMAKle08fbx69gFu16bBSttpP/ZTBgwYWtLdbQ8osSRQZGBJlkMi0aqgNJFZMB7yPD4r7FHYFXqFEy0wpvEm5aTK0x1at6SwFjKioYZpTGQgkJAwxVgQY9TMnZCJ69nlYXYbVPxtgZoONHkIFSbR7HKjB3+kfOEM4Haxdj9dYGWiRFLixDrOWJ9gdfE7OZY5OJ65uyebKX/C4ApjM6N9swXsMe+EZeGoD2bE+fOUMb0Ar7Aet3ldQKdGc5rRVyg2J/bByYDmrXbVyYGKD83PoK2rpgX0yN4yzZ4bLbEsDU83FQK1dvB/c2quWxtnrr7dFI0teegwsm0SzopflUsUfx51Y1Zvv3bDK4CZoApgxW6F5dQ0K2KB6hkccYkyVr0FymjnFiihXuUexjy1KGrL+OU5/617i3cwLnxvciW3wUDz92P1rVBs6fOYtXnv0smtEAi+0RrsR3qYdg0jmGx37wR9Be2j9TUoQty/YaY8dmc5DXX8kxuHoGl5/6d7izcQ5X03vR3PsYjh47jnarIQkqzXLYqmM0oFnNFJtrlzF55c9wV+e86s0n0yauJ/twtvZR3PvuH8T+w0c0SErCBjMnkYB+BdwnvByBW84ojnH10llceu7zaG9+Efd0z6Bd43XWcLZ/J642/j7e+9734uCdBwQ8dGZ4ZqAs+w4qBb4nyxSHaaa60DnWVxNgJimubQywuc1azFT7VafZkgIjTSZoNupYXJiX8uPq+ha6zToOLjOhVoCqAL4MYNqoMv0xHEwwGY7RaNTUhzKoUZTwcOZRoG023811WrWDbEEkJpHtuKrq+8yyATvPTYUR9lE+T+6j1nIrE/Ai62eJA5Yy1GUsxDOgM8eWWvyMwoxHDLpfTwB5gVUMY1kGimQvCRD5szLA5HUEkFoGmGVwqdp3r+kM4zY7Nz2xWbSeMoM1vl7ng9ySyWROESdjjCYD9dOcm+ugWe+oXvhTf/5XuHrlOn7u534Ww+EQf/u3VAhUMBqN0e128alP/Tnuv/9BPPnku/Dwww9jcXHxjWxxt3/3bTgCtwHm2/ChvJFLeiMAUyDISBqv17spSVcwmB7E8VBTVlJGb2Q2dpJtN8ZV356JK29y4c+2gYfAp6ihshBElZ7m/Mqidn/71xLP8XdoimOGON7qwbPdamjNFiEJawodDc1Cn51PywIzD42cPQzBmsLMXbduUlNzfQ3Ot4zhmcWdNQrXL93amO2KeUu5e6tLVf/I3ZLYwFK49Myev4NNd8u0cS7FaF71FAIU/o7aB8Rsd5GoKX2TkqZ8jHG+hikdTfM5bORNJJLL1dUGpBit4lJDWBDu+maJDrlLeiacZ16AU7sHeCfANFY6kUlDwGo3sUbfATCtHQmvoRrZHKP7K+vOKjmNbSiJzdFhC4eIljiJWC7eH5uKZHJ1DYY8dreqXSSQ0mSKzPhGNTZ8P8qpOM/5mTWxlWx8revVxLZrlymDpElkSDlnGWR5f1Hv3SgM5pb15ihoLn8yfOL4yYXSKkj5ZQyIXV/IaBvotIy5nrGzixa0mFSWBkCmGiCzaAEUGdjuQncWLJXdDAODuWNKKyPCrH8uwyP1raxYi5l+Fql9A/sCqhWo2sKYXJJ/4HgIFBUbxyy0LOaXObrKYMJb9iiYdH8Qq8m1fUUA02uorVbU3tkclO3fQm1ieUUw4OS6HSRTDBmUqnR1lqbQS8sB9xvZ51/v7+7Yn9zR2PoH2/pmcnA2loG5n23CfrfeS5VAkvtWO/TQNFcrW5cUx8c0k6opwaGa6dALNCw9T5ypQy73u5L0XkkCHy+NtVPKnDsx6/oQocn+rP47Sky4U3KRhiFAs12En29JB0s7iIX2v9FQLUsyJJMR2lGOZiXBdTaUr3aQTKuqt6eqhIC11ch1v5V4gpe++GnUrn4OBxsX8I2td+Pxdz6IfXv345mvfx17J59Bo5rgSn6PpOfbwwxbrXfg4Q9/DK35PQ4wiz3dZpjPFSvJ1L7DZTbeXsf5r30GvfWncGf9PE5v3YVt7Mfcwl5kWYzO/BLi8QDZ+gmxnKOsjePdl9GrbWEzW8T5+F6MMYfGoffh0Q/+cKhSV3LPxsLk37y/YlS4Fdi5t7a+htNPfx6VC5/C/d1T6NS4P9A5uiKAea35MbzriSdw8NBB1eYH1nt3TZ32HO//SmaQoI39Ltkbl7Jzrh+6sV5b38YoBfYu9DCMU6xvDdFqVjGhUy73oizHan+MuW4bh/b0sNBtuntwsSoEMF1pwETd9gYNdlJ0uuwnWhjn6Br9CCDMtV6SQYpqpx4B6nhawQaTeahgoVZ3Exs7dXavaetZae7noUepxS9sM9NGFtNcaAu1Rk1MZq1ZnTGV6o/p4C6AwbB32vgFp/piLYZ6y/KeEFrW7Ab4PIvCz8oANtRj8vfCa8qANlxTYDx5f6xjVpsVJZdHOru6XbYKYllHD5/6s7/EtWsr+IVf+AWcOnUKf/RHf4wnnniXxoTnyF/8xV/gR3/0R/GJT/wDSaCDGdHr3dtu/97bbwRuA8y33zN5Q1f0pgHM0DdxhyNssalZEBzqeiywZbbUpFWlW9jlzGj/cmtgqcxaBoBpn7sTYFqWklbi1k8wgLhbBZi8GjmusueVZ8DJdDHgDOCGbCbdEg1gFpnLV3tYoRZz5/3y92Zh8OxXQz2jlZNYtt3YqpC/v9UpsfO9S1hXANzqUk06bExMYC7sedijdvbVQabAprcvCONZZkP4HgFksqUDGQb2C6xNM4GwVi1Fmm0gm1YRT+cxijrIKU8St+ByJI61Rf66YwXlniUIkrmQNAgjEcJ21UeV5di7HrrmShh2jav1LdWtKhK6yVycAUx7XUON363OktJXcV1sD5In6tdG2VQtYk1bhDxNBIIYgFUo+yUr6bJMY2mNpePEsiy7Zdotm2xMJ5kFgkW2dpAbrdeAqpcowzCCK8+Qi32THJbBkdueuKOw3ZkzhWG9uvyVSZNQ+xMkojOuyBlt4TdniPVO/Fyv2SQ4lauggL6BbMpuszQSU0Dg2V3o7ZDplmexfbbNN3NlzMzkQiZOdFCkfDHCelJDXKmjTbdIZ9M1zxQMm7bQTMScwQ5zKtTw7lo6wei5kH4Wu5EMg3zv0gr32sPApYd1Gq6jUBbYuuOeQUZskMLaldDoJ2i3w77n93CrK/rNfN0OFUhAYarbM6m77oGyfAFxl4WXLyCwgyX2kWPB1kQE3qozdtDJ9jcJ661Yb9xoIS/NTc3SUjmmxt1r51U24HPC5MveL9DX6Qyu+5pUcoXzUjViRT1sCMYlbyfDSZCZ2flE5YGSBEykyF3YWgTNRWPJfdm/drUyB9rMTDL+vVBT1Gqp+sG2yOBsreGlb/wtkusnsDlqiL2Joho2traw2Ekxt2cvoj0PYn5+AWeefRoH7r4P++9/B/KINYSlvlc7HrKxiKGNhnpLIsXgykVc/sancCT7AtrTTWzGXazGe9Cup7g2WUa9MsGB1gr2t1Yxydtm6pM1MGwcxcrcD6G3sIiDR+7GwvI+kwxz/QtJOZgtXQ57hs4ScKhgPB7h4gtfQnzi93B/+2UxuHHexNaoidX8MOqHPoF3vOMdmF+cV59d7d8cZ28ZU0x9A5g0rKM8lv9bqFe9xCC3OcJ9gM7AlZrqM1+5tCqp8eJcG8OYgC3FJE5RY2/fPMfiXAOH9i2i2TBTKEtweE1jSJzmFWysbunnvfmOZKmhdDModOzo8wSwj4uxvGx5BEl5t/Ip+nGKNs2UaDqksoPQVqR4iGpnwm8BTZO/GkiUNzdvEWsra8K1rW4L9Rbr4U05YrWY1k80gL4yu1iox0LPba9tL5n62F5d3vc9oejgNADHIK0tJwICWC16qhYyXf6M4JA1peHopCJGZSg07ZsMDTQ3utS44M//7D/h6tVr+Gf/7Bdx4sQJ/OVf/hU+/vF/MDNY+q3f+i38yI/8fXzsYx8TOxru/c3c826/19/tCNwGmH+34/+mf/rrB5ieP3WMYtb+pcsru37PYJIF4GKQ2CaAwZ6yhl6Q5EBytpl/B6nqjYNxIxjTa/zHdihYoMrARvWTClzK1YilDKMH1+VXGDNlDq7q0ezuosziM9ASePFAe7f07mZsRPiIEDzvBtM3k/qGuwzHY5B6BvuFW58kNwGYOx/hrDWLu8TPjDFmrK8/s9C30QIcq9PcDTB1EM4A5tQbKDNAZb+6xAO4FLW8r6BiXO0hqvf88As9NwkQDMzbl0kVDVq7IY2zu4HvVL2R14NawGmtIm72VTy7IMG1ur4AMHc/Q0mSZ0GD1ZmSmTTzp6nVOtExFwkWWzUBzEoSI52y7sto3QZ7PXqAwNYexkS7O6+nV9gvU0Jbmu1QPktprIxK1Exz1sSbGW32jmPNkNW/sF6mkIQxIGfGmQc0g9uQfJkFND4sCiJcAiepmlo5uElG+cHa0AswWl/aQjQmUOoMqjUWN6OgKAqtaIA0nmI8oBStivacNZ7f8eXMoPXwIzAgw2sW/ybJphMiWzywBrmC65MIcaWmpudBSqvQ1Oue+F+r3/PANigQ/OfhdnQdzmAFbDWTnwfvJneFNTmlJT/owmxyWa99mrFqu2ab14LG6VTtDchgsldu0RvXr+TtAjB9jdkaZs9dC1RlFuX7Xhi72Z3O5Kclb1w6uno/TQE27qV0muXgUSpItrHBNgic68Ygiy11STyBnpQvLv8mY6fpp+dncmdbjsHNlmudbXS4HlXLoMyHmt7LYM53XHVK8n1FNddkMSPtTfx8ulzTS5ozOqlESLY2cGx+ikGcYTOvI6n2MM7ImplUO6wJvn/Lzwvmj5Jkgpe//iWsXDhnLBTrT7s9LB28A0cffAS1VhvJeIyVV07jrocelbmZ3LFZ3+pS693rwyeq/Zi9aXmbg22ce/5pDC8+g7ur30Arv4Z6RJ64iWHWRqOWI67vV5CeTBu4Hu/DWrxPxir3P/pO7L3jkJubhv01PMNifc7+xGSxcje2/1JZc/X8WVz86n/A8emXsK+xjmujJTy7fh+y+gE88ugjeOjhh9SSQ2DKE2T2MG48w8dpjo3U+k0v18hFc9ysVtKQn0nTr69v49KVVc0DliVQzcH2VTTk6dRrGIxizLUbWOq15QFB2X67SZMpPrNwivCtI6yvbWpNzy/OIWIdzKwuvzihlZSwDluWfNMOzWuytlLZtIatCV21achHV1n73SCRtXDE9lXua6EGMiTzNBxKBNbQ3+jLcKjOdivdBurMbktuGjsgrQhMyxXWE3k3nlUFyAx7W1kponXj5QRWdsGSDKulDNe0O4nPvxN4sg6z/F7qT1tysrUEnUVaPJNGbB8kJ1or52CC9XOffQpXr17Ff/Ez/xjr62v41reewd49+zEYDGXm9oUvfB5/72M/hA9/+MPWBoVeDLe/vq9G4DbA/L56nG+kTYmd6rM4PxB1Id50Fqh8XCgwEGPJTdXhkbMSu6uUbJjLUOpWBj7kq8OvhiMwMIshcLcst+qCLBLYwRPONuabAEyxEnQ1EwtlbJxqRCil9O/CxC2g75uDGTtg7L5ejT29EWAWcDgAqPAGN+EQvsOgvRrA3Hm9FjgzMAwyWG+q7oeGBWn2Xjpkve4s1GnNmOuQ4RUItWbUDA8oRzOZHZ0XWW8Sq7ULKJ2hQYtnz43pZk1kSeI4Gz/rOaYYS3GHHWcaY9q0uwWumG0FFCZ/3fHlvy9ppHv06L9BKLfbb2pmFkHgxTEyh8x2VFPyIq1kyCYT9BioKCFBxjaxnoiS8bFvJzOxiiA1duwVxoOdh3aopVGPNLJ+bq/BcSJ7ycy36ihpfuSNsgkmVT/pfdD4mrKRQwhqzIDBJIoMtNTmQfdjoFB1xBqg3BqSz5JABpxCMMT3k0FQYY9lDpCS1nJ+h0G2OcVaKfuZ1TrRyXY8GKFJF1nK0XwhzORWDtwsGLegh2Nj61fhbNG7EBE2ErYLqCpoEZBRTbOzlw4ajZX0Oe7/IUtt4K4w4JgBTLGd7gQ564056y5gUtnZ3DdlxMwwTMyZ9/H0yaYdpwQwmeSjm+wkJ8gMio7gPPxtNodb2RLfxNeEvYrSSAJM1cGGxBrHYJcS5WY7eEgMBIUJEwMtOmKT1XQGi+tXygEmIs2yd1Yda46+7gKrHodc94Ux041qlWBVZXOaX5T9c69g+yRj5GxhqzbX5ejcmRLV67pbuLe4mjIBVIkw6W9hX6eCQTxFXOsinjbEQKu9UTi7fMDI1mpOyJesgkqa4Norp/UqrvrW/BI6S3vs9yhzlbma7V5WwWb/pzWxaw8KSdNZ8sMVJcQf2WSE1XOvYHDtDLD+LPLROlBfQFLfh6W5BlqH31Oog/x9290e9t15SM/SVn/4QAOPYafXdhDAPJk8xfouGa8Aw/42Lj7/FTTO/RmONV/CVtzCya37sDU9iOP33Yt3vetdakUSzqzwX0sG+Vniz4u1ydteIz5frxmD6Q7XfE5KcEynuLK6gixOsTS/bHsQmVzKMusRRpMR4kmOuU4bw/EIw+EE890ODiwvotuoI6fpWmAi8wib61va4+bme6h5k2udKDsCHltcZegtmbAAJplMGtRlmCBHWyUgYU0X3g82X0MLJ1cgyXnenFbVo3JawXgwUQ9OjgwdtyndrdbZaoplEvb7ZD95XtIZ3DYyYxMFEnftQbafcw14fbpvYGHf5t7Pc5OqEzszguynCFhsDVvphM4Yn3vlLSdIdHnW8Pp0X+yDrfPNPtscdKe4fu06hsMB3vHIw3rfa9eu48KFS1Ll3HXkCF544XkcPXYER4/cpZpN+gfc/vr+GoHbAPP763neUh/Mm7Fohb6/yAAHIGEZOq9FcjMMHVhyZyybvzgK9YPrjQ/tLoDpe6HVB5IB8UOyZEQzI2NKWOtmAFPyzJnxjVmOM2jQtqoWFhUBTPc0eeO38irvUIaEM0OeN238dn6on1G6bzNFMuDGew6N5EMNih1C9vszd1mvKS3e1Z53kBuylol1QwQ1ZAkVqOestTGTA7aWUDZWTJiDHwfzFnjtyqYHGaX/WPPW65MoPp05TtJ8ZsZYFS4fYZ4X7WEC21lUZoaDWx/hk4fjoX6oBJiqjyXoAcbpBNUkwd5GHe0qWRFauNNZtKoMdwgcjeVTVR+99tz0wWpfGDCwPYLW08z51lyYBQ5rTfWgLH8VRgsmnbJnYwe5SU1tgKx2JgLt6ou6NZeM+RvyzmXtr+DLk0J60NaLUHHHrqDLGIkA9ouaVQukgkTM2K/JyFoB9HpdNDutHfdh7xHqPO36GVDx5wSXNCriZ9kcjNTHsp/k2EqgXoqUyWqUJXu2+WP3vjOBokBevTFdTTHrO2nA0pINdu1VGZ14asdrr8Kv2Vxj71JjYtSWJcvRqlO6XLQEsERCAaLowso5x0CaJkVkMgWAQsOTV8s+vWW7zM3fuEiGcb678ZcDPo5dUGyE376ZYmP3O5Plb1XZnN4AppJZprEXwORYhFr0SAW1JoNV3a87mvJnMv0pPdcdiTvVc3rNpt6/IndQdTciQ+osOee3yT2NwZzkBJhTKVUaXkOeOZplDSN7SrLul4Y/dC2muY/mws68nW5ZCSiyauot7Ix/uGZK5cs1pIHpCjkQvd+M/rpBe1F8XgBmhQldRAOvYR+b16/g2vmzWFjag+WDd6LWaGJuaXn2OEKCZJaUK6d3OV7BUdh/zjWhZ+7uzKEmNygNJsMhrpx8Gnj5/8Wx2tP6rZXkIK5XHsGRhz6Ehx56UKzXzb527ieEiRWMMvZOtd6RNOlR3brmCJMzlrBjz02OL0Gkyju8vIDJo+FojNEowYhmeGzhRJVJrYqlXhfz3badbSFhmkcY9oeIxxM5tzY6DSUynJa+4ZKL1GrYWazfMHeD0STHCECnWlVrsXD2zRJoDjDJYNqRYok57s227zMZEkmVMhqOZH5HQNdoNtDhfsmEpICbnRFMrBF4rGWjBQAAIABJREFUsddpvW71jtbPmiykJf7CeVC+EcVzsySx/9nncQCJ4ewIfzd20+S8es8SwNydUre9gSDY9vAgnV1bWxXzyveiaQ8ZTTpI82t7u68/s80UV2+/P0C73VI7rLneMhqNnefFd3k7vP1xb8EI3AaYb8Gg/l2+5a1IZMOGUg4cAsA0WZyOUG/TYTnOwK6xb5Pq3lQzY6yNbXBvxV2X3jRkV/1gZ5xtNVK7t77dF3ITtlF1XhYgqJOENkvyL2FbtUyvZdx3h69vxX2+9e9ZPuStkbm1SBHIfhWA6cNhLKZLj/nnwGQ6pTW7eIEmxYwEKlZTJ0HqdGymNtMaokYHFTY/d/UUx1eMpx3H9l4FLjAmLSA3x4BWQ+pPXkFdYBlCP7+yrNmYaJ/Swc9Bv8PPNqMbm+N8J7IhTSYwVF+TIyLTJkDMuscJFqsRFtjkvZIhzliLEqEeWqvoQyxAMJOHGFlO0x4GGXQQrKoVSJLFJiMTu2WMpN29AXAGDrvXaBjkHRIoB5rh2YaAITgLGhgtgKHJaAtDIDPMsTu3tg0GMMv7QnjvkKUOJhTBZdYYZK/VpDRUgVwsNqPRZhhffOmebCT1Q2a9+b4ClwJdkYJ8vafLntmqZyNh/8sq2i3rscjYbQZzA1je8TneTqgUVFs9n4N6sVtkT+06TP7ttdslIw0F6UGCz5pQ9n9LUrQZNMmUoqjhDQw5gZEZBjEhAWzHdKA0YB1Mhd5uO0oAgXY7ttuLAVad3M75oOW5i5GavWI6VT0maxQJKkMCr+l1mXLidjcuzUPvmyL+ytchx0ZJgJlpU0iC2KcYi27/leOqA0WpGtx+tmi9ZAkwvj7hd2Z9X5mcbNIMzp3CrRyARiXUFVCwSQBUxTjcfwjMS2NhyhffR925WPMp9BHUVhYY1SAJLjlRqR7vhtzIjvWy+y+8RhnCqR7cGVDtYbbKtSN6jte2THu9nquriTWapQ8OpyP3X7royr2aaoIZm2W769bVi9h85pM40P//sFDbFhPG743KcaSH/iEeeOixWR/F8hy5WTKbF8AxpskPaxpZa1kkHSzpo7ZHetC8fgNVYo5pisbEUp5hMB5jxHpMyjkrObaHQ8RppuTWcq+NFk2gdOMVJOMEw/5I+2t7vu0A88bhvlkSxUTZZijWjzPEqKBXq6LBOX6TJ2YJxiI5XgafnCNi+DzryZZSBJqj0QR1qnu8pyv3cCYKO722kiQXLp4XAGVvYLoGq2aReq2bGP/YOinY2RlgLAVp4d/5OaEVSgCXu82Zwrrbeau2l1uiM8NkEuPcuXN48cUTWJhfUG/NpaVFHL/nOLrdjgDzcDjSszGGkyDaZM08U+bnCDB3Jla/7WK4/Y/fEyNwG2B+TzymW7/I1wswwydY43VKlsK3HZQBZKp5Ow/UWReEm7hw3vrl3torA9XjQIfAcFfPbg8+/HSdveuNzEbAKpTDmkSUQYcFhGY4XsjdQv3lzQ6RW7vwt8+rZkGhDASsXjVItL4TwORdzGoyeXjRJCOwDQptipxvMNTJWV9CyWxEQ4aRDqFRVkPenANqbVSJ23g4qbYlSGqL6Mj4PIMZIcgNcuYw40JgFVhX90gKMZbVfCkz78FpmfWUlNeJBLIclHqy3QhNSYhgk0yBDbPiwZSHMup5tiBhMByx/xet9Fml48GiiWLV/4x1lWk2QZZPUI2aaNRpeGMpjDQdKQPNFhtiFMXc8V69xcOMSSsYDKd6LJCcMWCBp9jpLBgAptXZENgXwbllqWvIM6tpkwTXQZ7Aq+pCjRUtBy8Eg6ybYeDAnzPQYTaaAYKCfWWzCTDHSMYxur2uAGY5uLKdxABmYGD5M/Xxc4ZAANuXjQnnoH50W3Q35QjVCVqrmjsWJxdmFmG12XZhiQe+rcCfA5NZ1l4sWe79DRlQW8sGA1gWnBeZfXPVViCWZar9I4Np68d2B32G1xIGcEQnzO2YZQu2Qiwh9vb4Kgf+IcFCUMG9gVdJoEw26YZ0XSlwvSEYn1pPzBaJLMdS3Kv5s4YXeQfTI9UVKuHgtfvO+PHzjHX0E8cZ6p0MZrkEweaBglavybSacU8c8KxSO5LA0FHzmqqHJpMVnGsqjagxgTCVrJmqHCYHZgDT55H+o+vx+jxP1HEvsGvwdTarrSwAZqFcDPXfr+3ctOdgbbOsH6upbnyq+vlX9huw11fd8deSIX4j4aGG+e7qDwHwIN31aao+ynmO66e+gdHT/zfu655WX8142kQyrWOY95AtfwTHH/sYlpeXC/bLH9hNAaYOFMYXkeaYmbRZgi9Szam3tpEKIUPMder1uwSLBJryTOD5UqlgbWuES+vbiFknOM1k+HPH3mUsdtpergBkcYbh5kjrmACzysP/Jl83Z+mDeivCBntzVgxgkq2/+XoustKaLbPxDvJR9ozlecPelVRlAOPRROUFnKxJmslYibHW3EJPdbhnz58F2cEDB/bjyJEj6itZro8v76faFksqid2GP+Hfw+8YK1owlwFwhjPg5gMVQLSt48FggGeeeQb97SGeeOLd2NhYwwsvPIcn3/0ugUqCRyboeDbxDOHZwW+CS45Bpz0n0Hz76/trBG4DzO+v53nLEtmdAUY4qKxuSQHTlBlEc90z1mp2xIVYd+ZC+VYN4Y5rDG0xJEsKDpQ7P3n34XCzeyzuxwMLGre4e2TIotrfLYv+2o123qrReGPvWwaYNblGFnUjtwIwC/muBTgm0zEAqHjB/VBJA1NGOB30Md9k7VyKKBuJ1dvOKhhGBJhdyPNPUkez2igCCJ9/fnxaaE6mwlsphB55qsOz5yM2dsZ+FiFx+BMNK6TM9OsMZ688eTivCQjjMSIBTHOWtPYKzFJXkKep+keyTo2mL9M00+FPlkcMvi7R+/uoBsUYzP+fvTf/seu8rgXXnYeqW/PAmZRISZRkDbYGyxoc2bESJY4TB3nAy0sCdCPJywMaaPTDA/qfSPB+6R8aSBrPSX5IHHQ7ebHjxE7seIot2dYsUaREivPMmqvuPDbW2t8+59xiUSoqjiMZvAIhsurec8/5zne+b6+91l6b7KUFn6wfLDvXgj7aSAtcBubS6QXvpxY6sA+rAgKTm2DtQ3g+hFocFHEjt3YgJs/ydiMMHtiXjX3hJqcmlKhZW1tDuTyi3mTsxxmbU8RmQnwPrebpIEgpHOVPu3btUnbaglyrbG01OqovYkP0UoUBXry2GLiz93I+RIFPkCGqT6dqrfxlDAbrsig3XW/30aTEMptFJk8Wmf364nmc/JizpZ5kYFBo61pMj0eyQM3d0H5EJ2hH0gzzt6u8yAL8HBkeBxEJgOnuz/4VcsskwGTcGBwqPwgAc+ugn8wYnYsNYHKcGPyH7SAa2iQzcv1625cTN01+vPcvj1dKOHRLLdJlbZklMqQd8CSAA/WQ5CSYczY7gYliqXE4K96nLiWXZB/p4OztTrhGKYllbZ90/6WsaEuOx1paGcMRRGWY+KHawVy866y/pHxR0ThXl1hw6IhBMlnVrgbTa8+u+U0OTKtAbPiZlZXEPZG3q5ZO3jOrdzeAGfCu1VaHNd0JSsmFnSTVbTXZM5UlHHNKmGVGFupuvZTA5r69JFttVLH09nMonvkSDpQvoNnL41pvH9awH6leFXM79mHPPc9gampyKDFl68JwikJzJuyroUtVEK3bMua/T4caezKHdHB1MNrs9dAYdFQbP0FwkgKurG7g6mpDCQHWyI8UspibnsRIKY88gShrzrs91NeZHEujfJMAM2IkBxkstztKCLJ3J+eNc8fvtjv7GBjjZ8UgbrLG9Y6JDtU0dnvotvuo15poNluq780V8+qlee3aFVy+cknr7l133YWxsTHrq7nJLTZ5HslE4eZEnz0LBhKHZLGh9ELTPkhmfU8ZutaUMbFeskEGljWVTF4+9LFHZOrzrW99Aw8/8jBmZ6fFznLv6HTawYWWa00W5XJZALOQL98CmP+6EO8D+elbAPMDeVve/0ltl8Hc6hu46MVmGSaFVdxMF0XG0ZbAD5DCNfo3l4m9mSsbkpkENzv1ulQtoBeR3DhkS25uyuBygY/1lNbrMbChzJgrYx8ypR78GEnxQQgLb2bkbvReC/CZsTfHRbuurQDmEGMwdDirSVP7MAFMdxoEcgwe00Cr00Kx3cRkgWYRbWMH0Zexw2qvhH62gnw2b33WQrDlAFObYpB6hVBX32OiKQaArIfxEiYDnazfiYKiZDzjQZ2FsVHw4uyUDEVY69LrINdvo5Tt00RerGSeIEa1SgN7TxgDARUHFXxeIiYhAWz1HFm1HyWfarWQIhPq0qWEUU4Av76hbzXXogAl0fw63vzDhE5MUW78zCizufXc3OxQP1UykQsLi3jr2Nu4486DyOdzuHz5Mubm5jA5OYVCvhQxmB488Nz4nqNHj2L37t0CmMxC8+8MdJx/4LB02100ahSRpVCZtDYlHmhaZtxAI89DjcFZr+YteUJAYwG91eVptQluti1ksN7uoMZIuFBUVtx7lA4FVhFCjE3Lor6pCqyCVFZAylgpV2h4gBumWDSvXA6mZyVICJOMpEuu1apJHx5IklnrmFSWybqAp/6Nygm2vz5EyabEveFf+RyRRPAxUA261sR4br8bwCSLLXYttqRWbSdNf1SOoC4UA+uPmc/rvQ7b1JhD0knuMyGdFZYo+86wWnlvQyWoLORV/WtvoNYw1lrK1go+3wSYBIysixVryv593RbyOSY/0jo/AjYrlTCmk9dtBj9O/QfL22hS2LpA9UtWzE9crmH7kidqTWoa1WkGlpNy3UgAdIOtZfP663sh3877RGDl2xJLEzLsOaw6xnhdd6bV10ZKEttdto2iOiOFkur7smZqJ/YyHnd3fid7uXjuFK69/BXclX8FM4Vl1DoF1CofR373p7G2UsXo6CgOHNivBNWN9srrlAyhfUzogWXu832OcwZpynSFjoN4mYqRMAE6KWBD97CHkXRWcuxao4FLi+tYq3dRrbcwUymgXMyj2WljqlLGDN2se300621kyJZVSsh4X55tPDamhWCNeQqLnS4KApgca2/4vb0YRF8VjM28NML7ThJ4kU+vb9C8qKta0cWVBdQaddRrdayurmB6egrzO+Y13qViySS1qsO8/vuTLXt8/XVQ6XuNJSFtX0z22hwekpCUCGt35JgbJZnNhI5/Tp8+g4sXL+Kee+4WwDx58iSefOpJjI1Vov7JFofRfZlu6BnNP97aYmHklsnPNubih+0ttwDmh+2Ovcf5GsDc3CcyBklxcLFpGQlOjF7fokUptOgwI4YgZREocMohFHckDrU5eLnR6Q4HLeFdiRIV38s9njcWNfRu9LBv07oaydv8S6NaIZOFcvuktNcZhghgJrPLYhvsABHIjE8vuhxb04dPIMkSbnpjUieT+FiyJieRNk6Ajhva0d7EvI2DFQukrLVIrNdz9tH6YrpLowdXw9fIMbTs+TDAlOSY8s/UQA5/0xmgnKJEtMbKQoGtRr+DlTb7GlaQzZcNfIVaO5cVSkro1xY1AA+SO7IqbuYTrkFujmE+WDzojbLDPbxO5OdKMW6qPQxabeRTPYzlUhjJDkDjEUpXrQVHX8GYAmNNeQZxlpHodrrIUdrpkrlIghnAbzS8vEaydT6O5tIXE66hDUMIDLfKNFtAYOdAYEY2kSCPgYa76yo4Dwwhwd+ZM2ewsrKKRx5+RO81gNSXEQ/d/F5++SVMTU8KIDYaNdx+++2oVMbUIsT6wSVoGEBg9fz5C1heXpY8dvfuPWIvGeSYa67JyHqdPhq1ljk2ThBg+j0xialccMN4MsDXWBAQiH3xR8pMigx8WJGZER80/slgvdNHrZdCrmAutZvDq+hz4XAE+Hqe3cXT25IE5kZJNTewSjCYQ4+YKzjCZ733q0450d5Edb3hg6rDpJus5Jn2x5/FOGng74/bAL3Xo72VMuO9PrPV75VAoTsyEQ+dZFVTGBXpRc6vVqNuV/WuADNcucuXM2KPyN9bYiGbS6umudesoaDkQjCpUr1DRn1j9XwlZLjRUpBs6aHEgzNhlvDsyNE41NNzPjnTHxyDeRyqIntsqdBuIpstibfmObG9CoEmL5FDweOwPQkdgDUDg+Tan0MF5IlyDd5/b+Wk1JIYepv3TOSpntFNhVyOmqgzT96bYcYvlrX6DOb3sj2GteOKWUzr6xnWvGj/EPwW6GZ9JesTu3IhTaOQzaAoeTvdpW1ddUWFOQCF8R0YwFx77f/FvYUfo5DuYL1TwsbIY9j/wOcxPb1Dx7MuSPEcebf5aGuLGcAFzX9YbyzNwxZOWieURHDQa0k7vp9mRNW2VlXVWVIqy9YXK9WGTJoIdpbWNqSSuH3nLHZOVNCqVtFsdVAkOCsXQh/WTS6yYe/YfO6ym1Kv5hQWul0UU1mM0UFYANOMDLZWBcRHchbQ12EOgbf9INhSO59UFo1qS3LedreFV4+8KqXMgf37MTMzI7dZb1nCz3KtplrImURfs5NgMZmc5N+T9ZYxM2nPdfIPz9y9BPznHhP599m5pK2eFEC1WsWbR4/Kb4HJnenpadx++216DtjGRMlt9nWWiqaNUolJHgObldHJWzWY72cR/4B/5hbA/IDfoJs9PQLM714blqXYMeIwTDxlEsSEL7GaJf9FHLjJiEUOc3Yck455kBwzmO8WfIStL7oc24viDcljSwMa9vPN7TF8g7fKtetf1wNM+w65oNJOPnyjGxkZYDXOVkBHm4gHgaGAXZcaB6g3uh9D1x7eZKHzcKBu4+e3Y2uAaWAifPonwJ5GADP0VJMjXyLRzb9GLrKJmaLz2PT9clhNyLPEYIaAx1qU9NFpNrCjlEO+30CruyFzHMmC0v0gGRzBIDeGbMFYBBfZ2sjY8Xgv+BJzKcfVABtkG2/nRbZRADPU25mZj7coMJY1+G5EUb+chx3JDDpAqyW501g+jVxoImCuljZ39F0MigcMAALwVHBE502Cx2AdH6Sy9mzZufsVaEYLWIVAJEyAaA6HLHIykPV5FhkAhZrBjfUNHDv2loweDt1xyIw1FPhbI29+P63hmU2ublTx4IMP6j0eaJC9W1hYwBtvvC5zDDJJlPEePnxnMI8gYLRamF6PLWZM7ttsdFCvtxVELC0tY35+XhLZQiEXgQ7VYXb6qsPka2ScQfxAQZIxAOYaynvgvTsFKGS6Fez1w8jFz/IQxyWHz+X2QABT7oRbPB83Apg8tAsYzEzDQUlcApAQOHhF9tDyGT1LCbm1g39zHA3nG1g3Bu4ELWLGPHmlBccyXXSr7pH23yK4vRGQfL8AMwkA9MwHp81e14CZzLOYiAtLltWUei/g9waY0aocJrbUBTT8od8yGcRsCkV0UezXUUr1kGWAToleJocmXVuZoqIBGBcAyuw12Ja4EJsegAznC9k2X7ckkaU81l2n1T7Je5DyuehrzeK5NDtdVFtksljDlkLKaE0922LS2fJIBlDWx5TMnmq1EzfeWBwDeVbLbn8kpLWH2Gax2q4kpo8zrqFe19a94fTIZoCpXYAMZZDz8//sf6mETJB28/sk9/d1RWxsMCgb9DT2rE/k9RlrlFNyz/vpEmAO114awDQmeIC1q5dx8bV/xkz9eewtXcRiawJLpZ/DA498EjMzO6x2PFxGEtD4GuZ7Y8yWWbbMlQReS6pEE9fI8J8+79newHaTyeSPWmz1oecpjVI2g0LKnEzPLGzInXa8VMIgQ5Y2i4lCAZ1aVYnx0jiTm7QKuj4xtdUzaLuA3VNC3oV2V27o41kmDrws4t3uYVgTQpLG9wa6zPqYudEOz6hZ66DbootuD2fOn0a728SunbuwY+cOJQotIWDGPJ12V0lEjqsAKOsyw0GTRj1KPgY57I2AcKhYj4C+O4f3B2a/l2REZUCkekkzR0sec6O6jmp1Q+6wTF6qj7NamliSkJ9hspLOs1y/mTDtdtuYndmFYtHKLW69fnZG4BbA/Nm5l7qSOgHm1cRFxcZyUZBtm1aCVAvAS3VUYc20hsm2uDKjy+DdgVbI64YveX8A09Zs+zJ35OORuHkM1Um63fhmmuI6iBmDgvjq7dgycQgNvB1MWoBAsGTBgDMM1rTd5VjGClEW7KznVsB2eCONA4pE1U50Sv756DiJ6/IMdJTh3WS48H6nalJu5c65ftd8k1Ow4lnx0N9yM8C0gIZMR8yIWxY91BgJOBho2zGSRQ5tNLs1dDr1qG1HqzNAG3k0UUA/O4p0ho5+hIpWRSlmNDj7qv+20edIZ5x2Sstkgb+joQPBpUVaabQJStXCwAJQGkbw1xnV09rFpdjQO9zMQa+NUmqA8XwWRX2ZAUoBoU2ywLguMYDHILk2eRBZzvg5MLbSq3cTz4fOx7LIlMx6cOk/a7VayvTy98zukqHk7/gsaiPudbBwbRFvv31CJhCPPPKw6ihZx+NNqvl+buCnT59WwHXPPfdENvGa55LILuD8hfMYq4zjypUrGtv77r9HNviZNC38KVtiANMEWSiaMywvbmBtrYbx8XGsr6+jWCxJIjsyallo67M2QL87QLPeUgDMWidPZvF7OaQ5SqIYPskl0Zpr8+dye0wuWwlWwHINbIEjHgxLvZQAZilfsHzYTbziYCgAiaDcsJ6rFmh7UsWfw/iJjr8oBmuB1QsUfPK59oQWXZLpJCuGzWIssWb8ToKYdi8wN5vm3PsFkjcaDgvww8zUusvWNEyW0OgpJPUS6636x1Ku6i3zwrnfmKmKV8cgdNcay5KGTo9y9gFG0i1MpNsoDtoo5YBOYxXZXBG1Tg7rfepoCyY7VXsgrs/2rHfYuiGTRT/D2resai61TnPuZ4NJVNel/3ZPCKz6oQ2TrKHSKTT7QLXTQ4bOz37vNYcM8FDpIpZnkBaD2eiYvDbctKGh5RNsBkFuiGXHcWdb2z9jjJT8sM22mC3230VjmxC08DgEyBxH1V+mPVGTMka425MxUqrHdTIDDiP781K3wPWR62In1OvRnErXHhJxvE/yG4jctJ1UjFlXfv/V8+dw9ZW/xaHU8+j0c1guPYV7HnoaM7M7DawFBozMFOX51ts2HbWp4LrG5BTXNUpp+Xu+lz/jeBM8ESA5KOHPuB5SMcFjs76TrqoEJpTEpinvLZQki+Y4si8l/7K0XEU+JHHPLS2h3etiR2UcY+k0Rst5lMdHLKkQ2rHYLYgZyK3kpronqgVPYa1NFQhQzpI9DcmF6zQUw+tExF6GtZzfQVDFJICSEK61Z0Kj2cf6WhX5XBatbgPLq4taQ/fu3YtSqayxotkax21leU1rOdfkQ4cOqT7TgWAEZEPfzM3X5YBT901mcOboLdDPOmY5kFuCxOW8fgxbRywxuOVLcu2wWCi56vWetu5zLvD/fHlicXpqBwqFW21KbmIr+1C89RbA/FDcpu2fJAHmd67Ykx/q5KOslGrP3O3Oox/TqFisG/racSFhtllxOG33QyuJYYDpIDWO8N5roTae0L7KzDa4IYZMbyQpjBGxmydsTeIlV7etJSqWpWcNjIEWMSUh9BcokmGQBQUEmAwklLHW2ueOioG99YbbUab2+nsSg/bAEFoEg4GKhRL9QmMfkSiBHWBL1AIkZrNuMoJ+j6nCczSTnoRJhN+XIBOkQNFrfJI+eRozBWqxyZLGONQEqTNku4l8v4OZUga5VAetThUdZVzb6HZoekOWIoUai/37oxhkKkhl8kCGTFqQG6lGjtab5igoKVVo3EZTIE4gtdbrcrPvghWe2TyNdOjIF/qOBfMQnR+TBIHdIyuX6nR0HXS3rOTZz4yBWkcMCfvisU5M8zSR+fXN0ICcniJJiKwXmDGUfNm+zGBalaoKVP254EdtY7VG2Ypbwndw07127RquXr2qnxG8kSF0gCmjnn4XZ06f0wbNzPWB2/Zh79491jsyUCV8PwO8U6dOafO+86471XvT2QPKZxcXF7C2voa52XkxneR/Dt99R2gXQrCq1UPXx0x1l5LUaguXLl0V2KQxA2s7WVuTLxRCssrmOAEmJbLdXhej4yN6/nr9TghSyJ7EfTztnIMU7wYAUwBVjyPrsAgqclhmX7s+nSTzBgZv4hHZDDBdmm0JL2sx4tTCtgFmCGg9CaX5EeYoD8cKXnMxtTXZQTdPmz9nvV/Efib6mvqjHMVq+sFNXOx1a4GxlMZ+aRU2R98+64O9ntgYMyU9Qk9b3tckcN4OwIz4e/UqtnWQ5mL5VBelQQfZXguFXBqryxeQ4/OfymGQymiujuSycugUm8o6Mbl8p5EplwWWuB7k0MV6o416qoDc6DjS/aaSoJIOBkdMgeMEwOOaQT6mHcCFyv7cHszXPpGnPXQJMHt0k7W9wdiaxJ6jv3J9sr3Sevsa06lEWeJObRWHx+M5fD99Dmn9Cb1T1eORynwdl21WLAHGOZPp91BAD3maF5EpIgilFJktY2hElkphvZtGK13Q4iT1SpgXvrb7GNl3+/MWS5C5X9TWV7Hy1jcwfe2vkU93UBt5BLP3/Drm5ndZW5EA0liDx+QW2SkCSf4hu8Ya7mPHjqnW++DBg1rDmKg6ceKEgCRBEgHSvffeK5DJOUZw+cMf/hDZXBaPPvoIKpVR/ez4iRMYrYzh4KE7kC4UUe/00BnQvTiH4qCH9Y06Li5XsVyt6skcpylZPofpyVFbkyjPDjJqTyT6/dgKYBoQtFW/3WWrkq5uRiWYwCmuSQQpm1nCJKvr73OAafuKzR8eNN3PYmOthm6ng1S6h1a3qfiBY8P7s7q6qn2C6z/X5kbDauEPHDhwXQ2ss51btR1JGvxwwsopXUkWA4E85067JzmxdoNg6BPJb/lUu2IjAGebVvQwuD4I4ectyRjvlfweJhZ4zFKxcqsGc/th/ofmnbcA5ofmVm3vRAkwv3Up1FuFANYWhfD4h8DBiCFbViXvCUYXlsm0HonMbCrQCPLRmHGINAWlAAAgAElEQVSxIMT20+0BTH1/1GPTFiwGjQxArZ2CUYcWHEToNwr0N1/95uz+5kVdG7zqDWP30bD+RUyZSXAd8FoASOdAgkxJMDlurFGim2KUxbbrjcmGOHxQrBsTamYSQ0MTgnRnAzbFiIaXgjFFyCaqVjR85kZG6NubDVu/y4C3O8Ha91uawb5NbpKhztK/X9tfYCplXR9uu96vekiOUw/tRhVjuQEmixlkBl002uvoDDrotNtyL1Svq1QfzXYTvXQJg/Qo2r00Bpkc0llWcWZp6oo0ZWB07CTjFSSqmovhe3OpDAoUjrHms99RPU42y9oaiwSsHjMbmGsCzCAtatVQQhej+TyK2azcCBXIiUZjjZ/JXxk0+cbqcyvZg1LAMsictJHLcdISJnwRYEr+27NsMDfTVtv6sFE25Bbznt1mwMUgjH9Y47h//34xmHyvWJF0Gs1WE2+8/maQOwHlkaIanMfHsz5/tWoVZ8+dQ7FQwP4DB6wGU8kjqHk5M+BkNycmJrGysoJ2p4npaWa/+SyyrpQ1o+Y2mc2w7qco8w2eY61WFUhkG5IcWz0EwGgPBSMVyrxaqDcbKFfKqnGjzJbtTJLjaAG7qw4Sa8gWkkE9V6Iv+VzkxGA2+nQrDQzm1hmod31EBCZdzRiWG6kVglze18WY/d8M7IZhgwXn/h5bBAwkxK1ytAaEHpmOiwkw2cbESPPY+t/q2kIlaujfqfF6vwBTD7iZ7ZgDtC1imn8CYgY5xWgGll3tqpQkcdni8JBuDsaThQumPLCAU30M+Uf1iEC210V2QIZrgEanhWxgE43962MkDZTQQTHNdg4tyYnJbpRLowLDZIRT3XWs1DpYy4ygX6wg16ub9FrKhRyyWmcozjUDG9UY8nq0jgfToWBRZk9uMDuja3Svg1YvgxaNflTuaQDApoklUpSwccMnFUB6YsLmhclVI9iy5Vx01/LkL7UNBnDK9Y814ZT2sr+oIOyghzRN05i06xJc9lFED9lO2+YcmbViUc6p3NObgwGW2im0MgWkGMyHlUePqg2FrXOSQ3NNC/IVybbDmKSA+voq1o5/AzPX/kYAc4MA8+7PY37HbiUB+SKAePHFF/Hmm2/i7rvvloyejOXk5KTWnJdfflnMG9k2gkjGAC+99JI+x3q9fD6P++67T4CULwLQb3/725LY/9zTn9R1Xb50CT/+8Quq/X7s449hbsdOtNlPk5t3OotKro+VtSquLNfQaXXVSiqXSqPE1kJFupYWMD1eQamQj/rS+n21PfD6BI6eS8U7nHdprLGnI2vMMxmUg4uwrRceG2yVUojjLa09wfguCfTU27KfkQKEMtNCIYt2v418IaexYeKQdfDmxtpBq2lGORxPjjXXeb5cQms9lYclrJuBsP2eSdJeYDINZKpOkv4EBetlzLWf+wwTBwKsoYzEz99rQ10urmcmMZQ8J95nIy/idiTOdOblyXCrTcm7blofwl/eApgfwpv2bqdMgPnty2Y0YIueZRcFWnzdiySOw+YNZtAXFkmZJvRMwppmfUtgNAVabWdy90c7n7hZeULptelUGcjHG6/1vbLN2Rrep8zVL5zvu2UVNwNKu1Zb5B0Mcd8TGArnp2J8/T38zL8gpI1Vk6WaowD4wrmZbMTqUhJwMro2X0hlGiTDh74y27wW4pR2p49mh0GOMXQOankwsoHWDNsKecRohRYBqtl6vwHl5pEfkt8Z8I7cDzVAho4ZGKmRt7sUBlpWoNQBeYI0UsCo+qOB6pv6rXXMltKo5CnQ6qPRXENnULOej8F5kQCSGyRZR2RyYji7A8reCMpyamRfyeSQZ41jkNIMUn05BzK4JItZSGdVC8NzbqKHjS5QJVANRhA0DRGDMeir1tAY8zYKaGAs00dZdUj5UJRnAG7A4NID40TNTLwpWwsSBaOSdsbPmAXhfrek3dMmvL7OFiBl3dcjb76OO+64Q0EXLeYdXDqLyew0zXn4fr7PAwRuzPx7tbaOl158BdlsXgY7lIvd+5F7VGOpIDEEBmQEFhcXFQwwcPPAg8fR7GcwyexxNqf7QIApybg2fhobWXsVAvtMuoh8riz3RQZF/A7Wb1nGPTxvgYWlgRCdIFv1FtqdNkYoRwsZF8meVcRtAYYzHlFQ5trRMG+TgZA9XxbgdfsZLHYGaMEYzIjyv8l13Mw2wsqVqJdMmvQITiTeM/wVnmALSbrEc6rVMfZnCRIx6+9INpM1meGJQ7eXkgmQM5sWsNEB1RxOeemSgwagozUoMAc+/tu69LDuCmCqrY9fu/Vv9CXAzFrCXAq9KNX+05s8Rmv9FoF4lKjiY5n8fTB0YcKObUzYtoTzIEfn6Y6dSzqDbjqlecNnnkkgAqeRTB+FFHuP6k1IZchdZrCycAHtfhrt8hTq/TSy/SZ2lvhM9NFO5ZAqliULbdGoi+0rxCTT0MdqyK1swhIiVK6oBpGKiSy7FnVR76aVbOTAMPDn/XAAHdTUJg3Vkm5VgzF1YzJZmzs2b2/EPG/OjWjuhISC6i4H1vqlkKWygqqONgqDLnKUkNYbSNNsTCY0Xa2nPFcqOeSZkEqjDbquZoHSCHIC3baHhZyKzbuQ+NDcC3PXNmWrweQe2lhfRfUEGcz/KYC5VnwIU3d9Drv37EdeiUEDmHSaJpDkGse1h+yayTtLWtsIQAmWWBvOBNr3vvc9Sfr5Pr6f7KbXEhJQ8feMEZ765JMal2sLi3jnxEksLizgI/fei8N336s6cErQqx2ytimxupcWFtFodpBNF9R6aW2jjqXaBkqFDA7tmcH81LiS2VHqRPvd1pWZinVM4oDsII16Ko3VDlnjgdxkzZH9xgAzqeyy9dcIAC8V4LqazTAJmEKj2hSwY6nJ+OQYcgSZnbZcu9leyssn2Mbk6JtHJZtlGQSTkjwugSBN4Liuc/0nMyy37tDOJNmSJF43bP7yKuK40RKyfCk52mrpOF4HmgSYfE8EGt1V3U22bMcJe2ZIzAS22/c9XtMtF9ltreIfujfdApgfulv27idsJj/X506NIAzZ1ZBt1bISacQs5LG8rJV8W1sF7psxuPSf+SLpgaCxnrGDJ4P7614JxjSWk4aSfgIbZhlZhhMCyncHmMmjh+sSY2m1ozHLFmeRY6hpP3NAaeypjZneIwIi1CuFyMvHL5mb5Ibgwa+kp5Tj6vzNlIFMIF9t1qWpVYExxdlM6CXJ90ima+9zCZ1s9Zl11zltMY7vY85uBuSeaRSQlLGHfQ8DCgOYCVdPZtLdNTEhf+En+F71eBv0UW0z+GlitgAUUuaw2u5W0eub6UufvbNoHNOjOyDZYQZ2lH4OkKUjqPxmWYNlgRDZy3a9KekmQ/N2p4NcNi+ww1qjYDOgOiuOV7XZRLffsebNmQJqtbbkUsXyCIrFPLLpLrKpFkp0HqRUNzhWWo2JGfZItrpFAG/skWV6OZYEZz7HGZhY4BDaagR5LoOA73znW3jggQfUhPyv/+b/w6c//WnMzc0HhjO+tzwms/u0dmcARoDpwFD1n+kUNjbWcPrUWezbt1/f59b1pXIxanDuU4NZbp4zgSmPnZRJeVabPzfZkjFnBKy8vqx049bjk6ww2VnWS/ozzyBWYyBmNIBz9dcbqFk4GUye7+hEOYQWlhH3ZFeSCfZ5J+VEIhBXoiiKvn2NSKPRBpapMMjl1as0FBW+jydiWMGhWrSQYLK0QQiMbggwwzson4sMf0IiL6wjtpZa8sxqyw3otEISi+EsGTd3P1YgFlQjHD9nGjmuwu5eox5lCrfoAXqjkXCAGRJLplrxNd/7k7o62OCHDI8ENgP7Hy1+W39vgFmBuY0TlfwBE1cK0tN9jOTSIC9SLKQkX+eaw7IEAswegRI7x/ID7Q4qGGBM9fN9dNIptFIZNNodrK+viF3NFkclfyezl8/YOCFbQiZfRKeftjYrTLxwjSB7x5YIlAkTOFHa2rOfS6UiAx0z9WIfTCYEuF6rN2tCVROmRkiqevjMuz2sDfRkpkZ5GG/H3OYW7Lv2XxJyqnkng8n1uId0p41yuoNSxpyvVb7S6qHIZBlNZ9JZ9Nus4athpdZGkxLZbBa9bBGlyphaX0RzUmtUaNMTpLEukTX61WoaZeLG5OHGKmonvonpa3+DXKqLS93DKOz9eXzk/vtRypu5DJ9xrmGXLl0SmORaRoDzqU99SnJ//u6FF16QauLxxx8XAPrOd74j2SdZy507d0oi6ywZgSd/z2ToJ3/uKXQ6XVy6chXLS8s4ffoU5mZn8dAjj6oOnY9EtcUZZi1EUmirJUsqVcDaeh1XFpZ1JeVSEVPjJUyMkTFzYzELdJLrz/XRhQVE3LO6qQxW29bPle7jZIvtHoc5vynDvhlg2spijtouG02DzGUb9WpdG1CxlEemwD3SzNG4zhKke/JnY6OKixcuYmpqWmPHPYMs8YULF8R08sW1n9Laffv2Da3VvrZulaSnqU+ciIyjHXOtDfIczXyTyCpmsJqKoZdfs3+HxoamSOHFfxO4+v9LRap1LFFx6/WzMwK3AObPzr3UlVzvIpvY6G1lC9nw8I8Yf1lmPDTZjmKYKP8Uy9kcVMUZ2nhxjTO1w8AokscJsIbzCJla34Ctx6UBNC32N078Brmdf0cMMLlpCGDa7rjJzCi8P3yv9UcLgWbS3MMBZuj3qEy3Mnkmd01eowHlBMD1xtuSNxkjrH5y7sjO4ClDoxzrGcfspxwP+b5e3xhUd7PdYm4OydCSaHeTadPwyMTjYJlKz19bzzpvV6D7oD5rwQY/Gr8AmEOLE51WcE2Ui6uMcXqotZoYy/Yxme0pSEwx4GEOXbWtTXQHbbHidCUlPJTRTaqLrmzNMwKdGeQFIkEASKc8ynRyOdUf8nLVp5Fso5hi64UniZva6HS1iZnkOoN2u4/qRl2GnSNl9g3jObH/Io1suJmZOywNasQWEhSHiW9OkfE42URiXSJZQLJwbOdB50kDp94dVo20Q/sNBgFf+ML/wMMPP4zDhw/jm9/8J3z8scdUN8lgMFk36dlnBmUEyHfeeWfE9EWSpQ7rJ5dVO0mZKo1+BEJofDIkOxo2rdhs0uDTygEjAwpmqCX7Eyg1Sb2xtAMFdrwH6k8ZAT+rI/X6Ia0dfRr8tNFqtBTMFkcJI+ze2FAa4JIhUghqHewSRNkzH9PjEcAMLplkrzcaPWwgjVypBAr+3g/AdGLJ5I42lx1g0kE0XvsS9z/WQWj4YvDgsnJLHnERdZmt1lKvNw8f4u/ofsmEiCSqclF2wbSzG4E5DUkeT3wIACvYdGIsPOXJabppzUgs78ZSJwBm1NZCEmwDG7bs2gH9a/h9AmBeh578jvDdPLZLO7Vsh6HV93NOhaCaMSoBXon9MXPWU5frD8mSlmr9yaCbcY66ILI/4KArdrHPFhT8E8yYuHaqVZD6ShKsdq3UPS17GyX2hGlZV5kCGnzOCWwJGAlPmQzkuou0HH55b2gsxM9QHqsSjsCc2iVvdl/38Q8XuzkZqF8nF+nEwN3gx3YIM1rROMrsCMhTJtzrYDLXQx5VYNAQYOq0uQDyarqSjeZTRXQ6ZNiADR6K/YYzOeTEbqbNITe4FkcAM5o/1n/STs32eyuLGGBjaQFrx/4BOzf+UY6tJ6sHMJh5Eo8/8ThGRkaNaQ8tlMiicT6dOPGOZK4PPfSQwCN/ToDJGkJ+jmvKd7/7XTFzkzTxyWQEMGfn5vT3tfV1fO+739Va98knn8T6RhXLq2sCU8eOHkWzUZfR2b4Dt8l9uMVa8e5A5jujwiqclBlcuHQNV5ZXpZapjJaxZ24So8W8leyo3MOVXGE9STzh8V+N7ewT2CON9ZYZT40xWRIpwnwgkzHC1gEmyytMEUKGOK2yELKXfI4KRdYj9ySPJaNICTnXSSb0vISp1WrLJZytpQg8ealnz5zV2LqjLNd01sRy/FkL66+tAG+8onG9J+9taxCZUH4vx9yTiVqXI7n5jQEmv88ltJxVfM79EQnif4tHBz0xmGqRdev1MzUCtwDmz9TtNBfZb18Jhda2u4cAyrLRMkww5Wu0+RFABRIvyK8CgDAH90TAFY4XjdmNdsnN73MQZswdv9wlYXwn93Qmwby3l37mCClk2a+TEkVsaIysjEGM64uCmWdgpkLQFOquzDnPpWnxOEWLcDg+z6mUYz0mWUhjItVCY6j/3jDSS+ISH+VkUtNBtOogQ3Dr0lzrn2avpEzQfxaxBKFukAu1XFWTm2SCgY2CvlBzw1MPvkY6JBd9Zu3V9DyUTbmZj7LXkfuusQoqNwrshwBymF9kFzPdJiaKORQGnUjSRuMf9sXqdBtgdtRlkmx0zmvp9dtod2gKQ9EjgeoApQKzmSMm0RIjHeQ6ZDXTOaRkCWyBfS/UdRjiJSgkI9pRsOPyr3a9j3ajo5rEkUpZmeGuKGs6s7IVBwPsDLJpBh3W7oNMuL1ihj3800AlATHSqkkko0dbdtu4bcR5TGaSv/jFL4rB5AZN8Mi/79/PjLLVtugbwuSgDIoZaL5o2uDSps2SKtV3EkSrZsqdCA3s+vGSmWNTFzjLGsLHRLbdgwB7CuKsjk6L7omhybbLq6LMt6ScHIcgrafrZr2JZr2p+stCOVlrE0s7yQhZq6C4/pqBU5bAnHV0od5SRk4mNpSJx1oX2KC+lGYe+bwSDDfL8Pu589L4HJv0zcIrghT1fIxEjdsBmPY8ifQNS1EsCjGAGYG8sPYw4URZplqYOGsejX1gOqOejrYOmCw2wD6OC9euNNtPmBzf+Rd9l2rZg/hP99lGUZL4kCTij9k+wOYFgVdaLB/HwFIvFmC6iNBksmGc+Be915Jodh8NoBGw8V2W5LFz5t+ZiOJaIB+vnkkZKZUdybEO3/qhsh6Vq0CTzq08jMy3qBiguNWuQiA5BbFGBZrWgE68nB/23QSSXTmjsv9o+L4QDJvgL/QAtskeWiLFbZE8vyHJbGAek2v3FoRjvGBv92+ORxPlJmmvacuQNRXRq7ICXg8VLwUytN02KpkuxrId5GiaxnrrlqrGMWCtIZUd2QLaqQLopdqmjyzrW6OkkHkB2CIR2PWw5ntSwEG01hw5DaeUcLx25gQuv/gl3F16HaVMC6er+9CfeQqPfeJJjI5WNJhUQBDgXFu4amzXAAJArA/k+kdG8siRI1hdW8F9931E69urr76q9W92ZgYb1ZreS5lsPp/D0tISXnnlVTGa995zD9ZW1/S8z83P4/SpUzh79gxuO3Cb1B75YkHsNWsx+VyVc2xdwqRDCktrVZy9sqAkwtzUOHbOjMlgys22tI7ouWf5hQ1PGJ3EHfW0i9Ul1wlm+z2U02mMUJGk+W76cpZzuNz2OpZQ+7CZ0ynxxiQlzaSqTWMpR4pI58iok4FtR068TOAyEcq1gPXsfG7l3B1alvLv77zzjn4+PzePs2fPqdSCoP6uu+7SGLqaxVlDPQtSuJifAF+bXWjJMrrihGCT99HWo6RT4fWxSpLNjfei5APiajcr5yoWytpHb71+tkbgFsD82bqfApj/dMkyrdyI4yx02PBNzWglYpJjWdDh0pnkcHg9jm2wjvi2N2BbyS8UeJgaP9j123kKYAZX1whXJhg5Y02Gv3fz8flryYQo91Rg5L1GwhiEYMeahsftUOKjbn193FzLrBXKDNDqDiSdIpPiofj2RmPTu4JBhBJ6CrysB+d113QD+ZTiAzcEsSIgjagLfjwzbdLmIOELtZ0u5JIKKmAJbwZuuHmAFHs8MlDjWIVedoVgv89jirVkQiCwiBxTgsSxVA+VYlaOrKwdUpZS4JAZUbrTdWwjI1NJ0wk2Wab7Y6ep3/G7WWfJzSaXGQksn0lxuIFyo2OtisaeJjSh5tANBpQ86bN+xYIuGz6yokXU1huoV2uYmB5DvpxBZ9D2jqQmCtc9pYtlQYyAz3c3PfGwgywngaNkuNkszp8/r817x44dQ4YKvJcMqL70pS/h6aefVjsQAsxHHnlE4NHlpUm5EjdwZvx5XTTGGDZpMO3u1s9VXH+5OSmRlDXZvBkGmEMzMzwjLvnVUx9As/dJ82M4mJV8kCMoEysCzAaajRYqYyPIJwBmfCwDCludR0iMC2TS4ESKKjn7MqAbYLXTR4e1uXkyNQaaCIhu5hUBzGAE5QxjLB2MSM0hpj+aD9d9mc0zEzkYQI1FDnGYGrGOMlMxQMR1pKPA1h5GNxjh78kYhv7lWyaa+IyS7VtYXVUv00qppKRItVHXul4uFg24eU16qBfkmpPJ2Bq4uraO0dFyqEvMoEeTq/4ARS/OjuqymLDkc2w23L0urzmNDiWDkriaGRrHUmUBoedrkgXTjwPPP+CzzGA6l0EpQ3Y8K3DQ7hj7S4DA/qB6epU7C668Qpm2/hCgan/rDyQ5JlAnSCOAcoBJAGbPV8wIe+Iy5um8VnJY9vsTAZI3mJjRXND0todOAFNlBIE15VpGoBwYzDKDcHSQH7RRSfdRpHlcr4dOrysQyvYrTJKRjW2T5aUxVzovtlJrW3hMHCyHdKutKUHVwrpZzUS9PfTWRAr59AAbC1ew+PrfY2f9nzGereJKYx6NqU/jox//edX/OStGI7JGg4ZLvHcZmbp5zTWTfkzIEYiWR6wu3duUcA3ls8l1kWwbf8f3U/bJv4+OVIKcFFpvmYwjeCoWiqpHV3sZCmMHKdTaPYGWkWwWxXQKjVoD6xs1pHNZjI2VURDlyG3INmCVugRJcpBaJNJCNjpWnRlkxZz7gz7W2O5mwDpMK+3hvmZrUph3YdCTa7Yltpg9sFKLNLJoN7o6R9aeFhhs8PkkJx1q5jl+5u5qjCfXPwOY1urFjp+SLJly2unpGZw8eUrjxPpXGipxXK0npSV5TalihnNeD+prdKxSsf3C91n+X72HQyLYSx42T/MtE+Nh4iVNjZIgtFAoDUlwb2ZNv/XeD+4I3AKYH9x7877OjBKRf7jgksaQmXMlWKDWbBNhUGjBkCm7bAdyi2nPjL0XALvRSW4VCFvYztx4AGhpZrq1q5qUKWMmQArYRO0FfsLTylt8WTI7JqCU6HdpwXAAk0EK60xtogjmXcfZASYViJRcsS+aGm/baN3EPUqwnPqr3RRt9EPmQYkR3yrKCdGJByN8N3t5FtMDBd0MTttIo6UG7hZGuEeknQGDGZpdBMYyRXloYEBoh58eoMwWAYM+6uzfx7qV7ABjlJ6qsoUsgvXCVJ0mN1Ta+rebmM6nUFJ9qQ267l7UY8yksdbag7Ig613HTK1lT1mn1xWQZFCSz7LexNxZzVHT3VeZ3bW+kxHIIYsmx1brw8njWlBjGWUa6rRqbSwuLApgZop9SZ0IPb2e0NhSO44lc0Nvt+CqyZ8QTDHIJstIgwoGVmfPntX1MOvuYM7nJAHmP/zDP6jeiMHQD37wAzz66KMhQx+3DuGz6NfiNTnGXtr8sr15GGD65uyf8/8n6xt1zqFuJgZWMcDcLJXyAGpzgKDPBmOvMGOj842Ys0FK7UwoC2YQNM6G5oWwprh5VTD58Vq1ZIChgM8NgcRGWSKsk0qjQaa43UeTPy8UJIvMhrWBYOK67NO7PJVJgCnnTK8/0wxMmHjxnH3cI6A9rNhwTsMTRZxDlCD62unv1vMtCbe3IwlrElmfIP8Nd8UkY6Fdktdmbpl46vfR7Hbw1snTGCmXsXt+TsNw6SrZoyzmZqb1fz5bZIYzKc5tJmaYXbSepRcuXMLs3Iwck9mQvt7pKMEzWSojk8tIAmgywhQy2TQ6pICkHLDnsdGm1J1BckaSVj6XZqxmgbZL13lNUgQwKCYb3THbXLLQ5XQP2XwatVZf62uO5kYylXMTOT6/1j9Va1kwgZPUV8Z1A5Mcq32JsazmiGoJD8lgg+u16loj8yUDVr0AZJNBtZ7+m1nab2IX8Oc5YObg2ps4AI1kgjpD81HnMVDNaoH75aAruSyBjdo3EZKnodpUvp+glKUJAiV8JntMeliP4bCKJP7Pext6/uqCLf2rJGOkHk+hkAHa1TVcOfpd5M/9LXblL2G1PYmN8WfwkUefVQ2kO8F7Yk+16gnjrmFGywxubCzctT4pvw+7a6SycLznztPJJFnY48IJ8/qb3b4MfzhDipRc1+u67+XRIvICl+TSHUkHAB58BsjYGpsZTP0Cs8k5HW6FlRGlgI1uH60OZbJZ5Fn3qXuXQpd3Qf4Mww6uul4lRcg82nvM2KeFVrMl0F0ss/USaz1NcmynGcz/WDISJKue+OO/rX9rRuwx61M5t6rVGmZnZ1V/6coT74HMfYm1sfQFMEMlzrDh++F7A/cV35OMPc2FuklXoNh9S762Aph+r93hNmk2xPEuFEu3XGRvch35MLz9FsD8MNylmzjHWmeAr10wYBYvlhYWmgmPgUoxmyECssAySIZCyxALkuKF42Y2XA+Ik9IivwQ/jvgiSi7ZG7AbsuNSPprcxHxGTGqls7/Bhu/Bl+SaWTOOMVBloNmahRtrkNxg4/N590iCWfIiWzdmWDfF2hwLFKOAcNv3JgkwA3DY8oy2lsZGX+O6M+m7+sil+qikOih2G8hxRycIKpSx3s2i3rUAhfPA2MjA7so10IJhHobZV4YW3CRHeLx0G4NOG/VMGfVUFqPsX1dbRjFfQCdfVrNzBm3yHA3mMJl+F9NKvrKJuUkyxTyyNopgUmY+nj31mkn7GecZ751tltagmwBUrVq6BIv5IBdlo20zIfBMqm1UwXwgMHAcq6i+kRsn2Z5WFwvXFlGZGEW2yO20jUyKDqlkUj0Y8JoRg02sbTTga5svv4sgir3buDHT+ZCbOllHybTyJnv1OckamOeff14SJTokUg5GCRgNL/y9QyDLmekodWEBtE02Y5E84Ehu2ALswSVw8+a+lQHDVlNWnws1w/77ZO0mEwO8oQL2Au0BjAWHZSYG6vUm6vWGaoJGx0aohbwugLT8yDBbby4OC4gAACAASURBVEFmXE4pQAOyMcBGr491MlupLLL5rFoiSO4ZnmcZvNzM4hQuztc/Zeg9CeUMWxiL5FNqYWxy0Qx8Y0iy8PdaVyOGOJbGOsBkywsl9BJO3ZxZTFgJTIYlgocge+kMps+/5H1jkFptNXHq/AXJxvfsmlNN7oXLVzE+MYnpyUk9T1QP5DJZVEpl1Q3XWw2xP3weyTbvnJ9Fq9tFpVTAhStXdX775ua1bmw0anoGKeceGSlgda2q6xstl/T8Xbm2iEIuh/GRUYHJaq2G9qCHkWIZhXQa6826wC3rRqfGRpDN5VWnvV6tC8CUCiXMjo+g3qphYbUpU5bZyTFMlYvYqFVRa3cEhOmiOjk+jmLW2HK+tMaoLQlrWlNqJ8K6VpU++EJPNTVdPoMUdsg1W8lVymtDIum6IHnbC/tNvzFawrWmxPsxr4zVoyNZ9vkMknFd3wBNPjNUjXCtZh0760mlIjFA2k/l0Fd2lcZFlmDm+k6WnEDTFStJybZt+V536fugu8zab7mvsma226rj9FtvovrW3+Ou7AuodctYKX8a9z78LHbung8JKIsxBFfE0oW9O7Em2mDFba5c4q81WPt8kJkmnjX1R05unwkVRpQ0TT7XSMlZuNbooF+vI9MfiOWUoiJkVq3+2pIX5tkQK3qG00gWR/i8s4SLfVmjn8Zap4NyOoNSjnuiqYhM/h/3BvUJEh83tAfq9lGvNdCic1kqFc7R3NfdTI5JTX5OaoRQD+/JVb4nlsraMekge+XyVcmWuT9xn9K5Nhqqx+QfjjWTo/w9QSgltyGbFrGbnvTk2uP1+dyzXGYbJ2SvN/x6LwbTGdSo/n7QQ6k0EtRJN/043frAB3gEbgHMD/DNeT+nJonshSADTaAyk0bZET1wsX8ltPQy9gi1PptX2fdxMlvK+QJWtLolqxVlgbvOKcSKagbuG4ACidCsMnEOm48tUMr9NS6dC/0rYyCtPUubQwI4v8d1cdzoTsgghYEg64SGTUC2OzDJAb1eDquz2k6g7Kh9wKblA4xnOyg2l1BfvCoJKEHR3L4DSI1Mo9bJYKA+o3SutGBMjcFTbI3AzL/JWMv5tOqhuLWV0ENt4QKWrl3F/MHDyIyOKcB47h+/il07d2HvXfcgVSzqGLxHrAGT5CmbQsVrOeW+KIuOMDh2vWaBHpIGwaa90yWMoNFQ2moxu239kdEPWRf1t7SsKY9BQwj+X60+QkN1CYS9ZUjSyTE0kJZMuJ/GyuKKNtKRiaJMFHKZosAr8SM3bTa3FpCiiQxNfESim9OdsfzMPqfEWnLDJmtJR0SCTJry+GZusRHZ1J7YTkqUmDHmcTwDfSPgR4Ct/HmiTYofzyWz/DeP7Tbym7PB/L0Dzs2z88bZZY/Q4oDBAaZ/v//fz12BAusI2x00mk3QNZesGYM52utT8JiUYyXXGwLSJHCiqUcuyA8kGU9lUO/2sNbtKbjO54pxCyM18TP9pATgN8E2xQAwyQ6HYDy0ayAgjNQFIbKN5efxc+xj6V9vrquhijWOra2+k8EhjXJcKRLqKhmMUi5roCg+J7mqBjY0CVpNdmpodGl9DWu1hmpep8bHJJdbWFnBzPS02PZara5glQzl3NSkQOHi8pIxXq0WRstFzE5N4dLiImYnJnH63DmMjlWwc3oGK2vrWK/XpCAoFPKYmhjDlSvX1Ox+Yryi3nxHjr6F+dk5zE1PYWV1DY1mC0u1GmYmpzBWyOHy8jImyqOoshn8zATKIyWcv7yAZst6NpbyBezfNY/zl66i2e9jeWUVu+bncWDHJM5evIyNdkcsZ7/T1vsmyiUzCwrjpNY3dOVlq5eOjaMSieGGaO1meYP8qY2xMvjjbr1ALziAbk6Gbmcp3u7Kv/l9njMScAi1rj3tecBYeoDxVBP1lUUUVBeeQzdfRC1fRJNr7oAO3QSaxqgRZHNvYtKzHaTaaWpmOa/CnqVkWdjnySCHXLIxvWFczLHWxo5jyFY2Wvf4fQSYtQ1cPHkC7TPfwu2pH2G1VcFq8Unc/cDTmNs5h4z1kYkApkSecoa+Hmj5/bHWZIFJDExmPL83J7j92Uiyl447DSx6kkwxDjKo1ZtorG/oWcjTiChLub21b7E50BMoZC0vW2K5e73J1fkKBatDLXfifBZdigkwSWdW8ly/YrWQTcJNibQog8TfpNGs17G2uq79hjX8xZGixtEMgHpW/yr37pD8Z7kAQWXYR2y/NNmsG/FwTe202XfYSgn0705H/ZXZn5TA8rbbbpNzL/cTlmtQjTNcCuKlEbYPJVU1vicwAZwspUiuq+8GMB24+jNhccEtgPl+15IP+uduAcwP+h26yfOLAGaQfDn7oSxdMF4wBjOwIcnUoFgEd4u9yS9+F/AXLSYONyiZkuzJNhjG9Cq3EisSp/H5LzJbcmfc9EoCTAcAAqaSNBoYoJlR7OgfAtHABvnhho88/C++VRtvaBSumhj1Vhze5N7PSG0Jvn183iW6sfExVms8O0Clu4bqpdOhACqH6voqpqZnsGPPPqsZbdRkAJEtllAsltHttNU/rZPKIF1kP8YU0KozRY18Joup8XG8c+wIXn/tNTz4yKOYmZ/DWKWC/+u//3fcffgwPvnzn8Ygk0Wn3hC7kC2XDJS1m0irb2IG4+Nj2ty4sbGGhmCCmxj7NVK602zWtfFVKiMyc/C5yJoS3j/KXFWnG4rZyEZapjbIa4OjniStIeAkEIzqqoKkiD9T6w31vitgY7WKDtmaKW6oJrtLkSkVOdfH8vISWu2mNv+xsXGdM0GSS5QMYAILCwuqvWQzcW7Uy8vLanYtN79NL56z9yRzOdjmDTg5n6zPpoEv/pxBAP/udaY8vMuM/PdJ8x0/1o0A7LsCzAQDzO+glEoNvVstjT8BigcIvK+TE5PIZ/K4dnUBaxtrmJqexMTkBFqtJjZqGxgdHdGYeF82Am3ef2btmTnnHCGbxgCGARFNmHLFguqoVtY3sFptKMFRmZgQE9as19AmMBqtIJNnzZazT9t/AqPnzh91X25C4s37YCaXCasns++IGWWTtis+D8cQwAwurMFSSXGmhIxk0cWaWeDpjKjVDA4DTG+fRDm2Ma3O8IawNyxq15aX0UunsLK0gnIhL4nZWo3ytzH1Iq3V6yiUClorZiYnkMumsbq6hvHpCVQ31jE+WkIhV8DS2hpmxydx/vJFTM9Mo5Qris3sUivOZzyTweTEOFZXVrFzxyzK5RIarRbefuck7r7joFwuL1+5hkwui4vLy5gen8B4oYD1dhM7JqexsLyCuckxZHNZvHPmAnIFdsG0JOLu2Vmcu3gVxbEyzl+4iD27dmLP7DTOX7yCdD6L0ZERrK2uYM/OeVSKhdBf0so7QqtZdGiSQjdVSUTDzQislACm1/C7codj6kA00WIhCTK3XoKHk4RxkDw8/94LnNoKbidjgBkQwBz0MZcDegvn8fWvfhl3HjqIUbZYqoxjbPc+9Ips2pJSOQQN1yh9VXKOfZe5jIc6/CzS6KUzaMrfwNhMKqP5RapG0eSjsQsddOnKSyMfynBtfVWprXo4c20coFuv4sqpo1g+/TIm+ycxm7mIpf5tGEw/jYMHD2OkMiJTL605mqK2otsQb9pTwyDfCJBstbduXjfjvTNxP5QUMmDNc253uH410Wy1kKExTYE1qVSlUNUzLIFlLMJennmZSpkLufXiNjMeM0lymXHsB8Hx22h3xZ5XclkUsrK0Q8Zdem11UIzjLTmcteM+0qjWsbFeRYV74wjPzzpn8Sg09aHyx5y8YymxjihfAzp/N9BoNvQdrFu1eso4UaV1K50Ra3np0kXtw1xvqaLhus7jGMAcsXHZFNf4XuE1mPw3k1iq5wxeCLrbIRnq57Z57/Hj+n30pGP0WfRQLN5iMLe/i3143nkLYH547tW2zpQS2X+6YB7nHgAlMaTl/ILjWSjmj6IdWyG29T3v9qbN4M+3AVv8LMsn6/VgGuYgMBAHcSCnPpFWz7P5tdVGZLVQMcBMOkwOE7IJFmLowNcDzJCH1DlzI7Y1OMFS/KtHK5bV+aHejcn04ITB2RQ3tGun0Vy5gtm9B5GuzKDbqKKALsbLRSxcu4Irl85hfXUNk5MzOHDbbVhZWsLVqwzoxjG/dx9Sgz6unjuDjdUV1Uaxr9jFi5fw7X/+Fu644xAmp8bVd/ELX/hz3H///fi5p5/C4uIiFi5fFVioTE0qWNpYWUYuX1QAfujgQezdtxcXzp/H1atX5FZJm3qCCgIzfp6y0v379+LOO+9AVnUdvomyRqulyi6XR5M1VGsLSavcETWAi3BPCBDdPdbMCwjM2DuzLXCWGeRQr7HWpYOpmUlt5D7vuQnznE6fPomR0RE0GzQd6quB9choSQGLPRZ2/8levvTSS5IYccMm8NqzZ08EwHzj9PuZlJpuFRy5pFzgLbC8SaDI4MRNgZy5dHDpBhqbvzOepdufoJpbIWnP6zp37pzAIe8ZweD+/dZ/c2N9Q83UP/X0pzEzPYtXXnwFFy5fwJNPPYHde3fhzaNv4pVXXlbLAc6Fl15+WSZHv/DMMzh69BiOHz+BX/7lXxb4pPERr42Z9XJlBBOz82j2Uzjy5lFcvHQFdxy+F3fdc6+SJCfeegun3zmJO++5B/sOHbLa3BDAbfcqFQyFN+ueOp0UnK0JAq3NiP3KWCIrLTBBoQfOYX2NJMx2UL0rIlXtm7hu6LihLjlaZVQzHVol6Z2xKRB/bn9CQim4wApEqaULcHVpGdlSAcsLyyotKJYKqqEcKY8qKcB7mM5llEiZnhjHoNfF0soaSiMl1Bt1zE1NoNPkswaMFkq4uriAyekJFLJ5XFtZQSf0qSsXCjLi6bbbmJ6eUCC7vLquthF7d+1UwmBldRW5Yh6Xl5fElhaRxaCYEYN5ZcF+RqnjhcvXkKLUpN/HaKmAbCqDxeVVjE2O4tz5iziwfw8qI6NYuraKSqUsUEB2dM/unSiYk4pUBJSIknXhHKAhUKfD5Fbo4xwYH75XfYmDIsZqwqWhiKZL5Fa+aQJtDTbjbERIMUaf8vdHJSABaNkbNu8rYQ4Gcx++g8CP8HhnIYXV42/gT/74/8bv/K//C6YmJrCxuo58YQQ7bzskA5nWxiraLbYCySFXKKK6voYRli+APWyFUFAcn0C6XEGu30WnuoFalbXRfRRLZalcGvWa1t3C2ATS2Tx6rQZa1TUBm1anK2A1t3OXVEBvv/E6Ft75Hg4Wj2AsfQ3V3igaY09jz72/hrHRMXT7XZRHS0og2B7u43S9fDJSLYTSje3ID+L9MN63LQFk/7bbzYQk0Ot00W510KjXUa/VsF7bQDqfQ6FMI6CMTK3MFIhyp4wUOK0ugbXhU5XEZNOSYxN4nj19GoViQa0/6JjtawIvlMqNS1cXkC2XMTs+LracSgUHmLrzoT/4O++wJ+iYzNsEMsk4N1piMJlYGx0fxUBuh8boUTlgPb2Dv0CiTMPGg+uJuaUryZDoUSn1kMoQzO381KlT2j+nJqfw2muv673cs+bm5rQnU6HAvVLS3nC+TBQnp62DTK4r3AukKgosrct5vRZ0K2M5B5dJ1Y2RGRaryuSHjse3Xj9TI3ALYP5M3U7IbfEbF1nX5gDTauEsDgoZ96SpT0i/RxvqTxhg2v4aNthgzCFjiIzVkyQ3CqvBGL4hYo9u6h7dIMs8dIzN4cH1QcDwV9oAGrY0yPlen7iZU94MyN/zswGkT+W6WD/1Bgb1Ncwfuhft8rTcX6ezPeR6LSxcuyTW58rFK1hYWMTd994rhz+yQJWJKUzMzCjobFY3tCH/8Ic/xGeeeUZ1dD/4wXN48sknBPKajQb++q//Jz7+8Ufx+JOPC2C0mk313Tpz7pykb+VSCQ888FGBV2449913H7797W+r/yPZQGZMKa+jpJRZ0GPHjiqr+0u/9Ky5EFLu1pdFRTAConkFpbPsh2nZdBpSxHMhMEHBBZCwYDDoKqjmZmrAy+o4mZ1lOr3V7GJ9pYrpuWnkJEUK8yCVEtAhK8f6SJ7rK6+8go9+9EHs2bM3yj47yOR5Hzt2TG6yPHdmhNnQOskybsVQu8w3YqHj8HR4dm7W6wWzHnMSHK5r3LyZW9zl8zueq+81p4YDastUk53lmLz+xusKSB762Mckgz118hS++Y1/xm/8xn/AzNSs2O5TZ07ilz77LHbv2Y2XXn5J9/6OQ4dw222348SJ47h0+TJ+73d/F9/5zndVi/q7v/u7akNA4yMywQcP3o5CMY9cZQpN5PH28aM4c/oU7jp8Hw7fez9arTqOvvoqfvwvP8CBu+7Ep559FvnQ4P1mFgjzZwzJDId0crHmfPD2IWw1YJGrAq4QxgpchqDKarZCwmnofoX1JwAMsVM0W5EM1iSHboQiQMlAM0hzHWB60OwAk3M4Aq4yhLIk2vrGBrJs/1CjIqCHTFhQi6WSmHoymHxfZaSsuslev4/FlVX0BpTNptSyodVoWsuXbAZLK6vqE8hneb1exUa9od5046MjSBFsYiD2ks/l6uq6zLPGKiNgi6LF5RUdgy6iE+NjAjm5Qg75bFaJqDGyJOkMFlbXBX752jEzoeu/trCM8kgRGxs0JpmWamV9vakEBOc7n+mpqXELogXUA/iP+g+aAsFYp5AEiJ4Dq9XkH2OTglFMeCC2AzDjLSy40YYbNNQixzayaP9SkiHOJGzafQKDZqa84h2ZIKAB01xhgPXjR/A/vvAF/G//9b9hdscsVi5fwbkTJ/Hgww+h1Wzg7NnTtga32MYihbNnTuPQ7QexulHF1PSUEiKjE5O45/4H0GNd7tkzSqBxPlAuPT42ZmvX+Bj27tuPytgYLl68gGtXr2h8mFhaXljCs7/yK0q2fP+bf4/J9mu4c+IcVusprPfnkd31DB54+DMoFcvotNsolQvI5bMyqHEW3xKxWzOYVjod7pc/MmHANq+dvm76+Dr7b4MaHKx7A3RaHTlY9zo0m0phYfma1qJ8IY9du3ZrLo2NjynpRdaO/ybA5PNHArzR5Z0YYCSXDn1ac/jLv/xLzM7O4LHHPqE1MFkesLKyiu/9y7/g9kOHcM9dhzX/uUZTSWA1k2FPS6XwhS98QXvigw9ayyrxo90BNtao8OmhMk5VRjAgYrKUGnnVGhN0xSZwUVlIMObxsXHg7kBOiTSa/2QzqFVr6oNKUPjcD57D/PwO9R0dKY+E3pqsn68pEewuvpGfgImo9eJ5EtC6g7oxlzQjsrIVvshsqkd04uUMpzGvVjfq4+if41q+1V72XvvWrd9/sEfgFsD8YN+fmz47SmT/+XIoNpfk1IKgpAxVQtTAVHg2LIJl/xYAM3EVBJdkL+XLEmzm+X+xBIn3vRuLd9OD8n4/kGA7kofYCgi/3694P5/TJoIBJrNdNC+8jf7GEnbffifSY7MYdFrINqvIp/pYWFyQY92Vy1fw1vG38dgnHlPQU6dlO4PDSWMVmLXmxvGVr3wZn/vc57RZvPbaa3jmF34R3V5HAOGrf/dVPPnE4/j4xx8T+8gX+269+OKLatGxd98+PPnEE/oZJTkPP/ww/uqv/gq/8Ru/ISc7BjRk/igv5UZCBmxxcQm/8zv/SW52DPslc5UMtYdBuodur4tsJg/0swKacsBUltUZCA813FSfG57XeWZkEJTOWFa937XM9tpqFWPjFZRKBQuEgh3+8ePHtbkSYPJnP/rRj3RdrK30oNRluvw3r4XgK7kh+/sUam4BEv1eG4sWb9z+c5ef8vdb1VAmaxaT57TlHIoe6K34/+s/kQwC/Dw4JwgyCbaLpTw+8YnHFby9+MJL+PrX/xG/+rlfw84du3Dq5Ds4/s7b+IVnnxFT/caRI3jxpZdw+223RfU/nDO/93u/h29+85t444038Ad/8AcCmM8995ykyDMz05jfMY/J3behX6rg/OkTOH3iBG678x4cvPteVNdWsHTpEl5+4QXJ3j7767+OyRk6p96kiyxHPji6at2JJJXWm5fyQO/RaQuUG4bZ/RrI/TjRSzGiQ21MNY6JpJ3cTCW2i2sHA8TU+0lMsP48mJkGhs1WQu9B7IDSmVFjUYMba3CqlBNzkIKS9VArFAWpNO/i82MBL9kmsvNk+0ZLpFz6cmalARgVDHRw1Twf9AVSCbxpEsRgVfX5lAqyJq/TEbuiPqipQVRXyXPO5kJZA/EW62R7XPOtFo9skdWXDTBSypPnRKPZsXWI7E82o3vQ6XBFsP6YfKYppVcwzd5/HJzQo1H/l4NNYJsDoyVZMhW+DLIJMB3QRD0h7X7daLvb/Pi6wsLusX2J1YImEgohecCfmeIierKHvifASx2Ip86aQBrRDNJ9zBb6qB4/hv/nT/8U/+W//h+Y270T61cv48gPX8BTn3wS7XYTi0tLSiq89dZbOH/hvJi6z/7SL0myfNddd6KQz+HEydP4/G/8B/TaTYFHgtELFy/gxNsncPD222WwND+3QywWJctvHz8uF9PpmRn84Lkf4Mhrb+A3f+s/KZnww3/8c+zNvIFMfhRnNuaQH9uPu+57AocP3y2mjQCTzCDrBzu9tpm25XKaHzZOoT7SZnUiWWLM43uxmCYnlidxBErNKCw4LrcpF22JUeTPyQhSGn767Gk89/xzWtO5jrMOke/7yEc+IhZzaWlRLDzl9pMzs2i2e1hbWUF20ENtYxUH9u/HF//qr5ToeOSRh1Vjz/Hi+a6sLKv2nonYhx9+RCZvLCngvkBDNzKDvG4mXPmdf/zHf4xnnvkMnnrqSavVp/lSr4/qWlX77+j4GLJ5ynfN4MfWeiZYTfYqM6ShBElorCSfAW9u6nPauwfECVRjTQd48cWX5B0wPjGh4/GcmXxguxhXB3G8mDC1u2Xrnu+T/h6X+jIRyT8OGmmaxzr8ZPyW3Au3VvNAycJbAHPLnfxD/cNbAPNDffuuP3kCzG9dsV3Q64mixTjsqMyWxpIey/mGPXN7RjPvOWZBuhIFuaElByUo7oQnxsqt6GnQk+CmfgIg9z1PcTtvCADTAxr+nzUtkY/Qv8N5Ros1+29leig1l9G4chZT4xWMjE1iZXkJzVoNo5UxnDh9WhIrgqujbx3RJjk5OSHJ7MkTp9SEm8EeAd709BS+/rWv4Rd+4RnNjRdefAFPPPlk5Ez313/9JTz28Y/j0KE7cOH8BczNzUoW9+Mf/RhTU5Oq5XjiiSdAoEZJ5VNPPYWvfe3rApr8PTcyspeUSpIVPHXqNC5fvoTf/M3/iOnpyeAmy/nQEajtgy0T2NUth2y6hFyumGAhrFWKGlbLlMdAJ8/baha90XswsEoD9WoVi9eW1P6kMj6KcrlgwTGdYbtdMZgEwQxE+CLApBkCN1t3rPWN1mtIHIglgeW7TSsHcR4wRcZEiaDXpUjMEkfhaWhj4pu29R8LwcQWrH+IDMLHtw8wLXgOQVz4Tmt2/orYRQZHg14Kzz/3PP7u776Kz33uV3H4rsM4/vbbOHb8GD7zmU8LlL959KgSDWzPwt5s3//+93Vffv/3fx/f+c53lLwgwGTgRhMkvufkO+9IJnX/U09j7uAduHzqHZx++wRuO3wYt997L5avXkV1aRnXFq/i7KnTuP+BB3H3Aw8AqeFg5r0ea14f5apy19QFh+YkZDADejDMStbAAjWxX5JyMQCk0QZBizWhj6X6LpnlQQwEETiqZttCNLstmxrcU+6qtkfXkc2B7YzUJ+EtbjZFA5cu53+yrYL3N7bg2+ZIzGbr3oY6fNWdqdaM7fsG6AaTmUxoLWGAN2ooZYYtrCULHCE/JyZR08vGQ8ahYQ4xgUiGxlysTcrsZ8OR1j7AmjcChyBb5Wc7Xevv2aeLsPVpCdJ0q8e307KL80SfyZctiWqj73VhBgANYMZyzWTwu9USvlVuyAGmE5WmCrKbEbHL0fNjNYzxa7iPc9gdjZBTQiIFjns/3cN8vo/148fwhS/8Kf73//O/YWbHHJbOn8fZt07gow8/hNWNNawsLaPVaOCFF1/E6bNnUC6P4Dd/+7ekDHjwwfu13v/LD57D7/3nP0C70ZQSgPePz9mRN97AQw8/LCaTNdFTM7OqoTx27C3cdtsB7N+3D88/95zcr3/1135NkcGP/ulPMYlzWMvciZXOJHbu2IEHHnhAz7pYVLmSjmg9bndZkpCW87BqAkN7sHiN9EjD5vx2AKaXDXCtlgMzx56Owd2+wE29wTrujpjK0cqokhGcH9yLuN4QLLEfJAFhpTKGBx64Xyoejgd/Vq1Vcefhw0j1U6iuratH5fM/fB6feuYzeOGFF9HptFUusba2jgMH9iupyIQZ97PXX38Dn/jEJ6Ri4VpJsEb2j2sfE5BMtvL1F3/xF/j85z+Pp5/+OXkRSLnQamN9dR3lYknlAaksgSRNeywJw3WeYM08KOL5xPGwdcme/Va7FSVBrQ7TzHn4d44Px57rL4/JhCHHgywjGUvu5QTBrOHkH/oJUJVDwCzHWHuaItM6d5H1BCjBM4/r4JAA0x3cY+bZnnyekzmQW/mLPWf2NOTzt/pgvtfe9WH8/S2A+WG8a+9yzjL5uWiBQbw/28NsQCk2pdA/E0GS//tfOyRuYGDHsQ2F58NYhLbxXi5gbUTC7xQA/Gu/+Sf8+QTANDmPBTcWmlqw+dN+JQPaPPqooI3WtbNor15TnRo3rbld+1CZmFSGm21M0oMeNtbWceiOOxUAEGDW2XerMi5pLK+nXC5qQ378E5/QBvDCj36E+bl55AtF7N67D1/+yt/i8F13Yf+B/Th77pzqNlrNtmRV7Fu5Y34eH3voY3JYZab4scceUy0nM72UnHLzoh06fzcyMorllRW1JPnU00+jMlYJ7UnYaqARajCthUk6lUMxV0E6zb6QpFBC3y0CTElGKc+xzZiWGQJmwfXPJGRpyYPOnj6FN15/E3fdeQ/27N2DMvuN2YTXM0Dgy+tnP/HSbAAAIABJREFULSWPcfr0adUQRjUzCeBl0yCZlb+xA/BmJtM3f1k5eKAQ2B1twCEb7YGCP5O2iRvolKty9IpleUNz8SYZTP9sfH4miSLj/NJLL0oa+fTTn9K8f+3V1/Hlv/2K7vHtBw/i3NkzWN9Yw5NPPa6g9fXXj2j8WGfJAOsrX/mKgjJnMAkwCTbL5bISDxrvU6dx6tQZHHjgQcwfugPnj7+D08dP4Pa7D2Pf4TuxePGyHCHThSzeOfaWGJjHP/UpGVfdjNrBAab6JroLp55pN96xHnnEKgRTYhEC08n1lD9TkMTQOChEvJZTDIuSUMa0m7lPWmBWwRRBa1gNQ5ws1pSAV2vmJkmlzihhvBSma7hVdHfsy+AmKaH1RTQCXUFOq3pmsR22CQhgqkekLcw0HiWbmwnn2u730e51xXrQ3TfPFiFOFodzEoymGQxrvdhknsxnYDoj4BUkq9biNAA+9XMM383vzLFfo0mU2xxkgucgg409T6lGiAGm3XMfMJvsbK/p9fymAmC7K9tXbrS3bAdgJt/D8fNHy0Bm6HsqOWPiCXTnp1AjvOUctQMYwCRLle5hlgDzxBF84U/+BP/5D/4LJqYmscoa23QW0zvn8dabb6JRq2L3zh147fXXcOTImwJzv/Xbv41XX3sND9x3n/aB7z9nAJMA6oUfv4DbDhzA8tKSkjufePxxFPM5XLl6FalsFh+5737JbkdKJUxPTuC1V17BOydP4vEnnpBr94++/0/IpzsoTh4UM8f1h71XKW0nG5cvWJJHzH+avRLdYfR6iazHBH77tgMwh0oK+uxTbHJYghsCKN6DQrkgBlYy8SCHfufESXzrW9+KWnJwjaebNxlHgjjKjDfW18RyzszOoFyya5qZnsKf/dmf4+FHHsVLL7+C+fk5rWUEqwSW3Mu4N3DdYp9jJiUJYAksCTCpynj22Wel1KD5G9tU/eEf/qESsCw7oWMsWf3qRhW1jZrM0oplOptz7TGAyaSnAcxg/R+cwV1F41JTqQJaLe0b/H6OhRsKcc2VDLjd1u/IrnLf5nzhcclaHn3zLe1xBMg8NucL/zAxzLHklpt0LOfxuZ/zvvP43qvTnWbp/m79pId7lppHghnmSa2mPudBDXCrBvOnHUb+1L7vFsD8qQ31T+eLat0B/vFClCMNXxqbR1h4EW/NPw2Aqb51oQUKM9dumGFnEUXCNxUo/jRGMwbKlHhZsMKAi0GU2bv/+wFMAY1BD8VUH8VeA621BfUqyxdLGJ2cRSZXwPryEnqtqoLDQiaLiYlJuaSur7JeKofRyUlluzdWl6wR+mCAHTvmdVcunT+vtgOFUgmzu/bg7LmzMimYGKugurKEbquNfC6vzYKbG9koOlBy02Y/PkqJuDExO0rpHSWQ3OSuXbsq4x2aUfDfrG9hNtX6ofXR7tTVu89iawa4aeSzZesQp/oW1oupA6dlRPtx/UcqRRBKWZZtbqyTLJWL2LV7N44fO4YjR47ivns/KvOiIuWBoSUP38vNl6CI9V7cPBlEcOMlYEqyem5S4Bt/EkBufpaSoG3z3ylpNDmvsa7+2c09whxgWsbadOVxsDrMBvxrAGbyOhxk8lyYEGCgND5eUWDKsb108RJ+8P3nBHjJGJBZ2rFjDgcPHdRYvfXWcVy6dAmf/OQnNQdYZ8nx/cVf/EUFX+wj+iu/8itihhnMiHWmbDObw8Su3Whm8zh5/CQuX7yE2+44hHn2G7161XouTkzg2JEjkgV+/PHHMVoZj+p5trMmCGBqZhkpmWH9ULOuOuR2s6lkRLkyigx7O9IpccDgv492ow4Q4BdKqqkU8xTAIoNlNT4ga5BOob2+imZ1HaOVCgbsS5vJo5um9ZatvN71wNi+IMsN66DzjRHrGZbHzbk3Md0M9rqWvtP9SwBUrfihSXyUWAy/91YqlJZSOSJzHAbldIwluOsBK9UaNup13Zd8PoupsQqKeTdxMbaQ953fbtdu5lveT1DPTGBsnWS3/p9mvEOkLek6AWw+hU7o2dsm6ykJMIPQAEdEWBoQI8BTA6SAUHhEB5VkPJ251T1h245oibaLNyYynik3ApjDz3X8fm/xZUkFYzF5H6hQNhdzvtdtboxlYjA9JBm0t9jsCefCj3UzA0xmeuhdfAf/8y//UkCoyOerOIrJfftRLhWxePodLF25qLpaslGXr1xFs93Bs7/4LN5++wTuuPOQSgxefe0N/Mqvfh5ra8s48tpretZ63S4WFhexc/dO9Np8ClKYmJnD3v0HsHjtChYvX9KNYWKBtdadZhPrixewvHABqeIsZmd3yuyG6/bE+LjYzmKB3rM0iKHTdVagI8n2mknNcLuOCPBvk8HUehTKeijRJ+ilQQ6fAT6vlMPy/2LFIuaddfWnxEBSEkpAyHWH69k999yrdZ57Fd1Yf/Dc97U/jYyO4iP334cdc/P4sz/7Mzz8sYdVyrFn71589rOfxZe//GWxltwXaHjHfeLrX/+6kpIErpT6M2H2ve99T+vb66+/Lg8Csp9/9Ed/JKbziScejwAmzeQokS2WihgZLSOt4IiJ1ZjBdJWM1z5y7N2Z3EFcBO4CoPT3ugO5u5BXqxtil5kQLhRY87yBo0ffwt49e3VNBKpMCPL9lBFrz8lQKUFZvYFDS9zwGASSoTqdLGqoq1Z7MSbfgtTenyMDmFx1h1Uyfg2FQvmWyc92NrAP2XtuAcwP2Q17r9MlwPx6AJhJWUUiFLUs+78hXejw1jZPa2bMzZd/Yqhri9DmAP29ru/mf5+IJqIPb48qDeIQ1QmVsuYuxwCj0TXnx3+fVxjdaGzZgoPwi7Iz9g9Mo0VWpDdAIZVCXvQLZWL8vQXAtO2npI2XQIt7egu4QQbvT6fVxLUrF+U0iGweI5PTGBkbU+CQ6XUwnkuhTMdAmZbEcms7JQv+omxlcMKzthvm/Kj/GJGFwJSZWgVpgx463QYGA1qo0xWwo55elMnmciXJsUpFtjZhj0z/XgOaAtwKZswUgRviN77xj+h023j00Udx/uw5GR3Nz+zCPR+5B6UyN8K4CMszs8xQ81wZMDBD7UAyGSR5sLiZnfTgNf65SXe95Ugc3DJJYdcvh1tmqUP9ln3WA9IAMyK2ZrhOOXrOdB2bZmM07W8014d/vhXTyvNWIMZaU4KMqanQv62JS5euyDRkZKSk4IjJB7otihnYqKHVbOn9vDY60TKLzn8zQGMQxkCVvyPwlDFGNgOa06RyRaw1e7i6to5Wr4uJsXHVVK1Xq0IHpXxRUjXOISYncnlrnbLdl/pRijWkCHOAXLuB9SsXcOIoTYVOK8Fy+N57Mb93P1L5klBopt/D5YvnkS2NYHx2J8h+au6yjYObAKnIvYdCNoO3XnoB7xw9gocf+RjyIyPIj08jVZlFgzSht8wI4DI8MkHWafJO+xO3ixIs3XSJfF4IzlTjGWrRTKVi88dr2vUzHSDUvqvm2MGx1QoWiCoNDQogNtpdXLq2pLMgqOdzOx7aDLW7XbTozJzKYny0iMxgoDnS6fUVIFdKdIO0kzX4GdeeOihz6iKWevNarC6/S0Y2gEbfs+wYcmIyWal7wQWk7gCTTLC+N7CWXl9rY7fdORK7kPu9sWWC8j6TBdvzGVpsUaJsG8UQwPQ5qRh8083zdTIao3BNnQxQ6vcx0a1j+fJFgaZBLqPax0F5TMB8pNtAu7au1iPZXAatdg/NThfjU9PYqNXNvKbfU23hxNQsUnTSrm1YewnKJwO6o1N3Kp1TCxQmdgbtFjq1dX02Q6fZ1AAXjr2C1WNfxXiuiqX8Q9h/8H65RhtgSctZuFTKq4Y3m+cabS1xPHFmTNb1fTBjgGkJFzdmipLNm9cubz3SohyWCpcuCvm8pKYco4yAWbLuXcW/OHP6DJ5//odKdlLySXaRcleWaJw7d177Ccfr9ddfU4KMCSEa0nE8vvGNf8JTTzyFV199RcZlTI7Rh4BAinXm3B84pgSg/Ddf8zt2aJa9/NLL+PTPf1prG8EZk5Rf/OIX8fTTT8sojyyiyXwhFpFrJd3LycIyycoSEdZJO0iTG3q7Y2qcHA10TOliLUzs72IGWcccFDDag3vmKsz3kXWs1TZMSpwvCgzz+qkaYa9Nqkm4zvPP7bffrvVZpj69tkpHaFxUKpd0P+2YcezG7+J1ujsuH1W+x1RFniHjembA2dhZk+16clUS2Vsustvdxj4077sFMD80t2p7J0qA+bULIXZOfGSzH8HNBGXb++b4XRHQCDl+Sa+U3bVsub/+LdjT4XMNi9tQUc32TUEsXmFWf4ByDijmDWDW25Ry3eyo/KTeHwNMYyYM5Hk2XBuLTFMH4FaUMX0f8uqdBjWrJyAlDCOoZH2SZ/vFKHS6WLxyGeePH8Pk2CjqrQ7ShSJ27dkjt0ESf6VsXyCVkasFsnZPAzYK1uNmJGWSGMqWgiU5LJNJi3WLu2gIklXwRmlXH5Q8sQ8mTXrMQKCQK6PX4waaRalIxkztycOAehhqgR6z6GQVuIm9/PKLOHf+HO684w4BG2ZXe+0+HnroIZQrxaHAz5+HzS6tnrFN1l36nRwGZcYgcSy6wemVrDDrhsgc8CxN2srrj2totMEG9jh6aq+LhQ00xGFyADjhRLaMn7fKq8RP3pYB92aQ6YYMydhcDH63j41160k5PTulQNckniY1jSi6xJRPgnJ/7v37/Heaf4MUGj1gvduHmtWkc2LX2zSH0ZylKZUBHwuY4y95LwjBIaH6gI6RVGKy91+ZLdlbdRx/8w28/srLOHz33XjwwY8qiL105aqOPzUxhjOnTqn/6/SO3Wh3ugqox6dnUCiVxXz+/+y9aZcc15ElaOGxR+4JJPYdIAnuoiiK0pSW6p6uMx+nar51/66eqjO/YD7NmT59pnpKqlKXVFVSSa2iSHEFAZIgiX3LNXYP95hzr5m5v4iMTGSCCQrAZFAQEhmb+/Pn79m1e+3ayv27dPg8uLAg7//+9/LBH/5N/v2//3Op1Gsye/i4FA+elHZaJMXlVZlZ7GVMKNssmDzXQZZf83GAyVnP3poqe9XexgYw7dpbY5/s2lSLev+jtR/WLwr9CwWplq0ND1hDEenFsdxdXpVBvydTjToD4lq1Jv0BXGjRvmRAifDxpUWpFERW1takhzkvBTl56IDUq5Dq5beXzQqdvyNAAHe/rx15IErZsP3xq6vyS4WMCkvy2NWXd8N+AQD1BE1+50zcH8J90tZ8/UwFtDq2up6x7CRrW4Nj0HUHx6Nsqfbn1NY2VvYxNjFDgKl3so77oDCUItQgxYjJD+3XmLItS5xCgixSx1ru0maWweA5TXgieeKLBMYCgBtrfGlcrqict0qmuYYjQaktOtiOC/W13ZasfvpbGX7xf0m10JEHjf8gL73yQylXKrKxsS7LK8tESEguHUaP0lktY2B/UgM7ev45y6XX3wfDFyj7d9YD2/warF8sJtIgBqPap+Mx5bD1GsEO1p2MAvbdwHrG4iLcvXtP/vjee6w1BEMHxhFyVyS6bt26LXfu3GVM0kFvyENLPPblByvS7ffoEfDDP/uh3Lp5i/19v/Od78gf3nmHV+rQ0hKlsnBxBiADYIV7MtZDJD+RQHvhxZdkeqrB+leUoUBy/MZ3v0upMkpF7GYl8EOrEvgBwHgISRbuj8mASp1c2aIGeM4a4vdhiyoHlFrDD7ZRpa1UB5n7OD7TZbda4x/J6soayyDgLo9jn5ubp1wW+xLGbXUNbc3uSqVcJuhcXDxAqToe6n8AMKmlG5Tj9mK+Fy1r1EVPWXxtWqtGTVi/9TbCnq7xg9Zg7rcpGV2fnv5/7QPMp/8ajpxBayAjAJMb+oRzfFgw9k2GxYu3sVnRIp4Mmm+6uUEJt2PbFHeXZd7+6AyC5S9yAMbtc3Nvrq0+zc8jKqSCvawM63EEYAN1KPzTFI06aNbAxAMKjYSMiLBfI7GL40bmmywnFvSiXgt0scLfbBmDtd96sSW9nnx9+RMZtpty8cJ56fUH8unnn7Fu8ciRJX4e2FAGCpAPWpbaQisLiAZmVoDrj6bMajzATYlSmT5rLoWfUyTAhOMrMpxRCe6VXbT+Zi82XDHUmvV7iczPHZRqRbOoWV1O4NiJr8DxKGMocv36NfarXDq4JCtry3Ly+GlZvb8m3/3uGzI9N6WSJHtMYiVdnuQS2a0aSGv4qZQ23oOgAd+v2WaVGJH9xbHRmAhjXuTGqr0+w0deizx634aAOjvq/PKPf8y2ABNvmyzvHgeZ+QApeEZmHZOludGWTqvN4KtUA8evIEWJMEt6BKhonAH2zLuPWT62asDTGw6lNUilm6A7oPaLHEBuioBmmEoDzb4ZgBnQyOnhTdfUf4EhQdANgAmGELOoVhgyaL/+2afy0Tv/Q15+7VV5+dXX5LOPP5Zf/eIXcgDsx8UX5Oc/+5l0Ol1547tvytzsHO/9o8eOy9ETJ+T27Vty6/o1SQYxmYgrl6/IZ59elrd/8JbcuHZdzr/yuhx7/fvSHoL1D7L6dmB6JdTFdoAaKgOZ6lJqgGrC9SVgJoOhzBrmVV6WOPYG1DkVocLQ8erEQ4nNgAgN4pGIcnxCCWI/lrV2izL5SrEoBw8uynqzIzdu3yHr02235eTRwwTpnV5XpAjjkw05f/yITNXBxGxdPuDTggGzs5xjdwFZZiLmIJkSziddcEYejgnzu2MMxIx9hyoo8l9m4Nf9CtyB3UAmTensHtd5ru/Fz14GorG01fTavT2RYB9LembJgSD1o3M7PwdVnwypONFUlZBNjxOdN/oZ+gh/zgB5Ppwu1uY9jWXQ2wLjnkiHsSzfvCbrH/29LPV+L720JoWDfyEvvvQ9OpPfuXdHUpRm1Kpk9E6eOiEnT57g+oY5G0r+Jyay/Z4dux4E1FYPDVtlAD5tPQImUNtboFYRSokIaDg7W7tPRky31BUZYA9rFpKSWC8AMt38Bsx7LucsyJ1bdynFb3U7vL9ffOnFrDUJGD8wkvimckkZQQA2XB58JpKKOEaa6QBkF0usc03iHhOlOJY61AyUEKvUlMztcMg2Pr1Oj6oAKEVKuFGhOEDiDgB7gLpM3V/yNiXKWPr4ukpGE6TYV4UMJc7b6/cdlHKdwHmghjJOaHIEV2j8u9GASVKFiV2MzdWrXzA5Ozs7w7F8+eVXyHZilfIEpK/deA+OFZ+D/Q3jg+cwJmwDZQlnzk/S/rphYEz3TX42LU7PxC/2AeYzcRnzkxhhMHfdQ3JvBsODVCS6vNF1mHGeuOHuzVfnG+xI5BAEESbK2cnXabbcsr0G59QFUjmIx8kC7+T4JsRLGugbO1lByVgJ0rihAM6o4YUBzKy/X0JWGYEqArokjuXalU+lng7k+bOnaRr06ZXLcurMSTm0dFCKlLgafUuAiSBf5TJ8Jo0pbdUaQ4AqMFAAi7rpIYgAwETPSt0wFYThe8hwl8A+ogUCnPYgqRkwW1wu1eXA4iEpl0wSmU2oPEIksLGaUGxs2Bj//ud/L6dOn5Jr17+WV15+TfqtWI4fPyazCzNSYk1ZHpzoxmdBjv3e/z2pbYiHcnruuVTX61XcuY9BqAUVeC2BEUO6zY/Jc8rDz82ocddzMPuIndcPh2OgPxek1+5Jc6PF/nf16brVmen5eOC03bH5Z/rYKPGp56mXFsxMQXqJSDcdShduq2i/QUCFfm0VqZYquSJirM4r+9yxIXaASTdUtMWATLYgcvvzT+XT934vL77yqrz0ymvy3u9+K//tv/4X+bMf/4T1W3/zN38t9+7ek7/63/6KZh1gNtAW4fyF5+QKWjzU63LixHF5/8MP5A/vvsdA9c233pRLH38ir7z1tpz/4U+lnVgN7dgxOUhGYMp7kK0rdCT9/zetmXYd1TFVgTMCaWfeRl+vn4O4FQoEPLqxsph6jyIo1AAQTOHa2gbBKthX9LdsN8HSHJNmsyv3Hjxg6x9JB3L6xHHpd1pkfAqlKg1TXj6HWsFqyDNumuQjx5bny0bw4jiD+Ujr4UPelG8RY6kcd+519tJqLT2NlDHQZuCDQcwTqErWhHN/N/sd906jfzWJp8eGK6gAEwk+k+cShBfUEMnO1dfhTLHkINjzDUFMQOMlfp7+TaUREgYba3Lz0rtSvfn3shjdkpvyppw6931ZWjzM1h/dfkdeevUlObB4QD77/DOJBz22R2HpgjOPtpYqizma7FBvA7BYJo8dMUxDKxo1kul3+4I6RbwKBj4Alm7iAzsc3+tchhte7jBRFh7D+O/9PQCzYOrQAxRtkFBPfuToUd4HXdargpVT0xuIuMn2UrGhblSsQS5CiRPJveVVWVldk0oxkqXFOZmaqnGfpHLFrmWYtETPy9ZGR9otlIekdDmvIUlj5SQO3FxFwz6aDlJtbB3sKRDV0gzsnXiwtKQOYK1sZrgfeWLfJa/uxo46e0h7UUsPlhaO6nATf/vttykPZk201UL7Wj7+2S6FJchkXzoFxP5dPgb4HeTV+21KHscq96f9zH2A+acd/z3/dq3BtEBvNzvbXh6JGTyw9hKMmW+445vdXn5ntsH6ZhsGDQ4IA3nVDr47SB5rKxdu/s5cPoGut7apAzpUSgXWjQJg0qbfAgsEE2HGGlseet5ppjSRIXof3r4pqzevy8HZGYI9PP/88xdkFqYlyFw6mDLGkDCcICtmHzTd2FQqRQAq6GVpKpmCymNZgzksSjHSesput8VNCP3TAL4gl2m1mqxRwbDPzaIx9Kwxf6FGbhRg4rL6hoeN+df/8ms6na6sPpATx0+LxFofMjM/I2VzP8yCDLvgvvH5Z/mGPH47Zd8cAMwQjOF9vvG79DbP6DpnsIOJmIkf9xJgbqdhGAsIg2SNAvihJHEqnRbqJ61JeFnZWTxyX5Wtv2M80DOIriwokQ4+CxLjEvshrg8GZDTLw4gmPf0iJLIVlWqbSmN8dCYBXPaHNBDnwR6uxJ3PL8ln7/1eXnr1VXnxldfl3d/9Rv7u//mv8uOf/jt56cWX5K//9/9Mg6r/+J/+I1sQ0BCq05MLzz/HtixgNZ+7cF7+9Xe/Yw3W6oMH8r3vvyWffPyJvPr9t+W5H/xUmgkL8rLMfT7vFEdgXAGsXOoZKiQ2jWTGsumSROMxA5g5JPF9QNUjkFYCZOIN3QSOzcoSRdqbhA9cBwTHzVaHsj30nYTJz4HFeen2+7K8ssp7sFaryMHFOVl7sMxQv1Ask2k6c/SQsjSBrtrHWSPbsfnu95wBZR47gJMxdJvfsJP7ZWev0XvVX6sHxhSHXQtKTvkLvWb6Ug2sOc8ZLJtpic17BtCsCMhPdFfbMPZOdzUmA5pfaCQCCQazI1GJLI7G7zmtb89rbN1EKGvp4qAYZ2T1uQSX2CP4u1jufvm53Hr/V7I4uCKlUlXqx34kz114TeI4kXsP7slGc0OOnTjGOr4b169LuVKU8xfOMemjwCdPjWy+B/Nkma4B1HFkygckIrvtLut6sWaWi2Wa76AFCVWWZDltvgZzaROItUShr92TZsS4akWBqiqscGRItqAmdSNJpWPFzgT5AEzc27CXagkN+5kORdrdWD746JJ02h2uY/OzU3LmzClKT9lmxe8zTxxYiQll0P2YclXUl6JXM0oS1dPa5KfmmOvKGK1dz30CvEUX6ky9XhPnCOYV4BL3JVt/oWyDRk5dtnTBdcPeT6BXKlO98O6777GfJ8As2rnAKAmvd7dcqI+85tOB5fhYe49MXGeYTEF9xPvGzIF4N9k47PfB3Nma9bS9ah9gPm1X7CHH+0QATOb71FFPJbK64W4X0u7VZcgxoJoL0RzRnQZ5DGFF0Pbf6p+lgZEzK3mUtKvAYa9OcJvP0eBMnSDr5QLZCtRegqVhHM6aSzf00Uw5es6xoTpkNXClRSuAXkeWb92U1sYGaykgg4TMFBsUtl7Io1gTRedIa4FDu330roT8VWtAEPYANBajuhTQXiRKZJBCRhNbbUZFSlGVbCYBJpxl2e+yRKlNq93k2WJzrFXrUoQFuknv9PM9WHG1VD7DtBYlZZ/FxYVF9hirVRqydn+DAfP0/DR71Y0HGb7pTQIn3vohD0T1+8ONcpwB9R5hGatvjrE7sefPL7UHtXsJMLeaSAaAxp52CRbrb8ygIu7GDF4a0w02a8/roexe2cUNkidzEN0h+QBDKL1byWbCnCdFnVgkbcjKUvTORc81t3LZfD6TriGdV62WzoEP1om7X1yWL977vVx85WV5EQzm//it/Oxv/1Z+9JM/l4svXpT/42/+mlJYtB+Ag+Ta+jr7D545d5Y9VPvdDkHm3fv3yVreunFD3njzTfn00iV55c235Pz3fyTNlIJ0PVALxBnIulGPSTazutIQpEy4XKFIA/MLINMBWrYOZrVOKpcnbw5jnkSZL0bFBWVWONZQGCQJpbGQz5WKkdSqZbKSgySVVqdNINyoVaVRr0iv3WXNGMzFcGZzDRjEaJDuLIveIDmuptFMliPK5zSZW1uvc9z3eHYNXysxZqrT83pLrbVk3WWYYXRK0NcdK/lgrGyDjadYU+b73SMdOlrFGKPoKgq79rlfkK85eZkEFaMB/M1q1AOwlw+6sveEr/Y+9UkYStxpyZ1Lv5eVK7+F5kUWDp2RM2dflpnpWTJ0cCG/efs612c4kQIUHT12RI4dP6Zyf1OyKHDMazB9+uZC3qBvGpx4k5RyWLB4NCSqYM1HCxQY+ZQMsWpf1VAbvZVKQq/d5vXSjyN8X3idne1UoK7pBCR9+khMJakqBQzU4/JUIjXJquLiJAO5d/e+fHLpsiwdOkxVw/VrX8nx40cJzByAT155dQyaqG1HC7FGTSr1Cg36PGkAOTLG3R1ccdyhUQ7+DSkuhggJWrYZ4WT0PAXuba3vxLqt7Uaq/Dz043V3WIDNz658Zu1N1OkbbrhgLgEUCSzNpM/luwC6IXDEfoHPxx+Mab1Wl1J/m7gCAAAgAElEQVRJ26j42Ifrwz7A3Cawe4qf2geYT/HFm3ToqMH8mfb2/ZM9EBZiw1NgaX9/S0fjMQG+W91RPROpG4W3Dt/N4eQ5a8Rfj5iZ3s0XPuJrPcMO441GRRlMZFdzsK+mGmRjwUUmiaTorzhMCESrRbynKGVJZNDrMcgswGUS0iQ4vhn74vIkDSKUpeO2XxjIwOpSYMbC0A1mBACYfB4AtGusXonsJYCnmxrA/ACGQGwgn8QMZsGWYJOs1RtSQobcHTK3AJgeLPjmhQ2QdaIlSK9EVu6sSrVWkam5qREpWwgMJ2XD9ZJYkWvAkvK8A+YzdNfz37u8NpQE7RXAZKC+CyC37dTiBNoOYKKVSKSumaiJ7EPa1WIQWGvUiV5y4L/L4wq+G3LjFDLsLPjFcbE5BecuTIDWBgVJimU1nDAWwGHLdnE9LpW3GQLY5CdHBWneuSEPrl6RY6dOyfFTZ+SrK5/Ku+/8Xi6+/CpNPH72//43ufLpJbl4ET3vTku90eDvF5eWZPnBfbn51Vc088C/0XAdErNzF86zBvPEhefkwHMvycZAz8GF9wRTAIbOWnpB0gSib9J1CwHmSNg9wszpNdEEH5JCCiZ7ifaspAt0YLyj67UmjtCrDy9WF3BTgVi8CmkgARX+357Da134reDClQ15TSDP3lhnvt+ADj4Gck9KoMOTfUyJSWUqh3TbzllSZefZ6zJkx4Ienj4ncyMfu6IeOBur+ShLuN/Gar8y3gVL56ove16m4b/zcc+TE5vxVThfLHWTjTVmJhIQrdX7svLR38nw1r9Jq/qqnHv+DVk6cIjgB9JNlDCsrq9yjmOQkFQB08W6SMwZq//T81d2MnyMVIqaQRJMfGDg0+30pd3u0AQHSU18JhxqdW7nsyIEJluvfWo6tqNH5r6suQJPmnpWpMBe3Zjx6Gmrda/aszWVGI66AFDlSEqSyJ0b19kK5bnnnpcDB5fkX//1NzIzMy3nzp8jOMsN8Ub7KCudDJM9IcgcxH1pzE5JqaJ+A2BtvR1JCOTCn7mfo3VLuWJlGAqQsX/iOSQH1MUVZSz6Oj1XUxsBlBYVKEI5BGC5urLO44azLBjrfLyR0BpkjrAOMH0f9b99/NWHQVua+X4YXrt9gLmjmfrUvWgfYD51l2z7AwbA/PmN7XJ3j/+EsXnBsZQMogHMx/+to9sYZKAATJCFgUWNB0Ppwj0xqBF56DH5jszkdiZuyfetCYG9b2mPlLx+6AFt/4JxgFkrob4MmWl1EnRRJkJMAEH8qctQZiClxTgZzQCexXZaGaRqUMNMKF0msdEGQMuYQm76YDYhuTOpkQNPbD7oYZmkXTKYCDyKRYBL7X8YZmLx/hhSoDSVtfU1yvUgW4J9/NIh1GACZFqwZdGWszYMROwCjAQe+F0E9zohg4mrOTM3JcWK2q3r+/LaS32vB54wvdDNX4OcPDAIgWV4rs724XNC178Q/HrglR9vFj5uusgjWf8JU2BPAGZOGU2ENyq7UzUCrhESLYPeQIOhQSr1qToz7qxTMkfI7Y5rXCIbKAHNKErHWllmnXuWy5dkUJD1JJJ1/I7tj+BErH+Q2PC6Iruw+YiRpdJ2E6hxxDFkdU1JX4q9jpRqNYkqNUk7bWk316Vcb9DEY2Plgfzu17+W+blZ1mTi91Gtwd6YqBWO2y1J4z5dZVFTBUfJaqMhPRiD1OrSqk5LZ+Crgob3NOcxUx+rjMpUsQ9bP8bBpZM1Lu8bnya5c62K7uBKCtaCjJNNdypOyGSZMsGViFYKmLPwBQJDXd8xceCEbPPCKgj02uf9Ob1/pKMkhbsiJbRYMGoOzFAOtg2ieEuSb7g2jr89BJg+lqyvt3pG1sC6jHGsrRfPm2Pk6RgDmb4fBMZ6D7uO4XHxteboargqmLt5z0y/VfM9icubTvcJ+aFs58rucV8kbZVjYmDIvfLe9S/l9jv/t8zFX4kc+IG8/J0fSZQWJUZ7qsVpqcK4Zoi2GX2uAdVKLXM7JZyhPtZLSSydGchBQ2YVaz9cR1FnOegPqFThPQl32pkp9jDW5IfW709yp/YB2pQUzEzXJkycCZt0tpZPWv3MXdn3F5/bfSoBhnRXxoWrlCJprS7LZ5c+kqWlQzI9PSNXPrsiJ0+ckNOnT6vrrSXSwr1ArxsSNgUpJJF0W31ZWV2W2fkZqdTKmSwY4NBlqWAGXQaL93v7DySCnWXM9zQhcEebEgd4WNOUge5LP44JSDH+TAgbGwmWE27hMPWhS7B7Lbi6xEpr3KUW0l18/zhLyb3R65itj6YzxTpnYJS07yK7x0vcE/Fx+wDzibgMe3cQ3ybAzPFX2OTbXMGKFoAwE7ubbXbyWIQBqYUeHqtklutZ+MY6Q2RklcWDcyIy1Rs9OFM6i7CDMQ+iuEzWNZIG3nxeuTRtc/Z0T4BAcNgjQbpBIgw1mFucMwAmgCNrLgF2zDVygH5Ug76Uh4nMliJp4DXo84ZdAAG6Z3QzBiLNACY3Q5PcZsDM+nBpL0t1SNXeXX3KdMpww0shL+rR4AfOsaUiZDkpW15g49JsqjrAMsOapPLFF1+w4Tf6I6IO5/ix41Ip5zIbxQv5OI8H3dl447ggNUoi6bd7srayxubWkMly0/e6JUrTtLaWdT52/gqaNTuP83IzgvC7HahofYuaINE9z3qVBZFi3kbBuGQOu0eX2azO37G3AHN8Xtoc3gHAZPxrY05HWbi8trp0V2VbnEpZ5bLokTpmdLIpwA8ull8nNf9wmaeBebxRmwlqnROBDMx/CtIEg4BkCR1RhxKVIQuDqVSRUloSZV6PptSZciG0zxeJ+11prW+osQaCqFqd7o8AOd4Ip4eMe6EgtUJBrn32qUzVynL81GnpSCRtuncq40GHZn62AQG0C8L1hWttOpRWWiBDF6SptNYvcI0dGaPAPTWfGqEleHgd899rHB6wXSEnHYAmgDnExQC4vBTpkIZspSKSP2rCEjJQfg8wyWR1gFny0MYT9wcZTZfHmjYPIDSxfpFuc8KvRO9Lth9RZIXxYrDsCSQHq9+guCLIESoA06/Sn8lgKjDW1+k48tgCeSWZVlsXsL5mJR9WgpGxmvb5Y1dm+zJSZ9HtsGh0xu8bvWMI5ANgNHKFA0w3SYAwGWByFdd1iuY+2hf2+qcfyIN3/k9Zqm5IsvRTeeOtP5dysSLtbpu9g1F7S8UA22MpQ8lUXJZszSCkSWQtyRCua5j3yVB63S57LOIeqFaq0oAKQkQ2NpoEObNz06Rys/kc0spZJayJcceSvb5mToo8sqUnfJLA2KXSwVjbnuhXQ9d8b0mljCbWCPQjBbOJMpMbn12WHqTkWIOKZTl/+rQcPDDHRLffU0xm2NdBVZD6c0mBa+rqyqrMg8WFNH0YM4mFPUbrLFO2blEWEioO66OM+w/JNvzb9jTIavGeXq8j7TZ8DiImzCqVKmstKakFqCwDYGqbEAeurLWnM64+h/0a+x/ALWpi1Rk2oRHQ8soKjYBgDOSfgT1f4yErS8J+qlayOvMs4Yf1t16f3m9TMr5JPgP/3geYz8BFDE/h25TIZmst7ei0zo/rNLJ5RQRmHrB/M4Dpn7sZZOaOqS7H9eCH9SCoRYxEpssayK33UtnoF03c9XguvMvuRs/YNpY9kjJuHgeLYczAB8xtrTiUGkw96CJraqFUJWj9JJZKGstcqSCNIpifzWnbSd8RjlgIln3TdftzzAU08gbAZGYUqXEakfTZekQDlEgSuK1IRGMBZE+xsbkMCJvZRx9+xLqPOpq3F4v8GZtj6BoYsoh+fHl21H8D9hRuuZgIIvdvPeAGvXh4USooVGXwpkwMHsige72lg0WX9XgWeVK/TN/8Q/t21JNufmwh38qi3/HZY0FNGPQ+8lyaADAfAi63ulM0Q46SyaG0m21ptToEmVMzDalWy4+cWFK2VAGmxiFWK8t/eoNvDdDgzLi20ZP1Tk8K9ZpIBS7D2lu0jH5sBiq5UphaTz2EEnlw67rcv3WT31FpTMnBo8dldn7RkglWq8kau4KUU5FZJG3KCCjRp1PbnZCJDq+FBVTah1ABaA5y8uvqb8Fz7hzrLLEH/nrV/V9mKqZ9MuwZrye356zth75LHwRExgJ6uaCTQQiIB1AWOMBEcqoEFlg10DruCiCYOCKoUHk0WWpjMB1guOzSokcFHcZ8E0xjPFjzWZAU7XwGOeAL2Tg//pwQ3N3+sYndDZY3nktuzsrEo+WDsmmu78/RHL4dMbuDy7CX8/i94QnGEZC5zeGzh7FJi1kfD2Z0wnq8l7uVrpkI/tVep8Q2XENprq3KF+/+q6TX/lGmy11J5n8gb7z5Q0o9+wPtW8wyBrK36gpKZYH3nvR5grroPDgI5FRmEAYwhvrtbptJO6wXaD+igGXIBCDA6/zCvKCFMmr+vRxDFwRLAGa/3U3rsfzKjLOIvtaM732hJNevA+8HiSSN0DcUSVGR9X4qqIBspANprjygWqo6g/6bVamjRZAl3VUir+xuls7w2CmFRLbJ9XR6do7rKVqyFAraPzoz1iHY096wnC6cNzpx8DPWNwA3tBYBCIXxD2S3OBd1oY2k1UQJSsTepjT0QguxRGs8wSjiNX04RCMBXKrowBdSmv3g3/h+SKU//PBDtqv54Q9/yB6jeIwzmWQxeR03m/xgLNHfer8P5l7e5U/GZ+0DzCfjOuzZUXybADOPd625tOn5EVSwV1fmZ7G7AGF8MMYXeN8gKaHDpldCE+rcKdb6XXNBBJOJmkQsbZ0B7Plzk/k9G/Tgg9zhLmNlsmBl55vgw45rnLn0TZcBQFQge1knyERTbtSIaJAL900AuGgwkLlyQaZMFqvkzk6vUbBB24F6MOHSGN2o1JVOs73aW60fw4YdBj+QxkY0aUF2PGcEtWckM6nDiJbxa2trzNRiAzt27JgcOXJEa1nseF2O6sHBCCBhnOjCSmNh04Ks3lsn67Z4eF6qMFKwbC82WZfootYwlP74xuiyI2Rxtd+XBlP59dbxyaSxE9uRPCkAc7xJ7u4i2yyQR5CZDNkXc21jnQHV3MKsthR4pMdWpkbGmPgXE9yiDrQrvUEilZmGFMpl6SVDaQE8ZSBT64eV2NPPRh/Hry9fkmLcoez17uqaVBcOyPGzF6TEdgs5b0yFF0AAe8AqGwdw5nzEKMBU0I31BsCNfsqeHzDGaASPoibUXktjqgzXhFynRdXBWLICMgCObmimCTZzojWAqdL4kAHT+aqS1FT7TaaqckDtPFthkDRWtgHfpfeZGoEh+GeNtZcOGLsHdsTNZpz1w8mzBRIBNwCtjis+E+xhnJ1TAL7DfNdOl6WRNXjzpPNQ3sGrgmYoW8yweGQty9+vtaQGMA38jbOLI2AyJL/GGNORo7I5jDmJofY2J54Q+Aak7UPvuHz/VE8B7JFIRN784nP59Lf/XarxfSlXanL6wmvy2muvSwlJG7g5cw5AoaLrRrPZ5r+1bcWEMgNeO00i4i+srUg6wiU26Q+4PlBaz2SUznEQ5xtok5MM6aTKmm8msAPMrzoEY9J9zdrZRBlVvOjxoA2HS0sByPQcI+4zntz0QcU+hAfdW7H2W3uluJ/Iencg672eVGQoi40qJahNOMsOsAdH0igUpVbW3uC4/9S8uSCJ+php/gvJulaH4I8jVyhItVqRWr2spQOCOni9Fh4X6c/qhQDFBJzYNVGrgA57FY31bJ/C7wHmoEChrLUE8yb06lQDPjDJ1SrYZKgZdH9DGxHd1woEnd1uLMsPlllvev/+fUqAL1y4oO1l+n0CzdD4B7/XvtfGfgdtVvC7aqWxDzAfeuc+fS/YB5hP3zXb9oj/NABTm0v7xkugY4wml9CxHnU7BzOjpzqaWdT2G4hhoXKMECFhoXVJSwEyPc2Ian85bdbObP1j3b2tXsRdIoPo41HPe/yCTwKYDIIg1WOmNACYdh0QSPZSOMjFMi0iC6VIyizcsTB5hwAzM1twKWMQmHkmG+cZWpdjYiRJX3p9yBFjBiuFIdpM1KVUzBtPewDDRt1SpNPd7du3OX/wN+Q3Z86owQo2d7Z1gO26NXL2y6qZ3FHzHe/7XkgjWVveoI38/ME5qdURDmjY6fbtcEZE8EMwbpIid8PD73xOI9Obg+r8QofXeXK/yycEYI5IznYHLkeDZQ04MW6aEEhkbmGOJh07fYyzBmG9a8Y08AK7aYjm/5N+LO11BGMFqc82WFcLAAj5ahP1vIyKrNaWlJvKWJsrq7J685ocX5iV08ePyeWrV+VesyNHzz4ntalpYwP06MG2Jd5+AXI21iGrvi1vPJDdCG4qSrDo4DFk1UbZf60HZe0hWAm9HbOHioOVLczAZyDFZKsMBLzWx1An5+gaxzZFI7/WANeBMI1tDBjhzgPABOigu6x97xABKuTtAsdphp4yJLtpvtysNy5mzpVgd7SFh8pwIVYgwDQTH7wPzGEvmIM8dX623Ut2HjtcmrIxm8Rg+pM0N7OBdICZMczBPpWJmY0Bxj6jLNHm3SMEmKaezKS2XIcm3Fru4uozWntRmvXXN7gVd3K/Zewi+3cqwIyGfbn52RW59t4vZabUk/ljr8pzF87JwuIiZedQBehl0dVybW1dPvroYyYSv/e97xGU4HMd+HDWWq0q6/bBXg/MvbQXs5YTapS8Dl7LK1Anj7UZDsbofanqF2Xq8NUEt5SiaxkC1SyTdMFbDISvJf432oL88Y9/lKmpKSYwL1++zHdibZ+fn6e5zczMTBbDXLlyhedx4sQJmZ1F2y5I9GO6x663u9JOhe7ni1M1OXHsqNSnpmUwjKQTwxAIiqICk7+4x6gNcNYxYMyxjqIvNOSpKeq54apbLkm5Wqajrhof5WVJvge5oyvAoyuBAE6bzZb6HLAPtg4MDPPYogggOU2lP9DYAOBT1URa3uGyWYBtv7bYc+/cuc9ewADc+GyMHcYMgBPf/frrr3O/DpPO3is69CjgXr8PMHdy2z6Vr9kHmE/lZdv6oL9VgJnv2ir6AJhBDU/QvDl7SbDr7xZojQefHj7RyKcEMJtIMelLBAu2JJEEErlKjZk8NGrvxJCFalCoMcvOsp2PMjUwBghGEMNAfgUZkocke/61ngWnJAVtGxAsiNSiIaXBNV4LDQjQ/wpGDRiv+SiSOkaDkeJuM8CaRR1/aHAB23QFAAAZ2aOA6h5slAACAG1gKEuUyGIDg0TWM6Va36lMFWpEvvrqKsev2Wqyl9hRMpgGCj2jToCZR368yszoauhn5S3K+Awj6fcG0lpvsc8YAiMGUFR7qUQI8lxsfOzDVoZ8t0Sw6/WVLjNyuVLo5BeOi862URdFff5PCTDtCEei4keLaDPgx9oapYQ67S4DREjeIH3b6WOcWRiXyOrn6LzI2GIpSNztS2ejy8CzMVOTItzFGNAWpIvjQaN0WObz8PJ2FP12W5ZvXJO5clGOLC3J17duSntYkEOnzkmpCrmerRE4NwZBgExqbgNAyM+b4JKZxYkZi6ngDXdDjh1H1x8jEPNaQAeTBADKYiiLuLkaF88hBNfXWeuJcI2zelJvGZWvQW6zowcGgKt3LMAoailzag9rezHtS2nYk3I00CbztAyGrA6vVufVRIoSo+0QxgoBKmR3AJLWfgQJPu/zyXNGLa0xwaoMUCbVa7yV7diNumJ0to1LXb31CNu5mHQ5BO15IhRHrfetjpsyumxBMmHryAhqrjVhOyubtbnWd+QA8Q3eesSXrz2wK3joLac4EaBSzfhQ/bqxfFtuX3pP2jc+kIX5eTn70k/k2NGjvMYw8UKJQblYkkq5xPX/2o3r8s47f+A4vv329wkwVlaWZWVllUBDgcmQDCDWbazlkFPCbKZULLL/ItbYqamGTM9ME0QBtOrzyq5BPosem1hG4WA6Mz3DHsa6iQfJ0V0AzBwAawISgOgf/uEf5ODBg/LCCy/IP/3TP/GYYWwDAAygdOjQIa79kIbieSTR3njjDTl9+hTZv3t378rlS5dkfvGATC8ekq/v3pU7176UVy8+J+fOnJJquUZZfStBza/GR5WCuvay5tmcmjknIROm2gL3oMhwkJIpRr0qJiL2K4wJ+4FarbUncx3MaeJVlUAAhl6HSWUD9kxT7AAY0/cArc14r6ryyKaHub3qfaC9N7E3496O5OaN22R+V1ZWOI4Yr9XVVdbUYrxeeuklMtv5HqEbMVUa9kfvL/38Wm2Kyeb9x7M1AvsA89m6nvJtA8ycXVD5GIAON+OxjTgMRnc75JMAJvYXmPjAyKYE0JL2pZzGMkTvJfRfrKEOrCK9tCDNPmz5NWOvcerjA5gAeA4w4VyrAYx+355/rZ0QNqxSCeOuErc6AGYJ8ljVxtK+HA6XUSrTlUhquD4AgBq9+dGNXJaJY25MXy7Ay9/C17MvJiQ1CZ0GEZhqPSLqHCHV6WsCIipKu9WTG9dvSL1Wk0PoGYYMuNmx+6aDTC4yxq12W6anpyiPnZ6azhudo/7EnFrHJaoasOqfEox27AKoOc2QPddarSaDHNSbQKaF1hjOdLorn/cccwYTHxNKf/D5IcAcYZepG3sCAWYGLv0+eMT7weZf6AyZoHUJanuKkcwszOz4Vn9UgAkXyhBgRmU39zH2EJwbVQzW25B3o/ZsvPX1l7Jy57ZUy1VJJJX5I0dk4dAxUUMvvXf7MNQgg4h+rkWpcHED86ZN7vXezscvG1oDMEy8eC9eG43RekMN9j1c9ueYHDGASeADgGmmQL6k+DdTVknGKAeYeeWmSTDRD9elhgbVs/64NMGC7Bet/GIpAExKLCWME+6vQiqlQizlIX6X8n4qRGC1gE60bQ3CUjA13aTInqVQjMDkRBEaQAmSEGAwc7ANpllbR1n/S/MWolFS5kK+89ICTMdwjVXzHr0iPn5kbR1gjs1OBZju56sMrNddZn4C+XKevXsrgOnppSyh6jmLYBtyYLnpTnzEW3InN5wDTFwVAMw47sjNS+9I+/I/yFLxhnSLR6R6/D/ISy++RCYRRjC4SAAhkL/j2lz96ku5dv06ZaAHDx6Q8+fPybvvvitXr35JNhDr/vy89k189dVXZWOjJe+882/WxxFtryKCEkgpz58/Lxsb63Ljxg0a/IDJX15ekX7cl8NHDhH4AFxefOEFAy3qYp4P0c4TZOPrDFpx/OM//qMcPnxYnn/+efnlL39JgIlzwLEBdDqDCbbzk08+kS+//JKvfe21V9nf8ZNLl+Sjjz+S737nDTl25rx8de+B/NPPfyYvnz8j333zdak00J4kEkkitgfqQu2RDggyGzDBM105EmB+f+Bmh5cCYDrANtY5gDcAx5mZKZUVI09r7cYUFBojyaXDe2QCrMPIR52eMb/xB4C/2+3YXgamUs2DsHd78gV/sy6WklqXypZpyNemuVuHRnyUv4rw+JaWliiXBXupoDR/IKEd7ss5uzncB5g7uXGfwtfsA8yn8KJtd8iPC2COAA4GzrptZwtbocDNCg6Evhnv5dCOsCW2AiL4KZeQXYYDXkJXVBTVANqAvaxXigSb633UXvrRPMadmxlp7YuFkWGm3H7WuORRv3uEbtJaFTNWoDwOzoOsD0MNJuSxQoCJf/fZ92ogtWEqC+WC1CNIeFXmp9yHhaITEgITQSYypx6EjSNmgik8n8hgiFYj2KxgrQ6GsMS6Gu1lKYLN+v0/fkA3u7NnzsihQ0vauyvAY/ieVqvNDCySBVp7qd+Bv7120w14NHBU5zqdlxoslqKySqqsdgiBLjbOfqcnrQ2tdYH7abVRIasLFhObprv0+fd4/Yib+YQtTibNdQaWIzLU8FXj1zScn2MMlxfxBX3dHqoCmPTxipuCxyTw609v9QHB2zMDl7xGKokT6TS7fNHM4kym1sw/zawtnH0fkzPbldPrmLWEyZUHyiwpF0iJY38g7fUWg7CpuYaUG9WM4WDYqYWCJuXUNUvfHbENyfK9e9IfJDIzPS3ziwtSqtTsFdpQHWCpm6SU3MYwu6iUaR5ENg7OqJkCwOecwW31w7DvtppMSmtHnY9tombHqLVmef9IZ7jwPQ4wNbjOGUhN5um/w3H2tZkJKDpJe6N6NhZRmR7a99DoByAcJxVLvTDgOkGDpAI8XRGgJpTGRkwiAVwi9LUEVWaHiWMEHybSHaBfKSTKBUkiGMMg2AwApgXTLs0ly+tMp61tvH5u8KQnw68MwXM2wAFDnIN0MDKYRwrQdcvSeZOPUzBigSs1UhA09gnabfkKHt4Zfks5yITsMWMmLalo5YVj638ucbT0Y07Mhbf/mFO23i6T1gedf1xyxtacse3aXqctrDAHOu0NuffxL2T6xn+RajSQm8M35MCZH8q5s+eoEMC6C9kkQAmUKWhv9fX1r6UfDwgisL8AYP7ud78ji4V1HMwggCUA3E9+8hOazfziF/9dFhYWMgMYgDq89zvfeZ1z8MGDZYKeDz/4SD744EM5euyI/Pm/+6msb6zJ7Vu35e3vvy3nzp3V8gtPpgQJ3GwFHRmezXuugxy8HvvQL37xCwLMixcvEmxifcc5oKYQvwOTif0AngA4n08//ZSM6o9+9CNZOrAkH3z0kXzwyYfyg++9JcdOX5Cbq+vyzz//O3n+9Al543tvqIERVhyruexJUZpxwnUHSXLIZvE82MtujFTXkLLVeqUktWIkBWvMOuj2ZWN9gzN5arohlZrLZX3VzO8R3XtUQuyJFp07xiKiZKYHA59cIQAWGSsV2hdpyxHtSw31U5oOOC5ICmAuIEkLRhdsLpjM9XXtl3nq1CmCS+yNWvupLrVkrFmTnyd9fH3C39VqY5/BnBREPOW/2weYT/kFHD/8bwdghs6IuluzPQZYNHMW3Hu6Lj/TUZbIDRiE2T71PNSfYXYzLEbS6g+l3dcg79FB3s4mCkCVBkbaIHl0HHYOMEekJWNfndcMqcSGPS4tgKySvVSDH85FQqUAACAASURBVERSrbgnUargchaBJmQqAJiU/GlLEt2JRr8k3IRHnjHHVQbpJmHzaI1BFvtdxtIftDPXuwgNnFF3ibCWsjqR5QcP5NNPLxMYYGM6feqULCwucCNCjQdNEIqR9FCLkmhrEMqjsFGj1gsuhpn0TCVtbAzvLIFjOzKYJW6SeA+ysQCcGtgXpNPCJrnOj1o6ckAGaUyAiQ3SgSVeSvt31n3mVvEPA5ge9u9s5mTh0SgjltHuo7Labw4wt8v6ewg9HkpvmiRmmWN11qjlA8Bsd2Uw0F527IvJ8i03q7fvHQOY4Rjp3Pc/LovVYcnmJZn3Aq1am6sbTEQ0ZqZkam5Ga68p8wx6retNae6Zel+SzWYSRPs+OlAjJQeZKlP+KutsJ0NZJ2CKdC7DqMrACj/W5JN5NwkDtgGYARNKRUPIWGYus2YUZQGzj3yIJ3xEHEhMWk3G6w/JZBjAxL3vhDqsrQA6KfdF7VUcSzFNZboUyVQJ4FO7vqdwfjb3R+NCBc7IDIith52evhqt4WeyMAVUaxalk4isQgqPNkQFtHXQWnhgIMpl7UTVFMnYXutF6WuM39S89hm+8pU8H2A+C+bUWVE4xDJR4XMuvMcs1RAMYjieAOCYt1DkZGocT1wFk9VidoJqzAOqeMywxadcNvXCRXbThRq7mv7PDGBqWmRrgKkHpyzs6GdNAphs48Vjhay9KXc+/IVM3fxbSYrzEh/8X+TVl1+RooELAoailiz0uj25ffe2fHr5stTR8xUmW62mXLz4onz22RWTPw7lyy+vUkb68ccfy1/8xV/wdb/85a9Yu4gHQM/S0kG5e/eOvPXWWzw3SGwBcv75n/9F3nv3XfneW2/JX/7V/ypffnWVycg//+lP5ZVXXrb6fk8kjt8F6mavj0lrnLUSMix2+/Yt+QcAzEOHeA6/+tWvyGBibcd5v/baa3LgwAFZXl5mOw4Aps8//5yeAD/9yU/k4gsX5frNW/Lu++8SkB85fkburjfl2pVL8vy503LmzBmpolaf281Q1MM+kl5alOYglV4yoEQW06EPRQ6YSy47uCP0nsL9Vy6UpI5/J7GsLa8oaEOrkGKkrcAqJf6sDXZUvM/WQlQU5UktJEywNmvLrVRSJKBZFpInVXGOam6kSSQkFbAvY9/F71mzbTJXvAYS4W6vx3Gaakxx3wS7iSSD9+sEC3xw6YBUyuh16okQJOHVDLBW3Tf52V2c8HS8eh9gPh3XacdH+a0AzIAIQR0HHirThMU9Fo/NgGXHJ7DbFxpA4ubOpuu2tQzB4g3pMNtPRFo9NZrYhKR2+30Pef2oFHg8QN/5l01iD33j9NiE/fcIMNXkA1bzVf9jjMdG3JPGMJVFA52EvcEGvBXknQQwFdR40zXdvDMwgOAVYX2K3lrodxlLPBjQAh11KqzzgmkOzCIkkpXldfn88y/YLqTTacvx48fl9KnT0piaInvl/SaR0WYmFefKzQkBBABm3v4D7CRt861Hn8dxHloiUMLnKfupD2xsOKZuJ5bmeous89zijMRJn/Ij3QQBctWEIHw8FNw97DJn83D7hEM+BwxahMHww/TW2dRzxm/cifFhANM+wC755GAtdI5UMKZj2pX19SYldY2pulRBpzuN4zWUWwDM8XmvMNAUEwSqykoBrCBQw5yCpT8kZEhUNGYaEhXVFGfy3T56T25O5GQnbO6v2hERRj9drCMDYXuSBAkNuxXYFgCBXhEuqtZc3sCks3IMqjOjIHNSddYuFKlvPyUeNrP4fIhdUBPoNYSUyLLmTqSOIU1T6YLZh/FXNJRGBIWDJgu1PybFwTb/9cBGPnvTOqK/AGgFSCdLnBbl/qCg6wDZFGU4cX1geoIPzAAh70t1deVTGVOroBEGQc4/Z6BT6Wl98JgBYDU8z+srJw9qyPc6E6otkMw0aYu6y5ExsO8lHMiY4tHK61HA40RsBnszNt4vbr5NGWPrScAMYPr52mmHvPUYwOSZjwqO9DjJXmJupNJqNuXqH/9V5PZ7snTkpBw4/rocWTrKewpAZHZhhq0y8DUAgFeufCaXL1+R+fkFXo+V5WWWOYANhBkN7k8HmB999FEGMAHeTp48mSWJUPd4584dOtXeu3eXoOTY8ePym9/8Wn7z69/Id77zHfnLv/or+erLL+X99/8oP/mJA0yraDbkrJc/GM9tAOZ4FTNA47/8y7/Q0OfC+edYVwrGEscGNhYAEX8AKMHUodYU7/nDH/4gFy6cJwDF45NLn8ja+oaUGrNsT7Qw1ZALZ07K3NwsgxKutjxQdWaGhkB70aYSJ6gTF1lPU5kqRLJYKUihmEh3UJDuQKSHpTUtSF0SmcJS2kuk2+ppv2h8ZCRkNGFYR7TKGs7J6hTf10P3ddwtnY7KbwFIvWYT8mccKq4nJMP8Kmslhp/dAMgNhTThikRvKteuXSPbi/f5Z8Kgb2npUGb8g33Ua2IrldpIQndHC93+i574EdgHmE/8JdrdAe41wJwok7RDwuJDxhBGEpTHKoP5yErQ3Z2q764Z3AWwNRUkD4FtOkoFidMCjX6woOvy+/gfo0Bz6+/b6nWTAabL/TTwYM0laj4jbS1QYXsStIhJpWzmGs1BXxpJKotlZTUfhkuyIGc8wx6cgn+GmuholI1gdJB0yVrCjQ5ZVUhtinCJRflJMqDbHsAimMwH91fksytf8GdsZGj0DICplvca5CNwd/aScw21lFZnQhdLdZZRxpHOs96qBselgb4qGPE5ufsrjwdZ3ERkbWVDBnEqszMzUsEARdYKHu6KkOxOGLBvA2COXv9vAjB9to8DzIfJYx8RYFrNUGujKd1Oh8mF+lRDqjW0o7GGrARhjglywJebrOSTjSy5SUbdCpUGIMmQDotxv0+WG67CdRhgoBF8pBn83VynSfehBmOmc2WrI2Xg2N8SDrWUZKsBT491jNrT1dl1tuIwEJmxbxZo0rTHQJMDod0c71Yrit62ebCd9cEkYwsGBeuGGrIN0HKBrGVBGjBLoxstzlL75bImOZPQmWw3WBfC43VJnrOsOiqRdNJI7scixUqVjJgenR4h26OwH6P+kuNF4x89O2+9ovWT1pfUVnC8h0xovvpnpl5uhjQO7MbHbARgGstDJhurEvYS/Mw1cwK4DoCtz2XE12q2FO4xoTGQ7pW+B+VbpX6CM408J5MD5+g59Ep1SBWy4f5pdjThRhckWwgBcJwyJMgEwHxw94589NvfyGwxlTe/912Zm52TCM6n7S7X4Jm5KTuhAhmp69ev0/gHSUEc5+eff8baSUgmleFK5ebNG6xf/OKLq/L2229zHQcogxSVV501mvNkBlHPCHCKdhdQsQDMfXrpkpw8cYqg8tatm/yO7775hpw7d94M5PTKu90c56nqyz06Mb3S6G7vTXJ8LkDaifNBcmp+flHu3rlLoAP2stlsUgoLWS/AJcA1jhlyX7BzeA6+AKjTv3v3tly+ckXuraxLpTEjp06ekHMnjsvsVF37UlrfTDfm0btRJfM05UHbF6wh/VTmq0UpRZCmaxIrAcsMoDmIZapclCnwoDFKX2IZQL4PA7piJHPzM1SM+OybtJ6EBjvZXs/2Zb2stRjOD+/FmGAscF1pxmc1lZia+H1YOpKvn5Gsra7L+++/L2fPnuV+DoCJ2lWM3XPPPWdzPb8uKqGtWm/Vxx+b7X/DtzcC+wDz2xvrb+WbHifAzJcEDf7VLVaXbDVDCJwJHzOMG80ie6gQBKtm3Y+YFos4QKa6SD5+gDkq4d0ezm5ibCa0dCFr55JURiL01siaqDMbzV5m2tuSgYOBrY1+R6ZSIcCs7gJgujNdWAOVH2vOXBYAyIaJxIOu9GLNguIAsWEAXKpcSwEoggxYo+N5bELXvr4pM9MLcvjwEWZNIaPRGg+EP1qroVgTG7QaDbCGyvqDMWiHCUsyIEClLNnqc6EFVOdPgAF1h1WAk/dn7XcTeXBvmW1P8N1RES7IcPpzSa6ypJOu0Te6mTOKYuu5sXcAc6sj3TuAmScldHISoAzUar/ThsQ5Jfir1crq8ko5qQftkwFmCDb1Z7sOXneJVgZ9lVIjwAOALSHDYnJcNb3Z7hxHx2XSPZuz+DoPw/CVSQtSQ+qS2hwMpY0osYj2O2V1fqVMVNlAZQQ9CNZxYp9MGBA5lt9p9mebyecAE2dOsMPh9oMfSoVmLUPpDvoSDcBcFmWmhERV0AjdAL3WLTvA2ny9/DD8WurfCpy96rGbFmSlN5RepK6hJbZFyBt4UlqK+xnqA7gCpyI9fIAbxaU5EEfvUZajGdMZg3w1pnLEOCmrEWeHGn7fpHxZWGrA+5xtrvSBpaIE5slYTF0H8oHXvqL6rWqEZMAyAzrha/VnKnucybIh8HVdnze20c2cglZQGFsy0RmEMidcE0RSrm11ySMYy/YLjBrey3Y2xmLTDbgwkGtffCbv/Pzv5Nzpk/Ljn/5IGgCJg1TiPjonD6nowBoL9QnAgjpqaz0erh4MevA7jA+ACO4bqFIA0trtlhw4cJCAEo6jAKB6X2krEIA2rL34e3V1hX0vkZRqb7SlUq7K/OyCNFsb0u13ZOnQEs3eNFkzmvwJ7ywb7YcCzLBqWRMkk+dJeLvpnuQeCFqDjD2u3+3I6uqyPFhdleVWR6JKTS6cPCFLM9MsY+E97rJ+TrI8NYLPZJIqjaTZHchUpST1KNHYCuA0HdIcaGOQsC5ziqUpmghCoq3Z6rA2E31DoQDy/uOTQrCQucwZRKZpKZ3FHq2AMm9RgqQCrq8nD3DdYPTjsYGXjuh9U5J79+6z9cuPf/xj3vPY22EAdfToUbZ9CUtL/DP2AeY3iiie2DfvA8wn9tI82oE9doBp6WaASTJolGSYgM4llNlvHu0cdvKu8YDQ/+1Q000wPCjMcvqPGWDuFoxsxRCPMCpWs4DxVgMlBZjKICOwSaVS0B5bDWsGz2xuQWS93ZQ5ym4iMp07jWF3CjCHhYEMBqi560k/6bJ8bX29JdNTs1KrNxTk+YYscK/rkT1st7ty//6KzM8tUl7ltvbYcPAzAhpIbQAcPWDyDdEbS3OjQjA2SCWiC16BAJc1JoNEhqA4bJcF4IHxEz4PUm4cF5iv1ZVVmZ6dkZm5GTM0gfyywDq+0cA5B5rfmGn6kwHMENBul/jIg58cVeV8S35/esRtLSYY4BpjY8F33EvoIInrUi5DMluTCvpjGjO2XTLGAZ4DFzha9jpdle4lCa9nrVoluIxKWndJToNT3/vj7WQ1GU0ijIBfu1aa5/A6WAcKypTSnCMpyFo/lV4B8wssJpqwaxN1sBf6x1ZKGzaVyCnA1Phz+2TUjs6En61GM14ywPuPwGYoVQKhVFrdjsyWizIH1lUAJBJFpHgtjHEydcJOW4XY62wOkKO0Osv1WGQZivRIJcSK/+gYJFERgSqOQe2b1OwnldQl1QYqwRb3XToLplP93DKGOIeGOph01KXDtLJHhjlHhnCT3DdzkNWhQEJqBGAG78ZY0uWX44zvGWUt8VLWAPsKxDmZJyrCS51dd04yYyfJ6OY0pDLJqstwGtTvPtav0iU5SMRkwFIPgPNhDGDiHNNhLF9/fln++Pc/k7NnThvArNmaq/NxkA6k0+0QYKLGzkGkXmM9Qz+HfN/wGn1N+jkwy8FfPt9H9xrTRiMBEyeyvrIm/TiW+nSdfXU9SZiPX7BW+fXhYdtxjaGscQYzv6SO7r2O1e7xAEzmCSc7Cx6EuT6wLVdCo6w7a02a+Byam5MFrE24kuYEnV2WDGTqvYCVJE5LstJNmNiYK6VSjrznblH6A9Qyx1KvVmQmwh4F+bq2h+r3UllbXSNwW1iYt1ZNk6Va4/GGJ3GRTMIazSSwqYRo6DQYqAmYtS+hYWCtxuQApipYTa3z9DgwktXVNfnwww8ph8a8ACMKhtp7Y/rr8R4vQSmXlS3dfzxbI7APMJ+t67nnbUrypO0wM4Sh1Iqbt7bkGH/o4r8HwdI212Zkocx2Gw9082/3QxkNJh7fsWWs23jGe4vgcSuAqafuDJ7GFChlZFY9A/TGYkoqFfYERQ0VwJEGWQBonX5bFrFhlQH0ghS8je1WQe12x6UxrAbzqLVMkp7WXg5jbnhffP6V1KrTcvDAkkxPTTHbSYlQQaTb60gSw1AAtZddmZqeZp0Gvo+9u7DJMEOrtYPhBqamBOjfCaMVSyEkIs0NGAqp1E67O6BvQh4gYMxQq4dADPJFbGT4PmRm0QJldn5GFg7MqzGMSwJDR0nbQD1I+sZAYBuAOXncLYgKpu2ujiG77Dtl9HYGMPVYc+5oU/sNHC+NSQEMe5TMwoV1em6akq6QpeSKMXaPZAGdmWDA8Rf1lgg0a/UqTS5UjqpgReelBuV63+/8Pt9yvmfXyur/TP9IyJZiTTQgJSVZ6w2lCROgMo5Lx9pMbAnYUAMOEID34GNVEmrAYK+WTAP2zl56H02MhLYl0cbwpTSWpXpZSglcHhWaY/Jz+KyHrSaptCbR16M8hnc7tbGVnkyQ6Sfsc2OwL2Ai8WZTMGDeQFnQQ+MTOEIDfPpmgvGhJNlYY5MhqyzZenYimcSftQenS45zAyWciM/3HKiFW0q+J+g8dhWOtn0xgDTWb8s/iX2ffR809jIfGwXbtEjxhKaVk/hYKt8YPJkdmE52rmU2h8dX7exyBCoAr2N1AYdKcVVCGrKfWYKS8yGVjfUVufzH38v9yx/L2XPPyw//px9QGok1FCwlmMXbd27Jvbv3eDUoCz16hC1I8ns2bz/h9x7vZTPJGh3z0Zre/Dk1aHJiDy2q0E8XbBr7K5fUxIbnUoR7vEo2FaDgqyyxhb1Pj2wE+Pr3QAkzIqwOxlBTHDtfM3SH1nQO7qECGH8R6Qwj2eildICF/DyCOoCHFZQGhPeUn3pSlGUsEpHIAvZ6AMwUiaqi9NJEVnt9iUplWShFUhnGdopFGSYFaTVbgrIE1HxWp9BKZnOJwFZJeUqNzR04BNHYH5vNdQJIzAn82x122fbE1CMOGDWhU5Rup0cJMeTP2LORkIA0Gn/wGuzzeA4/43d4/34NZniXPDs/7wPMZ+da8kz2nMEMxkc3VWs67RnVXYCWPR3qYNfd1Akiixx0FVdiNa+42VVwvsVBT2IqHYB4Q253W9MMr296wQfaOZAZCc7H388g1hLWiKII6GmkhIbvQRNw62eGvpcAmgwsIL/roTF6KgvoF0rQ6SYZnl3eejOdFHDn44bPR6ZT5bEp6y/7Eqc9Asx7d5bl669vyPmz5yl/LZc024n39HrIhFvghwym1XV4WxBsZNiAUJfpzq3M/ZvrHbdpmKmgFx9kRe1Y7t55QMAI0IF2JtjQwFQyI4qYBU558UBZJASjcJdM0RsU/TpTmZptSH2qpqywfRff51lZBs2eZ7aJPx6K7CYu2RJgeoJkcyJAaZl87jx0Dk/6iCzgftidOIEVyLmYPBTeDmAyY6+NDXnYqING77RuT2bnlQVBosBBanZydo56HcA8Da0PXJ8tZfC+ucU59H9X6Sdv7TQzEcL7IIwGZJr8GLV2CU7GsamFp/7ZIbjXoM3JB8VKzp2VZD0eytoQALNMQ5vsYYY6fRrQ5MI8QAzkQdgx1ubX6GWzwRjTd4ZTLQT1vs6piYsmn9RdmhXLBERd1EL3e7JUKckcii7hFEsQxSZ5JhP1ueYsPua8txdwYGSmTuFyZgeG+j0NviEQxolp8/hciaBSCoDDtTiVTpIKxqaA+mwExixl8HpFQF8W+EsB7WESOG8qU+5tW/i3MU2cL5ZoQl9Ozq8RM29fUO3A8ZyxjwDfALr0EcjA38jSbHPDe4sqiPSWGfqJOj/ceC0zneM+pPunJ2UUhFn7lHwiaiLX+4W6I+4ILPIX59JndxfIporJbMGgc83EnmF/K/RCcmQgN7/6Ui795m/laCOVUxd/KhdeeI7zhsm+Ukke3L/PPo9Yn8FcgY06ceK4PP/8c6ou8WE0lpIj4AnCbJ3TF3F/tDHKID/vDazLuM+hPBlSnQBZJcAJkkkALXgOpnFIjuiwqcu37xGQ1nJfKKurqo9tNlLZrRSso6pZt0fu+szxCpKKLgF1Zi+f8m4ZpMlQAkyYVw2LstaBpLggM/Ui92BM1ogcss6R1OOmDA/jghdlZZDKMBrKAkpdUN6TRmTzk+FAOn20SypIo1yWBmuEtc4ZnwtVx8b6Gq8d3LvL1UpAn+dzPR8PL3PRfY0gMwEDm2TGOyHAxLnDwAnqDB1zJGrz649rgn+XimXeo0hMoL4V78OeDhk0HkgYoMYWcmnUZ0Iyi2tVrdYz06B8fPd/etpHYB9gPu1XcOz4Hy/AtNoUurXqyujrcw5IQlODxzi42wBM37Ldrt0Dr+xodsFsbHUG2wFM1FwgmCDATNy1Vbf1fEcOfrTWHwyOKT22zLe32jC3RUQedFPFH9Gel2Al8zYEKu2CPQB6bEVxT+bLkTRgtZ9lbm2LC/vLTThJ1mpYRKjHFWR3C1rT6AyrZj/7MhiirxaARF9+85vfybmz5+X4sROBGytcJAdSRSuSZMAg0YMEb/+BjUszoRqKuRmCM8OG9TQXTBCdso4S75k/MGdBj7eh0OAQ39nve+sRONKqdTsZKDK+mDEpM+NGg2XslycNPEHhARKPLYz09wxgTkSGGl5+qwATZxgey9j8tYDR54AC8HxQ9J0WKWOcJRLIZZFph7Ms6roywsATLS65C2oVYegDV1oYjrAP2xT6v7mRj1KEbpzhX2kQcAsyIk+y+LRXEGL+pHZRs3UtXOQMPGhvTWPZsnLComzEIqtQ6IJdIcDUOkwmwNhrEqAqBxT6MeaqStMazMJRBkbPKQD8IzGx8mB50KhBvPbD1WfQI5dGYHa8zV5XyoNYDtXKUi0NuS6wJy6NlxRg6sMggAPlsUSiW86E66An+lBPqZ+gbFHeu3R0SmFsEkjVcY2tf7F+qzFVXENTacP4R4pSQR9c9O9DxM2FQOWvXKk4xjae1lqmn9jzxgj6eoI10+shNfnn8t6AcZwAMP0OIBx3x1i7XuFuiCtPV28zYHNA5zJaCiKJoW0ueDLGhseqTlhf6rcQfkaJr88OnRE6+ciiOyOaTWpb+/xKWmKEQEBnpvTaTfny04/l9kf/JBePTcm5N/5S5hYWZBD3mBjC48aNG3Lz5i05feYMAcEXX3xOueTFi8/L9Mw05xv2uZyN9f0lXEpHwVtW64j3JqmVNQxY8wkgiXMCuFWVggIa7w3rJjUAwFDB4PVMRFnNPkDQFOr4K2VNirgKKCiN8WvF+W4DqmqK0Y0wVKyEycaROZ+teapmwAMqhVY8lGY8kNl6mfWUZMWHpez6Zfe5J6wweZNIVqDukaHMlYp0dEa5Mv4wZZYUpBkPpS8FqUZFmvrBlKsMN20k8Do96Wys0f8AKhEomQpF7YOp92B+bXRZCXtSGshkj1FIb6EoimnahyRyt9vjdcA4YR1GAphJYya+FazSdwHJAMQ89tn4291mUccJQyW488I4CTWZYKEBOhcXDxKI7j+erRHYB5jP1vXcewaTa6YtyZYRJ7AZqTl5xgZxB6ezlaQO0k026LYNj7ErAilNYnoUzm/IglgDmMh4wokXQSHjJ5POeBjp/4ZjLHplga3EtdDeawrF8L39RLO9U4UB+1+WuUGPNjjWoGprVKTspAI1ZYr0guvGgSzngBsDPgObOl6SDHucKZBEfvD+x9Lt9uXY0eMSx+q+B9MH3aAibl6QzoZmAeEx+bFpbD16rKypgotokrL+cmV5lcHEwcMHRmo2PejAWHsNScaKWvwMNtXCAgtaxwKkTKaX3wd+5Uakg3sEMDfzJcFk3PV3hLNs/OeHTfJJQHfsALLoLAAOWbDsk91lbwXOiybal0RFBkC01M+AS55R5/VWTCb9bk9aGy1eG5hYwMhHsZsyUbm3pktknUPaSu3mwsH8/MNAy+fdaMA8Cq69dyw/yYw76LoJQ5tBKgky+VFRTTho9oPgEqy5gkl3jdWpnTN7kHl7PaZDhizhwcPNkLiuH0Fdl8e5uCRI/mkLCmUvuUYgmC+INLttmR4O5UAVTI+WPShj6Oy9yvzsLghkhg+fDxk3bAkC/tumTDZzgo/RhITXDmrInZFKCGatdnI9LciD/lCKlQprOGPvS2vuslyryPYYs8n+pmDhVMmBgJ3gjOW5WtoBkKngwwJvuw6bl8RA+cL+yrmhj6qlA2dY1m4rS1lGLXkBPXjdDTdnL21J09lrLsnK9Nqo41oRUxVAkPMa4dohpaclANbGxYzc8MatxJ1BasL2HHXIhaRz+c4t+eT3v5XWvety9sQhee27P5Z6Y0riXkdqtSpLGa5dvybLq6ty9OgxljJ89dWXBAwvvPA8jbs4K4OEkM7JPF7IphLAdMBUAhiSlYxRYqEtpJQBK3IN176OGE9lmL3vkIcjGYBhEhdGb3CUBkiN+RnVek3K1WImnVXW0wD9JsnTaN3l+Mqo4NPPKVinwtskuGNwjbAWLLd7MletyHRZDbQKaWlz0svWMXVTRpJqKK1kIDOlksxC9g/wxnmmJSC9VKQ9QDKqIJUSkscpkxnDIcpARJprq0zIHTh0UEpsdwIFD673KNuo1208JrCYg0kD3//dYTalYZMymRXWYIJlxsNrJ9X0SdtHhUY+XpKCZMXXX39N5130zMTv0coEyYLnn39BGg1thbL/eHZGYB9gPjvXkmey5wzmCMC07Li5kTLs2gM28Gm7BCG4HN18rFUL2QMdKzyPkC3GpgCjiyzAspwiB1F/CSAH9lNlVe4SaBln2+QQhpGhgFNrUegMS8Bvg4gak36/J5XhQOYr2qoFwe94hpmx3Zhj7ebroEG8RiaKyBDMQeaKQv719TXW5MzOTrERcyoDbjo4s9WVDfngg49kbn6BxhCHDi1Jo6EyGP9eSK5GZTbGfJhTH5lGshJ62/1x1wAAIABJREFUGHS5i+FuiFpPa/Y8TCl/LVWKMrc4u8kowK+VGxWE3x8ypTuZg+PXXd9jB7dr8LeZEXykz9rqwLN5ttO6y52MwE5fo2NinKACGGPo1lbWJO72ZenwkiDmGSKC5lxUoE/WAEAsxjzrSb/bp2yrXq+RMdFaS2We+doJ0t3tj3IywAzfM7qmaa3vpsjQJiUAJA4cgm24nC7HqbQLcGAsq3wS9wxMYGheg7XAawazq62fPgIcFECACfHaOh0jnW/q0ur/zpkXx6pkzwgiFNzAAAwAE+tQu9eR6aggB0ACF8Cs5EoB/fRRgLn78d3pHJn8Or/HMBcwZmDb2hLJvW4qXYxrucox5DrJfn846FQNhczBFowsWBSQYbg2SHuhtA1BOTFvFtR7mWZOb4U5EwePxhUaa6kJt2z8nfm29h8K6lU6i+sAsE+21Hum6pSw5KHNq4CVzrhfyzu4UoO3kDHelATbvZLNDx54qB7ytdvWbRtuBdiQo/bk9pdX5av335WpalFOnjwu5y88RzCChGCjVqMc9c7de7KytkrAAbYJ9yQAwqnTJ8lcZTrMbFxdCusLoraaguMz129zKlUTKa2dhEEbPpvupKjDDfZEZyE1NTB+H3rCRc8RaiHU/7VbHR5vrYFa7ZqauoUInAAzX7DHAeQ3m8FqztQdFmS11ZfpUkWmQcwVBswS6D6s352tM7aWJIWC9NOirPT60ihFNOcjQDSAifdATk+QGQMAFmS2jJhjKEVSnUV6Cqw8WJaDhw5KtVHm3NMEQO4/nCdvNyed8R3OEnN/LEbS7bZ4Ddvtpn5WAfXSpaxfJvZpPA+AyYSx4HqWyJw6u4zr+8XnX5DBRPsagEpIaMFqgs08f/6C1GqasNh/PDsjsA8wn51ryTN5nACTTBnlsbmUaB9g5hlN9k2zzQAZ8jLqQqICGyn3YwSG1irF5hwNOILWIdh2aF7j9X9mIMKaS69JM1YAwRWCSABM1F4iU85gCtLTQUcWoqHMgOrEtUq9J2SgE3rIvNeNRDdiBJ1gLfEFCD5u3botV68ikx3JqVMnZX5+hhlnbEytVlNKpaokg6Fcu3aD1ubYQOr1BjcVgEoHediEFLROYkesDsY2ZbChMH0AYwl3Qe1Rh3q3Ipu4o/8X5FSTQDM2P3cqDAEmhsAzrTtZBsIsdv76bQDm5NPKQr3N6exHAKtbHfifFGAqVKFE0tpP8DdDkdXlNWmuNeXIsSNSBA1PgGnzjIF4QeBfAdYSdUVIXFTruL4ltjDIgKUlPPT0d4fu8+55+m7P5Gfs5Sbtswe3wWBTcmrCRNZXKUO42h/KahpJhGAZbL0pAJR50torMLOsEwyIXwyOhZ05kHBZJN8b1I6OyXjDKYDLzrZFQT9G/KyNf0Q6vR7VD0tVkQrApN3j/hkua/Vx/bYBpl8PqBTo5DoU1mc+6CWykhSkApZjqCoP9jxG7R7qSGFKg1USvXIjCAo1ocdWMMOU5kDoYUrlJ81nLIHHUg9lEjN2zGYUrqnWKuowaW1rAOKyeeJyZF0tcc2zGkwvqFQFr9Nx6mzLRp7qWK119wYKw1p5pg5z9owAgHM2l/9qLareB/nUdYYfr84NmbR9D1xHH8jnf/yDFJob8vprL8mBQwekUW9I3AOjCDAEJQocuQfST2JZWVGQOTs7I4uLi5SqZ8dl96/XTfMakkFWRrEPcEmmUuWUSL7QpKdSppQVDtDqN+D3gF4Tq4Kw79kKYGadMHXtSIUgs9VsE/RATt9o1JiAzIxvJjCYPv/3JJ4Zqox1uRtLVECtc1HKcH0NmNjxfQpP9QsAjSV50O1zT1+IymybpUPhe4PWbaMlUjseSgP9rdHDFotrEkmzjXNvysLirJSqqizidwUl6SHAnLR9jLQyiQpMKKPtjM4t3a+z2teiGkGBiYbEFfs95lulrLWYeA9cgOGNgN7XV65cYVIawBLfc+LECTl48KDMzMzt12DuJAh5yl6zDzCfsgv2sMPda4CZEViQ4aAFRmTMnIfJ+wzmiHxGYwSVp1HqGsFOX7Pp3DYz23PtG4qErZuVeKjsABMSMTXq0Gx9zgppPheBpANMlg+mQ+nGfalFsSyVEEAO2SahQNONHFzuZBNFAOQBD0x8EMTJMOFGc/0a6nJuEyyePXuGDZ7xPCVKMdpRVGQQY3OBCUNRjTOMucQmpCBP6zn8rMY3eAVzaiWJYGp9dZ0Z8AqMBmDuUISpQ4HAAwGKBo6jUloHhA4w8b1hz67dMpiT772HAcztwM/4c88awHSDFa/BGsrGWkvWVzZk8eCi1KYqGnR5+GRawF67LxtrTQYp07PTtN1nPZENl0q3Q/ZybwAmj2SidHxSyxOv31Kzm0IBvNpQOklB7veHEheKBMeoxdTw2Y6RklC0fjCW0u7qgE8ZqbNz8DDiEhpMxPF7mQDTTL9cScwaTFNE9OJYhkksR+pFmYpSGWT3uVeu5rXXk1mjh+1Ae/M8ACNBXTKUXpzIvWZLNqKqVKbnyLoWWCuqMr6UQBkLBRIWxoBxXAEqtFm9A0w1l1bWF4wXXu4JDmcFbeXRujljihVsBqqT8BpQfaJyWDywXlOWbCys8/mYIZBBQ2HS7XVl+dZNGfT7UquUZeHQMak1GsbiqDojifsEzDCNyllT4zhZv6lJA9b6Wz2n3yPKlNl6kvUm1TPF516/+rlcff/f5OUL5+TVV1+RYlXbQdHoBXWNwJhJSsOcqFSQeAAQL1KtVDLnVioJsnGwllE0eMFeAFCJtheKbPA5br6Gv7X2XgdY12l1T80qlH39N1CT1VWPJJN8ZJ3JxPt1Lxj0wbh1OM747nqjRpCDJJUnpCYBrUl74+TE4jbznAmCAvtW4k8limS2CLMfS8zbRQoTq1gjeoWEe/VKd8As/iLbHVmzGquzJXgHW58WaCqWFhKZBQOMaz0QWVttcV+cnp3i3+6XFR7twwBmKJ2FYike9DlnNQmi8ld8Bq4j5ikAJq8xzpGmfVqnSYVJoUDwid/H/UTu3LkjzWaTv4fxz6FDh4y9hpppv03J3qyeT86n7APMJ+da7MmRPC6AyQ3UAGYuMNk5I7YnJ/eEfki+AZmYiklHBYdaB5gHmC5zY/hDc0TtJ5pvoH6SJrPFYk0mxI0ycyYDzATrMK3mM0Zz7LgnCxWReZR7oI7C2n3op45Jc7YZTzYuoEOs1lsCZA6HA+n3+mw30Wyit9WyHFo6JHPzsxLHXZoQuLscNqJatc6ACtlqAEw39FFDEQ9NEBy5THIcKKAOC0zEUFbur9JYYGqqyoAnU0vxLcoKuTmIAwVnLT0j62YDYd+13TCYk4frYQBzNxLVZwlg6nXxeYfLhHHvtvsEmGAWIGnWfq5et1WgY2xrrcV6TYDLSq1EEx9m4rPqrqwEM2hFsdPF4eE1mJuDzM0Ak3chL5cF/HCKpHy1QBZzAwkW9F0tVpgcYs26MZ64s70vZiZxDKZ+FngGkkiHCl7LbThpInsLthKyWCcnCTAxhmADB4l04o4cqUZ0l44NqOcrkPYR5SP7kt0A+J1eh+1f53ZHaW8o7VZbNrotkalZSaoNSVGbN0ikhLUFLRRKRamUC9IbDCVOwFYm2s4E6wwHPpJkGFFCiz8Zg5kMJULvJztVZZZzCTKdV+3l+eqpL9Z6d5vdZDd1vacKBW00HJyCzYoHsrq8LIMkliTuyfLdO9Jtt+X+9a9k2F+Xo9OrUjn0ksjUSTl4/CQ/dNDtyMb9G1KdnpdjF16UaqVKyfDmJJpNw5z0CwY2195iXgJVp4OBrNy7J59/8K6U0q78+M9+ILPTM6xXJcAzOW8aq3szXFwpY6fBnBqweQI0M9AxySkSnGhHtL62QfYSsnYYv6BuGi1o2GaEhmrhIQbsrO2XGZWcQX9PzuSRRzBBdf8Iz5/HEzGBgFZYYMtw7qgrJcisqPus7xO8/kGN5fjMnFwasfX8VWClLO7yIJZOOpSalKSGuVpEIsIY80C5gzRUTIAp0uwPpS0FWaiUpGpu2DpKWWU2f2qnQiOherHIUphhL5bmSouO6PXpGg1+uG6Ycdfk5JmNZHAsowATyfE+WW2ATCSPfR8N6yz9Z91r9TO9Xyo+r0TH2YhgE4AUx4JkM2IC/A4KJ8yV/cezNQL7APPZup57LpH13QCbZxmug6j3yxaj/38CTK6fwS4ZOhJmgafxMvnLNOLLGTtjOQnaTcKaR3WMVNjEm38bwLQMKL8cfTHNqRBAleY+g4EUkoEslodSMwtzzWR7H64gUDQ11sj099YAZAVSNuGGGY9zLXB+TQYxg6t+nMiXV69JqVSRxcV5sk3VSoMucqw/YwPmIllVtZDXjCZhIOrtbA4pAM8B5mhwrwAT2ejVlXWZnpom64VISxmOMddXC/Z9Iw0BprOV44HETtjch4XCFnFufhkvvoehI2HV2GvDiH7ULfaRl6fs63YDcB/52x4yRJrJxtjjWq4tb7B5+9Lhg5osCAI8AEsATEyJWQBQJsSDHrwZjekx5XjQ+bBz2HkN5ihrMgqycoBpSwGif5P4oo3GBoAy5N1FSGVhYOJzwY7X6/Bc+uqA0OSwvsSwlYnJi3FJaQJktZy6Drm00y641f85W4LfqlxT1xskfJq9jiyWhrJUKkrCenH/Dx9oWrpsfdjt+D5s/Hf2PFYgHFV7rS/dVlvK9ZKUpht0k8W9ryC6KGUk6MwVlu2HCCLB8Aylay1LHFz2wWxxYQUDo4wb2iqMgHd7D9cLS16N3rmWpGMfSQVkJOJsKcL0VECv7q6Qht6+cU2+vvyRVNJ1afeq0ly+K7VCS2ZKLamVunJ26gtZ7s/J7fiURPNnpZNUZE5uS3fllnTr5+Ts9/5nOX7qDI2j/BHcBlkiIF/SDbThxajBg9EU5k2SSnu9KVcvfSw3r3wsLzx/Vt5483WJ0kh6rb4MsRdVIqlVKtJu9ggW5xfmJSph3qFeV4FZCDD5FfyFmvigFdHq8ipZw4WFeTPlUiWPSl4DqTdraIPUatCyJa9/9TZAQcZkbApRbWPn6lJzQjEw2uh33BtIu4Wk1UAl942qKl/YQzOUFTuMsy/IpLTBLr4DxRbvIMzR4VB6hQJbiwwA2GUo9Qg9q1US7aIiJqAAiIvYp+GoXJDl/lDmKgWZ1syU9YTV8/QYAjWbAKP9NJVpqHhaHem1uzI105BKA+oQlYq7q5jLZSfdgSGIHv0ZcUAiGxsblMoCCHqiOJ+L+dqI96qhXoE1mWDDce0xd4pFLOZINKLkRkE9EhH37t2jidTMzOzOFof9Vz01I7APMJ+aS7WzA91rBjMzPcDGyd5MWm+UbbPffnJ7ZwOxR68azV7qhzIgsc1H63I0yECNDyVnLu/JamewwGqgrw6AHtJYnzqCLm1R4llK1m6ZAyHe6Swme7SZKRB+dJCJ9yFTXkkTWSwlEhURShX5n0vJ/FpqtjFnl7TeEpBSe1vCmhwZS2Ti4Uin4Ex70CGbOUzh+leU27fvsq7i+PFjsrCwKLVqjecIgKlyF28BoJlUgFWv3xhlEfNJxA3f61ARoA8jaW90WH8JF9pynXRtXrcZSqnGAKZfO7VS9/FX4wEHoXsDMH1WTJp0IcDcCmSGN9E2QHQ399oTBjDdFjlNRNZW1ilfO3z0EANaznm7dpgjzfWWDPqpzM6jjgiNxnF/5YG9U2xGWkxk8ba+/UdDXM3VeEA+aYAn97ANHVN59UccRQvSHwodIbvoY2egBmsA5Z0alQctElw6F7io2gngvWr4o6665lNDpo1tOjx+NNbEWTcajNldjhFmgpC9cMFixhKlfTlULWkdJiNdD/TztSmnMncz8fZo4cWoDSNZW25JEscyOz8jhUpEwySgbC6DDg7cEZaXUccka/8CUJ7quoxAHH8PCpEAbMaJSLFat1ZI+ZIIwKLyYL2vKW012aO6ZFrijyylHgvliMZqIgHbbTXl7s3rnFn3v7okleXfyHS0Jt10jq0lpkstmS2vS7GQyFSpKUlalPV4WtbiGdkYVOVwfZn7yq3+CWnNviUnXvm+LB46LJVyRet69VSVcbXlx+8QPJ+v7wowUV7QXt+QletX5O5n70irV5FXXn1VXnrlJUkgJ91oM+lTqZWlXq1Ja61LJ/L5A/Oi7Q6xZvqabvdMUCvKw0HiI05lY71JiSzqNMGmoYTBwaW5xGSTxO97/mIkeZTLb7PZpzfOpgmm+5onWPR92bvpHozEFgzo+jwuPCDZLFc1EYp9TrMJYT2nf004loExzzbTXOMD1ARrf9YU7DnYVJgdoYUHfm/mTzDra6DlCIB7SXtFJ2kka90BEydTqOVmYgH3g5UG2MKHz+4BjA5imSkWpbjelh7Gfa4h1VqZ+2gGvjP10jYroyd9M9k8jgfpGpFmc4MxARhMPLxPqKuD1AkYjvLoeY39tsh6TCQM4Y9AuXWRQn0CUC1VGcrqygrb4LzwwkWZn1/Yq8Vj/3OekBHYB5hPyIXYq8PYc4Bpmyz+AlPG7Cz2ixyf7NWhP5GfsxXA9GwgpFCQp2Az6MJgANb46uageyalsGpKgV8hUKTMzVhIz0gyMES/ShgpwSWRrWDy/mwKMtX+ntly62uH30EOhy21N4illgxkLupLoRRLJCUpFkpqE2GNtwmo+D8THGbu+IkM0h7ZzkGaSL/bpayl1+1JESxMCRsLmEf0LYuZoYaRwp3bd2Xp0GFZXFigDDY3q8hrawB0sdElCZpka49LfA42GADRsPZCAaYNXwKb/khWl9cpo1lYXJRiVeMQZT5DMKYVUptq0syK3QEla7YCydB2Etld195sO4PDlhyjL5x0HmOvcF3ezu+RJwlgBkcNZhImP5BYLx5cIDOFqwmnY0xSMCXddlfaG12pNxoyPVOXIdh4LZbb84fLwXzeONO61Rc9NCFh9WQYfrjKthORbqI9DME40HU2WB10LmuAi/+YSLKEkwblxlKiBQfabRSGEpt5EgAmGDsPsN212sFXeA74XQX18wao2/2uHIDzMtwteUB/ChC5zeU0kAc5NaSa8wtz6viDEksDkjueDNnr0QZmKD2J2KcQTpxxZEwPTIVoHKbzjPkOAy68dmQ2NWHmjCXN7ow9Y/9iyiITaa2uydeffigrV9+RWr0i1XRVniv/m0SFnrLZlnNSEKQMXW7aozCHdesFkc6gKl/3zsrG9CsydfSiLB4+IfOzc2wZAiY3BlPb78vG6grXVCQU0T5kZnY+A8dxvy/Ld+7Kva8/k/7dS1LorUn94EU599xFOXf2LNdRvAatPtBCCoKX1rq2oJg9MEMGU3lyZfzCh8IlW2zM0AsqheZGU51FrW8t6+TZ+ko9BybdZw+9t3Z8wfHCvJZYb8kC130AzW5LJZ/M+9AcrsI/bIviWlu/J4It5pseH/Z9mPP0AXgLmrjAgKD1TQV1u6VISmDVBQmQVFYHA7YimcMeaXt85rpto54kJbkb92UqiqQM1rkXS32+ToCJcfbk6m5lvrwH2FpJ6yux/7oTuyYb1EkWD7Qrg+wVLsBgOPE+AHg8D7M/7O+IGTC+YCwpmbX3oidmc6MtJ0+e2m9Tsqv5/XS8eB9gPh3XacdHudcAU79YNxGCHwJMy+4iZlYd0TP7mAQwcbIug4JECy5uGgyk7FEVJxr0MbMdyFixN9NC3xwAmYi0/Zk/0xnR3BNNZkVc6rU9yLyaeyJdEB10Uu2F+iMAzL7MSFcKxViKBbiqFjU5G1iz6zm5lEU/H8wk2ozg991eT+7feyCFYZGs4dTUNKVkDg5178XmpTUuAJ+ob0FwhkBLm2D3Tfqqm5GPI3uded2TZUrdEMAnkYJgbf4GgLm+1iSDCVOASqNE05fND4Xq47Ws4wDCN05nMbcCmKOgb2eZ6+1vgskAM5MKew0QWd9xMGWTZDe32pMKMIci3VaXdXX1qSmpTWlDdABMZsMBovoDymjhDjy/OGMJh8cj9fX54XP6YQBzZI5OvODkJ7Laa/AYqH+Dk3SXPRmVUXGBL5UH9OfQrIoqGdwcS0FLVucJxgr3ORQETPZEZOS4dmQM5OjP2fFCUgr1CQFmQbr9rsyVtFY79xh9cpZxvy82Vpp0Ez5w8IAIJITu+jqBydry6LM+jVonm0hRkH5DzWYnRo9MXflitFvAOLL/Ihpr5kZS0O3wsmXuvFYXTDaRdkIEm51uS7744A/SufrPcqx0VcpRwj+zZbiwQlUSZb0xw+PF7U9nYRq7eV2+3sS9pCy3eofkQXJU6oeel8XTb8mZ8+el143lwcqK3L93Wx7cukmGCIF8fXpazrz4Cs2BVh/cl87GhqxeuyzDBx9K0u/LcOYleeut78mBpYN09PQHSxUoKY0JMHEN5g/OEmDqQ01eRo7bYgMHyd6SCInJdrPNZxszU3SChhJBW8pYWjXMD7rUds+moN+DetGM8+VtB9DT63UVGPX6rA0F2wa2FQZyfj9RXhy0QvqmAJNHhPPnfERNMHrnptIcxLz2pagk5WFBKuwVXZR1lLwM+zJfLtDcjntXBubVfTtNSnKv35UGnHmbsfS6XanPAWBWOI/89WGydKfn4QAT+7nu6TH3dbi/Q+7q+zieo2Mv3NxLmIMD1leyZpfrlPahBhGL5/BQMyD9PVQtjDFK+rv9x7MzAvsA89m5ljyTxwUwaVNTSLk5as2g0mLciJ/hxySAif0RGAeSM4wFVH4IMnoAXAmCSQWY7izINgFUCWk9FcJDb7bOLcNKJNlYm+NsPdQYaOQyLNZjgg31OgwDo2y0bACznsYyDwYzGtAiXcMfLOIuK4PUDq6wCjAZYEtCdhGBBILf1dV1+fKLa2zcfPz4CTl8+DA3YBg1KBMIpz6LtqzRPKVjBoa5efc6/x9779kl2XVdCe5nwkekK18FoAoeBU84kiAIiqQEkiIlNWcWtaSmKGotabU+zFozrele0/oFmp4v3R/mw8ynUbM16mbTiC1KIgckHCmCMAQIQ7iCLe9QlTbss7P2OfdGvIiMyIzMyrLMwEpUmmfuu/e+e88+Z599jCQ9qbVaJoTn6SbUKyfSi2hmXcVmQqWsH+iKIUVjhV7S6lRZ6ptZJbve+AyTse+VoBDzKOM5z9Jkh03f4QBzwCLqO3E19LcJMI2FJErDpOTRAKlMlrUIOWe+qGEmSMIYi6KG6GFyuqrKjwOG7bksOVljaxBg2nmiy9vo8R5lpFnnTQ9AakuVGk9jS3NRs5loAnBo2BOICs3eReTwXWO0i2uAqePXhaWqUklHFXMNtZXZ+ZfNK9P7cxUgwJS2ELS025jMMzqSTXk4l17d2HNtXnZjoSV1DWe2bIFfoCqmGtbLRdFG31/qhgoQVAClAS0FjFTzZR8SWDaEgWJLt/REmcRJIAo4BIfqBDDBTaFX8ieqr7bqdRx9703U3/9nXOu/ii35Bb2nimELc4URVK2P2YtkK7uEtZLViJdoc07LeNhAapx6aEQlLKTbMVv7HPZefxMW5hcxd/Yk2vNHUAjPYh5Xi3OQCb/brroKxaKH9pmDmEhPwOvMYto9jdlWGYuVT+ITD/8WapNVeQdtBJKibgIqggStpY7k605uranSrql/aNdQ29sy322pIVPLVVSTE6DVaKHB/NlCHpVaRdWghc5sCMjnEWDacjsWICowNmrWIgqXSH4gS5qwticHiIJGjP7ackjyS8P20fdrtTV+5XdAdA345pK5I9FwTxwbnUTL6NAuiJmoEtOu8BBEPDbEVJEiVr7uuWbicb2Q42NgMQpQzRfg1dto15eQK+XkWbjXkmk02OxxASZvRscz910CQ4olUeiHtgBrVtq1Myv+xGvzeBXwUWE/viGkaEuE2ERV+XthEsnzOCgWmdvZ9WRs7GKyebWL1gObAPOidf35ufHGA0xb40sLRgs9iBFMuzlcatSqDe7WYUYmQR+VW7UeqCPMLRoZ4gXnRkE6G9lcchwl67XfxHsqBmSXVKSUHMmjsblD+gCiMCt0Of3eskYFZNqUEVvUW4BdIrlVpSTGtORf0lBhoWYu5AFi8RwaMEnJeQGY3EBMCRLEWsuSZQHaIQ4dPI52MxKP5O49e7Br106USyXjUFCFEvaNRgBthFI3boJLgliVo3dlw+HvuYHIpsdcDBuxGygLYSNI1pPPPCxuxGErxOlTp1GbqaBcLRmp/GwNzfEB5jhTZDjAzChsdi0s+81qjpZNgGl7inOMebUU3ZjYQiXZRJUOTekF1jolRZZzoDpRQo4lFLpiSeOM3srHDI5tdi7aM1eLZK4MMM362BU16UUsB4GRButNXhZVFgkyCXQY8UxSiarROM6xLI/k/+nLr3qSqngqkS8LNK3DZ8AW5uzMm5IHzOMMmy1sLeVQckJdv+T4czOgz31kelewtUrbjRBL83XUalWUq0UkotZrAMqYN6RTT7pN8lYzIkYm1my4JqI0yzWRh4UiS635sx3mbxoBIYZhXEaTpLagsnqIHDvtFg4deAPH3/gF7q6+gG2FMz3qqKFBM5JNYMAbkIliNco4dswNJDjke8AvGuDVGqM6lAfluqpOicVwAm/U70Lgb0OH9RKxiJn8WUyXY5zwPqrlQaTMSAOF5CwmckvYWjgrdRgJZ2ZbFZxIbsc1N3wE+67bi+3btxmgoGIufKawHSFoRRLZEwcQHRMMHndFcXrzRGivA7mLGk1XRehmvYV2u4NCsYhypQRP8jksxDx/8y3brp5quY3o9RSgORxch6g1ELQDEf8RWm8hB8j7km3rubVXAJkRl1IXUVa0R6PXBI2ca2HioB5z3GPUWJrLdQTwK6BXO0LUqFkmJIlR8H0UwwjB0rw5xkGxXJIINYXU+h3l4z4H7QOti8porwr+mfzVXF40GVSrQYGk7vHc7zsyXwlCrSAQczDZt/xYYKpOZzpsfBQKeuzm58rqgU2AeWWN53mIYOpCyIidETTrmiHje8Iu3062QQzxrA30AAAgAElEQVSrnCfgz1PgaPMw6ZGkkSgJ/bKCmi3U1MIUlUNTh45GBjcRflR8Q4GaiHjYyKYBkLY4AoWVVF5B81fkPHGo6++5ZxPAsiB2Po4xIwCTpZ61UnkYtZBGiRgMUdRB0GkjDBm11GIALgEwr+W7SCJuIGUcOngMQSeRJPxKtYobbrgBW2a2CLUl61PQzYKbIzc/lknhhhQLjYbGkXjETaSUnk7+Xqg9dnMxNbWyM0Q2Qyu+kjI3JSce9dmzc6hNl0WCfS0RzOy1x52zYwNMM96rA6CVAWavjRk6V/eXVw5FVpwczE1cUoNuYkZzvBg9kaLzNMajFI16R3O4qgURHlm9f8dfY7Jja40dOy9Wmx+r/V0MR1u2ge9ENvBh1S6XNVWNRaXCqxFMY5L5dc3URYuOIAFJzMViXVlTZsFEgwgw7Vc3ujdgQ3KdyFHIS2roxXA7AbaVc8in7Uzu8riG5/h9vf4jVQotClIszC6ICuXM1inNw1zjR3LdzPpphVL0Erou67wzcj3WcLeCJ0aVluyUDgET8+e5BtKgZrSTzA8Ko3VaePEnTyGcO4zPbntSL28cDF25IIIZGatUc+mFhZvKWtxoNGRdrzK3kjnwYSh1hqWmcByh3gwx3ymjldZwsrUbi/EUtu28GrMn30XRqWN66x7cePdncfTIUbTaHcRhHUnjGIoFH1MzO0RMKA7bmF8M0XGmUShP4NZb92Pv3muUNUBlT0bY6CBsdBB3UhTLRRSreaPPZSKuy2oN9wBm13liN4jEkdrIzNXnv5VqBSWqm5rao6u9S2sc5r7DBwGmjV4a6pWOvryPzC8hGI6Fts9UDKZ7lKtl+Pmsau+5RzCVcm3K5jiq1K7pAdY+kJwjqedKZwfnWjOKdI82Stq0CVTAy9SkpLMoTRCECcqei3wcSFi+XicDxBUVYL9gFdzNtBw7KGAYJUki9a/Zp5pbSTCpZacY/ZX6pibthQCTNkCz2ZQoJh3KGiXXOpnZnFCu7xq1dFDIkyG1GcE8lzl/KZ67CTAvxVE5hzatN4I5SBuzTVCjRwGmRuwypvDYC9U5PNBGnZq1SzRhxFx5dKkVS4PqWidGqVHyUIV5oucK80xTBrU4uLmyvYOpRiUA0qrP8jhb21IoVjSmjCqkNYbsv8wKUWEJ3cIlmimRZKXSFhgpNQDTiwJRkfW9SCXPwybaQQO+w6LNHprNOtrtloBLlhihip6f09xPMTRioFSYwOFDx4Qqy82BYj/btm3Dtu3bUTS1q0Tp1dQ25KahRkoisvykTXNz6c4hIeipcmsvL8SUR5BCiMbcMx1OL3qXiiUOZBeLZxcRhykq0xrRsuC+O2+7FKZ+I3k4UBxe96z3DmjPD/7cUxkcNimHRTAHOWDDjeM+73J3hAePXbthra1cLbK6US/YuNdR3327HqDVbKM6WUaOBpCoJOqcojFaX2zJ9/w76+htZHRtGMCUER8wnoc90WpGsYpP8WIZpW0zdDozLU21F8vU2JQRGOm+C/oNgaNEM1OgIwCFqroOcsyBsoUXTX1H4p3uLLERSbPOca2hKmksTqAAZQAzBQd5tJlRbijIlw7AtCJezMGeOzsvYmO79uyQxVa6d8je0x+J7r0vJuXcWNd2KvVoJBqt7uW6K53ZrEEyZOw3XZ/rFG0SkTZNE/eQIO87cDod/PTxx9GYPYjPEGCa9mV2GRNxVlqzTXfgvRi5PHvmLLZsmUG5VJT7RXECx+XVc1hoAh/MT+N0q4allot2nEepPIGHHv40nn76aVmXr923Dzt37MSpU6dFtXNufl6ccNu2bsHu3bulvZ1WG/XFReRp1DsOduzahWqtgjgRYqYqiEeJliyJgOpEBT4V7CRvWPttKEXW5BwvGxMpXUI6dojGUlPOrdbKKEh0MMPiMSWM7DuYfe/WF3mz67tlnGgZlZ5NY2jlRkhKV3tHSigRZDLFg/siQSbLmvSMHqMNYC0He80xXxsFtNaJpHyi7iWsQ1VsE10bYuYJUxBIROko/OfC5xrVvY7WLiXrgaJV3NNZrqTseOIYpho8S8W4otSd/WSNOPtaDLwvOhgqzCRsp0gErNheOok5rtzvQ4r3SNkVBZYcWz4nVcIJIC1Vln+3Wgt2TK2SLFMmatVJAaObnyurBzYB5pU1nuuOYK4EMBmBsxHMwe5azeC6ZLp3AGD2gEnWdh0AJxkcaoE2bTrNi7K1tyxdS6OX9GZLDTTK1osKm15EtAItJyorc2/wLWlc9G5boXTxdnKDlh1Ji3oLyLTg0ggNUX1OAKardTDTsIlJp4l8TlVb260lBHEE383LxSnVLrUpvRzyhSIKecrIc0NTdViVE8/hxPHT+PDMLHZs3yGKhYwg0ANtPZi6OSiotIaBKszG4om0uRaaY6n5ZFp7Toh9smGqCIAFciY3SqKXmrREMMpNihsQpe8rxTKKE6a9g5u6yeUYF4gMo0V2n8Xky2bM9czYjQJ6owBm5vjVDJG+Z7C0ynN5gzbA634utx96ro4zoySsmUcjrlBSoR9FVBBaHfPuGMGpTFREHGIjVU4HAWaf6TUEuKxljeuKahjIqI8lkMhY6MtzO23eNY/SN8OaoRLrN84rKks6aMQx6nzPkRNxLd8UrxdmhFGnNktO967KeDDveBjAiUJMFXxUXF6FRqP1HK42QTd8Moy8oALMBG7iY/7sApqtJnZftVMUhWXFHQtgmjklr5LJmzQgyY6KrNmkwjKaYh1gpCKanAShL3edkSrMwhrABIA0mPM5zZMNmk386Ec/Rn32ED694yf6XH2pEPyRLA/m2arYElkwvHSr3capk6ewe89uqUEpK6RQJKs4G+5EI5nEkcZOyYM7fvy4rLFTU1P4nd/9HTzzzDP46Ec/Krnyr732mjgCt8zM4K233sK2bVtx3XXXycZB+qvsKYxQNklbDUVYhfnsMVg+ikCCzp0EnWZH1vlKtSSlM0iFFE0BiZwP9n1/PrEdUONjMWwVlm1pS3Qw7+ckHzMLerJ09MFxXS/A7A6AeQuy6dQ6dQbXcd1zSO1s1BtotlrCnOHeR7ExTeHMsFCMYq5ufuO9F31rgxWQknxeW0Q1G/XOCEyZ3FZ1qpr5yDlkAGrqeAhSDwutUNoyncujtbCAMAowPTMFR/Z3c3c+SKYaS3fdzVC1rDPBAkwrRMh3gSrfulwY8Z4kFkAu+ZpM0SmVkfN9icoHoQpFsVEEpfl8QRWL6YR2HAGU3Nt5/tTk1j6n9Hg9unnUpd4DmwDzUh+hNbZvoyOYGiVLJedw2GctxtcaH2VjD18JYNo7Wa9zZjdSm19pqZIXKbUpNeLXlYrN1LRjLEboT57WoKJ6JL3fugnpRsJTVSxJAaPNoyINjlFQGkNCm5GoqJGjlfMIynr5mczjIfCngzLv0OsdIwjqKCcLyLtUfguRhh24Hj2DfAaWBCFlhRLm9CgqtUWAHzeuhIZTKDkUc3MLmJ9blPqWNGZocEjCfibKQ4PHei/5dFbGXOTJpdiy1suy50gBBuljHQzN35Q4qMnLgERQYxpwIfOBlIIjZVE8X/Kw8ixrYejJfRNkowHmMKOhj+84zvQcXZpk6NnDAGavuy7BaOQ4fTB4jBqk7WaAZqMtRkWpXBDaHB0qVJBlHUx+JAeN0erzFIQdjG4PtvRir202M7NXlsNFKGrVEeZCB7GTQ1FqzvZyMrt5mSYnk3mbovrN8ibigOqg4jmYLHjwTK2+jQTv65kRw84x7iYkgSMUWdJEt+3cgtRTx9tYANM6LeS9Wj6J+hkK/a0Y1HcSEMRDev/rOgz466DTwS9/+RIOvvMq7p18BhO5eh+G6cIw5neaFAACTH5YWmJ29iwmJmqoVWoSUay3U5xNb8BS7WFEsYdiqSjr6/PPPy9Ac3JyEr/927+N5557Dg8++CC2bNmCl19+GVdffbV8//rrr2N6eho333yz5OczmqW6AJ4Y/616GznPR6lWRCLaxhQPYFmqSAAoHTtUfqWAD8G3nOvluvWEVxvn3rulT06nJp1KQTOQ+pPFalEFaIZ8smN7bgBztVYOjLnxCIg6eqONxlJD+qs6UTU5mRoxFJq1FL41ef9jAsy1tUaPHlyj+LOU+ep6ok3dT8dFI2bt3RA17r911o8NMDk1AZdGAk/o4ljdd9Uk0QsZP7EpH6P3JhOJzgcK7fF0OmD4HoZxIM4tjhP1FkifVUaVq/VFfWUvMeWG+beMftJZSHE/WzdT3kjjpKZzo1Ke3FSRXc8EucTP2QSYl/gArbV56wWYwxYz6yRWgKmUocHPxTbCxu6fjDPbLN0jn2UYrbIHLntUqt4F1FXdjW4qRhSlVo1Kar/x/yqJo3kUxFeSAyYKcvqVBZgaw0rkurqp2TxYUy/PqNkWmBNq3Ixc8ItJHQU3RBp14MYsdEz5dUY7tGyJjQBoVNEiGJMLmsSSj9IJAiwuLIkHt1gqiVeSG47IrJt5YPMp7M98FhsFtH1oQan2lc0qtRTCzHwiLYz0LKr6tVVMQOekCgeUSkXJjekmo56HCKaMhVHxHcr+HgkwR0U1jdd73En6awQwgzaVZFsypyj+kcu7YJCFtFkKSlQqLBau4y2lkFbo4nG7d/C4ywFgGk0PWTusXRs7wFLiohGQ1u6KeAbzrWx+WVeVWhgV6hxjjp2UMXIS1HwPJSmIqTmiamquRZd1vT2+tvM45EErxOLcgkSRJmcmRHjFZKAtu5hQELsvbjbapGtP/6cXT+qlS5hIufEdZo9fbZ/jurewsIhDHxxA/d3v4frq+8tSJXg9Um9JkeV8ztHApvp3FAl9NSbFsFjCYlDE0eYOVHbeg103fAJHjx6VaA+N9xdffFHeDyp5fv7zn8cLL7yAj33sY9i5cyfeffcdMej57tTrdQGbO3fu6Ir4KInGFQcenTvEFiXWmXWoOE46q4dmvS0Kw9NbpuALtZIAk+CETBRlpozz0XfLOEf1wSXFgVRZoWhPlAQ02+uNimKuBjCH7dXjtG/YMdlrUYiMILPVaIq4EfuUzi46jrNFwDUXcrw+WU+7ZE8y3o6++5i9QrdvfScCppIEgfLqWwEQEGDWpN0KJE3ZFWMDCFeiW2uXY91bZLtAFnRMKDtL1eM5HzhfmNdJB3AbAVkRJirM94CRSuuQZrSdvyPAtA5oK/wjDC9K1QObAHM9k+MyOGcTYF4Gg7SWJm4UwOwt+JRVT8E0qGz0ai1tupSO7eb2sFGyKqoiqv7Yr7ZmzRItwE1QZ7UbreyiCLLLl6Wh0csndBECJpOrY403iYKaXEprM4u4D8szWHqcrWdHMQjViZOyJHI8rUFTJ00imYa6zPzLgqcFwJkTkXTqqHgxik4sdF3mWnouJe+HeIyFcmNoeASPmVpn3Dik8DaBqAHJzLUctPazgjt2Q7QbVDdKKUabbmgMSdktWe2QVHJ/WFOTan6FAsUtSJvUfA8pYs4HEeDeG6u+ebXGCOZoA0ONovEBpt2URyCgtdgev0YAMwqoFNuSfEvmeuVyntSkI8CkuEZtQutfcrzFsMrkUG3kejIMZJ5Pg3EtbTevhoF/Ngamaw/LZnCtnw8TBIxSsqyFy6ikyY02XcZ1iBGoJAlRQIJJgkuHpY5ioYFSQoTMBqvBvJb2nddjzbpIQEJq5cTkBIqVglA9xzPqVwaYFgApbbX/3VXafv+LO87ex2OajTp+/qP/F9d7T6PokTrY+yjk0rQJ3pKRZZao4ZpKvN9ptdAIPLxTvx7N0l34xCc/je3btwstlgXpCTIXSH0MSWlNcdddd+HgwYO44YbrMTMzg/n5ORw6dEgMeUY4CTDJEOh/Ps4H0mQ78u4VKyW4dB7zXYtdNKjeHEeY2Tot+a5CrTVRs26pjzEGXu9pciBJ3w4ThB2qtXbkmhRqowPJ1iFeiSa70u028v21e5e0iaAqSgTMc03ibKDoEdVlmVIiG76pZ3m+1wupIWmifWKTSPuU+cS90bKp6MxuU5AnTOBHQLC4hEq5KE6E7tZvFI0pNCU5xIbuKjWnzZTneiHzXZ5RI5x0aklustCtrJOZzhEq0vNn1rjk9yrwZ2v5cjPV2phcg5TVZAEmvxeWVQrUqmRJbeZgjvFqXVaHbALMy2q4Vm/sRgNMrjmem4CCauNssqu38OIdIT5rY0zI2sm0C2NICO4ZAJj67JpzqbknGde2AacWXFoBJOsHpAIkI5iWRtMDl0qxle1XhCNUFMT4e3vIRvI2tX6dL6FLrd3mSg0t1eRgHiipy8znYR4m9z0u4a3GEiZzqdS5E3qcEnwNSDSA0jwvjRsbxCSlt2e8qXGh3aUGmK1TyO9VklzVLLMRTfs3/mtzMSX/SZ5TNyZGrdThqTsaN/J6RsGP0up+Pq+Gl8fSAZTMp/KsblBD5+GGAUwTXR2bItsdueETexNgDvSLAniqFS/NN9CsN4QKy7lB8SnOjdpUDcUSDWNG2MycPI9iRatFSS7WimVcKWbNMlQ4k0DlprHUyqwTFFB4hq+GR5CpJQ0kUsacaIpz0EnlpJj0gCppbDLFVbCDhiNptJdcBDMh7TTE4sKiUCkJMFlHUdarsaJGywFmdpwtwNQ1rt9ppQ6N/ojnOHufAMxmEz994lFMtf4ZV5WOwTMURLuK2nWfKsHcB0RMiAq/LD0TJ1joFPDL+XswsWM/fu/3flfWX6YJNJuNrrNPI0GJpAwwgsRyEFT2JBChGq2KrRSE9SEKnt0otTJCuI6zxAlznQtlAj16j/WdpLoz97nJ6UnZWOJE2SRMqSD7ZVwwlQWYwkyQaGBL9jdRpy0VhlJkx72+fSc3EmDKGBkWDiN0bIsopbY6aDWb0ucsYULqsGUMjDcXz20Fsf6P999/X/bAffuuFSfBh2fOoFItY3pyUmwUti9yHHToMoodBAtLCIM2qtM1EUoT5WNJu3HQCUPhxRZIafV8zH74IYqFosyxxcVFEY6Stdf40mk70clx4vgJtFstbN+xQ5wfi4sLMscKxTxmZ2cl75eOBbaF9gFpsRQJnOd7TCe9xzQdnau6l2tub6U8sUmRPbdpckmevQkwL8lhWX+j1gswR9HFlPZJkZ/lFNm1bgbrf6qNOVO1GjX/kV4/epKt8qI1IHrGhgJBPrsKZPSLNtgol9BercJrxhNOGpQKSCjws+VFFMgqsGUuDtksXUPS0Gg1cpEgjUI4UYAcgVwhL+qRbhCKUANrsTG3wmc+ImmwSSI0Wdk8gghTBJg+aacsWaLmo61LafuBzRUDlPlaKYV/PNk42T7WzdR8TBWAYP9w0+A1rNc564lk99hyJBZ86v0IbGkYqke7a6gRdLJMCiOXzRaarbZ46KlqKHUP1X3aA7fmXDsTls29DQCYOsR6z7VFMDNUsHOZqr8GEUwr3kJjtrHYwvzZOaVT5Tz4OVdoc8VK0eRdGvqZKV9yLl17OZ8rUQOzdnVD/04sxl/q5BCw2HqYoMFIEYGKKXtAR1TBAYqui7zU403AHHG+kSo8xsiVZROsxRNy/nuToKS+UEcn6EgOHOeFrKhK5RiD0KsAU9fzXgS8RzkcYBxYhVQ1e83X2p6TaxLB3YEDb+LEey+iHB9GFLSRc0PsKp6E74ZSLkSEfkR5W0s4cT3P+6rE2Ygn8Hb0EK7d/yBuv/22rrptf0u6/I9uLWILjKyTtLuPCXPa5rqLO0/mEqOJ9cWmUGq45jIoRoEfgk6mQ9Qmq0JHZu6mpn/QMahibeN8pJ+lZI+qQi8tLElbpcZk0QA04yy0wE4Bhz7bOLZFbyy1RWs5d/AZsvaPLaFlr8f9kewKllshRbRUJsgsCBhTO+D8vTtqUmh08Qc/+IHsxw8//EnMzc4JoNt77T6JXtM5QcVbsp6anQB5NwcfDhqNOgqlInL5nDpnWIPacdAKAkRBIACzmMvh1MmTAjDn5ubw0isv4wtf+hKcnC+5mXnPRWtpEW+/+aao63LeUnTrhutv6CrFEmg++9xz+L3f/V1VmZXSa1rWhLbH4tKSAEw+B/d52iV8Fv5MZ0i1MrUJMMd5sS6zYzYB5mU2YKs191wB5mAUjxsPwSVB2bII33lcWFd7zrX/3dTz9CCbOZvO2lGd0AA8I16T9Waz3iX3EIEdpDUpk1SNDyftRTYNkFTeSg8W8R7sN1JYSY3t0bIcqXNFgElay/LogdLa5k4ew8E3XsfWbVuw96ab4Po+jr3zNjrNFvZcdz2mtm0hrwmN+Tkk7Y5EKVphIDWl9m6dQC5q4ZWXfyWbCDcfXmfHzu0oFPKiJru0uIRWqyU11+glr1Ur2Lptm3jD6Yk/c+ZD8VYygmAlxyn6w3NJHaLKHgUpaBiRksXcHW4kXTpPCuzYuVPUCnUT7gG3MIgRtLjJUdAnhF/Io1qtwM3Ry0mBJO13flFoQQwxEQUyqWZDJ8BaDMMRlFa57gjAODQH04DgoRHPtc/SnnE7LDI6nnG3nruez3P6IkeikBlDczDboi6Zy/uiWMnIBoGmljAwkcs1lgI4n8+RvfYyWuV5XAslr7lbI1NniOZOKjWfBnAIF62EFDllTvD3jIqVPFfYDQSWCimVoq5GvQKHS/GThCnOfjgr6xYj2lIs3pQOEb2SEc3OOgi7ALNbl1QBZ3bsbHF3vd7G9AWN58OHD0tO5rHjx5F3Qmz1DiNY/AAVvy6sFA8tIFlAhzl+hikTpznM+bfB3fUI7v3ow11VTbvv6gpqx4wK43yXuD4yN17z37OOUpsBkgXYVhGAKQmNpRZanY4IwRAUSFSz0UKpWECpytxM0oe1anNXBdwCQNNXNpNV2maWVI0Am3I9KeSaVGZltI351vJ+Z47NguJxQOLySPTGAExxzBg7wGoJKANJOz7shKgv1qXPJQpb7o/C2vHJgt1zfbdsPzHK961vfQtLS0si3ESdhF07d+KafXsxv7CAtw8cwL333CNz4oknnsTeq66W446dOCE57Lu278Ts7Bls28FSPx5Of/gh5uZmEQchZmamceLECUxNTuH48RP4waOP4n/+t/8GpakpBCkwkc/h5Z//HAXfw22334ZcoSj3m5mewZEjRyS/ksD0O9/5Dv78z/8cU1OT2LZtuwhXsR+ZB9xsNeD7WsqEjmdxbkfMv1TRoonajORubn6urB7YBJhX1niee5mSnqC19EwWYA521fn03G38sGguKSsi5HxG1JgHn6CjDtplxgWfjbQTh/xTU26kF6BU2W+JSjIaKnkQVkLciMuayCUjB3mJYNKjp8Yft2zWuCKNlgDT1v+z+YWyn8URjr1zAE/9438X2snHP/0ZFCtVPPv4j4Suc/+nPos9+/aiPjeLsyeOolouoVyp4OTJUwgaddyz/3pUcz7+63/5Jmamp1AqFbBz107cccftQjc7duwojhw5inKpJF7J2bNnJVpw++23C1hkLg/pMLVaBROTkwJEy2VSsXI4eZy11nzxnBIsEGRO1Go4+MEh2aC3bt2KIApx+NBhqc+299rrkS/kxcjlhwqxjUZLNmxuftygGKGQ6Gm3kHovN1Z3+J7XfrQZuFaAOQJkjrrBJsBc12vZFx0wOWestccczEKugBJFfoqezAWjOamGnmBsMxiXGLa+kABT7mUApoGIsmboR6lmFm5ayr91gpHuSCJm781QwQ4949IT9rETLIlSnD75oYjZSDRNWZxausmwQIZNxlEAU9IQMgwTu3dZNsa6JvYqJ9GY/vDDM7LBBJ0mjh16E36ygLOnj2HKPYqp9G0063VMVKuIoxBnGz7OTH0Fdz3wGVx11dXdFARpt8lf1zQGV9IiUpYQIfMkoUNOZ4Z9HguWtB6rzSm1Ox3BqNJW66SoVyuytrM0R7PZRrlcRrGsCrKqPqpMgmz00gpDWYCZyfHoCr4wr49iOUtLdcnVm5isiTNJX+z+RXZc57Udw5Xev/XaJYPX1JeE+5ApxZW6krtKASUeyz2rVDGRTEPbtjvKetswfErp2/vtb38bhw8fQqFYxE033oj773tActXffPNN/PCH/x/++I+/JuP07//9/45PfuIT+PiDD+KVV18VB/Kdt9+J+dmzuHn/LWKHHD5yFIsLCyIgRefCsWPHcMP1N8pzPfr4Y/if/s3/htzUtHjYp3Me/vP/9X/if/jd38PO3bslAkqHtO/6+OY3vynzhUrz3/3ud/Gnf/qnoqVw2223Cfgk++nOO29Hu9MUZxHrY4rT2FPBKNpOfE9q1elNgHk+FqGLfM1NgHmRB2Cjb7/eCKaAGpuL0gWZGnGiyrUtU7KxC+dGP/1K10uRd1OUqR3DosBUiQuZozRc0UU3VHs9kydptX2EcmWMNKEQM3Hd5GiaU2gPU4SvKNQ0Nf9Ih5XcTJZjYGFn+V6NaNnHMpRQN0lw6uAHePaxHyCJQ9xx3wOY2roDLz/9E8lJ/OhnHsG2nTvxwYE30Zw/g/3792Nm+w4cPnQIv/zZT/Cxu27Hzddfh2984xvYunULJicnpOD2TTffJEbb888/hyOHD+OOO+8UAHv27Fm89NJLuOeee7B37178+MePoVwq4+ZbbpJzuQnQG/nOO+/i5IlTuPXWW+V67ApK9DM/48c/fhz333cfbrzxRvFO/vKlX0quyP0fewATE5NwSBsmla/RFHoMRR5IhyVlhuBCjBYJyQwYIAOAb2iwcKWA5FDK1QqRx1HTaF0Acz1RkawvPNuY9VzrQr5jw++1DGCaCGa73hFaVomUWEkM7DKijbBP5nqX2KNfSICZ7dXuNF/+ja4hWXGazPplr6Fd3OvMS6xbu49Km37uzJw8D9VjyWwQQTXKbPNBx4hgapKCYZ5k1ocuTX9MKuZ636AuCYNrfxRjcWlRDPOD772BpYOPYSdeRRo1sW3rDIIgwJEzCY5N/BEeeeQRMdgtoOuCKq61rNGZOCgyJ9JnPl0i+XYqTKvRILuX9/YwrbepeKkXWSTtk9RV5htOTk1K/mar00HdpaMAACAASURBVMbkNAVXSIdVASILLrNRY0u77QE+089c41kShXmiYSLibQSXzAGU+pemNMtgn45rVwwDmONEPccZw2EOCO0203kU7YtThEEoeZl8LtbwlVxXT8Xoup8NZQb0AOaBAwewb99ebNm6FXfdeZeUpCHA/P73v48/+7M/k7H6q7/6KzzyyG/hmquvEYGopXodO3fuwsREFbfdehvaQQcnT54U2u9LL78k9Fi+UHfeeSeqlQp+/OST+Ff/+t8iKlaEgTXlAf/3f/g/8C//4A+wfecuJMzN7ag+w9/8zd9gYmJCbIbvfe97+Iu/+Au8+eZbompM58q+fddgz55dSNJI2kbmEz8i4mfwu+S2lmtS+mTzc2X1wCbAvLLGc90RTLsp9ZuzCjCF5mkESMfdCC69bmUEU8GyiFtwo5Dcw9EAc2ifmI1D1U/VKJZ6liIEZPIxpQgylV2Bgu+YEiJUbCSopLCPKonz/koFzdrWav4x2nfq0EG8+cLPhJYzs3M3tu/ajUNvvyEA8/6HPyNFtV978XkEzSXcc//9mNm+EydPnMCj3/1vePDu23Hv3Xfjr//TX4vEOkHk/ltvlY2Agg2PPf64eC8/9fDDUuC7Xl/CY489JpvM9ddfj29/+zvYt/da3P2RO6VUCTdf3veZZ56TzenjH/849uzZo7mZSYyjR47im9/8b/jyv/gybrrpJjGYWPib7XnoUw8JnSbsxCCooEx9vpgTYOEKXZkS+T3xHiuAsZa5NtT7nJmEy691oQDmJRZ6uwgvZj9FViU0rYosvy+bvFspR3KZfIYZo5dJ0y+bZraWWlhcbGB66xT8AjNHVweYvYczCqi2xp84B20kTufZWtaX9XTaMCcE18X33n0brz73Q1TjD7DDPYCt01WEQYBjs8DR2lfxuc99TpyC4pY0lF6pqZw6qEexpFZM5nIo06npavqG/WQpsqOeUSOimjO/tFBH0A4E0FJIiKVstmynUAvXRwWY2VrGdrfqRjB5qTgVhyEBiyoWx6r2K4rGruT/UUxIo5e9VJv19P8ogLmea40/pgZmWmcwGUhhjDoFlYJAnq9UZqkl1SdQpfWNmV/6vBo9JkX2ww8/xG9+9rM4c+aMgDTu6aRjP/roo/jDP/xD2Xf/w3/8j/jSF7+ITrONLVu2otGs4+z8nNBbb91/Kw4dPiT79fZt2/DCC7/Au+++i3K5grvv/gimp6bw2FNP4l/9L/8rolxJpsGUn+Kxf/p7XLt3L66/6QZxPhx8/zBy+QJ+8E8/EIrttddei+9//x/wl3/57/DBBx+AgkSkvP7Gbzws9TBtSTY6numo7goAipFFFlNZopqbnyurBzYB5pU1nucOMDOecRGvoTqpKJaarWVDPXMXsPO70VnDejEqrtmNebA1w0CL3ciy3mkVA7J0WYrvKcCk8i71alhOhJuEKnwz/1IBJulNEsG0CFMW21QKGntIcPzgB3j/1V+A4Z0gjjG9ZQvOnDgmwgv3ffI3sGfnDhx47WXMnz2D2++8G1t27MCxI4fx2jM/wwN37McN116H/+cbfy2eY1Kgrr/uetx0040ol6v4+dPPyEbwwEfvx96914j8/bPPPiuRyauuugqPP/6EbC733HsPtm/fJnmQ3Bhee+11vPnWm9h/637ccvMtGn10gFOnT+M73/ouHnroIaHHsO9YFJzn3HPv3ZicmER9sY1OMxBqUaHkwWNyqgXsIpOuG6nKsq+tvtgmwLyA79I6btUbH0MDSIDmYlOi2ZwPLFVCZ8Pm59ezB4a9v0mQ4PSps5jeOo182Zc0A0YwxQW3qi9CwZEsqfJPD1yeXzDSGz99pr7QqeSbM8/t9TfewJnj72Bb8DSurp6RiF89KuNU5Xew/yOfxnXXXScUWdsvTK1oxsBcnLIyISY9DzM5T0SDSJK2Uk3jUH4FtDIjl+VKGh1Rdy3kC1LPkEq91amqyfNQsTkLMHvlqOxjKZMnaIcigBMEHckHZQ4/0x2YeuFTNZRib77mVoszUdTcxwdgg84cC7oHQfX5enO6zC6lGZkUfUdTPepNtNotSQGhWBJTR3q1lFedpKs2uQcwgW996zsI2h188YtfxJmzZ/DWgQO45ZZbBGg+99xzAvLINPr7v/97/I9f/jLeOfAO7r7rI1hsLOKNt97Ep3/zs7j22uvx2q9exVtvvCnpK++/9x6OHz+KMI5x9933YM+e3fjxYz/GV772dZSmt0sOZtVNMXviKD549z3MTE8i5zk4cfKUXIvAlqky3PMpQvTVr/5LAY//9E//JKyqj33sAQRhp7uf83kIgjmXeJy+Hq4oIW8CzFWnw2V3wCbAvOyGbOUGnzNFNhNRkz3BpYhAbz+/UJvzhg+LbKorfwafbRTAzF7HkbqUWtOMYJz6GTbfiVFfRky1TpV66pgjJTp+po6VbPWZOvIavaRXOMahd97Ge796ETv2XC20nHyxiOOHD6ITtPHRTz6Ma/dejbkPT0muo+Qq1apoLS6ghBC37Nsr4O1v/vZvMLNlRqKYjFxyI2B9tGPHjuPdd96VEhFbtsxIjiUFBEhvnZ6elvpq7777HmrVGma2bMFEbUKossyheOsAo6gJduzYIX9nDg9rbb70y5fEKNq9e48YFkeOHhWwevXV/NnH/OySANVKtQIvT4URS4XN1jk0Yh5r9ABvAswNf2M2/II9Q02pnGE7xOL8gjghZrbOCI1udeCw4c3avOAl0AOD768Y6YmDU8c+xMTUJEq1AhzXFhYeVag2C+4YRTP1+iQFoee8uFB7WBdgmvXf7kCM4pw+fRoH338Pp975KW4t/VyAV+RO493kU7jh9oeEBSIGuEldYTrFQgQsktvCvPU0xracjzwixBScI8TMOH9XekZbC1pYKZ0YrDVKyidBYWWiDK/AvUxVbbPgSp1+rtZCFIDoisAUc6kp/MYcu3xewaQ9XwVsGYk1YVaDuRjZHHcchlJXM/m04j44j47vPgZGtpQXhfqCSCK/pD4TZEokk8qpAqbP/cWyc4h9/eILLwqo3X/LftFLOHzkMKZnpkXzQKiwRmCPgPH+e+/HwYNHsO/aa1FvNnDk6BHccfdHMDE5jdmzZ3Dog/fFGUDASrX4RrOJq6/ZK1HN1994DTfeegcqM9vQogJ1miCPGEfee18EBZ0kFnvimr378PLLrwhFeN++fXj99Tdw3XX7UCwW8OijPxaq99atMwijwORdaukX2hr8l85pTS93USptRjDPfbZcelfYBJiX3picU4vOGWDKjqaqpzlG34yKatZbeE4NvIgn68ZqHlDaoYYKQeJaNimbl2GBJAMvAjBtehCT1x0FniqyYXQNDPQUrGkwp92EMoxb2ZOTKMLJY0dx+vhh7Ni1W4sQpyk+PHEcYdTBjTfdiB3btornm9HDxbNnUPIcTBRz2LVlCtMTNSw2Gnju+ecxUauAtSXrjbooz23fvkPorqdPnZb8DEtXqdVqsllx4acnlBTa+Tmtc1Wt1oSSy4T++flZfHj6NKIoEaVDgkyqy1Ip8NSpU0ZtGCgWCti1Z5f8ncJE9PYSjJIu5fg9mK4iFNlxUaNkLRIkmwDzIr5Y67i1lsZh3b2GqExSeIrlSVQA5PL99EU7Lt/HuOAtHwow4eLMyVkRAatOlpG6MVybB72C9a4RLhZsMKqgAmYufHQ8CzD5vVUmZQTn0MH30DjzPuaOvYYbS7+UvaiVTOEXi7+BW/bfgrvuussY4Po+dOIEsxHQcvLIUVE3CjCT81FjnqTdYwyl1u5lo0CXLRUkK27IckFNzM8vyFo+NTOB1I+0vJT0GXevnixUzw7QuspSvmOpJQ7Eaq0MT9R+ex8B1RkFdW0b463nBjAv5ARdBjAzSrrEzXS2UiCp02oLuOQemSOlewMo/8wjlrJfro92qy3gnhFjgn1Gm0nPpW0QRSwpFqijIgyRK5XRDGI4ubzWnKQoUbmCRPo9RdRpy3FkXhFohqxb6fNaPsJOR86LHB8BNSSQihJ+1AkQNBsoOkC1lEc+l0Or3RaxQz43QTbbQef0yZOnJQ+UUW3eT2taK8CkbcE+tWqyHMtyqbpZpuRCTuoLdK9NgHmBOvpC3Wa9ALNrGJmGMl+RDlSJvmU+59NTeL77SKk5PU6qgZWS29PbOMd1O5pcSfaT5yiNuFsTs0fD7cm4W7ik188CSqttIq3QCijC64rCQMAkk9+71Kc4hO8kKBcKKOQ8UXRrNjtwgiYmfaDsuShSEMOjSi2kxqTI4vsewigyuaL0TMdGJpwbjC+boaWt2I2AGwZFGhhiZbeRwsLaX2mi5/Jv3FzFC8mi1FGMdrvTpUBx02FJlGKpjKWlRdnMKInv5dluPqshdnXBZYZSJn8bdyz6FSKHzaOsPdob7RH1LkdNxHWJ/KzdsB3msT/f78aFun5XbMQ4WaIgEscDjRytvdf1xpgmjT8HLtQzrHSf9QLMtZ+3GhC/PPvN9q0oaqcOFj5chOt5qJG26UbCwlg5zG3zFhVgyrpp3tvs3rX2/l7b7LLXV5ou10h1qHAdWlqcx3NP/h22Ja+j5DVR8edlrWtEE3h+4VO44cYbcN999wnAlL0iTQVgno2AtpND0feEdljzga0+s/VNzt8gwLTr58BUEHqs1NxinoaDxlIbc/OLKBFgTlcFYFpwqfuOXSfthehAdWX9p1MxCCIRhymW8oaVYjYyqwmdceDKmm7qp4y7vl/s9XC589K6mFWJmf9nTib3WqrMEvRVamX4eQXhqglorQ3bN0PmUx81So0EvgdaKobz2EUURlicW5QSKeVqSUt39RScBOTNzy+iESeI/Dy8chW+m0O5oLVHRbXelk1jWZuuIrMrKTsaT1SXAsUItayNjj/rhscsg+akmMqLsLO+Y4xki4pxKiI+H7x/UBzSTL0hwFQHQ6w6CwS0Qv3O2A1Jgkp5YhNgrm2JuSyO3gSYl8Uwjd/IcQFm36JtVGO5vEjkDQRNmns5+LmQAHP5wp5RP1yX/dQHLfrSY7rFSsbmtWiEkqCJVFgqxpIOy+1eF2jNtczoL/RpN/Zgbk/gp99kVLDFDYa2logtsUixqNI68JgbI5tAik4YoOYCkx6pUrF4DIWWRGOMm1SipQwoxqO1p1SUiGPpamKMej4TAlBPvNH8C6NMen6KVrONTkARB9LOeL5uEvyZG5fk5whm1EmjinpUjWtJpJNjWZuoSi00QeKyz5ooZV/0Mtsz9jADylegRa0cwczUtcxQpeXuQ8d7rXUwV3o/x5+og55y7aLsnB+81jCQMf79xl9VNu7IjC2kUXzOLVOyhvODdTC1XE9vHlzINedcn3Qc4DJsrvJ341IctY0mv3CwwdZL1X3FFHDZz6Xal6Pe34XZJZb61ciax7VHjeBl+5JxWAht0+Q+9vdp/7s+zjiNOxcG+7cLLhONPnGdXFxclKil7yaIOnUsHnwKN9bek4JVIbMFALTiGl5ufRb3f/RBXHPNNd2ID68XJgnmwgRLqYuclxdV2pwbY5eIH1E+Tv+zzj4NHBrXpYmkddvpQER4aPHHkYP5ZoT5Voipgo/pCkGioRZb8GGEecxqLNelmmqn2ZH8w1w+L+u6gFEBRGbDMqCjO/cyUUudh71xHDVHB+fFxZi/y8bXrE3d+WWWK0YKm/WmoQsXpASYCBu5IpdkxI/NMy9buu0eZ5zMXTF1ojIulC6SCKgv1SXyyGhxnoDeHMcoIiOYBw8dwuEjx+AVimhEMa65aT8mt2xDIceyIG7PFWHq6OoFZKcZmkIkWSyMvpssFtoPUdjBtA9U6Mh2EvipZ8BwgjhNJNLKGtmqDK+gkucx2s0cVUYu6aiOolhsDd6iWGCazabIz7hrzuVy3CbAvFxGasx2rgdgZi8tJTeY0yHCPhfXWB0NMC+ywWRqknkGhBPwFT2WJFEVWa13SZVYFfZRIDXgnszsM/JtH8iyW7n+gUqBElF2WVNTqbi6oqcIwwhIQkx6QM3jrRItwt5Vu+1Rs2js8MuKNUgx7MQYtqYGIYGj53hi1HFDYM4Hz6HnVBwQRiWPVB0Bvb4vtBp+iVocOyUDjJqUvm93kM9pfoqIPfQeWI8dMBhXBou92TosIjH0XIJ0299ZY3skdU4L2y/7DI1gjvlijnGYbfsoY2tZjnA3Dm6942y09QoZ43KM+17oQ7SUhgHxaYp2K0C70RIqJGtissD75Q4wRwG6UeBy8PjVDWkLMAcs1S7A1AksoioDjpnseK9+nws7O7IgiC9hfaEhUSEWb/eLBDBZl13/WqBK1L28wQv1nIP9y5+zX4zq/OrlX6B++CnU8g3QzK/lljCdm5d6lMxQo2kdJiUcaN+NLdc+jLvuutMIqOn4Sd3mWEFmO2WOI8s8RNidc1DwGY1k15h1ixGixNFameY9y86DXgQzQSsEPmwlaCQOpt0E0zmu6Z4AAJ0bpgarlIbR2rRc+9vNtjiGuJ5XJ6qaP535aJtZyiKRCJdERAfSHoat39m9Q3a5y8g5Ik7aKJJ+aTcoZOOILkK+mFenWTd1eJgehALuvvlvbQIRDfRFkIl5lqxRWqpyL81uUg7mZufwyiuvIucXsG37Nrx/5CgqW7bj+ltvEwprItH/8anJMhZG5p58AFunuE09iLCNqZKPopvAk/XcRtK1LI3N3+XzMGLJOcMIL20Ezim2h33FtnJuUEV2E2Be2LX2QtxtE2BeiF6+gPcYF2DaJsmC1qWwKKgUcR9GqS4uvhxiGOnilA09XmgDyW4AzFHVaKKqxRJc8l/uw/RIE/cJu9RAqK7yz4D/Xf9uEjJN9FMja2YMhIKidTZ5T8/Y5fQoUlI+CUNUnBRVLxHFWgG4BjSyrfSqDm7SQmeVempqrHEDILBUNo8LBjxpQDCnhBRYGhGsWUkRA9kYWOOMdFvPFWojrQ6JWIrKnnlik/MkVBihxsh2pb1hMJBESIdEEfsjD8vpr6MMk0GDxD43H234R2X0l38uDsAcbL9t18hcKqMGad8Jm9uk5126AFMNKdPHKYt2B2guNUUYqjZZMxi59/dBo/MCLqdrvpUFFtk2Z509wy44zIhefV1TStqyzxCA2bfWD2nA6vdaczes+4Q+sOYA7UaIpfkllMpF1KYrrCg59NryDIbKn32P7LOdz2ccBJg215LtoBF96NBhvPbC47i7+jTKfrsv35xLYMB8NBHP8XGotRdzxU/gt37rsyLcZj/i5IsSLHVizFO0qFiWd2gLEkwUKPETs0ijRrb9nABX5ZTY9bhX8kTmKNuWpljoRDjboUPUQTlsYYKAgcqvsidYsR+lNTLaxOvJ+9psimOQTsNCmSCh31gQgJkQlqhDk7U2FeT2hu9KAph2z+IzMbpM4SNGG5kiUq3VlO7M6C6FquybK/utiVyaJXvQzywRRCrPhykW5hfkzOpkRcp8aZd3LQgpYfLWW2/hlhtvxY4dO/Hya6/j+PwS7rzvfhTyeQWYa1UfkolEe8GE2cV2SNFuLGFbKYeaS4ZVjMQxxg9rHIcdAYscd85/a1+QvssaqQIsCXglt5Qq9A4qlc0czHUvmpfwiZsA8xIenPU0bSWAqYuXbi7ikLQezq4ymgIZOplEEt7aqWvIhVtPm0eds8zzbmXC15UzufaW2fsP2wjZRwSYBS9F0WUSPEmxXIxJUvUQxlqKRG39zOabpaaYP1tDkVCHWEiAJDd3m9Npx8uq8xvKVBB1UESCSRcocOPiVwZ/6ybf7/G3nuwuUBZDQvMdufmzPiEVBRmxJIDkxkhai5uzYNI+i/HImu1SGU89D6x4rPuihWZbzTLchuRGZY3DUSO2EsDMniPP2BVeGpanOQxgin9/qMGk5sDacyrXOvPG9dqroSgWiE4zTWA0bb8MAKY02gXzMOsLdTGYJ5ijS6+Nmes9Su1F9naNMYhZcGkPzwKcUZHEYQ6gwfdgOUBaCWCubY6eT/A1Rrf1HWL7QiiFdHbRsJ5dlHdyy44ZiW5rrCcb4+72ttKuh0S9zuczDo5r9meW4XnhhRdw9uireGjLP2tDzb4rb67UQ07gewSYORxq9gNM6ySkMAprTEZwUXfzCNyc5Nl7dDD6Dmo5irEwZSHkJo7UIehUQZfuPUmJFcei5oO2EuBMmKDp+CilLiaSDsppJE5Fpj706jnq2kIaJjteBFt8F0VSQEUxdVjZGLs2DWNX2G1x9Xd63LVwrfNso44f/k4ryGTEjiqt7Dvfy8l+KjiM9hXTShjZFXFAWwNOI/B97A3uyyzptMSSTg2Uq2WUqgWTlmLVebX/FxYXpPb01MQ0ZrZsxevvvAt/Yguuv+VWFPKU6umlw4z7/HRCS+RSU6LlQ5tiqdXElnwOU3RIuJEoGyP1JYoeRm0j4KP2hy1HIrVcQwoB9UAnC7LRR13aFPkZd0guq+M2AeZlNVyrN3Y1gGm9lxIhy0QvxVuZiZRxYzI530NIjKu3Y0OOGCgt0lNc7W1Mq29R62/JMIBpr+a7KYo5oODEIuFN2lPE/ERSl5gj082/HGirAZjWSBJDydBnLLj0WQfT7NmK2/rBAhPmWbPMTSPUfAdlycekF5FUUAsWTS6MpbUaeqxtP5/NeqpF7yFJVXK90ZINrVgqyJdsDtYb0TVWTC0zS3M0F+1CT5NPtpye10Xc6rm10ZYh3u+VRm0cgNk7xiDuwYnS9aQPGuOXDsBczSi+nAGmuBvEAcDcogT1xTrCToDKREUELH6dAObgXB8W8RwXYFrREcsWGAVqs/dcbZ6tfwVd+5m2vSpc48CJXczNLoh4yY7d2+GQwjE0C7Pnz7rQADO7pmafmO0gMHz//Q9w4OUn8LHJJxXrmbWHBjdFV3gcheLiNIdj7esRbf8cHnjgflF1JQNFwGUSC6hIPA/NJId67MDP59GJArhxiOmcj6rvwE1CVc9lDpylopt0CgJDEWUjyISLpdjBmdhBkitgIgW25RIUoMcQILF9BAhsg4DOiPn9EDoso6u5Qm54KoFFtDJQPYDbo+9f6QBTZyhBOtNMmKvK/pTfGpBu50n23aOjl2W8JHeRdGKJ/CrtdmlxSb4vsyRYISc0Zr2W5rvyW2oxHDz4PhYXlpC6LmYbbey+YT9mduxEjgqu4txdG0V2kFEgTpEkwUKrjbLjYMJJUCuaagOpK/eIYta9pMNEHZ+akkPqOhAEbUN0IuvJE4FBztdSqSIgfPNzZfXAJsC8ssYTawGYLM/hSK0w5ve5Er3sUWOtNp0ulucTyI0cgj5Blgy10rrSzvPYjQKY7K+cl6JEWioi5FKq7qUICNToWXa5TVv8pEDKBPhMWTBTwsSm1psom6rQGiqseTYThFPPsYj6cPMPgTDARN5FxUvhiyJbKtRVTZVZPlrZSKZsXl20rtSyTjuQ3BFuaqxrRQEB5uHYgbdqeNZ26CrydsMJ/VQsew/eVzzcxs7Q21L1gG02eT0rAMzBqJBV0x1mhA8z1LMRvu4GL1aePXo4wMwe29tkNyOYG/PKqcPEcCkk37ch5UoaIhZSqVW0KPtIKLExrdjoq3TBUUY1c/g8Gn3ncWiDOn2zeaq9610pALNLI4wdzJ2dF3XqXVft1AjQiO7LGsP8/kLQY7NNGRXJZAmQf37s73BL/mlM5JZ0CaWAKwgwU0l7SJ08TnW2oe5eh2s/8i9wzTVXy3EqEqT5b66ncj5LgSPgMJ8vInRjxJ0AhZTKnh7KHjehGOwoXTs1RSLLXOHPrMc8H7k4m7jw/DwmWFezCPgmgsnlUWit0gYCTV6L+ZRshwtXal1asDxsRKwDyToEhqv/rubcuFwimNn5Zt956WcTDRbAzj6MtV9i0koF7OvPjGQPVmiSa1K1PSVQ7Ug6CvfnrpAeHGEXEejnqBLrs8ZkUwSlllotJLkS8tPbUSD9lPNnhEN35XXQlnYzR5mSMy2JqCfwY84bB2V5L+kkoc5DLwfTzmEpswamQzTFaU1BIqrSUyGfOZuVcm1TRXajN6RL4HqbAPMSGISNbMLKAFMXix5FVgEmcQQpOiLqIw4xw+vvcWQvGsC04IybGVNA2CTmi9A5Nij30M1JsguppVKNtki6Xb9so7P04YxgjW4c6q0reAmKToxCGiHvUD0tRZA6SFzmWvhISBc1BjJvT8qxjUoK/ZURZAMwpVamiVhqhbCeEUUvsuSsSc5MgiCK4CQRKm6KKeZ+ulIpSxRjqeynA6ibln0m5kuqkaLeS+tRJOWKUvMU0SAtlpsAPaS5gi+GnCjYWvdCd3PKuOC76NciNl4/S1Hrcnp1zslh2cEwEGIIwBw0Fu1AKXCVkehjHq+gY9Kr45a5dc9lsgLA7ObHZCOv/ccPOiHGiRhlQYcam120252PgwbLqDViGEVWj+3lK2cjyasZdBu5Fo1sszxuL4PQSV2hgC0uLgjArE3Vei9A1zGx/CUex/gc1rfnow9GjfvgvVabH6McJ8uuMyQXsSslZt6x5QyC5SMybl8M6+tRfTvOOzEqSmsdYd1sCALMM/NoBx3svnqX5vRl1ovsvVbq23Gfcz3zfxSw1FUKaHc6ePetVzD/9ndxXeWg0WwnNTZllRDk4aIR1fBBfB/23/1JbN9zA0rFYg9c2jUbVJNNMRekoiZbypeQ+g6cMEYnjlBzYkxTVTYJde0niJUyKb31xbaVhS/mIhezsYec42PSCTGZ494S6q7l0OHsK523y0gZiH51aewjAGYmX0NTJpYft5pDZZx3fD1jthHnDNujBp+nO1XJaDKlOeyaL+dbOyNR1XZGl2XPl+gxVeSNIrsMox4fC+BPVHCJ5cyo/u65mJyeEL2EOA7F2dxBDrOdFPlqWXJ8uw67IcJfo94PxroHiErSdVSkb0Yq/rcz52A6pwrPrShAGseSWsPItwr8MK+XyvQOIrYt4lckEXrPzUnOZqUygXyusBHDsnmNS6gHNgHmJTQYG9GUFQGmGLK2HpdGEfj/ZoTtRQAAIABJREFUnK8lMOxi2N0GhkTCNqKNY1/DLKgEY2xjnt5ZxIhZDyrRLyNyZi6pURF9TCPcLgE6NWYF5IyoQNFvjA1EbE3faFkS/WJbCmkML2ZtNiBi8rsY9cx/0VwHBVUKGD3XiPVIDSoFmFyQSVPW/tbNRACUYESlvwiNKtEvAkIfMUoeUCG4FNCqsQzpBz6ziPyQ3hSb2pnGi0rhH1ODSu5BUm0Qi6R4u01vooeqgEutZaZKnnZOaJuGf7J/6BkQvdy5rHnTDzBHbWrqeddobCaEuuz2/eaK/WmYaqZFKfYS2fEdNHpsZC0rwNADmBlbra8940RUh/XfKBDAPsgq8Q1ev9d3w/s/i9Cy5260ob0SmFhpfHXGm8g+CDBbmJ+bF4BJQ0lLlfQ+w641aNiPMlYH+32j+8AajKPekPXcb6Vn075brqbaA5jaklEgbtz1dzXANmj8rwaeh43niueINxGYPTOHdqeNPVfvFoN6VH/ad2nwnbLv0rjPvdbjRj9Dbw4vLizghae+iX3O0yi5LRaTkuglU1OStIDD7ZuQ2/UwHnzoU5J9KvoIGccTQTXLTXXCCHNBjKZbQC5fhp9zkaNCZxLDjwNsKXjIEXB09z0LYvR6zMGUnd9xMRt5mItzYErGtNNBGS0RbMkXSroPmdxAAf2G9cJ9o88sWIlNNKj4my7PDV4NYK51LC7k8Ss5r3QPUyev7S91Fvf21L73waSMWNBpk4wJ8KTPdZFRrQSzeIpmQhjKHs5yMVTzpQq3OKtdoAPgVD1Emi9J2RBNlVVjZrX1xbYtKySmOg36DJwTVDUOOhFm/BQzBdqQMYI4EoDJKGV2DyPA1HNTySXlv1QNp1M8TiLUqlPIbQLMCzl9L8i9NgHmBenmC3eTFVVkzaKXWeWE5kKhmm6e/sUGldmuMvuz76TI+wlyaEtJDoroxF4JYeLDpDaYsww4sKJFZjPUrDpzMVnjuvG0fgGe7r0VnPZ4naKbIOJHIsAj7UnhJzGcKEHMPAkm8FMIQVKHDAWVyfxgGrupjyniSf0AkzLg9k42F1O2gUQ3EnoKRS02TkCSSS0HlHwVAxKKswFhlkplcx+EGiVgW8wVhbpGFVDyQ0KK+YQIA9amyqFYKiInMrg0PrS39NLrpEf34YPlUcuV3oieO2CADjcqEm02XAtXRhl8/VN71Ytl4sg9gEmvrAV+1oi3Bu0g2OqbykOER3oGiHExZI6xf1O7okdxG2akD/blSu2wx64H9Awbs3MBmN22wEGr3hYqpABM1jxcB8C0fbVaH23Us4/q98Hfr+d+qxuAwzw+K83pte9BgxEazQVMJPKQdX7YsketVkt+T+EXfhilYIkOnsff06DkuV3jNVVjk8fzbzyW7xe/t1R4FrA/dvSY/P66G67rU861+YHMz6xUKnJZtqFcLsv3WSPfXm/tvXAOZ0iKh0KEZjPEay8/jfjYP+Ka4hFdm4W54mEhmMGB1kew9+Z7cO+995no4/LxTeIIrXYbzThF2yM9No9isaAlTtIIbqeDmaKPHJ2Lsob3XDi6F2jki8sMFUXPhC4W0gJyTooZtFBM2rK/FcuVLpDoOSlktTMlR/r02/o6qHu83HtAYK6Pm3MO/XoZnNrvfNEGZ9yUmb1l4GEG/IVZckv27bZjSzuB7wjLl9D5QpE0l+XCnFii43Ohi8XQQS5fEJaaOpfHB5ijupp2CSOpnSBCMY0wVWCpNs50VZi3SrF0XMvMMZsv+4XvOX9kDiaP45ycnJzZjGBeBvN6rU3cBJhr7bFL/PhVAabuvCoGIxG5VPIJu/GfSwxgSoTVTVHwQuSSJpB0EDs5RH4VYZoXtVaR0Nb9T6OChkbFzVsjlgTQhkwoSeia85AaL+1yQKIA0f5e6LmetoOmEwV+fCeCS88upfE9DyFdhomCSfUgcjM2SrCGImvzW+3vjYyvtE89k4bCbKKfFA2iKiCjliwBV2S9TSeBZ4wWpYkaZT+Tq0NFOoLKMArEKOPftbAx82nUe0mw2lhqIeyEYvAx59JjIWaymIQP0zMM1mMcL3tF1lw/0sSb12IvyxRQID0aYK7lgstfdGuwDossWoN2pahdNsKSBaXZ32fvOgjehBZl6HL2++w8HXxujnnPqFRRp43+rAdg2r7qsSlctOotzJ9VimwPYBoOwIg1afB57fhkDZrs89qx2ZA5PaQjN3LerQ4w1z6S/Ubv6u9C9ngagidOnJCb7tq1q1tmgD/b9+H48eNCjZucnJS/Lyws4MiRIwIiOfemp6exd+9e+ZsdqwMHDsj6dM011+Dw4cOyZl199dUiIsNxotPhV6+8gnKlgnvvv7crgMLz2Sbe88yZM7jzzjtFCIht3LdvX7fWr42inK8xX2kUtP80faK+1MI7B17HyQOP4/bJX8FxQokcdpIy3g/vx9Z9D2Dn7quxY+ce2cP6wIRxDDP3PgwDJJ6PtpMTvQXkCrJ20+AvtNrYSnpLSoqsCrcp1dVTRVjJjyMFkzU1gTORi4ZbFJG66bSJssO6hB58X+mNUl7EpFXoeCk4GQXW+6KRv+YAc+1v59rOkDJPkgjBmtUp6vWGqNZOTk9qiovk4QLN1MeZdozUVzV4zyrWDrndWt4REYqSUmkJkqCDqhtjIueAwQDmVNLRIxRYU/Imu0/wveW9rIOIlNmpqa0o5Itr64TNoy/5HtgEmJf8EK2tgavVweyCJqFtOgIw+WU/a1lk1taytR9t/a8EdGWP+Y4NpFEbkeMjytUQIi8RzDg2uYImX4HeW3piRTGN4FKEFHTBZfQziBVkkqZkQYnQhZflAoopLDQmtqHgMdoL5HiVJBCgTtIqN3zWgWLfWvqrgEgBu5oNp+DS1Le0YDiTiSYBGxNZpd5cyNyKKEQxjTHpp1JjU8YrJqJOiWWtzqKJwvZUY7n50Nji89Dgs0aCzYMJOqwttygexGqtqhuSgFoFdtINq9uf4w/oBQaYPQDT38SsF3U98z27SVqAN9gJ2WjjYJRHc1GYI6PAfxAcZiOj2WcYbHf2uhZMrQZIBoHgRr3nawVVfVExE1VhOYVmvYXFuUWUK2VMzEyYkjtGIXGM0jD2usNA5yDIPF/RrGF9sd5+Xm08x3/59Mhh4Hu1tmXnMqMOr7/+OiYmJgQM0njkfLZzkddiDT5GErdu3SpRSILLo0ePyu94Ptek++67T362z8dj3nzzTdxwww0CDglOCRB5DK/57tvvyXW5jn36M7+hyqWGPsr36Pnnnxcg++CDD4q4yfz8PG666SYtn5ERM1vtWcfpz7WOifJpEjSaTbz28i+B+TfgNQ5ge/G4cH9d5HAmvgqLU1/Cxz/2URSKRVF3tSkT2TVAjHHJpY/h+T4ix0M9SrEUu3B5XpIg325jW8mDB5YaiYVqy9qVUqPYAMwojtEOQlGhnUcBoV9AETFmnDbKdKDmPDnUlpIQFXHOHxGj0TXL7ieD71X250FxNd3yxi2fs5Gbzzgje/kdo5FxzhY6toF2K5A6mQRppWpRHN3s7SBxMJekaDqsZV1UldoRDru1vCNkXnFbjwkowxBe2MZMzhWxnyiN5V3n3OE85L+8tt33OJf5fvJnvswU/JmYmNkEmJffNFy1xZsAc9UuurwOGA9gKvDJeQSY9EBfms9oYS8DL2U/QSFpIw5asrmm+SoShwuYCJLKpiwgztBQJbAniSwJwNpgcQjH9ZC6BYSJI4qvPFdArFlwhwIQAeIatSz6pKc68CjsEwcCxNqpjxA5pLy2iZQqjVYBplWGtQBTAUE2Q65H3bW4ThL0uWiTepIDqi5NBS7oRmqcVCd6xkUGvEef7Alk6GLOhd3S1Zj/IbkcqYN2qyNFoEvFEkqVoqgTaj+YKLABwBs2Ky4CwBwGMs8VYPKaVrgga7BbkGc3UfZ7V/3RRMJt0WkaypYyOKx/h7VxJRA7CDCz8vA2emOBQnZ+bATIGgXqVooUdvvN2JDSttQRgLm0sIRKtYLaVFXygG2WZk8Ztb8n7HPZ3/aB10w6QPb3NiqzYXM7c6G1ApCV2rCR1zoXgGnb0Ww28dxzzwm4ZITRltCwhiL79cUXX8TOnTsxMzMjfycgPXToEHbs2CEGJ49hpLFarXYBJt+Fp556Stbgqakp7N69WwAq3xOe8+Ybb+HsmbPg/X/zkd9EqVzscg359x/84Adyv+uuu04KzVsAbNe9jZjnw+aXfe9WHEOjlDw3P4d//tH3sD//NMpeC6kTmdz6Ct5u34sdNzyEe++5RymU1vgfUH5lXr3Md3MI6w52EgezARD5BYlMxZ2W7Bc1rudJhMR14buMaFIQRs8PwhCNToCl2EcjX0Pq+ygjxHY/VoqjiMWxLIk6wXoUx55Iz7kDzGH0btuTG+3dPB9v+qVwTbUBtNyXI6We5mfnpdQYU15ofxB40kJoez7qrodCtYpCPt8HMCXSbQlga2GvqeiDlEYLGBlvtbC14KHixHCodmyilHxHbRTT7onsPb6fCkKVJlutTCGf3xT5uRRm1ka2YRNgbmRvXgLXGhtgpswj5AbSTRsfkY948R6qCzBdpafmuXhJnS/WA9PCwSJkqoEOI5zDzVRpsg4VIlLNBxAZcDePxC0gEJEgBabZTy+i1EvOp/iRSHw7iUQvi+yzmJHFQED6Eggw8yBxlQ2R6ClSKfvCcwk2u+Ay45jtZjbapHm2j7YAI5dBiJSLrscC2qTjqmKcPpUR+DBCONlFe7l32Qgdua7WRrMAs9GWnI1KpSpFm21JCKHIDskVPOcZcJEA5qh2r/cZSfV75513JMLCSIv90Bg7e/YsDh48KAbu/v37+/K/eNzs7KwcQ8PZRj9pSNPY5ocGNM/nMXv27BFj3P6df+N9GeGhIc1IjY30WAN/bm4Ob7/9tkSOeH9SDPmcNOB5Hq9x8803d42LjTC8B0H24Ls0zCM+CDDlHFNIvFlvolIrozxRVrq2FcUYkbs1bBxHgd4sIFiLp34tc3+982qj5+mw6w2LYA6O17DzrFOCc+6Xv/wlrr32WpmfluZqo4R8B5599lmJRBLwcX698sorAjA5j0mZ45y94447ZG7a8WC7OO9feukl3HXXXdi2bZsCUAc4+MFBHHz/oNQA7AQdfOG3v4DaRFWMaraLc/r73/8+br/9dvn5/fffx/333y8UXksPt/fZiDFfa4RaIphJig/PnMZzT/133F95TPYhMltVEbSAY8G1aNQexL33f1wAtjAYmXYxoCyt45Bh2dCodxwsRi4WIwcOnVpMDQk6mPBd1HL0tBpV0ihEwry4JJZ9j2rn9TSPVr4qlOMaAuzIp+Ap3AySRCOg2b5jJNTWMrTzJBshzs4dbfvyNIdeBLOX0tI35zJpDmt5735dj6WtYEV4ODastxm0Q4lm6ziSfZUg8jw0kEOSLyAv+c09EL9egMlrU4uCY92hsz7oCNOq5kWS62n3OO4/1i7hsZb1wN/x/dV1JNkEmFfoJN4EmFfYwK4GMI3EqoCwPNVjhUtqPmvxYF2IfjObLCOBXJByLr+UwsmKHBK1JG3URASZYE4KEauF5dIQfhoIuOywmLRfgkNhBPhCG4nIMe0qyir8EmeguaeWbnGQtxFR6AZMQQQCTHp9eQEBmE4BaUr1WLaNpFkCYhd5aVuvBEmPdqpex+5HqLbqDeTmngYhStz4c54Uvpb8UZEkZzsJmlXVzxqNNlKl0Rn+vjug5lDHlBxhBFPz3epLS6hO1FCqEGDqCbrZnAe69PkGmJnnHYfbO84zDjMmaQh/5zvfwWc+8xmJxFj6GOcY//bEE08I+HzkkUe6wjzs13q9LsY5DWwKkPDaNNhprG/ZskX6nj//9Kc/FTrg5z//eTHQacjzHDoDnnjiSTz++OP42tf+SO7FjfuLX/wiJicnEEWx5K/94z/+I2q1Gn7/939fjHRu5gSeP/nJTwRkfv3rX++KoWykwT0q2jb8Htm6auoZkjqYiw10Wi1UJioSVSem7F13eP3RlQDm4PK03ufte7YM82DYPBtnXl2IZXPUPYbN6SxYGDwvC9aZ58h8SUYo+cV5bClw7Fs6X371q18JPZVAie/Ea6+9JpTV7du3y/zm8XxvrNCPdXLwmF/84hf4yEc+IvOdxy0sLuDdd98TtsXSwqKoZH7yU5/E1m1btZh7FMm1n3nmGdx7773Stg8++ABf+MIX5H4W/EjUL1v39xwGYK0Ak7cisH755Vdw/L3n8fGpn4qDUNRjzR7RSfI42L4F7raPYd91N8nzT0xMDskj76lbS8a+1BcG2omL2SBBCx4K+QIiRooTiq64qLLKSBwjCgMpBRFGCRKX+5WPBgoI8mVJHZlwQ2wXRyb3CRdh1EEYRibypBRbUiv5Uto9x/Zpz2To7WebAPMcJtlaThVHBHMhjcqvcZpzbpCATUPAZbTccdGMPSzEgEuxH1+UIsydetJDa1kjaYt4rIuKFJ3URRCEnFGYzicodAGsKthbyoGwqDLaFoxgEmAyOl+rTkuZtM3PldUDmwDzyhpPSfx/9NhIE8O86xL7A9cZfvV0QvssqIvfM8YTqtmB3ORI+VEVV1VjBQpUVLV1O2l4JDHcNEAFTbidJTTaAdpuBW55BqlXRCDlTYzfz5QEkZwewZuUjFcaEvuFlFgCTC7UXIZVuTWRDbwgkDBFGz4iRkYlbqkRTIJQCvIQEItgg9jRBsDapV1uqE/GbJmQwkOk8ZJ+ixS1nI+i78IXepMWJVCJec0c7WnF29xJrV2W9RGoWpx1Hpg2JA5aSy00Gk1UJ6solgumwnNPzVbPMEITg+kwXS/zWqbHWmlPmruU/WQ3ptG6tuPdZzUgMGhIWqOKEcK//du/xa233oovfelLAuLYLgK5Y8eO4Yc//KFEcD772c92Pbj8GwHhz372MwGENrJI4EfRE5uPRkP0ySefFFrhH/3RH4kBzUgMjW3mr/385z/H3/7tf8Ff/uW/k0glaXe/8ztfwtTkJOI4wdGjx/B3f/d3EkHl+YxkMgpx8uRJAa40wP/kT/5ERFbGMSTWYkyPApjDZ4it06p2h5TLiRPUFxuIgkByggvlfLdMjk7FXsmE1WbdKBC12jPb87LHybhna/mZ965//g0a1trC1e632nOc77+PM2ZZgMn5/cYbb8j8JYDjPCLItAwKRugpuEMHC98LzudXX31VQCBBE/vDivwQYFqnGJ+Tzo/Tp0/jxhtv7F7z4KEPMEdwOrNTIpgnT53E/ttuwa7dO8ycieV+zPG87bbb5F6nTp3CQw89JBFTS+8clSu9nv5dyzthllAB1k8+8RQ6C+/hoa1Pi2OUOwcl18iM4SpbD8s4Ee5FcfIaxNX92Lp1mwiv0cHUP5e0bJUATDHWuXdQJTTBQgR4eebeOejEAXcl7PA9rdEcBVJHNCT1FT5abg51Jw/4eeQJRv0EU3Q2G93XIOggjmL4+QIcj4qkTBNRNQF5H4w4gvBjdDPqS9rvAcz+XP7ee7NJkV3P/Ft2Tje7RiOZWs5E822lGI2IDDISzZQgByc6CVLm3JqalIlErJUdJXoVawgwiDZyQkULtUg6YYwkamMqn2LCoxidag3EYSRsLirbhqZEjswt6lYwh9tntDNGpTwh4lKbnyurBzYB5pU1nmMATAUOzGt0KfBDCmdPQ3acANCF67Fs2QZzV6mJKcq3Cv4KXMwSlc93vJxSVeMOKkkdbmseS+0IncI03OoWpE5O8i+5GIu4kVQqplIr6UaMQFKfVUGhzzpNAjC1HiU/NISFvppEyFHy2/VENIheYfXl6TWZy1IQaqwRKUkdDRIaEMtyYFygSTMRVb8oknYQmAoNV56LgNYUSzH5ZOKNl70gi/oMwDTXp4rssI9sQCzPmThoLLbQbLRQnaqhWGJORm/Dz34nmZlDAeZ6knbXItywEsC0JWRGTcPV77MSwOTfrBiPYBvzM4UISFNlhJGG9te+9jWJQDIKY4Hco48+KhTWT3/6013Dm0CRVEF+MYJI6h49twSN2bIN/JlAkDTDL3/5ywIsSXW1SnvPPPMs/vqv/xO+/vWviXgK/3bXXXcgJ5TbFCeOn8D3vvc9iWB+9atfFc8wr8nIJiOgvD+N/4cffrgrurDSi7xWY3oYQBs1D7vlC0SVkjlfVNmsSz031mItV8tIpd6PfWmMWvKYK89a227HOWvMd8GVIaVn/6bODjWsB50d4/bDmI9y3g4bB2BaeiwbQaBEIMjIOZ0izKskULT17jinOc8ILq1zg8cTYPIYUsPp/GB0kz9nc4UZ4Scg5d94HNs2Pz8nFLqJ6jSaS02cnZ3F7qt3YmKKTh01pNkm3pMsAP5Lpw2jq7wPP4OiWefameP0Wd89UiDodPD2O+/g7V/9BPdP/FTEfRjBZNl5Akx+WG6rGZfRTso4Ft6IhrNbyo/s27cX119/vYBuS2XsAjxzIwLOMAWWEhdLcYKCX0TiplLaajJJMeETzFLYpyViKiz2teQVhHnjezmUEGEi56HMfA4paUV9rRiu5JQQrNLpmSDv5+EawZ/l/dhbc7OOQDmuLy1k3BFYfQ0f90pX9HEWYGr+jOlu9p0lztrf6Yp7tB0J26pMASzaK8KuUge4Ggfj97sCTI3EyxxOU7SCADUvxBapUqTRVe5/FDdk1NSuJ1zvCTBJ5XVEpThFoVABa2Vufq6sHtgEmFfWeI4EmF3Dx4jWCMA0Kqd9RtL4a8x57zkLduRf8z+CHkYxCTBF0dWJkYRNESbI5Ytw/ALiMEQubCIXNcVzF+RrSEQUyJUcGJ7PfE6h0VJxj/WcEqrBFuQYMU5IIaZyrE/VPAcsGUL1PdIRhTLEsh8GkJJWZIXl814CKsUToAqgpJfaSr4SVBKwpLHIxnMB5n1Igy1Q8dV3hYZLuEq6bzeBfwXaal9kb0CsKDtAImsue4+DpgDMtoipFARgDhtKE0EcGcE8nxNlHIB5fu5vo5VZtVdujIwEMlrCD4VFPvGJTwhVVkoAmL9bgEkQZyM7vB5VMknlIyilUU7Dm1FIAj4KptDgpoHNKCdVMf/gD/5AjmM+Gv+lUf/znz+Db3zjP+OrX/1DEVOhaub9D9yrxaoT4Pix4wIwaeAzgslr0gB/7733xEBlfhpFUL7yla9IFGqcHMw1G9RjrAhZdUnJyRKaF8D8S1Ih2dbaVA0O6X3yjmiUcy3e9TGaseIh2efWSLqlkPeA7iiAea73vpTOz9IhxRGWJDIX+eG8t+WPrKAYAUy2tAWNS36JY8zQVO05vIY1OHkOz80CTwbMSLtzUh8Lc4viLNm5Zztc3zJudCxse3iuFc/qqWafnzVi7DEye5ZQ5J9/AtX5H2F74VQfRTZMchK9dEq7MbdQRyOuIjdxrTiI6Cy6447bBTAPc5rwd5LjRieX5+NsECFOfXikHXKChiEmfKDiO4ijJsJOG1HiYckrYTH14To+8mmMUs4VIbs4TYQmy9z/kuDNEO1OS9NTcqx96o1cN7JjvJIDb+y+2zxww3vgbCfBYgz4hTx815dqZPRxyE6/Rho555f4R0yJONo5FI8qJgG2FX3RjUjjQOaUvb4nEUtS5mg7qWORAm8O7axCCR5f7s3PFdUDmwDzihpOjAUwCc4UYDI4l+FQquPpkvlYqQA1KQjh9DdK2SEFlRFG1hzpSK6JT4U0Lydg0IlC5NJAhHECr4jYpSgQxXqAAhe0lEI9bRS9UOipjSSPyC0jZiTT3E8ipL7meXaiGM0OjSUHnq8brdTSNB0mnl8WqWb00uSJ0piWWpZCybWRRkZcY3hpipyjEdKy54iirz4j65WZUiFGxMhu3nZgVjO2h/19EGC2mm1UCTCLmwCzH4gvp2/RQCTwI2WNAI65lgRvf/zHf9wtp0Dw+Q//8A+isvnAAw+I8cxjGe0hOOU5LNFAY5EA89nnnsXHP/ZxESihMckctp/85Cm89NLLAkTVgeHgqquukhxO5lF+61vfxl/8xb8WgBnHET73uUfk7wSYjFR+97vflevzfM5P3ofURUZ1+P3TTz8tNF220ZZxWOllPx8AU73r6rwQL7p5yTutDhbmFiQiyzqYXk7ruV44gJmJ3fcxJ3r5yWqH6QL56wAw9Tn1+bNrkP3dsLI62d9ZGuzgNYZFeQePVY4HA34eZj+cE5EfRjAdT4VzVHBmedsG5/Nqa+V53+xMvc6jR97DG898G7fU3oSHjtw277lopRN43/1tXHPDnUITZv9dddUecRwRNBNkZuuGZvcArjEKzF04votW4mIxSBExPspySCxdkkSYLHjwnQBJp4l26GDRKaIORrE8Yc0IG0eAhkakSkhQywEFRJK/KVRLLweyY3q5l/Y9UKGXUf18/vt/JbrtJWbQnPfJtvINOrGLM50AHU8ZBblEuWtKlV0bS6QLMHsStGhTObYdYLrAiDiTjZvC/iK7i7YSU4sYBU/pzSCwTFlkhZHUeBNgXuS5cb5uvwkwz1fPXqTrjsrB7BoFUp6ERdcVEKn1kFmILzGAqUad5llaPSLmsRDosf2MMorKqkQMuxBNgBqpQVw4I35HXiqjhCw34qTIJwHKaKPkdtAOYzRQRuRXZHPW/AVScfX6DGoGUYogNvkvpp5HFpozhsn2MXpJCm/qUKo7RBwGIhlu62PyGEY3cyJapOVMJLdT+l03a43yDGR6DQkzDuaLrQxAzXWp2LnYQqvVGQ9gDp3H/Tk3Gz/VL14E0xrTWaOJAicUISFwpMFHMRNGJT/3uc91FTMJIglCCSiZn0bjjyUXeDyjL4wk8l9GD2kUnv7wlOSO7d61WxwYTREDeRnvvP027rvvAQGYBKiMcJL+9/zzvxClza/8/+y9aZMt13UduDLzzremNwBvBomJICYCIESCBMGZoiVLCkcr3BHqcKhDX/TFP6Al+4u7o0PdshW21frSEW23w7IVctjN6OiQSYoUCYADOJMgiYEAAZCYQQBvqFewDFBzAAAgAElEQVSvpjvk0LH2Pjvz3Lx5q+6tV/VePbguA3xVdXM4ec7Jc/baa++1//t/KL8/99zPcccdt+PmW24WhpwA8pvf/KacQ2aVH7aJ7WAoL9Vp+T1zRN/73vfmhex3f+ymuSKBo4IEC+1ibdZLFy8JcCPAZG1WLXjI610JBtPLt/RsVj/YbEQsJl8z99GCOU3Xz3jMCJvrwBLnpl//0t6Z8r/sL58pt3xIK4FhbKfPlBoLmS93WQ0Xz11Eb9DDidPHGOMvAFND8BTYGGNpUQOmVMnvizIbV2OcbP5mWFtbxRPf/zIOr34RnWhV5jmBXT88gjeX/gD33/9+WR/4XN1uJ2+3DZf1URmcc49hmSlRMEcN6xRzSVk6IkQtipCxljIyNOtUYI/R72e4mNWwEdRQj5jnH6HBMEV3I8nxjAfohAydpWJ6jGFM5fYAjbqWuLD/fKHbwvEyzvbPOOVmOLxwQVeftNf71AxN3Q+HpiFW4gTLFN7h2Ec6nqrBt13qyegDVDHqCcvgsCwJUgGYlFSkfcPbMZ2ollJRVh32fAGigIHigdTNbLUoGiaxtQefd1APHADMd9Bg8lHKALMcrkIgRNBEUbhRzHI1NuDtO1/EiCRfUtVUaWwOMyaMK/tB4KlCRfRsa7gHY/rJcFp9TzI8iQjqKHvZjjLU0z6a2YClpoXB7IUtJLW2qMwSwPJD4CfONsmXlHT4HAjKqmwhqSLakApgbLO2aEAp+lTAZSNN0amH4immySyssStdkgPUEYPW9UkRFzxVeGBVqGxpS9CqbCy6fKmHfm+A7iIZTBYkrxqHq+kZvroA0wxlq3lJw4+5ZMz1osHK3DAymFbvj8fTMObf+L6ZiAnBnhnRvAbDYO19ZHmgdqeNeo3MeiZ5nGQx19c20OlokXlex/LZeP+NjR6uu+6IXHNl5aKwzwSwyEIxTllwnqyHlVBhXhw/bAdBLXPUyIbwe2NIt38D9+IIYz1cBg9VlONEhH6oXsnQ7UaLxoZT35rRu76TFvuhsP755fUzd+r8NwAwfYaQP3N+UViHc4f5knwfrIg6+4xzjN/bvLOcSytLQuBHlo7vCfuRIlZWpofX53tFMSHNgQ4xv7CAI0vXY/Wilik5dvIozi+fw9tvnc1ZPeaCsi0GMqkky1Bwtot/5z3I1uw9kzY+6/x8yUF/gBeefRyrz/9nnGy9IWkSjFrp4whem/9HeOCBB3J13fKV/HGwtcmeR8G6CmdFjL7JGrjAsUqYz0/RFIqvUHk8kWilJAY2wghD5sWGIZpSTks1AhRsaNhtmPSxWA/RDVIM+ptIskT6kWGMWuYCTiGUgIEOB+6W4yrke9vvoyJco/2m4HKyINxOVolr/BxqSEQ1LPcTsRMZ8cVoLHEYyKPNYgP6auCaeiP7YBBjk2HbcSwpTMzTZARXnSH11K4IUszVQkkNooAUvfd0knQ68wcA8xqfXlXNPwCY77BB3QpgcmPIASZtu5H1ZJbF5Up1mormNEOKDgw1Li2oYRDURQ1WwjSo1OqAk5NXlWckwKQYjpQb4yLndFEZHtyuZaiTq8y4kSYCTLNaHWm9KSJAQzm4SGDPw2ANHLrAWNs8JS+UoUZhgJYLde3FA0RJops0Ab1IiWvwrS7lWibFBXnlOaaG9qq8w9v1up8HM3KshZKx3EmSYWNVASZVZGnIz5Dbv10Tdun7qwcwjSmgEV2wKcW7MSZisc0TW+ifsSqWyybOj9IrJ9cWxXkFXj4To4yR5iXyOCrvcX6rccDfR8PUykyHD5Smyb/cpYEcu8yY59vNTRYKX1tdRzyMRXyqQYUt9ynq5+1Vq7S2rISRe5/yWI8by9XlU/aulVf2ymVmkeCNSq0EGnRoUGjKQCaPJXCkCBZBDx0ZBJhUnKUTxPIsyeTTkcJjCADJqGupglTEqxjqzd/r9RqWDh3C8etPobfWE4B55PolPP/Cz3H27PlcqZZOHrbDmEpe/4c//KEw9BTIYQg5Qax9fyV7MAeY1JKLU7z06i/xwuOfx3saP0AQDMQh2c/m8Er4Kdzz4O+Iym7Vpwww/WMkj5W5bSxuz7SRtI7VBDiXJmjWm7JGUEOuT0VP5sNyf6vVEJC5FCeqK/Mle5tzoGYsbdJHBykO1UMESQ9JRrEWBSN8ZTl+tj5RLIgA0/rYX3v2EmAKvJR3tsoZqu/mXt7/Ss6l3bhXlsXiCt+MQ1wcZhjUa2jUa6hZGbGZTMBqgElnB9OCklRrj+fJQRnF8HpoxAMsMoIuSxDVI0TNpogcdtvzqB+oyO7GMO+raxwAzH01HJffmAJglhYAl19Bw1ZCM68pgClR/Kr4ypzKrCYspixeXBRdGZEC8DnbXaT32KcW6EblPld+JCKAJLWZap46k87DEHHGUiU6Dp44m/7umEcylPTX2rZGhpX5lNavzAdlXmgnYrmRCJr9qYWx5ToiM68/adsKFTgDHV5qwwgSKQOHqhkztqlqIpsU4pai9mQw+2Qwu2g2lUHz9xY9X8PQtvNqlgHD7mzo5pkuIIb1VBE6PNNuOPWLpc+jjguqBkumoKPCtXD1eBH0rS+u17APxZ3yOTCiBuzmg3yvxys4VfAoANObJ9JOmY86Rr5DYruH3Z0x2u4u1d8X7Szy5/hYw/4QqytrYnTMLXZRo2G7hVrrzu4+etbo3FUWqOpTFQ6mo8U2TqeoXAX4/RBPX7HV2pGvAR6D61+nAMTF/LJrlp9jJ2PuA0wCSpYCIXAjECLYJBN+2223OaEpZSdZkofAkv+RfWfIOAEp5y8ZSiowU8iJoI8gxUSueC8CQzp1yDo220102x20m/PCYA6GA8wvdfGTJx7H/NyC3JtsKe/BUHP+y2swfJxiWbwv/273rwKYo305PvZVa+0s/ejPG47lheXz+NFjX8At+DtEQU/2i41kHs8OP4UPffzv47rrjorjiMJIrAlYDju1NcF3JMoYcb/JUiRkhhBhIw1xbhCj2e7K+sBlrJ9SWZaREkDCtIwoBGMEpPiIBeO4KmWMFKLRH8UDLNUJWnsi+BNKXrg6upgDzntT+ZP/GYPsr9ja/r1Zp/2+cPWOSlN+a/ayDIKn2VenX3P80N297YPp28QNhQVyGP0V4UI/xiZZxUYdUcZZ4/QkrLne61A950fty9xxLor3JDQpZuisCNoeZM+TWAQYs7gvbOZcI8RCsy5zt9WeOwCYMw3mtXHwAcC8NsZp6lZOApianaggqVFjTcmpL3kVD9R6nWQdKenOEB/WsOynrL2keSNFFUht5nYhMVRj5/NTwEc2Uhf+yvVUMjnzuNWqjVEFhngNgkw51gFLliUheKVxGA/6aGdDKXbdpICCrLh5FMlIKycZr5M6fafeYX1SutIVYDJkq7vYQb1JP3YB1FVNTtZ8bec29ObeAEwxH8YMhiszEZ1x4DA2c30LQ28mJXfn1jDAqGGhhQHme9dtrpWBddEPfhv0Gi7XKXcCVBtyezc+OxuNEYDpDNo0AXrrPayvraPVbaEz16bQoLpfXOjeXrCYZYBZZQ8byBp/WjVgqwBmVZ+XDVhfQdWMZbeAuWqE+v5Zfvw4cFSWn6zSqHNBywNUMe3KUE1v8PvPTtaRecgUiCIAfOqppyQMlfm8BHe8LsEl1ZEJLgkAyV7yXwujJUilmjHDvcleUnzKwlv5tFRn5nV43tKhRRw+fAQLc0tYuXBJwm7b80088uhXceTw0VxxltdgrjPDyflhGDpzmcmaEvxaKLg5ibZab/0+HnlXvT6bpf/8gYklPPhN/OQ7X8Zt0SOIwh4LleDtwWm83foUPvrQQ2i0mnjllZdxcXkFR44cFuDWbDZETdrKwdiYFFEIEtaAlLGv3NRDBZjnewmiZkf2TQGYNPDTAHEqMnKyf8me6gNMnYgackvnVjxEN0jQDYcSQSQlJULONy3lJDNUwGqhLuv3ob6z08+3WVeU8rtZDFPhoLM22rVtXH2Q7r8rM43vxAb7e8g+ApipAsw4iHCpN8AGzYFI3d8N1sakiJNKw3rjNtua4W/bvikl/U7VY6YjJUMgGaKV9nGI6UoR8465ThzkYM76Duz34w8A5n4foRnbVw0wHbi8xgCmbAIuD7IWaXgvAeYwsXzI7eBk0Xm22HFjpXIr8zYFYCrmyvFMvigauzSCc7Q9CjBVWEEAuyjTaqhREiRI+j3MI8FhynUbfyp73vhmOyvA9KfDtJuh3oMybrp3rK9soN8fYm6hg3qLcvV+LU0mnea9MJNBOuNU3ceHW0kXNnHnnhgryWEGzKjRalVO/W7wDJNpeiefm/vIiNmm3aMAU0PGkzjFxuqmOD1YA7PZ1fzLnEOXuoc7H4dJTZoWYE5+JFfYvHTAdgDTDOPy+yvrnTymhTsrwCSDXTaUVfNTi6sX64oagxI+LeyvXmfHTilXf5f3Zv4la6lSwIqAh4JWBHcstWM5xwSYL7/8soBGspQMnyXAtBBYgj8yjMyRpLrxrbfeKuCQbSRrxzI/ZEiPHj2K7lxXrrM0f1jKlBBgNrsNfOObj+L4sRPSHjKpvAbvYX3JMN0XXnhBvmNbyyI/5bHZaqxsWGcF5vl08JB/bzjAL154Hs88/jXcu/Bd1LCJQdbFz1bvQ7RwC95947sQxwO8/cpPEQ4vYj28Qeo2E7zzOa6//jrpz3GA6WJgOOacD1ENm0mAC1STjepa0J71ONNMdAiSjCrpylqKNpCLyikE/xQIUKSOoLKZKovZpLgSVZ3FIavg0kCu3z+jANMcMHsDMq0vfLA4spq6/vffMwPH1uYdj+2W69w+BphcD8IaNobMlcyEze6RAI8aqNepNmxxVc5YnMLJPM1WZflAnIuEuXESI+2tYT5I0A4zLM4vCWt/8Hln9cABwHxnjacn8uOHMLgSHxTFCVlvsRDA2c+PLxuIW+dEtIeAUKJanemZJ6dv/xQFZFLPrTh7mZPo9r4iOk5X2ELFUK8t50teptbhJCiTIsUElyxP4nI+Y+aKxgPxzC0IKCZz6VbtbY3v6hC9SafNAjBFht6pIDEHk6qd3fmO5LqxDpXuxRZuSQZEDfoqI7jcnmnbsf0o7ZcjdgdgaujWKHNZGPtbAMyZu2EcYFYxMJNYmarbVTk+dmucc4eHc7oM+zHWL60L2OwudBEx3pz9pvqxe6YiOw4uZu74qZ1GJuJEoSWGhxqzxzvSYDeRJiqIduc6LmdxiNVLaxI2ShDHa/Bfhn1SJKrX7+Hc2fPodueENWRIt9WktMLmDEvlOVaWZpYxNNVXtpG5l1ROFvDX7Up4KsNbCTIZAssPw1/5fARCPMaAJoEIASTVmAkM2RaK+TA/kgrHvA8BJENb2TcU7mEfLMwvoNXoYvn8RREQQi3FL198ATeceZcwlSwN9IEPfEDuZWCH7WJbCVzZ1iqAOatTr9xns/ShMTpxkuDtt3+FH33/22hvPolbuj9DktWxHF+HLJrHWnYCR+pvIhicRSOMsRrPY5jVsJku4mL0Hhw7cQb33nuvAPAyoBKRsCxGkJDRrilDlQBrrHNYa4B1mqnzQ/G6mKklKrguexiBJTMAcjeF23NZuplhsbXhAAu1AN2a1pxmmGOee1kr8qQNuPHfIhyZ11fxn53uYduNlQ92/XHxQ87Lf7f+K+eizzSuWz7VPgWYUpOSgx/qXHDl01jaZhU1tJt1ESPknCDbLZNkRnXZSd2isTkZgkQjpJIgQ6+3gXaQYjFKsdDuHjCYO9l+9vk5BwBznw/QrM3zRX5yY1biMx0byNwLsne7TwjM2tRtj3eRpQ7oFHmCfqDhtL7R/BwSeea51coluYqajwO3A5jKYCpIJcBsO9ffYNBDk+xlPUTb5cylckN93HJ7t9tAt+2kigOqNkoF66kUNl6/uIGN9R46Cx20Og3QGOVH2rIN47GXwGMnz7o35+wdwLT2VoePzeZgGH320Zl1OQBz0pzcHQPMmRqOXSOoHPSpILsmghPd+S4yJ4ilAe/Vjo7dGvdZQPdO78l7ECQyfPTRRx/F3XffnauGsk8JCgm4mIN4y6234LbbbhXQtnxhWeqirq2tCxgj+0cwxdDPhYU5nL9wHl/+8ldw+NBhAVoEXcytPnbsemEQCfYYykqWkeczzHKWj983BG0U8GF72QaK6xBAEthaiCQBJo8joCVQJMiz73ktgkuyi3ZdtotsqAFsre+ayPUPHV4SoDnXXsLF8xdF5CesZ1jdWMV1R66Tez7++OPSl2wHPwQM7EeymAzjNTVl3s8Pkd1qfhcOoMk7y7TvwcjcYu5b3Jcw4id+8CjuaH8HrWjVlQoj69jFXLQqonZcg+Oshrd61+PVzdPYwPW48eZbcf/99ws4z9cQt0kRNFDlFcOhRKiE9SZ6QYSVYYxhUAeihoRGMlQ2FkV1TdcgwOTKzz0sz8N0SxBrIwoTHg+lluZ8LcB8XXULyn1kv9u/JkjG9zcqqcvOCta32x/NCVJmIqvOkz3Q1p0pQsWnHefxd2qfAkyqMLgc/zyyIQiwMgDOJxHazYY6z+n0cloUu8XwyqrPeZboip5GATb6PYRJjMO1DEttKqrPtj7NspYdHHt1euAAYF6dft+zu47XwVRwaeCGnm8BmNMisz1r6fYXNnNb/7Uw35033FjIYoMe9eQy/8DDgsVGnkfQOgZT6lpqORRuzmQvGSLLEKK4v4m5WoZDzRrqElKkOS87BZh+iNv2PaZHVANMF1JHgLm8gZWVVdSadbQ7LXQ6LURc3MnISoRsUUbigMG8HE/MOIO5NcCcdoS3P263AKZvTO7c4PLbq44ONfS04PaADObqugLMBQOYKn0vGtF0Cl0LC9aEYeGzksEjQPurv/orPPTQQ/jsZz+bM380klnH9Ctf+Qruvvsu3HX3XZJ7x1zFr3/tmwKYCKQookMA9mu/9mu4/vqjWFtfw99+8Ut4+eVX8PGPf1yAHYElgR3BJNm8Rx55RNRUCU4I3GYZQ38OkQllLVUCZSsBwvtZCRAey/YSRPJnAkCGqTLE03Iw2XYCULKV/BsZRjJypqxs37EbuS7Nzy+g05yTHEyytUtH5tGP+2g1WgK0GGrLNhDsGtBgOwm0+ay8dxmM2dq21d+3M6qn7cOi/zR0mfN+fWMVT//4+0he/1ucar8sBr/VSebOlmQ1nO0fxUbSwbnBEayHZ4TlJVt8+vSpkTxuW+tFR4DAIY6lJEnUaCCt1bE6SLCShECtKUwiA38IMGOXFsI2iciPqK47m4DfWQQP31EKw8QDYZqONlTITnZjt0fwXz8fU64Zhq6ECfMzFTT4x/h71FZ9uR24tHbY9ar2Sv9vVWuZf4+qNXPasR599fcnwNSYELMFVWiBv63HAc4PyXYzmilExFxbMs/O4byzPij3iIrSRa5sCSfcgGz4IEYjG+LEfBstz3my/Q53cMS10AMHAPNaGKUZ2jgZYGq+07UEME0dVkMNNd8yLxkyQ5+UDx3duEz8iBuj5WZWg1iaCL7Ij+SHBqmUJqkHgRSkridDLNXJaOqGTeEg2QBdI1S4ZHqmqmrT3Or8SuPI5WCKFzEBNlZ6UlMxrNO0SGVDoaHXbDdEXIWeRjKdKvJTyO3o37wHqXiW3diMLmNod+nU3WAwzS0yWvpC54KFtO7cWTLtg5bnynbjs5XBtd2507VJQbcCAgWYw4EymHxfqCAb0Y1uijtuzk1BOEx3+x0fNRZ7MNOVCK5YQuMv//Iv8dGPfhSf/vSnc0aRfc6cxL/7u7/DXXffife+9zb5bn19A49981t48803JQ/Pwk/vve9eLC4uCMP0+mu/kvMILO+66y6cOXMD5ufn8lzHJ598Emtra3JPCvRUqalOGlffIOd4GVDmg/vCLjzfAASBtK1ZJrDjr0kEqAYMDHgq46W1YO0+4lAIKINTx4XzFyWE+MTpY0gR5+Un7Bxj9ay9bIPP1vr395/Jn+tF+aAwZzvzpc6bfFu9T5PXZecoYeuzAc6++SYe//r/i5vaT6IbsXYuQ1vJ9gXox228nH0IN9z2AIJaR/4jgG61FMz7oMqAla004uBk/xLkRZGI4V2IIwwjBZh8lTQ0knlw+lGAqboCed1ot8syiJ/vapIMUUv6uK6eoc26iZ4uu/WbjoWudSwxI3Mq456q+qTMI1ankpZh8ufcdvNvphdthwf7jgdrz3aOhsm32p8A0w95t7azpcMMuDhI0ReF4QhBFKFJ5WcJqPUcrDrwhQkww6Is4JZzzM2DjO+3iFNRU2OI0506uvUDBnOH03ffnnYAMPft0OysYQSYX3rdrQL6TuerAr2UIpbjEvt3docreJaJ0+hO6jRj9f67Y5qP5sdxk2e0KEG4MSd2MwWT5f9YpzMVry6LVTNPqMvw2AYZTlcaxI2BbFau68pedDMUyj1bzUSOtrnqnLHzcoCpxbGpIpsMEzS7LUm231zfkB5l/lez05SaavnmKkJI6pwQgJkrr+idZwUws86e7cD0tNebrZ0+KNwZg6n3Gy99oYaXzeDZZnGVh32756/qvyqnhc3Bqrlp96gy1CfN3a2ML1U0LoB2MswEYLI0wtxCF/VWw1eauIJ1WmcZj+mdROwLA5j/4T/8B2EwCTB9sGcAkwzme29/r5SR2FjfwLe+9S288atf4YYzN2B5+QIWF5fw/vvfj0NLh2RN5PvMUFEK8Dz00EeFreS5FNsxMZ2nn35a8vceeOABYfbKY7adge9/X2aibJwVPBTCQlvNyzKrxH4Yv65bd1hS4dwFBZhnjku+OHk3PzTS7m25gX79WH/uTmqTgVr+a6C4zHZVrR/l99HeHb8f8r7LlMEkYOOz/OynP8HFVx7Dzc0fIwwGSMj6BiH6aQe/SD+BO+7/DE6fPqPlibwIJF9kpwyAyGKyaD3zJEM6b8I6LmU1rKYRMqlVSYeigkzeT6QMnAOHPh3J8hBcSAcjm8pa0gyXJIvZx2IQ41CDonA8UZVGbZlj39HByt8JMPPcVwdHDWAK+BX9gmJd3W7+bTeX/Dm43Xro71l23ypwae/IzpxqBVNougbTtGuvj6kEmMKsA/04RS/JpL54j1odjSaimlPKltrMOn/9dXuWvskLxbm5zGknq20KDLIMp5oBOiLDf/B5J/XAAcB8J42mhDt4AFOrZshHvJQ1VTKfUnPm6veMz/Q5QRAz62YxBbc0dj07Uby5LIlCESSvZIkIIrD/XP1Q/sxkeIJIavIRkGZZgnQwlCLCVN3La3O56/uL8eUCzO0GZhxg6kquxkmG9UubSOMMnYW2yJL3NwcYbA4kjK/Vbon4j9Q1c2VXaHAwAisHmUbA7THA3ApczgpsZgOYPnjY2Uy72gCzqu/KRvMkIYxJ/e579ncCdnXeqvFlJhiNWM6ttZV19DZ6mJvvojPfFiPX/8xizGz3flyN7w1g/sf/+B/x4IMP4hOf+ISEm5KV4n8UwPnqV78qIbK330GAGYGlQb712Lck15I1HQkYNzY2Jd+S+Ymiq51lInbz8MMP4yMf+YiEU9LRRYDJf/n9d7/7XQFkv/M7vyPhs2b8G6CapT+mdVhMcmLYe7v9/FGAiTTEMgFmv48Tp45r+Roau56ybhnc2u9bPZfd39ZiYz2tnqMPFmX/ZNinU081kFKekwb4tl7fdQ0+d/Ycvv+th3F98j2cbL2KWEJNqb/Swsv921A79jE8+NAn8lqwtmfz2lZL19plz8nvBOSx7g/3rKiOzTSS8Me41pRwVSOhCDBJOFJZlm8aeUbZ38TwdypAheybCP7UqShbi9BmDemA0qPGzGoeMf/jR9ltQxCOX2VopMv/I/hVZtONZSmixwd+9mxbOcX8559mLvvrYBlcVo3pNNccPabsfNrZHjL7fbc+o3Jddywkv6PjYZABK2QzUUNYr6EWhZI3Kf0SOoCZl+6aTrzQVv0i/qzwU5vOxvEG0ObkO/i8o3rgAGC+o4azAmAyocKFvNRqRa7FtW6w7eawycIreV7KXgoI9wJyuVlyvyRu5BpID26DzKWsr4o+WYcsjGMJj6Xi3lZL5SQjbTefafxaDmAmBjBTEfmpNWriRYwHsRj49K5HtQjzc/OoN5mTESCl6ErOGjsmdobwmJ0+13YA0zc+trvHbABzu6uNf1/FZsh7V+WUvQIMpm9A+wbYNCBxmn73149Z1xK1J5XdldnEvOBLG7h08RI63Q4WDs2PVIdhe8qKj7OP0NU9w3IwP/e5z+Gmm24SwMhnYm4dRWoICJkveff77sI997xPcguZe0kGk7mJDG8lYKQoDkV+up05MdJ53eeffx5f+9rXBGCyLiWPf/HFF3ORnW984xsgi8m8z/vuuy/Pm7ycMdz73nScRwJcOLcsIj/HTyrA1LXo8oxRf46zDwmOCIy4/vmhu6a+a0BE1GydY43jV64BSacBr8X8T37Ha9vcNbVcns9w0l/+8hd47WcP431z30eaDUGlWbKYvWwOG83bcfTOfyTjLuPEdAsHcH3w678XAj4FXFqUS4A+a2LGAfoRAWZdHc6SukGlUA2XJVaX9BnZ3wgeXfi6sI2aQhKyhmLSl31vqR6i5SJ0pDNE2b2oi5nPDblZwWwX4c8RotCF0c7gpJx135y0jlX93ZwSk9ayWde4vX8/dv8Owm4DWBumWBswGF287aiHNYRiFLkEJVebWOX2L68d0u8AjjUgqUYHn3dWDxwAzHfWeI4ymC7MxVgDBVDqqWSYysFHDV1zoDJ8mP1jzlcn6JcLIDCEiFkC7L9GyNxFNXXEGzzoo5mlONQM0dqXkR6q3smQOtbBpBddAWakRgdV4+IMm+ubIpJBw4VCG81WE4Gg6sIrK/zuFvNne3Ziupk3DdCZFmReNYA58TXzaODpumMkHHkag8cMUd9LvxVQKzMHZnRVNW/n4IRsP59dwwW1PlqA/kYfl5ZX0Wg1ML80L2Ha/mea552yG6c+zGc6pj5pwoE0rslSEgwy39nqQ7YFjz8AACAASURBVGp+XUsEcl555RUcve6oqMAyzJBgh+wkmUyeQ8BCYRwqs7Ichdj2aSriP1RPPXXqlHxPYMp8TV6buZm8BgV/qCTLYwigfKZOVrF9tx9cGYCpoIyAKpB+JBOsdSdViZf/EmRyTaTIEZV8TdiI4JHHcvx4HY4XVXJ5HQox8e88h+NFhwHHmKHMvNZNN9+C115/Ha/94mncuvgqjobPA2kPvc1NNBt1DJvvwvLR38dHHvywnCvh0I613QpgMg9TfDYsScGa0VmI5SREL2wgjBryyvH1IxxM08ADmC4fk1E5DENm2S1NFJF5JsG1aYwkG2AhDLAUBahJmS9Gt+geyj4smF5Ti9a+tbkqzqKADGc0cc5NmouzAMyt9o6q/Wm7d33/vR+XuyKNni9yhOJ8CCQnsz9MMUgDXEyUCW806iJqWBSd8Wu5XU5b1BlyvBEcAMzL6cZ9eu4BwNynA7PTZqnIjwMDjinRxVMT7AmK6o6l2+k93lnnKXspfRNRQU2FfEz8QP7u/UeQSRVeO459S681lfbmayEW66Ewm/vvUwEw5wkwDQ1rSYgsTtHf7IvACD8MmW22m4iYaOrCFq8UwCz34VZGw3YGwNUBmKo0XP3ZW4DpM5h+aJ+BCd/os5y1cnigtbuqby8HYGrulgOYLnpgsKk1H+uNugj9iMfcfbYb291510bHSUnWPL59VxgzyVMbDsWwJlg0ZtaMcjJfXG9YNshylghiDADxOPtPw2M1B5rf+yGeJrxi+YT2vbFtFsrJf/1cxt3px926yiSAaVlgl7fIltcD/v7qq6/iL/7iLyR8+fbbbxcgSYDJPicjTJEmhhizzic/FE8iw0ggyg/VcVmKhqzzxz72MQH4VNUlqCfYJPCkIBOB5mc+8xk8+fTTeO3ll3DD0RC3tX+IdrCCC8sX0Gy2EHZO4/Xo4zh58wcwNz+HI0cO4/Bhva8BTf5cdhgxDJVziEym7E0pcDGOsBE2ENWbsoQTXEr0cUbnqDKYtgcSSDJ6VTWWVIhF7iOu1BSJhMomOBQF6EYZMoZNWr7mmBiSRs3YJ2cwReSnCJEtr0mTZtAsa/isAHO7WXtl1qDtWrF330vwq2MTdaQDJAjwq03mZgKtTgsNp56fxzPNUId8cssPAObejerVv/IBwLz6Y7CrLZAczNd8tok+SMt4IlgKwKhIz37b1ftfixcTo04Apm6sWhvM+88J/IgQgstTyUJ6bll7jNJrQ7QiYL5eQ9PVFNtX/ZAn1qvS34YwmJAczHpdjVkpgmxCPgydGqbCnPR7fTSaDXTnusp2iqWhvu2qzyxe5mkNiWn68moaAJMNn0ngUkyqaR5r5JhZmGGftfTPM7BpoMbACFktX+DEP98Aid8YP9R2lgcxzCY1WS0hLAM21/tYXVkTtcz5Q3PKoJRqss5yn9mPLdZIlzXmySczI3v28fLbYP1p/e4/m1+jschRda3w8tNM8KUQINM2GdNs1yxf274vQhQ1d5NjbqqvV/P9qR6rLQBmHmJ+ecyr74RhGxha/Gd/9mciwESASVDIkGSWPmEIMgHiP/gH/0BCmtmXDJc1ZtnAOtljsqD8nuCTtT4JSDl2zKFlni1Zzd/67d8WNnttdRXHjzQwf/6/YjF6C2+/fRb1VgtzC0ewkp7CW9kdCJtH8K5b7pA2xcNYStq88vKLaNVDXH/y3Thz5rTHBhYqzQQMcZrhYhJhDQ2EtYbMYwGYMnEUXBrQ1HmiNkJetsQDiCJcx9IW6RAtgsxagLrLy2Nepc+s+vPY/l4IOYUqQiQq5TqH/TVmN+biVizlLOuozc3daNPsa9KVOUPGZ0RC0X4L8GYvw6VhivZcB02qAjMKSkpGqZjH5a2KbhJmByGyV2akr/xdDgDmle/zPb3jGMB0RpqZumTjmgcAMx8Dhg1L6REn4CNspQBMDQ/SnEvH/DpwyY17mKZIpQh1IjmX7VqApoUUTVGzbxZv7GVPmAkAs0uA2agVDgjTJspYPoJ1uxNhM3ubPTEAqDBLRpNlJHYjjGkrgOkbf5PYsv2y6V+psZzFMDKjrgwU/Wv4BqGxl9anxoyZ8eerWZYNwlnmpxozVmyIDo8Mw0GMjdVNJMNY2Jr2fFvzfa40wHRs87iTZHcAZrlvq4C7CiA5FWMJrij6IQeYrgSEhSX6ILM8Fv49/eP4jD7Y3S/vUtH+6QCmzcVZ5qAd678j7AsCyH/+z/+5lHQhmGMdT4JDspCf//znJTz2D/7gDyRklc43/jc/Py//2YcsNPNdCTJZNoaKwVbrk8CStU4ZKk2gOuj10Op20Out4sUffxFH0meRrfwMUYsh1AsIwxbWkgWsZ8eQHPtNCbulHsDrr7+BJ37wMA4FryE88Rncf//7JYxX55NG4yR0fkqYLHAJdawkLFPCXLpI6lwWuDEQkJmk/FdDXVkuhQBTotQdgpD5IvUyzbE6xEINmI9c2GQpDFbFsl1OqOsce6+oIMsw2UnAcjfmor+2ld+BWebKbrRllvtdjWNHHAOSv2sq6gGW+8AyGcy5DupDtY1i/p8TF7hciGn+M4r80El/8Hln9cABwHxnjafmYPoMppOhtsWd2KfJTUHLU7nYGC8cbRf6w+dtpvVwiTlRRKRpapbuQLN7yey53PlFmM7otcJQAaRtptxYpR6YU9WzzZqe25rbdGXTjmNkSYJ6lqEdAd0662Ayh0FZQKnxVPqMG62u73WbHQdsW5Ff242R3d6ApetYXlJyMC9pDubcfEcAppVl1DFw3stUDdsgDbCx3sPa6pocRxGWVof5YFSZVdbHBWCrLJIpLUobXLkT94y+YTfpEQxU2CbnRSmqtWPCSlvkjc0CxKrbMV67Uo+rDmvda4BZBoVVgLv8zGWAaWBmmr6xMfDZzrKRtpXh5QNDMyLz+zrDkz0pwHJ9U/6llcuQxO5cBxFj0Euv0M4NvYKZ3GoMTXRI3sqSqiVXhB2sQpVTy3ec+AZ2YXxr/twIi2qhivlaqPOQ59i4VikCVzGaxX3G2c/tlpW9/H58XjqgnYQlkZ98Y8ibs9O54Ttf2H8EgH/6p3+K3/zN38T73/9+AeAMfyXLS8DIENrf/d3fldBXgkQCSYoqMQ/TQo35L/Nh//qv/xof/OAHBaxaODSvzxBZ5sf+j7//+2jU68JWnl++gG99/VEEK0/jzPArqLfbmF9YEMG5GkKsJYt4OfwYrr/hXgG3DM09+9IPcLr2BN4MH8CZ2z6Em2680YFM7RYNkdV8zB5riQ4D9NIQtXrDKpM4KU9XukQUZfkaMkUk1IgecfLo9XQ+plKOi3tgEg/RDmIcqYVoEHS60RBGVHIyFeDKeu2Fzsp89dbRMSeLD35zDZlivtug6zU1vFJ3LPdx5zDP294Pf97687/qe3v/vVfO1W7RJyyvbbbHVV13BLhZ8zzV1qr773QuX867WW6nlKlxo74xDHBumCJstdGUdRCIneiURjx5qQRuf7ZqZrpjesdU2kXa8gOAeTkjuH/PPQCY+3dsdtSySQDTtgmycrUwQ11qHLnN2q9JtaO7jp40go3GjLXqsKaiTpLbLdzGQU/ZtCA1b4VpX+uOUOSBeGBVBI/CzG2kWsfSgKYBTK3XpV5bCQ1JGB4UI8oSdMIU7TBAnXmbFuunlEIluzcJYMrmOEmMTcRQqp7eethtrTmgdHDPpAJLYymbbgKtOZimUhJCwl5tsx453mVaSBmJAIPeAL1eH8PBEFGtJgJA9WYk+TqyHbnnpppuYTRYw4qQWt+oGzUW9Ld8A3fKteXpUzZOqqbrNCBq62m+fwGm5UuW+64MQu1734jhzxYSawqYhUE1Os+q2EMftPo1HLfqS7t/0Q7KNVMvJJPSJJsbPQmLbbYbkn8p162Y8rMaXtofhYHsxbu6jLJyq4uapaPvqr6DuwkwtwLg8l3uXSsEyNQurV4Jx43eYo2tXnfGR2zW/t2FbWLkEpMBZoAL5y6iPxjgOMuU0KlVcr7ttO1lsP/mm29KiCxZxzvuuEPelePHj4tID0GjCTSR1WTYLPMyP/zhD0tepl2LDCYVgf/Tf/pPUnv013/918Vxwr8ztPVLX/qSMJ+///u/LwxpEIYCYCnw9KPvPIz621/ETYeWsXjosISJcw/Ksjo2sgUE9XlsJvN4bvUGtNOzONN+Ea/go7jn/o/i9JlTiLipOQeJzX+KszEEdiXmfyFS1sN075iUCJKQWS1ZIgymKASZomwheGf597wDQWScMnpngMO1APMiOpCKgzVFpAJC8RBponsFWVcpweKApbGbbCu/Kxxa+s5qNAVDbpnfqXscgzPH9wtTy9Vi03J996/uG6Nh9mNAynPQlNdBdfJorU/Dx3p97x10/lh//lXtPfy+CA9W4Gt7Xfk92ulcvpz3cWyNcI8oTsCMObwB1mKg2WzIeJHt5szRKC/nfSitT1Sjta4KBXFy3a9yvGvLDwDm5Yzg/j33AGDu37HZUctU5GfSqbqAEzA1IrdwCijaOwYzF8rwmlReRAt7gUBOP+aZ3G2AKbmVFhZLZjIIvPBY3cZM5Ickr4r50GMbA3Ei3lrWa2oJOC3KJ0wLakY3F7dBbomgy18azet7Dg2Uj21Xo39IQ3Eqr66sSk0yBZiqRunvm3pSaXOnUTFMROWQoIAbTbvbzlVm9XzHFskvuvm4zM68HdMAzOI6VWzSqAe8aqZPOxaTXzD1vI99JgL+rV/Vy29P8U6UAaaOXWG02LtjLeK9LcePRq6fh+eXT7AQ2bEZVBLu8EVhqowhA5LWJt+It/vxkv3eUABmLao51pJF3UcNuJ33W8nwzJM9VS15pAZKMTOLosF+JzhDdSc5sztawL2Tyobf1TA+L/cZtju/CgDnDi86mWIFmIPBUACmqVnP7HSsep0lJLQw9hkK++1vfxsnTpwQlV86O8hWdrtdAYH8niykhaMyB5PsJVnFAiSluHDhAp566inJ33zPe94jx/O9YX7mz3/+c7nW3XffLcDV3l+KP/3y+afw7Df+L9xx6CW02x1kQYDEpWiwgiWfeZDWsTxYQCOMEQUpXsf9OH7Th7B09CROnjwxus7K6qtKr/0kwsVhgDVECOp1hKIEbmI/BKEKMCnuovUtR3UIaCLQb0l8L4A0SxAmA8wFVE6P0LD8zEwZ0TQdCosq77Rck+uU5V061tGxmwbAuD5xPPxccFlvBOQp6DTnZTFvirXa3g8ZC/ER6izh7+xfEeNz66Gfc25rJr/nR8vUqFlkTjkKOEmd6FZL1lP+Todts9GU49l2U1+333ku5wZ/54fHUGmYz8S/2zzyp+Z+e8eHSHEpruH8xgDNTkecX4NBgnYtQp15Rc47roJjOkfocBelYg6N9COdGKnMuUkfKVOyL9X3t1vBDr7fqgcOAOY7bH5MBTCDTJRk1aG0+wBzzD4r0VDjALMIc+HiRNaQi5Oo2+0gRFY2H8NhjhHIvWlU0fVyTFQh1oFMxyQayJTi08xJQIJ4OEADKRbqEZquFqYyJC6YxHvGSYb3mPHuPKK+0p5v706emlbiwR3hew/FgLaP5+oX7BdKoSsaOjQS5ijc48IRK9vsmBS3TascfZqi5/IymT8nIbNUma1pSBvl56VAeqmUiQ84JhnORRsMqF77AHOyAT37wmPGjm9I2VV84Gcg3u5NA8f+5nvSzbAyo6tqDvjjxp9pJE0Coz64VONVGThtBw1HbQf/uLnew8Z6H90OQ66bQGRs465Ah/ye5ijIcTLfgUlRAVWKv1cRYNr42BjvN+Nz9hk8fsZ+AJi+4BWZSZvfBkIsxJVttTqYNhYECfxYfqw5cAhA+DcDnwYw+Heey7/bde1al5bfxA+/+K/w3oUXBEwRWg2FSaMzk5Ey/JtGIejOXcNKehyvxPdg7ujN+MTHP16s/O49EyaOUz4LhYU6m5LFbCJiqRDFfQqi3JZp9THlmSTVTu0EK90VyfvA47kXDFHPhjjcCNGhsrowjnR2ce8mh6Wh3jrGysZKaLewlKMCPzyGaws/PljXB+K5LG1SAMz83fBqbdq5+p06k2zdo2OAObYEiVZ+hgDf+p73Zjkf9q2WqNE6pmwrGeef/exn4mBgbi5zaqkWTKfHe269TfJ0LWSa40rWm2CTgJWlgeik4FxiaPOTTz4p//I6PM7A9H58xznGl4YxVoYB1uMAnbmWPHMcZ+jWa2jUKeahhWySWJ2XZMX5rEwpkinAIY90JhwAzN1YMa+taxwAzGtrvLZt7TQAkxtHo6ZFlHWL8cNPtr3FtgfImsIwOG4aqQuhdMIek4CMC/YEa1FyMyN44T5KL+6sJmeB9YoQOfV8as4lwbWI+jgRHwmN5YYn0Xsa+iFKei6AKKE8ezLEfJRikedabqPH/JpxPalzxgwpPhs3Yu0g5931znYbefX16JX2vynFjBkwt74TN6Iz9pMUa6vr4tXuzHVQq2sI0xjoH7mk5WTozk2gGQ8zrF5aF49su91Ed76FBtWjCELSFLVaQ59PasyNh+z5zMH45uoJnYx1wJVgMEv9OdKG2WbjbgFMu47PQPpA0/5uf6MhbB50M9iMKRg1xJTFMWbAf1QDrWak0RgyBrUMPO3+ReF5FYsgU86cLB7P8htpwrlD8aghBv0hojDC/FIXoYTZcZ7thht7lMHM51ee+1VJT2+zrs027lUX8+fCZTmmxsMNtl2T9+MBMq9yTVM/X1tbyzXqSjKYNs99wGmsu18OpDx2flSB/7PvkOHzGIDifQxYGDDl3y6cP4uvfeEvcdfi05irreUlRchiyj7hCHgBapZCggbe6p/Acvtj+PRnf0tYsfwjIfEJUkbqIMAgDfFWEmAjq6NeU1EguWaeY6l79tDVtTS7QNJJTOyOmMGBUc2zHKCFBPMR0JF9VMvnCMB09/fXF+tj3tsH2P4aZf1WvC+0CQoGc3Quj0ab2DPJmuPedwK973znOxLWfOutt0ofUZhJ6sk60EoQ+cgjj8h+xtzZG244neePUkn961//BhhC/dBHP4ojhw/jm489hs2NDXz4ww8KUCR4pULwsWPH8L73vU+u+8QTT0gfM1SaIJSgk/cgGGUpHKoMjwh3OXBtz1e1XlzJ95gKxG/1UgyiOtIo0jShwUBLJWUB6o0GglqIwXCIdBiDcoHkgNOohna9jhqZcKm76oTdmE8z4XPAYF7Jkb1y9zoAmFeur6/InbYFmK7WEQEmwz/1UxhPu2G7ECAy8pJ74pBAkWjIJY4bG+Z3Rp5/SWDqACbBpcNeMwFMH5cVYZuqCis5l64OKO1ZihgU5Ui4GCqQ4mZak41HF8Yh69OlQyxFsWykgbEgM3SWsTh5Phdtp0GC1UurYmirbPvoR0FkBXh0Qyb+4Dzn00/kNEBY5KSkDDcTr7ayUMx56853JEdGLld6llFxnRKT6BjKeBBjbXUDw0FfRKNUAKjl8l4VNPtj699j683zagPM3XtV9wJg0ogte759kRe2nkwJ/8bwPh/Mm4FXHnMz8OzvwmqYYJPrDjMI/WPKwJfeazos5M2hGIgLe+P1zXBnqZwgDdHfHGB9fVNCtbvz7bw0yeX3/ihwsTWucFVdPljcSRvLc748FlsxlFfb2NzJ8251Tj5vsjhff8pODlk79jBEVlZXN885Nw0A2jz3HSxl1t7m8tia7Zw15XN5nP8++YDVrnH27Dl86fOfw61zz+N0+zXULA+dTGaqbKAyiYXiKx2yvaSD1/EBnL7r7+Omm24qmuRCgLmPaGhrIIqgrIsZRA3NxbSocQdY2R8EFkmmtRDNOrDyXKYXwDZI2RLESAd9dMMUi41QaiVKGRShRF1ZkzzdwqIa6HQMNd/afXygbX3FtgiYCakTUCW05UHjkpiQC5oQ24agkcCOIJBlY8hQEhQyDNrGnWHNP/7xj/HSSy/hvvvuxfvueZ/kHHJOkrV75OFHBWB+8pOfFLDIsjUErMzXZUg1r/2FL3wBZ86cwYc+9CFZdykC9f3vf1/ydCkGRaBLkSeyqayDyvqo5Xe+yvFUtT/v9vtYdT3Og1/1MiS1OmrNOjKylASTZJqDCI1WUwiAYa8n5dm6tRAbWSJMOUF8PaozIBuhG4zsAGBeiWHbV/c4AJj7ajguvzFbAkzLN0GmDKbLRfQjWGfATBMby02wVaMQADBILNRV80F0yxoFU36IqAI+JsVr2M6sIbIFwFTG0vhTGr21SMuR1PkfGRVhNFUgQKSEREFPASYZTGFSswz9OEYtjXGknqDD4tIi1l0UoZ5mAzBlSOXfQgkloWd0+cKybJ7M7RgzVqpC9txBKtDgwKcxqnkOpOFSd4TRw/Koms/SbNfRbDdFZKLqU4ASNTF8VtgHvQTJLGVCNVDOna6BTKZnWFyVCzPcyoAebcM7B2CaEWvPN30fjI+KGcM0hDVPqMi9NJbAxo3GDI9jOFf53j6LMKk9PvixZ/ABgM+k+uxpbjRKmHuSG+3WBpEREQdOA8NeipXlSwJIFw8toC4MeLUI2GwrYwlg5vNvN9jR2VriH10FMP3Q5q3WkXcSwPSfJa0AmPn33Cz2GGAamDF230BN1bjZ/Ld3rXzMJAeaPY+BSt/h47+bZLa+/F//M+5afBJHG+clwqifNPB273ogSHC0dQHNYCChpyrKo9E4vaSFV5N70Dr5MRw9ekREhQh0nEys5sY59eaNBKIo2wfFfgigiu9UlVWvS3EXOoZt65DSXUSprnwQ2amGpOClGPb7aAUJDjdD1OUaep7tvWQzk0QdCbaWKHAcDXm1HHF/zeQxstZpwG7p5VMHsJ+qUgA0lxOIQMJimRP7zDPPSHoI2cv77rtPwDj7iswiRZYIMsk6koX82McewpGjR+R+BJgPf1UBahlgfuQjHxGRJ37HUjZkJQkw5+bmROyJgPKBBx7AnXfeKe348pe/jIsXL0qtVQJTa6+/tu6WU3LnK5WemaQZLsSZVCZotJsSZk2Rv83+APV6A612A3GSIu1vYrEeYbEZohcnWB6kGGYhIpefytBpgsz0AGBe7pBcc+cfAMxrbsi2bvD0AJMLvAKq3TZeuL0QxOlGpeBEwJ7LxRBDSjynGhanu5FtZYXgjB4+DuS2aq+XfqmA1qtjSYDZiAxcKsDMPbLGXrpwWeuXOElApq4TZjjcyFAPUqTCzCnj6RsIVYaDfc9QQX1unqfJL/3+ECvLFwXokcUp75+2SZdH3FdS1c3Y+s8PdirOkm6Ur5zYAjd3MrEGAF3LRu9TKFjq330BFl6MCRbKiKYxS04kok47GPTR6XYxt9CRUiZqF6igVD5uebeZE2DCnHb2xOiGWx0iW7UpS6srPCa7Pd/3cgkZMcYdo2hheOr1t7trXpOA0CwVbzk9za1WZ2yO+gavD1LzKznmwzeofQEOMT48QQ5jfnzQq+xlrKyLc2JI/qaUt6G5yDCrCL2NPjY3NkUsquNYzPI7NQ2zJ8/kTdERB4knzuRHNYyPmxMk2dUBLd5JGt7+nDSHgf2tzODpuz0erl01ZpPm+q4+yi5czH8ecWK4mp/27LojmOOMWMqVKen3ceL0CSB0yp4zxbVUN9xfr32nS7nPrb/9/GWfcfNDPfMwWFkbrYapW0FdtMmkNen822/gRw//37hz4VlEQYy1pIMX127CcnwEc40ebm0/hbkaBdqAYRogTmviKO4lbfx8/U4kjWNA2MbJU6cE1OQf7sGyNqSIkwyXmIefhEhD5oGW1nW3Tcckjx3ryesQIBDwMniH60w9A5rihM0wHA4QZTGWGgE6Iw4infvst2GsIfs8V5VZFVwK0HSl1GRNkZQKXSNGwFce3l6sdzpmRSmUUYDv9izZZ/sCLMk4kj1kPiXFmViKhg44AkuCQQLAX/ziFzh//hw+85lPC+vI9vHvjzzyNSlT8/GPf1xyKh977DF5LrKTFHM6e/asMJgEmAyxJYP505/+VK57//33C+Bn2gIBJttAdWFjMP15WH63+frbuq5P7t4N9RgUQ1yhiGtrgr8W6s+FMq5Gmpgkn643xboP9LMM5zaHiGsNETRiikM/TlELI9TqAXqDIRrJAIcbEbo15l0mWE9CXBymGNTqwgJHVvvY1T6tehsPQmR3YXHdh5c4AJj7cFAup0nbA0xlEhu1UPIkzbOZG3W7sHEXWZf2k0vtH7GVHKDU6FlnVpgB5vfAqEJmeQEub9YGMH1wSdbS/hOA6epdmj+U/0rupQiRmPiRyrfTUA8GAyzWA8zVuBl6+Y/e8/jtmmRACHvj/seFfNAjwLyEdqeJucU57QgLi7Uky4nRfJNKJ4wbpMW+VLrYCENa4R0uPV+xtfMnCYTKg6jY78yr29zsob/Rl9xOigg12iptLoakf7+cVdpito83yR08DgTeSQCzDIBpeHFO0dDxjdkizM7eGxUEIbBjWBgNkG53IRe6sLA+NfTUwBt50xwjakaysQwGhHzAWQYKPsCh4aUAlLm4Nddmre8YSLgbVR4TLauQBdhY3cRmbyBOiUaz7oIDHO3ihLQmZWIbMNBEZnNO2Zrh5RZ7dtlY2HneCbsNMEcdPgVWLPq97JQaX8/e2QBTp6DrDy/KX0Cm0GkRls8to9fv4cRpU5HdnbIxZYDpG+T+/C5Cu1WExt4dey+KvGMNgxXYnGoOoimn2rWrnAj8bm1tHT/87tcRnn8Mt82/gEFaw9vJjbjY/gjqrXk0sksI3/4KTrTfkPdoJZ7DL9duQacW44bOa4jTCGvJHH6V3oVjZ27Hu951gwCfPCdT3jm+lymGCARgrmY1hBIJwfdQvZDqONXIHa2LqWykzl2CP418YiispZnQkRXHAzQDiuCFaEbUL0jzqhR0eHHtUrbeMZdaJE1SQxRAkTHTPmNI7HgIsXNGF5BKHGlWL3l8PVM1XO3bNSkRY0qyDHUluLvllltknWL5GbaPYbNvvPGGgMC7774Ln/jkJ7G4oOvnU089LSGvtjwzGgAAIABJREFUZD/Zp6xleuONNwozSbaSZWz+5m/+RsAnczDJjBJccgzIlBJwsh1kOQlGf+M3fkP+XhZ6qgKYOoecg5r5uM5ZPSKclDszdL2ockLxXVPxJf0Ux6iIkp9HLwe4XNxzcYplCvt0ughTVYh1BXGwOoixBAJM2pNU8xkiRoRzgwzrIUEnBaUyDBi1cqAiu4Wx88786gBgvsPGdRqAyd2kSYDpSs75IaqzS+pM34EFu+jk051FKGadxfFUXK5scG/FQBmZR8bUwl0FXDphH4b1cGMkULQMEy68FPSxfEynuqOe4sEQ9WSApUYo5Ul0ZXaL+AxgfOwZUgWYl5YvSd7i3GLXSfB73nvH/I11iQNn1WqY04/H5R3pGc+OnRRRpgTYWN3A6qU1EXWZX1wQAC2OjFBFX8TIskLYFQJDE9vlMZ/lZ580J6r+vtX8ubw+2Z2zy2CZxo/lCpkirBm6PoNpOcNkkem1p2rrXHdhrAZbWYikDHJ8psYHPPZzuX32uxncfvisb3x7lo1jKlgyiSzmAJdW1lBrUHyji6gWOiPKQONoHTy/l3OAKeDSJoiLmii9n9r+ot7lyGjtyTtVekfy8qrVXqPt2PZxw3B0vm3F9O7OzLz8q5QdEz5LNTKuNKjZfWQwz15Af0AGc3cB5qSnmYbBtHnnO2vy98M53+wYwi3/44NM/sx3lSDnmZ9+G+9p/xjHWuewOuzi9eDDePf7/p6I0Zw7+yZeeuJvcXPjB4iCoeRd/mL9FlwYHMWNcy/iWONtvLp5Bm/F70LUPCSAhgDq5psVxPBj72cWhNjMQpxj5ElYRxTWKOKspSUsX1MiIbR+pboS1UoQZywZTDpppeQZt60UCUPyhwNJjSHIZBkvYUfdff1c7FyHwNWptL6x/vLBYjGnzWlkniKKh1kprUKLwD/eACadbQSAq6urciumo1h9U6tnSkDIUFcynRQEWlpaEoZTapUGgYS1/vKXv8Rbb70loJTfs38JINm/DG/+4Q9/KD8z9JX/8j/ehwCUP/P+PIZqtAzR5f38XPrq959OC2N++W/hxNDEnvGoCEnikegWi0Iy0KngtAw+CfIZXWHrvoF7WS1TYCUFzvWGqLc6qIU1qR1ujvCVjQGOhAMcbtUkZzfIYgyCGt7aTIBmGw1EUnedIddWp7XqvTtgMC9/bd2PVzgAmPtxVC6jTdMATBpijagAmLIJuHiLPQWY7h6q1KreUfOQikdsIlunHTINiDB2QnIuWY5E8r0IMFlyhF5XSr4rwNSyexouwvQSjebUrZTwk2qoVE3rhCnm6xQwKBZWbe42DfbGsWzEc9ce9AbCYLJMgzCYIrp07QJMdYIHdGIKkznoDyR8iqUo2p22KoU6llaf0jG60yb+7hLAvIzX64qcWjZwrTQI/+4bBxamZ++GqraSTYgde9hAo94caXP52mXDd9YHLAOGchihvCcuNLA4lu+NMeAB4mGKTYbK9vpot1vodtsIKX8vIidq1k5Sly2u6QPHgr0oP4+A0KrX9koATHm9J68Z0wDMSSD/WgCX5TXcXxPHmFtbB5kzeHbZA5g6orOsvZczp23++m3PgaNj/MdBsoZt8l0gOCCA888vA0wCjx9952Esrj2CI/WzcuzF4RJeiz6OBx76dQGLP3/2Gbz89Fdxx9zjqAUUhQtwrn8MT6y+H81gHa2oj0F4CBt9MoFUaA0F2Nx8880iWlOsEfo+0eA/N0yxGtRQq7VQY43kMENCXQI3R3kkryUlSVz9S26W3De5h2oGhO6ndYbBJgmGrI0ZAUv1UEWKXIZLPtbeG+2/iJPmr653/gjODjC5HhLEW2QGGUgCSnPaEYDyPiwxwjEjyOTvxlby7vw7j+N/vA5BKsNrLS2A7CgZSh7Ha/N8u489G9vBY/gvx9TXXfDnxMjTur63MFkexzVeQLjTRrB9oThP0yT4dzrwjOXVHVfpaL0fHXle50rQyOj6xKkQp4HUwVyPaqg3Wmg6QcIkZaRMH0frwGI9lLnDs1fiDOeGQKc1J3NDypdJmPZBHcxZ16Jr/fgDgHmtj2Cp/duqyLpwUIoDGIOpC8/srNzsXafMZb2mAgEiAhQzHMflZFaEdvgLXpVnudi4i4WSixy9p3WCaCtNIl5XrWtJf65sji5EWMwVl4Ophak1fzQeDBGlQyzUA7SdVDtFcWzBviwjpwwwFxyDaeu72AFFrsQoSlATa1tEPvsAzXDGKDuTzyBhHbipEWjGWF29pCxwvYHOXBuNVl2kEHNxhplNReug6cD9fmcrqzq8CmD6ios+iMuN3bwouNYjM/VFGrdVoKQKaPrvWtnLXQYHvsE6yTjyjfPiOZVFVOZHAReNcIJMKZ+TZcJiyjxhvrMYSnxf1Ugvf3IG0wuRtRzlivRFJ1JSdaHdf6d0nSgA7VbtulYA4gwLxMRDt5t7eqJzQXkA8+SZE87psDshsls9yzTOTP8dGX0mzS0VJVVRL3f1X70b+iGgKyuX8J1v/C2WNr8nDs7zgyMYpA3MLR3HfQ/+ltZd/NmPce65L+Lm7i8QBrGwQus4jpea/x26bSowh7j++uvw4osvSfjm0aNH5W78l+Ge9pEwVQGOKS4mGc5nzMcn01RHGqYOYGr4vAn+GLjUkFm9kgrhqZOWIIK1oaW+bTJAhBhHokDKllh5LHu7VHxBf7M+yxkzK5tS/eK6R9geYAoIkzIlLpDTASp/vMccvs6BXbY3DLyV/+47zXzm1b9H1Rpq3+v6F+YsrF1vDOBJ2y1EWQEgGVD+a3tCo9EUMMvjCHSl7JjbDySM1uXmy1IkbKVx0e5Nc/29sbEpjgkC6Lm5eU23CBLUUcP6MMXZOEES1NCMmuKNH/R7aILiTnU05eJ0KIQ4N0hwIQmw0JwT5f44S9DIQiQHAHM3ls9r6hoHAPOaGq7tG7s1wNSNW+tgKosnH89WvyzQtG3zVCigVQ/QqgVSwqQ3BGKmXhTc3chVtlqkra0GVnIT0WpdOoApHlaXdykA06vrVYYpUutJvHaZAMxOkGChzpwT6yvNhxAipKK0yLZdYPksDL/1GcyFrniQJWrYG5RKcm9P2JZpWj6yRXuCA55BKLUvmasaCSE7HPSwvrYpjKbUH1uak/xM6Tp50J3MuOnApbSqJMQ061NejePLBrjlXpal/Nk2AZtOrKoAWyaso7k1VUbLVkZ+2fiyd9D+Xv7XN44mOYHK/aiGm+UBaWh1b7OP3mYPrXYTbSl3Q098ImtDLfLq+3kXs2fOrydOI2Uw9w3AdAuTDzDL8/K/dYApXTSy2DmXpwHMYR/HTx1TNqRiTl+p97Q8v/3ffWcH2R0BAeLgUaBTduBYm7k2Pv3UE3jl+Z9gfmEBC0fPYH1tAxfO/Qq33fl+vPvd78JLz/0El174/3Cq/aq8LIzIWc+O4xe138GpE8dx5oYbhHFjqROGc6pCKYRhI1tm95b1QmoZJ1jPApyLAwxRQ7PZVqbSlUFRdszVTnaxJlq+REGmOHEJMF0taTqsmZdJMDGIe5jLUlzXJOihcI+FaJrYm67LFpnh57Ran4y/D77nlZ05OUTWwLGuAcW9/f2g7HTbzrm21fxSQGs5knrPaqBY7Fv+/X0l6fHnVmecxXHw+y9+8YuSS2t1PE+dOo0zZ04L4GQO6eLSgugfMJdV+9i1yTGextzymbTvQ2FWf/CDH8gcougRy6jwXkmYoJ4GSBDiQpxgdUhg3KAHH4PehigHL9QZYk3HBWuuhlgZZjg7yDDXnlOIH5DBZIrMQR3MK7VO7Zf7HADM/TISu9SOqQAm61RGVx5giteO3s4a/6MKXoZerEym4DfPwBhdpAtFUxOF4KZV5B+4U52EupZB4H+qFKvMpQuXFbCpQJespQR1OEU2C9MlwGS4D2s+LUQpFkmmWJ0wDUxR/nBGgDlimBN89WNcunhJDOo5D2Ca2q746auiSvYjwHRMk/RJQAYzQ8Z6hyJ4QYYqwaWLq/L37lxXwoKDyBVXnzZEdsZ3ZFqwM+Nl9/zwcrt9Q8wHVLnR6kqC2Hkj8v9Ss7UQdLD3aivDq/xdGajb71UG8zjIre4uNQI1jEsAKssJDFJsrG+I9Tq/MO+88KYSObmcjrZXAas5Ldyfxgw9A+NjrdqDdypnMA8A5nh3V6J/PUznlQcwzy2LAuf1J69jgQ7UQgKX6Z1Ml/vCVjljyu+E3x4K/BAIS2C3hCj6z1W0xgd96+vrwkwxvLLT6WB9fQM///nPBSDce+89eOPFn6D/y/+CI42zCrLDEIOsixc3b0e6cA8e+NCHpa4jjx8OY7Rao6Hxfh/Y+xJnAVaGDGlMEbQ6efksAZleCSR5VlaMYVQPczJVyFf3QO7pruwZncbUMtgc9BHEQxxt1UR9vezp4f01fFjzAf0cUQM95TWm2GtHGUz/uczRpa9bobDtP0vZsWPnl9fFqjWzDEr9NvIZqko3lZ+t3BZrc9Waq/3OfqIgGllwBYR//ud/jttvvxN33HGH5HVS3ZbCQqzvqXOoju7cnMw/Mpr1Oss/BUiTWMJzrc+tLZwzZ8+ex+c+9//g2LHjIk70j//xPxaHcK0euUoDKWKEuDQELrHiTL2BbNjHsWaGNp0oYtsNkSBCPwvw9mYqOZjNMBIWU3Iwt7CXDnIwL3eV2p/nHwDM/TkuO26VAkwr/eEMLi/MXgRtCMA8gCkLjbvjXm7bttFywWEuJPXMrN4Wc0rMhCw2ZAcchRVzoI6Nl99d9JlTtQtcyRXBN3kIjwr6KMDUItX8mZfgpigqaZ6hYgYq+2KYpMiGQxyqpZivqQGr+aJeRa4ZjBzf8JauTh3AXHEAc7GLzPLDRA3JwNekqeCP1MSkstLJl3NccSmdK0XZFZ08TpSDIcTO++30B1mSW8aMJSkIIJI4QaPVQLvbRr3h6jnKNf2J6hliksjjPcqUk/RqA8yd3r9sBPke7gJgav/TgGXnSJ05yYtSLzHZCIo35Hy487IT9PjlTcqGZJXhXgVG7TgN3ypkwuj4sRDyoiamjZ/zw3shX3ou2xqAJRFZT5UG1cLSos4IV8vWRt9vr/1ctK9Y7yYZ9TkQrXytdifsfMSR5AHfgsEcd5hNMw6TVoKdzrMdbzK7eGKhiFlEblQBzP5ggGO7BDAngQwfbBjAMBAxzSPngNEpdarjxO1VTg15mrxD3otGP1kl5g4yRPb5Z5/EW8/9Hd47/4yEyErJmyDA8uAwXui9H6duvFtKZvgf/10enSPFbr8RZ1iOU6yFddSjJiLmXFoUgLuYvd9JRqdwkdIifSQOokxCdum0ZukSpImUJaGq7GHJxSyeOgeXpbIaPngrvwsW5uk/m4Qg546lcWZQkz8D6UeCd6557Ecf8BF8ka0j6CKY4jpLcM/cVV9oiHUyeSxzJnNVXtcY/p0gj8cwh5P3I2PM6/A5GK7M7ygKZH+z0FgKDPF83q9c11gVXy08tlizCTT/5E/+BHfd9T7cfvvtcm0q5N5zzz3CaH71q1+V+1CAiCJCLJXCcit8bgLRlZWLcg7Lppw+fVoYb6rqLi9fwMMPP4LbbrsNP/7xj/F7v/d7iIdDnDh+Au++9V2i9lNHHRtZiDd7Q6SMKEmGON5M0QkUwAKxGFlJGuL8IMAlBJirt8TJ32fd8S00Kw4A5jQrzLV3zAHAvPbGbMsWC8B8zQJOGcviJMjV7BclL8k/5KLvwNiV6oLC6FOwKJkqjjlgGIdULTBdDzGeaTCrNeoie/QYBzjFiyp1tOx5dLNTgEn2UoElQSYZTZrbBJiSeyld5OUi0NCVqglqLMfcSeMhDkUU+NEesgLSEtonf5kS6bhQTT+MhjcZ9mJcygGmlilRg1pz05Ql3W50JhnF5aBju5B/warA5K2NbD2DAFg99EEWSm2sgq3R/EoeJ6BBgE4kbCa7m5sWN9ZBPJQNv0WQ6fJHJIdDE0W8h3b5Vv+NAUyfjTTvuhm7BsrE3eFqYUoJENaWzGthKmiTEGRxIGnphDjWfFgTiCjPLp8F8I1Svw2jViwNaJYkcW4Hp+zoMxM6k21OFPldhfGu72GWZNjc6En9zsWlRRURBdmgguXcFmDmRrH+UAWYC7XZEXPc/bLtC7flCznmSLI2eKrVmoPq5ItcSKL8XgrnnoalK9+vAP6X9xzbrTq79X1Kr4JbSw2AjwLMABfOqcjPsZPXyxpJx8k0fTOpjdMCTJs/ZQBv1x0HQsb8KevuNg0nrGLLWsHET/sMZG9ffPFFPPX4N3Cm9iROtl9X8R2W0cqaeHXjZgwXPoi/9/d/e2K/jD0D5xprWKaZsJjnszpqtSZqzImeADC5BwvAzMdL3mCn1q6pJxTC454bJwOEyQCHGhFaZCktAihLJP+TxscI4+jlX1b3t4bXjrKIbv8aqb2Zj47soRTsYd1LgsNbb701B3km5kNVVwIu5qoS0FMV9j3veY/sTTb+VI+lSixrXPJ7P6SX4JXXf+2116T0iYFVAjUCxx/96EeiYEsASFDniwKx5iavSyby0KHDOXOv96VtpOqx5mDkpCLA/Gf/7H8WpvHYsevlHLaLYJPg9t/+238ryrUnTpzEXXfdhW9961v45Cc/iThO8Prrr0n7nnrqKXle1kqlejH3X+7JDL3ls//kJz/BH/7hH6K3uYnnnnkWv/s//EOxFVtBHb0sxNu9PoZZHQkSHG0Ai86YzIJY6qWSxVyOa7gwTDHXboszn6GzkyV+gAOAuVsr6v66zgHA3F/jcdmt2QpgiuIbxX2kNMQ04OWymzNygdGNXfGdQTxpj4BAB90caJTCzIJnijwEYWzMA8pncUDMoI0CSarIKlspANOYW7d5SlkU+8iPTtyHAE9CgYgAh1iKmIOpbdIzZoWWZmdoLoVeQa9RlClpYn5xLs/B1ITUoh/GR6GMtiYxk556Ut72CQBTMYB7vsnGqeNy1ROQBehvxuhvDjSJTjrJO1eu6dgtM6RZiy1NJeSN7AUFCrrzXXTaLQmZVV7butmFdzpvtLvBLLh+dyfwjFebZJjaZaoMVANyBhws79IPETPPvbJxLmDbKQD6ghB+c0UAIh44RoTedXM8jYbDjdefGwU+o12gYiYWGmZtZpvsOmPPI4alsqy+gcl5ksQEmJvCcB86fEgEXeJkKE4XU01UVrYgu332dBqDfWuHzeWDskkAU+9bvLf6k/t/9deM5IsVfeNCf8fmnuaYVgHMkX6dcc5e6cMLgMn5EI2srrJyJASYFwVgHifADGdUnq54oFkB5lZ9MvaOj02hUogo5/8Mjknem+8Xayf++DtfwvH4OzjcvICQ74a79OrwCF7Bh/Heex6S2opV7/DIM0huJfc7Om8CbMQR3o5DxGENDb6bRIr+x+3TkurgAGaRoKIqsrp3Z2hQTC8iwBwiGPaxVA/QYSqEOIl5ITqjeHxROsVfL/zQ2fL7PO78cu9ThS0jTugkk7IiX/va16RPPvKRj+SlQfj8BJT8jnsRWT4yfAxRJhhkPUvej4Dse9/7ngAxAjb+Z+CT1yA4JYh84YUXJEyVKrNkFAneyCCy5AmBJO/97ne/O697SWD63e9+V8776Ec/iltuudWpz1rHF6rYGtZKh22EqFbD//Ynf4r77nu/AFaGs77rXe8S5pH3/jf/5t/gttveI5EtfAae+2u/9ms508nfv/KVrwj4/exnPytg8t5775X58Nd//dcCktmmP/7jP8b62jr+5b/4F/hf/vf/VeoT1xh1lUVYSWJcHFA1lmrBmQg6idOOUWQpQ2nruDCMsDJI0J3rCIVPR+hWq+sBwLzSK++Vud8BwLwy/XzF7jIKMB3ycgCKGwAVXIUtvHxbauZn2s7glrqVkbbPmMiimb5ohwf1zGL0QvVYn4uiA3XJu2Q4rjKhqnynbKe3jGsemMurdNGp4tlFPMBimIgE965/nIrsRVemZGFxXupEOrLHGSFbAMe8QdswmDlwFJO+xLp6DOYMAFMNY5XgX724gbVL62g2GWJVnRuVZAkCcxSIx1vV89KkACfc8DrdtsvLZD22woQRU9wYZ9cl04CJXR+zGS+43XzP56Dn7CizlQUjZeGuVkzRscaCKM0ZoWyl9lcBZvg39neSDsWYarXaYqzYx76XGeJKiozYl84g9fvcQK4CvLzAo1OH1WLqPvgpftaSI3afvNSKA1nMPRv2+lg6tCRlbQSAmAcpl9F3RroZyq6x086JaY+bcbhH+r0axJiirO8gMnA5CjBzkJAzn+XWuLSGEsi0ft3LZ9xJv0w6J3coyQGj4KsKYNq0nRWkle+fO/sqPA5bfVf1HJOOL8TnvHdRi2HN3IUEQ0/+9Ec4+9L3cbzxCk53fiWuuIQ1EsWgP4bVuY/gng/9hoRKbvfRiIZYInmGWQ1nh8A6r1Rvav6i5wxRR5iGbFqIrEWZ8Em435pMXzMKxYmdJAPU4z6WGlSM1+/ZVkayMLpIS2To+s+wfv5uzjH2Z9lBZfPZooB0rSpyQctdyvb2ewNhCJ977jm88sorAsIIHhlCyg8B2SOPPCJAk6wfwSJBIcNLCSJ5TwJ7MpAMNeUe9dBDD+UsJtvJ9ZQAk0CN4J4hzQyRZQ1NhsUSnJJ9fvDBBwUQGvvJsFSCwyeeeELuzfDmI0eO5GsIny1JE6ytrmIYD9Fo1NCRsigN/Nmf/Wt84hOfFEBLNpLt5s+89r/7d/9O7s22EyiyvSxV8/jjP8KlS6u46aab8YUvfEHW5t/+7d/G008/jbvvvluiUP7qr/5KACbb9U//6T+V0OJ/8j/9Mf7lX/wrdDttZIOhiPtsZhle3wDiMMR8mOFYnet9LHOGLqJeFuF8L0MfNXS6DRlzTeWY/DkAmNu9sdfm9wcA89oct4mtLgBmbnWZda5gK+JicOXZy7LRO/IAbv9lu2o1DeEVdmaLxLuRLTo3qvU8YS2dyA+jW4XJ5H8StjkOMCXXgefRUKfTPAT69BrGAxyuZVIDczc/ptDX7w2xcv4iWp0WFpb2G8AsQIP/7NpT7v8zYHV5A+ur61hamkdDhCUqjCf3p7Ihxj+nzP9ZW5N6Wp1OG3MLc6hRMEGMktGPf/5+NqDLwLKKqRzpUwcGfUBmohGVANMxwwUDVgDMSfOUxlySDCXnp92i8VSwiDzHD98u963PTNr17RklNNqJa/kiF36NTnt+PUcBpn0KQKw2KpVkN9bWMdftoNVtSYhskZztIh4kP9lCbZWNGQe/1T1xJdi9yY6FrQGm3yfaTl3P5FN+rQRYjjsT5NAKJ8Furl+7ea3LAZizAsHdbPc01yoDTAsB3gnAZPjjq6+9ju899hWcrD2DW+ZehOREZmQQQwzSFt5I70Lt+McFsJAtm/QR9yAdTgxjpWhPUMPFNMRKFqDWaEvag6U52HxSgOlEfjwuXgCmRP3ofkEGk/st15pWGuNQg47dWGwQAkyGv0vqBDJh1/hhiKaBTE1/0ZxD+9jPfqRE4aBytZXHNgvmP14UcEhV3WeeeUbCQgm4COR4TQKzRx99NBdXIjgkOCPA5PrL+UWhJYbZEqQy15LqqgRs/J5t4DmPP/64/MdQVf7OcNwPfvCDcj8CTIbYksFkzqOti7wuBXnIjBLofupTnxIm0nJE+awEemRDe/1NHFqaww2nT2F+YQn/x1/8n/jEJz6F+++/X74nSCR4JmP57//9vxf2lEws78HrnjhxHN/73nfxyiuvCcj9yU9+Kvmiv/VbvyWsLdu8sbGOxx57DDfeeCNeeukl/NEf/ZGEzf6TP/pj/Ou/+HO0mg2EaSKG4zAA3uiFWI0TzAXAyTbrfg40lz6MsDoMsLwZo9buij2XMSQ6jA5CZKdZNN5hxxwAzHfYgCrAHFttxQgkwGxE6incPrdv9ztmouHl7C6G2ZDBpAfUBGKKVpRqQno6RnmSi/NqUjE2L0viBH4sXNbIkNxQdtlhooLmDLYhGMLZRzNLcKgRok3Eutsf52G9eH4F7U4TC0sL+4zBnAQwLaxZhYhWltexubaBw0eX0OxQbne8ozLK8krfjoNG/jUesAD1huR8MD9waWkRoUuWzTzBDAunNqNnt4dkN643aY6XQZABOh+I8f5WDNwMDQNnIyqKeR87YSXHTFezZvpUBIIMkeX1RagiC3MjSb8vQFoVwJxsrBZJ07w2r8O2Tw61LQBmma3lPWLWTl1ZE6OEeZhRnUxHIsachMfmC9fkd3Ir5nivwZfvJBh3gkwAmF5IvPVzca4rXbQFwKwam711wHiRD2M3nxRRUT2DfIDpyafpnK0Ikc2J99JSsrfPu7OVYTcBJoHXW2+9jR98/XO4o/0tdMKeiM4Nmfbiwm4H6OBiegrnovfhxtvuF7Dg188t9jyCPaqkxxK+yPIR/aCOCwkwdGI/7P38zRZqUf3UDMuVSFd3MY42lWPFyQSg6dJSErJuAjBDNMNEhX+SRMLfeWDOXkaRCw3VXHvTV/DH03dQ+e9vbsdULAWMrnnj9V+JyA7B1LPPPovz588LKGM4LAEYAebDDz8sAI9lXcg08l+GlJIF5rkEqMyb5LlkKZkvye9ZzsMAJhlMXp/sKK9F0GaMpYXBEmASgHI87Lpch/kz2VHmUBLckiXlGkLwyfxQ5mY2Ww288tJzOH3yGE6eOoOfP/cSbrn1NnEk8H5vvPErYUt57pNPPin5l2wvr61t7eLChXN47bVfIYpqwrqSoX33u2/E+voazp07K/YO67EeOnQIFy4s48EHPyzOyEcf/Ro+/elPo8Y4aKp+u3G/mEQ4v9FDIwlwar4NRAMBkcMkwHI/QS8N0O4yPFZD/FOoGu2kzwGDubM1Zr+fdQAw9/sIzdi+vEzJyAasBkEtcgzmHuClGZs5EsInOeJOOEdDZKt9vDnb4UMV2duKEFcJs6XAT1730kqWaHhsFbAWQ4ChRhQ4QIZ+OgSSARaCQNhLgtNd/2Sag7l8fhntdgsLh/YpwCwQSNSiAAAgAElEQVTNlSLyUgHm2sqm1Gwjg9ns1jUUtvRR5/Yo2yJj6YQm+F0yTEXghTl4BFPtbgvtTkccDjRG5Hh36csNj9v1sfQuWAVuzPPuKxjacT4Q88GJXbL43gx37Qs51uQ2JJ9yvH/9e1jpBLaFII4MJo0sn12dFXz5BrQyIpo/6wNM//o54+TCBA1gFkyU5mltrPWwdmlNmACWtJHQK2dNSq5XFDmVrmJeFUyo5TVWODPcy7+XYKQMMEfv5YBZidE3xctJEEzEzCqBXPH8ezmnx689+hz599LlswFMU6PWa4yeu1sAczeYzqqohO37vNRPO+ofvQuBxPPPPY+Xnvoq7l94TDYyOu7oDNUSXOqAHaY1nB2cwMXWB3DdmbuErWPYp/8RdpKLcqLCX2nE7a+GCwNgNY3QanXyoFf6BuXjACbrYFotTB0xFflRB3aAptM7YPhtFg8wH3EPBWppjDhhTnUs67nMace0c42zeoyyFQsoKaIy+POkCItcsMt7QXg8a4s++8yzAqjIDDJclECOIaBkFwkgyUx+4xvfkL5lmOjbb78twOzOO+/Mz2GYKM8n20q2k6CQYJFAlOsczyXwJMAks8kPASkBI+9BVpCMIFlFMqOcR2RTCd54XYI9Kr+22i08+OCHcOL4Sen7t958Cy+88Avceeddki7wjUe/jEY9BWteLh4+hqWlowijmtQzlTJWUU1Si1hHeHVtAz/9yU9xww1nRNiI0aki8DZ0+a+SIx9J+RLW06QCub9H8edmsyWDvr6xqfoIHANz9tIRmALLG0MMN2JcN9dC1AbSqIa1zRSXOEFqTcnbDISNDpBkKsY46XMAMLdfTa7FIw4A5rU4alu0eVuAWdtazetKdMco00JVVwWVxHEGNnXzckaza5SBQxMHcuW4dJMjc+LApYbBFiqyWhNzEsB02Sbc1JiPkqboJ320kOBILUKT+aB7BTD7QyyfW5bNZfGaApgcF+39jUt9EQOYm9faliLKVPowBNn/5Ea3hFa57xiWlQIbGz3JO+FmxrpuzMsUjZ9cyMkM0SsxU2e/R9kQ5e+2edPwEFvN5Q7yZ1+R0O5m3/M8O6cwvpVZVgagYPa03p4nJOVelkKBkMIaWtyc4ci1qC6efWuPCgZNVuesAs5KbKgRbc8po+MMx0omVIa7uE/RZiriKkcd9xNhMYeDWMKuhdlI+D2E0aRHv94wZ0ZhiFq/5MxoBcs1Hbj0+ZnZ5sBWDKYYw2MOGwsbLnLMfVCu/TmpDUUh+fIR2z3nVmy3Pw/t562Acn7vHEDN8o76kRL7E2BOYsS362PLS7S8eu2nWQE4teaGeO3V1/D4jx5HuPELPHDke1pei6quLu/NhPt4h37SwIX4eqzgDJK5O/C+e++XvMF8XB1aDBiySjdVRFQX4uIgwEoSapgsASzzAM2Z67ByGWBaKgvfTZJcBJjUPOCVB4MhmkGCw/UArYB3yjBkLcYklmgE9isBljCfrRZqtbpF2uZtLa+Po5EWsnoV3WqKzRTQ6w+l/AYjYgiyyea98cYbkn/JUFU6rwgOmZvJNZFsIEEky5aQDWS4KfM3+Teez/5gyCrHgufzGLaN31NIiMcy95J/I7AkE2jnEMgS5PM6bD/DWvmd/U4RIK7nN9xwGgsLi5JCQLD7/PMv4K677pa2PPKVz4PL9bHjx3D85A3odJfyOtzFeqHrwfoaWc03cPLkCczNdU0yXy2qihx9E/ez8in2bz5d2ctS0s2t7Sx1lSVY7wOrF3vo1kPUFxqIgwhr/QyDeh0hc3m5XgvbzXXPBLxK8dVupA8A5mz7zLVy9AHAvFZGasp2lkNkLVmfIIzJ9oyJ373wWMcWgMyfLhwC9uSHClRmWELNWl2/pCYnlW1dbUpvk/Aoq5GnN4Cpf8zAjVJrXJp4Ef/NJA/TSpRYLS7VRFFjToV9NMyQRR4YwjMY9tEAN8UQXREbKiVtTjEO1cZbUfvOwokGvRjL51YcwNzNHEw/hK1snfq/j7M8xW7tDL+yQWy7Dk8l27SxiY3VTXS6XWEdqwCmLxgx0n2ed1xNL/VUD4Yxhv2B5HYuLiyi3e4gDVME3K1szI0FYrzWDpQZpxjGHR1SZYxux6D4hqoBFBou/Jlecj8vx0JqFbQqm0lgWM7ZLOcr6TW0/+TaIvhVl2uI0SZz3URWKpwErjA6Ae+o0EYRui6OBHmxnGvIldwZAUwud3CMcXRAlY4hpuwkcSpAmPlBdIk12FYaz72+PAcNJ+Yu04LRnGBdb6w+nvSLjaD84IDoBAPfFypSo1mD9Iu8ucnTYRIAGTtDclWLcOSCmSnCA/MmT7lIbwV+RsoiuQv782c7tVELefYdBsVYemuH6+uiLZOpinGngwFMm0fFoiB3KKnI7iREdhL7aO+az5aVx2yrsS2epViXJs8Sv08mOwaqxp/juLG+jpdfeQW/fOKruGfu26iFieZEZrrHqWPWohj49wiDtIFz8RmsLX5aGLrFxQVxKplTiG8M83gF+gUhNoYplocZhlEbjRqF2BRgJm58+TobwHTLvwutd3s491zmVDrGXdRPkwGWImBOSiUmSINUrkG0Eg8H8lxkLDudLmr1hjjNmIPP9chyMUUgZsR54XYpeV4DmKNxLRy3oURqBOKk41wmOOSc5+8GomydNUeesIEs5RZFco6twbwjz+fvkjMq66l+eA3+Z++Tv2bzHHMU2jn8Gz92T65xfA6NKFHnG5lTKtwy7JXr9Pnzb+DUqRM4fvwYDh26Dq12V5RZqz5MlWRZEjKUMidKr6PXa7adyr/2bpcdXCMOEndyxJSLLBCGc/38RfQToFeroba4gLmFLlj1MpU0DA2p5lxiKLdUyZa8Xzo2NPAmTAMcawRoba0DtKP9+OCkq9sDBwDz6vb/rt+9GmBS3QsiH86Qwyltl+3bZuIkAtgK8RcBblsATDUE9f+5XjG+3+pUupVuSx0EOTd3XJJ5VIDJsFit/Ue20gFM51kV7b4SoFFbU+tNxcwPoccVKeZd3qXklowA3u27RJpWUvC0VTz/c0A4yxDZBMvnLqHdbmLh0G4CTL8O2+wec23vFgDTiSHxqP5mD+urG2g122jPtRDuQjwxvaXclKlOyxIo3NAJJprtptDcKkhrvnV7PjMwJhu3043e1TvK5o0Zvuatn5TPaMaQL4JhYMAAJn83FkBGlblQNJSQihdfQmadcVSLyLBWz5dyCJUPEH3Fx7z3HJgq96aqAY+PkTwz3TxiD6nhRFEQhvOS2a7TKCS7GSfCmJP54HxodchmNnPhEJm37vI+mMl/lntX3F/edReKPcIy+8C7em5Us7vle3CdKfJVbUwUBI4DzPKdtmfLijN81tpfj/y5Uc79rbq+P4dsHRwzPt1tJ/19u+eYzKQ6t5QDmBzv46e0TIm0ZQdKrP69/HfNB9Dj83XcCTfeV86hNz7k1jtjc247p0TZ6cSxOHv2bXz7a5/HmdpTONV+vQCYVte6ok9Whgv45eYdiFtncOzkjfjgBz/gBHxcWokwTASZIZIsxaVhhtW0jrBBiyFi6qQ6ZB2w4JOyRFhCkOCeTtJSXIQQFWUlXJfXzBKk8QDdIMNCjarujLjQfE0tI0Il8UQAJkNZGfrOc9g3Bu5MAEhvNTnCYpb3Y9YVfjonw6xXLY4vHJBFQA/Hm7U1L5y/IMbO4tI8Fha6aDYbaDWZOsIIDs0lGnv2HIzv3V4o7DdDspMhko0YFJi9lKXoN+poUO2W4yk2oCuzRIDJOUZ3hpS1Yeka2ZCQBJEAzPYBwNz5JNqnZx4AzH06MDtt1rjIj4I4YfSkxFVlQs/ObpfXOBwtISIm3DYoNl9UJWdLhX1GtHS2WRvF+HbbtoXWElza4xHnCIPpNj5hVcXa0n8IgulFI9RjXUYWoG/GMRZrITrignUhIU48f5YOqvaY+wzmNQ4wvZxKMo0EgvVaA52FNqLaLuwSDokzZ4QAc2N9QzbT7vwc6k16j2lo0O/ul8dQYLLdvJtlHK/0sQYszZgvg0QDCz6gtGP/f/betEmS67oSPLHvudVeBaCKBIilsJIESZAARUkkW92t1oxk01/nV/UXjdn0h5a+ycZsbLpN3SOKHFLgJi4gCIIAsRMFFIBac4l9cfcYO/e+5/7cw2PLjCxkojOoEqoyPdyfv/Wee+49Nwkk7L2SIWY03CjowLPfhshaQCL3Haf3Ia+xnvhpzE8cLKjzZtJgnwYw9f6Sy2XZAZOPpQYoVQg117TXZ95vW8BmsZBHsVQS4zRfyCPPBe8wp/b5iwFMLWzujkNo2M4ANIsCTGGLnQ6JCJgoOTxMC5gWVj5nUibbYv/tAkrruLAMkTuH3NsnmepZjz4OANOukeT43muAOQ2wTNu7tL1aC/PHP/wfOJf5Ax6sv7cQwPSDLG4OzuDN1sM4fekqvvvd74QlSOT0M/Up1cEDEWdp+jn0yeLlqRyalV02EOVXU7valCsJo5bIQjE6Spy5BjiIu4ZKsQMUAtaSzqIiEUV0BhsngTnDNYVClWv9wBNwqbUfM7JHUWE2XIeOXXGv9vplnAEHPTPcqAM6AtuttlgrtVoZ4v+jvZQlT2zsuE8JYErgF1Muxj4KQQ5+kEE78LEzChDkCpwQyOWpX5FDZszSNFp3meAyoENknBHSg0CV5U7OEmAeRirSQQfk5PsH6oETgHmg7jt6X3YBZhQZZkp35ExCvloUK2i8A5okniwKvpi3+bsAk0YdAaYFh5rbFX0mmmpPOmEqFTQrqGV4roJb2pl0wjI0Ng55lPG0HBh5MLIkuWCEtUIGdR6U4mWj11Zrli2z700/jOwb8UQ4DgDTeOUTsyRij7XP2XftvbaIDNTWqisBmGpQ0dtNvfuMhMwyJ4+HL0uZMGc1JzHPLOBs5oo07LMNMDmvXdbSgj671uatOfaQMJbMgWJdWKkHZPNyxsIUqrGdPuM5LhaMugxm8rm6XifzDdXATweYmqmj4brWyKIHPAwDs5uCVERgTU8f3sATBwRDzChWQUZzY2tdQGayjl84jWcymHaNymYmXyGbPqtP7H3TnUru4tF7EyzLtRLWGNX+C1lX+1yj6huxG4vt1y54dJ+eZHPZxwTtlr1Omztp7zQPTNvfx50N2valn8GvrZDBTAOY7tqZBfCm9aX+PJ3BNMdMKmOedvjOBphjYTB/8v/9Iy5kX8OV+geq6kpmiJpXANpeA7cHZ3Ch/Amq+X74iO3hBl7dexxbF58IAaYElovTiAyiYRJJS7LkSb6Muz5TEkoo5Yrydr6kfKpLl5EFI4lzjQqJcStR345KzIrDQea7h8AfyZnK/MxyBqjkcyjyvBfEwX1e924RoiEjJqymOpwYNsoQUd2TohzCZP8tsvetwOCJRSfZ+63q2UmHjpRxMSWZ6HNTdzj7NnSXhzhz8t32G7m0WC9pxSm2KEDOOJxHmSw6Hn+Wx8D30GO4c17DiclQ09ZilguDEPh9Hz485nNmcrhUyqHCM/3k85nqgROA+ZkaTiCtDqbkOYqHUQGYOe1X8ubWuypBMeZQmWZMxMwt46HXbTAjSmchUAxVZI2nM0LK0Xkuwj4mNEcApmE0jYqdsJe8pyVsw7ARNQb0gGVobICM56GeG6PKml1ZX2TXs2OKppg8rCX2vc8WwJycIhHAVKOGLFJ7r4VMRgFmnp1+wI+dUyJcIwa5qsyyDtloMBCBl8b6mhSfFlDCpI7QFbDEYB2wnav+ujt3ZgELF0RY9kXMXAeUuIY+r7E5R5YVzeZYb1bzMvXaCAQkDSbL+Nifu8xXGgjZD8C0+FHUbq1qsAElBJnyblLGQA1jtp8WS+CNVYG418dgOEBjrYZKncJQJjcz6Z2aBjAtY2inTxTPbrbLxebVPEBI4zltzNw+n3ePWfPOHXfLWrrsontv9+dpRvKiDGZa2486wEw7o/YPFA4OMGc9264/Cr/864/+H3yu8BucKd8VI33E8PEccy4LuO0/iDvZp1Dpv45Haq/FAOa7o6/g8iPP4amnntKzz6a3MIxV4mC5jggGfYxLFTTHOfT8LLK5AnLMYRSdAt1lPZ6bgS0kpv8lNhCAaUIiZdlpRRL4Jtoky3XteSBkLeeyqOSzCjRt6Dhr9RoG0zqamKcouYpO7Vt33q4a5M3b0+c5WOZ9P+337pp0GUy7L+v7mvB6qRbCnHmTLz8zIG2xPWtfbZYvmbQGpihlsxI2LT4KhsJms9jrjzAYZ5EvM/FI62ByXtiIMToJ5T3GwP21ImorsB328y4n3zm8HjgBmIfXt5/KnSOAGcaCaqK7eBhNPLw5KFbRQAsGVCadeRfqz13osA4JA22XpBSQWRHBkcg/qjZifLOkp1SyRCSePxII4r+Zi8nDTpRjDfC07yrbtBHa8Jls741QzWbQyDMhXZUs5ZAMJOBSv73EPj0dYOqGrC7H48Bgps8OHTID/Jln4/lo7rbEA11fp1DDagAm+56hUxIGS6ZnnBVV0V67I0Whi6Uy6gyZLdO7bWTvp+QPrmKe34t7TDNerIFpjWKCFIJthsxxnVFtl4qErrFlDTQLZsQAMMwAr3NLiVhgmmas2ftQhZFqiVRDZA04G6abNPaida+qrxMfwzSnG1qQ3Mq9vW25/+bWprAYfDYZSiph5gzYFDEpGp2ymLMYMFS71ZIw2bX1hoYtpIToajLZ5IJmUXE+hzlfVIikUeuyW6saf74fVST5PCs4woLsFPNwy9js13C2c8WGRlvGm/OF78dnkRVyx8/Oq+Q7ugAz7ZpZjGQSYC7KDsbasCIGc5oBv9AZtdDA7x9gLtIGe8a22228+eov4F3/H7hS/1DOWgswR0EJO4Vn4J/+c9x49+d4qPQyNopNaT0ZzFvlb+Ppr/2FqJtGwn+Ge6WhL87CETwK4RRLGGaL2BuN0fEh4jt0RqkgEFnTAL2Rj2anh/5gKJFHlVIJm/Uqynb/lywTDUUKsgSkrIE5ErX3Au2RcYAyS5gUcygyX5sAivmXJorBOmJUvEydS2TB7H6W5thaaKgOeNFhAky3acl9VUpA2Uh6EWWz0Tqa73qvP3IuG3PGdWzKli9RKBlsdwYyfzLlCsaFMooUUiRr6ZOZ9ZXRzrPUSoDTzKdfge1wr/vh5Hmze+AEYH7GZkgcYOpRIkn4uayoyEYO/dVsSsosML+T5TwowqEiAIscnDapIzzwBGRmNVzWeEPFsJExcqhIE30n4a9hDU1tB8Ep1WQFUMvBpcymDd9lf1DDTRTmRiPUsmMR9aGCmdqjJjQuDNJdXhQpzXuvTJHsvmFRahX52TN1MJMiP7YtyXFKhq6mGcyrEPlJXxj6CtYzoEqyDF/1/TEaGwSYJlEkFuQc9etCy026KCOCACI5Z8afIJPFwaXWV6srQ1Vba6BWq2iJC9NV4XxZ6GFH56JpRpP7c/6dQIF116yiK4EA650RPNgPr2OIla116YIFaxAk12gaM8D7sSD5m2++Kc9k8fZnnnlG7mv7mx51+wnvaRxGE707BWDaKUX1xHfffUcYlkcefUTyRX/78ivy769//TkUC3Qo6F113+A/srRX0G13MRoOBWDmGB9vy4LY5pnSq8qGROuK9yboe/311yXnizXsbJkBl23c70yJ2CKW4enh1Vd/J0CaoJKg4cyZ07j//vulzEHamCzzXNfYs9/j+L333ntSkuGJJ54Ia/i5z5oFFnX7XPy8WMYIn8mSOgBzMBzigoj8RKJIk/3i7Evml7Jbmvk53RmSfL/J+9g9KJ684bYgJSQ8vM3kHp1+RkzZc00OJvvq1kfv4s2f/Rd8rvaBiu2MgWp+BG9cxG7hi1h/5D+iuXsb77/5azQyN3Cl8h4GQQnv9J9G5dSjePChL+Bzn7sS28Ot03DMOpVjT8BLEGSx7QW449G/V0QtX0Qmm5Mwx2EQYLfTw+2dPQlVp+prbpzBmY0GNurVMDzeOjHYzn5vgG67g3K5iLVGVWSFyGbWMgHqBZYDU5DJ/yWdYxIxIeHkualOn2Xm5zLrKXntMnPb7lLznpdIt5b3txEnGtkxRsAyTWYaWYe77E2hU3XanJ33dPf3S6xxyd/V79rQaZF5NGGzmdEYO3ttNPsj5Dc24BWKxiHoo0KHRC6Lkgmr5vuWS2WZRyefz1YPnADMz9Z4OiGyGiLGj9aB1FIg8hGstvhmMrWLbJgrw2PyarR5DFmTA30B5k9Of9NOw1JKOG+OIFPrYtpPZCMqwOLlBJIaAmuFjDQfhcDTgk/e32VV2OSeF6A7HKKGAGck9l9zU9UetaE/EdGxgp6S19DDyXq7MxgRYN7dRblS0jqYsmNbdtAM1MQ4LQIw3WvSGZuDTPvYITsGOk2qenoCMBm+ao8deWcz4Zaab6b5tj/4XxkDpZ4F3/a7Q3Q6PWHlaKiXK0VQ+0Ce4yTxJoGE9OoSxvJB+mmV37XMlAVDv/rVr6RwN4EQ66zxv+fOnQvfjUYZ+0aAoMm9nPfe1gBPMppkLt988y3s7u5KON13/813UavSkLQMiIbcud+X2raiWG3RIP9rAeHkirJGFt/lrbfelLZfuXJZQl9fe+011Gp1BZisf2lvKbmM5hnjjORjci6WyiVURdHYhO07FpzMXVvv02wqrNdHUPv6638QBvPpp5+SguyWBZzXb8lxToIH+2+ysCzk/u6770k9vq3NTdy48Ykwl1euXJGC6knF4GWfbRLgwnXCecCaeHy3ZnNPAOaVz11BSUoi2DGZzF12Wb9p83gZkDTtHrMBpiRqYfvuHgaDkajIZrKEOBoeOPl8t6ammZsmJ9Dm701rc7yfk3vsQVfycgAz2fd27ff7Pbz5xut47ZVfopzrS+mHUraLx9bfQSU3wK3R/fg48xVsnLooDosP/vgmBrd+hftKf0Rr1MB7w6dw5cGr+OIXn5Hxnzxb6S/U/MeuN8Zdfww/UwbzV2j8U5OAOzHPz1t7Ley02qiWy3J2Mg96o1pBIZfFXq+HcrGIM+sNsUF2mx00KVbjBzi3tYHTW2u6RfseMsFIwGUjl0HFKMwSkNpcb9lj+KKydVCnIStrRJe+cSUe8n6eBirTZkT6Wk2fS2lwUOd0ItXB2gvOaOlzdG+LztWDAszl7ASbD8ozWVz7xtyT9cy9n3ZWt4c7u7uorK0jX6mIM4TWQZH1UvMq/kNhRs6RYpElzk4A5kF3mqP2/ROAedRG5IDtsQym9UoKu8hQUS76QwCYYlgSxFJ5lQIAvoqFmBjX2W8jjXQDdhQsqvqYspOTh2A6wBSWNqMgOp9RRbvJfFN6AgO0Bz56oyFO5TM4X85J3qVs1tIew2A6z14FwLRGgvVCckcmg7m7vYNytYS1jTUnpM8AqtSQz/SjKd7RyWtW8QbOWLgu1zHQbXUx6A/R2FCVV/2osWc49OUcGk7zFWRGLKYywRlhrCgw1G33pF5iqVxAfZ05oAUT2qyCNi4D5RpuyxvuB1yY+/h6mjFM4EWQ8pvf/EYYzKtXr0q5EQKjSqUiYMUFo7xmUQMprYlk2q5f/wgffvih9OeHH36Av/6bv8baWkNzJUWcQwGm9brLniAiQhZgajhrxP5Mn48M+/31r38t78iC5Xw+AeDDDz+CJ564agCzddJoxIPC1gxGAw/Nnbb8nXOhUMpLO7ghxUV/1JCRqLwxxVPu4Nq1DwSI8XnPPPMUHnzwwYkw0mlAMs2JYa91WTPmK5NJfOutt+TXHC+O29kzZ3Dh4gUJPU5jTJeZq5q/amvaKWP6hz+8Ic4BAky+1+c+/znUatXQ4UWRDWu0hvtt6DycPlarAJgz56YpvKgA08P5i2eBnC/h8smPtj8aZ3UUmlxDExY9qx9XAzCn9VWaQyXa5KbNH/tz9pFEEbz1Jq69/Tus+zp/2l4ZN/un8HD9fTxQ/Qi3BmdwffwVPPbkl/Dwww/j/fev4ZVffh/3F17DZnEX13v3o3jqSVx99i+wsb4+ebbS2KfQTuBjjzUxA+ZJ1sVDzeBV5l5ypbFe5od3tnHrzjZK+ZI4rxu1MmqVEnpcr76PfDaPjWpZ7I7tVhuD0QgZz8elM5s4u7VhtgLWxGTI0wiNDLBOJfmclvNhnp7tNd3PuNZ5vnPtak62nNYOuHTXWvJ3+9h+o/5JUozOzdKeGW/bNICZdkbH1Q3V+WKZ8fj1tl7mfgBmbC8Me3k5gBnu5aZZFEXUPZXCe1Te01IzzVYLpVJZhPmY8sIUB0Y9aYpD1BJecwIwDzJLj+Z3TwDm0RyXfbeKAPP/va6mPf9wHSvANFGiZtdeilGa1hrjHdb6dZYtsETFAgxm4r42hJQhslLT0oj9RFurhsHyI+9FQGkIK1GTDetxjVUuPXmuj8cYej5a/ZHkAJwvZnGqSO+baf8KWF33cJk0wPTwFLVO5EQFc2d7F+VaUQBmKI7ihOculQC671mz3Bdj7xiM0ev00ev00NisC4NpjT12p15rBAmWe4y5OgITEUinpKF6e32y0a0uuv2ugA8yeYrLx1pgmwIWxhCJfd/cfRnjfV/NX+JL84Cg/X2/38f29jbeeecdycO8fPmyMFMM77TCLgLyjLiP24RZz3DH1YoBKaP4ltTOLBZLeP/9P+Lb3/42tk5tmkgCZRNsH4ciFWa/kf6dkveY7Bp+l6Gq7777roAvfm7cuCH5lU8//TQuX35AAJmW+zCSI8ZjI+VF/Axau22R9m9sNETwx4r9ROGyyoKQTRQm3DCke3tNAec7O7t49NGHhR22eZhpoM/OJfveLhiw72X7044Jx+2VV14REEunwPvvv4+zZ8/hsccelbxPvpt7vzQjet50Yncwl04Zjqz03+9+9ztsbp7C3t4u1tfX8PjjV1FlWLmIh8TXZ/I9kgb0tOcfxjqSMQ7G2L7jAkxPnEvWwLbtSQLM+DwXGbnUpk9lndLyd6eeg/YXy+iNp99s2vrken/ll9/DZvfHqOT6ssVtD0v71UYAACAASURBVNfx8s7jqBf6uFC+jYuVT3Cr8l186ev/RvKyySq+8/abuPbqP+HzlTfQ9Wu4W/sOvvLcn8h848c+L/wvg1SDAE0vwG6QQzlfQzafg58ZY0hG0x+j5/m4udNEq9OTXHg6gDZrNQzHI3xy9w4ygwDVShmbG3WUsjl4RmDBHw5xqlGVMFopKcZZmg3gjQYo+D42ijlUeYiTRRWQ6cs65dpWFVnNxSQQsWAkzcnhrptVzMtpjpR5+7U+2+gIOMOdvqYMK+nYIHYPZpqI+yyNcpjCYM7xJbv7lt1r5L86GvO2l7m/d9vpnrfuvhLZipFldwIw53btsbzgBGAey2Gb3ug4wFRgqQBz0uN34Fe3DKTEqzjeRFtIfcn9KgSYhv0QUOzwHnrA6HsQQGpxZ62nxL8ri0lwaQC1s2HK95gL4gXoDIaoZAKcK2ZRy2s9TN6ZMOigH2vYu4e33jMqME0PfBY5DPoj7NzdQblOBpPshbnuGAFMNrXfHUhoYn2zjmIpDjD11Zf1jrqjkA4waaBwdhA/+iMfw8EIvW5f+pDeUjKaLJ2iZUyiMOmkUbAKA+Sgc8Z+f57BwuuYo3jt2jWcPXtWDEjmRjLX8ktf+lKYgzlpjEy2UHzH4frVeRcjpumMGQ6FcSNAsYCP4jTf+ta3cOnSRQNQ4veO5r/NNbYrVteW+/9joywsxViYUjKJzCnl59VXf4/d3T0899zXJFdRGFrJ01KnkP3I6h1DwmT3dhUsNtYakhOcYTqmmQfSBob60YD1AmEuX375ZcnJJqAkmL169VHJwyQIDO9vPfTJcFvjvEgDmPqsqK4m8y1ffPFFGbuHvvAQ3n77bVG+vfrYVXGMEPiyD2yY7H4ApoJvHVsyyxw7PqdcrqLX64gY1Be/+EWsb6yhUFB2mxEB1uGYth4WmZf2XVe1FnRGzgaY7jPTAGbUf1kphZC2Cqa291MCmGlrgj+7c+cuXvr5P6HUfR3bIxX0Gvp57IzqIt63VdzDg7X3sNv4Lp775l+E65Vz7q0/vIrmtR9hPb+N5uZ/wLPPPiv5vklwafucYfAMkd0d55DNVSQqhGekx72WDkVvhDu7bal9WK5UsNdiHWQFgLtUFAckdHazUcVwMETf9+R8LeayOL3RQLVclLOWtRCpbM+SVBQAYj7meiEDaoNz7Eejoai8W0cPHSfMp6WjS5Rluf8HCr6S9X7t3DjM/T3Zf8lnydqXTTYeur0MwLQANSzdZMR99FkpIbJLAsywnw4BYNp7u+HOVmzOrcvL604A5ip3zqNzrxOAeXTGYiUtiQCm3k4BJkMTDgFgyokUhTkcdDO3AJNhNRIiG3OqKdRU0R77+whcCsA0qrIRwIwd12J09T0Pw9EQazngVCGDQiYgGaZiSEtVvJw/XDFvnhX3oTEXZDEOMuh3+9hr7qHaqKCxfnwAZuzNx8CwP0JzpykMZrGsuT2sSRrFOK0OYIZZnZJ/khXxAzloA83B29vbkzwiKsxWalURt5IZ6jhApnmk54/o4V8xy5jn7xjq+K//+q8i1LK1tSXKrmTGHnnkEQEu9mOB3uSajIdsyb+MiIiKoehY8WcUE/rtb38rQPO++++TML2d7R15FsV+0kBVzFMdcxCZ/ceI8iR7ks8jUCbA5HP5DH5+/euXRAjnG9/4BjY21hWwOUabEKRWTTbgXBxgh+IjIx/VShUFKqYy5L6YQ555PznW1tT3I1incBH78NQpFUi6c+cOzp8/j0ceeVhye+1nFkOZZDilP9mXRlRISj+MxyBL+otf/AL33XcJj119DLt7O3jr7bdx5fIVXLxwcQFl3vnzT8oZUGgj4FzZw+uvvSbiKMxhbbX2ZAyvXn0MFy6eD9lu7qL2/RYBmNNYzYPu/xNzYhrADOLKmVH/q7iZZU4WA5jJUEXTimV8jeEtVs9g2ne5e3cbP/3Ji+i2d7F1+qLsbx9c/xiFSh397T/iwfo1VHM97Na/g+f+JAKYNirgt7/4AfLeHazd/3VxMNB5MgtgDrwx9qjcnS2jXCgioL4Cy5MwXHc4RKvdRTZXRKFUlhDY0dhHJV9Ac6+NnjfEVqOB8xtraHfbuLvblPCp9UYdW+t1lIxCM0Gm1EUUlVkPBX+ErTxQkupJAYYjrW/LNcwxJuBkm4sFRmqYMHfjmLIAU02SyKG46jkZsyiMs2maI0j3KhPm6nxxGYAplSaldFMUkRLN96MLMN13tG13SzS5TjReS6fBSYjs/P39uF1xAjCP24jNaW8cYGqILAUVLcC0caPLnJ/THqkbKze+KEzOhuZaD9ui3RsRA2MNdWU+hgmzs6ap3Ju1LynwQ6VZKlVCGUuK+0h2huRg6u/cd2RbaXSNvBFygYeNHFAtGGU2w7iu4jCaBhBkk2VnBBnDtg0E6Abw0Viro1qrHhsG0x7idmz9YSBMbGOzgdIhAkxl2XQ2EFToXzTkkaqzzK9lnlu305UyHszhoyGWofhPGA4Yn5GrGPNF57gL/vj3aW2adT+CSYZWXr9+Xbz3BEEElgRFZCXsfZPAKLqnrlm3Fp4dT6tBxXUiipW3bglDynDRM2dOSU7NzZu3JRSXIjhWxdZtrxuiK2GrhiWNSoZMD1ckI8tn8r8sh8KxZh4ZAS5zB5k3qO9nGEm5OXOnmddDB0NfwCjXeCGnqpcsu8B2E1wWWG6hkBNWk46HZquJWzdvSk3NM+fOioFD0R2+A0Eg+3YZ9i68VnKEAwkd7HQ78j5kVKlye/PGTZw9fw73X75PgO5rr78mwPnihQtSlDz5WXZ+WoDJrvno+scSQn3mzFlsbm6h02lLDi3nyrnzZ2T+2RqDbpizu77TgHVyHts5t2xb562bdAaTJTXooIuAYfhck+pgWa3IyTKDwVyGqZx6ENpfrAZgps05hsi++OKPsbd7FxWqpGQL6A/6GI4ryAUd3Fe9gQeq13Gn9m/x7At/GTKYbBnD27udNjD2kC9W5Xcug5R0hBLQUA2+Oc6gzfrGhQrG2Yyo1nqmTAlrz3K9EHj2hwqAeM+Rr/mTlUJOalxSFZZlTbhOKd5HYT6JFDICNewx/vHhI+cNsZGnKi7XtAdvSEBJfQdu4NHeT4eJ+AydqIKkkye5D86ba8v+PtZnU/KVdX936lfOzGu2qQTaEn6X85hjQYep/Rn7OBICOzjADB1LK2Iw3b0hCTLp0OP5RceoO14nAHPZ2Xd8rj8BmMdnrBZqqYj8fCQmQhgCV8ixjIihE8xdVgswcyrsY1g6BZ3LsVYuwCQ4FAZTREJCzip8JwbHWIBJH6GI+hCQmjIlImiUyCgQhoShOKMRqG23nidS9RBksigELORMV+pCXTzzojTjgD8bDUcY9odSy5F/eHiQ7WNR+FJJ69IdlxBZ1wCVMCUvwN1b21jbqouCpx6Gq2cwLc+sXn2GRCs7qXXSjMEhuZmBycXrSN/WNqoC4C0b4A7gqo3iRWaQ6/FOa1MyfMgaF/ZaAi4e1vwvgQsNRjISGjYW5VXx70lV0ghcqsqs6+3XkFnNd+LP7XMqlTKqVc2JZLkIssZqpOa1SLvNiw5VxCIjSdrsePEld27KQrPPJJNJEMuxoYCT7/PfFDJySuAIMNAamHRwDHoDDPp9AW2MCMgxNFbjYjEajDAcDMTQ9hnnR6eEiAORNR0KwGQ4bbFSlvxFPo/5vPzjjk/aXHGNXLk2GGPYG0lZBhkfll0q5OW5fBfuA1z3W6c3Ua5W0Om05DX4LDt+aXNo0XmqjgOOCRkfLenD3E4yBFwXZDD5qVbL0ley74TjYYQ6ZoiauAZkch0t2sZF1oieJpMhshmK/HCnN8yVXRt6vYq12d+FrI+IGE0pynpEAWayLwkw//Un30e19wrOFO+g5dVFNOW3u0+glu/jofo1nCnfwe3av8OXn/8PMYCZ1t/THCeS3SwKasBekMUuBbMIMJm3zD1Bfg8pS8K15ZPZpPPWZ6oJ/Ty65nIIJPyV57JERJBcNk7fsLyFUYDPS9GSMeAN0MgFaBRY9sTDmCiXs1PC4rnPq8ItD+pC3qZixN9u1XNwmb5LXusCzLjIWJr1lQ4wuWaZj2qFu+x8F4AWEwG0ifCzV1fkoE2wvAdKY5l8pl177vPoaKPDi+kA1hlqz6cTBnPRXfF4XXcCMI/XeM1trTCYIcA0NSrJ6kloWPT1VQFMBUV6gMjHnB7253MbrFG2zkfBAksiWaGfkMG0irUGgBKI8jQjcyl1L+UPGS1TbCQs9qyMDcN4MvSSsn5iPgM/Q4CZQSHIKbu4QoAZeu9ocA5HaLc7GLEoNSXf8zT4imJoklHRwyM03Uw/aobF7MR7t+Pcv7uju4qRTj9AbEOZy7Z9e1tEVco1BSLjjBbvjt5hv+1IhHSSHTITxoKEsOdEeVAFhdimTquDXr8nbBVLQOSStW906ob5Z67RdS8MFeknx1C27yEKe4l1oaGgUfiXFN52wsFcz3Za6QfX8BbTnSwFC14bEOqybzTo2IJQhVeAiIIR8ar7Nk8wGos0BkH2Avm/KAdpOsA0zGr4jtFiVBI0WVtXHQvDgScCU97QEyBH8ZpSpaglf2Rsle0iu02FQzpDRkNfWE4CWQ3bYiWGnJY3qRI4a03fiDWJyq1ErFhijJjz6PvSFiq3kknnGicLSoDH5xNw0sgiyONcJCPLfGGqZlPXXxVv7SyIr5dof4j/fBIo6F5ncyrF+ZLIH5V3kOgQs0Jj5Q7iDopp+3fyuanjH37ZlKIK/63vME9oTuaNb0R+hqoiS4CZVqZE2mNq5rprStaFHHzpANOdm3Y/M0dayqY37zQ7+AESAhGLFyQ0dCRRC2++/AM8Uvo5arkOWqMarg0fwi1cBUZdrONDPNx4ZwJgpu1pLgB330jGUKIOfBFSagY53A2AarEsY+UxBF1qHWaQ45LmuspSYRaSK0nAKyWABKyQ4dSzWZaSODLMacY9j4DVpLww4kjcA94Q1cwYG8UMihhJFICkrTDNwZQuofOHDiKuKTqGYhulszSiuZV0mjjnZLj3L3c2TQPnMqedSJk4wFRbJSyjpQ2Put8498I5KAymXTcKMCfGKuzR+DtNnaXmstWoyKY/ZVbf8HdM8eCeSxbTdaSWy9x3T8qUzNthjtvvTwDmcRuxOe2NA0wTQioAk4dH9OXlttSpZob5hQ2FM8yVMR8W7doYwDQ5NFJuRNRkXYOLOZimziWFO8wmzaOL17Fwr9RXtzXSMmNlMoMMgkyAUeAhH3jYyvHajBxw3OSZnirGVnIXX/QFnOsiQ50GZ4BBnwWmu/ARSL1LbqRknfg8CSE0IX+Jk8YwSWqGTf+44gFpAHMeQN3HC7rvas5IAg4RKyqVUGURbUYswhfjIAJq+51x8RypCXLF3DYcc2O4ysgGVCj00N6hIIWPWr2GUq0s9RnDjzEy0gzmg/XO/G+7z7R/nzUNw7DgKbdOsje8LMlgCkCkVzxQFl3nYbQxRJEH2u889K33PA5SrX0UgZR4s1TkRwGmG844jcG01o+91ooDhVZpyLRxDpCdo3pxv6sOhFK5LA6bQiErhqcK3RjKJHTuG3ZLhEEgipjM8aLBQ2aR0Q2cR5VqGaUq62gacGyZXfPKVmBKXGEMzQ4C9Npaqof3otOoVCkJC0sgqcauhvhxHvI6Le0zQLFABekGCmUqY3KPTlFztNPVgG93vNLmkOwaCZQUqvtasGmMXd334mBvlpE4a1ZPd8oklTSt62nWnmCMaz+L7Ts7GAxtHUwNt3TBaQgoUwCm7LVT8n51Zpo91AH22ifxfcccNeF5l94P+93j3N3f0TRQzwpu376FX774X3E59zK2CnfQ9Sr4ffMRePVH8IXHv4x3fvcrlAbvzAWYcjezgSbng84ZC/zJJ2aw52Ww7RPMFVHIZuFx3XHdmOAUzwskF7Pd6SFbLIjDpMJ8SQJOspnMl2QYtgjw2X1CHchWrk9+yvIVVD8OfOR8H6fyAWp5XxxDAjDNOSnj5ZREEoeMOcMnxsOmUBi11cjpZhyWYU7+8grn09ZH2vyPrtVxlZnr+pHMGIeq2Gau6l7L8SL1OykSpJZBynybvaTm2BMrmL9OGLB1xtl5Z9cpo2/oeHMB5onIz3x74ThecQIwj+OozWhzMgeTGzeZPSn54drVB99LVtZzEWgwhpgtr5Jn3oazjcrZEOVcGqLHMJgZFA2LaRVjrX0p+XmEPN4IZfjYpOhHhgFVelJmwwSkg3ugbafwIOx2eui027KRVqpkVkoCLhf9zGfRzMEjY5kAmKFH9PAG2pyNwl7v7eyJEVFfqwuACzIEmJF4yKLvvOrrJGSx76G51xTWiqGyBJoK8scCRlxjKwJ6h9dvrqEXZxjipYTCvgiHdv78TLITaQBTw66i8NjQsDSlhmz7XFbKnYsxA8upMZh8l1QjXQsNpA+z6z1I5Fdpm3SaM8S8TXa620WpVJA8W9Zfla+EmQAR8I2Nqb2Jabc+UkEiBYKYv8vrq3RGVErIiPfJljGi08KwEOOMqGjSgcG8IoJFBbolAbr5IkN043XtrPiOMKojDZml8nHge1LeRxwgZYpdGHCd9A85DHaSlXTnlAsW7M/dmrDu32czj6tajZMAc5HoDBkaP4PtO7vC/p6/dFaY3qRxHQFMnSDuPAxLOsxjMJ01plhoGsA8bKedPleMc4aks/7lH17G9lv/iC803kE2E2BvuIaXdp5Epn4Fj3zhC3j/tR/iiforsp+9jz/Bw099S0S40vYZl93l75PiOIp+COR8dMdZ7PgZ+Nm8hKdz3nBXDzjvgzGa3T52Wz0NXfVHEqZ//vSmrJG+r/UQCUwJIOnU4vlQzGeRk9QGHUWBmgZgckn6wz7Wsz42S1mDq4xOgnUaO0BYT724iE64Ty0IMGeV50hjf/e7ImY7bSKGXwGozjFlMIUqDh9r1+t82yClpffAJpjWP3beJVVkbeg6Q2SXsY32Ow4n37u3PXACMO9tfx/60xRgRoejhI7mNEzFBSH72qAOqfXxzVdVImmC5g3AtEDSOiv5TszvsEI+IvKTpSKs/tzhPsRipyfVH3nI+CPUc8B6gdCHggVCXSJr43tT83SWe2l5F6aTjDy09trCaFDEp1gqivFrvXpu/7thNe7T5o/RpwcwFesbY4j1B/daYpRQDZcMDuF7emmA5frzwFdLuQaIMc98NJbZqFVr4kHNF5Tp0lBbBRH3AmCG/ZagY0P2MoltlwSYrmGZnEMWTIt7ZYbohGvITLvOYjXN24z6TgHOFCN9GsAM39GYnkYtloZpmBs6pmpwgOZeS3IcGRFQrZW1NI4tQxLWXlUgOzGm0ujonmrk6o4hrObIR6vZknVbrzdQrhYxzrKvAgn9s/8jyG21uhL6zpzvWp35xwXkmT9WUDZSt4IoRFX63oajGrDMMg7N3ZaUc2BILfcKhs3SSRP6vdgXjsiJCyCThmtyrPj+bq4t/51e8uDAK23GDeIAc7GwecPk7QNghgAtdJhMc2qkMZgmF34FAHMRJji5PvWttaRWr9sTleOP3n0Jn8//ElulXXhBHh/1z+PV3YeRL67j9OYmBjtv4Nmt30j/v997EPnzf4oX/uTPU8PvXYCZjF5QC0GdJqNBF14uj3amgEGmiBx1ApgpyRx3XuMHuNPqYLvVx0atKjYGD2Sec1SN3W13Ua/WcHp9Hd5oiO3dPQkh31pvYKNRR56OVhMayzuKoixrbY4GKI1HOF3MoSiOlsD6FOQcn+yvCGDGnCUOmHLnvPRtJtKIsHnaaXvcqgDm/HngODNkf4jSIWT/MwDTdQbMtw2OHsB0nWK2T5hKQCDNnExbB/gwd6KTe9/bHjgBmPe2vw/9aS7A5EbFjV9CVAy4sQ3Y1wZ1SK1PAkw55kwtSxHzsQjThOZoGRIFmASizLskSyvvKcefPSpFXFIOQ384QjnjYz2fQcWE19qjSY/MFYbIBkCr2ZawOzIhNICl/433Nep7621PM9AXYdA+RYAZlqdhLBSkDibzy9Y314S9EdaHozFTOS8e+hOfXqthClT0RJVmGVbJvMx2q418Li+hiRSwERBCgBnmPk4aMquc+uyTZIhaxCLOetIic2J+Dp0VgnHHJmkETTJbJixRrB8TaWAp7NDr7rRdllOcTdLfTjH2NX7MMFDxPiDzwZxahpqTuWRb1xrrkm8J5uRJjpf2jRpk0XOSANNVdbT1WQ2Pos+WUicjAbFcv2Tka3Utd8NwWgp1cZ7TWSFjKPlgeakrWSznMc5qqYxk2Kk2yexMxglltikEI+qb+Oh2O6IsTTaWTLuE2OZy5p2MM0ccItHamGe8Juea2x+TodGrnOXuve49wNTututlAYCpU0/zO+cus7kX6NAuIJaUBjC5GzF3/I3XX8dHb/8cV4qvoprtopQbYBgU8Hb7Ct5tPSi6CpyXmWCEjcIuLlY+Rik7xM7av8MLf/oXIhqVtq5t2+wad68Zco9sd+hpQaVRRy9XRHMEjPNF5FheZEwgqH3VGgxxY6eF3XYba7UqNtfX0el2sdNsIV+gcF0ODdbbxBitTlfWSymXwbnNdVTKpTDmRs9fVX/3xx6C0UB0EtbKlP/xkWWorPzOVZLVM1MVViOnVNifCdGa6B1tySozP8JIhgjkuUDooHZSmjNx5j2dlA0r8GPfzwLMfbfpiDCYLpvZbDalfNPFi5dC4Z/D2oVO7nvve+AEYN77Pj/UJ8YAJtUJpaYkRR3ihdT3vUkdauvtVqoHDu0oAkwyBCaaxhxECiYFhGIcivtorodaCgx7pROaMiajwEfWG6GRo7gPvaWmSDvLG5gwWTUZFjMcZnaBiH0EaDc7YqzW12rIFpSVjRkuIoignkoNi5kf/jj53HsPMCObyR7qWqKm1+6h3WphfWsdxWJBRUsYCmXKCaTPN7f9ztut8CC0wUciPEGGikCl20O/11OgstaQ8ETJlbNOGONFPqypnmb0r2I9phm0SWbRusdtiKw1xC2zbt852R6tOKtrzs6B6d8xoYqxsO3wzlNCZA1zY0NhLbMYMPrAFzaHoagEc2WGoZqSIyykF7IyseU7mVulfaF1InXxGSAaAj+WBCB7lBWQ2Wl1ZS1blef+YCDCSCybwJ9RIXbsjUWEhWC3WGFBehUNmhzPCJQTDPNf6mSgGyYHBFkMRyMJ+yWA5e8JMPmH8zNjFLXFqKasykTbU0I6zTPsvEiGS7s5UKuYf9PXSzS2dh8PUfjUL+2DwXScRPHbTgeYGofphjLvZx9Of4llASbnEcv0DIcDbN+5idt//DnO5t7G7rCBu8PTuK/yMbaKd/HH7v241n4QWSNkVcqOsFXckSlRyfUxbHwJX/v6N0VIJQl03XFO7g38N/fGTqeLSqmESrWEUTaHvcEYPT+DjAjr5CQvkkJA3cEI7YGHvW4f3nCERq2C9qCPW7t7yOWLqBZL2FyvYzDysNdhKG2AtVIR953dQrlUjO0OdAyLFFOW+dVDlAMfG6UMilSIN2ezuClkzZjcctmLmE+tP4s7xdQJ4+bm63iowJW93jqZVsVWJmfCNIA5b73Z91JnoDo83T/7OptWeK4u+3y7R4vDzIwh34d7HR2/a2u0G7SG9snns9MDJwDzszOW8iZRmRI9wm0NTCkbEX5WAKRW2m9R26wEAE8fyR8lg+mIsvCvPHBsjUwCzGKWIFPrZop3nzW56PUcU/WODOYIBX+I9WIOZVZ2lpATUz9vxQCTG6mAmGZXDrdaowawJIr0f9wIjLytrhjOMh376QFMTS/jaBFEAgPm4+zuYvPUJgpkMCUs+wgATAPkVYzFN0qoVB8doL2nXnWOUaVSEjpcjPB7DDAnS4ksMweia2cZtEkmOWAZAIdh4d+thzwJHNUYs2Ip6czMpLGaVA617Uw39hVOkPVWxpmDQfEohsL2u30JcReV1zrFd1xF7Dj7L+0Qq9oxIt3udLc+Zzly2xDxI8l9oyp2RnJ3yXiz/An7plDKC9grEuByjjNPahSI2BBzQYtVFqS3NetUNdP6rKJMctswqyBsUbsJqfXGoohLB8hgMJT6nTZ/m/nCuu6kqINxTE3fy2UvMmrDacZpkt3d36xb5Fv/cwLMRXrGvWZvb09qXWa9PWzhLWS9bTSHdVzrXsAgKKNe6OJUYRttv4HmaAvFQl7K6wSDJgqjm9j1NsV5urZ1Hl/5yldx6ZLWkp0Gnuzv7HrnHGeuK1XPS8WyphBkgEGQRXsQoENxrFwe2Vxe5tVus4M+hdQyWQw6A9SrZQwDHzsdho0XUC1WUK0U0Or10RkMpVTPZrWC+85uokh21a4Po6mUGbO0iVGv9oZYyweo51j3MZTQjiwYI04VRiSY39gz1S2944I8k95oo3PNAp1cQ8n9ctmxtNcvCjCT6ecCMLnOnV8cZ4ApW7IT4uz+XZjtUhm5nC1Dtd/ePvneUeuBE4B51EbkgO1RgKlGjISP0tY39aac3fmAT1nx18NwyzgElnqYLoNpczMlRFaPEOZtKMBU0GlpQXpEWatrxPqX3hDFYIgN5nVQGVLoA2I+VXSbNALT3i+NIUg/mGgYt/c68ozGeh3ZoqqqWqyjBrvrKbeqiMlnTDMe7XXWWDX/Db8ehYathJV1uiPKC4vgMqOUhr0BdnZ2cOr0KeRLDJGNSiXo+6a9y7Ihsukszax3dA94BXJ6aPM9glFG8u16/a4wUDTWctmcdWqbjCSTWygK/KtxzCSB4Dxv9qKrLQ1gxg0cm2/Kw16BkFuUXoWPTCx3AhypcaNzNglM08bXAiH3enlPyWMkiHfUMjU4NUKFlmluk03pSTgz87lYfiRboAnNtnMBs60EgzovtI3aW27+Yrz/TKyCyf8KDUnzfIqB8b7C0vhkvH14g5G8M+c1S4owH1LKrRDM+hk0d1oo5POorlWEuY89206ZCFfq/LO5mWb/sQrBVLxmU6ScCpVyCTT7fRQrRVRr6SA+DgAAIABJREFUNQl7FJ2wiamYthdp0Xvpcamzq9e4jMi0ubgqA9uMxoRzbR6DKeIm4nOgiixFfvo4f+m8KX+k89B9H21vitqmQfnpwlK2tElaeZjVrPVZa1cdIcrKEdhtb9/F97/3T/Kzam4Pa/k7+KBzH/wMlVnHGPlMBwmQy+SwvrGJrz77ZWxsbuLO9h388uc/Rbfni2jZlcuX8fwLzwvL77J+0l8mGEjyjuVs9ISB59qn84R5knSQZnNFsKpThgxvNo9hkEF3PEbXD9Aja8+0iP4It+62MPB8bK01cGpjHc1+Bx/dvoNsJo8Lp06hUSvj9m4Lt7b3JJz37MYazm+toWDE7mwkK4V+CKqKPNszwNAboDL2sFnIIS/7tolqMvNY1LAlpzk6C9VholEWon4tTKtlOXW+aKoKQ+FVSVo/0fpgPqAybNFZE2dG5+/GyTXlgvzkvaI5HN1XUgsS4DJsqSPENrUlU45Jfd/4vF7V2TOvV5L7id2DLJtZKqm6/snns9UDJwDzszWehsE0AJMhsjkFYU7Cg00QOjpvLgZXZIlJ5I/JwWQYGoGjvpGGmdLPJTUyjaiPAEy+p15iaubpZsr8y7E3RC3no17ISJ6HPMk1+MyjU2W/w15yDGBzKKUBGzm8/DFaex1hYAS0UH3IhmLZIy3VQFzsGeYlnRPJBZgOYg7bubqhTgOYtOtoIN355A5OnTklTA69zm4oTPpBNg0wRgd/vOXJ/rEH5mxjMH64uaHizO3zNCys3UUhVxBhF4q1kCVTIGPKXawQYK5uNCbvZMGL/ibqXznQjVHuGp3uHTQPeRbAjPdzGqCNDKFoDK03XkeLZp+CtFDo0Rg+yhwyB3KIdrMtc6pcK4tKLI0PYTJCER/7hvzy5MqdDpAswEzMLIcxsEagBa4MmVWc4pYYMAnhgQJMArhqvSKhrMn8yxhTmIBaMaFZdzmYPFdhcft9tNtdBJ4vZY4oiJEvmbJTbNiE4WjChjmDWUswkwtLI80as7R5uToDdDEHnW2DOkDoachh5+4uBsMBLlw6rwyxbEJa0kV8hYoi4vHbFoCGADNtj3AAZny5rKYo8pSFHjp9CCPGY9y48Qleefm38Hp3seG/gY97FzHKb+H02XXcuLGD7KiDSq6L3dF6mDpCR8OVK5fxrW99E81WC79/9TXcunlL8iSf/8bzOMXwWEv8WeBtQmp1a1BQTaacf8rVKsrVsjLe4rBR0KXpvhSZYr4jwEI+/QBojwIMx1l4LAHGaKMcnS85KTXCkFg+iiwl1+3Q89EbenIdQ9wrxbw4hMOPmcPsl0JGQWaf5X6CEU4VgIoFmJkM2u02tre30Wg0sLa2Fiv3Zbc8OgJz2Tw+vH4dhXwBZ86ckV8xwqbVauL06TNSUsWGqHOOc40xPHl9fR3r62sy96zz7SAA0wWXuoVENXXtv2U4YkylOqCm5+nPcX6kAEl9xuSEXN36nn2qTduP7c+LRTKYJwDzMG2DT+PeJwDz0+j1Q3xmjMHMACSTRBTcbi7WxX/4DtrF3zKx8YmqnIj2EETGjToLMMlgEjhT8KdUMKVYjL0gHkBKnkt4rIfsaITNPFAlsZao+bZcI41RaQ/olJxN8TwGCjD9keb45XhiOsp1059pAFTMaJxiGLkI2f49PFhWl0e0UP8wFHk4wu1P7mBzaxPlWlFrEZrwrGUP6MX7RyHLflha67Cg7UWvNUMhmXPHQ45OgUqtDOb3+YGHXEbDIWMU9EIdc+8vco1X65CJGy/KXER14dz6d+zL9LkzyxBxmST7xu7PYkqI4uDR0LswH0/EVZXdHAxGIjIyoqpqqYDamopkkeFLkuDJ94rASVwMxDXkpo2IMgYRA2aNSzIhBGghhDXL0datYyhta7cl7a/Wq8hyQ0qFvNNYfG1RGvCzK5+MEtdXrzeQfiGjW6owVLeo+Zlh3V/7dlrrVPO4NFqCzLyOSRrTOd3Rc68M0OS4RAAzi527eyJ6c/H+i0DGqh8TYJpcVgMwJefbeRXb9pmiPVPVYg9vDw1BR2aMbq+LX/zkhxhv/wb17B7WS3t4efsp+LX7cOULD+Hd378Gf9BHFj48UFl1iEa+jUHhfjz19JO4evVRAYWsLbizvSuM5OXLl5HPFUwYNXMOzV4cAk0le5lf3Go2MRgOsXX6tLDjUnIkoHIBVdwpsqMq7HIOE+8jg1Emh+bQR9sbI1MsIsdnGaBp85s13VHPSwGmrDlrnAAUJxKfq6OrJ0PIZ0IB5oDpDP4Qp3huS9qCXv/222/jt7/9La5evYrHH388FtbvghiC4//23/5R1MJfeOEF2dd/97vf4c0338RXv/pVXLlyJTblPvnkE/zkJz/BE088gccee0wiPELF7RT12lk7+zQG0z0Hk+tqFsC0+1c0nxcFmPMdgp/W+k72H8uUcK89+Xy2euAEYH62xjPGYJL5I4N55AFmIjdRwKMR7JFNWR2q6r01NTJJFFDkgAdVuaAqshnjeeV19KRS3IeFzWsZ4DSvYZiq2Fj7MR4c8DcXYEJKlHjDAGvra8iXNDQzLFEwdc4tAzBDc1r/ErLUKYXa78Ecp+LmnRvbqDdqqDYq4s2eBgD235xk/+wfYMoQWscL8zN91sscioebrA+942TPMjkaV/PUcPf/RofxTe13mwOZIu1vrPDJ8VEG0Ro0btv2Y4hEbGrEPKuRZevgMaJUGVMK+UhdSOY7EqzVKpLzqOI2U/I2zXukGWtJj3kaCI4bglGfuY4RDS11AKbplDDAd5xBe68tTiUymDnZiMy8XJAxmM4q2n7j/FQ2UvMzBwI4WeqBCrfMCbXsro4d4a8fy78UkCx/lgOYaXPhMOZsGsCU7vMz2BWA2cfFSxeQyTE3TXvfHVONeI6XdonuyTUwDURPM9b357hapG9sNAHLOt26dR2vvfhf8PnKW3xZdP0yfr39NFC7hPsv349rf3gVQUB2MI88xdPGPhq1Ep7+4ldx7vxZEZvSdQYz3hkJ15a3teehw5oRQKpjh3PKF0aQAHUzZDw1pYQfAkw7/tJLxoE5Rg5d1j4eeaAcVSZfEqeHgEwVVpaPhpIrw+n5Y6mdSSY0l2EkkQryWZApAJM/HwcoZMcCMHOjIbYKQJWh+8ZGePXVV/HTn/4UX/va1/D000/j7t278oclLs6dOyuA89at2xL2+/3v/wD33Xcfvv71r4P5rS+//DI++ugj/OVf/iXuv/9+3Lx5E1QxJQhltMT3vvc9PPDAA1JD9MyZ0zh79kyqEu+8MZ4XJTB7L432bZf9nAVOJ9oTOppPAOa8sTr5/eH2wAnAPNz+ved3twwmN2Qp3SElOYx70HUZ3vOWzXpgdPhzS8yZvEsCSJcPENBpsBR/l82OxdtZzisglZNM5MxpiI2QH/sSTlsrZFHLs96lemanAczZgGhxgMnubu524A19AZiFEhkbIyw0wSC4hk/SCJpn5ESG++LqjIcz8Kydtn1rVxRk6xs15Atxifz9AJTJlq4WYNr7i2NdRIA0F6rX6YlqKcV/WKaCbVdG1qgPH04XruyuSWC3GKjQlZYGMJcZO17rriP5e0rJEslhFHCZEVau3erCG42ElatUywIuw/yqKQBzWodNM8zk/RLCRuG/HUVKN19RQjHZ1sS6DXMog4yU6KFBW6lXUKBHz9a6TGngYmMRtVPzsZgzpns42V+CzRHLmnR6GHkjqQdaISCnyqfZIAkxCSYIHqj8SQaTSQSzxjJkv1OERVY2ORe8ERkk2f19YOfOnqhNXrrvgu6jzHNN3EfmnQFUFhRF460q6qkfURKf9jm8MJ/RcIj33nsP77zxEi76P8W50k10RiW83nwYNwYXUCmO8dDGLZS829jFA6hcegGPPPoIRmT4Ox088MD9IgCluczK/tu8VQUj5p0EdCujTycgme1ymaWZdD9jigAvjsITNf/PXcdcD8zl5Yf5kFy3o3EGPS9AmzmZDCFnGZNcHgH3URkABaQSmDDOwA/G8JhbbNhA1U8wYn02s4W1MANf0l0GgYe8AMwMqlT4NqktZCHJND777LPC1JJ5ZHjrYNDH5uaWXMf+YZt/9KMfSXjsU089Jczua6+9JmGwf/VXf4XNzU35e6vVktBZqjW/9NJLAi4vXbokSrZPPPE4zp49u3Rt5DQ7YlFnq16nfZ2c5atmMJfZ1xdctvu+7ITB3HfXHekvngDMIz08yzfOAkxh9wzAZKiKHq8RYJkZNrT8Yw/4jfjhb4V9RIbdtFtKlpi6l/IWmbGAymIWKEmeqUnZYVkSf4TMaIT1bEbyNxjan6VhwtqMEmqXbjisDmAybI5hfh7W1hsolCkcMwtguu+fbNssI8cBmOEIzAOlBxyqKV/nAb53pylTbG2zIQDT/azmMDscgGlOc20uw7k8T8IeabhUq1WsbW7IHKJxtpr3OJwxsHdNAky3HMXMJ9M4NLFq7nsuAkpkd5myrqzgDwG8Ci0ZpskDBv2B5MASHNDwLVVKygJmKU6je1aYG7pgtyUZBLdd0wGmDauN1HSjx00CzDDnYJyR0Gq+B8OqC+WCMYan7zNpjKt9ljXsQ6ERESzRfDm2newuQ7qZm0g2s9vriTHMzmJeGZV2KaZC4DHyhhLBUWAYowDM2SGy9tkug+syJwt2/0ouswA+GI1x9/YOCMguXbqgOZgmcTW2a4p6cOSQtItZozKj0hQTjfuUACZLOv3yZz9AqfkznC99jBvdTWz3avhk9ACQKWKruIuvnHoJo6CAD70nsP7gd/HMM0+DPlLf9ySXUd/fnCsSlZPmrNS1xv5j6DnXH/MX6TBzfSayLqxjwZRrUsBuhMEY6kpH21jwvTzWY0j7eIxWwP/yEM4j4B9bWoPuEBP6LlOWokIEmeLqYN1LU27MAZiFMR0iYwx8H8WRycHMM4eY58kYr7zyCn784x/jySefFHbx2rVrsm8QVJKJ5Ifhr2Qi/+Ef/kHA4xe/+EV84QtfwDvvvIM33ngD3/nOd3Du3DkBlwSZv/zlLyWv+fbt28J2Pvzww/jnf/4ennzyCQGnyWiIeRM8aUe4Di+7T862QZSlT34WXosLMJhH7Rw7AZjzZtXx/P0JwDye4za11QSY3/tI2T0RvhHgpZsVQ1Bs/MpRA5iueAxDZCX/0vE6iyKuox5Lc4JGP8GlKM+ZQ2rIUDJvhGo2EO9n3jAoJm1+as3JtLCW+Ca8DIOZkRzMUd9DgwCTjWQBdmssx0YvCZqWBYj2IIrA+H5yEg+6DKi22dppC5OzfmoNxZLWtFr2cJ7djtUBzKQRrSS/WSdg7cUAg94QzZ2mvMvaBsexsL/o6oN27ozvT/OWW1XWaes8Od/VwNRyJK4RNC/cyx1j+73J5mouqwAkUXfMi2ANhXzIFBdLJVRrVRRLec1hNKU4BFrKkAvKWqgX563jJMC0a1xzKo0bLtZpuh5TZIQE6PHn/U5fQHKpWhI2UXMD4wDTXQfzjDteawGmvVdM1dImC9DIH3nCaBLgsi/z+YLUL8wXcxj5Q2lLqVxW0RajfJvsSLdtSRZzYaN2odFZ/CLZrzknJUS2iW63i7NnT8NMzwnBEslDtcq8Zit03arTn3x4LOW0ZzJK4q2338AfX/8xnmi8RKli/ObuY9gZNMDU7y+sXUM5N0R3vI6bowdQ37iI577xp6iWqwqho3hVkzfMN2U5D3Us0BEm4nhkOI1idrfTFYDJchC1ak2E5zImTz5UkpaSNvpzgje7R/L3qkasStoMzRaWnyJ63hjtoYcWRX/yBWQqFWVHfRfua4ArweXQ5GIyTJZ+JIkoNzpq9KMUybxnAvAcrwU+tvJjFPM59KXMiSes769+9Ss89NBDMif4h6yjXVP8Pf/9zDPP4O/+7u/w7rvvCtv5la98Be+//77kbzIns1KpSNgsz6uf/exn4kikYvOf/dmfSX7nf/7P/6cwmLzW7nHz1u20dWV/zn6062k6wLTgMg4wF2YvpbGyE+9Lm2DxFbraK08A5mr786jc7QRgHpWRWFE7CDD/+WMVyREiwISZqmkeybEfLYAZD10jg6kA0+6W6pkWIGmNN4wl/LfEMFmWKDFiBP2Rh3zgYYPqc7lAcjatiWj7YNEwtVSAGY7TFDbAyOu39rrCYDbW6gowp4r87BdgGso2bI9lMw/rYJkSYmaez/ywzm5XRCs2z2xKqGw0x1ZlxK2OsXUB5oRhQItHFPCzGPaGuHPnrhgGG1sbKFdNvpvJMYq+qxAkAjCGf1vVq0/ZH6aHY1lBqvRxc0FFVKrEyvtPZ9/iINKolTqPiK0Z8+5kQnyfpT70/hre2ZXalpVKGeUqcxfzGsZoJPpDgypQsCbOsQU+s9jLJBiO3S6lTq3+3oLL5HpTcSga05wj3XZXwnvL1aIpZxMVRreA0QVrs1lhhreaTtVwDYheqjTBChFpf2jorNabHbBmKIWAvBHyhRxyxZz8lwyPAHuzNSR7Mk1d0u2b1a/j+QMZAswgg53bu7h7l/nd1aj8Ueq0VlVZ+VX0/+b426bNq1n7Xdp3plzv+v3MfGq3dvD7X/7feLD8e9QLLfS8Cn6z8wwGfgGfq3+AW4MzGOVO4b77Po/7rzyMfDaHerEkJ1kQlkqyzjAbTsnoA+bpegIOee406nUBi8PRUASACDCL+aKsOYb/M1pAxPAYsbHXFAcFQWmt3hA2kOPOaA5+r9fpyhlbrlVQbVDMKidzbkQn3G4L7ZGPUa2OwvqmCgz5xmUj4eU6HASYAwLMgNFHFmDSiaSifHSGl5jeEoykvNhGBtjIBVKP84MPP8LNGzfR63Wxs7MrAJPgkDmUDGMlg8k1ZXMqGRr73//7f5cQcYoBnT9/XsAmAeg3vvENuZ6/43v+4he/QLFYlHzUb3/723j88av427/9Wzz99FP45je/mSrAtdAMtkvYKF/r3hTtC/F7mPGUaLPJ8l1LOXpCgGmfsNjeOf+dDu+KE4B5eH37ad75BGB+mr1/CM/uesD3P9HwUVHMd8QNjgPA5FZI4KjlSZR35M8kpEYAszHcyWhKiGwg1xczWRHB6HlDVClvXspKCI7WY9QcO8NPaIhV4rMIU2P7Ug2ydCNc1SiBTquHYX+EWr2CYjlvxAzSBHiSoGm/APGwAeasmpVGiXW3h2azhTPnTqNQociPBkPJ4biSub5agGnBUpLBoTgFJ4sI0ABoUWG205G/r6+tCQvAiMNx1gqOcI4Z5i+smPDpAcyI7UoLtNKBsIqpblik/kaZiZDZmyGko/ayo1CtyZZmpHWsuF65LvmHBulwMEK31ZVk6kqVJTeqGq4nEXtW4MKIeplSCvqc/TGYs8JR3SmpUZcpICFhrEV7gIJLfmXQG6HX6qJQzKNUL0mJG53x8X5MOgPSQnfZDqsA6xRkdcobuGvAhBobpVgymRT/GQ6G6HQ7AhxYdodGtLBZjKKw+6EJKQ2ZjvDVjaNEZ0lCHGe/e9Pyi18cQOzcYIzt27toNTvYOr2JDENkdbJMfow0sfazliNSw3wWmXOYANOsDRNFwznMlrV3b+G1F/8PPNp4G8E4ixvDs/h98zFUM0N8ceMVvOV9Axcf+orkD25ubClfbfYVFdBx15h2A51EBIKD0UBLeDQaklfIrqIC7872jvSFsJf5nERliIgP5xsZ8MFAcqDJUFKZmDU0+fF8X37OFAjuhxQaYiQHGUzJBR4NMewPMKTYVb4Ev1hFKVeCNx6TfDbuGT17fYbq0tkkjhlTZkycJxrCnM+MUeL3+Ez4WMuOsS7newa3727jtddex927dyS89dFHVT333Xf/KKGtzCH9/Oc/L/+9fv265NJfv/4hHnjgsoBLXvPBBx8IWHz++eclPJbXsQ9Yv5mMJsufvPDC8xIi+/d///fCZD733NdiitvTZnLcfojvI5qHaoSpjEr3pIPJOgqivVmfZfcRZ8pP+rqiZk387t6t2eVXefSNE4B5kN47ut89AZhHd2z21bKuN8YPbxqFNpOraG8U1Zr8NIIo578ON2FuxgSSlsE0DnwBy6YCQLjtMmS2lB8jXwDyfgZDqtr5A2xkx9gq0t+axJIT7mQ1o+a48OeFxiQPF17f7fTR6/aFPajWNGwuOjDcvkjzfO8Hjrn32c/3543PbIDJPug2+9i+u4Oz586hWCPgItjWAu+rgZjTWIWDve9EiKAxjKI6ZDkxsFp7LbSbLaytraO+ZmoRGoVZYmmbY6igTcw+BSGH+EljMPVxluFIe3gaUNevWOfJYiGdLotCg1GVg7UAur4/QSVNSM8LpBRMv9dHrUrl06LkC4p4Ev/H/Gi1xHR9mzy7qPWL9eP0/jC9MmWtJx8XmvCJKRcCTANg2HZ/4KOz0xXDvbpONtbK7SvATIad2ndyw97Ca6T+ndaAVABrHRXTWWWGvmoYoy9GP1+RIJNhuxSs4h5EUZN8kUyw1iwcw5fcTgIFjo04VGwYsilvEvMXOMbuIU7n8NYRSAxU5Kfn4fzFsxhnVJRm1gmWnLvz9vfl3mfas6esKeOysXmJfFZr9yZ++8//CY803kZr1MBP7nwV3riAjWIbX954Gdfy38GXX/hf1fmyQGi4gjWt5Uiml/mZp7ZOIV8oSJkuOscYSlqv1cWpI2MtqniTa4KOJ0+iDWx0gi4AzhnWCbYlTzjfyCB63kjm0ThfQHOcQx9FlHJleBhjlJXA3dC5S4BJJVn+V9a4FfoxEfDUSSjw5wEBbwfZYQenS0VUKyXR7+PctnssgaTda+w+TZErfrhXc+3Ya9k+glGpCcuQ8VJFRY9GI90pJXRfRd4IOCme1Ov15We85yLs4QTADI+kaANRP4Ndx+6ZFWctY3uYOFPMHmAdYDEQmXA2nADM5ZbzydWH2gMnAPNQu/fe35wA819uGb/Xwezue994w1Yqg2lqYJqDKJ/Vmpda+FmbxpBZhscyLyfHfCRvJOE1p6gaK4db8jMNoKzyVTUvq8e8rE5fFDHLBJj2kFgw1G+VLVrNvSxoSL8bD89+a4A7t+/i7LmzKErRUeWf7f9W047DvcsEmzlmri/rMAaSl9ltd4QpoBd/bWNNwtdkbEU8lIYMjRubJyWZb4fb4KXvbgzh5N5gGRIjJmNv6yqqTgBxNc/i0YhmfgtDyhQ63xdHC8El1SRZF7ZaNQ4XKQFiMZRRm017H1m2q+/HZcGovpoJPRZyjWCOADNAd68nBn2lUUJWqshHwHAawLSvag1YZTls/UojrhKkA0x1xhG8BmL0W8XYsVH7lJpy4wz63QHarTaYI03AUmvURYCLSt1souTW2T3JKOmGW6zz808jr0v6wg+kDuaw7+PCpXMGYE6ZC5YpCnPd1Lm1OoA5z0k47Xxx67IqwPzNP/0nPNx4B9vDOv7l1tdRyObQKHRwde0PuFn6c7zwZ38prNoin8gZoqCJQEnYS9mPfGHzCLqYZzi/mD1zOLXWqP2je0BWcnjtvObveE/ud7IDZPNoj/PojvMoFMrwKTIlc1TZfEmnFYBpNVJVG0KUZK2aLIX7+MK+h1s3PsSdD/+IRg647+IlnDl7FpUS1W/j4xk5AeMOmKRT2ILNuPMhXIHhu1rA6UZwzAOYk/NrVnqCG3Jvnz8ZFmvXdzxE39aQcvWcUgBmdNtjk4t5wmAustKP3zUnAPP4jdnMFvcEYDpc5TEDNDzCFGCaGlkhwDQhsjQ15Xesa0nhH5WgZwgR80UCb4DTpTwqWeZfruazqJESGnwAep2BgEzmlzFvz+ZgzmNDV9Piw7jLbIBJG6PfHgrAPHX2NMpVFcSRyjGpIimH0caD39M1qqyxIcGbVijLG6M/6IvKLA31Rq0huUyZvAItGmei+mmwyGEAo4O9pcO0xJ3oYgTqn4hFdI0r9+faN25LFPDwlpLTyZp3/liYADIo/HetVketUUUub0on8OtuSYVptQqPAMDUdeuAc/PuBJnMte7t9UWtVZxJ+cjYTds7kgZpHGBaGtkF7pN5W2EReASiGisMps/i8GQ/uYcyLJ9hjBCxMcnNHAwljLcsea9lYVrZfhkGySlW9jMCmGZ8Q3p3NnN4sHkZ/3YItgVgNjHse7h433kgSxXZaQCT4ZUqJsW3YL9ETHjyO/OcjdO8s9N+nn4/Mpe6UPQPu7K1c0sA5kO1t9HxC/iodwmlLEt/ZNHNXsT9j/0pHnvsaliHcqF+ZeSAMHEccz8KcTcMHeeHBZezzyAFmCFGMffUla19aJlDAkzONxGiyuXQ9bNojwvIFBmam8GIiNIATFWRpUND/yvsuAGYmvoS6UW0dnbw3hu/h9faRi2flYgHhr+eOX16ok/4XlY8JwmepznELDNvo2pkZEzYrm5JGtav61JXx7Q+S3deLAcwzcmROsw21F5X5QnAXGgtnFx0ZHrgBGAemaFYTUMIMF+85Rx2xwBgRgeBAkupgykHkPaJ5F/mNERWvJ1S2xNS45IMptZFy8AbDDEe9nGmUkA5Z8scOP0q90sP17TFoaOrzcPDrjQGphuCYg4f+x0lOMbS7n5viE6nJ0XQq/VyaBO5B9UsBiXNCF3NDNnvXeYDzEHXw93b29jc2kSxmpM8RR097fXj8LHGqeTCGTZIw1zVo8+QLwlB7A9x68Yt8epvnd6SMdaUQS3FYWvSHU2AmT4S88VedAwnjSoLqO2aGUu9Pta2ZG5XtVoWNWVRMRVL0rAjNhRW7zo96vEeAEy3R1z2IlzbKQCT1wUIBMA1t9sipFNfN6Jezrsl+2sawIzmmyqBipFr1EGTLIoFlFxj/J1lkyzjTDVZhk0qtpEaOzombVV6plOEDFlZ8vQM486IA0GYbrinMa7N3nmvkitmA8xpQFfDhCcA5rIbz4rmm/aigkqKM7FUCENYf/2LF7ExeAkPVP7IMp/IZgoYeFW8PvgqLj/8ZTzx5NMoUJE1dnZHYxIeSWGKJ8tvsUpIXuaMAlnNe7QhmdZxZgFUskvKtESUAAAgAElEQVQilj0QgGnnWzjvnPGPro3mC/e+3ghosXxOqSRlcTxfQ7Kt40oYTNbENC8gyvA8740YoV4Y4OMPrqF3+wYevXwRtXIR1659IOCYtT+TLKy+l6YiaOS0ETKUOWzPen1gKBzlpM5oH+uh7q5LNoU6EPyVDW1Nm/tuv9q+FfYxFChM2h96GrqgVfPhoza6Y3QCMJddvCfXH6UeOAGYR2k0VtAWAZi3jcF2rIx6k5ORJ5jUwEILMAkspeSKydmgx5O/5L8ZJstDjDW6/OEQBW+IU8U8CllzsLt9ati01G42cu7Jgyh2rcnNC39mPLH2QNDDXMMiqejY7nSlXEBFhD/iBdvnAcg0z+iny37OB5ijni9qhfVGHaVaHlnxEmio3vGAlyGccICUDUVUJsKGidHAJyvU7faFGWK90yrzm5jvE3jIySTlBFkVj76CzWHOLdK98UagwjIZKTmFkoNFES0at6yN1x8IkOGHoXoME6eaqXZFfCZoTqOxOKc5w1Zk8E8zqu3PbVjaogBTwRjDgAM077aFZWus11CpV5TFdl41yaYk2WDZdxymywJMzjdVgJ1kUcjWcZ4RMPb7Pdl7NNQsLwZ+2J1it2u4ItvKkEkJWQ4CYV1r9bqWFZISF8xxdHPXP2WAGYyxe1dzMCMGczrAtIws+3OR/MX0s0C+feAFF66nzBjD4QBvvfk2Xvndqyj4d/HVjZ8hg6E44LrBOm72zqJVfgb/9t//tShwTwrRuQAzcn4qaDLRPmZtWtCkwFbZuHl9YYGSLdeTDI2XtcF8Soc9DsGVelaFsdzzcmhJvmZRci990yY3RNbyowIwjTNZal5L/vYYtz76ENnWDh69fAnFYh7vvPOugMgrVy4bdVs3r1mF1sKokZjTKtpvrKiZEMoyN9T5IieTFWg2INPuA+FpYFjY5N4V9lki4kPD1lOmT8xZ7QqAnQDMkxDZA283R/IGJwDzSA7L/hvV84B/ua072XEx6kNji6xknqFNerwrwMwIc1nIEVCOhbXU/CH9e5FGEYNHGJLT72PcaaPGEKHAm+xEN/zL+a31HeqPIjDk8MATV7uQafL7Ga1PNx6jtlZFba0iYMvmo0TGZHTbJHg8jgDTG4yxt7Mn4i3lelHk5SUT9pgBTDXYLGtpxY3UwLN1IqUajQnLbu614A89CT2sr7E0AMfa5hQel1UYMZOWSZPVEBqIRvkxITqiDI0WstPaoSMRFOH8baw1UDS1Q2WVCnDRUDvDhYZepAhbpvTXpwQw3XXqhsiGarMGYBJcDzse2s2OlAZhGDABdRIUTgPwLsC1oZSSlSUlSFSIJ+1e7DMydq1WU9Q8S6UiiqUK8rmisJchOcOQZWFVKHymDA/VfFmHdNAfIl8uoE7VUZYWMhEhLtaPwkzvbYisskoq8mNzMDVENr0dUS1Ty6g7++tMgz/tvF0VwFRGuNVs4Uc/ehE3b91GI9/Ec1s/kfUw8mt4be8J7Hhr2Ng8i//tb/5GAyEnnC0GYJo806RTxM7VCUeEAZixMGwDiOy8skApqr1q1Xe1HzUMlc41rX/pfpRpNmG1QRa7fgZ3gwyK+TIKmTw8bv/GeWtzMF2RH/rhbA6mPAtjbN/8BM3338XZRhm5Yl6clufOnBYG0wr5KKS17GV8/OxZ6v43AoMmWMJBgDYUVvOfo1Pf/l3rx0b5p27fJ5lhiWpgDnCkzRM2Tu8X5WDGHVmmRJMDVqO3sqrUJyGy+7eMT775afTACcD8NHr9EJ8pOZjCYB4/gMk2E2CKor4BmNyOJTQ2S0EAIwogDKdlMNWQJ4vZb3Ux3NtBnXLnIaDTvuDmzsNrqp5paPyaIyBUfbVHmSFarP1rQ4bMARsdTLbUQkbyRcjeFMsm3MmoqSYPpfh00NwPiRYyokf299MZzMM2/JyDbdrcZfjTKEBzty2FuAmqcwSYVgXz2Lg7TEhUGPXpuBmkxIMxsMLwNBXWaO+1RSG1Uq5ic2tD6Xay6In3TmOuDnE7WPrWsk5MaLDauSbkTNKp1NUvjEEo5qNAiCIyLM1D9pJhl5VaWVmx0B61LKUFmS5jF2fMIossnPkH2M0chjTcFdOFX5IMptk5XEUN3UtsOFsokEP2VqMWOt2uKHWy1qAamVp8xe5Btk9FINYIqSTD9u26d8umWHLTGvjMt2SO4cgbYnd3V55TLpdQLJZl39Fxc8P+LMC0dQkzCEYqANPrDTAcDESkqN6oSU1ABh7o0Nv5r/fSKA0NE0/7rC7Kwuyj/hjbBJiDIc5fOqf1OqaoUif3y6iNNmQx0eIw7DP1TZZeO9F8iWYJWf2h56HZ3cMP/uv/hYdrr6Oe20Ux1xeldC97Grc2/3c89uSTEh3RqNYjPaVYC3Qe2zBPFwiFjKWhnkPnjZx76SrGbgisvZdd9yEbGJ51usb1O7qgreOJbaJSLaM26HwbIY+7ozH64wIKRYp5RbnawTiDEcX4bCknnvd0FBuQyVq3LBE16Haw/eE1NG9/gmJujAunTuG+Cxek9AqfoUeK8fA5fcKfRs4YM0fDSWDshDCKadKRJey3O7FtmRUbfjtlL086jvhvweHGpoiD1sgCcQFm5BzRQY+vo8QpohG95uO+R9qiPGzbYJ/LJPG1EwZzNf141O5yAjCP2ogcsD1RiOwBb3QPv66Gixo0kn/JP/b5Y5N7SYDJP1IPU2toUeBHIhGNt59hX16nhdONCjYrJa2vpZadFGoX/+EUwyiMkwm3bWMYzhIeMeDJNQTFCDDf4SERHXjG/EiodIYez1BQwB6EhoV2PNk2nCccmkTIzeEN2QIAU+ThfbR3u1IvrcZyDUUtxu3mmxxeG+/FnfVdwqkp/a9GH/OrBt0Reu2+yNw3NhvIl5Qxmh5yeS/avNwzXOdHZMIoyOS8tuQRMWiWxitLCgyHEi7MGozM62OoMEM3w9I8Zj3Y6UrGM52hF9MqanAsMXq/THDE/MiNY7US0/tmklmYJJQEiDMUTv7HUgwU2hmjuddkGhnq9ZqEx5PNtn3qGo3sg0hgx4jRmEqg8VYZVsW0270H512/35FwZHFmVaqQ3EuKrjgOADVYCSw1p0x70gAPcQxRBIhAsy9CQdVaBTUjAhTOAXkPw4Sa+p92XU+CneXmXPrVZlf1ge07Owow7zunG/jSZY+mhPcfCjMed2i02m289NLLKBUzuPXOT/Fo4zUUsz3kJX+3gBv+w8jd97/gy89+SdOQp2omRABzwgFk5qCOc7w3LV5y17V1UsTmkuOMsADTBega1ZG2BlnX0sdI1LOJ8PLYGQB3hxnkShWUGRpvnHFcLayDqVVxFDTFACabzikaBBj2e+jsbaMCDxc311Avl5Ank4+cOIol190wmCNfg27dsF6WVRE/mYkysOWF4jmN8XxyESdLhLvG1+zk+6eBSxmHGQxmmkPJzcNMMrCp62Pi7J9q2BzAObeKdbzYPU4A5mL9dNyuOgGYx23E5rT3OAJM+0r0+ok3Uwwk46UzYa0El1IfM6yTaf5ujFceMq1WF/6gh61GBVuVIso8hGjMin1stExnl3OM9W4Y+po8VyKn/sRoiFlkrp9mLCQPJauCpwf7DICZdsCHXvj9GuCLLIDFAWZnrwtW2K5vVEWlUvqDIbJTDadFnn90rwkZBbJZQRa9dk9AxvqpDVEPjuqfxt/hqPZHGvALQ8VMDqU4hMY5+AJM+thr7iGby2mYZbmk+acZm6+aHLt4KJj7W50iSYB50Hk9H2BaNsYymGqoa6ibhkUb9tZprIy7OE8059q6xLrtLrqsPUkWt15GNk8mJe4sEmPflCMRwzjDcNrouhDUSRtYCoLKxDY8MeoPirF43lBYSALMQqGYmmsXMlxhLll8TFT1F+IgYK3XQb8v7V/fXJdyPJzDYgCLg8EKB+mbR0yW3nN18zoBMIeWwTTPWSoi4lMAmIb439tr4kc//BcMmx/jkerLWMtva0g5yrjWfQA7+cfx9W9+F+fOnYs5XSb7Mc5gxvtaQ3jmnTfJeTgNYC43hgowyWLK9wgw+wFuDcbIFEqolhiunZWwX74BwaWWKtF5TJEfUZGVf+la00CJMfzRAHl/iM1iDqx6RXcdRdZ848SlCi3zkPuDgVPzMithtIV8UdWsDTDmepN1HIbou45CdXhZgOkCVWnVDNBpV5K9Jrw2BWDGWUfn+QYoW1pyfwDz6J6Ri7TsBGAu0kvH75oTgHn8xmxmi48nwFSmUcClhLaGJpbuuaIeq3UwC/yTtQeThs3SAOqPfOy1e8Ko1Ep5bOYzOF3IIJP14DPcK8ipPvqUiJFpZqy0LNU56JSCiRmeNsRyMcPYyqzzUFPPshpDFnTO86Dem/p0iwHMwB+j0+zBG3pobNYlRDYyBxfrj+O2HGMhhFRN9Me4ffO2AGsWhtfCrcmw0NUY4ocVbpsKMo2JKCHP8p4qciQ1QYtFYb3yxbzUgLTrN03aKRkK5o73UQCYSZCkoFOBVfIThb4asAWGnY4FpFHVlYqyYXi882VRgA20xIO7PlQJU4GC7gUm/ND35N8i9oNsWG5CarMGnil2bwvL5wRspoVQKpBNeY+M1iwlhvQGvoQ5d1ptUchdW1+XkF8lLZU7ooCQbXfaHFwOoExb8SsGmFM3loPnWsZvHTk0+LfdvSZe/OGPMN59C89s/UqAejAu4uP+FTQrz+K55/8UGxsbMqbxMZucbQrBpjFVNk8v+t40Z9E8IDpr/Fwm1F7HeSxsvux1WewOAtwZjhHkSygbp4f0CreOcSYEmUR/FPSj0E8YbeSIFmU5L0dD1DJjrBezKFDdls4Zlr/iGen7EjnCtcZ20RHDT7lcFnExy8CG+5EJv1CxonSAadef/b0bfTAL+MXCYK1TappjOmGEqBNW11Zy/wktoQlq2rGRlnK2HM0T9gRgHs1xOWirTgDmQXvwiH3/swEwTVhlGMylNbKEvaRSYs4AzEwgwj9MeOiNmOcyEPaklM+hFgQ4X2IorYdAamISYJoIuRSbIhX+hGd58gvxMCh3CmjUZDzHa96BHTtUeKgmvKbTDh29UI3bw824XQxg8pDtNgcYdAdYO0WA6ZYo+YwCTFcUgr6BANjd2UO318Gl+y+F4dLuGLpM2X63j8MJS5zemoC8ARm7IINhfwQydYEfoFypqEqsSZweZ5WrIBBVxd2k+R0pJiZ/dy8BZmzNmjFMB+zW6Jt4kXDJ2ZRVYfP8MVq7bSnPsrbRkHqT1mFk54Aaw6OwpIYaxszZzkn9yqyp30gg6nkjYTeZbxmGmo8jA3nkDeQaAhSbJ8e/Jx1TNkQ2bS/i2DKnVr5PLsnPSEmTbq8rNV/ZnroozRZM26xCcpzdmWoM72uSrxJgTt+v09ViZ4Ub2v122ktFAJMpAx99/DFe/tcf4OH8j1HNN6Wfh+MNvFf8a3zp2a9ja3MzZJ3DNS253umfdICp+/+0fO99df+UL7l1J8UJEgIfMoB0dvhoe8DeuAAUKyiwRuuY4cDqeBVBPopi+fwvnRXUXFCdBbKW+t7a/1KOjIJ9oxHquTHq1GcQIKuuDi/Q0i8CVPP5EGjy71xL7nqI5qZZR7FUB1M2KcFU2u8kIxvSuiYO5o3A24IAU90G8dCquZEBEyGyqxzle3+vE4B57/v8XjzxBGDei16+h884rgCTXSQhsGQwzUGT05gW6b0IYI5NWA0PJeZk0qrPoO8FaPeHKBTykqNZ9EY4XcqhlONR5Et4DWXTpfD1qgBmihWgYhzLAUzrNVXjIQKYi4fKHA2ASfzRbw8kTHRtqy6Mlppjh92+e7jAkjjD5C5Z446gi4I/zWYLFy9dRJZ1dMzH9YofhOVJMhMHudciPafzUkOdWfOR7BYNSTIFZLfyBYrK0CJUQ0nUTwlVjgHATGN50vokLbfNRvQK8DYXBB6FrloKMDfXUK6UdA0kGBMa42R9bD1L/p6hfW54nq1tqQXkNWSXf5drJBt9LCI/UuxeamHqf63Ij2VC9dlxFWv3HaWsjgBYsf4JdWW4KV7V7fbQ6/fkmZYZKlBtNiYAFO+x1czHVQPMaTM9DcrNAqTz9rIIYHIPePHFH6N5+118af0XKOUHknvZG2/gncJ/xAvPPy/CNfFPIqQ7Zb9Jvkkyr9AFRu61SdCyyNpPXhPWXzURNzLWDO9mPdhBT8KsB5kCOtkyUCxLLUmWLxENBCcXkwDTN8JBPK9V6MdoMVhRLBGL50QcCHu5UcyjQmdxRtk+KX3is+6plmFxwa9MZbNewjVj1qApgha+mmUpk0ByLshzOmeVANM9J5JnR9To8DeH7FzezyxZ/jsnAHP5PjsO3zgBmMdhlJZo43EEmHZzpo1TyHP7D0S6XJP6HYBpJc2t8hz/zRA2CgewqpgXaO1FHnejISoZoF7MoST3swWv0/fj2fzaVFdk6sjIQeowWyGATDAlScPTKBLFVCvnGmtHiMEkkzPsDqVcw/oWRW7+5wGYVjhjNPSwt72LdquDtbU11JiLmsuFYY1TDYYl1vhEvk9KjcQlbhcztJIGKf8tBhjX2MhHl3nOviehkwU6EGxeprhu6BxRA1zB5SQT5DpRJgxli9hCC3meMb/IWyYMdiOWM80Id8dnFkssxqhrYJq/k8Gkmm673UKpwhqTNeTyk+PP/EkrmkNDmPOHwND2N39GgMe+5h5AQ5r1DBn6xz8Ml5VSSASXRpE2lO9xwmzjZSUmwyh1DyKu1PaIUS1imjqGdBZw2+q1u2A5Hj63sVZDqVYMS0YcjsNjlQBzkXniXnNwgLnXbOInP/we6v1XcL74RxSyQyCTR9dv4N3Bl3D5kW/gqaeeFEZ4Yj2n5e/Z+TVNvlfygOPnVNq4uCGuyfMnncGP950NRbUpHRY0itBZvwtvOMS4XEMLRQyzZBIL8GzkkLkVM1UIMJmLKU4QOkUyY6l1LYJ8rNvJc5xifnQ2B77ke9eyY6wXMihmfXFCixPE8zAYDuTOylzmZS2xbA8dNJqbTIeIExab2APsmkv2hwWY0/oleTbH94tIiyHaYMPdJWGExBnME4C57Ho9uf6o9sAJwDyqI7PPdh1rgMl8jDyQF0DIQ0fVYiWzI6P1MRkSKyVKpHSJglHN5GcOi8rE8j8jb4TBsI8CgEYui0YpK2E4qnI//SC2hwqNu9u37+Djjz8W+f8HHngAjUZdlBZv3LgpHn8KM9Crzw8NQJYL4OG2ubkZGoq8X7/fx0cffSRiHPwOAcetW7fEsLhw4QJqtRr29vZw/aPrEtojZQIAnDp9SkAKD0e25+bNm2i3WtjaOiUha80mQzF7aLfaUmCd9+HP+R1lPSA1CXlv/px/3DIHzWYT169fF4P14sWL0r4PPvgAp06dwvnz5+UeZGKuX/9Q7sW2V2sKmNiFPMB3dnbkv2xTsVCUOoitvTbWN9ck/yzMK0kN+koLRTteobQTxiGVEocjEGh22x2MWaokkxFAxn72x5549RWeqCHrlj6xIk+6/NP7Is1ITDJkoSkzZ667xo8bfse/G6go87TXHWBnexv5bB7rmxsolYtmrdn8RBtKauQ6IlIveoSttZFQZnai7BLvvCzATM6nqI/DrpwCMF0jMs0wn3D0JAz98MlkVUaBrMneoIe19TVR1ZVUbjecOsxp1Z+LFq2wiHonrikayVqORNcyv64CJhTeycp6teyl5PZZRsgY2daxFZm18dwz94gJWerYuWPzzxn6q7UzO+2uiACVKgVUazWp/Ro6Eux0dZRqlz7GwsQ5szr8/5+9936S7LiuhE+9V961Hw9gAAxmYAbeewE04EoUV5QUohhrtNJqY3e/f2L/gP1Zsfuti9B+ciQ3REk0IACSoIMjQHhg4AeDAWYGY9qUr3rui3Mz81VWdVV3dU/b2S4Kmu6uZ/Jl5su8595zzwXmzs+JUvFeU6Zk3UXDJD62qOnq8Zabk+qdnpubx6+e+j+4MfsTkjkRRimcaV2GT4MjuPram3HT9TfLOk8HDdfYkydPyjy4+uqrtRhN7+1tRmS8Kgh7wjh1dF6smfI6at7vJBnknDJ3GgVg9gvhqD1XeSmCTluo34l0FnOBi3roIJPOIAiZnaK0FXgPAkuWK2E+Jj/c442arNJk1rmm+ln4fRj4SPodjKccFFLsNqLWEB7BJ28Q0TZw5B1qey2h69JJwneH667rJFU7Y4eseure/al3vV0pwOyO2FIOikFzyMw3s4aqdvSM3VDS9HLzccVv4KacsBPB3JRuX/eb7gDMde/ijb3BtgWYErFkwr8R9FG0GVPe2ABMVf+S+ZgUwuia4IpYawx2FrAO0Oi0RRY96yQwk3FQlOMXC3bYBrsxJAnMfvObl/HTn/5UgOVjX3kMh66+WoDiM888h4mJcTzwwAMYGxsTAMFSAS+88IIYgHfffXfs3ed3BGG8DoHefffdh3w+j5deekmMx3vuuUdAJoHdD3/4Q4yNlXHZZZfjzJkzuOaaQ7jp5hsFuDVbbbzw/As4ceIT3HzzzbjssgPSltm5Wbxz7B3MzMzgiiuukH937dolwJf3fuedd/D666/j+uuvx+HDh5VRQwDuefE92eZHH31UKEXf+973cNddd8l/3Jir1Soef/xxeR62dfceBZDZ3/V6Hc8++6z8e//992NmZgqdto+FuSrKY+PI5TIIEowtx7GVvpehX9J3e26WZv70eJ7pXe94YOkc1kdM57LiMAgiD05Sk8A14JLIg9gWRiDH9MtgAZL1A5jG5FL3F3ssZD6ej2qFeYUtlEolFMtFLeihDCP13MrSHOR9l2tpFClRMnp5+j9DI/ErcTjYhp2ZS6NFMG3j2i4DIaNCJsUAcRy7Zl7PE9F49nzMz1fhJpMolgtIUk3WAi3xz7oIfdzhWiCE4LHTaYuRmclkY2osacqmPX7g9VBs7fITBlzaIFN+XkoQRLraPIlF85cuVDVtuW7UF+poNVqyONORlCvk4vI1XQfJMvfqGX8FkmQ2aZBsmsn5N3t+XkDtPlOmpE+kZa13WDUXBgDMeA4sNSfVeQSYz/z4O7g5+yQ8ZmUkXFQ6U3i3fSv2XHk9rtx3BQ5cfkBeMjr6fvaznwvQ5NpOJ+OBAweQTtM9qj4mUqheNQNE+HMgzlVhpcclOdR6YmpWLnrVhkZBe48cRKkdpLQqbz7L7vjM5vUF5F3ouKhEaWSSKVGMNa832+lLqZKEajP3cURScoz+FTVH9TMb0RuhhzMXs42iC5QzSaThA5GHQESTEnAiVwAm02Ga7bpE5BVVX1G7GUlV4j5qYeu/RzeHdfT1Zji7aJDjtH8U7PtY8836cxdgLvcujd7mtX5X1up6OwBzrXpya11nB2BurfG46NZsS4CpoyWS7K9psKYciVk6JeuIdTC10A8FSgk69dalc6B0kofkZ0Two0g2dwQ+cpEnSnQZYd70Lsg9kQVRjVSGlAKYPxEj7o47b8dtt96KTz45ieeffwGHDl2DRx99RIAXzz9//jx+/OMfS8TwC1/4ghgIRmyDAOypp56SCOfDDz8sqoHPPfecRCkI5BgZ5Pnf+c53sH//Ptx22+3y/czMNO65927ksnnx0hLAnjhxAnfccScOHrxCIhg0Tgher7rqKtx0001xHhepQQSwv/nNb/CLX/wC1113HR588EGJbvLDZ2JE9Lvf/a4YNtdee61EMQkmH3vsMbkW28978Bi2mW21o7MEzj/60Y8kyvuVr3wF1157RDZxFkYfn5gUUZDIAEzp8v6N0BIPGgowLvqVWPcL9Ee87Bs6fgLNdlsMzj1792oDh0Uk1RhIXb84qq7Ke6iopkAbbUsu9mz3RyYuNoJpjGoBr2QJ0HvDSEPbF8ozc6vGJ8akDImixWqvuy5Gbp55Oa+/PNtAgGk7F1ZiMFkhG5MrKo0ZDWB2DfhuHw9yOA03Jnunl1KEVGPaqlNltym5yPliHsmUivz3rzfdK6jamIY622w2VV3KfF4cQ6Ss8tKkqZKOTPosr8V31AbBXUVqbbCb3LMVU6lVnyi8ReNcKZ2KgnCjjXq9JkwRRjFZ/5T5pgJq+uqcSt1TPSaLAW7XySTH6PkX90nkYvbcnLBA9h3YIzU+FS5ZyRxZ2RIwaPxlRg1cwwZfm2vjr576Dm7M/ZgbkLRXASAXneQMKrv+FLfeeqs4CB///j8in5jDVYUP8Wb1FpQnd+Pw4SP49a9fxPT0NB5++CHpX8N40K4cAV1KaKerXE5QZepYGlS3kr5aai0z+4btvFBTnWVuQgR+gDARSMmiOS+JCggw03GJEnagiWCaUiUKAhpdBdWXXYdVnPqtKNx+B5kwRDHlopRMIMXoLUukMFrJsSFCFTo/y/eQPk7Kt3LS8d1hGR9TNkrJO/RpJcTu7N4xXUn/rWymxavPYhaA/VW8b67fnF9du9furB2AuXZ9uZWutAMwt9JorEFbtiPANJu3RC911JKEH1MP05iKAjAlegmkHQJOu6SJ6jxjKBtjgOwZqiyGXhNjaRflpCMg1f7wHG7U/FfVnFOCAQSYL7/8svw+PlHGdddeBxp9b775tgA8RjAJMAnQCNYYhXz77bcFqDEiyAigocgSYDKC+dBDD0kU6Pnnn48BJumo586dw7e+9S0BcASnbMd1112L3Xt2IemmBGDynI8/JsC8A4cOkUqVwOzsrIDCQ4cO4fbbb+8RCmEUlACUUUwaPGwvqb4m0nH69GkBiAS4bCtB6c9//nP87u/+Lm688cZYmY8Ak22+8847MTk5GeeEEVjyuV999VWJnt57z10oFsfw+alzGCdlVnL0lHE1eJO+NADm0NdWyyYGfojPz5xDoVBELpeVfqHJ7UehqB6LyRzXau1GkBYZQHEUUDlQzGdQ3w4zioadF0fUCAbo+WeeVNsTRdTQD1BiPmmpEJeqUEAo6skttaOX/XS7+Hd5Z1cSwVxuUewDmObaMRV26QhmbMdZCpL9RvZKDEwFu5xn4EAAACAASURBVHXZDz+BeqUhTqfSWBH5oqLK9t/TGNWq7AgjL6rcAiOYfFcFXLIOpgBM9S6pGpjdCKbJPTPljWwl2f4o5nI9uuh7wcxmFVYPQDErtrfT7mB+fkFKRnCNIE3fTaZUzUztSGBbTYSovy8Z85Lnt2OnJiLOoQsdzJ6bR6vVxt4De+G4o0SHVvyEi/aD/vm7kjnAi3GfePv1F1E7/gMczH8gtRtdgpxEAg1M4F3n6ziwfx+8ZgWVj3+Ew8UP4SQCNP0sznb2oh0VUcc09lx9t6zFjGYaZ2og3ikCK7IBXHHKytxhcqM4YlXE3eREDxLbGtZDSwHMQWuHCO1wDAMfXOdC1r91XcwHKVQZwUwtBphspuzLfCKtuWfqYQ4mClAkSDEfEizZI/mYCZSSKUmniUJP9hmpdakFsOggZg/w/eH+LFTZtBLc0oHTRWyLfvGfpdbXi5th/WcPjmDGjV2Wlr22rdmMq+0AzM3o9fW/5w7AXP8+3tA7bFeAyTwLEfihYaLz4xXY1CCSFBr9H4U5UxTFYA5mP1g0NFmp566+7AQ+2j7pNRGmkuo8+zMookCA9/LLrwg4I+hrNGuYnp7C2NgE3jn2Lvbv348HH3xANi6CuPfff18A5FtvvSV/+73f+z0BbtzoucGZCCYBJqOIBIu8h4lgEmD+3d/9nXxHsMfcrfvuuxfj42NiWFIh8oUXfi0Ak0DP5OoQOBJg8nf+3eRr8fnYJraN+Z4fffQR7r33Xhw9ejSmyRKAEmAyusn7EiD/7Gc/wze/+U3ccMMNcQTzH/7hH4QKzLYyksn+4jMdO3ZMoid8Zhq4/+wrX8auXXtx6uQZTM2QpptGlPBUVw+k513iAFNPMin5UGOubEPmdjJF6X5liBVLBclrZc1Bmj7K0WHyqvqWDq2yqKIGJlpvPP69c3qlAFMZXgocEWCS7lZbaEgeKYFDaawMR2ie3XptnAf2fQYBzP7FT6IrGwIwhy27dqS0e8xShvVKwIX0IAEVxzdKollvY2F+Qca5OFaQCEr/vbq/q6L1Kp9S/Ue6pOsq8R/lGJKClDIOBJg0pHk+HV189xm54ccATttIHvocS2E2jfwIMFU79TwziDBkDmFH5gkdEulMGqUS86+TukSPMp5N1G0RwBTwqS7LaW8iSzHG9BOYvTAv99i7f49Koo+jieuztfZHMIc5epa6O50Kr7/yPNonf4yrCu8Km4YPmUw4CFgHs71PAUEEKDrzmMwsqOiwjK2DdphBJXMr9t/2rySKqWG9cBs87oqBj1qjBS8IMT1elD7ueD5abU+UnZVGjqJWrmT+mmfqB5N2n6j+1y0yThHStYkc6fhlBNNPidBPDDAt5xj9VzzUp6q73usJkgkyZfz7OlZo0+wVETcOEXo+XN8Hkz14Ti6VQMaN4GpHBouS8b3ghKJWgnG62BTyXvErfcMB4j/2s67VbFvswFKr7/DP4DVrrdqzFa6zAzC3wiisfRt2AOba9+mmXnG7AkxuiOmkjm5Ya61433WZEgLMpBMhnUggw5pYWgSot8M1dU8DTOXHDdGiSEDgYRdV6Iwkv3Wi2UCNMaEA5st47733BLzNzc9JROGKyw/igw8+lE3/gQful42WkTwCPRriBHJvvvmmUEyZb8n8D4Kwn/zkJyLkwPxMHvfaa6/Jv4w6ErwRYH7729+W6Cf/I3g7fPga3H7HbchmchLB/PWvf43jxz/GHXfcLm3iJmkAJimyvJaKdjgSNeH9VH28EM8884yAQ7aJbeeH0ccnnnhCqFqMQL7yyivy+ze+8Q3JBTIiP3//938vbWUOJiOY7Cuey+gphYMIYEnf/dIXv4DDh6/FuTMXUNI5mHBNMXkVw+j9XMoAU0UZGY1KkibmK6Ecr62EMJSsiyo9USwrQSRlg9nqg8M828q6F0MlzrW6OIAZG5ASxY/QqDckz45lFGiwCgCm0erQKFTAcqkIqzyJLuHCnw0rQJXDGGRMmfavlAY2LIJpz7T+ay6+x1oCTFU0HYj8BCrzNVk3ymMlRSE1qmXGpu2JRJM2HcAPfFkzOB/YbwSYRmGWXEBF+wut41SJE8PA4KVFKMwKB5mfB4IN7YgbvHEpYGSaKf9q1Voxe1n1XurERwIwqTTbaDVQLpcwRueYlJ1Sn0iUvBc79wxulWw8rc4rUW7Rb3MwPzsnOeh79+2mkot81pEhu8gB0N8vowA2Oht/8fQTKLVeweHS++I+Yu4hR44gk11uZxtyWpg5yKNqXh4nW1egXb4bv/Vbv4V8LgeWk6m2fHRCB4V0ArMLNTQ7Pg7unpDrdbxQBHRYqoslQ7LpFLJ982BU42QQwBx0Lo/zg45EsMVBkHRkzs76KVQidX8hRFgAk9cxAJPtlfVBnMaqzvWisSXAlHVOlHzk+4AUWEbwEYBScuNJFyW+K3wzEurdECePy/aodbZnRdDrV3csOQCD155RxnvUfjXr4uI5tdwVVrouLne9rfX9DsDcWuOxVq3ZAZhr1ZNb5DqXBMCUVVjMCMthbvI0IsmjTFNxdkAE0+TwqHweJSDA3alFNUa/g12s/7wMwOSGQoBGgPnhhx9JfmK5XNQlA1y8+eZbArgYYeSHYJAGHY87fvw4nn76aRHaIU2WiqzchD/++GM5jmJAvD7Pp+iOydWkmiujiTyekUICUOY43f/Afdi7d78IxhBgEjTefPMtku9IAMgoJO9HoSCeR8DH+/HvPJbAkX9jHiaB4G233SZ0WhqsvOcvf/lLiVZSBIh5oLwWI50ErLw+80e///3vS1SVEVLSeYX+9fbbkhd05ZVXCtAkML36qoO444670WkFIkxCMRg3aUDSoA3yEgeYMjtCMcJpZFHoQwwxCt0QXAahRGc6nodCvoBcPiv5egltRHUNrV7JewPsTESpv87oUgbRIJqbMXpo6LP0RaveFLDA8S2UFK1TipCw3pxWyRgEXswSaIClATwKJClHR1xvceB6uRojagjAtK8/JDKxPku2nu+Rg3aDOdI1sG5ksUz1ZZUvNxhkGdDdS5OlY4l9pwCkWhOlfIiImAQCRE3dS1uAxUQw+8d7OMAc1PcqoiZ3tQGCHKqPl6mpo5sR2RodWTPYLkavqMDNvF0KW8k1+m5DAOl3WI5FPaeZO0x/YK4nRX7IwmCu5x5RkVXR/bU2+numyzIiOMvdm9Gzjz46jrnzn6F18kkcKb0v/ehp8EyarNnaGKk82djfMxWd7CQyu+9B5OaQL5QlHYIUWa4Tn5xdwJnZBRzcMwk4aSzUm7hqd1mEbs7OzqNYHofX6aBencf+vbuRkxq1q3mvhr8d9pySdzzyReVVACYF4JwE5rw0KlFSQK4uKqIvqOaUiP2wT0I1d9hC7udMk+lnJSlvjY5iUj1e18qm04s5p8z9dJmr7DooMpopnolAg1rFyjDvhnmq/jxl1QYjKdh99rXuu+EAc23HaH3WtvW76g7AXL++3cwr7wDMzez9dbj3tgaYNKyNh78vyMHlN+ky/zISakzGAExLSVa6U4tEGFjjaGOhHQQSwZxJRYsAZuw51pEZ8cr6Pi5cuCDGDSN/hUJejAIa4OfPz4qXmCCSHx5Hg47RPQJIRjQJOEmjpUAHNymKVBCIUeiHmx2vSeotjXh+z/swJ5LnkVrLyGStXsOePbtQKpYkqkQAyOuPj09gcnJCPMX8ndFERkqpICulMIJAQCAVYBkd5TV5bYJmtpH3pjHH7wk6SY8lsOV5bDuPIQBmu2gsEajyXox8MseKxiPbx2fmtfg7wSqNyT2796K60EAmm0OhkEXC7Ua7Fk/3SxlgymRUlFKZjFT/ZAaxEqFwKZgSRqhVm1LMnjYRVUHzxawozhKMkB6pRDwWe99N9FKb/12d3lUYk8aoJ+Bt1Vto1JuiXMyoWyLFpmlV2ZjmvHS01FxP1W5UZTY4V0zh83VY9mLjdTD9djSK2SDwbf42uqGpo8phAtVqQ3IUc8WcilDLWrUYHNnrD3ubNFlxGghtVNWmpBqtmUfKwUD1UOZpdmJgpqI0zItNLqq7akDiygBmryBR/7jxWqaGp8x2aq6I7kooqq8s1cLvub5kCxkVzbTysWWdbQWo1+pShkTmukT9VS4d5w7fGwImgvR9l+2WiJVSW14/g/xio9l8nyn41pw/iRtLL2MiPS8gigCTgPJcez/KyRrOtmfQCdM43dwjpWyYH//xiROSc3nN4Wtjx4ER8un4AU6er+Djz85hMu+gODaFlhfg4FReVFk/n51DqTyBSrWKXNrF7ulJccTKljqAerqYjDram9kPMAXAiaIxASbHxhGKLAFmJjUYYIozSwCmApuyv5Mma9prNUVmNaORBKESAVbPIxFxuU6EFutvsj5vMoFJspQSBL7KKcYP//V9U/ZH1cY0wlhmLaWI1VKOs9F6Z/mjBs2v9ZzPy7do84/YAZibPwbr0YIdgLkevbqJ19zqAHPx4qqQZCrpiPfSGFYmxcxk/cjmQwEByVChkIGi1BhhILHBNSgVI17qDwJU8eTG3gmVkux0SuVv2p9hBoUxlG2jSGFYkwekjBxDvzGbhPm9v7yBud4wY8/kihjDjccpRUB1n2Htsc/rfy478iBe2j7Bnf5zzTGD+sfeBAf1ASlMTiKJ+dmqAKZ8KY8Uw809RvWg0iT23dbPcNz411JL51hRIPWj8sbHCozMbwsjNOtN1KsNtBttiWIyl61MmmGKIhceEKpcvD5JlCWNImU8dedr/7jJmFIttuOh3VKqxHQiFEp5ybmU1oowqBoXMewGMFz757bp6/45t36GlHYpdfmYfcO9/LxaK4DJfMXAi1Cbr8DNuOI0IGBSIzeYWty9t54XRk1Vhk+Jj3E2JTVdVtFK6QhrC8jk9zSaWY7BFvgRkCbrCEWClIrt4M/gL5YDW/Z6IVNNAsqKAM7IUrPRlBzUlJOS+ZwrZiWPUnJREaJxoYnZ2Tkpd2KmlaHhEhkxYs55yDIvdJ6Zz/rNo8GgeiX3Y5/QGfjc09/FzbmfAAldMiMEWiji5fm7ECZYOiODsfFxfOGLX5J3uEsjV46lnvUWkdR8nK+2cPL0PJIJD6frPlLpNK6ZLKPZbOD4iU+w7/KrMNtu4vC+aVTrVamPvHu8iAL11oTervMexduxuAySeY/tcTf5iouApVlX6BcI6VRoyvCk8kVUAwe1wIGbSksUmpnBkQ5NaqFsYUWQNiyiP7KrE2QqppIQ6TW1lvTahI5y8u9SA5t7u04nEDZ1BDQDD4HfwWTSwVTGBUjdJVNErhzC95rSRsdJIa1L/yhnjaZui1Jy1wHUE7XXUfxBVFuzn5s9erk5uvYA00ql6L4hA1TbN34HHOWOEr1OZ2SN2vlcWj2wAzAvrfHEdgSYNHoUwOzPzzHyEMpraTYeHsW9issRAaaIA6jUIL0pR6Jmx4WcuW91j95NgksXk2mlPruWn6WMMPs+KzVS7I1rLdu7Ptcym5yL+kID1WoNk1MTSGWNUWv6XOXyycfQoBflZq5PC7fOVVVfdYV6VI6bCLvQrS85kHXUag0kU2lM7hpHMk1rywDM3ifpdxr0Gzrx0TYyNDlgBEN+iEZNqZ0yCl0ql6SkRmAKDGhK5KAaimbuD3KeDAJsK3kHVjZeigrffdbRopYru8doRwsdsh2gXqmJ2E22qNSkDZXZGLWLDdEuuDRjaJxNBJHsT7IRCCT5d5YpqVTm0Wg2BEjQMWCosf3GsaLW9kZoRnua0Y/qqfMp9SxVfiZBZrPaRMfriAgQqfPpFJVmgdZCG7OzFzCzdwaprKYB0+Eiw9cdTzqvzDOt3xwa/VmXO5IMj5888T3M4C1cUfhAXEp8e+thEcc6j+D2ux/Fnj1KBI7judzHCHDN19t496NTcP0WOkGEY7/+B1w+1hQ0Vm87WHCvxu7Lr0d+clJAaimfxUw5j92TJbXvxWU7et+PpfawpZxH8h1dBVQ/9j3lEMjkBFzWQiZVpuXZuayFAhR1lSMNIBllVEueAr5UiqcdEK90Rl3b5ObqaiTc+yVvlQ5nHQHtJCK0Ocf8AONJIOvS4altgihEu92U3ExG+EmtZdvZ9+Z9IhA2e+6gOWbe234nnTmnvw83bp5aAFMcPNKibQEwjQNUAf7B+9ty78bO91u3B3YA5tYdm1W1bKsDTPuh1IKs6nYlXRXB7P2+CzCJPVPitdR0H5O3QYDpssaY8WyqFVYCmmGIpheg2mkhhwi7MymUU/Tkrqprh550MQBzkBFuA4SN26Qutk+6uWfNegez52cxtWsKmRxzgMyGx393AKYyxC2jwMoR5CshtC+PyrMt1OstTM2MIZ3j5jt84vbPk55oQ1/UXZtRMuAiPlRvCE3RdVyUx8vIZNM679KMleIRDAKY9lwdNpcXA6mLnWuDzt8aAFNsuwhoNz00aw1k8ilk8qxhaQy+4eJIdl+anxWQVHX9jEFsIpSk/FWqFbTbLcl5Jt1+kHps3P9YZ4AZ17A0YW5NCw8j+B0fraaKZjISOVYeQyqTRqPawOzseew5sAfpfBpR0FWcNdF+1X4bbK6tg3A9ZiNTIt479houvPMPOFh4T9XvDNM43rgClext+J2v/eEiNfOl2mHqq85VG3jh5Tdw4dRJjBXTwLmf4trxE/J+doIkjjcO4nRwPZLje7H/iqsxVipgqpDG5XsnkZQcV9WXwu6xHHuD9jAT2eP8M/R2W33VAE/JBw6Yax6q50ymUA9ciWKGLmsh01mlots2wOSQMi5PNVmK/YgIEvd5qYdtMiKtcRcnSTeCKSwQOh5UWWEEjlKMD9sdZKMAY5mkpNKIqywMhEZLgTKq9zL1g8/Fd0YAvgXKBjnsZAfrr5s5QLDKHsON27u3OcBk2lNqB2Cuxzq02dfcAZibPQJrfP/tBDCN0aAAJjeV4QCTJoV4LYXupf9N6LwNh5sOy5gw0mkZH2GISqeDmtfGVCqF3SkXGZc5TWvb6aMCzFHuunGb0iitWckxJiKXgNcKcfrUaUzPTCNfYvTGGAmxe9W68PbwtK6kJ5Y71jhWjNBHrNBpGdLslcZCC/PzVezaPcVAABLi4R1t8vZEk0yDLAq56GCQstdso1qpIp1Mi/JnKuMKvbwLCrtOHmXyDf7YkUxjjPUfqeb2AH5tz4GDnm+pc6xw+BaIYJqodKPWRqfZRq6YQSqbjEtGaJWfZeuY2muKESgxNEoTNWKZElEk1hQ/k3tpryGxsSxdOCx3sbd/7bnTLyC1JAgS9VxVakdSHMx80xRwjlS72cLshTnxM5XLYyIQU1lYwL7L98NNqzI4Ms80NdiOWi7nwFjuvdvI75lr/9OnfoCJ4E0czL8nWqeft67AXOZuPPTIoyiUxmNn6Sjt4hz4/PRpvPjyK0hl06h/+iJunfoAyUQDSYe5qqwtyf5P4FRjF148dwRhIomJ6b145NFHsHd6PGbu0PEqJUx0NLOf+toPpvoBZg91V5wKSkQnpv4nXDRCF/O+A89JK4GvfoCp5waDhgSfXgB4vmo/I60EmGQtcV8XKqxqlIqQWhRZrlUSwQwYIQUC6iQEPrxmC8VkAhMZF2nQOcPsXV0fNApEhZbPYdePFeeePqb/Hepf30wf9feFPZYbt5dvb4DJkcmmKYK2E8EcZS3YTsfsAMztNFojtHU7AkyhyFLUpD+CaRvG2lqRHAwyb7SCLDcb5m1IhJM5SlLI3QSISI/10PBamHAS2JVKIU1V09Fs9BF6u3vIWoHMjduUVvR4IxxsAKaDsAOc+PgEdu/djTzpgRZg0ZZC3/XWYUBGaPFmHRLPlVh4Q/WdDcNpkbUanpS5mJweRzIVIeEuT6XrvjJKbKYnX1J3M/MpGXGoM3JZb4hg1cTYuBhbkRQs1x+hJXavsRTA5BnLvQNdgDkMMA5zNlgG1KJBM6B3q0QwKeIE1CsNsP5poZxXNHEdAx4VYMbjqEu9sG9NXp4AThGPMuqYBAwOHDfZzWHvA/Kq76Wq8IBp382LtsFlN2o92vsp42/PmTgqpNwKjpRYScD3AimBw2gmQZGUf7rqCrgpUmMZxVIlI9T1FDJZLnq0We/ysPuSIvvjJ76HabyDg3nWwUyhljyK/Xf8G+zavRchkiqvcLSuFYG4l579CVB5G2m3hStzH0hqiEB6nfwqUUkngbYfoNr0MduZxin3Idx061244brDuqmOBmzsa51jbS0SxllhqNk2LdQG+93x6K5dqlSJh0QiiWbkYi5w4bkZYUbIG6wjmP1+IH5HgNkOKMqjnsEl+LN0F9RUUiuQ7PlS51NxleS5Q0WxDRlBJcj0PSQ8D+UkUEzSOa3EoTjTA35nqTnHz2xF+Pv34X6dhaUotPHyOergXvTk3d4Ak9MwlczsAMyLngdb7wI7AHPrjclFtWg7AcyYIssNI+kuosh2jSxLWMeozdFzqQ10Ul6kRqbJ09Q1xRIUECBNttNEHj6m02lkuGuNuKlf1ECMYHAPur7ZuAbleVxse9b3fGVoJCIXoQ98+MGH2Ld/H3Il1uOzaptZVKT1bc/Wv3o8xo42Eq0m05RqVFuYm61gamYcWVJkqfyzgg/FZrrCV1T3VFRLiq8wkiQlLlJJyYljKQlRYBaAsJiOyGsNo8iOAi6Vfag9P7aF2UXES+QN9YHHnnO2HsBkMKc2X0PgBV2AKca1BtDLUO3sITY0RNtoVX9TKrIGZFIgwzgARL/FLisiJ6uI1VCAqdfEXidBN290pGknip2a2Cprsxob0hJ1C6QP+CtBZK1Wx/zsgihsX37V5TAB+t5It2lxtxZndy6N1KpNOYjPdOztN3HiradwbelNuIkA58MjaI0/LIrdN9x488gRTL6nLH/1/qs/xjWZ30i+4lhqQZ7Lo7NBoois96hcCBLxC4HznWl8ENyP647eiqM3XCfgSiJ0iFCrN1Cp1rF3755lHUPm/bYBpvmbTkaR3E6hcQeeRCxbURKzAjDTSDpJXQtT9J205I5OwhSNMZWj2QlUfUzjjBGASeexmjx6Din2kgGY9OaIEJ4oLqsDZdmjAFa7jUwUoJx2kUnwLsp9Qmq5mUNG5E45b1TvDQKPdgkg+120J9fm7d3bF2DKesGyc6nsjsjPpqxU63vTHYC5vv274Vff6gDT5IB0O0Z5cRnBTHHXsD529CX2rEdG8IcAU9XP4sYgXk0WGHdVRFOFb6giSwn1DrJuiFKStJsuwFwPnLlUFGfQxjWI9rWdqGD2OOo4BQIP+Pijj7Fr9y4Uyqq4fOzM3QGYiw06I6toTCiKUwUR6tUmFipVzOyeRDrrwomlL4a9JzEHVikwkjbnhVIqg0YqRVYkEkYaWiIhgiv5Yg7JjCuiWGr8+iGIutcwquRS1LFB74KaB1YEs4c1u0QEcygotQCmNlZWJ3LRH1Vd3eoghMEgQnW+htAPURwrCEVW6INm7vcp8XYDHf331GBtQMBXRTCVQqxaV0zUj7Z+VxCndy0hCB0SwVwTgMmGWtHQGOQuVs/l7YIoRO18HQuVCvZfvg+OBOgHM0xUrc1u27c604P9TiXZp37wtzhafgVZp4EzrYP4oHEEk1NT+Odf+5oVbe43E3pJyqwr+vHbz8L57FsYT84pEEWgRFEw7odS15nRP4rtaIppApjtTOLNyg3wE3nAoWLtJCanp/HBB+8jn8vhyOEjuO66a+PcXtMK49ToKeOhv7RBFI8T4MUkSFOyJgokYtmKHMwFSbScNFKuKrHD6UCwyLZz5orQjl5dTMkSAkyzdnFP535uRPxkrnP90qkwSklWRUZJj5UYvZ5+QSKS2qmO76GYdFBIJpCS/P8InqdyMe1amAa+DlrnTDTXvGumf/h3Oye1fxQ3bo5uVYC5eOFSjkrbauB6GSKbzUkppp3PpdUDOwDz0hrPbaAi22dgatEeJvYbgDmwDILZ4PT2aiKWRiVOqDOWqqybCIWSJRug30HBjVBO0sBSURq1WWnHaE+O4MVNiH6jejWbzPYFmMpHHHohTn96RsoSFMeZW9FfhG0YkLi4vt8uZ/fMkRhwmc1YRWr8to/5C/PwwwB7D+xWZXfMIcbQlqiYo9SSaayF6l8BlK22qMN6vi8efpbJSKVYj5KlLFwp3O6aaD5T3qwIgYp2GWpst1394MR+jv45a1Ma7SicKrvT/fRQcGMhnMUG9+D6ljyuD2DGp650jllGmjZ6V0N1EDVgUhQX6jIuRVJkmddqP7MO3pg/dUWwBgHMbv+r4w3oVDX+2M/dNcagROs4qz/k2IEAs/vsi2H2Svqxy8mO/UhxXyqQGc8TzTJpzLUxOzeLfZftgSsFDhVWNtEmMwbqydZYnW2dFwyW/HnxmR9hd/MJFJJzaAVlvN+5G5cduQe33HzLEICp+lCorzrifO7Mp3j5p3+Ja4tvIeu0JU/RE+VVlRIiZrkmK/iBilNyzeXaEEYOmkEW5zozmPcmseBPYCr1uTB+guwBuKWDIhD14IMPqNmlKdlyST23hjlNubcyP9M4EKlqzPlJRlEndDAfJtFMZJBOJeV+st/qd5xEfFGQZS44S4noUiOiKKvrqQqQpMNY02GVMJFyKqvUGCXup2avWrPIWuInIOgNCSY9ZJwQk8kIafHBMD0gEGaTXMdR66ehyYpIkQgEqu961yo1f+1o5iCAabOPVrP/r3xa9q9dekIsQdUaycYwhthAqq9hx+gVo99xKG+wrp9si0kJxlc51gHrLrdaojI9tXsKuXxu5Y++c8aW7oEdgLmlh2fljdvqEUyziXWNK2U6SLkRHcEcBDAtO0WWLp5llGOFGqTlz11RlQVY1YGbmkeVOq+NQhhiPJ2U6KZ4XAVgKrpQDDjXgDv7fy/ANEHjUIDOudPnhfZSmijATQ2qv7e6CNHK34itd0bv5m5EdDRw0NjAbwY4+/k5oa5O7Z5U7FhxiKhyEwHLAhBQBqyF6IlYT7PZUmqPEqF04biqnl46mxIqJ9jUgQAAIABJREFUrMjxa5atGIV2LNEaDhOz7M3HWxzbXC5abww3Y5Tx0ewajSZiGkdO5caD5sWIFNlFQ72SObY2AJNjRMXUWqUuIZt8KYdU2rAmTM/2Sh11/7oEwDRfaXuO4NIYxXEE0zz/gIinRm1LAEx18uA47qj92D17MFA199BzPVRCVhcuXMD+y/fCSWn4azn8egHxqO3YGu88AeYvf/YU0rVXRUnWD9N4r3U3pi6/FVdcdjkuu+yyxdNd6K6qQFCj0cLxj45j4dyniM7+DIdKH6qaqKqSkbwpKa1FYPqb9GxRY9WlPozzgjtm3c+j4pUwlZmT6pBVv4wz7b1o5o7izrsfkLIpw/avQe+6AZjqnaa4jmZIOEkR1FkIXNQilgGhmqvao4Woqr1KQovVwNLMPYJLgk7RDIpFfnRZMv2s3LOV2J8S/THTRQCmnsEh7xQm0PI8pBIeZpIhMqwDygWQfej7slbajjD2mXGAEWAa0Zn+ZzcAs3ct6865zQGYg+Z87/sybL3uUtKtPSheDGwHVu89FKNAr5smH1b2J2WhUblXVnQZb63Cy3H1HdmrKgsVOYa5/7v27UI2n90aL+5OK9asB3YA5pp15da40HYAmDbINB4+qsgSGI6cFy9UP60sKxuNytUgW4j/ZUmv4aaHCJ3QR8Jro+wkUErR+Ba3qfKIi8fSEHW2lwGzNWacvbF2c7Bmz84LgC9OFJFKs1TJTt8OHq8+8CS5RBHa9Q4unJ1FLpfH+ESZ1o4Yfz6jkp6HdrstdSvbrQ4SUYBCMY9cPg+XucxJqpY6cF0HTkrRM+M42BoPgzFabKMqxjnaU2RHRWiUGWDUvw4MnyOjAMyLfRuse8Tht1V0FmtgtjxUKzU4SRfFck5qilrszsUQeuj9LNDb15RBQCD+m85zND1i9+tavYdLG6ujjQUdJIsAZk8kZIU5oKPddt2PYt8wMlOd/xxv/+L/xTXF9wX08dMOCnh5/jY4+f145JHfwszMTE97BEAC6LSbePuNN/DZsadxy/gbSDkKvPmg5ibTQRi5VIqqunyjMubhwNPiTymHqSNWesKQJ19IHETnwJ/ghhuuH0r5tN9h+zLqXSYtW9VlZU4w84EFYPqshZmEm0oi7TpwRWVYRRu59wotVkdi+XczxQVAE2TqiLcBlKT1K1DJaKjqT5N3KoFvEwDXOZhUlu14HhJRB1OpCHkaBgkVsWQZKAJFQwNWz2TKMiknni2qZb9Lg6J/dv/0sgoWd/pavYMrncjDopaLymZ1H1Yz3rULzNrDA87CeE3SIJS/+wlhjnEwBOzrfHPm55LZUVmoYWFhAflCHvl8XtI0UskUcgVSZFemMbDS5985fuN7YAdgbnyfr+sdtwvA7O+E1QBM2WBE9IegsRdgZhJARmcEeQgk/ywnQj8O0oxiSv4H3arKC9eNIqzr8FzSF6dxYWIg1Qt1tFodjE2Xkc6owvDb/zMwNKQfa7XP1wU2dp4xhZLq83Xx9LLr0tmMGESMVLIVUiA8mRJDyfPaGBsbQ66UU4GqHmaXHfrSiVBL5FSuZIz6waUYuH3j3H+MGNBBIJFMAzbNPYfnM20QwFyUwxlbWqN3S0T135ZEMDlmhVJWqJ9mhVH0z77PRQDMfmERubJVV9W+01q+g4MAx3KGdf9jX6oAk46fJ598CpXZ07i8cKIHYDLi2Agn8FH2G7j/vntRKBR6ukXypgkwW018+s6ziE78FUqpquSf+hK9VLRYAVtxXq8acg255BhSQFV0c3mAeaa1C+96DwvAPHLkiKoL2T9FLTVjO+rHySxVaazvBaolHFS8BGqhAzedQdJx4XB/kGRMR+i/zIMUSqySS4g/QjOXvTshz8LTBJKaEiXCWNLJlloN1qTIyHGa8k8/MtkdftDGeFKnyOigG0u1mI9qu9679MvpuqklRc0Wz2XFKBCbRASDhu8Ha/kejr4wDT9yKMA0vGtjHfU8k1qTTb5szNEOWO+V9NdA5boGyiHabDURBaEAy2wuK8VMaReYvsqkM8K42flcWj2wAzAvrfHc8jmYw7qbzkUVwVx+Q1RGlIk6cq2ipLkCmEwr47UyvJ4+xk9EaPkeUoGHmTSQ1wZ4yC1ae8xV0enVgoRLbBKt+nFUHTz+X32uhWq1homZCWRylwrA7Boli7totflhNsC0rsrSdh7rVLZAqh0jBNzQWaQ+m8mpvCfHkVzNRqOO8lgJmXxWxTdsQRyDNuVd6Jpxpoz5qofaUkke5hk31yYwNrQyY4jaAJN/Wyy4YbdsowBmbHL2dcsK1gbSPmsN1GsNySliHVhS74ROpi+zGQBzrY3aHYA5/M1htObkyU8FYM598E84XHwfnua0BlEWJzo3oHTwMdx+++2LGDvNZhMnPzuFUiGPY795Cvv8p1FIVnSOoiIMi+iNA9T8PI7XrhTqadLxMZW9gOn0eYQRgVkognYGcFW9Ak429ks9Tn5SiQ6mM+cxnZnDglfC2wvXobTvVtx3330SWer/cLzNO8zvzHySdYnZdhYdUo4FUCPADByAADOZgmQiG1aDAEwFLgVMWgjTrFQKYKpoJs/jnZjOzzqZjGKaj3k76cYR4R8RlVM5n8zza3tNlJwIE2lXndfHhjfrk2JyqjU+6VL9fDE9dFjk3u6bQY6y9WARXMzaPejc/pSIbv9aK5buPqNfQZxOEClAk/n/HcWuoUPf67AcjBJCYkpHLp2VfSpbyCKIAknXUHnkDjKpzI6K7FoP6Ba43g7A3AKDsJZN2K4RTKljyUoMIwJMO9uHGxe9tXINqZGp8i9ZF5P5aNwyOpGP0GtjwnEwnuLGS1Nc0WPFEzxUYGQtR2d9rjWILrc+d1ruql2A2ar6OH/uAqb3TiGbU5v19v8YClXfkxi69aoe0AKYOvIgBqBL764rKrCRMd5cI0ZhihFEqFVrqC5UMT4+iVyREcxuLUIxnCxHDCUxSJ0dZkisqvnWScOMLwNG7NwlGh1dw04ZIZsbwbSfvhsdWakiLb331YUa6tUGyuNF5IppFVGO6D3j+jYgCn4REUxj7Pf2/bByJBc7wmt7/qUawTS9xNqVP/7ht3Bj4SUU3AWhsnJ/6jjTOD/z73DHHbf3uDRbrTaOvf0WXnv1RbjwcTB/AlcUPpDIJT/cy/woL2I9XuTgs+gWHL7xLlx/3XU4c/o0nnnyW7hl7HXkkzVRmKW6LPdEOjfOtGZwOvkwJmYuE4riVVddhWMvPY5DubdQTlVR8ctoTDyGo3d9ZSDAtJ1EBjSY3L0wYj54CNdRqRCMBjLy2PRD1Hw+bwapdEY0FgTbGb64zr80AFMVEuHH/H8VwZScTB2iJZ6VNBhd+irWoSFQEYEhOps1wNRiPY12C9lEgOmUYi8JbdNCtGZd4rtJICTrbzKtS/ss3rdMBNe8c/x9EPiOAZoFVDd7HxzkDJRcfqs/7Agsaa2DPmGH6Rq+CMoxYk+mDZXK6eUvlAoSmS8VS0ilUxLNZL5lq9HGzMwUEslI8q35UQDTRSadFfXhnc+l1QM7APPSGs9tGsFUnkduQKMAzNgBKfsQQaSiDXHz5n/ixUyQIhQhyaIM4ikN0aGabAKYSjlwCTBJ8SDAlDwSWoHbDwQNMuo3ZxMzo6Lgi1ePcOqz05jZN4N8IbMDMIeuM4ujc3F0SOdjOgnK/KsoXyyAReMsjMCIR6NWx9jYODK5tAaPFojRlDBlt+mctlg+ee0WPzuiZVPFzN9t8GgMtEsVYC7MVdCoNzA+MSYAUxagiN6z3hqjce9fJMBcBDIHUGQ3Z01Yen5d6gCTeZjvv/Mazr/zj7iy8BHl5hBFaZzyr0Xmit/BHYxgWl1EgMnjT7/9A+TdOsZTFZRTF2Q9lVrPTHGLXMx7YzjV3AeM34rHfvtr4kCdm5vFS8/9FMXqCziQP4kw8pTCbCKBOW8cbyzcgNLMYdx4443gffbt2wsC4A8//AjnP30LxcR5FPbejtvveWRoBHNQniEjlwQJ/Ji8RVUKpI1OEKKTSKMWJOElkhJZFNDL3HDutzoqaSKVpMvKlfTfBYBQEZZUV51XLPmYmpZr03+Zk6kimASYypGjyEkJNFjvN/IxnYSUK5P1ZwAZJYx8AUNcq5IuI72D7QEbUJooZ39Ef1D0cyu8g/32ggDjQNGQOc8YjSRw9INAOTb5d11PXKnv8u9qj5d+SqVEkZxCTsz9TyQdOElDEe6y0agVMHdhAaVyEaVynnK/co+E1O9NIJ3O7ADMtduOt8yVdgDmlhmKtWnItoxgaqEAUmS5+Rg/pvTIgMiXMZ9NTU0R+9HeYQUwudFEQrmlxIlixUTo+D7SUYQp5mFSCD6h8iaE3LgNI5jDIkbGs7x4Rq0FgF4qD7Hrf/abEU59egrTe2aQL17CADPujougyOrcvx4WqxbOMNQ0qsIqkf6ucJ8BmLVKVcCM5LaYHKOYB0ZDS7ctVv1b+4oP/TlYYnBaJQAMwFQ0NJ27Q0NFPzSpduI5H6oiO2B9HDlyPGzO2u+DfYz+2QbncbuWfodoqC3MaoA5aQPM9YtgmrIy2jbXAaDedm4F49aMoFm3+G9jod2rIqtTFtSx21PkxzwnDehTp0/h9ReexPWpp5FINNH0i3ilch8md1+B+++/F6VSKX7SykIVTz/9NLyF93H7xMtIJjxxjAotlgqndNyFSZxq7cEp3IGjt9yDQ1cfkg3ODzycPPkJXn3hF9iVOIbL8h/JvseInhem8Unjcixk78Rtd96Lffv3xpoDtVodb775Jj799CSOHj2Kq6++emAOpppb5n1VT6jWJhYcIegjA8FEoBTA9Cnqk8yg4btohwnJLYXjSr1DycmUahVqLWCEUvIxJe9PgUU+twKf6juVNmlRZVmKxcwXrapLIXqJcKoWyhxq+h7gexh3IuRTmmJs1eAUwAnmCnYEYDIHtR9g9r4/Ko88nqOadUWw1vu34Qqsa2PtDbkKo5HCG1ZrgNozzPqm1wUKLJHO2mkj8HwpaSXjGajSMwIwo1Dy/PnsTGngz0aZXECkOAq08JKs3zqsrPNi7Qgvr3/u81lksilMULROIsnKYcoWEWB258+69s7OxTewB3YA5gZ29kbcaiMB5lpTM7nhsLAy8yTi9VCMzuGfmCLDRUoilioaKqJBjGrqGlpsK2sCJiIfE0mgINEEDT5Xiw3WYECH9aG9OPcbZsN+F5MspuPoiOIiI/liQaZ13b7nV9QnpTYReIECmFPTyBWzOodwDTpsi19ird8J+3G70UCRSZQIZqveQrVSRXlyHNk8aV2xiTOg6MT6dp4NHOwopn1X5cdRBhqP4Xw1xhrl6pcqXL6o9SMBzCHztSfKp18SXb5oaC8NEc+xj2fZmOp8VSLL5fGyqCOqqgzKwNtKQG+p2bBe7e2dI0Cr0sZ5u0yJXp66q5TJsFvfuats8K6TYdA4rfTd5tUWKhW89Mvv4ergB0gmCLp4pzTm3Oux65Z/hb379knkb26ugice/yH81gLKqQXcOPYGHLTloZlL6bqse5pA3SugnrsFl9/xrzA1NaUUoqMI9UYdx44dw9tvHsOEexo3jr1CaKbTRYDz7Wl8GD6II0fvwJFrD2mX0+iURHs+mHWoSy3VziG9oRJ08p1mZDPlukgmyBdy0ISD+U6AZpCQ2ptJhhqN/BVBZAh4Pe5ltZcY4SMjCMQZIXu82dtjFXgFLBm1lbqbBKgOo58hvHZbQqGllItxgkzq8Yp6kEpoTUShCNGw3el0WgAmAU83dUZRf00Cp6HSqnxPRZE1AJPncUwHfTbk/ZdopA0yrVowXG91bj8dk16nLbn8VHBNukmhtDLPnyCbzn7pUMtkWHX7owRq8w3UahXs2j2FZDoFP/CRYG3yaAdgrv/qtjl32AGYm9Pv63bXjQSYa/UQZvOS/AnW7zIBF7HIjME8+G6jAkwuuR7zCQIP426EoiRxKE+p0t+4WOC1ut5YDmCaqw6i4MRgoi/K241g6k0mtpvWwlhbAmAKuOwCzLOnz2J8fHwHYK5uaizGUzqCIJ7iLQ4wbTDVA1bEedRVXORxpGTxQ6NmQwDmQErqECEhexRGApghqvM1EWcqjZe2HcAcxIowlOZh680o07v/umo921oA0waZywHMUQxtPh8Ful785fdwKPwhkk5bQBQ5M/PeLpxK3I8Hv/BVAYcffvQhPjv+Oq4vvIqp9KzkUDJ/mswF2vntMI0T9SvwaecQDlx+Fe666y5NZVUAk6Iq9XodfsfDh+8dw9yJn+Pq4rvIuT5cJ8KF9jQ+xkMCMA8cOIBcLjMUBA0az2EOB7Mv2aktKhroSbtIm0y6BJgsSeKgEQAVn0DSRdpNIk2vcgKSruJRfTR+N/XmH2vyaMVZTeXkfm1yMZW5oDY5UZUXtdluvrzJC2W+oBuGmMokkCNVVsSIHKF8Sm60zo/mesSUGRXFjGd9TKYiMGVJFm67jOzxYxxm0gYBphKe7fkMos2O8u6s6Bipo9oLCkmBJcWaALjZaGOhUhWF93wug1KpIMwXmc9SWkR/dM0XBaqtXlitlgLH0QNOnTqF6ZlJxbZxNCUagKjI7uRgrmiot8PBOwBzO4zSCtq4WQBzOe/vUo9gnysAk3SgPiw0DP4NApg810QwDWWGmwlpH4HXFoBJTyY3FW5IlKbZLIDZ3y92X9ieYuMd5UZgkvCNkTN449qECKYFMEMvxLmz51AsFKXYvCM1yFYwkbfpoSuNcqzkMbdLBLNro9Dr36XVGUNPjBbD1NJlS3jOhgDMpfIdBwnw2AO0AoDZbrUFYLJ4+HaIYNqRRXv8Bs3PUcBVT7f1USvN+RKB30IRzJW8iyMdawHMK8MfIuN0pB4m/+dFRbzduAvFXdejVqvi3Lmzknd56/hrKCWrUr+Zzk/WsuSn4hfx+vxNSJWvxIMPPojpaUYv1UfeMYmOKx7p3IV5vPPqkyhXn0QxWdU02QzONPcA4zfhyJ1fw8TEuNAbR/0sBTB5ja4TgpFWlqhQCqLqndbiPiBd10HFp7osxfiSyKSYX56Q+p6MNIaRpYWg+PTqGaFKtIjgj/xF0ae5v4tDWlNlTXTT5GBKYoFQYCO0Ox5Cv4OJlINiUkVAeXnZW8WQ4LqkopGKri/JnNo2MHRXta8ygqkwmepDAzBjgZwBtWg3AmCquUAlceZBMjKbQMTQbxShVquhVq1L5Dabz6FUKsIl1VVHYc2zDHIymTEedb4sOi4iK9bF52c+l6Dx5NQk3BTrpRLoQyLaOwBz1b27ZU/cAZhbdmhW17CNBJj9tBm7xSsxQnrBKcGhI95JAZmD0zCtzVUfY1FkZZNxlWIcNx9FpUnAY22mdhNjboixDOV/KGWuNp8e793qun5VZw0CJGazNrQboRuFSpyAG/bSwDI2O5RXd10osoMfVZMAlYBCGGH2/KzkbRTHC8rTO7o9s6q+3ConXYyzZaln2C4A014XzFyOAYyYh0awSIFPM7c5R1aybijjczl+e1/EfSBIHB6V7xmPEQAmc41IkaWiYmmsGOfFrui5NmEim7nVO3YqjWuRwWkZ3aM0tZ990QUkQHOBFNnz2H/5XlGWNJhnPSmy6/V+9vcF7zM/O4cXn/kBDuEJZJyWqlGJSCJ3ppSGelaVdRiEBJ+K3pl0CMbG8MrCHUCyjKnpaTz80IPI5XKD7HdhBvBtaNYaOPneL+F/8m3k3Krso9xPO34W1fxd2HPTNzG9a0Zopqv5DAMg6lqhgC8FMB2Q9q5KLPFNTch+2wodzHUitAPAyaaFninRxIBRSgXq+IkEGOr9XTspDE2WeZm8qAGY6hSVryq2A3MCRXmXejKq+AjzWVkXM4cQYymmz1DcJgDFa6JI5ZLyIzTZVEbaZeYqYSa/N2qr3T3Y5KIq2Ktq+6qt12Jcx6kr670OqGdQAjpuIikc4XqlBgpOcU3K5bIolotIZVJx2STVw305msbu6g+HrmbCmHNCoN1si/jfvv37kMlnRAeDt94BmBfTsVv33B2AuXXHZlUt22iAyc3GiHnYDV7RQmpoHfoCvJ7QXzTIXMrROiiCKQu9Q4DZLVvCzcYPA3S8JsqJEOPppOR6OqQaLkPDXdVAjHjSoM3aBpj9xrqhEA7zKHdvu14RzOEPZrYoCVDRez9XEeO0NE5P6f89AHPEoV/xYdsFYJoHs8Fld76qtCcxaWwLTIsCrahT1gRg6vdELMll7j4SwAyEIut7PopjRWSyVJFV113Rmriijrj4g22AaSItijY4AGBKV42uur2VAOYgh97F997gK1Ct9e2338abr74gKrJXFY4LyCGUoXam1LOMs/oUmGK9TP4reYQORDH2dOZ38IWv/D4CAWmDp6k4akR/wEGjWsPJd34BfPYd5JJVRbWV+6RwurkXtbFHce9DX0KeNMVVfJZyLIchFUh9FQVkBE3q9SqRGFFTkJIjrqLKBgEapLomU8i4SQGfzMGkRo1AbB1h5P1UgJLRUUWjFVVZiU6qCKbMWUV4Veq5vK/uK0dHPfn6ig5D0MFYCsgR3GjnLaOuBOikx7LsRjabk1IbJiJp9l2TL86STyaf3M6/VO3gnbuOLztyud5rgIqPU4AoAb8ZYGGeeZYdZDIp5It0eFFwDwgTCozLGr3MwrdW7C4u907o4OQnJ1EeK6M0VkLCVVZDOr0TwVzFq7jlT9kBmFt+iFbWwM0AmJIMLlSTbtLBihZSU3zZPCo3JHonRVV2abtvGMDkhmAAphH68ehZ9VsoJwKMpbjhKQ8nPaVb4WNEE/qLNtuU2OWBpXmSzQSYpB47qC3UxJNdmighuQMwL3qKbTeAaUBkP0Nh6wDMESOX8Su1fA6z7yuAGfgBSuUC0tsAYMbR5T4hIgMw+50BXdN99HVzkCONt9voCOYwh97FvJzD1mSCEeacPfPMs/Cb53G0/BZmMp8rmmykIpRC32Qumi47JOCTpTYkjzDCXGcMp7JfxRcf+7pE4RQo6GutOGhD+Z7iMgIwj/0ciVP/B8VUFR5zDCUimsBCZxwXSl/Gbff/LgoDIqGr6YcuO4G1ET1RY+X+r/ITVUqH/CxRPbU3BA7zMUNUOgG8iMcyYphC5DgCIAmK7ew/88hKcZbOYoCZ2yZiKc5oU7KMTB+t7No/NmQxBV4HpWSIIgUFpe6l6j+CS+69BJiMvDJSnEqlNcPC5FualiiBIinTwlIfPQJRHNcuG8NmHK2mf1dyjuS3SyTXxfz5BVQrdZTHSigWc3DTlEBU6QmqTRwQBYj70kXXwSGm+U2hi9nzcwjCEOOTZaQyVJJVZUp2KLIrGentcewOwNwe4zRyKzcaYLJhSknNyIiP3NTugRbANDWYJVlf52Muok1Zq6GhtXC5JKBkTUzTpl6ASZU6ym+3UUKAcorbXASXN9Q5IqObS6t4xiGn9Bs8/cYeT+vP3RiUK7EY0FuRmfjeyxvIF/Nk3QimMiIatYaInZQJMFOsAzj86kvRruxnM+NtdsRu7s/wa/cfY//ec+1lVCQvpm/W4tzNAphLGeWDgUNXBVryr8QAVmodfJcdt5ubaY+F1MazyVqqYoH+LDaBxDAyC4Y2vO2jutNNU8Xl4vY70PeODJqfPbdd/v3xPQUwaXgWDcDUTzDc6TbQvOtHESNModWtYHZ+t4rKWB2vajwN+CzfF8s1uFsHkxTZfXCkDrJCDd0nsZ9pdc9nP8Di+aquuSKHqPVgvcCit31q1pMlA1RmP8eLT/wFDpU+RCrho8MyEdohS8VTmegsK8JyEC5TN/inBC50pnA69xi+8JWvS8mtwYxFdR/CCn7fqFQEYCZPfxfFZEUr1yrxPALM2dKXcfv9vzuQarvcmPV/b0e++R3Lk7D0BQEa1Vg5xgRbFPohqGAE10lSZRWIWHMxdFD1IlRII8pkkU4mJcWCtS+FTK+7VDk1FFBmVxmAyeflnOGzce/nf2kCdEbLHMY0dTyP6w7ZSgA6Xgs5BBhLEogqyr4S7vHkHM9TFF+ORYelPNotSU1RgDMF10mq/Ebma0ZKMdeeBxKtFRXZ3rresTOcToU+9sagvbF3Ni0/9+1rUl2c5ZLyhQLKY0UpCyJRS/1+ibCRtI/An3/sKwy65k53nYsfOui0fKnbOiY56hl52dPpXCyYtNI5uHP81u2BHYC5dcdmVS3bSIC5qgYOOGkYuCDAdHWtKy1qZnL57S1edhxuWCxLovJKdB1MociawsuOAEyK/DCCWUo6ciw3f666Skl2a35WR+saxWhdn+dVe2eEVqONRqWBsanyQIA5iGoldCiTg6N/7gWYaiNUx3XrJtp9JF5yrZrXTyk2xuQgw9Dc227D+vTQ6q66FQCm6Te7X+1x7NJi1TOaWncGxLhUWGTEJq4Z1+0LExnrL9mmTU0NBDQIpQGZoDKimQsaF8WGUjefr6e3FwFM860FQu0T4tfIrA5LrxKkxtbm62JMF8t5iWAOc2h0b9Nf9b3/Xv00XtMofVyMOla3gtmxIrmCucxgNKObvbp72V0r0aKFlqqDedk+OGmrrqEN+i7y+ZR4iw7YdFVjdFPUfFotwFzqTbadn41GE6+99jrOnXwDN2Z/jrTTFvATO8o0UGI7WmFGqKwNP49q8iocPnonrr/++iWyjWO3mzTnxIkTeOanP8DBwnFclvskpkxyL5yXCOaXcNv9v4NCrrC6hcjefUWYR4vkJBI6gqnAGcGYAZiumxQwRseLcSRJDc0wgWrdw6wXIiwURHzGjfheR/BjjR9dX9F6RVWuqloZOLRUoJf61yyNIoBT1WXUW5EaYw2jOr6HhO8hn0igkKJj2oeTYNs0zhcxIQUa/VZb1OeZ4sE1j/8xqkkAbfYhQ5GN6bSaGmxepMVzqyteFHdlLDDW6yLT7o8R+PvqSgSOfifA7AWlf8BSSa5wsa01w6B0M++7KP6i58OwC3CGalIzGDQ+f+68pDFNTU4ImziVye4AzHXr/c1pv7kOAAAgAElEQVS78A7A3Ly+X5c7X0oAU9FslKKsRD40COz3E/cATLEXIiQTVOBT4JJCAAQjCmC2UEaoIpi6DqYYgJsIMIcB7PUwetZl0g24KDe6drODWqWOMVJh0osjmAYw2RFaG3gYw7zXQDcKfjQgSKRWLlkb5BjRGBsomr4035nf6X02hoOhOq2oVMZGdahRixTwvDllSuzoej/QjGGadgpIvg0jCLTaEkqVsVucnN/15igZhwFfRDMvjOHfLSGgrqfGLqHEpDQakj7REaMlne9D8yiHlClZIbjxOr5Qw/kMBUYwM0qUy56fi6eMBpgaBKnvdahBmY3duK52oHWvYYxV+/iVTsquqm/PmSt89hXfVQPM2dkL2EeAGYv8aDqdPZAj5L8Ov3+vanF8nNxm/QBmf3sWFir41c+fhFN9G/lkE5flPkXWaarR1si+E6bxfu1qnGxchhAuZmZm8MUvfmGkaKNZ06rVKt5++xgWPn0Bh1LPwU20ZTZRkXa2M4GPgjsxdeAorrjsCuzfv2+kYRsWqTWUTJmlBGS+L++5qWnL11+cShTZ8zyEkY+kw7Il2q3hRagttNBgrcxSESB4c1Mq11JygNVaJ2ksJheTYkg9irJKxI8OY145JeJ+tBtMPqR6RPMMLAHjdTzA91BMAaU0kNY5ibwxp4UX+HIPCZVyfLQiEoGveTbT3/Yz8zvj4DQdO3gfV9FN1abufF/kTI7XgcEOHXuvk2cM2Z91NOoNjI2PSZkkAZfW8rBWOZUjTRx9kOpV8ebLeC7MV9CqNzE9OYVkLol0Zociu5L+3C7H7gDM7TJSI7ZzOwJM+9EGRetoO9IeNZUuVDTTcrPbEUwtnJBytcAPNx29eXPjCzpNlJwIY2nSWLQHWRsyF++TH3GQljhssXG9FVo1+nPF4xcBnZaH6kIN5QmlWjcMMPMcAyy5QdNAoupdNpvF2NiYGC08pt1uyzzg3/lhvpvYAL4v3k8WiFY1zDSwIR2q0xGDh4INvAavz3uZa5p781wDgvg3U9+sf25uJujfzAimnWfE/mT/sS/5nzGwGLFQUQv2r6GZOUil3ZhGRkePqa1mDCyTo6Ui0o5cj+NmQGiCBqMoOiqDzIy7EppRQJZ/T6WSQr/tdyL0gqZhQGyNAGZbzXk+CyOYSTpWrM/g+bMFAObQV/xigOvS64aJYG4kwLSBhq1CvBHvNde1X/3qGVnHrrzySrzz2i9wa/kl5JJNpBzm8QFVr4hP01/CPb/1e7rOZS84WqpHzTOwHMWbb7yOCx8+jRvKbyKR6MijEmCq4FUCC85VaO/9Yxw5cjheO5e69jAnaBc4RPKOm/XXrJ+yljpcJ9T6TxEgL+goOi/3iEoTQctHqlBAM51GNQDcVBYJUmojOpOUqqzEvyxqA3M0maspGZQaP6mSZFE3gmnXddQPp7BWhA5rQvodRF4bJcfBWJpCQ5HkZJJI2wl9uXYqmUEkbAuVZynOUCaAECSHap2iai7pwIoS3GUjDBPks/c749wUhnQfbba78w9/B2WtM5xy5jQ3m5i/sIB8Lo/xyXER0SGbwi6pshlcLRXBVDodfOZO28O5z89hvDyGwhgdcTsAc3Qra/scuQMwt89YjdTS7Qgwh21e5oFFZp10WauUogGYEt0gRUZTZAkaVf0wtaHyX+Za8iPlPhjBdCOU06wRxb/rSMomRTAHPXtvTpSpvzXS8G+Jg+SZmGPU8VGZq4qKbDo7GGDaUTFu3iwW/tOf/hTf/e53cccdd+Cb3/wmxsfHcfz4cfyv//W/cMutN4tHn8CTxke1UsUTTzwp4PKLX/yiePqNobWwsICf/OQn+Pzzz/HHf/zH+hxlqPAY/p3XLBaL+Nf/+l+jXC7HAHRQRy4dhVr/rt8sgGmejPOSxuszzzyD733ve7jlllvw5S9/Ge+995789/DDD+Po0aNidL333vt48sknpN7e732dxnIOYRDi9JkzOH78IzFq8/m8GETs/+uuuw6FQhHNRgtvvPEGnnrqKUxPT+OGG27A+PgYrrzqoIzxhx9+hOeefR6ZTBpTUzOYn5/H0aM3CIVQghzaUy5jPJD0vr4Ak8Xca/M1MagLpTwcLkDLUjA3G2Cu/9wddIcNBZgDGqDseU1CXPOcs6X7lAqzXNMqc2fQOvkEDhc/QCdM4Yx/DdIHf0/mPQGL+Sy3R9pz7OzZs3j3N49jd+dnKCZr8EWZNhJNA/6v6efwQe1qnO9My/elvbfg0S8+tmSDhwJMQXdcT5l/6ckeq0BTQn7mGp1KpiUnkY4lHuN7HQUawwTa9baIGhXGimgnk5jrhPDdFNx0WqJxMkakwscdoYiWIgKkFWUNTVYUZcUOUKkxhvHU82AKyYlyfJggndRH6PnIuMBYykHBYf4rBZNChKIt4SIKfBEu4lxh7U6TGErbI+J/0gcmIhlKu/lxdNklsx/ZTB27hgmfRX1iqyamdJu29ztAFoNRR0qA0InB/i+WikinU1rUp9dJvRHOlP7JFINznd5NETSK/aSTaRTHqW67k4O5Oavw+t51B2Cub/9u+NUvRYBJYMnN0dTFtJdiSfzXUUq1qfQBTPlObQKsDQW/jbFkhGLagSP1sXQUZJMChfZGYYMtsyDHhZs3fCat/oYGYFLwZOFCRepgZnIqF83+2IDN0Cf5789//nP8z//5P3Ho0CH8h//wH7Br1y4BHfzbb//OP8PDDz8koIT78udnzuLb3/62GDP/4l/8C6GUmQ8jBb/85S/x8ccf41/+y38pgMbu70qlgr/4i78QYPnnf/7nAmD4/TCK7P+tANPuMwLCZ599Fn/zN3+Dm266SYq+E8i/9dZbAjYPHz4sY8E8sB/+8HHk8ln88R9/Q4wd5t28+dZbUqP22muvlagyx4BG5759+5HNZCU6ydIOjz/+OC6//HLcf//9cu7k1ITkPp07ew7PPfe8qA4ePnwE7733LmZmpnHbbbcpL72jczJZFGEoaBj0sq9NBLPdagtFLZ1KI0+ASYvX+mzNCObq3/WLOXPjAOagfPTFdQov5llWdq5pT4T5uQv42Y++jbFURQRvoswu3PHgP8fk5OTKLqmPnpubw+svPwf/7HO4pvQB3IQHn6E4Kd+hUkUI0ZpBFlW/hCBK4pR7P2654wHs27evZ+1bElTq+6l9SoUQOZ52yoGhsosTl6I9ZDV02vA7Hfg+62VSK8EVRkoqn0GQdFDzQtSI/tIZKbnCiJfUvNQsJGFKC41ei/1IFFNTTKW8iwaYLkQUyfYxqaMUaJUmy3VCtFkfO/BQdoGJlItMQkkDhSLiA1GdDQJflFkDn6CUxVSYN5gShoLZo+lAY16pPDdVgDU12DDfDQ3ahFxVNJT30DRcw6SyNAhGmgTMRQ0i1CpVtNsdFEoF5IUa23t2F+RtjrGjcLRWuY1cYXpQp4EaDcVSaScHc6TB3l4H7QDM7TVey7b2UgCYXSNMRydjgGktjLHNoAR+jMiP1La0I5jyHb2dKj8kGXoYS0fI6bz3UDbc5cu1L9vxF3mAiU7ZIKbH43mR19/I080zhF6EuQsLKJRzqv6W7SGwcmKkZprOyePPBDB/+7d/i927d+ORRx4RMEK5/7/6q7/CY1/5Mh544P4YjJw6dRoffPABXn75ZTn25ptvFpqmoWoRYH7yySf4wz/8QzFkbG8y5ej/y3/5LwJW/+zP/iyOXg6ix4ppoj3Nm+EBNvdXAHjjczB5X44NweDzzz8vAPChhx6KQTnH4LHHHsPBgwfluE8//Qw/+tGPkNcAk2NP4Pjuu+/h7rvvwv79++McJJWzlZIoB39+99138YMf/EAcCzy2VC7J8YEfCpj9zW9+g3q9gT179qJerwnN78CBA0rJWmh1UhxhZGEM9W6sEcBstlGrNARgct6b3C3z/u0AzO5KtHEAc/DqZwOojX2nVT6aLc2j2BsNiWoeveHowLm7XBST1zh9+gx+8/yPMeW/goP5E/BJJQ1VXU2lZWDgjvp5tj2OtyrXoTRzCLffea+wBkxfLAUwu9+pZ+H7bfaw3oidgyhIiPCM1+6g0WxIfmAUBAKCCqUi3DSBWkoARjMIMNsJ0XYyyCTTat+Ohd+UVoLK42O+IethRlKuRKJ/pOMmFJBmiozSXuhzahqV+SgB1sck0vQoSBf4cD0P4ylHBAAdeFpdVtF66awMfKBRayHwfAS+JzVuS+WxmBorYj+BotLK/3TpGa5JimarMJ/jUigohUw6E4vfyVyIhXjMkYMdI/ZsFtAYOWg2mqjMV4TBQ+aEm2ZKga5zyfZYe9fGznW9ukob2CCl2kvadKcZ4OyZswIwxycmYuGkjbRVdu61vj2wAzDXt383/OoGYHaXpq53T2UfdD8qBbFLz1DLmv59kZNrM7xemmpCr2RSJe3HH+tBJD9TlOQU2KTnkuuriPxIRFN5Vwk6MlGAsQyT+gNRkA3oZaQgiaa59BgdaoVetzHsj14auXNuACJ1bgmhLN2IpTai9Wt/f5v6DZLIh9BgCuW8AMylZHr5zBJl9n288MIL+Pu//3uJiL3yyisx9fWv//qv8eijj+D+B+6TjbReb+KtN98SL/ALv35Bopdf//rXY2oZ+/PZZ57F8Y+P44/+6I8EDMl9dMPrtRr+23/77xJJ+7M/+9NYvEF5eo0ho4UJ7Ddl3ebEEuOo04WlbaRuaeOlVW+jUqlibHIc2Vwq9vSv9agbpUTe/1e/+pXQmL/2ta/JmBEQzs7O4qtf/SquvvpqAYknT36KH/3ocWSzGYlgUoWRxzHSedddBJgH0Gw2REGU19i9ew8K+WIMMEnBZRSHEcypqUns3rNbIheM0Lz44ksCYBlNLZVK+OpXf1tHfEyxBuUyWpkhtRzAXPwG9qRM6Q7vUNiKEcx0BvlSTnJCe+d9r1KqNr/UP13bfwDAsNdlu3SIGelh1N9Rl68hUd0Bpy8HdIxh23uqiR9ZS3gYiYrs0BzMno5b/fOZyA3vvFTbzRpkt9v+27CfBz3vsPt0r6GAWTzu+gc1CoOfdWjbzRKFBCqVBbzz+vMITj+Jg4UTUnOTUbiUq8py9T8bf2etzY+Du7Dv0N04cuRId53sL6WhTzZA0p67Wner552jk4e4qlFvoV6tg4yWHEuR5NLwQtbKpDorc6hdZNM5pNwUOlGIc16IRpRCyuWekZBcSNUrCmCqHV0BTEZBCTDlybiPI1QAU0CmihCapdwQUJVyPNlLXf1kPpPX9pBFiPF0ApmEysVUCTahRAa9dohGtYlsNod0yhWwzJIm9psT56oLlcKa64KIDfAMZQ2nE4p7kpQ+oSZEUq1ZvY5l/d4odBabI/HapiO51fkquPaMT4wjmXOFumvuTztivZ0py13f1EhnPj0b5rCgjJ/A2TPnkM4nMTk93UMJH3XV2jlua/fADsDc2uOz4tYRYP78rFn6Dbg0ixON6+6q11vizGxt/F4pNaqcR0p2i89pxW25+BPUYkQJciM7bl/T7KuSoymFpBXApE2XcXRdTHmsED7rXHV85BMhxtIOkkKOZS6Geu64XInh3th5U+sEKOyN2q6ltTKAacZzEDhZvVG2mrHr32SCIMLs2Tkp8pwxEUzSla1sk/77CCh89ll897v/ILTVv/qr/w+33347brzxRvzlX/4lHnnkYdx//31iwJ87dx6ffXpKopnvv/8ePjl5An/yb/4EY2MTIoVPoSCC1Y8++hDf+KNviJecEbhMLitmByMG//W//jfJD/x3/+7PpQab5AZFpDkpQ4ZecWUohYgI7JbNp1tNz5lzLKOz/zIGYCrTStpEr3iz3pJi2hR0yAjANG+FQitroRhoRyaYX8nxefrppyUqTJEfAk4CTP5OWrOiyH4iEUxSZL/xjT8S4+HTTz+VSDOjJDfdeKOMz+tvvIFatSZAkhFLP/Aln/PxHz6OK664Al/60pckKklvfz5fEID561+/KBEF3vvUqc+EpnvNNdeoyG78WWnu8lIAc/CYqtyp2LoX+mGr2UF9oS6GY76oIpjd5UOvsfLPgLHuAZhD5pE5V1733ufdKPGOlQJMO9oVl+6QHDwCzDYuXGAdzP1WHUyzllk5aRpirObtWuT4ipWO9f6onVu20nEsMKUFw2xnhQ1YbUGpfoBqjrOjR/GbbuaOGXONglSAcfDcXQpgqumQwGeffYZf/+qH2O+8jQP5kwIweU06W/tdCOaZzrZm8Mr8zcgXSrju+htx7XXXLUlX7AWYXR+sMFRiUEpAm0CnE6BSqcHrdOSdyGbTCCIf9VZddBXSEmlLIJtiDcwUfESY94FqlETCVcIvQoEV8KjUZA3AFKEfgkyDpSQVUu3rqURCACbzOxWjQfer8eMQYMpepK7GZbPj0ekcYDwJFBKeUH8jXX2UkUm/E2F+dgHpdFLWNYr7MGecedd8dpbdSDgucrmsRCaN+A73IsXeUf3j+R5Ipfd9TyjAsUgP2yppPk7sYOZZijnSEZpWLp+T/HNGQZXnHBIdnp+dFyG08vgY3JSq/7lZANPMcfudkeeUgVDrntq/ILU62R8ze2Zi8b7VvOM752zNHtgBmFtzXFbdqqYPAZi2ult3Y9E/mXIfXO90HTkmL3FvcARpUeobyBGlUb3Ti9AONgdgcjuhgKQs3hbQU7kYqptU9BJIkR5LigwBJiOYOprJxbZNJbXAw5gToZBy4UraSIiIlA35ebEHP4ZCsqmtjbHeA5A1dcU24I23cXR67CBPuOmbzQGYHBtK0zOR//znF1DMF5AtZCU/jhuMAZi2oWb6hVEpCvMQwPzH//j/4NixY5IjuXfvHvzv//2/cccdt0kUk5vuG6+/hZldu3Ho0NU4/tFx/PXf/Q1+96u/gxuO3oh0KiVA56c/exrvv/sBHn7gflEmHB8r48Bll4lX/9z58/gf//1/oFDM49/+6Z+hTJl8Nk6cz4pWrcykhBRFZ+5gt7jGql/RJU7UY9k/Fa0hVjE60mTZvwSYTak1OjE5jnSeog7aaFIIWVNF16atQmlsNCSv9bnnnsPv//7vS54kKaukIX/hC1/AZezbMMT777+PJ554QoSV/uAP/kDGkICS4PGjjz4S+jOj0CdPnpTjH3jwAREEYg7TO++8IxTcqakp3HnnXQLcpqemJUJNkEqnAa9LpwNzc/m55557JJq5+pzlIQBzSNcpY19HF4ySZSKJdkNRZGkI0ghlHfNe3oih7VnCPqsZnhhgLl63VnO5Uc4ZBNQGGZMK63TbJeubRIP6nWAJNOYtgNlXpkStymuzhpk11o7EG0ce2SLGwUfHBX83iqB0SPF3U/fQ0MR5PcMy4bn2MaafTE4iI1Q27ZQ/87r8zygx8xr8nffl31YSfTfP1vZ8fHryBE68+o+4Lve8RPc4TVWNyN4RjkGN9edzrSmcCG7Dvqtux5Frr+0RTBN8ZtUojk8zgNKI3NARp+mQka9qIbc7HeQLeaRzSXhBG61WU/qbOdVGdZrvbZKsnYSDZpjAXOjAdzJIsX4m1zSmuui5QJDJyKhRklU/6xbpFBkpWUKBIbKbNMg04Nes4arEitbsSUD2K+o0lJPAuOOJLRElMoqOGwRo1hoCDNO5lJTUSTLy6KiyJPx0GUdmvqs2cSy7irIqvYHXVKDVE4DqkXYrOZzKHpHzxCmQQEQUzTkT+EhlkiiPlZCiaB5Bqx+hWWuhVqmhPFkURy6BqPxvnRzj/WuFef5BjpR+unX/7ywXszBXxfSuaVkzdz6XVg/sAMxLazxhIpix6SNOo65HWC14atOR9YcUE6n9ZACmbCWyMKeTanvvBBE6wcYZMt0hUd7FVFK11/bQxwCTG6hWjyNF1kWEtANkkooqS7zMbaTFnIlEgMlUAmluONqjJmu9MRb7NoqecgoD5snFRodsg81enM1GPtoGsQUBph6pMEzgwtnzKOTzUo9LykmIgEIvoLf7gRRZgohz586JYAy/M6UwPvzwA1EUldptiQTOnD2HfKGAyalJLFRqOP7RCeyZnsK+PbvFm9vxOzh15hTm5qsYn5gG659Njo+jXMjLHK81mnjn3XeRcl1ce+0R5LJZMXzcVEpa2GG0M5VEGCgjkxEX5gmu32cwwBT2tu6zIAqUYiENDx9oiXJgRQBXtpDRwDiMi5mbUh4X02bbAUIjmOq7HB+KgjAaSdBJNdeJiQmhG9NIYq4kwSNBJCORzH+lkUUHAqOdVAs2hjfFl8pjVPBVSpPmXB5fLo9JfuZYeUyuRVGgM2fOiGDTnj175Fgq2zL6yb+N7phZZCb15UAt3WOcC4YWKKOmLdVWQ9V+5bxkBJMOu35gpt7rQcqxS9xzkNNhjcDXKHNjkBFpz4v+taoXYNpkRPtuGwMwTdv5bnPu0cFh8qyvuuoqmbf8nWJgTz75pNBEqWDNaCDzjanoSkErHsPz6eDgHLzvvvsEFJLmTccK57mZf4z08xgeT4VkoUFyDYkimftvvvmmRPO5xt1777147bXX5D/SzvvFdpYaH7PPV2oVvPbyK5g7dQz7ksewN3dK9nWCKTpnY3ps7Ji1I+vdO1xoT+BY5TDG9t0i7SLFnW3m8/A9l8i8fs8ENPXkpSdkPaKaqYA135cIXSqdElDkph10PBW5E0CZVAI5XIvNsRlGMZ0kLviAR5os12LDHNEU2TBKSORSACbLVfFnIzOrGUy8qrCZpA62AdjGDmLeogHMBpgqui0BDx3V42kgJ9FQRxRn+f8qcwsC9oSZkFJxuKTb6wxgX4lafeTH9ZUNyNSwUYFHXdfVOFDM621ApnGE0LlG0M2+4hhcmL2ATDYjeen8m9f0BFxS9Zb1ppP0rOu9YjT7YZS3f/gx/etC/5Hmfei3b+LjIgLkJgqlEsgs2vlcWj2wAzAvrfGMAaZexdTTmU1AR+kk2qfBI639TqA8gPxPUXQUsGMuAz+koLDa0mZ82B6yaEin6c95MriQS6p4KjXA5M9ZoyIn7Q/Q8TooJCNM0PNo7HiG1FgMXpLwA10/Ty3P3PAIiFzXbIKLn34tAeawvl1+k9h6ALP7LASYc8ikU+LBFkVNK4JpKGXcfGhomPIs/fXDZA5KlEApMxkALup7UidN5fq4NKMcFsn2kEq6CFsespmUAMvIcdH2fbQCYKHly+/cuOX1kOLZrni8GW0aS7lI0QsfMkfIQRB2kGVE1PchSUMX/emP5NgX1GjS+pPNpuNraLzcUeigUWug0ayLAacApvoYb/9a0CYNkKCBbJfQsWu+meb2z1cbXNnjasawmx/E3FI1zvzE99KROpUirSIBcZ5TX6RsmLd8tOFaWQRT8qn0gqRELmlsJ2LKcqFYQEEostqBZaIS8TI6bA7Y6+xS80StU2sxvqP0zyBD0jYa+yN0vXTR3oiOtFxHV+pz6x/BNPOXa/qrr74q0XUCSEYrmee7d+9emW8U2PnP//k/4ytf+YpQswk4v/Wtb+HRRx8VsMU2k6L9/e9/X6Ls//7f/3uZAwSSdLqwTI+JohNEvvTSS6KmzNxkOmLMx7AAvvOd70h5HZZQIrj8p3/6J/yn//SfpD3Lr/vqatKzYYTTp4/j1af/FlfkTmIiPYvIieAFZPNQh0CBoZBcH0knUXmDgwJcXujiVGMPWhOP4MiNd2Nhfhbnz54RUNhodZBMZTWjZK84eFS0Vc3/0A8l17JRbxoiquQVmmg+124/8LQQF2mgXT4IVVoZ0Uu7SUSpFC54ENZUKp1BgswRrZGgamJyDVQZkj7rIAeqJqbBmMSsAjB1+TLaMRLFjGnpio0kps7/z957/0p2XeeC3wmV66a+nRM7sdnMFLNokSJlUdFyetbYMOB5Bp6BN5hnGIMBbP8DFmT5t/EPM2MDNiyMbdmWZMuyLMoWJZGUKFIMYmqSzdCJnfve7hsqnzj41tq76lTduqEDm918t9AX93bVqXP22Xufvde31re+ZZEp11XuM0GCMIlQzqVY4znIOYRuPM5BbWbeAMwyvKIr90GHI9k69lnge0nM+syJ5J0PW5MEdBl7yoqR9Tmh7BJg8uzpIFB6LXD+3AzanTZGR0bFPmnMN8Qu4npTqObNHmtj/++vzTa4JgwDkT2Hn7qVZc7aeqLCoEsldalYrkgKy+rrw9UDqwDzwzWeBmDaylB6c7IBGBU5/p8eOvssc+1qdxzxAvLHkmvVfFEubW9puPKdJeqwHukn1qAybbCeWEYwDRgWb6VQalMUWHBZbD7SkSI4UYDRPFDlubp2myninKao1eZw6OAh6awoDPHKK69i46aNuOuuO2Uj7RrQlxFoD0Y2hvXu8obG1Qcwe/FyF7PnZmUCVUe5gVx49E/6yGxEolQollEKJ1aXB6migir5Njd2FsCGo3k5RCyeg3bQQitM0IlSuL6PQi4vxoZDL7OnuYyq+BeLc2U+CsVDThVDRv/XjJRQ5cXCGOkg1+yiHonhkcpFT5UZYsExZBwkjtDPqByYL+QwOjECz9Zc7AKPy2tgWEN9UHxquXncZ2RJkzT61zX5DIK2hoddewSkmE6xVP5BIGPBSrZtWUNn5cNzYQBTm6wmra6PrtDlqDLJnNJSpYxypWgWG7uCWvGoLFs0O0bDxmslIHPld3mxRy4HMPsNR1sT0MTXjGiWsrb1PQtAryTAZPSb+cJUPP7CF74g0XYCQkbkCD4ZbfyzP/szEQq77777wHqSLMdDgMk8cDo2eI7HH39cqPt/+Id/KJRWRjAJRBnRJG2bLwJRglACWr7PCKiN2JEqTvBJoMpasqR+sz/+9V//FX/yJ38iqtbLr/tqqPOH4PbpJx/DJudN7KockuvH1EGNCYD4oBUwk2zGwc7tyKez2Ft4CaO5+aEAk/N6NhzD27U9mAnGMVk4h30j78B3IhxrbsPJ9iY9f+ph07brcd9HHxDnISNyYTtCs96S9anEKCdLi3kuPJ/PcYIkZTal4a8YSi1nhI3WJVRyZcQul8dcDA18idsAACAASURBVDQiF06uKM4/AZg6cUyevD53dEdxrY4SXfMlrYH7g8nH5s5AgM0fspvsHJT5LLmuAz6aBCI0xFIqkx5Qzel3kijFzPR5uU/uZW6eAFOp0VnVcRkTshuEIdZT1u3aD9J8I+ZjAZc8PMus1SaNhw64qTPTQtWlKBLnLgF8vpA3UVW7jvVA7MU+88t9b6no5cI1mHM1kdqgPVtKHR9cRgv5ogDy1deHqwdWAeaHazwFYP74rBrMBFeSh8X8BYnGGcoIhXNIVeQCSSph6CKMHIRmgbZGk8VSlp535bvKCBRIu/t3Ark1s5YKRbarJMtoJgGmqsnRV8tiyoW0g7G85ma6Uv/KSJ1zQ52bw2uvvoSD775jqMK6OYyNj+GO22/H7j27dW/Ldshl6Ixhhrk1sntevuVAwtULMLlp1mbr4v0eGakKfWeY4WQjmGK4mHwmJT8x10YFp8xUNpF0lV4gfYlGBU0HikMk/A4926mDgPktrodWGKKTuij7rkS1GeMrGuEVjYAaQ40bnfGSN2V+0GvuYr7VxMRoBaU4gc9I92XZAy8MzOjDbA0hFbmIwxjz52uyOVfHNL/Jytz38tYuX8aoNWYtOMhGnAcfhcXmsI6zMTatbH/X0Fyo8NmLgmneEr9vjTkb6eS1s4A3+0ytxEjvtf3CxqTHptA8N0bDWY6Bao6kuZVHKsjLYtMtEd8zrOxkvoIRyEtdrrL9OmhYDoteZq8n86E7Fa88wLRrCOmsjCiyzi4BIN9ntJKljfj39PS0AEzSVBmxtACT5Y+0zqojhey///3vC8X1j//4j4XCyfdYi5dg8SMf+YjQZknDZYSUpXl4DEGqLQHC90mPfeqpp+T6bAup3sw9/9KXviSgdyVzV2m4p3D08EGcP7Ef15dew3h+VtW4WTKD62BawXnvVozs+ix27tyJsyffwbk3/gXrnHfgu1xjtayXjWbasa1HZcwG4xjx6xjLzxts19uLpjtr0Jz4NG6+99MoC7XRRRKkaNTqItTF8iOsE8n7IBCzlFF1Kpn8QLP+0rFHgE+GCAGIn8ujk3qYDYHQz4mjz+vWwlSQmZ2P3AOiVJ3kMdcVxaBGSkZtB3E8G40GPq9RnIi4DFWeCfz5Na4jjHSSEttuByglMSbyDvIUbEiA+Zl5yZmsjpYFYPI+swAzuybKfXMMzDpnc8O7Pdhd96xdM5wPJeCWtTXpWTTrRsR8TVGvZR6oDy/HuzM5zl0z6fIAzOWch8PWfrEf++hm/L86GAZz5HXL9USoj2yx1deHqwdWAeaHazzRilP8dIoPM715Siu1dBg/p0AsL9GDSJTJmGhPWkwcuwhYtkOEARSVZp1q3mWM3K28y8W/BZ9qcMYj2GcQajBLNoUswOSGkHdV7IfiLEkYoeoGGMmpupyiCt2kWJPrrbfexPShp1FKTmOqsxazwSgKxYrk4tx0402qbib1NK0anELwrCLvYve0lKEwaLQPRmF69JLFzt7LKTEIeKB7rhyFLrupWCzEvbVRayJotVEdrSIvwgQK1S1Q4e8s7bJ3Hz3gnI1sCY1bgAYF6UnvdhA5lLeP0YkDtJIIQRLDdzyUUh9+6qLgMmpJehi92wk8N1KjinoKYqzYaJqOLz3YXiIEK5xvN6WY9pjrwWctSBv+zuB+czcrn9bDFESX/HZPEVCdRuo0oQJfqVBGZbSI1GNupj2JNS4uD8AcBig4N21RdXvVrFNkcC7b+aFKrxRQUscBx96CRo0qmOiWFdARQ4XKij1kn1XutNdZLLK5eLcORgYXUpOz92Xna7/h1DN0mRrbbrRFdKlYKqFUJSWcQ7UwuaBnSl7Z5/MCJujQQ5eKWGS/MLjm6X6Sid5mDl4QwZSO7nEgLofIj223jUAyf5h1dUlLZf1URizZZgLMr3zlK/jsZz+Lj33sYzhx4ji+8Y1vSrkkglC+CARZoocA84/+6I8EnDDy+d3vfldAKXMqCTgZuSTQPHXqlHxOgEk6LK9jASbFsiiUxRzi559/Xr7z5S9/WSio2fVR/tNXUkwN+Kmps3jp2cdRab2GsdwcJgvT4oDjZ7zXRjyKY+2dKK+9Ebfd8yjGJsZx5uxZvPrcU3Bbh+imQhHz2FI8hqIX6GUGgMFi40qAWR97FDfd86hGXFMHScj1vo4oJcCsIMeoGi0N0mITBWOGgmKie1wDqAQbS58I2PVz0qepk8M5Ctg4Pkp+EdRkzYZcu5FwEZByQIkIAkzSgi3rin8ygstVkE5nMrfojKZzmQCckeRQAKlSUEsF1qbUNnYI4KIQEzmgLE7pFE2h/zZNnUmmTihgsmJPdj2zDtPs/s5jss9FLyDbq9fbx2UwiJ+/1JnWE+0hJbq3jaryLIMFXeJvhmK75DOfveASRIkLBZm2H3TaakRXAKZ1D2fEotSh7KNSZk7pKkX2Utfoq+37qwDzahuRS2xPO07x3Hn6s6g6RuO9p+HNKgx5zxEBHMQBOkFbAGaKIsKEhjUQKk/WFAg3FDWRCP8gXgowSX0VBU8bybKrs2kXS5hIep+phUksQYosIQgFilx6Ir0YFXpsTXI97ybodPD6ay/j9FuP47rKUUx11mGuU0HBDeGtvR/XX79PSiNYgQb+5o/knQgzczn6Wr+a4mAPWkNg8P2sRP7CXs9ec+D6CzaMK2vAZjciUTmNE1HVrM3NC8AslEyOiLEALLC04hfd7xsapYhN5XIibmA3Z8mzZCTRdRFQ5jyMMB9EiKIE1XwJ45S7NyrItBsiRPDcsFtuhL7sOGQkzUfK6JLZqTWXiV5sHy46cMMUjp/HeUQ43ZjH5tERVBIT+e7mL5lozAVHorKc1wt4rmg4yiUdOLEjkvk5P4/qWFEVrfrqDgmB+AJOvvihw8Aij+b4DdJlbU6l/cwCUWt0qX9n+HOTNUxsa2TcjaNs0Ni1QHOxli8dBRoyBouQBey87KO8SR6V1pfjfKSSL+nKrOXJWnSOzxwxGq8KpLPPxrUKMIf1czYPN+sQy96v/q2Gfy/vTx0NfQCTugDdZz/rhFqOxbH0NLeOD4JDRiUZIeSa8+qrr8q4UP2Yhi7zJv/8z/9cSt489NCDOHjwIN5884AATKol8/54DlJkWc/1D/7gD2R9YlSUNV4/97nPyTEEsMyzpFIygey///u/y/cZGSWllsCG9X2ffvppfPGLXxSq7je/+U0BrQS4Q8WqDMCU+YZUCtQ//eT3sNF7A7vKh+U95iOSuSECOo6H88E6HMUDuOnWe+Seei/VWJg+R8Gi55DOvoY7x1/U2GK20oj5wrBcTdbOfLe+G+NbP4L7fuER5P0CGvNNue9StSCq4YxGCsuE+ZWMwplnmRTRLvigPkLQkR+hEIsyKxVlizgbJaglLqq5EnzJte/NA0O+7lJnGXUkoAyNoiwdy4I1RSSHaUGJiP/RTtCJyGMT1FsdBFEiOfulnI98zgGd6aTdUpV3xEkx5jMlI8LczJzMk3KlBHiJ2Egq8qP5pHats+tSNrrZ7wjrg5LdyKR2iinnYQcrQw3uc+rRO5ph2ssaI8Hb3nOzGDDU56FHDc76FPSpzFL4bU8PPGPdL9lCL4a9bOoPS568caQmMffWWLYjji0ZTUxb0vbpWIyPToqA1Orrw9UDqwDzwzWeEIB5jjWTcggizUuwLylATJBJbx4hqHi9uDDn0TY5mARkg6+V0HXer24U0GhyMMUbaQwQZcLoYqwRTK3UKRFa5mCaBkVJCDcMUI1juFGkeXvGyzs9fRJn3n4clcbTKLt1zIRjCOK85HDORpNo+1uxcce92LVzj0S5SOPhpkGDoFC2YEkv1KUYLdERw/rRbjx9BuiCYsvZky5CiR28rgEimbDW+zVE3fN2N4zMlSjBPnV6WujGzEnziP6NsI5uLkPmm/m+uEk8zatRBQdu4vTmughiD/UwQogUVZYVEAEYVQ7sCSjY1BZbOc2eeEH4sbepighRAsJMN3YQeD7eaZxD1cljU4nqs9ab3K9CeGFqrcs7JoYOp9gfalhQUGN+pi71QEnZyiQWZ756aYa5PVEWYMnYZSySxea0PhN6/f7vL01FHbyWnkDHvu8pWCTSsvK1KtuOXsRsQb8PuY5G5GjQcdRdBJ0Q8+fnJd+M6o55evC6gYnlxvryjNH7/nBfwgV6Y9ork6hAJkVjtp2pg8nnu/9C+v9L6yN7fYIfRhQJMmnM0ggm8BofH++KS7GMDsV+5udnJbdt967d2HP9nq7xW5uvSx1WUmCZp2nBKxVkGXlk1JJgk/OQoJLRTOZ9EjxRBIild9gOgknmgrL+K6OoFBQibfbzn/+87C9DnytG3TptnD17GkcPH8b08TdwfflVjOVmRCld9zYXUZrHTDiOU62NKG28F5/4xU/1OnWgg0+cOIkXn34MG539WF+cQsFlJHHRw/s+q4UVnHbuwMabPo/dO/egPtsA6Zsj41V4LHEmy7vJQ2QLjTPGjqcFOtxXCTo8P4c8w/6y6fuYi4DZ1EHRLyLHXHujIttdEiSPvvd88S9SZYMI4nyUldKI+4iwIX9MTqYQ9Q3DiXTZlMI+zLk0kcYgTVEP2sgz55K1KxsNhFEgJa2oiku6p8PopauRSTte6nBhVDZS28QoB/ePp6nN2TcWivhUnbrnkFpsfV3JurvYIyv9LgLAC51s1h6hc5iOCjJOBh1kdm3Xr/d4XLwd66DIskxEJZj94rtwI0Y0Q0R08Cc+Gh0X9TjErskxjBTyl7DKrH71auyBVYB5NY7KJbSJAPPZ6RCp4yGMu+LkAsYI0PIs+UFvnhHP4aXakYOORGeUYiI6jmbxsDv+yg23S2j8gq/qpkkFWQGZXUND856EUmPqXTG/QmpfST3MBEUjbBTGAZxWC36jAUQsnqwLJj3Rh955GYW5p7CrekSubD+TXArkcbK9EXOFe3D9TR/Ftq3bJZLWaDbFY8mNhhE5/U5vy8v216AHcSUAM7tZ2Tb1d8vVDjCzxomq8Z49eVYi5SNjpMlqn/Vg4EL7seszJe+wz9ph2JhOEQ9zUYJ6FKHi+Zhgnbls2YdLmIICL0mlZd3LxEHoeTjbaUkx67XFkkT/Jd/ORBL0XrRw9Pv1slu4+HsNwGTEtjZTQy5XwMhY5XIFK9+vW8ic98JyHeWLQwCmPeFyYHfxG7pwgGnBhI3AiGc+StGoNxF1QhH2KdLxRE9HJkJwBTr1mrnE4JrYmG0tAzAvDVzK9DEghEYvqZgslWNpjVkwx2eZn9frNXSCDnI5X6KdjDpaGncYRKjXGxLtJDXURvB5nL0WQSXftyCWJXz4f5YSYsTTRksZySQo5XHcWyggxJIpvJ6da3Zg2Xae58039qNx7jDyrTdQ9ecwmT+bgd8+mvEYjre3o55Ooh6NYNv2bXjk4YcXnR+8jzfeeBOn3n4SeyuvYyxXW/TYQfB/urUeR5L7cNPt92PPruvRqrWkpmN1rAK/SJorAWAWYGpO4uAeR1CuzlsfBUYEqezuuKjFBJgucl5BgKekB5jp0IWVdh02rY4pNmSc5Zphqj9W7EfyMWkrGPYRl1NxTNPqaTURzNfQCjvwWZOxSGquC6/ZQtJpS3mQ6khF8h6lfrZ5ZaOGytxg+kAkaQD2lRUCGtzXpT/MgkFgZwHdIDvEfm+x1IRh9sbgPLLHcIliDungNWw9WLahmzc64Ci07bBgdHDC8H07zj3lcJMjmnoIkxitNEFdlIJ9RI6PPeMljFyECOA1s/D9T9rQVYD5IRt45mA+M81aTEqT7bmEFYDlKL3NHEVDPeWK3YpJJZRlA2QykGrDqBENKH0pz//Kv3R7kELRBJlDFjoFmPxMa2BaeiwdqLyHTquNtFFHOQwwUi0iXyzIBv/ee0cxf/BfsTl51qi6GR2VzG0SNpwI9iLZ/Cu44/Y7kCddM4wkDyOJYo1kFgvaN47mlQ1uHtk+WwqkL0ZnWfidqxdgDlIW7UbZrLVEWZO7fHV0BIUCDTZyOk1kcWBqdbNbkwQ5MdSVqh1L/VIX7dTB6XZDaElrc0VUaGSw3uDliHZoyTO4VB72gEhyb4uYqjEX08N4jjECffUAx/v7bGh/KJ2IdpGNps/P1CSCuQowzSo1jMu36KI1ADC7Ef/+L0jPWyqX1NbT0KSsjQnQbLbQrDekTABrvZI21y+2dOVXzav5ih8kwLT9Yg1ga/TbdcqutfxNUZphEXgGYlhOwwJF+12es1dypxe9zxra2ZQAu34M+233kOzaT6Xanzz1I+Tqb+L2iVekxqVk3YlCqot2UsKh+m6caO/Addu345FPPGzYh721abH9hyDzyOtPIDn+bUzmz3dNhkG67AKA2V6Pw9Fd2HXDndizay/cxBV1U9JjC5V8H8Dkw8L90YpzSR8niRHYSSTyy2eLdTC5wNJ2aSUOzstiXEDBU8GgbDDbWifdCLkBk6S3xrRfJMtUI5lWi0JYUCYfkzsQ9XvKtCHiDg698Qbee/cQZpt1jExOYvfNN2JkZAxeJ8BouYRiiUI0njBlJKMwI+KTBYWSN5loqRJSQaWMCRIU8lpT1Oaf948z3ec9equdKzZH3V4rK5KTBY9sF/s2O2f5t2Vd2blv56MQWzPsoUEgyuOz83kxR17/80xngvaLPV833Ye6BrTH0gJmwhgtB2gyfalQotWG3SVgVPnLq68PUQ+sAswP0WDyVlRFVjXF1N62D60CTDqJyj5QzhOYaSSwQbW2xKiwmViQRDNDGylkHvwH8fArmOKlfcqdZ9ow6JkUr6QFmATRQlNJEHXacOt1jJH+MloWIMKcmYOvP4M1wfPYWj656AyoRxXJM5n39+H2228T0R++giAUtUhCDVI/SfskZUbxfL88+eCmvtgmP+gNzBo7gyavCekszRy74hRZrcfWuz8FRPIvcbVI9LlzKJVKGBljDS8tsC0gc8ByUZKqivCorpwq+4X8M2ER7raM7bhfQEk2JaU+k/dzybVJTauk5ImvsK4QF3BO8oECbGQEll5qI6kgd9m9l/dnMekBTOYVM3rqIOpEmJ+bFwGqyggpsu/PtS//Wa/SCOYiz4vMxK7QEPve5EnBRX2+ibnZWQGWo+MjIgYlshbm+Eudi5e/7z/4M34QANPmA1tgORi1seCgr3cGcmd7IKYnymKPzxr39lrZa2ZBpF3rslGo7PrXvU6Gdsnvc+189ZlvY0fyODynI85TYfe4TBtxcD5Yg9faD2PXzp3YsGEjduy8zuRr928Tw/YfAkyW5Tp/6EncNPo6Sl576EQZBJhUmj3Z2oTT7Q3YsO0u3HrTrQISCTDz5ZwqRkv5J67mGsHi/fHes5HMLjhzXPguY4mqkBrCwzk6vJ0cin5hAcCUftWzml1C36A7UkEmpQwVbEo0M9UUG1WUNZRZByg5KVqz5/DK8z/D9q1bsXvvXhw/dRqkyU6MTaB+fgbnz01JKZC169ZqhLvTEVov6dXMtaXDgbm3pF/zHrds2SrRb1Kyz52bRqVSxbZtWyUqbtVUs2CRDBhGL62jwgI82fIMkLW1gQfz3O386kULVW3bgvlsPrzIHyQE+uwZOu41t5X/z0YtsxNg8PnQOTTcHlQ7JhPdtfNYcnBdnA9cnI9cpCwB5rqIPVfszL1lYFS8yauvD1MPrALMD9NoGoD55Fm9qf6AjgJMKueztlMlT7ZhKHLdVOKMXRakd8WIp5AIF+iQa5A1vD4QA1Y3DhX50Y20B5dNxNHkVFAhjhuHRDA93TzCOEa73oBfr2N9pYDSSAFhFGH/a6/h1FuPY+/IOxj1SQnqEm76ZsNUZxJv1/ciLW8XFUERSmDf8LyNNtqtjuRjkOJkabI0Mm2tp2FewQVgytC3sgDTgtThYPRqjWBagNnLw7DCHkg8yS05f35G6F+VChU2CdHUSBrWJ6I4x04lsuTmS5XAVEWbmkGISqGACnNvaUz4iRgRpDNdDqO+S0l16IUG/MBD0/NxplXHhkpFxCJc0osc1kITqcJLzBJbehHqAkwxKtXADVsR5ufnUK1UUKyqyvG18bpaAaY1mvo7Ug1j85K5qMtFFMaYNaIfBJeFckGVUkXtUVff93dWXBujPdjKDwJgDl7T/j8rUpWN/IghbyKYNpKkRn1mP8xQb/mZBYw8j/07CxYtCLDAwZ43Czhl1mTy77NtosLtq8/+G3akj6sIGcGBKc3FZtWwEdPjv4l77rkH+QLLhqxcEZbRw8OHj+Dt/c9iTfQqrisflVqSg69hBIFGVMTbtetR3PgQbtl3iwCtcrUEv+hJTrIKvPAZ6pWEGoxi2jxFrvX8myq0wlZy85iKUnSoJJvjGjf4RKmAYY98oApFBJjEOISpBJaM9goryzyVdD7TPrB0WQLMsD6LZ3/yFFiLc8fu3ZgcW4MKc2o7IY4ePoSzZ85gdn5WcmgJGll2yzJxbrvtVhFmYh4tQebs7Bx27dqFycm1OH36tJShoZLw/fffh81bWFNbAaBVluU84Xpy5sxZOXbbtm0CTkmJpkOWDgDm/JJizf2T5W445+go57xg+Rm+x2gl3yOzasuWLUK5Zr1W1lmljTI5uUYovjzfu+8eRBzF2L17t9gwhw4dlHvYtGlTV2QqC3YXrjbD1zebutTVpDDTiHtYCAenmzE6Xgmel5OBY64sbc29I6sA89pc0Zdu9SrA/JCNKiOYT06pjHXGr6dAzQGKfioAs+SnEt3jghqx5l++BBZvCJh3ZuS+I3FyGcPrAzJgxUtr6ncatqSOmNCY1K4Wb6SjmwYjtEUK/jhAhzk3tToqYYD1o0V4eQe1+RoO7v8pklPfw5bSwuilBYX0djIJ/VS8D/ntn8ett3LzVOkgoZ6QKttsImgHGrnjRpekKJaLqLAQs1GVGzRuhoEpe8yg9/paA5jqSx4C1lNPIm5zs/OoViuySTqiSK5RzqF9QgKY46PDwtdhLEXDqURHG7/q51BhtMjkSrKiCI0HlYG4HBOVFTXZLs3DFFqcn8fZel2k1ClGUEhDUTAkLZdULClo/j69egBTriQ1OqnOW6/VsGbNODyRhb5WXtcawDSowtTNFRGVkHN5TtwjIvrB8jtMDzYRfCmkfq0MxxVuZ3aN499XMgfTrt2DVP6FjkAz5mYQexEcrZ086M3J0hgFIBkxuEEQaUFfFjhmrz0IeO1x3Gdef30/jh94EreNvQTX6UCU0w26ipBD3b8e/u7/VQSJuEZom+0aa6PqvcEetrcQIL30sx9gk/s6risf65sZiy1v7biAd2s74a59EDfsvRXVclVEfoR7KqnI9klIhDZqc/wsuMpSQV14cH0fYdyWtTWfK2MqAuqph2KuKBHRbO9T4EfApMDXnsKMVtrU97Q+JgGmqsqKHSRlS0gBVduhwrrZiPDewYN4++230IlCFBwPe/bswUi1KjRX0lr/8z//UxSAGb1kGRsCQQo4kdlEQSeOE8eTJWf44vcJCvn66le/ikceeRj33HuXRDFVQMeo6aYpgiDC22+9jeeeew4333yzAFSCVQI+gtO//du/xb333isAd8eOHUIt/s53voNnn30Wn/70p0UsiorFfO+uu+7CAw880K3r+lu/9VsCOjdu2oB169YKcP3a338NZ85M4Qtf+AK2X7cd3/rWP4NCVRSiItDM5l8Ot0N6eaN2ogyzdex77Pv5JMXZVgS/NCJ1TbmvdiTlw8HeqoOR1SolV3g1fv8vtwow3/8+vqJXIMB86qzdIE2ZEVnmlRZSYF2nHMt4JEiDDvkXAipzhZJ4mMLYQcgFL04RCCfRAIAFFtMQ7+HgnQ7VvzbnzDqDu1Lcvc+ypzIsDqG3SLqjaYulASvApDqu3h9hIONjHZazCAKMIsI4kzLdFG+9vh+HX/o29lQPYiTXWBC9VMFSF+24iNOdreiM3YetO/dh3dp1IsDQMy5S8QDGUSI1CdOY+Z4dJE6MynhFqIu6MBsQZTfagX7sRS4tMFsIuGxfdA2djHe5G6U2nly9oj1XJuy8eJm/Reguw6O6S05mUWDtNcQaFwRE9ART5n1sdEyEfliAXutiaRulr2w0V9LYElDPsBYkCCItK5L3HRGnKpEuzW8z75X5M5GYVEgXstcu6tnjs8KqcJSr9xjdz7tIogjt2MH5doCy72JNIQeXhd8oSCHPV6avZVDU6dB9ZS20PuW93oTIbtB9tLkuEYzKzy6SxEGr2UarXheDwWjvX9S9XvkvZSLwF3TxYRSKntiXrlNLnXDww2w79BkdpsyjZG2NHFOwJA7oWFIxk1K5LPRYKXdj1YtN8eBhbRkEV/3Ptc4Z+ywMHjuMxrnS9wbXD/u9Yd/PHntBw2Nb3wU1A9/OUk/MR+zXZkZF1qME+MAwDTduF0bnlrqXC72PnjSMSQ3pVvqyDrEeMLDty4JDu6bbzwYBJdtjUwRIixSaornxQfDLYylK9O6bL4pmwNbiMYnLqeidzpeZYAInCp/HZ77wRaWjitAMYRSBi5b/YBukZJnxGQ/r1/feO4ZXnv8R1iWvSBRTXwbULfJs8Yxn25M4ldyFDdtZDmWviLnFJKf2tj/zp1WStQsj6bI93QLPYfkvD+2wCTeOUcpXMZ04mE0ciWCKE8+kYXJt1WWWzyeJLhZWWgFnfWqFJssIIZlHoi2h2gxClXW5lwBVOhKDljijCf6CJMT+F19CGIUYWzMufVcslgVgMtWDUVrWNV2/fr3UPyUgpBIwASE/e/XV12QcCEApBEXA9ld/9dcCBD/+8V8QlWmJVBt4rNueg3arjSeeeEIijASWBJKk3zIS+dd//ddSTmfz5s0iDMWx/N73HsNrr70mzCoCTEYzv//97+Ohhx4SxhUB75e+9CX8/u//vkRES+WiRF0Jkv/xH/4JMzOzAmTv+Mgd+MlPnpK/CWKVkaVOiu56kLGUbNul+zN73GIAk2fhOEy3I7RY4zRXhhsnAvyb7IXUxQ0VB6OrAPPCl6qr/BurAPMqJob1sgAAIABJREFUH6ALbV4fwFQzV/15BJduqvmXuVRKlcQhizzQSPeRODlZgMXbx6gRvUssjGkFfoYCTBtbWYo/a+OoeoIs3FIZ8V6dTqXALIxB2cglHX6MTFqQaYGU7zjikSSGLLIMi8n3kLsLA4y6CcZ80nViHHj955g58A3srh5aIL+dEAgxxy9Yi+l4OwoTO7Hzhruxffs2FQnI5Fd2b8beFCOe7Q7ma/PI5X2MjI1IFFO3Dtt5/SIFukDbHK9MNE82S1N03pRU6S32GaRo2qRzRI1tXkvFhijM1CP/qrd3iJWQqQvaP9cuItI0ANft1eIkFYBJif+J8QnkCjk1QEweY7eH2BeMDjNKFDtoRSECKcTsoVjIqUAVi0xn5NVjzonIlJ65TACT/RCRxpRSVIjRSxpnfMfFVJuKhynWlUoouaHUOUy0KGrPVy/qiWoAdt0GfQBzMVL2Ek+7dGYidVfiIEGt1pDdfXxyTI2u9zGCeqFr0NLHX4TjImPoDs7RbMR8cXxpwWP229l2WKA6JJpucjAl9zV20Kg3xOAvFPOiGkvjXQbbenrMaZcCmLYV1iDr0i8z0X+VKNF2W6palumQBS1ZwGj/HkbP1/WmJ0aTBWWDx2c/W+ncEshuACbXNetf67bVwBWLQTl27bkOpqfPYct1W+ANycFaKcAc7NOVtjnbj/1zy6yhQ5+r/rqmHL+smMogwJQ9oO88/RFFLQup0VEd4/6ZzPl25MDPEB35GsZz51UchykjUmoCODFTwNvRx/Fff+/3JS+beYAENWR8vPHGG7j77rswNjZuqKq2LT0qt907ms0G3t7/HGbf/hZ2Vo+iIKqeS3ltdLK34iIO1bbBX88I3UPC4MnmXOr9m94VP2Ii+Ys2F5PPkDxHqYs4TdBq1UUQplQew1zqYjZMpd6vPmvKLJF12UwkZWu5psR196np2j60ayQP06T+0MZhe7g9szTJiJsgnp8VgZ81ayewbsM6HHvnEKbnZvHeyeMYHxvDnt178PjjP5D8S47lJz7xMNav34jvfvcx3HTTTcLKOX/+nEQySUtttdqiVH/DDfsEuP3VX/2VRAcffOgBFPIk6fb2Y7vXEzSyviqjmBs3bpQoJJ3ajGD+xV/8Be644w6hwxK4EgA+9thjOHHihNB1b775FhnfZ555Rqi4BL0Eqn/6p3+KX/3VXxWa7OYtmzAyMopWq4l//Id/lLxQRljXTE5ITdi911+Pe++7D8UCo8UEmFpzOvv8dsfSONLsumHzRCWk4VLIiFTxRNJIfInUujjb7KBTLAG5EiVsxc5sSM1RFzdXHYytAszLu9VeBWdbBZhXwSBcziYIwJzShb9rkAhlRr11I/kUVZYq8ZV6KLkJTo7PuyrHMqdNypUA7YAboQKV4eGB7EZpLCtja8miyRpRin0MBNK6hIwEdCNt8odKY6aSy9ZDRVY0Ti5PMQNT55CCPvI1rcHepbyQGlt0HaHLUiI9SCK4cYAxz0HVdXDq5Em89sKPsCZ8AdvKJ/q6nZvVbDCGg43dmEm2Yt++fbjjjttl41jsNeix44Y5Mz0jOGBi7QS8nPa79VAuNDRM5wgyVFOZ6r/c1KX+lHxBNyLpoj76qQHjA0XcFQhriyWFUa2Wbl7YwntZ3oC41PlJDyVVZJutDibGxwWAM0OmJ0VFQ0YNUno6Z9sh2mbOlH0PRQJMjj2983ZSfACAiuPdSlPMtxK4ORcjXooiN2HThaLwatNGU63Laj9bEMDJbNCD82KxyJQUKzfR4JnzsxibGEW+xHi9gob/+V4rdIIs6kTp9dhgvlx2/ZS1hg63ViAK0q7voSz18BiJWHmvD4tQ9wBFT9rf5qt1I6rmWRimSMqrWzVUSze0IDILaqyyo4ATRhFEjEPnTfa8w6KsKwVrYjQL6lEREcmZZ56yqRchzkzm5BkREP6/NdeWCM2W7Zvh5bX8j3XkrbRneyyQfiC30nav9DqX7ziB4maRHjiroQxm35VSIvtfxum3f4jrS6/ASVso5OhwU4GWQ6dTvDBzJ/7bf/8/wDqejFzddttteO+99/Bv//Zv+OIXvyighPOE+xnBMPMu+bIlWBjV4v71zjvv4OUf/xNuHD2AbZNm3zZhqqwjw+ad2rXreGMDTuAe7L3lPgFU3L8YzbO0Vns/CkRiAZgyX+gwZj1Jz5e9iu0Kmg2ZO8XKKAI3j/mINokHj8Iwvsb9uMe2whB0Xhbz7AtTX7nnllHnjKEK2+il2Dai5EpHNe2FFCNUqA/aOHzgAE6cOibOxNHiCLbs3Im5+VmcfO+o9BPzKfnssK/uv/9erF27Dj/84RMSQWTqB/MkCcgILicmCOhTAXmMHrI26n333Y9bbiEY7SGprNOIfUQxp29/+9sCVO+//36htpLS+pd/+Zf46Ec/KjmTa9askWf2e9/7ntB1mafJMmAEoy+//BLuuede3HTTjajX6/jKV76C3/7t35bIJ7/H6CTb9PWvf13eY5T02LFjUoP17rvvlmvwmlngOPgcWZpzn3iQVZ2VCHqMiEJOVJSVvcmB6+Uw04nR9MrwiiU4SSrMpEbKuq0Obq1iFWBevgXmqjnTKsC8aobi8jREczAXGk6Mr1QLwGgeqPhKLWyyIHGklFABeDSORf5cE6+DUBdiEyJZ0EDridbNMlbKjjHmBCaJsdFLrh+MXWjtQrvZcjMwIShzYi5spL8yGV+8lkbUgPknCtwUckn5FRvBNMeETopOFKAQh1hL5Z+wg3cPvou5d76FXfmX++6F3rYgyeFIY4cATG4mzEe45ZZbsGYNabHDX4MGI/9fn62j1WijOlpBqVqCw/IZXa/0MPqrJG9Kvwts1rCueP54v6TcKtjUyKQFq4vlGlqjkWcR2XIBqzaWNsCTvdhgkpkSK52xCQtmz8xJO0ZHGdnlWLNt9kSebMx8n/N3rkUakis10QoUQ6ARwvpp1qmwLB1ypS27sOPULk7RjhPM8D+Rg1GCjRxHjOBPUb01aoS2m6mX1rua8YyYNxaLNtnju/OHdK8gQqvRRL1Rx/qN65EvsOh3z8t8YXd0rR99pQCmg7AToV5jaRxHREw8RlMuUNxpMQqZqAJHpN4qZT9NY2E/lEpl+B7BIASE8YcRBxqUjGrxh/8nHd8+97bGIt+TXGfDuuD7PJ7REH7GHxqn/JwGMMHAYq+VAjXhs2Rq13LtCYMYnXZEaoycPggDMdDZHhrFUlMWCSY3TCKX97pK1Etdc/B5seBZVhOD+C8UpF7ZJ2FxgDkoJMT7mJ6ewivP/BvGZ78LLzyrUTzXQalQkEjl4TMJfnRkB+598PMCIrlvETy88sorkrtH4MB5wvw9Ak1SOZmvx35UMZpJvPTSSwJM+f25Ez/HmvZPsHezLxRbzhMbZSQ44bwiTZOCNOx7zsdTsx6Ox7fCm7xTqKM8fs+eXSI2I6umcWhYgBnT+eu63TIldiuI4xBBR1VsC8UyHL+IRqQ1MeHlRE1e+T0p6p0QnTBG3s+hkPclUiYxV2FCqaNWHJKixKpbKyOZUifT1M9kWk2Zfcl9ut1EbW5W5mg+X4RLCjzrRdZqQjvmBqQ5tiHGxkblbwLCSrWKYrGA+fkaAumrnAF9OczOznSZUlScLZUowNTzSmUBpo71NP7lX/5Fxom0V/Yzx4sR0EceeUT6ludh35GeyxejnQS/BJ+MfpIeyzxMrhdf/vKX8Xu/93tyHgJHfpdj+Hd/93cCLgliCTAJahkxJcDkeNpnKeu8sc8In12uV5Z9RTuPJdxIy+a2KArHXMNEDzhRerLjop7k5MfNqShiJyJFlkJ5qwDzyq4/V+5qqwDzyvX1FbmSBZhdap7xlHLhreaB0QIXVKADB40IaJN1JxRDYkPSYxWEKMWBORI2NWlhhKTLvxevswEAhpLbrUk4mPtnwJZ+TkilhgfBZTfaaVhC9GKSCuS7NgLHPFL+XymRliKTBZii8AkmjxNgdlBNIwGY7UYN+994Fe2j/459I+/0jcVcUEU9qmImnMSJYJd4D7lILwUu7aZpT2QNm6gTY362Jn04Ol6Fn9MaWDYascBwMhsvF3Lmc5JKGoax1Mxi0XZ4Wj+sZ5xakLqQTNz1MBtaHel8zGsRQ9PmN2UjLos40ZeeqCaOeiGRmxiYmjqHYiGPsbERodAIBbCbh6Jjz42p1okROB4mchSxYLcZ9UFjMtCBYYOYV+SByl4kocESSambeuThXDtByXOwtujBY6kUI/LCfCA+dozGJ6bCbDfUZR9MuY+lO9GOp27yQBSkaNTrQtOiF3zt+kmNXJoowBXvjw/8ghlDfVhbumHjYRTZ/i8sBv7YuUmUCqiXaEGliHKlpIzGPor6Mk+Nec4HDTeOX6cTYmrqrPxwzFkAvVDIyTo0OjKGTieQCMMLL7wgOVI33nijGIX79+8Xg5DH2fPSQD148KAYj1SW1Lp9SuGkiMvjjz/epdmRSsmcMtLpSKGzwivZO1lujtpjtf+0RAHXK9fxRBmz1eyI2nYqzi5IkXoCS3aeRNEcR+ZyeZQF7JVW1xNJslSMbIv665IKeKBVa/aVxQDmsPH94KbvUgBTWUOiUE2nGkHHmWP42ff+X2zBC/ARoFypoEOBviTB2Ogozp5v4Uf7Q7QmPikggQI0BJ6cL//0T/+ET33qUwIaCEKsQAznMtVQeQ6OP8VimO8nUbDnn4I//xLu3N6AE5zX0hpJIo4BglACFUbDzpw5I+/TWXFsJo+jwS0ICjvwkY98RCLYHFe2x6rEWrBi5whzT2W+R5FR3tW1PQg75FEJyPO9EtqRi9kYCBmB9XICIttJhFonQBDEUmcy53sokO2S86UuaHdemjVWtRV0jwmpL5Horsxtseg4kl7D1BqpeiV1RVPUww7G3BQTPkV5enWPhRfE/ZppE7b2NVd7gk8KAiWpAGfP99But6QpvufpvBewu9Cza50mpLwyMkkg+eCDD0o/81n/xje+gb1798p5KSrEPv/Rj34k/yfbinRc5nuSIksaLdcFAkxGPglUeRzfZ64oHQMEsVw3+BnXAK4LFCWic8LqR2TBb5blINTmlP3uot3pyPoieZuSWsI9L4Ebh3CZzkKGBDzRL5hLHDRiFw77gX0sCsEGYI4A46sU2Q9uSXqfrrwKMN+njv2gTtuLYKqXj4sxl1tG+Jh/WRGBH6CZOKhHjqh0EkjyOM1V6BnwElWzKHIBBc/kLdnonOQNmgBclxqoarYi/iZ7KkGoCmbQo2UlxcX0kPpUxk4wNE9GC0RKnNxDA5S1fpWRVDHrtMfCydwgBHzqm21K4MYhxn0Ho16Cem0ex956Ct7Jb2E8z9IkvdfZ9lq8Xb8BYW6jbMA33rhPPH1LvbJUMh7X7aeYuZih5mow2lEpI8ekfslpyOZjmrObvJsoDNGst1CvqzKt5EesGUWu4EkkU4oip6TKElgr4LYARBZ/myvLMYhThEGImXMzsvly46FXdRifb4ga/dL3LZbshYU+20EgGyC9viMjZVHcFOqvbP56T3QmUCmW9Ng0X8KYF8OjF5RKsTI/mJ8jF//AAKYAxyRCjnmXKOBkMwKJXuNFD1UqHQuoZMkU7UKHlVmt16TbZRlhmoFulP6QiJMWc9fHQvO9OMatWohafR4Tk6QZ5+D7jHL354N9UOvO1XVds15cAMDse4YzkTAG5AiS5mfnUCjlhZbMdUnpqIwkrYya3DOue3Rmu2a8/PIrePfdd3HDDXuFOUGD/vzMeYk6jVRHBYgRYJLu+NnPflYMeIKDp556Cg8//LAYila9lKCTypaMWtFJlo1ukjJJsRBGQngOGn8UBeExNEgZ5bCRv5UCy64hb+rfsbwH6Y5IXEydmUa7HWDNxBr4RY08ETzmKDpj5m1MgMCcND7nzN2StcyWGxoOMLkX9DvdbCv0e1mQmW3f4By90Hu8fHN8GYBpynXYch4zZ4/i5e//X9js7BdnYblcQrPVlog0wV6tVsNrR9qob/pvEo0kwGQEk1FJzpnf+Z3fEQDHsb711ltlj6NzgaCSIOSXfumXxFlBWi3nHHP7CB53TNSx3X0RWzdWEbbrEknjebifEIhmAeahmQnMlD+OwshG3HnnnQJmT58+hS9+8Tc0d7L7UpvCOhht/rF1UPCwDgV3wqbsWeVchURezCbAbMwyZDnkXQ+NNEE7CBFHnAsq2lPM5VAiXbb7TPY0D7p+PTK0qJJPW8fYJtyOmHbjO4RCBmDGBJgtjLvAZM7L6KgZh7jQwEnR7bFHSI09e2ZK5jDth9HRKpqtplCCCbaLxQp8L9eln/bVwTRMA4I9Rhj5PBO0kVnAPifd1T6bdB7wbx7HF4+TvNY4FvExfqY5uIk4BGz/8zjOH57PRqtttJLn4rV4TJZGL90hAlE9MSa+R3BNBwHnID/neXkM+yOm+F2SIpcvIYaPVuAIYG9RBd7NwS8VhRbb7ACBsf1uXQWYl295uYrOtAowr6LBuBxN0RxMMZfEOJf6kARpniM5mKxowIhfK3ZQD1QmWnJkDI1EApZdA7lnAVuqSXaj6OZO0vg33ytQTMjXGl1CR6FamFFv49ls9UPScukxLHiaX8FIqvJe9Qoi6CNS4kqP1TR+U5KE75nIKDcWAZiGJsv/ixx6GKHiAlUvQRo2cfLESZx46wlsiH6KsVy9r6sJMN+LbseOmz4mHryVvBYFmASAcYJGrYkmF+1CDtXREc3X6pNtN1eR/k9FnKHT7qBQoPqsK95iLuAjo6y3pUIilEtvtymOoEqBfPm+ekatl5geVBqk/OH56B0WSXRBdbJdDNzecmDxQo9f2HukYzOSOzk5Ib8FXBrJeStuQeOTd1QPGR10MJGjaiwdH8y7JKDTGTBgeq5kqC7bMRGfJXpl6cH1cmgGKVrc1J0Eo7kcip4LZhJpDU/hN2uUPWMnS293FRDVoLZF0xVcKmC0DgP+5hhyPpw/O4O1G9aiXC2KQW5pkUKXvoCI8mXrkKv2RJcOMO2tsbyOMBLIABmrirNIKewX1+c2EmAjFjQo//Zv/16Wvl/8xU8IpZDPMqM4fLYdx5P1hGDhm9/8pgiFEAjQ2H/xxRfx6KOPCp2O5yNdjxRYlkmggUnQyKiUBVKMhPzN3/wNPvnJTwoApeFJYEFaHYErr30xkT77HUY1+Bwz+sbi6eenlB5IERGPG0NP8qq7+NEJw2NiodbqWsQcfeWoDFuydGwHAaayIXSNywLHwfvJTtmrF2DyHjS6x/ly9uRBvPnE/4MNeFWaXy4pwCSgGBsfw9zMDA6ciOHt+z8FIHDsGTk8cOCAlK343d/9XYlS8W/SKRkV4w8j3XQ6fOYznxFxGTokCDB/8IMfyDziEl0IDuOB7WeRi6f6KLE8jgCT/UsHxXQjhyOtvZh1r8cv//Iv4/jx4zh58gR+8zf/l27Or4JJM8ZSZoz7mDoalV6dSlQsTgM0mnNiXlRLI/C9AhpRipmIkUd9JmJPGTxKsVZKrDqjXbFvFqb1mH3OUDi1RqZx1lJhX0qWmCi8KJs6aEYd5NMYk74rAol2PhJcKS27J1bEvfnQwcNSy7Jcrkh/b9++Vepe0mFEpwt/UrJgTO5zthSInZd2XeD5s5HfBXO6q6bPvGYtAdN1rIjmhkbACRothdz2vz3O5lDKlmRyn+3vpZZ2GUPTV9yb+GOv02mR9OrAyRfRcnJoJR46ZMOlDgriEPWQuD5acYp26CAyDtVVgHnVbqaX1LBVgHlJ3Xf1fdkCTAGXLovPJ8j5DnK+K2U8qF9G2itLkrRi1opUQR+hkDBCZqKIYigI0CMtUHMY+l8muiniPMyhS5FnNMdnwVxVqSWwJHCsR8z3dKT0g12kuSWMeDTMVQ1uLnLRTFR4XcyLLsDsLr0KMEXEpweCCUIZteR7lgUaRCH8KMKanI92/TyOHHwdM6feQa7xJnZUjiJP2dHMiwCzOfFJ7L39E11abFZ+2zIZ+0R2MrjMgoLeKZkrF6M+V5NIYmWkgmKlKICRwKDPyGEEOUoxPzsvoV7mc7DPKYrDUhTM7WDUj+81Gi00Gy1DsekBDNLOGKnkGJCWFjN6S8CdzyFfyEvEYDE1kowvfcWTeXnCYf+p6GigMZvPMxprvRdGZJ8bjAAqjQi1UhfnmhGKriclZ0pMdVOpIolidgU7lzAk7QbaZ1x2QV6vHIqxRpXaZ+ZdJtDYF0GUTZhkH9dXGh8nY5zI/J4LYzFsRulxBmumMfLK0iakPeu5xYCiY8DmIpm/JffZKAAbzmVXkMnW1iRlkrmXdJqs37QODmu1dJ/TxcoIDR/OiwEQK54YV82Bg7N6+Rk7DIgILbDeRpvPYbko9FhZmGye10WA+iztjOehIcoSBnzOWcaAkSc+65qjRpE0OhhiAZikyTG3ihQ5UmEpyEJwwAimFWgh9ZHF1hlBIsAkfc4KldHoJ8BkuYN77rlHDFiKwjCSRRolr22NTWtoDoKwLEBY0GekC5qoO0vpTJ2elujN+nVrdc5aBkc3sszuZN6lOpHsazGA2b2eOFeyaQMqFGMBpr2H7O+u4yZDS1+4bltwutDp1r8f9A/8Us/U4gBXvUzD3HdWDZztY4Tx1RefRnzqcWx09ncpiYwUeX4OoyMjmJudwYFjHUTX/R7gFiU/mEIvZI2QbskIJucZo5mMPDLnlmNNhwMdFSxrQeVTOi4IPBnppGDN2vEiJvE29k0ch5e2u1RWG7Hi+S09kvPuWHs3jsR3S23FEyeOS5T9N37jv3Sp19m5ZMFzdp7xvsVBnIZotWtSJqSQL8HzGHVL0Ux9zMYugpSq8XSaMofTM2VYMo5xAzAVdvbG0hZtk1IlzA9mFDMmwDVOeMsUQoocS0HFIdIkwoQLVIx/lu0Nw460TWwjA8y4N7/x+pui1rtly1YcPnwYYdjGdTu2CjNAncC5ruqbrYOppJXemmJBX/Z3n72QEfUTx7vRouAxBHp8MUpqabjZWpvcg0WXoUsbtiwivYLdm7gu2IilfU+F5LQTFLCqQ4jAluCa5+b7nXab3mTEfhk16nv4zLnMyzomolQpZPzoSCZtloELNue21QjmVbN7Xs6GrALMy9mbV8G5CDB/PKWgK++wBLNKmnPTEbGcKEInjCRhPnI8AZidUGkjKlBieaoK5nyWaGD+Vz8m6y1IXMIdpayOeinWoIV45qTUK8yTblHIIypOYDbKoxZqriZzJOhlnMwlKMZ11ObmkVu7DWe0LKfm6viaa0lEIWmhBJBCqxTzTpLJBXB6CixVDIgs3ARR2AHT1NfmfJw5fQwn9/8ztkRPdOHtYOobAaa79Vdw412PdhUZswZFv+Kf2bAU8XSNTTv0ViGRap/Mx2TtR83HHNHoh9i6vXPQmApapNQ2UCyX1Ig1gKPT7Mj3WbtK1etYHqGEanVENjduKNzYVTSD4IfCICUUikXZeFWljw6AQQXa3kTtbr/LGcsDNtdyh/c/CmoMkFKkuk/W4LeeAkYq1RQIHR8zrQhzAak+wNpyHiOSHwMpExGLQrDO1exGmTV87bV7BqnOH4n0DdqOMhl6AJNQtv+4npHiJTFSz0fLcVEgAHBChGkO9Q7L20SYKBUlFzOOAsRhjHYr0BqphuJqZfn5m5syryuebYlUmbxN85ugkphbmuc6Mi/XTIyhMlpGLMa4Roq0+OeQwPQia9EqwBzeMX1zhe4OlmsKAtTnWBsvL6qxrm+kQ7r1f7KR+JUt/tkIhUTu4hjf+ta/4syZ05JzRdEVPu/8TI1DR9gILCPACBQjjSxXQJGWp59+WnKoSKvlOkBRF1LpSFtjeQqei3RY5mLyxfwuUmRZw49AlS+CS7aBEU1Lkc0+S4sBzEV6UendIdfiHM6eOSNAed36tfCEuaBByl5f6zPM61Pgq/sya+tgZL43dxVg9pgBdi3I5N7JM8dcMcMGMIt+Vm15cYApZnTmFlXF276W65NhEdTsc6ef20jesJ7U9ZHfYSTxhWd/hFL9OewsH5S1PgoDFIsluFQDFqXSOs6eq6O8+WN4r74J7RBYu+UGbLtul8yJTz36SZlDzz33vOTakg5JBwWVTgkoN23ajCNHDmPHjp2S+0fFU0Y0c2ii2vo5JuNXUSp4Mj+YW0lKroAKirAVlZ7J/x8P9uBM7mN49FOPSjR92oDXbqTO5Mpky+/0R850/JI4RBR30Anbos3AtY8lo1KniDNkXqXAuF/U4Sc9M2f2VZunbxfEriNDHU5WGE/qJ/O5SjQtgy8pgdVNRYlRhotOHKEZhljDNBufexgEWHaCjswtiZn7qsxLVe+jR9/Dxo2bJUrM6PCxY0ex5/pdWL9+ncmD5h5NNVzmdOoYGwuiS3+V+89489k/gyrRMn+6jupeRNgCTG6QXL+Wzqnu1Q3ugU4FkVYllo5f9k4YBjLG3Ku49NHWIHiWPV3qkHpSvzQk0wYOAieHxM3D84so5POS0pRGMQIq/dLelPxW1ilXgMlRXwWYK9s/rrWjVgHmtTZiy7SX1INnz0OosV7SRtVV2lLsFZESdIQBkki58JGTE7GfTpCpXyYWgF5Ek/C7VUQWXtnkUiT0JKYpKr6LdOowHv/G/4ctGzdhw+aN8PM+tu3Yi/y6rWinmg/JXElehFHH11/5OV547jn8b7//B5gJElBwkLt5gfRIEdukjLULVk4kXZLtnU9cdFJPFnwCWbKvjGAt0iiAlwSoMCGOXtXDBzF38DHszr+wJMCcKT+IPbc+jC1brBc/Y+90y3xkDY9eVCRrqPTqW1EcJBFFWXr1uBEXS0UxUilyo11AF6qLTpPKih0UKwXkyzmTp6r1LlqNDurzDdnYSuUCqmNl6VP1InJ/zZSCsaBrMNdzCTQ4DJgNm2KXDExkTtno5eIN0sNU6OJUJ0IpV0DVCZH3SAPS4uGKL3vnsF5WMVQzESa9D/XyqhKv26Vk2Xu0dqNlZ8vmLvVv7HSxeoRaDoepPqQOAAAgAElEQVSldBJTMoXn6MDFbCtC2VMjJEpjNOshOrN1RG4sThYBC6TPiuCKJ3+z5p+lCS9UBLa+dm2lvVO5hy61+OIWrmHjuND4vbhzX8vfkjlkbkCihmGE5nxdDPPSSBmlcknVmPs9T8sKNS3XJzwfI4vMsSTNjAXWmePGH+ZxkfLI6NPPfvYz/Md//IdEOQkOGaUkwCRlluIcpDpSvIM0V843glFSGJlfxygmHVQ85qtf/arkXzIVgOdl5IrUSNJsbRSC31+MPpq9fwsO+u6Ra0/kgAGOqalpESlbs25CjWQj6rVcnyz2ub22Pu9JN6Jij+8HjCki5sjFsayTTBHg/WXz3nSpGWCU2OiOJH1YCHBpADPb7i6N0VxnyQixmZHnzx7FGz/6v7GjcsjUFkxlLdGt2uRokyUiUdwUs9EYzpcewQ33fgFjo9VuCY8sPZtt6kXR1FlpnRp2PeX8eefn38Xazk8wlps3c8JqL/T6zq5Jp+IbkGz+Fdx2+63I5wsiWteLzularNCuv2DxwrWca70V/iHVM0TY6QBeETW3KIqyZLjQAU7Ew1xNV7zRKuJjlex1ALVMl/6tqTXSCqFlOypqaJhaPANtDtoZ/E1w1Wh1MOKkUkLDd5VJE4kkLWlfuk0I46hex6uv7kexUBKQfuToIalPyWeTz7LtUzv/7F6lkXfxIvZN+6WcPHZfU+ZLf26kMNFiHdthTJ5eX1slfnM2UbIn9TdCEEbiqFfpOrKi2gqAhVmhdgev7TLX2s8j8fII4Urt9LZsjr7kwxbp/TfcJI5LTIAeA42AUUyaN7rPrQLMi10Rr/7vrQLMq3+MLqiF7TjFz2a0xlM+6WDMj+EkMdrwkXp5WRi5JoXwEDi+SHazHtHAPrvgmkMNjj6AmaDie0jOHMRT3/k6Hn74E9i8bTumz5xCp97A5l03wCuV0JidQr02J1GBzZs24s39r+HZn/4U//v/+B+YnpmTxYrLV+38lAiqTEyuQ6lcxfmps6jVGyhMroMzug6hm5OViUCatQiJK0J6rKMOCmmE9vRpHHv3DaT1oxgPX8Om4pnuPQ2LYB5L7sCOGx+U+lH9G15mIxVLP2uQLARK1rOuUTAtK1GfrwvNjXRVUu38PIGG2fcoIlLviLFXHikhX7JFmDUXiTTLeq2pn1dLKLAmhsvNQDdq1yUgtdEv3UQv5rUSkLGSYy7m2oPfkes4wLm2qgGP5x1UECPyFExnabLWSGR/2HxTayB3IwVSP1WNRKnB2u0jm4NjhAxirWHWaZPMzSiMJz80KxgRpgquUHoYKk8iaQtp5o0wwUghhwIStDotzM7U4ScORiZH4RvlwG6bbMDRUoWHdtjwMbzIoR1quAzr80Hj93KM5bVyjizA5CPerDfQqNWRy+dRpZGeqV2XBTKLAbELuW8+2xRdIaWQhicjIows0VAlI4GfM6LEfElGLxmZ5LGkt1K0xdIdGZkiQCVQJaWWx9jjCa5Ih3zyySclisXjCJ5p/DJP04p9WNC41H0NrgPWeLYUWCdx0aw1JVJGp1l5tKTR9owAz3L9syjwy6huWyM6a4x320KxLe4HxiC2AHMQPA91uPTJ1Vm17iWcYpnNcxhg7LXJ4pzhQkR2LbNOMf6f8+HM8Xdw6Nm/UYDJyJQp3WXOpn5KsfqV6tlKiqiX7sX6W38TGzas76WlDFAjh0Vas+Ny/NhxvP3z72ALnsNYrta1EfRSmvsnaTUeVz4fU/F1cDZ+CjffdgcqVdZSVKaRMnJ6eXsK2xcCILZHo3cKRO3YkPnC3L4YObT9IpoEmF5O0n5aFIhjmZKcr+XVuG6T3SQFt1UZny8bL+yCfVNzmYJsAnI0HAqPjnk6LwwIbbVDlBHJHpT31E4SYMfc+ShGGBMIa07m0SPv4dy5GXn+wqiDbdu2imqrFcDh85aNRtr5K5FGA7qHPXf9jhPrXOWulK1DbkfO2gLDVP9NvquZr6Lwasp/kXXTCUiDDhFGsexz+UIRQacpe6fvMwHKRRCxXz1EjEp6FLHzhPIqYQzXl6g67yfnKGGd+J1jIr+lRAxLkVFtVgGmHZvVCOZyK+K1+fkqwLw2x23RVhNgPj+nqmpeFKCStsXz1klcRMzPoNcJLtoxxONEMzmKewBzmNdLFoFh1u0iAPMnj/0zHvnM57H+ut1oTJ3CWy8+i5tuuhWj42vw+puv4/z0FDqdFvZcfz3iKMYTP/wBfu3Xfw1nzk5j3YYtaLUamDp1HPPzs0IH3bV7N17++Us4V2vgll/4ONZs3y3S10GLZThSlKsVeDkfKXPh4hCtc6dw5JUnMd55CTsq75m+6hkIg7cy1ZlEuO7TuO7Gh0QgwRpbuuH305kWiwD1vNT02mrBcQsyg0AVYlmonRGtikjyGxEHgppaW3I1SyMlFEt5ld1n1M3AWQoDyLmIa0jBTEhZIUUzB8+l5P+l5YX1DJueAfRBPhZivDgpmpGPs7UGNoxVMJJGiDzW17IGn7ZwcDyGzVURCUoY8eCYaB6IbmxKJZKSNzFLUVDFtyHiSOLdNzL6NKRIhWINM5W6T6TOF+cRq33By0u9TqoWNzgnPR/jo2PwtUCmaajt0aWocXa7ff97PxtVyV5tqejV+9+qD+4K1qlBIMKyILPnZ5BEkYiokLpuc51s/2RBzaW22hrWQyOCdvXKRLwshS1L97TRqew6nRXxsG3MHpf9e7H7GbbuDz5z/YDTRdSOhCJJw5oiZR6VsIekEyzVb4sBTH5n8F57bbdsGz5jPQqt2NPGsTQ4foNtEGO+D2By6Psjbhcy3hZcDoLypZw52evT8fDjHz6G9c4B7CgfFENdx10jmIYKw/wBWZfyLHuT5HCstQ2N8r24574HMblu3YqaPDh33nnrTbzz4rdww8jbGMk1uwAzIoMoLiJMfLTjIk5Fu3Au2oBR7xx2bFuPbTc/Ks+NlpvRqL+d25K3KAt3b/22n1lqqKYk9r5DOmq71ZRoY+wXhNFUZl6f62AmShA5PnKur5+L2J8n/SBjmd3sZR4Y9hCZKLR9SFgxpdl4VaYR0aVIeij7liXDnKgtALPkOyQf6b6TxFIjtB2okB5zqJljOTc7j0ajiepIWWo+W5oq740Ak+DTMiFknzNiPrKribATncY95tiwgesBzn6QqeOnT5piSEuD7WcksD+FTmtMmziNEEQdRO2O6AqwRJqfLwhwD9oN+e3kCzKvakGKDlNV2H8GlPNze58q8mXk+AgqxcbUGS3qvYkjwpLmkexGgW8fdVbLlKzoKb22DloFmNfWeC3bWolgzmpNShanz8Vt5BjxovKaWxBBHnqk2mEidAVRUjNexqyHeakNvtuIJQDmwwSYu27A/OkTeP7J7+LOO+7Etu3X4dy5abQbLfGwd4IAN910M77291/DRx/4Bezauw879+zF7MwM3CQSFbz9r7+GBz56Lw4fOYzSxDrc9+jnMNPsYOrYMcwcPyY+y/zEiERLN46NI9/p4PiBZxGd+HdsLx/v9Vdmoxn0RdfDMt6t78Z87kbcfvtt2HvD3m5uhGwmJge06zGU1VsXbbvY9/qLhk2XXymee14vYc3RpkqQM0eSwj/iBWD5iUYbBKFUB80TYFpZX5tnkWg+Fr26LF0cx20RH6D4gecW4KRWPVE3pot5DQNqskVd7AkvphHmO2wLC2HPUQigE2K8VBQFZNfpFmXVTd54YgeN4wVRBOYsdmsWqoeXHmg6DyQa6jjiAKCSL6ldNI6o/kvJ9zAIhN7MvxvNJpIwwdzsHCqVInJFD0nK8fVlkkRgTbgCJka11qeqTtmId496rlv/kLxJYxQs3nUXObiZEy4FDux4fxBjfgnT5bJ8tTuH4Iq4Vr1Wk1xIRi8tBXAYALwcfWUBU/ZGetGchXTwrBMga7zb8Rt8b1At0l5nWARrkAa83P1l88XU9eOIeiwN2DVrJ4TOL68LnLoXAzB7kb8MI0frBPWtY9mI0LDo0OUGmEtN0IX9q+uFihglOHnyFJ758eM9gMmcuLSM0+1NCNOCUH+LbhMbi+8BaYgcAYqTop0WcKyxHfHaj+ORX/z0BT8jpFsfePWncKd+iOvK3Gd7r3PBBE4kd6M4sU8o3HTAUB2cgkTFUkHK7fB9Fanq1X0cdF7ZeWrPLPtet3yVvqvzMUEQtCV6S+hCumWedGfHEwZJXUAM6a3M5HdFTJAR+0KODj4jJkdKcC9JRuajBZhSjs00guQURogVKCn9OGg3pQxVlWKJIjDFvMRONw9Yy7klEuXL+VoGRLQPunm2GpntOjlN3jEv2QWgDKUyKGDq1orzU+q7LkZX7+UhDz7v3WfYfFdptMaGEGGjCO1OS9rJZ4b5/qztnHdYS7Qg+dMsI0ewzv2NQJKgsBYmUqPaKVBrwFNSryRdZ52mSqFllFMi6xwbk8tJOjcBPcUfrWNEI8LAKsC84Ef0mvjCKsC8JoZp5Y1kDuZPz6n8N72FkrsooiBcMKgpS2lvFjMmhUgX2R7tc/ni730tWQRgPv3YP+PRT/8SNu28HnNnTuK1l5/BDftulKLQVJdjbgYpX6z5SHGJr/3DP+D++z+Knbt24bpde3Di+DH4joPDhw7h5VdewSOPPCQCFeW163HXw5/GqbNTOPn26ygmEUaqFUzPz2HNuvXYu2sXalOnceqN/8SG9Hmh9XRfXQNnYcbbXFDFkc6NCCs3SRHzXbt29FFNux5Ok/sjlTyNt1GNgZ63NbuxdC0rkxcShwlq83WJ2jKny8/ntARFow3X9yS/MkcxDEMSUpoQR069mvQ0hmmAOO6Ix9p36DVlWRPf5CWqJbfwDhefP4Oe9eym/0FFs7hfdWLgXKeFUb8g+TaOF4sIg7VUuzQtI4iwMPcyc8/ElDypuE01T4d1R1mvNIljRFLWJhbPLaPhKsbUE/6x0SsqwsatGFNnzmJy/STyZV8in0lI+fwEgQuMlCsouQnCJBThA5sbPDgCQ+3tLPt6wZCpd/pSX6sAc3gPipyFBL5Y201rDDJiTYOZAHMQiNizLAfAVjJegwBzqUim/Sz7m38vlx9qAWsWuNoyCCtp42KRzL62ktIfRjhz+iyqI1VxopEFkJ22K+2vxQBm1pk02AepzZsUxx+BSTbtO8tg6dWOHQaypT+yqrYXGcEcdHxl+3mxz/R9/aF4z89fegXHD7+B7fm3sK38HqLUx1S4De9Ft8HLVVEpV5A0jmGH9zTKXk3pjLJUJJjurMXM2C/joU98biVD3HcM84Jffu5JjIWv4brKMeScsOu8JMCcKX0c2/c+iJHqCMpUSS/lxXnK/YzROx0bm1+oSqmc59ncw6yDUP4WRdXeItjdfxItS0M6akSBnTgWoZy8TxCbQwspOqByfQ4uPMwEgdRXLOaLkifIKKY8I7Y8VDfP1tT+ppK7pdES5EkeppY94Th0Om2UnFREDKn5wBZa4RvaWLZkDiOYoh5O28sjoOs5N2wKRw80K12VP1b8jX/bCKdSu7VmuFVvzQ6Qigla0cOeMFB2LcieX7GgyVOl2qsATFVupBuAyrOOS8n2HAIGIFKK8NBpqmVO9EAWe2aKDtXc9d60jdbi0HlL3QxSp0UcUmxM47JJKaykfa7Pneop8Fu3rUYwL/gZvRa+sAowr4VRuoA2SpmSM6oeKjuCKfchEZZIqZsiBa456t0aVF2DyVgDS3mQu80ZBjDPHsRPvvMNPPLwJ7B92w5MnTmF+VYTazdvxun3jmLq1Alcv+9GvL5/P86encKdd92FHz3xBH7tV38ZZ06dQq5YwqF338btt94qIhHPPf8iHvjoR3H8OAHmRtz+0KM4eeIYmmeO4oYd27Bh3TocOPAW5moN7LtxH86dfAMzb34dO6tZaiyplVnA0W+oU0U22vAZ7L3jEaHH9kcI1POoi6lZ1MUbmBOBHbvI6oa6MOLXNcAMyAk7kdTIZOkDemRpGObzPqpSyiSPhHROQU8meZ8RZ6kVx8U6QBi3kKShXNcn5Vl+SJcyZUvoYTQbyXLTJrvBL4zGqoGgG9NlADbZ7h/aMOO5Fy9nipmAgLqDSeY2Sp1VUlyV6ibbmNmArVd4EGB2568FlTRS4gTNRlPAg2z0JMca4RxGKauViir5yMZvuVCkUum4k4oc1EOcO3sO67eshVNyJdfHTzzMByHmkhgVP4cxL0XILGcqNQdBl8lGANv3Wmm3dufuwrya5cZ4uc8Hn/PLNd7LXfdq+7wHMB006i3x6hNcMpLNucZnIEtJvZz9NCyCuRQ4sdcejFws1af2Gll6XnfNz+TmDd6XXb+WApj2nMwXb9VamJufw+TaNcgbcJ7NW7+UtWSxuWqNd5YHojCdRoVIhe89YNn+HIxg2n7ond/mC65M5GdYv2fbulzENPt9+Z7Zus+dP4cnnvwx0vq7uHv8WYG5YVrCfPFuXHfX72DN2knMzs7h+edfQGPqTewr/Qy+20HRZZ5miqlgLWbHvoCHfvHzffUnB9s2rP1UJaYS8cs/fwGbSyexb+Qt5F3dd063N+BM/hHsu/FujI6MolgpoUz1cwFf3Ic091XSDAzQ521x3W23A5TLJWEHEIxm2+KJUI/uY/Z9Rik9ASwJGu0GOs2akkNKJZQKFRRYksNjPUWKGjpwEooAxpijMzBl0W8fbo659K4o0dq0EzuyBJaMqNlcTPa95rjqb8Y/O0GIPGKM+SlKZo9n3Vahmkr+pSkkbmiu3I/pWLEAM3s/FgDa/EeCS0t5Z98SYFrQKWuOozmN2WfVRkNtyS+eM7uG2Plm32cON99jVJfpGwSWpPcSJPN5YdTV8ysIUg917pHkhXmesNsiqJgSI+N0+ptBlt9yXyL2o+9LXqosIJ4EL5hzaUk5okYbAQHLc4n9pIEO8T85wM1VB2OG7HC17Q2r7bn4HlgFmBffd1flN5tRiidP08lEo0hzLLm4yxpgqJ3WXlXev24K3QXsQgCmTcYnBEoTlLiozhzDT777DYyNjWDj5HqURqoi8OOWRzF94ihOHHhd8hwlb6FQwOS6tXjl1VfxG7/+66JyOD0zi/PnpiVpnx6wZquDPXt2yWe5ifXYe/cDOHvmFOonj2D72glMTqzB24cPox6EuOnGGzB/4gDm3/y61Lvkq0dWXThcdiE+21mHI52bsX3fA7jt9lvkwCzgorKanMtQMnXh7wFMK0ygNJT+SJP1zEpEjLl7iYM4YN1LKlRGKFdKKJUKcKkqKireBJiJLL42h8XSZaK4jSjtIHW49LsKMB2qlFIdVeku2q4eMOw3yqxHVfsiu/Hp/docJlXL0/nR7/m/mEnfIwuZbd16kjPzzsYLed1OlOJUK8FEyUfViylPJZSc0NKnuHERMIrhr7Qim2/S09vQO+BxQTPA3Py8RI65+eeLBRRyBakPyhqiVCBMqRAoY2TKf5jJowa25hGxL2ozNdRma1i/ZZ3IF7N3/NRFLUpxcm4e82fOYtemtTh05BD27r0eb736AjoJI82e0K/LpbI+b0Nq4C3ft5cOMIcZ6YPXvRQQsPw9rOSIJUO5AydYKUpf+rriPGKNtnaIZlMdEKVqScSduPZwDmzevKm7NlhDcCV3s5JjlhuXLEjpOq1sBGEZB1D2u7Yt9tnPOmay69vCtWFhP2cBLkXMWvWmUM2Ze1kdqwo4NytNb38ZaOty993dlzL1/wb7k+cgIKKhq0rNfE4WKv4OruvW2M+u7d329j2f/Sqy2TYtNrZLAcwl50N36qdQgPkTJLV3cc/EM2LoN6MRnPQfxG33/YoATDKQWq0m3n3rdRx56zlUcQRbCycxkutgOpjEzNgX8PElAKbtk16btAFHjhzFM888C4Rz2F46gu3Fw/Bd7oMOmnEJp5KbkVv/CHZetxOVkTLKI+XuWBPoa99qOg7/juIE9VpD9rzRERXNIuBkaghLrtDJqnukAi6+zzlVKBRRKrDoGNAKWwgadfGOOyzHVShLPUzxoxOwGFEh0jtbcFGPUrQlRxNwPQ95CgOxFrXpY9lXJY/eRNoM08gCHxvJJMDMpbHkCBaN45F7BcFlq8l7CpDLsc5zHq7LcnAEcpoDStVVu0/Z51DYT4x8moiuLRPC/xMEWoApf2cimHZdtt+zQF5KWhlacPb7vFFRb40iuX+flOE0RbvVkghmEIZao7JQRMstIUhdxK4Ph6q8VOmXfmJb1Y4i1VVIHpJ+ZfI7Tc6ynbZabcgR0E7AKS9XQTy180S1lwJALC9H0GsA5k1VqrCvZKVcPeZa6oFVgHktjdYK2ioA84yK/GgNSSMFbdFD3zl6tZCGbdrZ9xbzYAsBggtmmqKIFOW4gdkT78JFiHK+hEJ1BPnx9WinHmLmUcycgRdHEiksFlm2w5NI5a7du8SwazbbQknptFui2klDjiBstlZD5JdQntyAmdnzOH3obeSDDsbLZZyr1ZGfmMCOndehdmQ/Ggf+ETvKh02em5Fxz0QhNJFeF3gC3algvVCONuy8E3v37kI+z6R1H0FHF24aLlS95ft88TsRuR/qspU28ke8eVQdlTpRrPlICXVunA6CsINmoyGCMvS8sjQJF3vSi5i/EjuRFBuXhZoOAUPLswI+CemxcQcxOgok4cN3WcBYcx0sGOQGp7DHGoQWumUMxC4rmjQWzReRjcQMeLeWZ0bpb6EhsoLJaM9n6IcquKBCCW63LIRGfsVYdbgxOWgGMebDFBPlAkoeVZDpR3URZWg1XUEIAfv2frNGsAJCgsrZ6Xmp0UWjhjmSVPPleNkXN1AxAgzdSc/XA+AcQ1JqSUWenZlHs1bD+k3r4VIN2PQlHSFP/PSnqJ0/g4nxSTSm38V12zYjOPUTvDF/A0q5GDv33oH777/f1Ce1PvSV9+P7QZEddvWrA2CuFGReOOi2wIg1Be2r1WxJWSEKdFBJcW5+VpQwC6USDrx5QOoP3njjPjHWRsfGRLl1SVr2hQxrxnm11Jq7UjC22LO61PcHx3zw2OznQtsXBUqN3FCEjIwMqmXT0C5VSsgVWTOvn66/+B6yfGcNA8n2W2yrGulcqy0ts0eDHdan3QiZKWu08H7729RzXPXeX+o5uWiAKR3KvSnE6TOn8exPn0au/RZuHX1F6gk24wrO5h7Avnt/A2smJ3vzt9XCO+8exHuH30S5+Tz2jRzGuWANpiufw0cf+rSse3ZeLDW2NtrM3M/9+19H1GliJHoT2/1XkXeZ3agA873O9cDEg9i390aMjI2gUi1JHh/tgV5pGCNYA6bkUH+gKftjtVKVPZWlufge91bS0T1TC5XOgmarKc7BUqksDml+j0COdgHXdDeXE5VTOhS4f3HNFrE2A2AS15NoGRVRSfdsCCrKo2DqgWuWpdpGBJnc86JE3xP3hIlg0nXJuuG5JMRETm0codzSeR+20Ww25H6Zc2ojhASQkn/KZ4QRyoTlsyzNnloCljZOVpmq0Cpd3TpLde8RZgAVcXmuAb0H7kd0fHOtklqvQq/NC4iU/ZTA1pyDbZC1yvMRUpioXpN9v0OnrVdE4BXkh4wsvQcK1mlaiUYk1cESigqEzk+jCW1yWXWt7lodAtoduLxv+Y6LNnMvKSZpzsd9k1Ruzmm294YqMCrc7tXXh6kHVgHmh2k06eUjRXbqytyUbFT0UpHnYESF8iwb4kvioJFPJ59fPVrcBIpUaTO0RWud08sn38/UmfNJdeKaKPUvKZvtinIsF/YkCtCcPYfG9BnkkwSjE2tQnBgXkHD8lWdQe/3r2F09hIKfyILLjaw2P6+gltSaUkkMIRaMnp4+h9l0M2aKH0PHnwTx4HU7tmGkOoq3Drwrqq9bt26RYuWUHOeGQPl/FqqWXAvXw5YtW7F1y1ZTcwuo1eoiSkRK5M6dO+Vax08cx3PPPSfe2Ls/cpfUy2L3MVeJFVeiNJAIGvMgKFZgzWZlTNFRECFMAqGNchn2SJ1xVBFYFnwCS5PzIgBzYK1WA012BzM5rOSBRgFV7c/iUs3hFdB5GSKY6vTV4tAKobUN3ZYIQGYNSQfNBGhGMfwkQbWUR4GRRebekFoj96d0RUacFGQq9UcNXd2YZbNOSG3qyO/abBMT4+PwCz7IJpbyBd3jNNfFzj1+l84AUrgsEKGzQDZwryAlY86eOS3FtJlH63jMoYnQajTw2He+gTGH0fQi7l37ihg8YZrHyzO3YUv5JI6EH8Ejj35B6IMXkid7uZ/mCwEal/vaKzufmSPL2RvGw76yc/aO4nPPunUH33kbnhuJkMWBA+8gomJkGkjeVqnAWniU1efc0ucp73YQJjns2nsHduzcKesIy3zYqMGFtuNaPV7mjzFi+dww9aI1z+hlE2vWrxFWgKpn2Uj9hTsB5HnOUCWXAnNZAZVBGvNgHw8CVXvepUGXnmUlx1yuMW01anj9zf04eeAJ3DT6GnynI8qowf/P3nsAy3leV4Kn+++cXkR6yA8ZeMiBYCZFSpSVSU1J9shTDuUqr3cse9eWPOvaKle5Zj0uWzseb7nWlqu8NeO1uMpWoEgqMYgEI0DknB/Sy7Fz99//v3Xu/b7ufg8gAVAECdKvWSiA73X//cfv3nPvued4EUxGt2D+1t9EhwWYplhHcHT5Uh8OvPx1bEi8hJzbit7aVsxddpfYb7HDdv3iUT04i6L2heMvoXrxh+gMD4h4kAWYxfTd6FjxKUTDMfGhTGYSUiBVQSwf1XJV1JhZqCVDh4CG3Uuur/Z54W3EWEmARoDJMQVePyqqk9YpdhdhVSjl9/KZJSWY1zuVSiKVTgsLRXRmptHYBVyZa8ZZwkkXKHhUBg8jFGoUIeyzzSOryny+rszSvTRhtMziZK2CthBZWmqxIh1MV2mmfFmqK4vmPB8EazqPSaCnAFOpzwo+pfvoKxjnLyytu6EQbUClsKL4/gZ1mO/RArbOrMrv2MHkDKiIARrvzyZQKttlcZwx0WXnMorJmoN8IIoyC9WhiKu6cocAACAASURBVHTIHQHqqs3BWM2ZSWUCaedS7oDm2p9Zo+1SLfdIM8AM+OJfnatyptWXeKmlALKS6qnjDMB8pxaO22w7MwDzNrsgv+zuvJsAs44VzOC7zA5SHMHQJFgalH8aigV/JZpuZjWavk7x3RbjCIWCC6h8VoEEg2OE3pfwVLwIrirlshsVDmNybAz7fvE8ho78FHcvHkBnfFI+xyopFe5aWjJSDbVVOiaa/f2D6CvOwnj8bkxWk0CghhUrliGVTEtnlUF8Xc9aSSb5h3Q5CiAQYPBPPl9EPJZEZ2eH2lZ4NfT39+Hll1+WDu3dd9+NlpYWDA4M4YVdLyIRi+GuO+5CIpYQ4EsFvkg8BNcviUasBEDSXI3XmIZ7BilXZjA9VAWcOLCAUiXrCTA5ryKnuz6Dac6moecyqGmSxNkYBjCd3VQD9OYk0FBbpnRC3/4spm9VboWwTaBog5WCWqlT0E+L8x8VFhOA1mhYrjU87fT2XrgER+TQIdViSsDnc3kMj4xi3tx5kpyMjY9jsH8QCxcuEtGes2fOyftIxaIyMJMY2ohcvHABiWRCfAZ5X7BoQG9A3hcUqrh0+aL4BHK+aDI7iZMnTogv4ZIl3RgeGsXxo8ek2LBw0UKhAZZKRYyNjuDUqZMID/4IC+K9RuiBcyv6RBPEnC90oz+wHZ/+zKemdFB/2Wf+Zj//bxlgMtHau3cfDh48iISTw+zoIAq1FMZLSttPhKrwglF0JfrRFhlHsUZ6nl7EtsgYBkuzcaGwEBU/gvbOudi8eTPmz59/1XzmzV6T99P7xabHsA4kOQ6ExYJpbHgUHbM64IhyLDs9usI31qObO8o3o+k2K9da4MfrahU4r/Ut1wNWbxc8Tu9U3twRXv1uGxOL+RxOHtuH4ZM/xcLkeUSDhTrAHA9vwuwNvy7xR4GLiRKej/MXLuPY7u9gXWyXdPcmvHnoDTyERUuWC2WfIPOtXw2AyU7iqVOnMXDip+gO70bM0Q5mzk2gkL4Hc1Z9UgAmr0ckFhHwEI1xni8k6y/BI2f9OC7DeWbbaZNrYdZ90mDrAMt2+erjDzr3bMlX7IJyn9iRY9GWHrXWQ5I/t51E/RmLtVaAByh7jsxlkjrLonNItA1sTZhRSQGmdOdJ4WQ33ADMSs1F0K3IDGaS4j3SxCNwcmU0pVajaE5J9oUxX7qNEpODkg/YuVKdS1VvZevz2QDGBKSOAZwaa3VUpiGSZcdCCCDJpNDCqM4y8sXzLmJKFESq0s+SgJ4sKsPWqZZFYJF9RfqIj7kBuOE4vHBUFNVtyVmKME0AkwyF+hiVKVTbDMGmc/Z8EWByd7TTqZ1V2poUqh5iYV5Pg1K1ByHxnHfc6pkO5i+7dNyWn58BmLflZXn7O/VuAcy6BLcsyoZSyGVIGmoqqhOsY02V9rYLsy5BTRVhoTnaNE5/x4WIFbW6b5Y6f4lMeDTgS+IeiVAxT6OC7wSQm5jE3hdfQO/eH2PbnEtYmBlHJByRGRVWPjOZjFQ+CSS4+LNC2zc4jsv5TuSj61ALREFT51TbXKTbFkjgJBCh7HqacyPhCA4ePABKuNPAnIllteIKddJSkFy3IgDl1VdfkwBwxx13iOHy2Ng4dr30MuKxGHbu2Ck0odxkXlbbeDqKQMhFjYCZHUxERKVNQ70RTfCr4oGp4cFWAXmudN7IcVSyXoNb06ve7asIpUbxJKuoVLzT7oy+X1ypVSnQVKqnUm3fPsAkXUauqbpGKqCk3LznoOZ7KPmkMXnSpQz7AaTCEcQoaCddElcA4lNPPY1UplVUdmOxsBjM913px+uv78bDDz+M9o52HD58FL94/hf4zKcfxfjYBL7zrW/j3nvvxdDwID7xyY+jra0NA0MD+OY3v4Fly5aJgnFvb6/cD2vXrhXg2t/fj+9973v45Kc+iYULFsgs0t/+7X/D+vUb8Nhjj8l3/uB738f99z2AjZs2isBFX99l7Nu3F17NRUv5DcyNXkE8OClUKt6nqjhM39kIDubvxaY7HsDCpaunN5nf/kN/g5+8HsXyekn4DX7NO/C2X7aD2Vy6auwOj5/P4dGDr6Gv9wQy4QnMjQ1gsDwbV/KzJPmqgsqxMWRC4+iKnEVHdBSxYBkO554DwEQlLdTDK6UuTFRbsX37dvT0rPs3BjD1XNg1nEwKAorB/iGkWzKIJVR5Vxu/U9vQN0ortVfN3rPNn9OuT+Mlybj1EzQ7Nr0zeb17++0AzLfzmes9HBbeVQsFHDt1EkcO7Mbc8Dl0J08g4mgHs6+6EoF5H8GWLVuFaWEBJmfrDh45hsHTz6En+aqMWeTdDI5nVyLYsg533nknZs3qvM4u2Il5znaWcPrEUYye/gmWRA8hakR+RittGE8+gOU9DyMaigl93IkExYs6mUooiCUbJZ8XaycW9vhzTRPMHSEdOSPW3hSzbIdZWE3WHqypY06Qqd1NiuPpKAvzD4q3sWDLNTyRSCISoq+VMmbEpcp3MOlBfDNBZfJIqMGkEvaMsc+Q3IMAs2FrUiXjpVpBxgHS1A3SqCzgkewV3o+kqvK4aXOl94WybJrnK/nzOgXVXAX+TOmvirSa73cppMg5IwXcFWqw0l65bRO1gxpjZBsCxhXBWYDJGfL6OXcrkl+U/BBytSCyfgi1cBQeUZ5pT0r4N/6horbOWF3TbqbmBsqEkrcrKUk7vrbryy6l6ahyO1WPc7DKYItFNFux3yWzrrp7WJWcocheb214P/5+BmC+H6/aW+zzuwkwhbopxFVV05QFUmYa2KUi3UyXNvopmb6ZVPbqyYOunQbeNGiT+l7tYIZZMTSAlf/PShmdPKIOwFosF1cZGaD3V7mC/t5evLHrBRTPP4M1qePo6GhHwiljYnxE1OvYTaSoABdpAszR0VEJVAxMDFB8jYU3YDz9kHjhTUyMY86sNixZNA+ds7tw+NhJCRrbt2/DnDlzRBWPqJpBlHMl+XwWl69cwsULl0Qld+HChdi8ZZPMl7606xVJXnfecQfa2zpkDnNsdAzRRAiJTAhegDOf1DYNC/2VgJELuyfUWAJM4xNmwSDDnJQKg3BCUYRE2VbpQjonpUGIFU2vVkHNUxVABZj00KSsuwJUzRYJao1ipgSqqRTZ6UndjT46qr6r5FjeLVTsK7tBqfyygl1wy/AcH4lIGOlQWOdcZJ6V1VdHOtDf+vZ3MG9+l8zl0urmo4/8CsbHx/H00z/GF77w61I42L/vAL7+9a/jf/nD/xUDA4P4m//6X/GlP/pjvPjyC/jEJz6BxUsXi/T/X//1X0vnaeXKlRJMu7u7pbPN88biwd///d/ji1/8IlpbWzE0NIQvfOELkpw9+tijSCfT+Mev/iM+9+8+j5WrVsm82f79e/G9738PLZlWzJk7GzF/BHfPekVnTuiPxuMw1DEC6/O1O3DXp/74XQOY1wOWek9cj496o1f7nXjfOwEwG0wJu0fsqFzovQD0PY2Oyuso18I4V1qDK9XlCDta/Setb+GiBcgX8mKN1BYeE8GwWbFhhAMsJgHn8wtxJrcMTrwT27ZtlfvnetTMd+Ks3D7bIGVflUKFlu9zVXcwOjImBaNMS1r9L28CYDbfozbpliWpSVjNdjSbO5i8by293c6pvZ17+e2AxbfzmetdQysAFqwBo7lJ7Nm9B+OXD6InvQepUBmuF8WF8jIUM3dj5847kEwmDRvCl/m6U2fPoffAU1gbf1me6aofQ29hMc7nl2LBwkV48MEPSffvzV8WYHoYGRnFmYMvIDLyLGbHhgxFFsi6GeQz96Nr9a8g6nC19pBuTYpYmnpZBrRLR+umalViEefflb6pgER7Yibmm2usM4dqSWJfCt743Ok2Ob7AbiUBpsYHFbXj5+xMZzKZQmsmI/FY1MdrXHVDKAUDAjBLHgV52MUkg8YWxwkwtajboMfqlCZBEv2QEw5E6CciMRKoiBaDai2we8k/DYprwMxXshijVFkZs6CoXB0I2qNUHQHiybq2QDAAt+oKg4vHn81OCmgUTQqysMI8nwSlRM+M76rgKkI+kh8Y2iwpxy6VbvkeF34ojEItjGwtiBq7lyFHZk+1m2tiADUJONds1HUV69uCUYMqW997NSuAw7ETKagSnJPB4CBf8VByfUQijIGaIFLNly8ZgXIUpK4gwAzfTjHoek/qzO9v5AzMAMwbOUvvo/e82wBTR7h14JILlHTXCHKMITEXFI8VN8ObMGuMCTKNaqac4mC9L6ocfRFtMJUyoa34Ai7J5Y8GAkiKfLbpYAaCqLgV5CYnMHTlCi4feQmTl48gEcxhdWsvasVhtLS0ChARdTsDMMfGRoX6ykV7dHRMKoX5+EYMBLdiYmIC1XIRS2bV0BGdwEhtHkbcOWhtbRG6USqVFgoRgSsFQEgDGhjskxlNziUdPXpMKpYPf/hD4tn1yiuvS4DYunULWltaQbyXncgJRTaRCcOjiILwRzl/GhL5cEaYGgEmAaLYSbOSaGYyRDxHZb+dIA2SHakeqvFzwyPLwH5jsyInuj6zKRYodZDJIKeiP7bD+WbJ2s0kcQER4AigGgwi7/ooMDDX+B2cawsi5oQQZbdaVHCVWsd7SmdL1F7k8ce/JoCPiUU6ncb27XfI/OyTTz6FX/3VX0MsHMX+/QfwzW98Hf/xi1+U2Zj//H/8Z3z5y18SyvLOO3dKB5NzPH/1V38l9DJ2Me+77766NQ3PDK/5P/zDP+AP/uAPJHkbGRnBb/3Wb+GP/uiPkctnsXTxEvw///Tf8Wuf//dYvnyFyPMfO3lMQObQ4BCWLpqNxc5edCWuSLJSrWlFlxV1NTwJ4Vx1OzZ/+PdUxl/EUjzZh1v1mgGYemYPHTqMfXv3Y0n0GFamT6M3vwCltg9h9vwVaGtpQzwSR9/AANraW3DpyiUcOnRIkrvWyAS6E+cwKzaEMDN/AMdz69Cx5rPS+W62EbhV1/B22q7eTwoEmDzT39ev+pgYn0AwHES6JWXmMG+8gzkdYGqRTLs7mpA3xNrsuZj+c/v/09ema3VBp//s7YLFd54iq+tfyAvCDQKDgwN48ec/wuzAESxNXkDNi2DIX45yy52IJjswb14XFixcIKBifHQIL770MgITR7Cx5Q0D5kIYqszCqexyxFoXY8eOHSJQdT2AycLYuXPn8PJLr6I12IfVqSNIhci4AYa8pch3Poo1K9fAd4Mi6BRLhkXkh9YZOr+vtl5cu1VVlQqmyuSwlTVSXRtgst4Sb4zQNNlv2JhNaigFgCywI8BkF5NMJXbnLENHlWUZHmtCqeUXe6Rr+kHkqoBLtg8FcUinFVqsAZjm3wqSVIyO1NkKhX5QQ1vIFxsYbp8CQjxGK+BjZ4El1lXLUjzlPcnOJvdR72kFzzqHqvoJ9t4mdKNiLWMw7yu109J4zvfwM6Tgcnv8PWMcj41njqKDHq1EYhRbCsMV+xNPaNJcn0SYkNRZP4CK58ClJ3ooIsJ5du7UjiiJfyW7pg23HuOXrpemAf/1LrK1Sca5emNAGDtArqzbiUX5Sf292MVIx1XBKE/JqjTQMgMwb6dl/h3ZlxmA+Y6cxttnI+8WwNQAoiuQdKaM4S49q7jQ0ANJjI1lYVfapWBBIw1uu5uyQImCaJNZiqxFCjZkIZIupdJhuQZReYydy5jDmUx9n5217O/rQ3ZiHJNDAxjuPY4W9zSWJU7CLfSrKXSCAj8c9A8J2GDHimIt7GxOTkzKoh5KdiHrt2NyYgLhUBBzWny0RAvor63EudJqBMJJVcANBjEyPCwL/qLFCzFv3mxMZMdlcV+4YDF2734DFy704t5775aO5e7de0W2fNXKFWhrbUcqnpHkjOIziXQIvmM8EwkwqejmRBVg+qS3VkHvLZ4la5vh+xIGzHyqmkxLDdYkgGqBrBGgUaeVHxgqjaXaGsApKnxmJoYznUH2iBt05kaT69qVxubErjnxqjDYISjm15SN53dEggGZyQgLjZT9D/vypThRVwDivVXz8LXH/0XoxU7IQWtrG3becadU2J988mk8+uhjso1jh4/gqaefwpf+5EsoFPP4kz/9Mv7gi38o1/j+++8XYEoAyQ4mxVko3PSxj31MZjEtSGBX9Ktf/Sq++MU/kGIEiw6/+Zu/ib/5m7/BxUsX5Gz863e+j9/+rd/B3DlzEY44ONt7BpcvXRTPuG1Litgy95JcBxVJCEgSEAtT3Vf7/eeKa1DrfEC65slUWv5euWKFnutrnNopya/G6SmBvXHqrnVd9Lmy3R9LS5OOm20n2CTBnvam72he2ewslN5S1/6uqSvhTVSkLavVPPt2fm/6yqr3s7nF5Z9T7SjMeFd90Kd5P8lWOHToCPyBXVgSO4rLxflwFnwCGzZtE/Gt7HhOaIGZtjRyhSyOHz8uRYxCoYBIbRCrUicwOzYsu9Rb24b21Y9JkeLfVveyIaiis2A15LOq7EkeXCwVE4os1VzNgt9AFNe4b6YDSxtXpqhEG4DZLOaj3UpzMwiFUH0XbRez+b55qwLLdCqt/dzNFNDeyegvBTULMAPA6PgIDuz6MdpLv0BHZERYLXk3JRYkI3435nVvw6YtW4znbh5HThzH4NFnsDb5isRaxsuSF8e5/BKMBlZjTc8m9Kxb27y8TnuWlZdEIDQ5mcXJk6dw5fwxtNZOYEH8slDFR7Ec6PoElnevgOcGEEtGEYpz9o86o6qaKoVOYycVDkVFIK0uJGfWG+sjqefaqALKv3UxsNfSqqhKsdqvCQuFYy+M4bQxIXhjMVZnDXVbwoCRD9QkbjJScp8ooleocY4UcJ2wWHKQGdUQtlGOlRQ7tW8nIIxKsgGXSrJA0uFsJEGkMopY9ORLFWGVNlupUKGadhy6j8w52IEkMGb85povNinSsdWYzfGacoVzrsYuyxQgBSjSUivkIMxjlG4nhX5YkKYYmbKCqLVec8IoIyTiPFp45vpIqq4nTDJRsyDTiYA3aP0q7aKqv5dtGRpsveds52at0M+UwFDPEuSnkqMFgGLFR97l9zHW67gPGxCM+XqVlWXCDunaDLvDNxEv3smHbmZbt+wMzADMW3Zq35sNv5sA00YpBkStapkBeC6aogCrXSmrHKrTAWaU3A6b2PTD5Lv1uQxLmzGVSFJlIwFPKor0viLIDIe4uOs8Jv0ly8WSdA8JBMYHr6DQfwZdqTzmOacQr5xTVboIKSZxqXiSeslgRbBI8EFKCudJZG4hQLprTg6RizsDRCTeinOFbpwem4VyqYAQKgg76ucZiiaQaJuHSDKNzlmdWLK4G729F3HmzFl0dy9Ge1s7Tp8+i0IhJ8qxrS0dWNi1GEE/hIATRFyGO8oqtU+KLFVhfSrnssjJiiarvQowG8qy+nN2HHWGQ20BVBXWqsayUmg7xTwsFRPQ6qkFKqwoGkMqa54cYERQINqo9tvEfmogsMmY0OVMgsCAxoqx63nIuh4qYgnjybVLhcNIhgNiXi2y9va+EFquFVFg4FGhhkq5Ip3JhQvnI5ZIovf8BXzsVz6OfC6HHz7xBDZv2opkPIGR4SHs3bsHv/s//S6GR4fxp//7/4Y/+fJ/wv4DB/HQQw9h7pw5UlT4yle+gnXrekSAgp3De+65R+jO3HeCUQWYfyj3xPDwEH77t39bupoUddi16wU887Pn8Z++/KeIR2MYGRlCuVpCvljA7pd+jJ3zTmHp3AQiUizw4PpqcRIN85xrIC7Xotg7vlmqwsFoJz726c8hFo01EvFpcVbBoblWkocZgf1mMSdLbxL/MTtGa4o2puBTLpXFuy3Eij8pYqyiy2W3XyjlCy1i2OXLzOVqYaPZD7Cxkw3gyfc0odSbod1OG5tkUiQzPo1dMydAz6FJQaeiTUlK68S7ay7AIyNj2PvGPkRHnxXa65ncEsxbyXnaHSjlyshm88i0ppFMxyXr5H28Z88eHDt6DKtTh7HU+OsemVgjHUzOZ9vnQzsVOgf9QX6Z+pXc3xPjkyjmSzIL2NrSInN4djBLrkTTGnOtc9IM/pg0q82ECq1oIUzPJf9mAs/3h0VEyAxzm43qdj4YAJPnzaFfspBZfIz29eLgc/+I7sQpiXucrSS1c7gyG+dDj+Due++VohvB34Url3H8pe9iRfRlhAI18RrMummczK5EIbQEPes3YN26NU0Ac6rXsZxWRmx22+DLqMEbe/ZKoaU1PIl4YAxD1bmYPXcx1q3pQSqRRjwVhRNlrHJllIM6Bnot1a85HIoh7HAshbRZpWuqD6TayxAEyYQ+O4Jmz1gsYMy1cUkxmIoI0hqkkKclDkdbCN4ILrVLaOurctvRZ7LKzl0NHkUDEUDUCVHpQGywsl4ArkPgFqTqgc4XGoWDAHMN/h8tYxiDjDdnxvHREtZCt3T+6pYgWjjlPUogKcMgjtJhCXz5NwtVpKly/SWVlbe6iO6Yc0XAyDjAfERmikOWdutJwUasWAhsjbUJF3rpGppjytUg4LkaCItKrNikkN5brYpAHinMusNc14xHpo66miKkdjMJLiUmS7zSM2JfDfm/N7O403yMID1X5Ew7abtB0F2AmgRiT2IUdQmsdXgG2JAOCP145vXBOgMzAPODdT3fVZuSW33qbPKhFk5qysuFKyJdTCAqFEud1aznw76P8bFRHD/wOnK9e9ESLqDFyWJF+nRTJ6/5/Rq4hFZqhAVsZ1YojFarXBbCoAh7ZKspBAMeWsMTSIVysjzn3BSGQlvRsfJBLF5MVUnOhthZFwWHtjsoPlmBEHzXQWGS9iQBxFMhIFSWaqPD+UgCPKGpsEqqccFSbCT0S+6mQU0ordxPASI67E8QaRNB7WCygsvOKEUIrIqsfoYVWFaeCVaVZtQAlhYwNk6wijo1J34281fBBXY1quppGXQwWaxKB1LEeZwgwgHOJCoQbupZ17dnr3kzhY0B8hvf+IZ0mQnOo5EENm/aglq1gueefw4TEzlRi/UDrqi/bt26FWfOnMFX/s+v4Mtf+jIOHDggP9+8eYuoxHLGsqenR8DBz372M7GS+chHPiKU2IGBAfzTP/0TfuM3fkOUYqka/KUvfQn/5b/8JZZ2L8EzzzyDZ3/+LH7/P/4+eGmOHDkqNEnOnf3wRz/ElSsXsGNJAcvTveIbRxBpbXhovaNps2bdVT+E86W1SC/7JDZv2vQWALORTwcpXMEvlqRbiwSyNf5d045SraLUNBFaoc2Lx+q4J915pR2qD2wilRSDcyeslHHtaBqAaZ8pzueIRZDehzaB0+tvEg/TdZRUYUqHtdGXvu5aUQeYprYthQ7KTpt7bTovy4AOvU9ssqOpUvN9ddX3+gHs3bsf+dPfxsL4BYxXW1BIbML8VY+go7VD5rLZ3abtAh9fdrTfeGOvzG6uSZOm2CubJMDMLP+kFCHGRoflWetetrxeqLju8b7P3yAAxPcxcHkI6TSFfXgfcaGyAPvGQPZUgOka1U0yViyF0KwuRshHwJfxS2w+hVp0uTa4v5EO5u10OWQNrbH1oyo3Q/192P3M/4sVqWOIOSVRQM27aVyqrERk7l3YvmO7dvKCNVy43Ie9L/wIC8N7MSsyIgCTz+RQuROnq3dh1bot6OlZY+JH0zNsViY9D/qwcT+4XnIMhIVbxhoW3NraWrFy5WosmLdAxJ0SmThCEcYbo3Zeq8CtVRT8BAngYtI51BhGAFox64QCQoImxiTpCILzegSMBGcsUTf8TKUjSv/GinYwI2GCy7ixPrEzifVMQNaBfK4os5ksKrMIwpEbfl/NCyJfA8bplYkgogSpwuowAjoO46UnQN8nUIMqnNM+qyNSQ1LWYRPDKFDnUrWVHUpXCtTN3pXWc5nFa1J2+f0UtJNZVatyIzOJ1FKgvzVlhEy8N7Gev7N1K3N16nGEgJk2IONuEFUnKmwZPacUIjIijHKpCSC530bQSJZLXW+ZU/C97F6KRYmJA+ZGkHElG7nMitso/plTrkKOtCNRemyprLOqkTC5VVatXrUhuA1+nyXtrE/rfOvM64N1BmYA5gfren4gASYXoRApskKTVSVZgkwR+mFlsimX4Rzo6PAAjh/ci6ErlxB3h7E6dRoL4lcE9OiCOfWiS7fNc+s/r0+CGmU2qbA2mz9NF68IALlqEn3BzZi16iF0L1tkZMq1a8WKLquUmvoqcTXoO/CrIRRzVaksxlJB+MGykihpU2KEdxr70qA5SqA1iQCDiJUqFzEfA/7EsqS5k0LPTlJpKgEcO3ZSAguVbxngaLHCuTOhIhuAyc1rIGj4b1nhIAGYprvQTA8MBB309/VjcnIc87rmI5JIIlusIMaEQeZlGYB0blTMxA1FRsGSXptmgGl/xsD92muvGRn4KGZ3zkUmlZH30jLmyJHjiETDmDO3E6vXrBYgyp8///zzePDBB0XIiSB19erV0qHetWuX0GIp8sM5O/6Oar9UGaa/6SuvvCIglXOaVJV94okn8PGPfxxdXfMwPDKCfXv3Yce2HUJvPnXylFicUMW290IvLvdfRrmQRUvtKBYlLiHtZAndpSosczRm1lRvwyCGmfj5D+Oxxz7dsIp5kw6YClIw8bT3sCr/8rqwO1kuleAJBdnO4OqcCwEmQS4pxhS4Ig2LolMEoKyMa4dekxL5mz5xsmlzr0ol3HQXZB+mdT3qXcsmYR1TpLjR5bUOFM0Dap8VTUD0OK/7kk5+gz571YNuKPqcwxw98QOsSJ0Wb8uTk93A3I9jxbKVwmJIZ9JoacuIMubA4IB0PK9cvoy1mWN1gHl0cjUmo5vh+AWgcBEFN45NOx/BipWrPjCU2enArPkZlTvRdTHcP4K2tg6EWe1zmFAa1cob7OJOAZj1IhxBgK5fpn85pcuuP9R7vHntkA7mNTjmtx/AbOaDT72r+ezmShWM5tjtqiEeCaCUncBrz/8A6zKHkApNoOZFcbm0CH3eOqxeux4bNmyQc8Wi58W+Prz6/E/RicNYluqV/BtdAgAAIABJREFUjidPyVilFedrO7Bo9V1Y27NGHo26qIueRfOnQS3S00uQWQC1CjiPPjIyjEWLFqCttVPiFIuere1pWTM0xukfgkif3ovy3DraQWMh0yeNlFoC3DQLnVp0q1GpVHyldT2y9iO6lin9WebVfbKM8qhUSwgTYIbonclOn3YLdT3U0R3eC+VyVfyuRRwnSTAa1MIb449PkOljwvXghhxEQhGJy4rrlY1BZhTzBq6FFdeH71bQHnKRZNLBbUj3Ub0um9cbO0PMfRGmCMdDSqTNKitHgLUUggPCYBKLHbFX0WqynhMtTDNe8jyRCiszz4bGyvfV/ACKNR/5qi9+lhTxaZwHHV1SVoqKJfJFEKljEw2AKVetZtVh9V5gLmIEfK8CmFfPcui2VeSHHV8fpYrOp0ZCymSzx2XXaAJZ+7humAGY1w1v78c3zADM9+NVe4t9flcpsrf43DUnBqQFCcAMKrjk7KUCTAWd9qVB00e+lMeJwwcxfvgn6EkdFzVIK5NuOz71hU66gARX2vVTSmlA5ynoXWUH0iVYNxTa5F3SYYF0ME9ml6FtBel2PUKDsd0/BkWdN9BKqPiBUiK8HEAhVxYvxWiCQaysLVpjRMz304NKBJSs2ZWhsNpDFv8q+Z3Kolvq4JRZJANInEAEY6NZfPMb3xHvSIo9WErwhg09UuUV4QIPInrETgFl5nkehJ4j1VZWJJUKyOtDRT8mmqw6R2MJsQ25KHOn9yCeTMOJRBHwXNQqFUQjEQG1KmJgBnHsLMY17iVNOEgJUll6HhMPtVSsYnxkQqu08p+Dto42RFhFN+qz2qlrVL+bN29/Z39vFf7seyxothLzfL89Xv5NmXxeX49BtFiUBEwErpyg2NrUfBff/8EP4LlFbMu8JNQyzsS4Mles6nmaWPko1+I4UHkE9z34CNrFOL25q2DyMMuP1bRDG40mQeP9QWPyfDYvSofsRoo5OUWF7PGLQFYQ0TiVg3WyqOLWUCwUBZjK9RUVaKUfpjIp2Q6N0/ksMUGSe8t2C5s9U+WRaFRs7HsUFt4AKDQnXUsm0yo/9t4wiZC9p6cDBk0o9dFsBpjTJ4/t5gkwD+17FStSp7Aofg692S4MBDehe+UWzJ7VJcebaWNXLibHvXv3Hpw6tg/diZNYGL8km+FM25XiPHQnz6MrfgVHJ9ega/2jWLV67XvqcfpOLslvCTApilJ1MTI4ipZMm8zheT47U8Yq6SYBpqyVARZHGveZvYemU46VBn01wGw4+U09C28GMG89lfnq+1khW1O8mvaMcNbvdP84xrIFlMolpPjM1so4s/spbGw9hGRwQgpz2Vo7jhTuxNJl67Bl82aEoiR5erhMSuvLzyNR3Ifl6fOIBCWNl1cu1I3Sgv+ANT1rFURZgC7vsJSFJoA55TRqEBGASBpoxUcxXxYRmUx7WgAdC5w+px19zgcyLlQllhDksDMnc4fSxdT1X7ybJc5SjZVrowJLHZNREEbmBf8tuglhCuW4KBQmJSaQeqvUWKfe8bQAU8R0DMsil1U7MAWYnDs0OgNCFQ1igvYl/FKODoSiiFAEUISKlNYpawtBWYCFvCJaHBepMLUmgiogRG6To1Y5dnZYwCEZUaZoamOMFPXMIsXRCR4jz004EpXj430t85ICzj0+TrJt1Wkm+HVEII8ArkzlfD+AEhVheS7DEaXdmtkCM0hRH6/QeUoTU0Q3w+YyKsQjh2wsT+TojViTUnOtvZgBp1Pu28ZIhRlHFXE7NqRFO4MfFsuVRkQQBpbpqnKPZgDmO7ly3z7bmgGYt8+1eEf25IMKMMX82AkgTGBJkGmsSqg+OoUxZQBmsVrCmeNHMLzvKayKHjIAsw6/GqusdOpIhdXqN7tlsuizomgUPkXpru5XRXqNBkgBPPxsKIiil8CpbDfclo3YsKkHc+bMNkmQmTIgxUWoNip25AjABPLZkhhUx6iBHlSgSzU+UhuFAskKqvkuDbqmO1W/W5TOqqCoOaG3PmNmToRWAsEIRkey+NETT2PH9u1YvnyZWDGcPn1a5nJoFn3+/AWhFNH3kZ5pu3a9KNYNyWRC5hUJKJct60ZX13xMTk7g6NGjMrfY3t6ODRs2i3IuhY3Wr++R7s/K1Wtw6cI5jI2OoLNzFlauWi2iSraCa4/HHo6d8+Mxs7PI+RgGW1I5BeR4NRRyJRRzOj9J31VatMTFe6/RubMgUpQuTSHABkylMWnFu1k4pJ4EiICIJgwWbHJ7/H9+zr6P8zOSdnnaQSwVS0JRbWlvwckzJ3G+9xwmBs/jwdnPy+EJBYlJiFjwsCLNZCCM84VuTCR2ilcnX7Z7XU8GzDWX3wmoNoMzXhClQhm5bE7EHyhKRGBJJc9Gt1zpsLr/NUlWmqvXpDq61RrcSlWPgTPIYUeoyPEkvetqUtyQJL3eoJw6l6u3pc70yD1rEombB5iNCR/TtzQCGOZZY8GlDiya1Reb06ZGd8gCiIathT4/b7yxD6cPPovliRPoDA/IhwfdRWhZ/WtYtnonspNZOY/JdApOKIiDhw7g4vEXEakNozM6ApcqjHx+fQfJUB7xYBGncivgtPVg/YaNYo1kaX63HsS8I2Hjmhu5FsCs/8x0rceGJ0T1urUjgwAVds0c9Y0ed3MXUieydC7PdiOtcI9N1PUZuBpg6tp4dXGm+RmafpA3uo9v/wxfXTSZCjmvLsKwe3no/BCikSiKhXHpQJaLOfQf+hk2th1GwsnB9QgwW3B4YgOSLfNx9z0Por2zQ0DA4Ng4Du97HcW+XdKhT4RIANXIMBlcguL8X0fP+h47c2GKoHY/DJK6ZqHHrgE1ocWWi1VUyq7Yc8WSEenwKcgkWNRZbxXq03jJP+FIRGcq2emSWWVH1stKuSSdzhCtthxDdTUdPAJMFvPE5oTbqrkolnKyPb6XnUtVklVaqgWY7PwJLHMorkPQy7Wb+gO6rlN2Dr5LfzO4wQgmaj5yVDZnLOEstSyxPjyCOwvGAwGUygW0BmtIEmDyzJoOK9+kQNkVFgiXS/7bxhje51wTBISbMZJquSpFbScckTlS3o/UkahU1E6MgJOjJVLYdaj46qDisVtZE00DiVFUjKUiLI+dJcuaqsrLzWBItPX5fTNbb9d/AkyKMXJ/bL1X13q7nmu9m4V9KbgbEGosM5seC6OsYb6WhWHeo5TxZWNAnl0DViVemkLlDMB8+yvL++WTMwDz/XKlbnA/P6gAUxZcSn47PqIhgkxDkb0KYLJT5CGbm0Df+TPInnkN86uvojMyjLLHRZwy4+VGGdlQVSygECEJsctQ0CbAU2iuOtc2BQgZ82Hx2wqEcbGwAFdqK7Fy/VasXrPCJPXiZKkKh0H6WqqAghi6eCFUCjWh8YTDQYTCAekcEVx6QarNWQpLEy1RV3/dDUP5476LRYmp2NrOlRRxDQ2HAZy+lyMjk/jWN7+N+V1dAiAvX+6Tv0kfHR0lBWoUfX39mD+/C8uXL8c///M/Y9GiRbhy5Yp0PAmwdJ5xEyYnJ9Hbe0E8ugYHB/HhD38EFy5cxOHDh8RSpKOjQ/6MjAwKSGGgX75ipfhZsvItqn5NMzYWQLHYyfM9MTYuSQvBLUVpeFykXpUKFRTzFZm7jCbo3sxZHjOXaMAQ3ysB3pRUFWQxuE+FPfXmoLmwNum0n7fqsiK64Dj1qrRNHKRjzqo0RabKFYyNjMusTyAcwO43Xkf/hRN4aM5zWhgQehK96VTRUGZuxLolhaP+p/DRjz5iqvxNQ8VNtOHGEqD3T7Vcw/j4hHSSKLCSoJk5L3qT/ylvCe4rj1OSLiaBJjnhPS6JhfGw5Tkv5oso5ItSNGlpyYjCMT+n569BzbXniQmNVZDWmU8FsMrMu/EOZp2LZahbmog0gCsTFPmjN72+TCFAng4RPzF2Fs10dnP+7P4STO95fQ+OHHhV5rKXJC/KPTJSnYv0qs9j6dr7kZvMSVeY3ehoIoqx8VEcO3Zc5nHD7iA8n6qNjlDsok4RmdA4xiptcP0w5s7uQCTZiXnzF2HBgoXSsb/1QOYGg8NNvu3NOn91CqLvo5CtIJctoKUtLXOYCjDl4tzQt039Dp3h1e6N0mSvqdArnfWpr9saYJpTcfX5vJrSW664ONs/ipFcCdliSebpEiii/wAp3WeQDk8KKHC9MEYqc1COrsDiDR/H/IULxMv18mA/9r/6PJKF3VgUPy/gwDEz+OO1uRhMfhSr129Fe3tbvSipzAArvtfkTdG89ph5b6GEkv2QYzHNQ6Y1hWCYdFNeOwrWVGX+ksfK9YUAslwpyewjAabtMjOOsDpYKZdFbI2xMRKOC+VVfld//vVOsgVgdkXLlYJsP+RwplLvEVtk1XhigqMUjw3wkiKtsof4WTdA0OuabUdR8Sn846FM9XYCPvH2hljFyN1sZxcrZbRaiqyYaSno5bZkBlWKkLpPjHfN+QLPM4+VLwG6Ujmm/7UDL8h1ltYkJbUX4SwmASbpswTiVGFnt9L3IURbdnV53A7NU4Kq+irTE2Z8xqyNpi5onshG3qDgUvkwwtCx7A87p0n8bRRhQyFdySkUrf1afdnYKdYjwsrR804BIW5bGU8686nNSt2OFPykUKrHwZ/NdDBvaLl8371pBmC+7y7ZW+/wBwlg6iLWqPkqwARioUYHk3YXOhLfWPTyxTzOH9uH8/tfA3wHc2KDWJzoxYXCIsSdPFanTmrCbZNWk7iKL5MkyaSmqjiKBJe6OqpJmZsWSoJHobEEAxiptONCdS0WrL0Hq9asMOBJ5xh06J+WI5zHZIWS8xdhBNwQCtkqykUK/LiIxmOIp6MIhKvwAlWTpGuG0qCAaRW0UZlszG0wKSMdUqEbv1Opuqo262BkeBzf++73BTxyppAAka+envVaQS2XsW/fPvl7+/btAjA/9alP4amnnsa6dWula8gu1wMPPCCf43wL/zz1FP0oPyczjN/5zr+KfcOjjz4qAjtd8+Zg+YoVeH3PHqECbdq4EVECRnMAtnrKIxRaMgVp8mWxFHErFSRTSenOxeIRAev5fAnlgit+e5FYqNGV83wBvdw/CrXweAgSLKiigixpWqwk24SU1WJV/dMASBAplWaPaoUF+X9SYvk3t2nvSe0kKoXXAi+v6stMWrFQgOu52HNgD9zyCO7r3CWCP4rPFNSpyANnVgIo15I4XNiJ5evvk3Os29aXWPjoztX/3/xGkrzxsXEk0nGZGxQgaUnS9fxeAaV2FTnDRBGpxqCiwZaGcssKeACVUgWFfEFoaaTL+tJN1z1SFpVmXUweCfa9ak268GL+HdKiDJOsN2NJNnetGg+uwY1M5Ewxxz6f9JNjV50ddhUvUj1qZcbyex25rpz1ZacjwISI1PU6rdwYh9dcFLJFHD1yDPlLP8fS+DEkQkxulfIaXfIoNmy8Q8SSJiey8vlUOokINfYDARw5egTnzp2v7zJPMe993id8dSfPIOnkZJ2ZcFuxffsOKdywOPL2X42O7Nvfxi//SQvs9dqRsi8cO1SKNVlT+CymMhRzmVocaXzz1YDT3qtSM5CLqamrsgoUoDTW3sactn3fVcD9LTqY9rm1+/PugH5TkVF26TXEp6YCTLumF0oV9E/kMJ4rIRYNwytk8fILz6IjOoktbXvhoCzJfA1RnM8vxmRiJx56+CGkYwnUHA/9F0/h1MtfQ1f0JMJBOu9q8l/xorhUnI/J+Bas33InOtrbBfRZoRldE41OQB0U22ujAJQMklqlJsrBXG9SmST8IOmgRkHWo6WWMiz4rBJcUoOA9Hyuq1ZbnvGQQKTCuXFRluVaGkEykUaYCqi2WGoLFaLW6sta7Naoth403U4yJvSq1tXRzXKpcc/edwTRWgyrlitC82XpNxShxYlqHhT9AMaorupEEKF3J49BZh61Q1cVdZwq2kiRFdyqxWeCbgJMWRMNNZZrp2W98DwJNbdG6nBV6KJS+A0RHDrIVTxk6bVJcCfWIrQo03EPvpfK+RrLgzoPKkpFGke4S3x0tLuotGIFrqabX6erqC+oAHADDhn1WKzgO6lrYeuHsi0R/AkgyvsnxOtO9o1kO/KnvobbuUsyiQwTVr6fp8ch+0h5CVIEMPehKEWbmCZemwSYYlPyy69TM1u4vc7ADMC8va7HL703HyyA2QBRPDFMjDl3GQvpH3YxSSFqni3g4tV3+SL69j+FdO4QxqrtyLtxxJ0yan4QSxNnMTfWL1VCoVHKwmeVMw1gsFfBcEFkjsSYHau8erMJuAqpkJ7JV291LcJLPobVa5YLtccOh1lqkFQ6Qdoh6TxBBD1SZSm+QyU6VwRYovEwYhmK/hCU2GEFWZFNpdkK75jYaiqHCl9UoTYI9bEUVVhRm1VQOzo8gR8//ROx5li1epUAzF0v7sLixUvqIOr06VMYGxvH9h078PjXHsejjz2Kp370NNavXydgjv5otP1g15LnkMH0Bz/4AX71858TQZ0XXnxRVA0/9KEP4dSpU1ixfBlWrVqNV159VeZNCDDjsajUQk0oMqDKl24cffXyEwVR6CQtWpMKVz/j+GIlQYGHVDouQiwEN7wLSFF99plncfLkSdx7772yX+vXr5d9Jjh5adfLWLJksXRkCYZIpzp79qzQhKkgy4SEwj60LKFqIgV+mBQR6HJb69atEyEg7aQqddQCHV6nasnF2OC4qACy8zeRG8Nrr76Aec5RLE+dmdLTESl4041m5yFXa8eV5GN44KGPmGy00QmUaG+6kBZ68qOFbAn5bA7JloSATE3U61i0LkzV8E01XT8DXCXpnqIWaLqZVAAslJHP5dHR2UF9f0nOpOrMBJSJYaUq1fZKiRQ8pczy3uY8MTupBHwyO3QNlDkdYFrKFDMRdg55HWlNo75yKtcfEe9aI2Bh7hrbqODzyPlTvp/PYjQWRSwel7+FmcCqf6kkQLBWcaXrSwpzMq9zmKGgi7FqK0ajO7F0w8fQNbtLaMdUlI0nYwKyAyHSYpX6JR1aJmXBAPbu2Y0jh4/UO9uzokMoe1GxhliwYBG2bNkiDIG3ejVqaLagVYdBjYKBZmRNBTdTcLixRuHbjCvNhbup3WN2J9i9zk0UwBk3iiLFhU3QtEP1f167l83rYjs5ouCthyhzbdoFbwaYOlOt77HnadrB3yDAfHfApTxdtuUvu90o0djLMdUqSjprtRomySIoVpCrVFCs1jA6NITzR/bLmMfGlr0c5JB71vVjuFBYjPH4Dtz/wP1oT7fCC3oYHhrEyX3PIT75PFKhSUSDVSlkUW2d9+bFQhfGnDVYsrwH8xd1o7WVa5rp/stONjrE9WfTDjl7PkqFEsrFiow6EDh6ARderQrXKwtF1p5fFgrZcSTApFUFaaCMTdpn4xrK55Yq47qWBAJhtLS0IxaNm3l7BbUNui27fK7MX6roD2NcY43RjrdVrjblizrAVAEwShpwXStlCwg7DmKpBMJRivBQ1TuAURcoO/TGDEsXk/mBgjCdewzUXLQ5NaSCmjtowY0RtiaAmiM2BK+8d3kt2YmUgqYp6ul9ztlOB7WAg4LrI1f1UHMi0sWsUbXbMbZhdX9wI7ZmwJ10sGWtb5pplKtGixEWFKUEVGeQyHcaexARmzddXm7HKtJqr1HvUgGRjE8el37NiYRWzK4mUaociyrEij6FngRzVU2n0jBZOC8qz7KgT/PRxrJiXbxnAObbXKFv94/NAMzb/Qrd5P590ABmIzDrYkaAGXeARBiIcTTB0H/qmNAAzImD38KSyrMYLnfgUmE+ok4F86J9yIQnEA5WjV0D2ZVUK5QhgWmsLrNqSo6gFbw6sOTSzSBgFPqaFWbPFFYi33I3etavRucsirZYeojuoY4fNFOSzHyCH4ZfCyI/WZBgH8840sW08xH1bqWlBfqcJ9HEnt1JP0CTa/pi8ftYlY4iFCSI0+6lB5oyBzE6msVTT/wYmzdtRveybvE5O3v2DOLxhFRXSYPt7e2VJHzzli342uP/gsc+8yie/tFP0LN+HQKOh2w2h/vvfwDHjx9DR8cs6S4+8cSP8JnPfEZUBmkRQiVX62XWkmnFvK55OH/+nCjW0haEQZcdW31pt4v/X8xVMD6SFbGZNtK4SD9mIpvLoVLkrI5Wf5n0s7PEfMWKN7nlKp780VN45ZVX8bu/+7tCXVqxYoUkK+ysfv/738PixYtx//33CwBi0eCHP/yhzJDyZzyX/DnnSX/yk5/IuViyZIl0RdmJpbXJmjVrmsRzmvJHVqBLVaHItrW2IkRfuEANJ46fxJG9z+Cezl1XyWholVh9XUteDKcqd+COh/8DWsRyRWX/KWKllgWaBGnBQam+7MYVcgWkWhKIC8BsqizbDoQo9xpY2oQ+6yxS2y21nVIBvQHxjxsfm0QiHtcucJBdVzUSr5Zd6XDyeYjFY4hEaX3jSReenW+C8TSvT4IFjkZHq07dNvOsUxJ9Pl9VH/lsAQV6zFLNVihgqmwrANP8TBU3LEUrIICEdDQmq6TclStVub9SyVRdnIliVSwyUMiqWCni9JnTGL10GAtCB6XgxO7OydwytHR/DMuWLUcoGBGQK2rLmRQQiyBfq6FYo46vCot1hIM4f/woDh08IIJJfGVIYfQcmcle2r0cmzZtRFtb21uu4g3WuyZteqEteGpU+2X9sEoclnJ2SwFmA2hoV8LSkwmMSG+sYGJ0ArF4FMkkrSp0xtwscU3FBU12bffTVlqU2WEUik03WkCWFAoafr6W5j+ddXuzHcybDKXvwNubMukpUNPgZHNOhE4qBSQf+WIJZ/pGxLIjGgtJUdVzXYxd6cPY5QNY4ByQ9bwjMogqougvLcIFd52IS23bslXOPgspZ08ewvljL6IlOIBFiV4pwqoNYgBFL4rhUieygQVIdu3A0uUrkEqlJQboJTZaAPXdt8WMgIwtkl3CAhOLWlQPJoWeowsEmHwRROqzzrESFasRICgqr6poreI/nP+uSgGRqtaxaFIApp1HnCK2BnYB2RVUgKm+z8oe4iymFl+twJQ+Qowb1htV4oaJnaVyGfnJrKxlZH7ERBOAoM3HRNVDlibeobDOeJr1i6I/BHVutYLWoIeWkBZHBMjV5y+rssbwy8NORI5TFLojYbNu01fThx8MyNxk0Qsgz8KyHAQBJgV8Gg+08JB4/ZWqIQBN5hvJgDHPS7OQmaW8alfTLCTyORXpo7WbsmN0m1JgN1/HWKSNRS3kyCym6TRKh1SK6iykE8Qrs0bZ8CwAKCVWaMuiGqsjCzz9VsVWAKgpKDWR0uoF5pkO5juw3NyGm5gBmLfhRflldukDBTCbViIVRgsIqOSoTyrMGcxpAj9CGfHRf+kihvd/B4vLPxNq4lX1c6OOLZ0vY1wvkdVQmaac/6YqvJQ/LUCUtdUkXeY9VS+E0/mVKGR2YN36lZgzd5bYfkhyZZTrmgOhLufqP+l5DgKeA6/so1z0EY4HEIqz0klaz9SZIyG/BkISAHXx5/wHu53cFgNfBCGH8u2kJLHyyBmRqsys5HNlPP3kjxlzkE6TdhoTEMbk4tixY6KIyu5PJp3G/IVdeOLJJ3HffQ/g9Vdfx7LubgmmTGC2b9uK/v4BnDlzViiA9Fi8446dGB0dw9DQoFA9T5w4ISDt0qU+8ROcNasDPT3rBHwIGDIC6lInpdKuX0N2LI/8ZBmz5rYjIpRYVxMRzt4UyjJqSfAZjpmqsGh76HVhR+XZZ57D88+/gN/5nd+RGU3OGvGcHz58WLqSnKP77Gc/KyCSgPrb3/62dCrZ8SQo7uzsFJD053/+5/iLv/gL+X8mQK+++qqA1Mcee6wBMM2NYulcBJhDA8OY1dEhxuOk8p06fRZvvPIT7OzYjYRDENLw/+S14zwmO2G8/r2Fxbjkb8V9996DztmzECOtygcmqsDYRAmLO1NAgFMwAaWn5kuoFitItSqY02JDo7tzM50a+znbFWRyQRpcdmISyZSK3eRznE3U60EgnklnEE1GjcQiNTN8AR08f6TJxlIxuVeYZJFezC4ikzoqFEtnUar5+tCx+k/hJoLUaJyiTXFJHvlr26Wo76PxhtXsxHiBmoSL22EHNJ8ryPW1c9T8eTyR0JmxkFLBD+x/A5XeH2B56qw8R5eL83ClNA9FN4EF3Zsxi4qyQQexRBqVSBhePA4nnlBfvHIFLUEXmUgQB/fvx+FDhwUYzYoMIhosYaTSgU13PIRVq1YZCuJbrerN4EsTucY68+YI8mau79uLKU2dLJMKyna8ILKTBXnWuU60tmXMfSlcCSVRm7k4ubpynazlkYIXHREgqGrqXFJwyqVQSrVuO6GdKu2uNb+ueezX6WC+vXNwaz/VPALCb5IOZtk1dEwPlVIZRdfF4Mgwzh45CKc8jOXp0+iKXZTuT8lN40RuLSLt6/Cxj6tIGF9DQ0Ni7eSNHzRdz6l+0TybWTeJ3vwilIOzMH/FNqxZt0nAHdcYBRicqdRemNigkGJfhYisMeYkMjE4ETvbzg6mFmS0S2m5KUbUxwC1SpUjCa56L/seSqWirBEETplMOxLxlFxvUkqtcrecI2PH5NZKIGWegnX8N+M3/TBZlCUA1X3VdZBsmIYAnqFpGvaJVT/nyIf1qeRH2cUk8OM1qPjEfVHpdMqaSzBVqSCOGloi9OOmpZiuY9WKqqnLjCrZDVFSglnE1I6ldPqsUE4ghLIfRKHqy1xlIBSGR9DpB+Aa30opvhhfYQoaEdhxVp4pBzlQVsRH9d604+iKeFFj7airtpqxCLkS1ufSCP7YjqYwM0z3WrQBpBFM8GjvqOZiCQtsVNfX2FtxgYqd2eT1EHtTIyBk+/i8Lwx1uRlgGpFe0AezZYYie2sXm/dg6zMA8z046bfyKz9YALNxpqhSxwWNoJLgMmkA5vSJHwaWoYF+XNj3U8yafBZd8T6TrE1dIOuAUoKRXZWvcWWa8xqTxDZanU3bDEDq99KMAAAgAElEQVS88C5We9C++iNYsbpbAJMkW5y1lC+xyZcVHlCFWUnLTPAIuEEUJn04EQcRwWEqOtSciDBV4+A/JdrZSVCPQkO9ke80852mYswKsyqikjrrCMWUNEfxzyTtOE5KUlDARKlcEa/EZDyGYCSCofEJxFJxuKUCEtG4AFtW1BPxmCj5cd7QVoYTiSSqNReVSkkop5UyVWDDqFZ09oRKsFQdtFRLCWGSOIpZowCXUq6I7HgBHbPaEZIWNSvWZQHI9HikUJEK92gXmDOmUhsIqF0HvS9//rNn8LnPfR7Ll5P+1SrdgD2c/wyHJekidZcemExg2G0lEKaIEefpNm3aJPOpf/Znf4a/+7u/E0oszz0/Tzrt5z//+asApu2s1Ko+smNZMSeXmdFEFF/7+uMIBVz0tBzB/PiVKQCTSQHnelj1ZUesVIvh1dGdiCdT2Lz9fixYNB/Fcg0n+yZx7HwfHr2rB/EoO5vaYcxN5GVf0i1JuV/eCYBpnwBasJDilpvMCjAUmwCHFigRtUKJhITuzGNnEUQ75wr2SFdlxbtYLgqwJ9WZQIvgnskh5xIb1idK6aVaJKl3TMJY9HBYbrcdW/N42oq7UtvlDqjPYer/GSDDOSsan3M/RIRI1X5jMXZbmUAD58/34uShF9FReQ3z4/1T1oCLxQU4nV2OmtOGlctXCo2wzPmxZBJOWLu1Tq2KFsdDOuLg0sVL2Lt3L3LjfZgV6RevTFqYJBY/gjU9W+T43+plO3va+yPANHPbgrCteNfUbtitB5dvviZSQVTFrKJIZpKidMkRAS10KfNjKsDUK6PrmKp7yholtlC6BrI7zu4PwSXfyTVIvQ2vFvp502N/HwJMOS9NhSGeGiqVFkoucmXabVURCznwK0UcPbwfhdFzWJU+is7wkKz4VKHuL81HNnUvHvnYp+u3GQt+x4+fwOXjz2Jl/A0ptFKBvZnBbEHgRDWN4eh9WNzzsIwHcKZSGT16z8nIBa+D76BSooo3RcCAWIoCNerxzMqf51eNMBMLhgoK7Vykgk6gamjv3A+u6zJX7fmIhKNIpTIa0+pxQQ9Ht8X3s9tJgR/IiARnN+VZdNjptUqs2hlVtdiG0ruuHQ11cHvOGwyLxvPleQEUah4mXQ8VJyzdSJ44WUXYkXVLSEeCyIQ4iMLxE42vNkbLemNsvSzjQPYHQRTovUnl3FoAPq3M2H0VdXkCRENv9VVDQfgAZq1jx5LnU6iswjbV50zXwKsBpjwjqhIo11yvu56TZq1unWY3nUaTB7FrztEULV7rNbD1HXuWIjwaoRwrCCUwFnV0UxAUBV4772mKTFbtfzrA5PYJMGdmMG8lMnhvtj0DMN+b837LvvWDCTANjz/I2csAUiEFmKQPXgtg0hT6zIGXEel7Bitl9q0GJ6CJi2SX9U5lo2tZF5x4iytjK7n1t1wFTAO4UF2H2LJPY9WabvUEk8WZANP4WRp6rKUQSedOVnBWdGsIugEUJgNiTB1JB+AFKlPJVaa9od5U7I5aY3M9NPUYa1CDTIg2VFkrhKAdE4Y8G3RKxbIoylIJlcBrztw5iLe0o8yubdBFMuKTeIsgOLuo6SLBqZpmm7AjPp/sRrEDwSvDJJKTLKRM8TPaTbXBnoC3/lGj1MsZuSGat3d0iPy95yj1SpQJJUQbQ20ZSyRNmGVPKu1Rta+KZ599Hi++8CJ+7/f+Z3R0toko0eDAMM6fPy//fuGFFwRA3nnnnfL/7KwSQNFE/OWXXxZg/NGPfhR/+Zd/id///d+X97Iy/Ytf/EJAEcWNLNXT3gdKOyIdzJdZ2onRSTnOaCyGf/3hdxEL5rGjYzdSIU2ObMBmd5JJBQM1BazYxRwsd6LopzCeuAfrN25GLRjBucEJTBQqeGTHagRZKCC1luAvmxPKZzwVU6Gjpsh9swCk0R00ViNGRMqtMPFX6hsBGgUoeMupVYS1zzOJqMxiakLI7x8dHcfrr78u4JSCUlQonj9/PhYsWCAd78HBAXkf7Wt4zw30DwjAIKWMoCzTkkEul5VOGeeyqEjM460Xh/Q2bHS3zHykPXbuhwjG2IRPhLb0/SdPnsKZw7/APOzH3NjAFIA5VO7EQHAr2uZvwazOuXASSZTCUdSiUeniVrITiAV9ZMKOdJkHBvpw6uRJtHlHMS92BZlwTrqg2ZaHsbjnwzcwg6nEUitGJcmqJHB6f6vC51SA2Xzv3bJgYjbc3BXnv0njJz0705qR+TW1stGLoawE03XUO93Q9a61/1y7FGASPPCe4LxeMEiAmTQztxZg2+fmLTjB7zOA2fy8Np9jdvnGckUMUmgqEEQyFkU04GPw8mWcOvoqlsSOYG70siTwTOiz1VZcjn8cD3/00Sm3AruYe3f/As74HiyIX0QqpOJAVT+MihdB0mGBil68YfR7q+B13I/ulWvR1tliYoOlUdKBMQQHYZSKFZlhDEUDiCS43rOIQ3DJOMACoNqPaGdK9EUNyHQEDLGQpDY0xGpKj9W1JY54PGmKDvq9FvxZIZ1CIY9KpSgiQNFoHNWqFpBYxGQXk3/zcyx0qKiMdr4tW8L+24JL+/9y5xoPaR5RgGJCXkCsS7L0wQqE4Bql9hiBZrUs+g+tEUYj9dSsg0vRatDbml1HdqSlHRhwUKp6yBGMiZog11EV7pFCI2OBEdeRTqXEcsY7FecpW6sy+R1XB6PAbiYfue4yluhcvxErNMBOxX3Mk1YHjNOeoymxo45NDRhtiMJp+mQ7mGZW09idSDiQkQwDWK1SrC4DIgJUJ2MZ8GuXtfWZwAzAvNUL+Xuw/RmA+R6c9Fv5lR9EgGnBHxeveFjpsakwZwquFo8QiuyVSziz51kkc4fQHhlDKpRFS3jMDkBq18UANd1C02I7Re1vGi3LJEw22TNwdcrlvFRdCcx7BMvXrEKMOytzmkbMwXRALeWLQU3n68R4U2ii7GCWJ0hRiSKS9lELlJuUQe1CrzYXOl+i1WUJlkZuQDsgGkk0yKo3oZVRrwfEgHpy+l4Aly724fDhYxK4OZPYtXgxlq7uQSiWQCIGpEIuwgyeflgSG52RYkVUabncEIU/OB9DgKnfF0A0nBBQSFVRkbB3lbYolKZg2PiCsQLOWTp25moYHhxGS2sbkpkEKl4BvkMBBXrsme8yVW2hH8ssqiNUZHYwn3vuBezZ84aAQ1KAeW4OHTwswj6kaT7zzDNClWUXkzRZCvxIZysSkU4m923nzp2iissODYEoASbB544dO4Tye60XEyxW4kOBiChJsBs6PjqGPQd2wy+PYFlkjwCPSKBYT554BVWZTwGm3Co+Pe6SODC+DmPefKzevE38KOPRGBbMaUN+bAIxJ2JUjl20z2oXyudbpN03vNxYQKa0RLVkkflN02Gxc2JSnRaaKjuJVh5Ck6J68YGKxSPjAuhJQSYtlrO3FL3h+STgf+ONN4Qex7lWgsfnnntONtDR2Y5MpgXLVyyXWeDTp06jJdOCjRs3ijqxMgMaL7t/Cm6UCqf0MNM5a6baG/DLTx85chTjJ7+HReHD0mW2LwLMjnW/jvkr7hYLjlzFhRuNohwI4sgbuzFy6jUknAq8QFxKHqTERoJVLEleQGd0uN4lGoh9BHPWfko8cd8a8FupDSaq1mSd64KyH1iIMQKf2jUwXUI5wjeT6r3hq/7Wb5Rza5JZLcz5GBkcQ8QhjTkmnr01ARe+ehWaFlljv/Q6WJp/oyTYPJKg9xMLRKIo6tekoyXFqRulxwpKmLaWv0Pn4FZtZnpBSM91AHk/iN6BURw/cx6xSAyJaBTRYBChWglDp1/E8tBLiDk5uVfCgQAm3VZciv4KHnj4k0apVfeY68uFC+ew/xePY2XqmIj9VPw4xmpdyHqzsSRyQHxcWWicrKZxJrcM4TnbsH3nHUgl4vBquqYJzdQATM5eEuixqReO8xoqw4ZxQLtl7F4qCBLGjBmS16Ic13h2/Ix/tFhX8Zp7woxgIUqLKfpqvrfZ7czlxuWYqTTLyMZ94TYJTlUYSD2TGWdkn81M5vTr1wwwrd1UpVqRWE1bGJInqKCarwUxUqqiUKFtWBDxeAShqguvWkHY94W9EDNzsgSSFtDKOUMQ+WIRVbJsYjG4QQeFcgW+FxQBPFFYNSKCjAEEkJztlllZHp3PsZaAiOywo1gKOELf1RivIFbiL8+pAXTcji3j1PWJNU2QNUPnJFXLgvVfftbmMFOJWlYgqaFG2yiAaFYhDFqh25r3CpBXcClzpkZASETkJD/Q79XtGA9j2YB+x4ZMYIYie6sWmvdwuzMA8z08+bfiqz+IAFOjjXo10TEgFfKRDAXEI2p6Ym1VZM/v/RlCk6eEGsTqbWtkwkhs6gKpC53xo7TeWUbi2xqzN7ZtMufmxbGRTdebCzWEMFSejZHQRixcfRe6ly1Wi0bOEYqxs3639XfThJ4B2hOqCf8OeSGUJhgAQoik6QNtlGSbA27dqoyBuplCZhNqIU8ZRVHtckrVk2JAUm01AJTUzKCDcqGKUyfPIRyKYenS5ULxPHT8GLqWLsLsebORCAcRIe1IPq+B2xRK60bSAtpl2+oJxpeoBiIqIFAqsvy8AQfqy6kCS1S4FbuQMmQOz/dctLS3ioJn1VMbCa16GzNvc840nVRxByZAlXIN+/fvx5UrBJAPoa2tVbZ78sQpUYclXdZSYglqrL8nRXwIJrXT1iWdTSrHUuyIXUt21whCRX3WeLRJfK0DFxWIkmo0O5JwQL9F0ku5nUtXLuNC71l04CgWx84gGqD9iXjiSHAVzzChyXLGRslPY6UIXpj4KO584ENy32ZaWlEpFVGayKI9mZYEgSq6mda0RPV3BmI2jsl2Ie0axWvLa2ATflFFlmvH4zXzdUYggteJqdLIyBiefPJJHDx4ULqWnHOlqi9BJRWImSDREocAlNeDYHTDhvUCJJ999lm53Dvu2IHu7mXyHgLTDRs2mLmm6UqXukaoCNLV4NJ2Q5qPi/tw+tALSEw8hznRwfpy3F+ag86eL2DhqrtQopBSvoSaE0Q14OPwgQOI9H0f8yKXUUArqoEY2iITSIVz9efbYj6KNs3f8JgIRTWLHV297jc6IJqsU0yJjAsKWrF4wnROaeEK8nUdudUAU86mdFONMqRZBsdHs6gW1D6oWquY+lxQntdQpNmeptG11PNuvBYNFViUiX2m0Pb4dVyBRTc+cxZsWKAx/e+rzuP7HGBqzs512pdCW6XiIlsso28si+FcEUme28kBDJ95DqsyBIxFcOpwotaK096D2LTtXlmjGs8s0H/pJM69/I9YED+PsUoGvaU1iLatQktrB3KXd2FZ9BBiDp0VARZWLtS2YeGq7VizZpWu7TJXTbq5K/sksZEd5lQIoQg1AgjyVJyKhUq1xQrJfcMbgzoBQvbkfK2s4fwZRehUAZb3uNgR2eKro91vW+wSMCjUURelyqQ847FoQj4jFhheANEIrafIbFBrFM6+qwKxVZSdSkNuBq78N9cVxjx2Q+PspIotEUXaHJRcH5PFMqpeTTxtzx4/ilI+j3QsLjP+s2fPEtYLQTe3xfdMTE4inkhh9/796JjXhZbZc1HmWYhEEAmrJgMppQr41Dql5gVFXyDOHCdYw+CVy5g9e7aMplDcrBxOoiCEXBXf0XOn4JJnVa1FLJNEa9aGFWusRdSPko8e8yhSYEWEx9BfVTetkfFM5xs017HqYc8wmfg764Mpe2WAqyjRWvq3AZh1z2SjXi4U4kAAMx3MW4EG3vttzgDM9/4avKN7IABzsImHNyURnloVNEWoKeyrW1wQv7ljbV7lzCIWF3CpAJOza9MTawbo/ssXcXLP8yiPXJGqLUUR5sQG6r6LzR1MbWdqZdWqpjXMM3R37W40K282DoRBTpfmCbcdl0vzUYkuw6LlW7C0eymi8RAQrArNVGt9FmBq8JP5DXa/DGB1vBDKk1rt4wymG2xQUOuUHjOvKWmmqRzaqqB2C3TWSSv6rAozWTOgU1MYmZth8BZqadnDubMXEY0msHjRMhQKORw+fgQLls7D7DltiAbDcGgsb/4jgGIQsZ1TO8PK39OjjN+tCSIr2FFDa9UzKRRZY0HA/5dtehVUKx4KkzVwviuViCDZGpc5vJrl1NgZv4AHVyxXGpbPBKsEmL7nCJ2Tc34U7LGJBOm/tCWh3xl/T0VaJgUEjaRoWZ9L64FpKbCk7PFlxSYIPI2ekNwUjaquATaWhE26sweQXsqZTILcK31XcPbMMWQqB7Emc1xTSc66hEKiXii0I/F01aRjshLCgdydSC/YglimHS0ds1Er5ZEMRUC78mQ8graOlMx51rmqjRu04YLd4INPefbqMzV1tdImKGkyiHoiJsWDxoyRXnsDdCQ/MGrGTGVs4YUU2ZFx/PznP5fkbeHChZJk2o7wxYsXBdDv3r1bgPy2bdtkPpZd4p516/Ctb34LhWIBH//EJ7B923YcP3FC6LL8vc48sWOgQMsWNyxF0wLM6VRme4T2uHh9CXDdi09gZep0/Tm/UFiA6KJPYPm6OxAOhJEdz+JC3yVMTgygNHEJHZW9mBW6JPUBWqioTY5NzhpJ2onSNszf8FksW9Z9HYDZXKzQQhCLLpxpk2fF0P04b61CJrbLcwN9a0Nps+DlmkzbKZupt6HrhSgLDm13spQrY3I0J8+nZU5wzplqnMkM6drsw1ivXlPoEtaDCvsQAOjcOH1+reehXh1r76DCTub6mgv3fgOY1+pQvlkAtPeqdODhoeh6GJooYiybR8V1EQ2HMbu1BaXcCN549nGszRxBzMnLnZCtteFw/k4sWtaDrVu3CCCR9QkB9F06hdMv/3csTpzFQLEd5/AgNm/egtaWFpw//HO0Tv4Y6XBW7l7OgPdVlyA4616s3XgHOFMvirGlihGe8kAtBIfsobiDQIhrsIqzmasHJxiVrrvcMyILpHPaIoRT5fVWuxKue3ZsQu7NusWS6gI0AKbGOKrUFktjsq1oNKk+ltIJJT2WxUGyOjjL7cq4AOfFeSbtNZh+LZrXAu5buURbpgIi4YgwRuS5FlEfFxO5vMT4ZCaF7373W/BrNSxdvBjhaAyds2aha14X8vmcrAdkyZD639rahv/7q1/Fjp13Y8O27fD43NJmySrOSh2MFFqTF5CVUvMRpWeoX8XTT/wQ99xzlxQdI7E4aqk25PyI0GsJhMkgYmFPhIesH6bW2LQUZddwFmcNkBTmkVF65b5aCxEVOlR12XoUMP+0IaWRFzZZx0khjyJ1FmBalWn9ML9PGDoyR2qL342cRYoERhV7fQtnMG9gPbu5DHLm3e/xGZgBmO/xBXinv14A5oDxrJuycVMlNDMJjXRy6njPbQUwp50cyqxHQz4Sji+zmDqDOZXkyuScPpiD+3+ISPYkrpTmozMyLH53pLI1z8BpAc5USOlxxeDJwGI8nKY3KWX5MxRabWZKW07m4fjvoWoXLrrrkWhfhq5589Ha0oZINIxINIhwlAjZfId0HZVKpKbi6vsmDToviGKOFfwAopkAaiK4oD5cyuY1s42GXiPLuKEqyqynwjhVjq1SVp6Bksb3AQRDNHcmg5PCDAzQnJBx4Lo+Ll5gAl1AW8c8lApZlCuTWLKsC+lU3MxQcqxfVW0pMCRzIpyvkQ5LSGaoXK/YmH+xHnb8hmBEgYfMWbpS3ZaEikDXrwL840WQn6yxZYtMSwzBMK1XlPbGc0NxIfX0pFccZertrKmt3CqdkPM59sVzy/NIopEo8RkwInM7AoCNAqKhEitBTTlF+lk1x1YjcjtbqAFTaVbaRRPTc6H2+QhQ/VA8TrXwEPKiAmjp8zY0OIADu3+MB+a8ImIXvO5MBl0zm0L1Pi2aaCGCVNmXhnegFp+HJWs2Y3FbHOWSK13UuZ1ppFJhM+tq53CbKjLmPhXwZ0rXdfBnbt2GCXlzIm/nrqwht3aN+Vl2XaUQY5JHPc9WWdncwBYMBDmDSR/Q19DS0orVq1eJ6AiBP88ngR1tX9hRpnoxu5ac1yQApQjQ//f445JIcR6Wc7CXr1yR87VxIzuYDaq0vaZavDGKlyZhvdba2ty9YDLK/Sie/VesTJ+uv328ksbZ/FK0LroHK1asx/j4JI4cO4RI/iBWpM4gHcrJvmkyG9Q1o75wNpKkkfSvYM6aT113BtMm2LoDvL94jquo+fQVVP9aPtsO/whd1oobqaCJXAX5fpPEmU6GePxKRcTuk6E21wsI2kFv5JWN9+muKNPBegDXu7BeENUiPXtLIppEGuf42IScj5bOjABP3nPyfBvmgdAVDcC0ytlUAYVPKxtlYVggLZ0YuecaV/C64FL2t3EO3um4+na2dy2AacVg7PHadaV5+1xbhyZL2HfuIiq1KhZ0tGF+ewsioRDy45dwetdX0Z08V/dnLNQyODCxEeH0Yjzw4H1oa20xdliOKH0f3v1TzKrthecVcSV4J9ZsvA+zO2fh8pk9yJ/9ATrCQ4g5OmdNobpi5i7M7fl3SMbTyE3m4YQCiCUICk2hSWYAjZ+zUWxVT9MgwkGNF0qfZ7Cx3cgaXNpl8LdhXbeswmr93q0HQS288hmz58l1yyiVs8r0CEVQqXCeNCJgU/1xHVmbGF+scrSspE0z4Y3nRJ8zO3cp941P9kxRusYs/ElXNOhIt7JUrUpBktZY/+Nf/gcWLlqEnXffheHhUVy6eBGLFy0Wdgnzhta2NlzoPYf5XfPxlb/+CjZs2ISNmzcjmWlFW0cnyoUcJsZHUXE9tLZ1iNduoZzHvMVLwdnby+dOoyOVwP/1t/8Nn/3sY+ho70BLWwcinV3IB+MoI1gvSLIILdYkBtcphtP/kQ6m0fmxAjyqBKxqwqLy6rJgoJYiYm3yJgCzUXIys/e2fyGRFWAN3XF0gJRdbMo2KKBUASC5N4xav0RYU/Tiz0W3wA+gZwZgvp0l5rb/zAzAvO0v0c3tIAHmL/qbAaZVT9NEvN4FM5u1a7r9ltsZYJKGQQlsDtjH+LcDsOhVnzcwIIAdzCv7f4S2wl6ZBwj4NSScHDLORH1e0HYudTVWiqKYAQd0qsDmZLpmNzIdm6TXgSqlxTmhT6/FWhcmk3dhWc89MlNGMQwqi6roBaTyG+If8d4MguOXYl7MjbErw/kUN4BiuYxYKoxkG7uflu5Sgx/kvjkKPySIGDAilCAmajGjxlqWa13KeXAL9N5So+NIPI5IMoRasAjPryDg64wM93BkdBRnz15CueILiJ83N4NZczoRicSEzsQXEwINWiqgQMGfIKlOPBbPhVvLoUahIs6NCVVKabEMQxLaDBATQiW7NELbdUWB0PFiKJJl6AOJdFCr0CHt1uhMj1JhGwCfdVulXEn1VYIYQZAC94bvGfe8yQ5BjkSr06rEcDV9islwU9Y95QFUSpMFt6bXzbk5mUPT2UXt7rFLXIUTjCMUCImSLcWHhi8dwj3tL0iXlXOlpBQKPdrSp9lVNp5xZT+MM9mFOF/twSOf/veIVCs4caEXre3tmNWaRCwcRCJGGX2ea8N/kuNh7ZgzlBrYpYgypYpsgVhzxbj5Hp+65jTPLE1fjWz3uo5vLH0zEMDY+Cj27d0voHLr1m04ffqMUF3pC3no0CER/BkYGJB5VdJIqdTLTiZtc7773e+K0M/mzZv/f/beq0uy67wS3HFv3Bs2XWV5b1AGjgBhCbAB0ImSKImS+m1mVq/peZh5m6f5PS1paTRNtaY1bdRy9CJBwhOWcIXyVVkubfiI62bt/Z0TEZkogAABSSBWJRYWClmZETeuOefb397f3pIZc0Z23769OHLksDv/vhz69UEFDZ5+8YuXUb753U0Ak59xbTSH892DaO75ksyUbly7gFNz53CgcWU8D0l2g/dPqHxOO39pESLJY+RFgM7c17Hv7m/9SoA5mZyymWbeS5YRS5DJBgznlWtq1LCoNKdZKybNSZPXmUoFzxK4xoczXPHSfD4vplzwmYA2C23hBnwipizTJF91RbiX3ulmMsDKZ4yNDjVgEKC13tL6wMgcugxTmaD7Ro07Nn98TIm7T53aAYWBg61xJNPgbBoYTDcI3rczfoYBpj9Wi7KwfETfuLJ1dfL88XQvt4d46/I1VONIBj808xGj1l5C++3/F0eaZ8VMmaIiBln3lfIDeOCRx7CwMCeZP+8XxgadPX8WZ1/7IQ6UX0KL5lONp/Dgw0+i0+nhrdeew8zwVRyun1c+NAFmb/Yx7Dz1b1GLGhglKRpzMUoxG4jcV/yogrQ4WpPdI69mZVyqaO1JyWpyXeIeo6YJx0TYnCzr32lFhD83Xg7LZ4lrrPJQOV8fBhglfUWaMBKL/T4CwThuoBI3jBV3TZbp+8avW14WP26QOODllRAERdw3mMO7sd7SLL+ujWNEG3NNNOdmEJXL+JM//RPsPXgQDz/+OJLhEC+/8ByOHDiEd99+R+zusTvuwPd/8H08+eST+M53voOD+w9J/p8WOQ4fPYzW6upYjsu5cjpQ31xdwe9/+w/QbrXx3//bf8GjDz+Ev/iLv8C3//CPcP7ceew/dAgPPPl1DCqz6BUlJHSAd8+UZU3afWCx3CaFtVgUPwsZ6AmX5ZKrdeQmq1+08sbrQbY+Uy5yeOrbkyYmqwDWYoyNY23Gv+Fr6nU5AeJnRJ3xEc27EvaQtSW5xhalwgDubDKm5DaD+fGq/c/+T98GmJ/9a/SxjrCXFvjhVSt8baCbD78BHC8BFUM3hSw3PdafNYTpAuB5jCy82X2LQygPkyAzJnBznTmTyAHXr1zB1Vf+K7b3f4p6qYd6iTMmtgq7Esw3+qysIstFF07JSMcJ7u68e6nW9GVwrI1l3qsTyO78zWwfLmV349g9X8aJE8eVNckCi4UoN3rP3Kk0dNJCY0t5PTL9vWZekhHqMxXUZstmplMQkHL2xTK27BhLYjttZ2WlwYKlIuiU0TghA3ptzjNyFl55WA4AACAASURBVDLUpkmJTq1ZQSka0rfR7Odhpj3M5Fpf7yHvtdCsR6jP1cV6eldA67xPguDFXtL4QUYcoZiUJGOeGVkd7xxoTIYPihbg1EnRVuQMAgq59iGtoNeh2UOAuF5og1c+GS3bPfjybposVjUbZpudzd25OUj1VL17IP87me/yV9CEqDx3NKoxgMlCWZu0nGk/GGBqXkiyMGOO1RuQRb+LpHGGSyputG3Huj9ZLP393/0DhmsX8djCj+WmaHbwVqCpg8xdX+DQvk8jiF5WxbujR/Hwt/4PXFxqodW6iW3zs2CPggXkfLOB7e5amUWfsZ/GTlrUwIT9mVLO6tRNezB/OMD0c8nTs4TjWRx3FQzk2tqiBsewL2dYzrfu339A5lE07eEsLIEl5cr8nHxNmgBdunQRe/fuw44dOxRvQsfYxcXtAqXNZl1znIyNERvtDnezfuFjLZWa1SWDOdP56fsAJl+plTSxnB9HMhogSq5hPm6hGfUNDDnXYv4czW0UIg8Gtc+iG50CKouIF47jwLH7MD8/5w5simGeZgs022xFIj8bGxMCmI6lF3sp6aE1eqxwtEaCd3GmdNbL5P09MAFmLifW7rTxSfJMKN9v8ruerzC1hZ4zH/EwlkVrNXZRM4UECL1uH2mSYGZhRgCT9x3veb6lMZObZdZylM5HktBb3JDJrj/q1y2B5m8AwOQ6Yw0BY2z5ZRFS07E8vK4BWqMcQ+WCjpANE/Q7PSwvvYtk6cc4Vj+NktZwMlKM1ajiCg3mZk9iZscR3H3vvVofyAJeu7qEd375C8TtF7CtfAWX0vuwbf8jOHDoMNbWNnDt/MvYMXwaOyor6GdVrFceRH3/NzE/u03ZsbXZGEUwxCjvmwmTQKax5lzrrTFB0EP1Rg1FEckRtdAsJllNSlYZZZQhUFPUuqbTAFDrOPdSgiflWVj2Me8NNmSTZIBRMkTEGUY2JhVt0kA5ZAamb0BODMn8fTTdHJvcX36W37GkcmumF8FI9zGbWfw9SuiV4TvXQKVmc6P/4U/+DHsOHsKDjz2OfDjAc0//BEcPH8bZM2e0lxy/4zi+9/3v46knn8J//M53lA395JNP4KdPP611gDmax47dIQUNM6QvX76sdfDbf/SHaLXa+Ju/+W/42le/ij//8z/H//rv/z1efOEFbN+1Cw889XX04qZiTkY8RxqpoKJkMkep0+bMdSQz1mwrmWQCTFsplVCq82d7js67enQfDO42r/Nui1FUmtVhNdYJjj3l65IxtTlYbahaA0LnoTFMWSdwX3IKIjXlgJNNYJZdlNtfn6szcBtgfq4uJ9BNC/zjZZM+qMslg1JzDaP+Xo+w6o1JuPdkffHZSZ+Rk+JWNl+W2aJqADOmTDakZBaIGAzsoUYBrK+u4Mzbb2Dt6hlsG72JA9E5sObh0H4UjFArW96eFtexb7YBAlcJjRksk+C9PwKCv0bwaMCL62WEa8l+3Ajvwx33PoqjR45MHN9E3ZlxQzoqxGbx3aKYIMoABv+fmw43DMopyXZWKk72I81JCYrMCk16Rh8dMqA8Dm6clFoKlFDeOcqRDFP0en2ElQCVeoycphHDXJK2ciVFHrBLy8I1RoII3cSYoPnSAEGQQf8rNtK+7wGmo06te+2cBRU3ohwvJ+kjqJEhCeNZWGyMLMqA59Eo26mCO0ApDzHqFxgOC9QbMaIqCy5nXuQCtr2Mip1wA4DewIFA05wneZxhiXJcFiEefLvKZWv6lzqoE+kOGUV+VBYRLhL6fQ+Bb8roPnHdYQOSFithX5OGhDHTBMh0zjVn2R/9w9/gZPknqGEDZWd0YXO4vgPtTg8Zoog5cxGuFSfQuOvfoTuqIe13kVdjLDYDtAdkTks4uX8nZhvMKHXPtg7FwITlx5JD2PLlaQf3HGyuLzZv9H4eaqv6Yfrz6jli4ZJBHfq1tXUxD2Qh+a8Vd849cCqTTgzM1DzrZK7VH4MBZA9yeB8ShHnQ8kFM80dZwZjLSYC5MHj2lgDT1gcXdaI8TQNcfE+xd6nNE8d0v3Qhb1f7u7HjC/8Oe489NGaoXBk3bocYFzX5MpmrfU7ex8p8zS2WRwZWYi6pT3SFtDuusczPRRhYk8QK8vFcrEyjfNPM3tWutb8WQJINXZHuZmn98bgj1m3l5LZqNBTevdqAIUFEOszQ2mhhYXFO9y2bdcojdHNwxlhZU4ZfFh+ToVwmcJ6YsfizMmFj33fnus9wi2L0Mwowt97T/l6evr88m8mHQU8rm1JTuxDFpTRMuXr5En7x9D9gf/gadsZLmtf02ZZpUcaV4UEMFp/CE1/7upqOkZqIwMWlq3jz53+N45Wfg7mXZ9unsLDzIL74pW+g317G6Z//KY42KbsNcaGzHzdxL07eeb8apeUKYzQGcvROeV+yoUapPPewcmyybQGVECkqGKYxaHjH9yc7SIBZLxeocg9w85p+LfEA0DemtIxIYmn3i4zFHODk88bfo1qGzwUBJhuc/Jo28Zp+9qcB5qQpYcw8708CVR4/D6u90dH4R71RV4pIosgcGytho5eGRX/6Z/839uw/iIcfexzDXhdvv/6ajJV++eYbWshOHD+B73/3e3jqqa/gL/7j/4Ovff1r+PrXv4a//s9/rZnWJE/x0IMPadbzhZdewHVGNRUFfu/3/wBr6+v4u7/9O3zzm781BpjPP/usYpwe+Mo30Iua6OScuzTHccF61gbjZ9qbJdkZMNmrNTPoGOsZTq1p43FJ36m7NbizOBRbL8aI1N2XnL1kk591mMOXztHWqWgcy8q/pNtxxKlrjhZwHZVxmcvvLAocrQMztwHmR9m2fqN+5jbA/I26XL/6YLtJgb+/bEHkBg5Mcy/15xTjw23MF/ocPPdBvB/WyfrV7/4p/8QWgGlGKBOASYms/RsgdD/L9ZZFNbvnq9ev4eIbzyO58QYi9LlFY09tCTvlGGlF3mR2y/95XOJsKmSmu3gqihWpYaCCM1hZKQID2jvNh3HiCw9iz55d9kLezc0Xa2Qji7LNTjEagZuuk6eZqUAJg34i2SPB56A/wJAOfkWBWr2CWiMWqhz06OxHMxADELUaHRwpD83RafWQp5zvC1CZKaNcCcWyttYGMvWpNcsI4wIlnkyU0clidBPrIDZlSGRGOoqWdsXfGGAGTibrMs6YjWYyW35xzsYMeLiJid0sVZCBZiXmomssnSum1WElE1tGr2OAt9aIEFUNoIotVJ4YJYJW/LL4lrkQ8zhtG9WcmgFMoFyuOqbHsyEeFExm1QpmmzkgOGE4fXaozbhuhgDuUqqT4N7ThWt7aeiYTR2DJ2cwIffEkZjZXn+Ad946jctv/AD3NZ/XdeM7cRO3qJGJwUU6YhOiJPAyRAPP934PX374CVxutRFv2429syUsrSwjKwIc3rNTYex0BKaELGDczdg+3rJPNR8qBp/lq4HPW5cUDqVOPcrTBfK0BG0zCLA2CZsalMJeunRZbAOLqnvvvUespf/d6dfzrzF2bp5q5nzQ3J3/fRVOW+SFH2cFIoNAgLkze/FDAebkM1ujhWoAA+0G3CR3lOwdeLd9B7ad+mPsP3RCc1tkQ/xC4NearaB4LLcf83x0Yh65wHhrlgiUsIHiHGXHMURTslgyXXwtSsvNmIqHZ87N9vOBAUW9zwRgUiLrC35z9HRNs/F8pwOYrtGkNU3HYf/lc07C9ca1G5ibm9W8Htdg9ebGzSnvYG3PqWdgOTM9HU0xXn3Hn+s3G2De6nmZfm58A2MCMM3oiOZmnDMPpGgIkDGOpNvFa6+8jut0VF4/g/tnnkc15Dy6NUIIHN/oPYjF/Xfiq994SgCP8nxeqYtLS3j56b/FgfLLGhfppNtQ2XYK+7/4P0uC/uI//WecmDmNxXgVq/0Z/HLtCBYPfQlf+epXZFCXFHRS7WktMxMqM28iwCxTOVPwGLmXROimZPQraqBJNcQRFaSYKTPD1/YBGWNNNY48m26PFBVB/NVMc74WY0KwajPHMvgqhajETYQhLc8mX9PgXSu1GkLGtk6DTcvncvdWHijfc9Dri7Gt1CoCmN6VOs3IpJb0Wf/kP/wZduzciYcefljzqd1eDwcO7sezz/5cDaeTd5yQsdlTT34Ff/lX/wn3f/ELePTRR/Hmm29pnrLd72Lv7t06B9dv3kCr00av1caDDz6I6zdu4JlnnsPv/O7v4K/+6q/wx3/8R3jp+RewfecuPPS1b6IbNtBnw9I1T/2T4efQrfljNg2SqurP9qx7NZs5Nlv7cVLrjSHk+5ZP6ox8HcmGuv81NvlZPhBkEjz6Jod6qluvh2pQ2nmZaMbvPnK+dc3FA1XIuPH21+frDNwGmJ+v62kM5hW/ENjCIgmpBR66hcUYTHbEpcsPjcn54GXmX+kkbdJmmGafQNlYS8pjC8kzCDI5Yy4RFjcSdclzZKMU165cxruvvozezfM4VL+IO5rvIaIzq+ofk8pMhtsnS7aXrI15lKk6xwAmGUSTqoblQB25y/19WKncj+P3PISDh/ZP9Z9NMmLSIgJMy+siG0cQyCJACzdCZEmAfjdBSZbvzAljDIA5wxJY1ap0mzMLe4ISzkDyOAo6y5HdVNeXbGiAaj0EYxlVYeRAe32IbFSgMROjzHHNoIRRVlJREIQR5ssFYrJQJUqHyPJatIBJHi330LsHeAZT5h1GiYu1mMSQOLmpJLhO0qhbkCwX5cCOxaCEOKFRUoGZ2RmEcQklFiLszSszzT63N4XgOTOgJLGPXXPKCpUixnuZDKZJYK1G5WtbCPhEIm0zsNo4nVzXimE9DW7G9P2bnWfp9JrKWyObap/TDTtOFTQOFAgUZ4jKIUZpIknad//Hf8X9zedRL3XRGTWwUN3QLKbOrau+eboZdSL5cbmJV9uPob54J8qLexE3ZnSP18q5nCVpGETwWq9E2DbXxGyDINvOuUllzdVWrJ8DK/Ze06WAx0HOGOYDirbpgtl+xJ+nXEZPN27cxLmz52TE0WjUVbxS2qrZySkwuLUQnAYW0+/hf24r0+kLUpsJ/vUKE+ahagZzgwDzNGourmF6tZswLL5IhVw1VSs50yPN/ro5zPe6x9CufhE79hzFHXcc17ypXVLHKE9xyZPjZtU1YWylUJBs1oCfGZ4YO8kil+uHZzz9sepnyC5JbkmAqTS9cQPG2EPe8yYh3/QZPf2gb/IZdgDUHp/pO8E+t4sbEUPJ2B4ae2TAyo0VNTlm5me0rukxdAoEM/ZxhmbuWJSFq/nh91+/zxODuXX39GDH3xebJbK8vGSrc4R5hiHN07ICcTnC+uoyvveDH2LUa2ExvIKTjTdQjx2gyAqsDRt4N30MB44/gAcf+aIAZsCIKGS4ubyK1174KeL2MzjUOI80r6M/8yXsu/9/kmLmmZ9+D9uKd3C0fg5JWuB8Zy/i/d/E408+JfUJ19c0H6iB6E22uF5KBVOKUA6otoixkcbo5WyOxibh5P2bJqjmI7mEhrwPCIScs6xWECeP9mCb37MYjQSDAccuTLGge2/sLlxGhRJZ0qvj52typqcBpX+P6dfX6ID2VOYnZ+h1egJjjN4xoz+vKyqQUi5UUKlQwV9+5680gnLw0EFElRp27NyDPfv24Cc//iHyNMWJEyfx3LPP4+FHHsbPfv4zNBo17N6zB5VaA/v2H0BrbRWdtTVkdDrfvogwjnHlwgVUymUMBkMsr6zg3zzxBJ5//jnNqJ8+/R527duHOx99HF3UBDDN6G8qYsRN7Dgsra2IIxhqTYRcP6ZWajfW4aVszKnUeb11H8eaXHw7iSzMeIujHZUgd8SFy2/Wq7jRK/c4y7feyXTZ2Ga9JhO7sWrFtfhLBfZVSqg5FcjW5+X2///mnoHbAPM399rd8sg5g/m9JTfc7aynx1yOC822+oSdRTImQDnkg2/lyK9brP2znMZNtKG9g4x+aO7Dfym9CUuo8vjdrKaP+xA4clbcF947jXee+UcciN7FwfpFJAVt1ENUgpEywEZFGaPcW7uXkebcHBPUwy7CEgHNpNk5roXMl0f/8nt9zOBScTe2n/w6Thw/qrrMmDYvQZlkyrFAlMSI0hGyHwqntgKQW/Con6Hf7SNJUkTVMirVSADBgKddo3KFs4p0hqXsNJREjRsxNxbap4cRZ1nIHJqciMeT9ErotxOFQ0f1AFkIdDIWAQFmohBMEpMzXYkyxKEyGX0xahJQYyZpNGTmPpzDtN1tYnxDKZEvYp35jhxgmfNFmXAhS/jhYKSZGgJOFpmNZg2NmZpJu2mw4DqbKszHIc0mm9KxuOstJqmgm543/TEQZf9ahaw5NWd+YxIszo+xMLLz7hmeiRzRmZm4m3oCePzcJ0G8saa8FpKIOSMkfp8/z8JFZgfeWCsgo5Sj3W3hZ0//DMPWDeyLzuGNpW345t6nUeYw8ThmxJ5PNgpkdBFWsTQ8iLcGD+HgqftQrQG9PMZde3cqvPvctZuoRGXUohBzzSqO7t+OUjFQFIBOlW8mScrmPGr9POtUBqE41C3zp5vvfbuXNzOR1gjhu5BtuHJlCSvLKzh27LiksWfPnhGwvPPOU8ZoOcfcrTLBabZy+vXVTJDYwpiccRHjjsOYt19v9SHL+sYrz6O7dh5HGuexr3b1fS9kLOXk27ymnKfmc0I3TBbLmXMcZhOkl1dxdng/jj3whzh85Ngm6Z7duxMWwL/qRJJtfzcpbQ1k5pm5PvPaREFFa5dMyRxtYLJhHxdhdh4mHbTK0GaG3YxwyX3fXVgBWEUFuZ9RM9Lka3q+t0jkDaQ6cyDe/24uky/fbffQWtvA7PwcGjN1x8qrfHWfyzNfat85cPn+Pef9TQxXIP+qC/2vJJGdZuSnb6Ct7OXWz+XvLf8sGNtWQq7rWmgm8Op6GxvdIXbOziDprOPZn/8YjXwJpxqvoRZ0UalW9ZZJGuBqbxGjXb+DBx/7KuIqZdUcUVCrVev0jSsX8Oazf44D8dvI0EB35is4+sC3xbKTYbt25lnsCt5BuRihlW9HtPcpfOGhBxBTGVPiCARl2y4L049AaM8qIQ5ipEUFa0lZc4KVmOwp95ISknSEep5hIebUvh8nsCbdNMMocx/fUAxC/R7dY9k4SZKhfp6qHjZ0+dniqKkRD+d0dMtFYLqe8c0iuTQ7J2oO1/S7AwwGI1QbFdTq1bHhn56rLFPWK91OCWaXrt0UEKQ/QLXRwOzcgj7nc0//VCzrnffcg05/gLltC+i220hG9DsoodKcQ7XZBEZD9NfXtX9VGaUVV9Df2EDa76kJyX1kgb/b62E0HGLQ76PanEFpZhvaWYiRW79NUUSAb4uf/t8tsPyO4kHGzK0/Nc6Z2T1HjttVhbJ5x7Of9yoD//esFfVvqUCcj6SG0r7uFBFeFaSRIhPnIs0LzVhyUePv0ccn5trlzBlp/MMj3R0HtwHmr7eNfaZ/6zbA/Exfno9/cASY31+yIXgfumDQcVIlkf3w2n3NaQYs8o3o8nIIvfMm7cnkWLzU1n5mc9E5Lpp+VTHwUT7a+JDdH1wWpsAl5zCnAKYglFi0ibhRHjg5sLG8jHdeeQajpWcwF63JIZKsLgvKHZUbWBnN4cZgB3JUkRZVDLMqFqIVHKyfx2y0MT7SsaHImGyg1bexhv1iBsOdX8GOU9/Awuys6/yZbE6RF2OpKa+KxZSMgZB5v/mepM12ppTJEVFzZU41yzfspMhGOaJqhLAKOftppqkgcIgMfBK8Mv4kTFHinKWT38pSJ4nQb9lcSdiIMApy9LISquUCTYJ0HpcCpjPNinC+x2JC7B9jN/hfznuaA63uLGdyY0UsJXPMvrSOhVg/FcQGgvvtoeVOliFJL9+PEsOowlkXMzwiC8nXkgvd2MzHm/Vo+3Qum7x3+RqxudjmtNq34nVsLOKHepwtvVnfh5qnCUvsflt0A4GhORayMNsskbUAa5MG+0LeCn5/X7pQb4EnK/AZJm4nwJhRFgOWMJOi01uXKUSvleCtl5/HN/b8E8q8ofXD/uZiA4imFzk6owjPrX0ZQWUn7nzgESzOhag151CrVvDm2avoZCV1wIt0gPlGFft2LYilj2PxwHYcYotYcLogFjFZ7rrqmtp5s+xSY62NHTQW1ECzAwpblAUmvzQmmTKvy5eWZNTDTLilpSv6L40tJEd299SEgZzMN08zO5PlwYMuSrWMXbai1Fg8Vwq5pehXI00/R8tfIDtw4Zc/wB68jO2V1U3GZ1vXTI/8eC94cyLKkfl6iivhMxUGeLdzB6K9X8ed9z4kWfCEibOZL3eaJ2uKDtmO2/7ocmxdQ0fumzJWMbl6mQV1bq61BrydWYruT9eA0bWzJ9/YUDY97D5QE4VrkX7ZTqEYKjVMTB1g+bY2z21Nr8n7mIzbGkYp56lpMkPn5hxIBimWry2j3qxjdtuMI1pM6zDZfSYg29QCdiqmt4tfCTA/gG1xLdKPsrN8aj+ztRlin2XzzP6t3szLpf38sbhmzV+a4+6gyHBzrY2l1R5a7RFCxk71VrH03ks4EJ3G0eZZ3W9RzLUvwHJ/Hqf798jB/O57T9rsIHd0nliCghy4cXMZr7/4Pcz2f44gnkey8w/xwBfv0/VeWVuT8uDihYt6/umCvmffDmzb0cTc/KzWZd4f/lmXYzbXEAcmYipViirW0zI6VE2VQ8T0FOBqnaVolgrM0W1Ua4CphzyjKEaU97e+y9gfmsexQccGC+/9EfrDttQ85r5rDZQoqhvAtDbnZLTfP6xOBj59/vWealaxOZxj2B9K1k9lAJu5AcdKYtvXmF/MiJJhkshNtxTEqM3MI4irTrHC8Y4c3bUVvPfLN7Bz107sO3IURcyxELuOpA/5boO8hGFhrF/s7o8+5xEJzksBqmL22HS250rjE1ziqExiZFVaQo8mSFof7Hk0gsC632IKff3mfsaFn9kIzkSH7xRAXr9iteFWey07o7ZDcB8ijuUUgGqALEEzzFRD6bnXPC5/IJKiIWRz1APMogAniczoj5UPvTNKApr8fX5mQtRdcaDv3/76fJ2B2wDz83U9JZH9rpfIjo18fJPPFWu+sNBuaEsL/6PA3KlnXMWlrTLjukgsp9sgrC11q6Lz02VCpwsOiyphx9TmLymrqBAguxKGDOZ4utJ8XJAOhjj79ht45+WfAPkIvbSC+WgDB+tXxFReH+7A8mA76uUMjXCAmXIL2yvX0Si3UQ/740KW4G0svXRMjJjIvEBPAPNr2HXnb2N+flZB6X6+TwDTBT8rezKgpMhcH40R5PlyZjEqQq3TaF1jy41UkeZNfaSyzVQ1aMZCMiibiRKmZtdaFykHLR4ki+Q/aYDe+gh0LcirFfQDgq0UjTBDVQSahaH7953M7Lri2G02fC9zjyUDyMM19sME2OE4r88hTCeTSQQue61MjGxlhu6bxqh5oG0h7A6syeLCd2a9qQ5vN543NkiMOiZQpMumSYMTl8/mbNw9czKeneRGbNYZnB0rj0PByfxSikxpljGbk4rYgBOLdM6/USLGKBYBYOZkivnh9bFimdeXM0mRpFvuIvLa5SwYGH+TYZi0kCV9rN7s47t/+7d4dPtLWKhZI8PPvFr/10AAFZkXOzuxmp/CsQd+C0eP7UFcoZkGcObiDYxUaJAVTxVrwE27WatiplFGo+qC7jmPxWNy2YaTuVkP3A38EKx74wzvBGjz2p6pnCyYm5lM+z4lscy27PV6qFbJtgEHDx7C7t273fPgpMq+CHfS0A+TRFrzxeJ+Jl2vcZdnfEDjOa4tgGVyxBNjM37v3LnzOP36T7EjfQF7qtfcj3n0srkp52tWAn42SGjIRfdYftG0S0x2OcBrG/di7uhv45577hawnjpbxmh72blR9AZAx1GU9gfLweTTZPcdC3R7RkKUaWLFe01O4B60WpC5n7v1kNzYeRpgEWDy3uJ1NAm0n9EkM2ONIBoW+Xk1e6/JVjBp7pgs0uS3ZG4FrKmQKAqMBglaqx2ZpDRmqUaw+XDPmo8bTu6k2DV34Prj1Jb6gB/0Cx/nhT755j8G+FPGVR/2qmPp5rhh5xQBbh+wcZYQ3SLDjZV1XFnuYaM9BEYJhp0VdK68ghP1t7Cndk1zjFEYopM08G7nLiT1Uzh11wkcOXpwzG7rvmAjMC/h6rWrePaZnyBIbmLHrj3Ye/hBHD500DIRixJWbqzi0vkLqNQi7N2/G43ZCgqNk9haa95hvsloQVVcR3k5YjmdV9AVi5mDXGeFTTaqdIpc8ti6eo5cA90Ozfl0gUuy9KlGJ/h6UVxxs8bEVwnSdIDBqK2110yFKAGPtM7a+r9F8u37ZR8AMK31Hkjq3mm39RxVa1VlGFMrSnM9bqKd3hC9rMBKu6fRBvoazO/YiebiDpSrVfkCCN6O+hi1N1Cp1YFqA0NVI6as0F4sA7wSEud07lU/ZhFm9QqBtz2/BiDVF1CNYTOTvD7cBS330tYmc42113dtRIsnkaegROmmFOD+4ACmjUKNdSx2TdVInF73rCHB40ndtWJ1EQUEmylKeYodlRxlNfsAzqj20ww90ECwhopTNRA809CHrrL8r9eg2HgTFL0j/w8AuyiR9YOcn/yxvP0Kn5EzcBtgfkYuxKd1GASY/3DZtl8tUG4rFr5xC5JhGAbcTll9cIjdPfC+mDIrcQ8ybVNQnqMWMTe56Nb2zXKgDysAPv4n3QwwSwYwCS6di5m0/X5MwMr08dC5unvJCNcvncd7b70p6Qk7ocbIUG4TIU96qCdXcLhxGTviZYSlEcrBcBPIsDBmi38YF0xymDSTnj5m0dv2BHbd+bvKvWPOpEkvbX7RpHxWILO4t6LMFVdm72ZAZpwz5gLXHaibnFEu+9w6rLNprISD/C63Tt9zjrL6Gw/ashAbyz0DtpUq0qiEWiVHNWTHlJ1J56IbEDhxO5uSpDrEpY3PAdoxGBI7kjnzAS+tM9dLnkSb+BgyrAAAIABJREFUYWGBlGHYDRTBElYTgNb1DlQJoAlGG1DOKU12Uh+/fYpdKTnpKc0HZPVPYGcFLwuVrBgx7c+9msl41bUmYJU9u5NlSdoaIyrXtSFTikWmiAymnGjHrEsmqRZlWpRFWXi8AWrKhBO5KpLt5XGQeQaqlVm9jmz2nRTQywQpPU6SPkpZgdXlLp557gUMWufw2OJziF3YuW+QCGw7kDlKC6wOF1E+8X/innvuRFYqMCrYWU+w3hqiPwLiagUbrQ0U6QjNWoxqXGDX9qb1khl1IWaYhRwBC233zQjGZJTO+VfRM7E1JCQB5t/bcby/kPPAY9JQoqSMbrlLV68I8O/etRcLC4vuWt2q0eUBxvsB7DQ4m0hVJzM8jh52T7yPXrIn5dYCimnGs4SrV69pBrPaelYSWTabohIbCMYmh6yyVFQDozxSp52PCGVvzIplg4Q36Vq/Jtl4JcrxXu8urOQH8cijj+DI4cMO+E2YYB3dViMjnQK/UhujzgaVMUYEmeZ0KUMdKhWUB8tZaWPW/Zc3XtGruSaIRZ04PkGScDvPuvY5Pw+fI5ejqvWeclnPdvpz7UGF3Qecr7XmmI8gMcO4XmeAQWeE2blZsUFsdCi+xYEnA5gT+tHWxF8DEP4rSWFvtXN5gOmv60ff3ey62XM2OSdkpNi0SvIcnY0R3rl8A9fWu6jHNaxfu4ho/RV8ecdzyOQmShBXwsZoFueyJ3D3A7+FfQd3K87K5sXd0SjvOMCNm9fx4suvoTa7iLvvvgc7CSCR2m4yAvqrHSU3NXfMoBTR7XOEJB+Ai5o1Qn2WqTXUJKEOzEiozDipIMIAFWykOYYERDnX9BzbohwzEeGocdni1Qku00Syen1+MphBSY0z70rO+4Zr72DUxSjp6mzFcQVxXBuz+TSJ8jmY/twbM2rPkzGB001wU23QoK/bZrTOSBEknFWUC7vyqiO0hwlWugP0M+DM2++gu7qmmdKgUsGBEyexY+8+BJHFgrHBTZs7sogD5lS6ncxWVoJ3EZGmYBh3kz7afT8263Gz5pzHpeRUc9+qGSb+5RZJZ6/L5o90Ho4p9EFBKjUUU+naUON7xBoIMlcXsLXGudQsjHBDjnKeoVKwIQ1sK5vsmmsSP1c3zbEyzBHEddRkNlhywNJiSNS+8koYB1YVX+NGs/bERhbc/vp8nYHbAPPzdT3FYBJgTgCJLRhyknUPsMAl5Rb8d9y48qX9lP7IFQb2HQcwnUxVxT4L17HD/MQqZ/O7f/ITvBVgRiEBZiHWrVY2JlPSGyf/2wowuXTSjY+OrKurKxiODGBaPmGCmxffQvnG05iN+lgbzWN75Qb2Vi/ZZ3YgUOcstfyo6ZpIC30YYFDUcRX3YPupb+GOEycUTWFFsUn6/Lye7xQamLJi0eYYDPyo5HBdYpOcEgizqzkx0JlCvpOTO5YGu0Wa4IQXx9mYC5AWIfpty+SMKhVJbRl7EsnB1IAgPws3elq0W8HqM88mDQorFLwhjnU/5e5nVKyxFm4z0YyXwHyObFBCey1FtR6hXKcpkXekFQyzggBm+kGgaOHszozKSYp5PAQx1nW1HZGf0+ZB2SlOaEehgiVy8Q7q8LrYB+Z/cvPlF80pKhEBJu8DCxEnOxOWGnbudP+ninHgHFw5MsdCgkRJFkNjNAsWYK7jrHxAsLsdCWARrMrIRMZOdAMeIWPR1GHnl58jwdM//R4W0tdxfOb0lOzTgzZaAgKDNMbp9h1YvP9/wdHjJ1CjrJiOv2GGNAvR6WdYXlsTa71z24z+jvJYSsp4P4lxDiOdBx4H3X0FFNx18vOfVjhaEDp/1qTB5hR8K4C59enWtctSyUjZCKlwHngsBzfDGv9epsydBpjTr/ZBxYaT2To3RCvs7c6xOt03Xd6/7mgdESgz5vDmjRUBzPVrb2Gh2se2eBUzpRvoZXU1XDifXS7Z/X99sAvVgFl8IUpZG9trLcQxWfAMb67fhZXhAupRF7XtJ7Fj/wkcOHBAM6i2Vji5nDu2WxyZk0fzyGytyOTWOZmdNOm2yxx0snUPIEzGbPNi/suKWft3wgD7LqNzo3XyfTYfbIm3NWZ6Ls5Yef+6dm7JHPGesHPvFCMFMOwnaK91lWlab9boMWOffwygPz8A84NkvB9ttxtTbOOZXP97XPO4LqyRPeuNMMpydAcpNlZWceb1F7CIM3ho55tI1PDM5aDeS5mBeQ/mj30L9953zyS2yW1UlOebOqTAMAdaQ1OrzFRpvJJq1j4bZuhtDHQ969vqasgxykqZrK7x6Qcl+KBR5cF7MqJaoxTLJIbH1KUja1aocTtMCwzSFPMxBDDVmFaDlgqUVKZgA7rEUgXkGGACTN4w/B6bnGrSBZlGKkwtYs61VLJQJcJ/byXdF8B0yo7N6girZgb9oWJJqtUq6o2qZvgJ2SlBz8IKro8SrI9SzRXfPP02juxcxKH9+/HL02cwKsfYc/goKs1Z+RdIieDApL+ygrSugc8aS9Ec45vjowMpM8nxNQdB+8QdlmDRZ1n6CBJnGitwyHdRegDrB6ds4v9r/tFJlW1G34/CuCadawzbDl8gDRgvkiAqEjSLDPPlAA1GVLt52awEbAxSrA5yxM0Z1GLKpY1pJbj0n5//r/PD+4NznAGdeW152FuB/DRuf32+zsBtgPn5up4GMK/YhxovPsxYdN0tFQwquJ18YwpgjrWwm87JZumEG+mw4kKGO7deNn+tzvRHuBZcgjiuZvEkLgvTWWZPnBinGAwt/gYwnchH8xFc1tLhCBfOvIu3Xn0ZRe8GGtFIoPlA/QL21y5a8UuHRBc2LsCpkHVj5sYFFrvOCHGpvw+l3V/HiXsfRrNZs5kDWvgTnNJohr/jijibn+DmaIXa9PYjWwaifzFIBjApy1TB6es1t4E5e7epSs7LAG1WiuweO4fqUjM7cxQgY/GfZnKkjSqhBaMHxpyYS6yZ9ljBaiDQs98m6/NsljvPzjzKz1momOFGmFu2p9mqp0BaxuqNPuJqiOoMXSbtfEiaKcTIIiQSWEjpYutcTyXG0nki4+aCvp2skO/BDZQgxuz9U6QE95kBTJ7/VCYoBngsn8+s8gmUo5DdcG7cbDrws5YRhQ0X7WEzQImKrESFNX+HbooWMxOoCCqQ6PwL6BQBolLdObdmSHoWG8E5Nf4Obf5HowGG/QIVsjzlEV548SW0ll7Hl7Y968CA3V96hhxoGiVlXOkdQHzf/47dRw+jXArRCAI04kjP9mCUoNUfyr2zxvncnMwAO9os2Gx+j+eIBaPNmzrJrPeNlwCLl9nN4QpoUOhG9sxyGD8IYPpiezo43gMbNU8kvbVgbd7Xcmgce+e4mekttcVkktqOyt+APk/RGDr/DHqWwgyfTHY9fkDs+XLLlM8w5bHQ2OPs2XNYurIkiVzaXUJn+RySnE7ENKRIUQkYLg+sjLahHnQxTAJUig3saqxjW72PZrmLS+lDWAm/oDnaI8cO4cCB/YqLmf6ymWAPgrcudCYuF0/A506yVhbT9l+7/9nc8Iw2ZYZ+xfDr72bm0RgnUyB4ltPPsPqZNTGpjt0WqKQqRW7XJkn2X/Yaky+tW3xOXeyN3aeMbSrQWm3bzN1MU/m7kmhKuOGAxQcwmFsB24fuH58BBvOTAUx/b44zrCbnOge6/RTX2z0sLd9ArVrF9noN1y9fwluvPIf9lfdwatsFJO5XqURYHixitXQXDt/9DRw/cUwz9JozdOB/kmTIlaqEXlLCILORmJkyEHO/STK0Wn0ZAs3MV5BrHtDuP7HlmoV3jQY6nGvOvIo4qgmUcT8b5jnaKbN5gaZmQ3O0RzZPyBzMmhrBdLQmO2brOBlKG7NwXgVqiDErmnFXBo7k+VZKZfQjljOiEY9lOEccaXAGa9OSfZuKMDn4WJbsRyXItnf76HcGaoZU6xWNLvCzcs9ISxUs9QfoFjlG7R42Lp7Fsb27cOjAAfzijTfRygrsOXwM1Zk5DTKYEmz6y+YWBZRZZ6iR755XF93zEUod/YgHmB5M2vyl1V5+yZThl1vk/GiN5ibplsBHM7D3F+B0a+N4RbUun60nYlrZaJ7kaRJUqs1b5GiUC9TpXu7qLd88ozx2bZBhUCqjWp+Rk7Q0TQKYBojFYuYGMJU96uLzfHNbMSW3AeZHvS1+Y37uNsD8jblUH+1AuykUU6IH2dUIXEwInEQ2uppVy4pjnPxS9aGbpuuGjhUVAhqFpKrCTYprmCx6/5wAk2wso0o8wGTQL2czvWTUl6S+shTAFMgksMjUFR6OEmysruLi2XMKr86GHeyIruN44wy2VVaNveLGQBMfJ98hG8RoApMO26zkVIsey8NFXBjdjf13/RucPHXUQs9Ds1GX5JTnTMW1dQxVtNOSflM5Z9fZv74RII7VYNFJ2Znjk9lBHE9g6JtkC8mY2mZC63jmkaVFiGEeIElyBFkJETfw3gBBXiCuhag2YoHMjPNeYq1MPqz7wTlfGktix2UA0+TCVojajaYy2Ycru5uPMzKkMtJsiHIRY+V6V8HdBJiFBj0co6Ruq7FnnCnlcfhYDZPGUt7JAn3C6trxGCg2wyEaFCVICOYdg0mAye4rpayaYtFYo6EbM9QgmHCSQsehEnSyGJclPwGrACYNGizbzQAmiy8320rw7F2Y8wCVYEbH2u92MewYUKxU4jGTzUIpqsRozMbo9Nbw3//L32FX5Qbunn0D5dJI2Zb9nCxahnpgkuYsKaFfzGNw1/+FvScOoDtMEOQVzMezaAYZyOrndF6U4ygLxUTNEX4WAQfHTPIaTwNHxr3Y5+fn8bOkvIcI4FzQuACFZ782r0MfvGZ4gGMSQOXY6XaaFHwTiavdP57F0C0/LRNw0nTd6w4AmUzZimiLseH9alI473y6GSR5OaKXD25GtJRHnz9/AZcuXbHZVxftwhmtXr8v9QOffd7PPM75eh+LwUWU01X0q1/A4Xu/hb37diuUfcLQTjXf9HlspnYCjO0YTM5ozzJZGst0lZBPzQBzhfVmJsaVEAj4n/NA0YCgezbd63pwyJ9hU8IaXs6t0weky4jF5aQ6x14D8BOJrN0jBoM10ydJuCkP1Nxxagka/ayurmotrjaqqFQrNmvN3EP/Wd0tNF38b93dPm8Ac+s1H6+bWxorbMC0eyk6wwzvXbmCNEkwU8qwduMyrpx9Gzuq6/jizjdlDkNTnVUcwXJxCnFtD/bu2YOTd95ht5kzN5Npm1PFWBcjRIoQ3VGOIZuMZTqxh9oPut0eODZZa2px1D1m7Jwd5Hh8Q7E0JURRVQoQ3VMlAswCbRpeFcBChZLyXBLTbmqNJZq4cK+G1DEW8SRlj3O7JyBlTcGfpXGWnFqrFYsrGfaQpHTGDlGpVKT+YZODZmqcjfcgcsJWTgCmFEQuIkmzy1kul3ZmX3qAyW1HoxUF1RsRlod9al0Q5wXOvfUW6pUKdu7YibfPnkd5fht2HT6CSqWuPSQlkPL3tB5oPxHJHccDzMkPfByezqS+dre4mMtJnSXpPBUFVne5iGmBRQJJkQoiFDgOVWgO03p7znfDN6tZz1CFpFgwTXpaM4GKnpy+FBEaYRlNdiSoD5I6i5FJZki0MUrRSkoI601JmNWUd6DSZ13qHLmSiX9n0l2r2/jnIzWgaaXQ7a/P0Rm4DTA/RxeTH2UCMJ15jAMjhgH8YjVd+EwbZ1jn6lZf04viVG9bCwRfVotF6GcfHfvyz3RuNSReBqpl6vYnEtkPBZgqRm0OYqPVwtKF81i6eFHQs1ypoHvjPI6U38Dx5nuuCLROm8VoOAdQV7yNAeY0n1gAa8k8LiZ3Y++dX8GJU0ddwewiN8QUmJOnGL6pQtOoL2MevRGIXCJdQaqZLLGXbuF3869WtEwAnjUVPCvB0o/28gRYAdppJlOCZhSDE3YY2czUcDjA7HwT1WZVLqxm9jHFUjrXveli3e94k61PkGAKYPoa29xUS2QR0yE1VFhfIYMZIG4QR7ruqTrj8g80iax3P/SFkQAvmU0DvR542u3lZcUmiaK0K1UjgQyUdbdH6VCbogFR5qTa8fLdAnimyfegA5QD5khSqkbTIJpMWOdezoVlguW+wHiu4+Q5N3ZaXeMiQlDUkY4KtFsbaDQakgiPRkNdZt5LvLaa+ykD/UEfP/n+j7BYXkI0PIvZcgvDvIqb+VEgWcOdM2/pcw1GAVrFHpTu+t9w6PheAYlRXsWoqKARxJgp01zJ2KokG4jFYOua58BGkLh7S/AkgMnikfJd9bnVMDGnUZMo8zybPJoyWsppPdjY+kjfagZtwmiy0CATai6rBk6cu6lbj6adUHVVpoDl+M+ua++lnlYw2nXnlwFMYz5sLtD35yev54/TGgNe8unn34w5FFurTL9YpkzJIMP1a9exsb6Oa9evodFsYvfePXp9/uzS0pL+fnZmDvd94X7s2r3T5t+m2D97VvyKeWtDNAPaPAZzjPUrt8mUzd1YMlZJHfnTGRJKrelkHLh7evyc+kabLcz+rbX28Dwx5oRMghqEBmzVpNHwlW8cmUx2wlj7PE4rnAUmfW5nETrJIuX4dnfQOIgh9J1OB7V6DbMLswLnW1llf71v1aT4LALMj8NaTssyb/WMmEJhWo5i505S53yEVjfA8noPQT7EW2+9iZtX38E+vIPttTZ2NloCLr1iF85F38L+vfuwOL8TlSjEwo55y2WeYspM/cIRCRbzZXWC06wkA5tBnqLMH+72URolqDVDZFHPlgV3gJbTTMd0r6AhC0kmsWZmZm7GcZRB+wxB13xECb+NdgwLoJ1Q5p8jogyV9zQzoDm2I1c6fnCL/bHRBxuzsJndHKPEGnqK22HkSilEngeIy3x/Ngj9fev3BnM39e3uaYApRUWeY9AbotPpyYir1qiaW7uT8PI5GGlOncqvEk6fPoOrV5ZQpDmCWgPz+w+isWMnatW65jLJzI28msI1yqza4ud3ANOtVibn//hfNsNp94xFfDgWUDWXNUzZep487/ZzGl2RHT1ri9T2aM2acoxl0jTWflnk8rVohJy3HCJnBnelgVo5QsQcZbLayhp3RkMuE3U9KbCRck+fQVS2SDUCS54Tz7iyGUvW3YNkf3W8O+0ddWPTb399vs7AbYD5+bqeE4A5lo+5R9nVOJ5rmnxsV1j4omjq5yZCUGPENmPPKZmopHh0z6RU0V55moD4pKd4GsgYM8dYhikGk5EXHkhPvdlkIc9lJ84Fmkzi8tUrePvVV7B68yaaC4uo1Ovor13BgdKrONE4a4u1ZDxmlEDgbN12bnqOdTCE6N7NFvjVZF4M5r67nsKJU0ccA2iMp22aZqAil05n/mPmOHxZKwgpS/UgykLRp+cvzdxH3UVXEPti1tgBZ9rkigsCNnZjhxkZsQLVOEQ9CBCRnRqV0O3QJGaI5mwNUS0SmOImbujXu7n6CBX7rOPCycmGzaXQLjrPr5wjbXdlD9UBTBreDDDqjTDopgKYYY07lrE9Y0MSWpi42BHbQlMxOHY+zFDC5mqcXNOx6ALertPLQHBeY26edOrlsdGogt1pw5W+qjOAKUmuXHatOjYZos2B0tVQc5OUCmtfjiQp9gBTn1SvZ4BHzFcaYtAzuSCfheq8gWKx4JIf2/3DgltW/FmASxeu4OL5s9i4/jYO7Gng6vUW8toh9NfP4qkdT4uZaw/rON1/EHc+/i3s3r9Nr5OVIvRTmizEqLHbX8oQBbxvh8ho7pJTBsd7jveBrIfHzqQCkwRSunUtykLh7gTlAWc17XjLURUl5cZ+QOdpqqAyOawDbU6eZw6mFn+hWVxJZceD24558CYyk/vLy6/8wrOpSDdrlPF7mdkT43nsPE8aEFvkcZKgmjTPWX2M/2wFP40zIoSIwdqq1x0iG9HACej1e6g2ati2uICAeXU091lfw+ryGrMDsHPXLszONaUw2JRn6p4Ff/Y8GzR5bs0NVrPFLgZCztC6XrwuozHAtEvAz80p46GYdX/c9n0nhpyK2fGmPtauMoDpzz8Bpmbs1CAx8G9mZq7Y1vX0s98+DoVr/eT6EYibsyeLfrdGUC47KrC6sqr7dNv2bQhjA5jTwPGjAbbJKr75T79Omf7JdqKPdry3eg/fOJzM0vm5VJvJn/5kBYosxUYPuLC8jnI+wsXT72Dl8iu4t/kq5qIWgshm3AbFIs4WX0Zl7gB2b9+L7YsLWNg+Z5FHU01LuV4zDoK5iS7ehy2WpAgwoNHTIAV6QwRFirgeYFRqj81uzOHU1t2JRw1nKU2dwzXRHz5Ba8dpd2fKEWKiBwJmFOjR/GuYYUgRSZEhQoJyiWMM3nQmUB6nAUyLrrL9kNJYqjqoJvH3Km9RNjbqiN0Mpr+v7Nk3oOWEo6YccQymxXq4GcxWF42GzQvb+1rMmX6AjL5wbwntTlcAc9DpYmHXHkTbtmFEaS7ve44+oITE507qEfU1gpOJEnDptvDPp/39+Ke2LK23WmkF1KS44RrKZqZlShKk2zohPbHzLPApRPSNsBlb7gA837abk1v24xfcaanOyRWfQl+LmK9P8Eg2mrP+EZu7hoy9MaHUIlw7kGFtmGMjK6NSb2qfFnvJmBfeW461lJSYwDQdC631+Xn4vF1PNoBZfqDbX5+rM3AbYH6uLucUg+kZAsfWjLWxrrTyH9uVBNYZc9LBCSfmH/hbLXmTiA0/OM6FgpKNTxNcuvpszArwiMRgMgdTMSXGZJYFbDa3hNWh0zpqkpvEyXfy4QAXTr+Ny+fPK/x4fvtO9DauIbj+NA7UlpBlobrwzbCFRtyTw9y4AHNbg21DWxnEAucGd6J88Hdx5113uCB220kIJmS04gxTTC5IaaWDz8omJZgxxz6+J+WbyjJzi7sHY2Q1JGl07p9j6O8+r7lrmCFIWpQFMPl+taiEKgt/2sh3M3S7Q4Gg2kyMsEqJZabuua5hYS63Ngfp5W1WltsGzk2b84UGYFTc63Q4tlVghXbzlFfGYkp7na425CguyaWQLdYJuOH2ya43zWi4HbIoM6Mh7yJrsl3+mp1HTVFKDkabewIrl+nnnH0pEeapoxsiiywPwq1+DlRwkWE1k6WJ0YE2f82UZZrV4V+ZARDDtWMVO5Iq8xrJYMg1BmjHPizQ2uiiXqujQVY4psTV38WueFFDhkCOM52xrPJfevFFsWiPPvoQfvHS6yqqbl56Aw8tvMTSACujvViOv4ynvvwE4pky8rLFSvD3u2kgyRzv/0o5QJ3mHIzkLsw6iW63xv4aIzDxHTSgYDN/FuFNBjMMqjbHqNlWNkOMHfTzsp7ZmF46BSB908EzCjKO6o8BDIG/2eibBNXPBNp1MQAjmb3L4dQz5yTlmu+VZJPn25pik0w+e0RM1utZDA+CrBHkZdF2X7Hd4PIlHWMvhk8xIBGKLEC3nWI4ShFHZcSU5VWrknpKSjY1H0tJKHP0qrUaqjUWyLcAmB6Ej6NepkE4gbGxxWqM6HoZCCdY5nWx+UUP4IzVzErGQk8MeXwB60x3XMXM59h+33IReT0VLeGaM34tMWmte+b1XLm5bOeY7NnjTI0JM9YS6OAsn3OsznPeL06dkQZYXWX0ToFt2+cRRBO3a1+sWh6hW0ndFjPeO8ZbzhT4Gv9x8zr/L7WF/zoA00uLbX00gKEGguZf2Rj1UnsajWVai6gsGeUlXO/3cf7MWayc/gX2V85jX+UCqkFf3VzjpKq4PNiPm+HDeOjBx1GvVdTkKMfmhqpnRKYwmfoVcv1UXqJWXTP4o6HXKEe/1UPK61ELkZZ6qAYpQpqa8Z6V9Nz2AttrLObD72Uy8VKDMQRzuEdkKvnMsB7ga3IGkMZfjPPKOHrAV3OZmlwTCkpnA9RoBCSmm4ohMybisTNCKs1HmsvnDDuXAlOTkEGkQsO7ibv8Y5/x6hzWJ+uSuweLQvLYTrurGddGs24o1+2fchpn9BDPWLlsWcStlj5Lc2EBSRyjPUrR4/1OF1uxmPIptzOje9eUMgTd+r6rx+xenZoR1+mctJ/GVcWUiZ3fPfSbrCWMqxRoDNg4dVnR/D/6HWiP5A8TVBcZ6uUAof5bQhTQN2AyZ8lLSpa2Up44ZvsJbCk6KNHXfmzUqf0TyKhHmqUiQ2uYY62IEFcJ1HlE3I8g0J1kZkzE74v5zMyJW0yqmsWMLClw92wJc7cB5r/UUvYv9j63Aea/2Kn+l3kjk8i+f87HL05eRrYZYLqGp1voJnBykoQ43XPzRYBm/TR7aZ01hedqEZooqD6NT+0ZTP6XCye7dpw5sxxMAkx25xzAdAcnssgN32elHANZoo84uQHaZfTbbXQ7bQRxhJn5eSxfvYx3X/ghSqN1jNIIZSQ41jiL3fVlSckqIaVqEznxBHrbdu0xxMXBYbRnHsfJe76A7dsXzayHx0y3PZrEsDAb51uZjT8/F7uzZPnGM46UvoEA0ySLAkSSHE1kdPqziywxxtBtRYyjIAuTAYPMYEM1yFErB4iY5djPsb7SQjpkrlhJ7GV1topSxHnDgYwTCPbECo6D180B1GR55pwnCaaTKNmmZrOTaTFQEcyZxbBUQ1BEaK115RpYJ5hl01tFqpnyULLJ4r5UIuDitkVzmSkZpJNKeVZL4l/NSRJohty1MBomNmNKpZ6AjOX12TZIcx1j6BTNoBlVzq7wZ+zcGuj0TRMrBlOBhyFqURWD4UDGE/VGTV1ZuJiKWFmehWZR0qRAMqTrYY7ZbQ0gSJGH/Hz+/nCzL3JgpkU7O+AVFV88X61WF9sWdugztTtr+P/+019id2MV9Zl5tHAEd528E7ONedRnakCFIJfnmJIkBrOX0MkIustYiBihMlAUisoBFWuMdzFw6Wfn/PMrWbFzjKUJR1iiiYZFtRgPwFleu7cMmLhsQyfznmal+B5jV8cSHW47KgopcWZSKmdxTSZGLoVPIwtFglgDfl7eSrBiqgGajbDcQhn8AAAgAElEQVTJYHmvkq86UOJzH1XMiZ00UxutWo6J8CDUfxIVOmRVChat1oHnF88PwWW5KGPUT9FpDxHGMZqzdRkn+TXPPruTurKhMOLPdmUSVK3HdqxenugLR9eQmcw02gy3SfsI3q2J4uNBPANrESXG4HuwoJ/jM6M4FW/i40tQHzVj3IDJka1gN5MmPi8G6FI6CYspdU0yNiNcNq9rS6hJYTOgWqEE9jnjq8gCzpYTvDp7yoL0BFUP0uWxWRNiY72ruJK5hbrNrjsJHwGJwXSfjLc5qmMzjzEBkx8qm/00NppP8BofDD6d/HlsFOdYXLFN3v08UAP0xlobpXIFKytrmplrNqp4641fonv5OTyx43kV9ZxTLMrevCbCjcEuXMgewJHj9+PQgcOoNyqIKzRQ8w7cTh3gb2A3U8/jJXhTw4fMY3sAEplZtQqUh5iLBmpSEvzZrkt1ijVrBVwEMNmMqiBSE9EyjOlSy4gPgotKkKEmkzq7B3nd+Wxw9rPPZ4fqkiQFozeaUQkzZbJz1hDTXiezGX5mG1XIsqFGDfgwRmWOMdjYBBucnI0fN0P5vMnt3e6dra7IfE0CzG6rh2qlimqNcS2uwciokQFHR4a6G+gyy/2CDb96vYJ6s4GiHKGfFVgbpcgpH6U7NyWh3sDGWYqLJc68taABSb/PjJvCama63OsplZitkZYpYo1BB0y1VrGxmCHMUkSOBSao5T0jDwaRBVTrs24poVkhwh9o1eR5EvYcG3eZw7Xl6jq6wau0nLnT1ufO/l93ryKvKI2+SolspcqLhzS3BkiSQ4x1wk6GmsnGLBNkmpGQAe04zHHfXID5+DaD+QmWoM/kr94GmJ/Jy/LrH9THBZgeGY07yV664Vwxp6VpBlJZsNpCIEdI59LG7VIMpl98PgUac9Om7V5XiySd5NzsJdlLmv0ow1MHaLMbXLTHM0HMDJTlOe0N+LssJk3e6A0J11eW8eYvXsKlc2fAULBm2MbO6gqqYYK5aAN7qtedtGzrImgbuJe8bSSzuJLdi+13fBlH7zhs5iN+fo/ziA4smoTHZCdkLiw3k459geIkxpsRCz9tClbUBoHrQKtI5sbrzD7GANMiCLKijHZiLnY0VuBGQ2vwMgIkwwJryxYcHZcp8SnQmKshrHGbHQrsmamIdQpk6qGOu4E+zff53EQynTIhieQQSCCXYajPRKAUkSHMYizfWJcBAMO7LZ5ElYS9Hp3qNP/Cq8NN0kW8aHN1sS2aYeW7WoHPc6JsxxIBQYZee4A0zSVn9kZA3qilFJrbq7VL3GyrtluCZQfLZbpkpj1kElh8EYDWajU0ak05jq6vraNeq+pVEhchoRJG17BAMkoQRzHqs3WEcYE8IMtkbogmDnD3juswG4sZu5lAAxycd2Th1h908NOfPI1qNcaBQwfknLhrcSc66wOUK2WU64WdR7ILnEkC54A4O2Sfb6aSAFnfReHYOfNFhQoK9b8NXPA+SgsWVJxB5DEQXJorryJn1OSYzDkZfjOG0ADnpN3iWThZ45N9yHoqEMnKERB5EykeN1/XmAjGpfiYHnMkNXbaAUfeS4yPkQKAzJ53yTTJlpoMzhFVc0YqSNlD906zvPdNYm2EwcQkR0YmjrllvEwpD9FrD7W21Ro1xDU/w2qX0cCld09mRCAZ6zbiSiw3SksodyziFGth5961yozqn7gxu58TS+t+xmTb0wDTF4AuSkRA00CarZP22rq2ctK1gl9H4op7ixaxhljGmWzNg9szp2sq6esE0KlZlJnpF1+Oj4oATkqzEDZlKJMrYTTMkIjxMRUE83R5bSk+mJ2bQbVRRuGUGib9tWLblmDPYPpn0xev0+usa29+CnvKr7+zfvBv+n1qa4Fuz8e0YsDdQ85Rl+cgDWOpLwa9PpZWO1jtJJKWZskAg9Yyuhtr6N94HV+af0ZSfbmBhpw55v0RY6m/F0ulB3H33Q9hx/adcqauMLuLUnmBQCdbH68+ZuYi4JZRZRKKdO/3B0i4T8YVpKURFqKh5KE0hpk0a9x1mFKRsHEkMzkpGMwDgEzlIEkR5Kn2Hu6BPA66aVvdkInFzEsl9EcDdEeZlAJzldBktZz3lNEPmyvaJjQuweYUASabtDQYQm77ThS5CB9fm5gydyJC9eyxUJvd62xIEmBqLylTgePUAA7M6S50vzfiul6JdC9zdr4gY1mUsDHMwBUWXL+0lxko1nVXNAjjvlysyFQvR2fRsaXaBp1zu5fW65nVM2zPiffv1fXgVc0zlLMEjVIm452IrK/UDm4O0xlyka1WXnmJpnfch6wxoOaCN+Er003cjYlMnSe/prNm8jXe9BOgfZMNJpom5sDVhDO0NXCv5UwqXz7JeS8ACY0SpWwzgElLAwJMb0JJ6e4DCwEWKrcB5j/H+vSv+Zq3Aea/5tn/Z3jvDwOYvtIdKzKm5wDc8mNFirGSllfFhWBiW2G5j1bssBNlBclk4Hwyg/nJF4tpgGkLmoU00zygUiaDaUCTUSl0TFPpZ60/K5hc4aa0EQcCLWTYGCTJ6lz1nyUJli5dxLnT72B1+Sa67bYA2XzUxvHmWeyrLQk8azNwxdzkfE5YzDQPcbm/H8P5x3DH3V/E9h3bTFbqQJhFDnjA6JggbSGcMTFjFpuN43C+OUiqAHcbngf3ZDEo8zNTiEm2oApwhBimJQzyEHG5hFrI2TxjIOXYl3NOcGRGOEGETqevQjqul1CEQ+t+av7T5e7JMdLmzux9bbOyoU9BfkShGeMou0wAkcYgdq7LeQUbqx3NrDTnaua06e4aK8CMwbGZVwOxkueE3LQ9k+nnl0LNwGmuNWcBVEF3faiONB0HlZAiMwPKZg2gEih6poZAh4U1r0NmWq3xbi82Wd3tRPc4C+MaoxYQaiZvY62FRc3gMdMyQX/QxaA3EMjlew2HCWYX5lCdIVs3RAoyuc5f0Oqa8XtplmZsvGPmPCajts68GO3MQsjNaKeMLBmht2EzuzXKZEPOB5LVI5tk57GfBmjlEXZVc+RpC6DM2jUIvIGUZybVHed0KiWX6r/bM9PrJgohr9I5cedOzSK2213Mzs7peGje0qjPyCCD7ASZXUqgRwkLQjOEqdUqGI76WNtYsciPONIcXrkcYn11DWmSo16fQaPe0OvwXiFAb7e6Wlc468iZLIJ9mnEQJDFXkgoJi9CxpgTPoSJsXHOAoJLnLaPTr2aVeQ+WdY4MYDpTG8eKK46cslq+TlHBsJ9jNEhQqUbKayUTNPlyrKpr9vgqsbXWNsdLAUwDjuNFyF11A5hThlRurfJyYYEzFXjegIgNJMvBNIWEydIFEAWQrfCfRJHY2jcpTr0DrB09P7tk5c6t1szLTAXgKRLPYnjQx/sicQDT+naWyUp5fT5yMnmNH5CbznSN9SXGh+c1wNzcLCr1CHnINcqaXynBKE1daEYztZYaO6y7cKIadCf/s85ebtqrXNPVr11j1YD7vjXTbB9Jg0gS6+urbZTjKs5euYmFmVlUMMTPf/g/0AzWMR8PcE/zFaSUTgSmuqAUOSliXBwcw3DhSTz+6JcwHKSI4hDVugOYNHXS/KRvgNqMMueKKf9OhrbmUCLJa12qBugGAdgWW6hYzBEokZZcczI/rVlOsZY2z8vPIpm3eis235ewyVDkAj9e0WBRPdai4VrEdWMw6qGXh8iDMpqVUE6zdM7l33k1hEyL3DplKgczllLmMAEuFTtOgeLNpHQ9XMbvNPC3a2FZjNwDhwOnEHDNDp5XZnFWIgP+GxsbGA4GmJmbQX2mLqm3rZMljLIAa0mOHj8XG6mSo7NtKRG9wDZVRKZAGK+64/LBxgGcOkBssms66/73knJ7ACgQ0Gcv6Gybo1bK0SwXqJRtHtMa0gbOVSq5qBGpd5w6RWuFiw/jVstnkU1fAnQDnZNZeF9vTJeoRi54l2q+J+sDtvJKuDIqISxXZTBFWTBvVUWTuHNgeN8Mjwi6NZvpaxoADy2WsO02wJw+3Z+LP98GmJ+Lyzj5EB5g3upjGd6yMte+xpyKzVCMh+PNGM4vVDZAPvktD3K8sYpEmJLH2kycZ3U+3VPruuwoJI2tRnSRs3lM/qs5UF+0+aLEfV6nLvEfedM58EP9hklL6HS7ePPll3D2l69pI1qI1nGwdkXmCrMMUg8HWz6WN7+YJGH10zquFnejdvAJHDt+TBIcq6N8Fh6LcjKq3ODZgWUX0Tb5wWAo4EPmiiCn22H4dRmNRk1H2O0yly+TFIpzmp1OWwVKc7ah3+lwfgcVY7LYQY6ASlxGvUIjDmPpNBei9w5Ab5fORh/VZg1xnfXjgISYAV1FWyixyuYUtY9xfs0AJO3e7WdilHJmLJIV4cyJuf2xy04JDQFmtzXQ+Z3bRkdJJ2cc5wLafJ+YTJcFyM3ulgCzVBbAU6XLmjWL0V0b6WadXWjodez4zNSJ15WyYIuAMPBjjrQs8tw8mpto0mflhjggqCuhVGanncxeGUm/QKvVwc7di8YsMTeNLrPcKbMAw1YmgDW/cwGliEzDUOZCE0sD7+hpz59m1eQSbIBJMzVhLAdb2S64vEr9LA0lGEFCo6ROgNEgRX0+RhGmLmOzilCmVCN0sxBreRW7YjJNa6Bvo8VIuDgcF69jhb2xK54J57lKhikunLuK1179JZozDfzON38LZ8+ex9tvv4tHHnlU8rHXX38DJ0+cwvHjx3WN1tbWcP36VTni8ouRLHRUXVm5gdffeB1xpYxti/O69rMzs/jZT57BzRsrOHr0DszPz+Guu+/CzEwTnW4bb/7yLbQ2Onjs8S9hYWEe/d4I7713Vs/FnXedQI0MsuJ0Ek0VMotPLLADYFQBmPyVigCbo6JbLiV1NsdogM1k3g7vOzY+SwJ0WpxLDlBvRCjHPndpwqBNJLJO1lmU0FrvSHpG+bQA5tjF1knfXIFvZjqb5aBWdxH8GaNsP+PmivVZzPXWGBVriIhZcbOspp4w4KlC3i7reIbWz6UaA817wYpEFqOckZY6wW8JnC+VGYoVvpTREmBq3pjgkEx2HqC9NjAXURr38DlRgZ0jiiauzKNhqnWF52J+YQalyJgYzVFL+RKq2eAbMDYC4GS0tjW5NXNzof3p7imfzqttlcd6MGxFu83U8zz44txvwz7Mot/t4O1Lq5idZaMlwJWbbczGBW6++0/YMXgaQSnBbLBq896aUeQFKoNqmfXgJLaf+j0cPnAI3c4QUWQAs0QgxHOq5qBJInU8aYZBl5EkbH5xfeYtS7Y+QtyM0WKEFQFmdSgQmJNF1HVzpmlcSwoCV6pxLJtVe0Jmz2PImUWCWO4NDpBYhNDkvheDany3WMoe1888QCMqIQ5yDAfc43I1mDjjz9cnky7na4002Oy7VBC8jxgdJEm9xRVpbpu3j9S89rn9udfcL59Rx76z2SFQRhdumRK5YocM3CiRaoXzpDPzMwhiZjqbiR2FCvwTMzHXOFNYihUDxOeSTLBJc00mapMmnsK0WkqmiC7urGAkC918pSbhtlZCTuCuz0IQR/krX2ikzNK5kLmi/Lw87yNnIGdKBT1HvlwbFz72MJnaiU0GW8/8vmDrlVNiOaDpjZG8cZuqF9fcMDXTZoC5NOI5rCq6hDFblD3LNZZeBsrhtlM7TAsMCTD9sbnz/cgibgPMT2c5+ky9ym2A+Zm6HJ/8YH4VwBx38xzAFFvpJDuWWeSRpLNRHxcfKoU26fS5ZpLl0+LjXsf/+dNSM43hsAMLZH6q5RKq3IwY+KtjMGZRhiZjG3DfwZ8G1FsBttM3TnGS3FSXLp7HhXffxqDfQ3f9JsrpGvZUb+Jo8yJmyu33XaSJRNY2lqwIcXOwHavRfdh+5AEcPnLQFcYmD1pb28D6WkvgguCBEpUdOxZVoDH4/cb1Gzh67LC+9/prb2E0ynHixB2aAXn99TfR7rRx4OA+zM7O4Ny587h08RIOHtwn1ufsuYvIwybKlSrSfgt7dm0T87Nzx3bMztRVDK6ttXH50hXMzs5ix/wuDPspGjMNMZiUyDoDS5tjFPvlJVDsPLI/y55lCXlCUEOgVhbrw64zJURkLFDKrIgnU5JHaG309Dkbs5TR2OyYbdXWdZVjbE4wbUWBdaoJtIzdc4QzSH/yGlm4dIhiFKK3kaKiOdLy2G1Q7K7TIUU0rZHBgBXvNmvG/9KUhYWAzZkpT41yr8SZ/oScGRxpFnbUyzVrN784g3KFroGcgRsZwExCDFczBVpv370oZpEAc5T1XYSJn4mesN+axR0zNVbkGCtgBZVYKjcnY3O4PM4Rin4F62ttzXjSiZfAhsH3nGYkIOgwkiYLsCPi89BXF5mvqYJMr2GGMl4qqTk/FR7WIElHOc6dWcKPf/QTjEYD/OG3/wDtdhuvvfYGfu/3fl8Zh8888ywefeRLOHXqlP6OMQoMTN+9e7fJWosc8wtzuHHzOl566WXMzDZw4NAe1JtVNBuz+Pu/+UecOXMWX/jC/SpMn3jyCezeuwu9bgcv/+JVLN9cxW//ztfRbDawsd7HSy++gvWNFXzpsUexd+8uF+Vh4FFzvgzvU3QB76GRGhXjz8Q5YQF3Rq3wfqLky6JNfGSKWwrR74zQ6QxRq0UquG1ucHr+chKzooJNYB3otgisSwKYYdnH4PienOetvVvy5vXI5uCmnXUnLCXBZSoW0wHTcZw7n5kpybJHY1PKDS9rMzMuN++pRhGbWWS1vEs0C9LJms9nxNZuU64QqOfUUDJzj5E+aYD2Rg9xrYxqlWoCMuQ0vuLvpWJIuJ9QLtjdGCoOojlTQ7VJKTjNy3g/mtulpPwskF3xOmZzNQ3AGAUnNZ7ubn7yLfJTf4Wt7KUBSFfUO9bZXw8PPiVnJIjh/Hh/gGsbfay3uji2bzuur7awevM6BhefxsHSs6iUujpHymF2oyvdrImLyb3YfvCLOHrnQ6hVqlpjuR7VGzGiqpml+dEGY9shxo7SUAG4akVjI3mSyqCqVC2jLYCTYa7cl2EMJbICmi5qSLJqStvlvm0u57ZeUV5vjUg5oWuNtjiMCUgxsz024riOM+KDTqXtERm6EM24hKhEuTXVCRDANGDKRh/vEwJMrv/2zPimp71vPDZsM/mSAUw5gKtJ5yT9XoLuJsxtBMTmYX0ms0QNOdDtdJV/22jWUKszyoQmOrZOMtWE9/CwKKGdAX1mfbJBybl/51TLW8AApi9KbI6Vj1eozE1jJMtFgVpQ6L8JwTkbjGT6zczWmP8iV71Dhrce5PpdjdZI9TNxuVeTZjwDboWNormcW7hXQ5jJmmty8pMQMbsvvibPm3fenQbpvAf9PcUsUlYM/IxLKUd7KvJ04FqsbZFSWMdi+vu9n9APw3t0eEAPPHKbwfzU16XPwgveBpifhavwKR4DAeZ3afIz9ZpbINbEzc5141hHcdHT4LV5yTqic4IuN8/KODmWOnFWUPh5AZUGYso++Yfaetze0poMJiWyJBgIcFVuuXwogcwJbtRn0aE4A5dfdVR22Jb1tHpzGe++/gqWL76LPeFZnJo9g1poLM3ky6o6Yx/siP1H53zMVdyP4/c9hkOH9usv1tfX8M4770pSuX//Qckfk9EI27bNo9mo4/XXf6ncrXu/cC+OHN6PH/3opxgOczzyyIOYn5/BP/7jD3D5ymXs3z2L3bsWcfnSJVw+/y7maiXMzTVwfbmLsLKA+twislIF9957Lxa3L2JhYU4bJb8uXLiMZ372HBYWFvDQ/Q/Jja/RbKjzXQQjmbGoQND8lhUNVjQR9DgWEBEGDATf6Gluzz43ae8cMwtVhHSKFVIty7N8bbUlOWRUCxBEVnxZZ9niM8Q6ZXZu7YqySDFHTkmaXM+bRQ8llArYpmx0CPTWh2jMEiBzzs8AhlhMgVg65xFYk7W1mR7FdhQwgyJnPKOiwQFM7uoEa2FE1jBDLWpg2E3RWm2hQqOH2SqygGZGI9uE0xDJKhBEAeZ3zKMIbaZ2lPYnx6FbY7KJ2/Pk/7XzYeHhnKe04/RFoRC/OyelfhWrNzcwt72JmIHoMvGpyqCGLECbO3qeYC4uoUIWiidfc7L2zFrshLFiY/mlMhjdnZuVcG1pBT/72bNYWVnG0SMHZVZ1+fJVfPvbf4Rr167hxRdfxJcefQz79u/HmTNn8MMf/BB33nUSjz76qJ79JGGeaoYbyzfx6qtvodGo4o4TB9R8INvwo+/9CG+++TYefvRRHcf9X7wPi9sXkIyGePONd7C8vIqvfu3f6BMv32zjzHsXcXP5Og4e2ocHvnifFVCaD7V5TTLSAWfZcjOpGjssO5Aud1iaIUkyZ+ylQLfYXWfyxID7jR4GwxT1Bl1jWTAZePIGR+IFdd2MQVcDg/NrnQGSUarMR85qsQjV/bppvnCaufSv46SFap75wtCvegR3vHoeYHopuTcZcmylK6Z9w8CzkZuXX5tTtblai1ewDcI7A/tcXmvsTH9eNpOMrWdRGyMdUELdR30+QplmUkFNRl7WoBioYWDzgSGKJMKgO0K/10OtGYvZpsMpWV5bLwn4zUxF4NIV+zazZzL2KWHh5k3NrbqbV+KPHzK4lX10W8WHbhObeq5TTVf/S56t801WbwK3eZaNipUcyxs9XL65jtm5Oayvt7FjJsJMNcDrr7yE9PJ3cUfjjDVEQjJ11uygkcuN0XbcqP0WvvHb37bRBBmd5eh3+pqLo1ybzsalkGyRjSvw/PZaQ/S7A1QaIco1k8waxUb32BJ6nJ1Fhpmgp2YERyi43rLZxOeOWZWa29QMrk2185kqh5StVvUeBJH8YkPRGmn+3rc8YO53gfs7munQhTSMIsxx3pn3PN3ex3EjhZo2nL9kc1OOrW4ukMyimXpR6tlwKgVnSCQG08/wG4NpbuG2zlm94lyMvZjB/T//lsxma70tEMamKFUz4zl0X11ZYSGGrjXK0KahD+cZJUc3G1jLr7Q7Q5mUXBd4vvIUFeSoBgWq8pQwqaviQwh4mcVJ53sCZLq8hiFiMrSa1+T+nCpGi39nTT0nj/cjQu7YxgDTVyXaE92j71xhx7OfbtHYxDa7iBex8AS6Y6BukVa8tsw3vZqSXWcjj0ocum0HApgEn5zF1HlAgX5SoK9UJD/KZHviI9uC2wzmh646v5l/eRtg/mZetw88atqEf3fJFr5xdIRj6KalO/YTE3Bmzov8rnM1VXPerYxaC9zCPYX6bC7DOmRmSGh/SamJB5gfJB/6KKd906yoy3yiLFZzl6WJNNaVxi6A2Mll3fG4BqCLNXDbyy3A5rggc29KNoqGCtcuX8aFX/wQO/o/w5HGJWcUM8kztM/hYalzh3SwNsljXE6OI9j9NRw8egyzsw1cvnwJr776Gg4ePIR77r0HYTkC5z8F1IMQp989jzNnzuPkyRM4cnQf/unHP0eWlvDQw/chqkT43nf/CedPv4GTOzewWO9rRiQYrWAm7mG2WcXNjRyl6i6MMIeV4BSO3fMo9u/dhdn5WRX46SjBpctX8NILL8sp7/FHH8fiwm7EcRX1ZgVBxG5xqviBPHXGM5yjYRaomxnRXE9eRredoNPqoV6tolKxOcRWdwOzC1XlRTKrjLOLZDrbG23ML8yr0JQDptxo7b5igfD/s/dmTZJcZ7KYZ0bknllZW1d1V+97N1ZiJTYSXC459z5qZCaTdK9+jf6BXvUwZneuySSTaa6ZTEMOKQ7BAZcZkFgb7AXofa2qrj33jIjMlLl/50RmVXeDmNETYF2cHgDVVZmRESdOfP65f+6c2xwQYLqsLa4tyee09hy89KZMysvk/FgIxBlsr+3I7a8yVcZIQfexFeaSQ3I9EIBYEab/TuNO2IFnUe3mDyknU9YmAWaMIMfPRLa8KCv/9k4HjUYTlXoVhWrOjHFYP8UZ9DcGyFeKqExX5R6rjjtNUjjR5Dr84wrZ29R7gOme+Jp55Qc2BtOXQjyPPlaluz3QfOTMwhSCop0fMwbKoznIKzy9HiZyV85QipYl22zZZPZlMTKS7k0AXi/X49su31/DRx9+onNWqxTxcH1d4OSv//q/xcryMj799AJef/0NHDiwH5cvX8Yvf/FLfPeN1/Hqq6+gH/VURDLSgzmIH354Qa9z9pmjWFicV2H661+9hz/96U/43ve/j6PHjuDYiaOS0dKR9eLnV7C+toEf/OgdnYP7dzewsdHE5uaaJODvvvt9MTkmqbTiNkNfaMnkKBnrO/aSa8yKUv4sw+INxNk+lx2aqypdaQm+KOlr7rTFrpRrObFzdPjlaxug9edv3BTwAJOsUGunJaMfRh5IVS5ZqdtDJ+SBY5DqAb8xEb6BYtffCmCylyaRZUW2B2D6LqB+3O8/xkw7Osa+7xoH/IzGOjGWhwDT3HkpXrMIGPdEcLESkhISRFCGJ5DLc5bHoDNCtxuhPMOZ1siyALN5Acsh3aPdjGiGs3GjIpiTScaMssdypaxinfPJ/ICKl5Us3opNMpbcFNiEoFTcGyrpyPxnmXj+yA04tnuaclsxznsam5Pzd3ufOf7vvITSMzb2c6lrmvtPayT6/d6ul7uGKWPpoIvYSWuM2bVxjSV/bO5c8/hXNhv450t3MTdTRymfRRL1sTBdwsfv/wL7Bn/GyerN1HFbAFOZkkXc6p1DuPgWvvf9d3UcAuyUvMYjdFot0JimUqsiT5cdsVPmmdBtxUj6CYo1gqGO7h8CRiCHJBOgO8whHg5QC2n2xvl5GqSZeRt/LM/5dTJtg6EMXNQW889iZlIq5sdJar3DuDtXPL+KGaFJDY3s6OYex2j0ba68ElqsCZ+DXlYrOSzHLhJGlNCh2/ZxRpewzrBYtBwK+SryuZLOgW/4eqM8/vd4dtBnZPp7elzj6Ko7h3ECzFajLYDJnEw2D73DtY132lm3AI8MB0uwnRh40uAIsyNpbObmi7jGmEmJIY0GRygFI1RoIkeprJzgbb3Zq2wYZK4AACAASURBVNInwZhjSnK5Z9HXnoqdISOxvJuvnKg9Wz6u0awFNt60rI7zDuZfXXntun1SxYt3Dx/L1flMo0yaR8sGwWqSwYgeAhiikCuokURzHwFMSWbHALNH0x83L+6fQU8B5tepiL95P/MUYH7zrtlXHjEB5q+WbfPkRsiHig/pHW9gvqBNS1htbHw+26C4s8YeZ/GOrfl3zXDa6/A3Qje/wL+mB4s3+9l7sP8as4a9AJPgkuylB5g+fzN9DzeHycelAFv6Ala4TP7co8B3ojZzAJHF0r1bN3HtT7/BvuRTnKreQC7TdwXR5FbsCjy9n3eLtC7+RjSH+8PvIKwfx+kzJ7Czs4ULFz7HmbNncO6Z8+j3I0VblEt55PM5XLt6B9eu3cK588dx/MRh/NN7H4D15UuvPI9Gt4OP3/8ZOmtX8OxSA/sqbTS2GnpwMUqBn5GZitP1OvqZaXy4dhZHnvkezpw5gfl984pSaLebuHfvHm5cv40HD1bx8osv4sSxs5KBMnKDMlle0LhH6ZYBGAZ3FysFdZJ1xeMh4miIXpcF/RD1ehX5QgDOXZGhrU2VNVfa7UUqRglU+72+mDCa5gyV08gQZ2f5wK63ZuZoKGHSQ7OYcgWz3tVAllzxwBDvsjEywwx21pvqak9zvrNgclv1ijXr4yJR0igSmy/zskFjSQnodAeIDWPBJXCrWsW5y1KOFA2ws9VS0VCsFJErUSI4VNxLZz1BsVJFdaYmo6QkITMzxCBjGZNihpyzZwpVJrrM/k6yb43ZLsmYhgbCEYXYXN9SN50S2QyzMKVCMInoVkKH2wD78ixxYrETNgdFgGns3WBkDJ9z7jDZrOZybN3yOO/fW8XHH38qyfX+/fvwz3/4QOfnP/3H/6S1c+HCRXz3u2/i0MElXL9xHf/4q1/h9JlTeOml72B9fQ1ra2tYOnhADPWnn1xCfXoK5545rjVCacA//uo9fPjRR3jjzTfFrj/z7FnUahUM4iH+fOEy1tfX8YMffg9RFOH+vXW0ml0srzxQgffDH/4IU9WaGJ0UxA3NHVaBNM5UicxbP2mrccHZKMo7JRXTNU2QGVD+kEOOWa0ZZybU6ArQFauBGiYEnyy8vTO1TMac3MyAqrmE8bi3NrZ0DqfqU8gXNU2VEtRW/Nsco7l6uuaB+3fFMLCjI1bW3G65Dsg8WcC8ywx0AEdshVdLePWIM2wa7+y256XzleRrCab5ebiWJKuz/YqNEgFIzQRbv4z3jwzBJIg3kJ5Nchj2gG6vh8p0AaMMGSWbzZKMUoZE9k/7rBZ3RK+yzhZlmRlMz08BYU8sr+J+ZIDiy19nhsbImKCkNe/lizwWmglx/RDAUGHAe5hsGL/I1lGaT5A5ubd75uVxz51JpoaAhsBlDNbHGZ0pqHTzYhah4dgjzaPxHnLXlPsFgbn2HU8UG1BwpJZJN7knDhJ0+gN8fvOB1iZzKDv9GIu1EDc++i0Whxdxevq21DR8PWYY8jUa8RRu4x2cf/knOHzYlDFizQnskEW/FwkccbFXqgXJmbkQeP66rb7Wa7GWxSDbdg0qm7MnUOuN8mjx74MIpSAWwByNaFrGc0O3dpurbycR2iOmeJZQxAD5DJlrGgYV1MxhDUATp9TwijeeNwNy4wgEW+14gJ2epg5RCigDNbdZ735sx233gJRRQRZRv4d2pwkqvWUels2jkK9pzVh/xVn3pfeIB/qeorMm0bhpNGE15foKvEbNnZauE2Oh2DDzrta2DAzIqsnOGcNMILlsl+c4GSBhdIkbgUjXVDJAITNAiQZyYRb5bAZ0UKXrshGXdqG5P3gW2OZtOariHIG5X2tBOpO91ALMg9MJs0NX8I3vh3Gm9WQF6Pspu59Lrq8y0YT0f28jQdZM4bzlWneIzSQr4EuLpwpNkgo5JMnIJLKgu7n9Tj8BupGs1dzasO+/PvvU5OdbBkX0cZ4CzG/ZVW0nI/y/D5xJjwpG/5CzzdW7qfouub6nHcvHQKTbTNpJH1sB7T5Z2rjcJm6SEOuEc58MA3u9vQ/2fyvA5GsVHHvJOtUb+zzu9fS4pFQj7eb7B4I7/j1d7ictAW59y3fv4Prliwg6d3Bk+M/Yl1+2h5/ble2f9h0rHB2ocZKv3rCA252j2Bou4fDRE0gyRVy7cReHDh/CqTMnsbyyjJXlhzh54pi+R4OVy5e/wPETSzhydAkffPCZbOAPH1rExvoDJNf/D1Tia+aymQuxs7UjNqJSqSCKI2xsbGJmZhZRZhp/uH8cL//gv5HMkewBH5I0Y1lZWUZjp42rV2/g0MGD+O5rb6KYr8g8hrJQAl0WKWY/T6lOpBkdOmUSUHbbXRkg0HiAslvLCgSSXgYb61uoT9XN/GV7S0HWfE3a4AsmhfxDmWxWs4w0XBDwkVuhzVr6AnXMGHAdUTbHLq6E0nKt1ZodZhG1E5kfcdYrV+ZVZ0fcHG6t2+wMUJzEUUYwLFB98LkzTLGC1lhEK+rJHDljJgIGAtZBIAaRRfb0fB1BntK0PrpbBKkBpudnEORpqU9JGaNKeA+SxWSRTuBgx6dV4yocM8pwq1AFt5d+kpUJZMwh985mgF6vjep0GZkcHSXNTMkksASYJc0aLuR5TmkwxPvAi8b56Cc73dbMqR2LLwCdqcyQ808R7t1bEcA8dOgAnnvuGfzxjx/h7p37+B/+x/9e874ff/wZXn3ldRw/cVwmU59f+DP6/S6OHD2EZnMHDx48wOkzZ1EoFDVDPDszjYOHF8Ryce73179+T7PG33npJTxce4iXXn4Rp06dFPvy+eeXsbmxhXff/R7a7ZbMSOr1Gdy8eR03b97Gs88+h3Nnzsr5UIwMowL6EXLZCJVyHggsgmOoKSee8yFLZ4XAcx8LswR6BmQ0Y0YH5GwBAzLUzZ5cIpmAQLaGWY8sXq1ZtxsUpteP64sy2U4PnVZHBW+5SkbVycCc9FXyT/ctP5/n9x1Koq2p4rIrNZNp5k9cN1IUCLSNJX9apY5FSRkbrznxdXRK55lENs9MWjVPvOGMsR/R0JgsL0k1NsUAkTkPk1HJYBTRFCyDKOmhWKNTKdexyS+59gV0+D/NqfGP5XxyRnvYpvtwD4ViAYUqzy/Z2XEEhuVK2HWRnRBna10sDYFS1IvQafW1JYjBGpAFM/MY3h+5QojaTG3sZJveTv7ef3SXnwSYfk5Q5115sY7N0rzuuDlp9ylZNp/CaveqzXuPpPxgw1BzczKO8aY81jhSfM9ghFanh9VGUw2tdqeDPhnHqRkxmoV+Azc/+z2Wwis4O3vXrLh4uwvM5rAWL6E7/S5eefMnilGyc879znQIApmdSI7MfAxxBpqGVcyc5N5F0FSqBRiFPdfw4GciQ0cgGaApd5YEpVyMAp8B2QJiSlQHdHMOxHB2klgutsNMWc0r+q7lmUdJh1nu0Myolk8C85QN9BsDaDE1GapMYpPHtpIsivkQ9RIbQbbeLMc4QBT30et13UwmDfFy6PW76LSbaqoKxGZD5HMVhGo6sugwZo/PKJ5vM4vzAH+37NoaRtZw9KBTtw/lxK2unis06WPGrY5f5oc2smDqCN804uw1Z/NHiDMZ9Gim1I9TWS4/DyW9BJca7XENMW9qN96LTT5OJ91U4eMiobzEerxuU6v8dHFP1kOP1kYOWO+h+R8vE59URfh6x+5v+7Lor3Y8wkYUoE/jPDHsQ+RDxpOFMvrhDCk1NDT3kVe+5lV5vnebd702+9Tk51sGRZ4CzG/jBSXA/Pl9E7qSxTNFmN3MlvRhN7rfMlhki8SxPdXNVbg2tpVEdpoeB8pUoNvG7EGoxBjsdBLgOevvfw2o3HtNfOG9F2Byk34cgLWtz2Yz/XymHfpuBvPrXHt14zFC1I9w++oX6H35f2Ep8zmK2QiFbOIMhcbnUs+liUxM31PsDkpoxlU0kxrauTPYSRjxUMGBgwewsb2J1ZUVPPvsOZw9exZrD7fx2aefCzzQ4n9tfRv75ufR3FzFYOMzTHU/RBGbmJudEUtIsyC+J3+W12h1ZU3mP/3MDP7lwQmcf/2vMDs/jfn5WTGUd+7eVlYjYyZo3LK5vY3vvf02Dh04hGEUYHu7oy4xIxqKJVrA59DtdJUDyeJCRAtjKMoFuaxmGY5Nq3RejH4eG2s7KBVZdPDMJZiaomSQEpmhCnDOcnH2iAChVi9i5NhMMThcr+lCm7RMNyMGBXvDZFgWqUC5UYB+iwY8HUmQ8xUzGDILIWfs4Nh8rWbFmNDAgIYwlOdxXsZMcOzh6WZhZBRDJtDm1gRayVqwWKI9/WYDpVoeHDvSzGc/0JwmX6tYDpAr8s6g26zP9WQx4li0PV3hVAo40bAhSxuGjF3JyD2Wkqmkmde/l+vMXUswyLiMQklgM2jERQRBEfsYrK3ZNi9V9yHXBJjMpYws2kOROBPzgMOhgOL9+yu4fv0mDiwt4uyZ01pTyyureO65ZzWXeeXyVRw/cRJHDh/WHGuj2cby8n10uk2BIBoPLR08qLlEsvEsvIslRr4UsLi4iI8++gitVhunTp/Bg+UHWNy/D+fOntXa4s8T6HEGudNpSca9uJ/NlTXNbbJ58uIL30GegfTbbaxsttEaDECj5mPzU8gVA2y02kiiAabKOSkDqBLoxgN12Ov5PEr5goA/WQECIDLWSSsRSMyVQskKmdtIoCNGe2Kg3DtoC+gocN7AG9lyzibSSZe/Tzm6ZHkE+GQqTUZiLtuuseCz6GyTdsF4vlnl4pAkjB1wJteaCWLktMcag6L7xtOOqYjTmZzYcnY5mDmbRVaB751ujbGOh7y3x2yiudW6XyYYRQ5RZ6CZay7Rcq2AbEEWzqnrrVEwXPP+TU1eL+UBXUeHoeSZ3V6Mqekisjmy6X0XwO5QumvV6X5UFi9/l3PWIzQbHYwGGeTyBZ0HSuK5j/EcNxsNuRvXZ+sCsB4ojOdgH7/bT0pkJxs+FrtDRQWNZkJFOfhrJpOaqK9IJFsL/rmSwSgZot3uoNNmvqKxbeVyWQZv/HexgIrZGaLd7eP+eguNVkfAcDPq4sj+/ZirlLB+9y4++eDXOFK8htP12zqjZIL4br3hNG5l3sWJZ97EsWPHzGXV7VwWK0bVAtcb0O9GMqphg69aq2rttFsdPc/KU3kg7KcSS5/PTGzZTshIZ1HIJSiHbF2F6Md9dKkI4DY/CDAcsMnHqBnucbxeJTX7zESMSz6HShBoDpyMJ/ObfR4mP28S99CNYnSGISLkUMoHmCpkMUqMCeW1ZW3C+CPOdNt9k3XGP2wyMFuXS5kqGzrKV2xe2s0kygWZklTnZJviogm5qHcq98/tFGC6JgNHO7jP8x6bqlfVvDAhlM086lmhOUZfP1n+o2LRhrxvLVLFf3H2m7Jjy52VEDZ1b7X3HtcoYtNV49irT6q5UoDpmkB7V3fauBxTtO5HdgPMxwHL9FjT353QpPumjU4Ypa8jbPcTdOhGnTeXejV1XTHJBqA3+SGDSQMjSmb7ksY/BZhfpwb9pv/MUwbzm34F9xw/TX7+/r4rQvyMpQvg9g6r3Dtsfskxml76JfbIGqHaKJ2dtbbUx7n2yDmOxQi7WU424TYm2o17gDl5iP9WsMk9a5LBVBfwK5yEaAGeRpfsRchfk8E0qbBJjLc21rF282P0Vj5HpnUH1aCFmbxFl9iDwqPwvTEEruACQKB5Lz6HlegoZuYXMLcwJ3kru5Vk+liMMBuQmYMbG2tiYorVMvYfWMDKg2X07vwjqu0/ooAmKpWy2C2CPxV9lbK65c1mC/lcAa1BDTcHr2Hx9GsoV4oCqQSkdPbk+9SqUwISa+uMiziGxfkFjKIcdrYiSWKrNPEoWPefkqokZqFAeVKsoouMJgJzlDXmMYtgkFcRyg497epzOUqYLMqexQLnpQjQhknGnGunCsjmWXZZFIKNyHkTE4JADzjtwciiU7NZ7OgSRLIwZsxHFCpeolIuoVijXJTFK2dEnMuhGAA3RyLGlMwQCyEyeQR9nE1jl9sKeSs4LM6CDBb/WOxJjFFi8Q7bGw0ZFoUEkgR6NCzpB5IQsuse5DIo1SqaabXXlOjQVgqDr1O3ZuMcrA3EL9k8IAO6o7JYHiFOWLCOMOrW0O7uoDZTkJGQGRrZuadhSisiIC1ijoHlui6WH2cFiUnHkiEjANhZt4zTcVHDdzWTF8qayTjzGpdLJUXqkLFlJ5/AnLmYhUJJhXOedN8okPS636fkjhEvIQoFOlQO0Ov2bRfirBczWctFbG9vKyanVpsSMCCzToMrHiOz6ciG8e9YWPKcF5iHOTAXX8pHZ2fmVcjcWNnCVruHfDmHTj/B0XpN+9rydkOMxMxUHvVyDluNNtpRhG4SY65aR71cQjzsY6Zcscgask5tk1UToObErLM2tfxMRRq45pFnEdL/NtrOFAzDkVx1u1FH85h0leX8mJSnyto0ubIVk/bzVoz7kYbxxuSbHfwnnVb9zKyYRuca6Q2bDBxNyBH9TKYTmBCo8X1DWG6hHbAVwOZCyULZwKZYd/5TLxpISkwTK85Ril/MZVCohMgo13KPM64AphsRcE6W+tR0yyajHDHSpSvH6iDH+eAetwO38k3yZ4Cd5jDuEIY59NsDsZdTU9OaQ/cRSHIRDkM5fW5vbSEZDrH/wAFnsOIkqhNS4r2P+r1SWu+AykicTqej60Qgy/3SNxb4XmTtOWtL9lCMJwvpmLPRbUl2CUgJpghUuYcT9NIAKpDBkSk0eN67UYJGs4eVrTZubG4hHMT48fmzymP+84X3cKbyORaK69ozWMxzdUTZJazP/ke88srLAltW65vjr9pIfiZPlyGrponu5WJJ+3+n3Za8mHsvApsP55eZt2QUIdEdhogHbLolksrSNzZKMujQcVb7Lhu4gYz2wixnNYfIZ8tq/hGA9oYjdCNe8SxKIWc8E+TIMtJoa8CGBuXrA8mBY17rMIdC1uYSebvw+XX37j1sbGzg0OGDqFbLUpwQeFIVQYUDo5EWF/ehUuGex/0vUOOLDOfS0gE9H2lIZLJ2y1v1sWr8vHztO3fu4MCBA879Oovl5RV0u10sLi4om5enpqPzRxYzr2xfnqfllRWsr2/g8JEjqE9NmbrB1VBqfLq6we5xZ6rjuGXfqbefctEgnrmfAJhe2v24Nft1AOaT6yxrTLmFs+fldxdGnt19XIlMiT41Sev9BEmYR46RMsrYHiFRPWggW7mXLhOzNxgqA9OSYRyz7178KYP5uLP8zf/eU4D5zb+Guz4BGcyf3R/DHVezpl02dhI5Sie7eBcsnyqVnLBJAFND5qkC1hCp+/IPZgle3CwSu1UWyGyFMl3RPMCcfJD//wWY5iDrJbKPQYpu75RM17GcLhZrfJ6+LsAUArcHxFD5kTEe3LyG6xc/R3drGafKlxVd4vnbyfJw/GYGMHVYI2C1t4BbvWcwfeAslhbI9LFDH2HzwZfY3Gli/uCzOH7yOeUFMo9vmEnQG3Rw9/4qGrfew+LgY9RyrfFDYte/OTZ5FGCjP4fevp/g2LOvSyKVFsEKmjZZlw5J3W5mJo4QdyiuKiJfDhEUKYHtWcc9IZOXk0sfwaZc7Fw2nlgC587nczEl0pJJEqViZALJ9rBtqZJQbpStnZ4AcbEaYpCJZc7DhcNZOZYmPDoCFAMnJovj9ySNZSeYPkOKCSFoDdHaiVAqlFGZLgl8sojyRhIEm6ZwVLku5lJALmM5pJw/Eucv63cyfz6zklI4BzBd/ifBBo9/a70h2VSuxNwzSscskzMcFmV81OlSsjuN2jQZBjPUoUszj4XnZNIdcy/A5Psro1DzcixeOfcLjHpltKMGqrNmlDRugFgmWS8pIBrlUC9kUQtGMl0QaCaT6lz86NqpeSZn829h5K7I15KwnDQZ4+To2EszpkCOhsopFUPJyA9jSxgRwhlGgSCxbKkmX4yvmKgwp/fneed1472gzHgnP9Z3nCmKmXGYrNdcgC1rVE6xOmay6gWtw0v3NrG83cR0LY9GN8HBWlXSyZ1OD6ViHoXcEMV8gu1OpMHwzZ0d5IM8ZspsUkTYV51FhiHvEaW2iZoFJTKtjODIh8qJI9CPe5Td2n3jGUTKH7nuZRylzD/bH8l8bdN4K8hIOVAo0eiDDZSBMxSim62X2bn91Q1KWsamN+0wEOgZTJsttc1Nx6Hi1Jh4MSludtPiB8axQmpf6Jy62A/3Xsbi2+uxUcU1YoHsYyZ1NAjVUKHBFVm76lQBA0pbEbvZXpOT+i+NX7gYh7HixfYavi33kG4zQdwfoVIrISjEGNI9U8tuaPeyZMyUGDt0nOTQbvQ1372wf0HSY4Jh7g0652KFAzF1ZNoX9+9HuVyybE5nAuXP2eOK9cm/85+Fs798nvGeJoAlaPFFPa/vzva2conZBOG5ZdOt0yRz2VajrzpVc9cRaDQamiXma3AGni7DGRqmyaQgg8xggM1OH5/dfihQ9Z3ZGja3NtDY+BSvTf/B9j5FPQwRUnoZHMTW/P+El19+yeJmJgAmEZGMjly0CGH9IBlpHpMgmKwrVQE0YClVc1JBmOGXGeuYPNgkjZ0B5Z68LC6SinPeivzpI8zwj513SqTpO1ugk3WWihSgPxyi2Rtp3o55woUwi2IYIqB8lC6yo6yAJY2C+AwohJRvW2wH5y8JUn7zm/dx6dJFvP32W3j2uWfGDuBBDp99ekExR2+9/SaOHz+iEYWdnRb+y3/53+SM/oMffF9KCTa5qIDguffnip+R9yyzfP/whz/gmWeewZtvviFA+f77v8W9e/fx0ksv4ujRo+YyngnQarXUOCgUc3JbZ0wTnbR/+KMf4dTJkwLu5m5L2a/Jo8l28n19xIetM1dguRzJNEKI64Dr1d00AsTpvLe7R1Mnd/tv2xvH955f25Ps5ZNqrUeYS+t6PiJTs/3OzbO6N7CqQUMkaCuOLQHyReTDEKGeMTZzqTxPxfAYyKR6hOY+Eecy+RceYDqx3FOAuXd3+nb891OA+e24jumnIMBkTMmkpNUDRSe2ECBiAUQXNhN6+NlJ/9/OIMixksJZTgq0e3PyWZmT+ZiGRdWsfQyQ+9cCzL0SWYJLKgA542FxJLvfZPLnCTBFIOxVeXxNgKnXSqUsKuPEqjy4fRM3//whqp2PcbR8R4Pt+SyH901qNnlIft7KH1cnLuJW6zAacRVz+S30h3kEowQLhXUwanm5fwS1pTdw9PizqBRL2NxZx/LqHWyu3cDU6BoOFu+jEpLRcojVFZ3usaPvD0Yh7nYOo1F+Dc+8+jrm52dcppx7OKRxFTa7Q8Yg6XKGklJGyt+GSDKRC6zmXBELP8scFH7IsCBhERukrnt8Y3O7JNNpYdbGcBjANFdFC2tnp7vbHEjCxWzELGcGQ5uXyVECOwpVtJPlYqHH2SHOBurc8jhyjDvg+w8Eggj6drY6KOZLmk/kbBjZDM6Q8otA10uV6D5Iy3uBOMUhGLg0iR+bKmQxbS6Uf0wiyUKBE319AdU8SmhsdWTmEpYySDJdM2EATVRCxP1ExiZ02V04UBPTqHPB9cPX57mdeKDvBphWiYSUe4nNpWV+ogKbUuDiVBZB2axXeJyBZgt5rFkkowLag0CytikCcJm5uLgWAknN9dH8h0lrPtheEMP7DtpxDp2hkpuPJQAhKyugrFlAi3nhzxoIC53Bi2NmNW84nsG2qBsa6fQRDzrGVEtWavNLBhL88Zi0mq0GUwzHDoUR8DFig6Y8ZCYCXLj5ENfub+DQXBndJNLsD89ygzEM+QKmqgU5UypLLgiwvr2l6zg/W8VstaA1H7WHiBJgo9dDNhtjtlbCgYUZTJW5DimHDhVfwgKTxa/WkzODUUHuJasebNKBmA2ZTAZTM1UUylkkBPWZAXJBQetDANOBPlOJ+JxXl8mnm5lNHDef7GYwbZM3sw/NbcocyAFMzQ/bjK9YWWdGlJqlqGninZW5Xoz19I2GmDFBPg+WrNIoRNwdoUeTrkEiyXee1sSh9Agmr55w4/ajAeZ6ufuhmu7JbChEITbWOqhWa6jUc8712QUP6letwSDGlo2vOEC3bY2L6X1TkuMLdCUjyex5PbkGyRR2mn1Jr+f3zRl7xSaYGKVHDskV6eMHA88XmSqykh5oeomtGTNZ04n3YrvVEntIVpLnl4wnIy2oQqlOVdwsmr0r14pYzyZNd0xpUqpQIsxOCw2BEnle97vAtVv38PlHf0A42MBccQvPTl2Uekb1OBgFkkVrtIjl6n+H119/Tcyqb17ac8biccSW+zlBzRZTtcDGUIB+1EW5xrl45jW5vF0/u0mmWyMeEbojyhlLiJIsGFzF81MMRigEQ4ScJ5c0lcuR9wSbYZyP9x70VF3QwCfGgLE4apbxueAagjSbIusVhsp1zEuubqCJ53Nnp6kor6tXr8rE6JVXXxKIs/zoHVy8eAlbW9v48Y9/rFzc5eVlrK4+xN///c9x8OAhzW8TYHJ28+HDh5r7JlPJa8uDJjvN17h9+7YA6YsvvoiFhQX89re/xaVLl3D8+DG974EDB1EuV/T6aw/XVC8dPXYUFy9exO9+93s8/8ILOH7sGBYW9qFaqWBjc1PMKNfIwcOHMDc3J3djzeY6+bIkxNbtNTMql1NpShJ7Rqjxvwc7Ts4B25Pfmwk+WsA+WSJrP7uXuff7yng8ZfI19wJMf3MP0R4GWI9GCPJFM6BShip9qWn+Y/JYRZQwD5OrivLYmFnaE3WbuwVfm3s6g/ktgyLWihh9lRD72/iJv+WfiS6y3uTHYxCTvZrUMwUmflYhHdumQxxBp5ODuQcV90DrRo3NDMZLZsKJjYWWYyHIvHFfNRnubnT3VQAzZUZTiddYesoHUCHnXGRp7e1nMJ9wPcV2OYDpe3Ppq+2KKXHb6uPIUCch5kypuTaaw2q328GD29exde8ShluX0W+sYbG4jcPVdZdVNvliTjLrx7UfgQAAIABJREFUlLKUErfiMqIhZ1Q6SEacARuiFLKAz2IjmsZW4bs4dPZdzE7N4uLlK7h390scKHyJhdIyitkucplED2S5QKqT6bufI7QHZWzHdWwND6N+5Ls4ce48qpWS60Q6Ew3HVNljisVCEUknkIQ1z5olT/aS59gBByejUtHiZieMUcohIyMdzotQlmpyO3NgNYbLOrGWV0axLGWrBJhRl/mBkeWnlbIIipalRpaDJCKNMqJ47Haazo25rFYCSDKVBKjFQhE7m02BikqdDKc5cBL0mcSZLJwZ6dB8h2wb12EYMgrBYknk4Kn5TDMoIdtmANOADT9TLLfNEYJBEa3trt4beRoKsTVgbqNkENilzwxy2HzYxIFDc5pxU4uGsjnml8nU3mRCTjPrZJOO1ZA00xxyeUopD6TUjZe7NlvEiMwPWVm5RpJFILtGg/gimglzPweYotkNAWqW59DWCK+ZsZl2XnVfOJdZzeY5kM1ZJv67ZMGKiqGDJ1k4nhNzO7XcQn9HWS6kFS+OnRNjZc0WzoVmaaQziNCPdwS2zMzFmzbZ/aL1xbk+kJ1V9Wrvp7LLABTlymQwBTDJ+qxt49mDM9jqtNHoxSgXgFY7QTEsYLpe0nVkjEJCh0eZhTBgPoeZSh6t5hCDXoCNRgdr/R7K+QxmynmcOLyIOcqbhxnE/YFmK9mMoNRRHDhl7TReUuavGbkIEnKPJaPJAp8RBAQSzPBTg4Ggk1EhDpy7QtIztTxxFpLuDZ8MXJqc0gCWgUUD/5r7HVFOTIaar8LvW3akMZje5dIfm0nC7bVctJTy+gjKs1qj2gukSsljlGTR3enp3IeF0Eyl+IegzXoLrjnpNmBXRHPmWEt7osvmWRA1NZIQncYIvf4A+/bPSmafsteugRRFCfoRmzkjxD2CJZPkhxQnhJZ7yH3HjGlcc4jvGQeS/JNlokRSncU9xIxaH15Okh667e2cL56dnR2b+ux9JvB5wEzIvu0fNCvj+TbX1qbckovca9XwMRDPPYisOrMnOc7A5htl4qVqxe6xTKRoktUH22huNXHlzz/Dyfo9lIM2psIdFenW58yhMZhFN1hCZvEnYjDJkDnIYIDDGaRpG5Ypmu3plDcPEzbU2Ozg/GVR59HuM7f9uWYDX4QNkXhEiXAZI8aWjPra3zl2wn3OHh+moGBTjd/VGIDGVvhc4Gfuoz/oIxMUMRgVEMV0EiXgpwIpi0I2q/uSER3SK2iW1K7n8oNl3Lv3ADs722ICz58/K4ny8oMVcG0QfJIZ/sEP3pWEeXNzU42Fn//8H8RE8twcO3ZU6gtKaaem6gKMs7Nzeg5sbmzoNcgs8149ceIEjhw5ItD46aefynBserqO+fl5VKo1OUTz/R48uIdTp0/KSO/3v/9nZUzv37+oxsL8wj79DJn0leUVAdxnnjmvtWiydnseJlQOOJm7jBaddH5iYiIdW0jN35zcfHxP+anbvZ3zyfvuUbjom9CTJdO4PjP1hC6t+6e9wrhpsQu4joZoJAG2ogxyJeYwm45LMcwuU53zvMmQGabO/GhIVtvutUk1CP/7KcD8dgKTpwDzW3ZdPcA0tscpnnzx43YONzeefnL/wM3RNpusZmphb11bzc+p5WYPZ5pbWAecOVTjAsNmQCz4l93tdB7Eb1iPDJ3vPvlPBJh8nwxQDOlKR7e6kQBm+hkf6VCb7Iq/46NMLEHMvtLZgvFO+ggT6jda7w6oyBNHT6qrPBjg4coDfPbPv8PqzS9wqLyCM9P3sa8aiV0d9/nc7J9s2k0qqnPkGQafoCKGCwKeZB9L+19DsbqEm9duoN/ia9/AbHFDwE8GTnLCtEOKBgX0h4xtzmClt4Ct4CzmDpzA+WfPoObMHVKNrpXCaWoLmRAMihh0c5L35MtDjPI0pGE3mxJLgkd7rzE7bCyJACZnIAVCOEvpTEhEGZvJghgSAQd+dgN6ZD9YwDLJI+nxe+yCZgUQWYR2msw8Mwkr5/PydJ4scB7RPGT7LPo7PWUu0kWwPjWt+SfOjlbqJeW+8Viso2Ig3DxWmMPGbETLYaPclgYkWhOS1Dm5MJihaEymn5lTcUDmkT8fF9DYbGJ6tqpZSJkxKCpkBBKiyjUd5rF6fw1LR/ZbziEjHWixTwmVpGkuxkJr1wpVFtJWvjPnkwATiJix2KQjLNllOpxm3fylsT4ygVBxb+66ZDB53ioBwQQBEAt4e31zRDWTEUlfnaTd2GgDNiwqaC6kEHW57RLA+AgKsmXeAZcsE8+rdwL1a97NGcr10mR35gha1MxsP2kIGHF9BVkaNpFBZvHF+4LAibOlNB9xfIhzTxVoSk138vr3K/fXcGd9G4emK2j3esotnS5nsN3soxAUsDBX1/FlOVfao7zXlOErW9vod8goBagW69hodLEdx6iX89hXLeLIwX2oV0scfEO3xWZARhmrBIsmtzZJrEl5jfm2eUrvNCsomBLjOn9ORmJboG08fm1Jqqo8U9vU0qLPAUzNA+u1vWOlWiAGMJWhZwDT4k14vzmpLeWq2r9tplhDZY7PUwND7BPdMMk2ONdK3s8EA50EST9CqVpAWAhAnm3IBemaSGy6+RlS21ONf5ncY/3ungJM3mNJFpm4jAf317F0+CAo2aYplGIgKOsGZERDMEZpNo1WBMjKBSSweBPJ7APL3WXTxuJUJFVQM4YKAmbuMovXlcduPza5vc63/s/FzjgFz+rDVYEKD9zGsRQONOuXuW8RAFMJYXs52VOOT0zPTCGkA3dEySbBRkughkzrg3t3kB10kSvOCtgQuCSMAykX0NjexKeffIr5cohC730cqd7VGuB1kRcv2dVBHZfbL6Oy76yAy8GDB8fPbx0/G3guK1WHy/s9tAzi7bZden7i3AClmrG73LfNj4H3IllvgrxAUT2DYcsUFDTPBtUs/HUD9dYEMcdcsvwZxkLxnmZMSY7eAGSWYzWlskGIwYgSe2Yd87oxVziLHI83jjCIIymdglxRv8/7/vKly2IkyS5ubm5g/4H9Os9bm5s4ffoMrl69hmvXruG5556TfHXfvn06z3/7t38rFvrZZ5/FqVMn9NnYCKLDOq8r/3AP/vLLq7h75w5qtZrAIr/P1/roo49x/fp1vPPO2zp2zlnWpqZQLpXFtv7qV7+S4RibTWRAf/pXPxWgvXTxkgyXyHZSivvJJx/Lbf1777yNffvmnSu6MbSqnbTufGSI6yCkXLSvv3RXOUdzq8PkOTEx1zlZTu1u3Fv18Zj+yAR8dGDSPdQnrIrSe3hcne3OwVTTmL4UMbA1yKBUrGiohUuMwx9+7ZKxZGMvGtBF1o2IOPbyKcD8lgGPJ3ycpwDzW3adKZH9xT1jt7wRoN9ttDEQ/DlwZraxVoD4LrLi5ZzjrBtX97DMyTrMBEgZZhkCvrF1vgdvBlDH29ski/mvYTAnLw03V2VgUh47CTAdkE7fzXenXX2nWUwVb+Pj+boA80lLg3tyFPVw7+Y13Lr4OfrNBpLOBuZxEefmH6JWMomgnVbPYJIec5EZHsRPlGS+NJPkalhU1tlWNIc8IhTRQD3fRDFPsZIVCgSYxhsFWO0tYj1eRKE8hUFQx9zB0zhy/LjMfVRUSJJHsOgKTVd2qauqvDvKBUM9jPMkAEkQCbxMzoU47tvP68gkxtgUQTeG3JOp43uxG02mTgWMk6G6wlqARJJZvm+IpDuUpT5lhQJ9IY0oOijXyihXKaEz9oaB7hTQ8piyI8610RCmg1ajgXJxSsUeTWRqsxVL7uPcG2cEefGdaZVmMzWDSHa2gJBF1chktDaDZAwmAY6ZAJmMVkCKjqG8N0Y5ZJMStje2UK0XkC/S7MhyAHU12HHhwMkgwMqDh1g6suBuMwIBY75YuEYjskOOlaIJioxN8pIWsQTJU1o2CjQ/FdGUo0Y3XjKhlr8nNlYzkQSQrK05DwjNYLLorgSWK8qCxsAZHQw5v2gMmskhDbDofkiNKQz48XLxekpS67PlZHzkASaLTDYX/Oz1npJGjRDuNQbkCW65HuhiazOpZKvzCMO8GSoJSPJz8ByRLXXrTfEuEmibRJayZxa1mQDLG03cXN1CIZcVczlTLaBaYgYfbfKLAi5yNiXrlJCdy6LJebeLXyompVYA9i8uIhpVQEequbka9k/XMDc7hTznp/pDsT80M2IWHjNNB2ykJDZDy/lT288MQHrG3gp2i9Dwe6LuWr83kd2SNN3oNToAi81w97Zv5OiqOHBpzq5272s9avWQNWKzj0yIXUeeJ7snzaTK3Jzt9xQAohgeiwIRABHjYKyKAO8wi85OD1E7QrGSQ75C4MfikbEibsZWc5Y+2sF2yb37+uP2fz0XhiEyvTxWHmxgfmEBnW4D5UoFlVpVbCY/b78fKzaGx0cJvNxClZtJJo1NJoucMazMJifvUTPOGfQzaGy05KTNOc+R1rsBYwIi7jO8B31zTtZb7nlFBqper6fRH0bSO6ded1EIqPrdWA0uvY4D1rwWtXpV8svV1TXcu3MTveYyZvafw9zsLC5e+CMWS1uoH/6BWFaaZDWaTRxeOojG9joe3L2ActDEufp1FIOmPZPlBG/Noa1oBjeT13HqubcEMPcqg3SczL5VvJKxvvwT9xIBzDDII4q7CMsZ5Ks8J4M0S5WsIdcyG4YaonRxWxwtiJO+miqa7RSQtQcumwsahXDNaP4K70/OLfKfPHw2Yb1xGH8plyupQaedki7eMpmyWWDus7lcQdLnf/qnf5IBD0H0ysqK/kmQyHP76quv4tatW5Kynjp1Spm5nJckA/k3f/M3MtniXCUdr/nFGCSui8OHDuHYseP6HL/97e9w88YN1OvTyuwlwHznnXfw5Zdf4v79+3j77belUuIxqLlRLEke/4tf/ELvQ1BJgPvv/8O/V+Pzg3/5QACTBkT8HB9//LHe+yc/+XdiOL0rs2e10/slveftWrs7KS07fJ3i5zj52r6e8Gt2klXcpSzbS93bHfsIwHxcjfMkUaN/L/39MIONZITGKItSoYKAag82yOXCbvUhnWM5j9lnjFNs+9STvp7OYD7x1Hyj/+IpwPxGX75HD94DTHaYvWts+lMTANPKQWeU7cx8TM7IYtviDfgak1uffx0DTlbkMgrFiqdxMbW32Pi6AHPydfwmbBupkQEElpS9kr20+cqJOa/Jg7MPZyK7CRbTq6VSgOk+XSom+QsM6+TZ7nXauH/zGuLGDsJBgtW7l1Fs/h4n6suoVWiI4ACmm70w8iCDrHK77OBMdjuexzDxiH2xHOwNijJQCAiKCBRChmNTbpJDK5lCNCyoK9zNn0Z26gT27V9EpVJEfbqmB6Odd4sLUNSGmAwvZbSsSAKG7DCPqMs5ppEiNoK8RWuk4MOx1XberJg0QxKf22eOlCYFctEMLEjFkhmwSYGoPx8qVig3HCHpDxBHg7FxB4BKvYwg5NERtLIAYQHEP1ZE82PQVKHb7ihCgcfFucz6XE1ZiPGwJ7kiO+bOqtLcZQk8BSgZ20CHUHOaHQMFA6HeQME7S/Ka8L5gkHjSy2JrYxuVKoEHma1AgJZFE4uADK0xB1msP9zCvgOzNgfGuVBKxgR4GF1v5jtcEzQ1CgIHMFlwcd5qWJDBCme7CpWcmEt+Fl0vuSJSysbXMNku4dOALr+DUHM/UwGNSijrNRBJ8OCNPAzJWU6hrrGC491MJ+ejWCDSkEjnwbLe+EUGWk0Db+zk5Xu+NHI1P4GWik9ek1xeEQIErazw7fzzn1akkuHw64znWlLkgWV4Guj1ANNYFgE3RWeE6PQG2Gx2kMtlFINic4u8x/IKe7fbzNw1fbNkc2MTn33yOW7fuoO53KqKQuYK5qsVnDl7HKeOHVZQOMENVYCdRkfXlwwm2EzLkAU3dptA1sC+c4N0/0yB8MSGYdLMsa7Bu3emcrFJiYB+zzWp/B7hmkJ+j6TUTkywA5hkY61hwYaOgV7P0MkNVnI8slqW82ova8czJCsoAy4zhdneZLYuUJ0uIqSOMUtzKpr7eBMnF0ayi/3wi+BJD1TH2o7yiJtAa6eL+lwd/aSta0D5MY2rdF5GvLoFOQqzRxDm3TFwPcoIzJhjuYK6tW2Cbio3c2ist7TEOSMZFqiKGGEQxYrNoTKCR8KGpXZHNgwUJ8GcyFhzjQSZItbdHiWQ7nI62TxigDyNfWjmRPaRcv1OtyUZ78b6Bpo7WyhF1zBf2MDOYEFMWaOxKUfWjczzKER3UMwHiuCYmZ5GEreRj+6iHPZQz29p7lzHGNicazIMcb97EA+D1/Dqd9/GoUOHHjNHx3NhjRrb99UCQdQ1gMkGI/ef0pTNjZv6x5s0UanhGG0nnTcDwCGimGqSnsmN+cc1Q4y9tt/T/u6YK2UnSzLL/Ypn3ubnNQPKZtLQNaVGnKE1MyoDomzYhNjebuCjDz/S7ywtGcAkK8g5SoLRAweWcOPGDQFBzk7ShZrmRQR9f/d3/1W/d+7ceZw5Q/XOFBqNHdy5e1eNJP48VTUffPAB2u225NB0tKYR0IsvvoD79x8IvPLneFz8/urqilyBCXLff/+fsH//AZlIXb58GW+++aZmiVeWl+Waztcmm/rll1+IwfzhD3+g+UxzJHfPen9vf0Wtsbc542eCx6aMJqefBJe7aifd17sb6nZXWpPqSQDyiXeu73hN/ABvB7KXTbYJw7LUNgYw7Z1TgDnK6BnUi9nsegown3SOv63ffwowv2VXViY/9wwosunomTuTenqVp5dX2kbkCMzdINGBs/T0uO552l0X6/GoDGPXRveYc/tVDObe32VBz0LAA2U+rrw7LD8bZ0IMCNvnTNVnrtAVKPB/nPmOZhdN8Om2+onO4dcEmNygo34Xq3duo7W2iu2Hq9havYal8CKOTy2jWiYr4x8o9hDnDIzCoyeHR9Of8a6l/ljGwF4GMJxhSEbojUroo4id4Sy2s2cQZaf1MQ4fPYSTp46hUqWM1MV7OKmdWDhlHZocbhLCar6LAIK29L0A/e4IhUKIQomAiMY4BiZ92LqBRJPtGHlg7IHwirrZBDJmYkIDHgISFYsZSiGlI3VzZeaARxmVHF1ZjGRoAmPSTYWThzY7SfdNyw4jYDBbfjOWyQpADuIEje0Oem3KsQIsLM0hm2NZE2GQmCumz7nk64llFXMX2oPRRZkY00ugTKaGM3NWYEq2SfAsNiGQ+U6/M8Dm2jaKpZKiKBiTMcz00tkalscEmNvrDdRnphQCH4N/H4uRoAEGgYrFQRC0mpEQz52xhglGcR7dBmVmCeoLZGUZim4gysA9sy/5eQgCB0iY5TjMop9QXhugHhrg5YSTNY2yGMn10VhpJcu4mScVeW7mVLJVAkzJuQheKYu1vEyeG5uJNJmXnSPLPpxs2qj4FF0OMRoMQadElguDx6TfdmCTa0v5pgxzj2M0Wzuglw5ZLc2Lan7W5LZkjySSFlsXqt7lcZNP7I8CdcplRubWBxn67IgzmCOUcrx2Gdy7cwdXr1xHY+0+DuBjSWjv9I4jzpSxeOgknn3mrNw+S2XK4vKIOnSGTASA+P1MaNJh+/w+ksiZnbk1xDliXauJesr+1c9D8rqZOY/NXY75CwOcdl49zFSzKi3ybF8hq+SvvUmbCXZdWPzEfe6Bgzd92at/41oQQ8V534jz5T10+13leBar9prGhFrjw97D7/yOc51wG/exf7uLWGt0ieUaFRE1h2IBpxemkAmtsWGrwtYXz18mKWBnq41SJY8SnZoUPWRyba0C53iqVexBMxsAcQDiIRrrqKHGaCOeSIIYgqEgBB2A7XNZvIdniHgcBBWUZpbKzJr1zQPOXibocc+/ewOFLBUXA6yuPsDmgytoJozYGWG20NCpCbMJjlXuohTYMfCdmB253p/FTlLH8cpthHKSHjdB/TWngkF7Np8VLmOxOyjgevccsvNv4a233jSGdaLoF6ulfcGdZwFitVeRiIXvKi6I5mfVmQKCAht2Lv+V+51yKq0JxfWgNaPnBV1AmUPZMXZUuYsO2PgInCCn/d2eE9aMYk7waBiiWLDMUoJUmTEFbAz6GWNz6FVDLpWFZ3D/3rJmGY8cPSIAyHnMu3fvpoZGjOFaWVnWcXznO2b+QxMeSmW/+OILmS8RgB86dFh75/b2FqIoxsGDB8Qy7uzsYGV1VbFdZC75eleuXNF7kSElwGSDoVKpKr6EDCl/hwCXpkBLS0t6D7Kd83Nz+tnp6Rm5ltNQqFDI6z1LpbJAK/Op7do4abZ7bv6lOkj3vsvjtMb/eG5x8r8f9zpjg6A9gM47PP8ba97JNUdPjm0a2dG2j1FVch+2P1x7HOVh3qU5IGfQfwow/41n/Zv9a08B5jf7+j1y9O2YElmb5JLsys9iphb7Nr/owcOk7MFDrvR39A0PetzTcFxXOuncXkOHiZ93R/d1NtPJD+I3MgFMhjmnzqw+39OOP826FMNpc5p6WE106ewxa7DIA1Q/H2o84SRKfnKHbe/xkcVYe3APlz78IzZXVpDPZTCTvYNTtWtYKHedHs6GvsjmqNvLjvQuWnliaikFm+N3sq5nFr2kika/jIfdOQzKB5CpHsTCEjO4rLAhyJmql5HLOVMbZ/JgQNAebk6w6Fgrx1woeoNFHWejGB3Sl4FJqZwTkykTVpn2uMLVGYzYqnDXwnVSJSF1M3IGML20LGtMoaOUVay6/K9k0LGwdXISGWONWIWy+Ob/CC7UYFAF7g1JfNec3W+SYkNlb9LVlW6Oh48tYZiNLPpE0RmU3hLgUlZLhoQAk/LMULErNnvkmVnWofa+Ynf5meT8QzZvKJlUMArFXjS2WmJV9RUOEY04k1nXPZFjcTYM0Nxq63cIMjvxjuS+uhe4QAXYKNUjICQz66zuaUI07GPQC7Gz0ZHMrzBFiSJNfoyl8nEdZkZkn3EghmKEXmwgv54jE2ROjylU4cydA9Riz53UVPnYTv5oQJ7n1iR3nMGUbM7Kcbc4XfPAM5YTEsn03uWMpcvZDIMywmzJAKYySM1gRPOwbChkCpLPrSw/xJUvLmF2rq4sOkozi+VQ2YeSfnL1kmHRNSPLSlY4QnMIORrye5Ugj5waIRwCJeJMMExi5MOs5NdXLn2BG1/ewHRyHftHH4mdbI9qWO4dlAxxab6E+sJRLJ04i9m5aQyjIfptsl8Dgd5ytSzW0FtTK37HAWzfpNB9IMA3uTfavSxwSCdjZpFq/trNs7nuX+oonKoEfF7m2FbSlLW0/7fIGTG6aiJ5Fcl4x1OmpFMQ0ITL7lPnYuuuJiXEcS8WmO73usiVQzVNMqExYjbbZxs/53t1/zs2gmsxzZjlMe9RtNhbuPlUNpvoTNoaKEtydmkKw1Hfpkh5/GRjeZ+hiF6LEvgY07M1BFRuMn/Ry7OdS6phLMvH5dcw6Ctrk/vNMCFwYiwGZ7GpgKZJE7MRydBbXqdJ/ZwrL+W1nKtfeygAVyjmNc9nrp9MuclhdfkO7n/2f2K+tK3HIs3Z6vkdbEV1dJMCjlXvusfluElgBbYZ7Jn6wp8Ps21S1q+bv9XW4Oaqbd+zr514Cpd7b2LpxIs4eeKEgNEugOnOr13/cTPCOzVHvURSe8pdS1MBwiLZUbq75rQn6h7U+TfwZ/JaU51wfSWDrjXddLrtfFlTemIvFljnXsE92Ry18/mi9nICTB4bZ+zN8G1siiW1lCTOpnqgWQ/3SAIzPi/pBNtoNDXHyrVIsEfgWC5VMTe3T83Ira1NgUN+n+CPstWp+hR63a5mONkYmpmuKyLGpM2JjOHIOvJ4t7d3XKZoBs1WS3/PYyVwJPDma7CByn8nG83jE/PZ6yGfywuchrkQ2ztbalDw3yvlin7Wnve7G3BWmn3FGNFEZ2o81TwGnL5CeGJdlTKFk+7+pn75i7/rfmCyLvS/M7nmomEW29EIHRrS5QtqHjl/aRlCMprEAKaBTT6bJJp5wtdTieyTz803+W+eAsxv8tV7zLHT5OeX95wUYrKFPsHacW7S5sUdcnPgxp7XPjh8gumbwIzsUNMISF3nhI/p3YG5j5Nf/GsA5l45LZlK5Wm6QG7VVm7+cLeJjxn6uLGm1JDGAOZ4vsmznfb5HZPrebmvhy/dXM4QndYO7l67iu21DeSKJUTtVZQaH+Fo4ToqmYZzlDSmSHInzl76qsFdD2/e4QsxD+hdqaDi/mbrBJbbC8hVj+DA8fPYt38Oc3NllIpkC31Ys48P4CuYsY4FTBNoeDdXY35M2mpzkCzafKEVdTgPaU6StWnm1PHE2JyMMSvM/nNzIM4pMe2sioky8x+/cgzcEDza90wq5F3pBkhGPcvKHPFn8nJONRBIgKeS0V7LMTRyvFQRZQwkrzd/cBBn0W8n2N7axtLRRQzpzMjClSYT7E4QnOgFjYnRXCjn/1hkGYp2d5Jzf9Rns3lMm/kyYyvNrA0hk4mpSh3FfBU3b15Ht99EO2rh8JGDyj6cqc9Imnbr2h2Z9OxbXMDi4RkMs+baqPOvoopMBR1jHcMrmStNiCIk3Qw21rYxM19HphADYay5F5N7mpuqdcUJMDMupzVBN+E5KqCcY1FjpvGhZtB4f5AJopGHNWN0XjSTJ9hjf2SY4iyxMmSYTbIofEGzJ3XVLUvUX0trZNmeYH+MZTYpI/eLkmMwbQ0QXNFRliDTGHZeiyKuX7uFT//0O0zX8xjlplGdmsLM7BTq9Rrm9y0gdM2MUSZEotxPhsKbYRLZyXwQoBwUUBCNZmxbPByhE8VyL9zZ3sGDK7/Hzp0LWMwt41B1QwCTa2qlu4h2UkIt38Zo9k0cOv9jzM/XNb/J3MZO24yJalM1i+uQvJxFtdF3vuDmvWazyd6sY7yp+F1Ia1yGV3a+TILpwajxWjJBIrvDtpgzENolsCDA1Dkcs5ZyBXX3XBpB4gAmd0HNFRPQODAruEs1RjdWYS9wl8sIYJphtElix2xyrngCAAAgAElEQVS17Zl2L9stI8WCy5i1zddNie+R1Qk4sXmRFNHZZmOhj+oijcl4vzvwKufpEfKoIOqyMQcxmLyfyfjrFtY6dvE2jgP092U8arq9hDFH3n3YZqx5H0tmz/vdzRzrtdS0IYNv5k2bW1v6+du3bgm4+Lk5Aoadjbs4k/0H1PKcn3a7nPZRoJOUUAnb6ZNG50iz5oxqMFDP9Wvidhfh4ILpDWC6NpA8AzxAtadAO6nhTv8cKtOLGJZP4uz55wRqxl+++ePvP1/Jm/KDDYheu4d2p4VCJaO8V7s/c27WnA7XrumY7vW2N4gpZlYmXYt5jlzuqOZ10zXrInDciISB9pzOt+KdEs7OEuRbrqQ3HZt81hPk0fGVX5S78p6n8RPBL9lisp0ciaAE1nItzSCM95mXi+4C3Vwvfn5Zahl7jllTz+4v7b9itU16L18At1Z2KQhUczhTHhYOI4th6bY6yscla0mFAwFxagyu8zSWIOtZMgkqdzWfnjwaOQkweW78Z3wcALTyzWdcO3XBXvWDq5H+Uk32lwBmM8miEWcQ8fwR/DuvBxn90Dl2SGMfl0AgDwRrsjwFmN8ywPEXPs5TgPktu94EmL9ednN96ayNbVN+00gdWF3t4+fy7Kk5ATDdv6fVhMXJia3j0yWO+aBMEdOuM+mLIaszxk5pXlb3uNO+d/P0YCubZafUmCyPidNIFOcwq1IsnRudkL2mwjR7R0mH9VCyEsAznAKxHmikrM8TFoczPeF5o8U8g54z2RBbG+u4duFfUNr6E47kryA/2HZh9LTZLyFHC1ydC3fi9Q8vj3XnSW/pmM0R0IgruLhzHve2pvDKS6/iuRdekLNjNiATRHDGQtoYG5Mz2nyhlzhZzAELeUpevfTJyfIEMHmuGHmRyDU26mTR3u6iOlNCvhKYyQ5lrDq3LM6Yweelri6j0KH6UMfhGTDPkjAbksWtuRZaELtnsgyk8HcIMFm7kmEk0CHo8MW3NRWclMpNsyiWQWArAAY5ScF2trYxt39G+W601k/iPvL5UAUelZ0s8HR+1KEna2hzifbg9nNWJkG1ItqBWRUK1q1/8GAZ//Dzn+H5k/OolGr47MLHqBZidIY0DRrhxPEFzCwcQafVxfWLH2EYRWjlz+FHP30HtZmSOuSUW8mhcmSh8pTd6gQ7UEtJbq/TB+cFF5bmMaTULiDANIdQmy90AFMuryY/Zs5cb5RDj/ObcgrOKrw8h8TNLztgoHuAuaYupkUyV5MnmnTZClYCFrkI85q63EZdOzeLKXZLWtsxiGo1O1h5sKb4gPpUTeewWKygVpnWUtXUrzOE4l4SRzF2dtoY9jvYWrmN9TufoJ7bwlp/H5LCkmY0K+Uizr/4XbGafK/+cIRuAnRdHV0JMqjI/CutnjguqbVKSN/sx7i3vI6blz/GXPM3OJS7LiAT0MhHigen90MG3WEJO6XvYe7Yuzh0cAH5As2lmG06RLPJnMQiKlMlY9TExNrvWjSFc1v0rsBiFcf7I19HAF1GLLxXzYXX2GO3Z7njVqSJkzQ7PGj3jWO8uIGx+B6zp2yC2OywdyX2zR2TlhvA5GvRLZoRQLYPZtBtdZGMEhTKIcICb3QX1eOMhdLLO1EgerMuGimls6WqvW0PmiyGU1YbOYx6OXS2GPFTQKZmJlLpxiyyJ4NCtqaGBNlzGW5JQOvNrXjP+Jah5XiyUcRDpUOxQJGaNzS5YjPJmDjvoqw9zElBtRc4B1oaN926fgW9KEFu2MCVC/+imUi1pQZ2nfJBgnP1a2PDOAd4n1RCcPtgwc0ZTe4yoSSvdqVjyvE1H23PozQGK2Uux+oWG0rIoBHXcLX3ImYPnMeZZ1/FzMy0i1Rx0ljHXspsyqkN1FBkM6YdodNpaU8PC9YYIMD064dbo92Xpt6wmWVztrYc0CFipzjg+aUyQ2MKit0gCOQ+lEEhX3LRSdYoSc3fGGbC2WiqPkZmimZz+yOxlNev3xArSPDINXnw0JLudwFUNzYRR1R3kKWkmY7FFXH9pbPlbh/n9bAnm8l/qTbS6IPAKjOIKc81QyOuj0KuqP9WM81/dq8gcOoWe666e9k1hdhEZPwMz02lVtFeQaDu72U/M6lniUNXXmWwS93gt59dhIC7h6xN4W6RRzvgexv6VsP4PxMmgyp+vJR/t+rM6qLHd9f1Wdy+7WXcvHYP+xl0mVfN88iN3JUvZC7lHsumRsJ/Wsnjm0hPuleeMphPOjPf7O8/BZjf7Ov3yNF7gGkyV9vs1JRUvTXuko4lVZPzPU8AmOOSQbVkPjRWkQ91dqvkRDiBIfk2NOPh1khphLnwu6gLHcLjQenj2E97FZtVksTIMY82l+SksjJf4d+bMZHApz6w/b/x1snvOyBqGMsApneadb+TsrtpoTQ+zeOaYkKO5AAWjX8uffRHPPjz+zhRvIij1TU9LDlblstTMpSTBNXLbSilEVCPWMjb65G14IwQH758sDKy5EbnNO6vRXj9ldc111EoFRDksthpbKlYpCSIxgO08qf7Hbu7tA63riK7tpGKT84oSvqUCrWMOXEWMer+U5q5/bCJsBSiNltCJrC5RQP2jlHROuLrWlakOrNuLoozNsYUmAGQilutD74OgaqFn5szqwPEYAfZ5KZitTSvw6gMc721deviODT35ksun7kYotu0nLnZ+brksZzBpH0+j0PZY8MMcjTS4TqR3NLcNu0PmUDHruq9LXPRimRf/xIshPjFP/wc3Yef4mj5DqI+pWUjTBW7aCVVBNkE+Uwf3WFFv1gLW8iOhvhw6xWxmwunX8Cd23fxwkvPOadKN3/pZKvMtaScLYlpekQZZaTPk6Cjz0SZMAs0zmyqUNb8mGOXxf5EiBVVEqIXkyHLWxTgKNI9W8rxKhmzw3lGsoZ8HTPsMlAhp1sBF5ZoNPWhqZDNh3rjD7vuLA5d4e/2FUqHb1+7hmsXPhQQm5+fRX+YQ33fMZw5e9rFppjEjlENMtFYWcPtmzdQ6t/CfPYWSkEXtdwOOkkZ19onEQ3yKAQRakf/HV5//VVEmQzaZDKSEfLZDMoBTSYIIry5Ddvl4yYBP9Hm1jYuffYBopU/4Gj5HgqDTe1JQa6AkcxexlL57aiC9eEZRKWz2H/kFI4fP4JauaY56O2tpu7nSrUkpbHcV9351PJ09zALV/1Pxkp+rzM2SRLBtBlk96exeC7ix69Jx/76ZpQVgCZXN2kt2XTbM4w9tgaTrqVOgSyrZWLlFQS8rnGc6Nxzzxnvc0OUankERc5ejzM3fYMv3UAfAzC9AsDmwnSEu2Sadg8ZYMEwh942JbBZ5MsZJIWuATiCZp0mXocQhWBKYCRJeogHXWt+aGbS5LDc3+2+ZJOEzsg0kCJrwmLfN1cNtGtfklyZqgUDTfx5k2p6yS+za7v42f/+vyDIDnCgsIxaroWpXOsJ1cHji/FJSGCf256N5pnsmEnNz5psVg0y55Pgeo3u/ZxTqwcWDmDGwzzWonlsDI6ivPQmXnvtFRnQWHNxt/4wlbPzxA7IYEYytsmXs1KmEJRTOWHPVvs8ejYpe4RqDXOJFhuv80dJdlfPG65rOr4awKS0OHaZklmUyzW9tm9EEXgS1PFC85rmtK8zG5H7nCkYNje35NjK2Vea6Ny6dUNA7cyZ0zIs4+8TWPJ9eD+RCeUzzl9HYyQn4n2cOzqfOTRSst83EzqLQ/ImOSarz+eKyDmAaQ0ac8S1GCJbv3z9SRdXlQrOUZhxNDTgY/Zqjg0p3avWujUG2D1DXOvYVAZWa6W9rV0rze51ezaPnV/3ymr9sU1WJ/abE+vTFvlEPfQVNOLEMXjAKVbXthK7v5knPBjhYZTFkM+XkEmmbuXT0EdO5vznCH0moPnGqc7h7vdOQe0IT3Mwn7DTfNO//RRgftOv4J7jJ8B8b8VuZG/GIkZCRJebB3COmFa3W5EyuUn5353cwMaAjTNmUNYj5zZMX0+gaQ9ObkJkEso0aQHtqSmToBTQZiDZtXUToo898ynjqcLJNuLJDdN/b7zxm4kNu9pmasQJu0kTI7/7WQHjZT3+dXQKHMD0kluxmbssxO0MeUDqixhfUKR/kwGufPgBrvz+/8bpyhc4u9BCJsjIJEQPwOFQrneU/PBhRZaHDz12bvn3lAHxtVic88HNQvBht44bvedwZyNUVtfRo0eU8cZZk08+/USzIgx1ppPeoUMHNUPEPK7FxQNuDpLgNdL8jR6SmsPzriL2qfRZ1TDIoN9KbHYwH6A2V1LBSaBjMi6WhgRkxtgYE+PXmhVvfADRzEFSNHboXTafHEiVf8hiksY5zghGr+uKGPfk1c/o4W5dbmZd+m63yTGdZb6VmBgNA3TbXfRaPc3vjcIB+qO2wB9Bmz0As8gxVkKsgbEaMuNxrskeLNuNYvEaVgPYjJwVMFn857/5X/HazB8xm+MMDo2FCFQ8iPDn036HX8NRiLVOXaVzf/pFfPmwgHe+/waWlGNnDIxmgvlQ7g3R3Opovi/MZ5ErZJEvUsZGFoeAmWwNjYns2Mxwhx+BhZLJ1HhvKdxa3Xhe6wK6zJsbDVAIyQ4N5b7MlUawaoDH1oMYOHX9jVm2MAy7FmYIRHmbd1E1xpMunGZ2A6yvbeLGJ+9jX/yJsRdc29E0ggNv4YXX39TnZUwGrxXNPChZ7WzdR757DQuFTSyWNuxzOQ7gfncJG/05fabi4pt46eVXMCqV0RnFKGaAGgtdZudRtm2UgG+X7yo4V1ZWce3z36La+i32F1aQRPx8JtmTkYvvRSlKcYS7nSXcaJ/EvqPP4eXvPI/5acoRA3Q7PUXjsMhlfmE2n8WQMTFaYc78yrGExqQRmJsE2bZYM2caf4NNGl5bzxzbnJfNFProGy9/tNf3a1L3gKo+t3+z2UBFSUSXU3P7lRx2xLVhhXIsaS7VAVkV7sa4DpAtZLTeyPx7hcGuxpyvV/1jQnuZfaixAkCrfWJOd3J7N9E183ab6zGqlRyCYowo7CM7yolh0tiFgFgOhXBKAJoGM97JOGXk9BRxkmKBNoKNsnMuNemxEy+75wclxn7ezVjmXEjJtgEdysiHwyxu37yK6x/8LQ6VH2AqbCKbGqKMP3z68d1dt/sT8v4xdUc7KStmig2n+dyqfsyb1en+GfK5SS8EzyjZ9UmGOWz0pzFb2NaV7gzzdiwpw8Qg+xAPugfwAK/i9PkX3cxhXoY0nDO1WXd71ui21pw60O/EaDaaApi5Ih2Qqbgo2PrRvLmBBwFVBzC9qkLfzwwQD9oCaooj8SCds3c0W2PmcTY0dtGpQrxqxbug+oaebxxqTx+OsL6+iYcP12TMc/jwIfz5z5+j1W7i3Lkzkp+aC61dVzPKc++fMtGTANOyQG12NEK311GD16JYTA5teZK+LuC9QMmtGZvpD9nWjDXfvJGXbxbtaoK7Zk6320eX+0Imq2c6zY343BcTTKA+UV/Z/eV3C/s3K0vGNZv/L3sv930voU7R6fh3J9ehPXN2NxvSWuar+iJ7XiQFmJTy07RJY1Gc+c9ineoReLk5JzcsaolsZez+RHRaHvAcOGWOnoCPB7c8rNfmMpileuLp17fqDDwFmN+qy8lZEEpkxzM9NjNlA9aaV3AFidhAZwyxWx2x+yaf3FB9F11CSBcVog6tClpXAhBgZjIohbZlUi4h0OFqcIJRAtHHf435QXsoW82oGTNni+5/z7ppDoRORJEQyFKK5Jqy+nEPWrVdT1h4p6DRAUziBJ+xKdlS6lLrzolnRicPYs8HWbn+BS785r9iPv4Izx1kMeo2++FIc058qFIGxCLQZyyur6/JtY6zJ5xD4UOKdvn8zMz1+rJ1Blc2FlCf3a8MtOeff16mBj/72c8FOs+ePYubN2+qyGC2Gq3RDx0+qAes727HCY2HLOvOzBvsuNjdN7Mak09urTcwikeo1IoIS2x+x4oP4N/RvEZzkJJQ8uyZu6rNfThjEScvVcyDA1nmSmpSQIu4sGxCQ/sOzLvf16NXF8/YOTFozJl0Tq6+gLIGgbGkNJUg69fe6aBULIiNiTIdc+okg06JdcYAphr0Lk9RYNutD4ElxoxQeig5rBlP7Ow0U3ag2ejgt7/5JX668At9XpoKsQBhoPu4SeMAsPvsKqaYERYPsDFaxIXOa3j5lRewsEC5J+dyA8zU62IU6RrbbvZQmykj4AyleVCYN18mcXK1osBUWnA5hkbXYFezSP1zIJNXx7mXsOjid1jED3V/EpyNZV++6LJ5JQJSmxO06+qLIgW6E8iK8bXYjmazjYfLy+jurKJ1+wM8U//SrachmkkFW8VXMXfux2IodraaWL51Ext3LqASdjGT38HB0n03F+WLMVsbjaiKq61TWO7vR71WxMFDh1GeP4SpuRnsn55CxQX6igt6ZObPpLzdXhe3b97FlStfYF/yJ5yqXDXg5RiJtGvkmk/dQREXG+dwt7Mf33ntVbz43DMoh8Y8cj20dppoNVuauSpVSzCfJ5NvmvmJMSXWPLDfs0Xmvqei2Fm9SF3Qc+wclSZ8HSrO+DvGsE3mCI4l3X6e2b2nMmUDdBqx3FlpxBOE1sYTN6sBdg0cIshZTijHDsROiK5hgSgxpx3rX6zzPJjeu4t7MLz7+2IuuHcOymiuD1AsAoVqBrGcVM2IzNy9CZrpDlxCNh9IHkuAafuM50mszSflhKKrWOhS6u1ZM35+nXDH3JgaxOeC8veojsgJlJINZS5mBh9/9AGaN/8fPFf/4pF2a/r8mFhj9iwcnyjm0D7sLaCPMgbFI7i6XkEps403Zn6nq00ArREA8rF07JVBThatpIaduK6mXFiex7WtBezLXNWzZyeu4kBxBdO5Bmq5tvvcnMks48vWabSTqj5jqVLH+RffwYmTp9xnd/PQuj85/jBC3B24yKMA+bKLJZHM3py7uTzJCtrzcexa6vcHGkr1kqauFfdRY8XNLM1Hllhj0THDaki5ZlE6m+1daE0x4t3JGzsN3LlzT86rjPm4ffsmwlyAM2dO6VlpahenvGDGbOBir3SJvQeEjV2YWsfm+GUwFJmRGJu3JusNJLv3zTk9Aemoq+MeN0gMYLJBZ3vR+H32rHl6AAxGaj51NMcMGQjx+AM6V/O1leXKRsfeeebxY8P2+bEZkG9qjqWrk0qstABx/zJeh/wM9mwfF1mT8te/NHs5Lm3sNXWehpZdymdCZ5DBxiAAcrznbL+2yCxTs0VDZg4DMf05nJmdcfVOJbKnHuMLc528NvsUYO7dTb8N//0UYH4bruLEZzCTH7cpyiDHOuFmBGoAUxyiA5h+bGn8Ek8GmClD4ESubt5dDMMkZuQDlQWMmqMTLycRHh+uX3HO/cOcv2fxGiYxEUCZmBI3gOk2ZcdC8pXDwOzdrUs65iaMnbGkuL1fqrGykOSOY5LK2tT7k3k18yA3lWfPG26Sphl99LW6DXz03s/QuvlLvHRwE6XQMiz5hx1kfh4CSQJE39klqJyentb37927J8kri3H+Pf9uoz+LTx8eRjuziDfe+C7eeuttff/nP/+5srgIMhnuzDkHMprHjh/BzFxNrKXFiGTlBGg28iYLTTujbv5RD4MRZCxDIFmrM6Q8QpKJxNKo85+xwsLmr7xZiFWkadamPZUMxDr5Jg2OVCoPPQPjAuS9K6Qupi/YnDyMphKSavr5EAOjNg9khYVqSBYG7JQyzLnZR7/Tw9ziLAahFRbkKQfu+C0OhPJYOyfeudXWis0eai1QLjVIQObr0sXLcopkEbi5sYVeZxt/tfhLyc6jfiQzFGUFpl8TDKsKKx6bAczV4UHcT06gvu8oBqNQpiA0s3nljbfITaK7E6Pb6WPf/hkD9WRg0/PJlWsyYj8vaSW5OfSaM/J4/sfKERe9wnuILrqZHKJ4hCiyKBgWvWoUjRgFw+aDN3Ii2LGQdcnChI+swBuDHucmmsni7p37+NP7v8ZS8T72l1Yxk2MhaqAiHoW43TmKZv1dHDuyiHvXriDTuoljlTuo5+x+mDx3adc+w2iHEPe6S7jfW0Ih29fr9XKHcOjkizh59ChyQUYNBYawW/PIOx6764kIN2/ewBcXPkbUWsfh8l0czN/R60gG7eSxaaNjBNzpHBaoHeTnceall3Du5AlM5b38NiP2s9tuo9+P9fuM9WGDQY6UbIY54yJbt45RcmWY2H+xwGPbMRbDcqVVkoaL4UjnXW2PMxk6C2t2HGweTnPVzt1UEUGjANvrHWFdxnqEebKRBGbmqi3sZm5ZExyxbWZi8t3uaDfcV2zQ7gcEDB/ZyHcDTH9tvRFZMCqjs8F1NkK1XiRXLhMxjgSM1ADJgLc8jYuL1RxGWQJMNle8fNjvNWOAEEoBQLBjLtOaGXbxMbbXEWCS2eesp8JXdR/RtdgrMgiUKJF9/+/+50cApv+Qfj37M2OfbaxciIZ5zcpv4Riee/4FXLr4OarD23ih/qlOp7zG3Brl/CW/klEBVzvPo186r6bisWNHsbW9g9XVh7rwKt0HXVSjL3Cycg1FF3sSD7PajwYjU6MwL7lffQmvfv+v3b3gzbjMnIerjSZojUYLxUoe+RLHUG3/U+5sHDnZa1H7mhh0F200BpgR+klTbLvGDMiMc9cKbcaeIIvg0pqm3uhrvB+N947xs9yaPCH6vT5u3LiFjY0NAUqe2sX9C4oW4euJIaU5j/v5cbTJOM+TwJf3UhR105EO3Y9k3ZiHnOYA24yuZTSbUsXHs1iTxX0ORuVodMEDzN2ur+kdoktpDXDuDb1ehLjPDGKTdFMpQBdbKozUOErvQbsPJwqKtClizVVvCjTeKx5/Vz6uXnNA1v3C1wWVk68/lq+OMCACjIdIRsBmPESf/ghhwRr/ziVWSrYhZLwm42aCaSkEfONyTy3mR6oIMAPg9acA8y9tut/Iv38KML+Rl+3JB+0BpjpgBJhkf/iwmgSYbm5Oxjluf0q3qT2gaRcz4CRo463CiliTeUx2zOy76Swm5zQopXEyw0l2ce8n0ft52aVz09s1U+Ae0rs2Q1cyWafYnNz4fh4w+MPTSz+heGKBzmKb4JJqMYFMgk0HMBXtwkeG/5zaOB+dJc30Wrjwu1+icfXv8dzCQ5RzEXp9FsfQzBk3XLKTlMqaRI0zKJspwGTmF3+GAJMyWMpnKTX5YmM/lgdncPLcy3j55Zcln33vvffw1ltvKRiauVzMAZuZncWLL55HpZZDPIjkHMoHpeYfU7bRWEKTzpgkTwHYA6BNO/soQb7AqAJmJ8Y2/6e8xoIApknUbGbPwKVzvWTWoftvM4LxD0kPEq24NsdS/r0dk60cL9v180d8SNsMpX25GAbNBZlc0xvvGJbJIuok2F7blssuUzEkjWKRGRijT3dDdrH9fJxnbScfwDYfG+CLL77EzetXsbq6ildmPsFyd0HHQOnc89OXMEgGKihYHMuINm2bGMCclDfxfcmwcmGtRzO40z6C9qCCs7Uv8XBwEkdf+DFKhSpma/tUoDDLk7EAnA/054WNodGIYI+df5q5kA2mEQwls2MA5As5a6jYHKW9TEYAk5Y/zCTrE5Q7BYANaQ/E/BfDAAXVVQkGSV+d//G8rM0V2fl23XYEuHv7Pv78h7/H+amLqOcaxkpNyLse9A7hWvw65itd1KPLmMk3UAubruHl2RZ3mZ1cTEdPd85BEe2kgsA1Ce53D6OXP43Z6Tr6o6Ik42fPnkmBqsAEi5vMABsbD3Hh088wXPsIB8urqARd5EdN10Qw1tlciW0Pa8U1XG6dRTt7DMdPnca+EydRr1VQz9FYyUF2guY4lgkTZ3DpVspIi3K1KqaC123yXvOqj3QN69w4IO9mJ+3+8TmjJm1U825irxM7JADlijcV+lagy2woyaC1HSlupFjmjCNvNc538jPy49nntNccxybxxmDupIM/u+R8uuu0X+5miFP2bg/AHDcH3Kd1zxI1mriPjkrobPK+SVAs5RFRzVFwLrlDNgdNwsjj5Yym3GPTGTQvJ6UaJm/NpwzZ+PFsK2f/xMY58yQBIZ4zN5/qAQTZTrKYajYN2QijRPYa7nz8n/HMFNn3R55KacPE/80YYDotxyiL9f4+XI+/i3d++FP8y/v/gCPZDzCXW9evUBmjz+YMfrh39gdVXIp/hFfe+KFmGueYxdjtSrXim0OcIVy+/QWyG/8fe+8dY/eZXQmel2PlnBOLoRiKFEmJFNnKUku99nawu+3B2mNj2mPP7uxgbexiMcAAg/lndjH/7O4sMIsF7Bl7MNN2u9sdJXVLIkUlUlRgrGJmMVTO4eX83uLc+33vvSKpjgJWarC6CYpV9d77xe93zz3nnnMK3f5puJ1Z0bxaN1/uY67oRsS1HY6+b6CpqQn1jOTwKqNL2Tzl9yKRjSUVYIa4fjpl36lyEQAmLJ66fct4g23amtlGun3niimjQjEmzaJ+8cgsIq9LYWHdyjhqU8Saz2lMjRpU2SajruGajQmJH2HmJF9Lp2a6yBJ080slsjQJUpMsBYYV5lIaWWLiQ4k0nym8NrQBoA1qk9FsnlOyFhbIdOu4hGY3azyWSHC5T2ZeV587+nYPBmrGC8I0PPlcYDMxny1IE4ozqPI5Lqc0jv1+rzSjlAC388IWbRn3YBNXo3ee3c+f2/WpLKD33cVm203T4hcpecv7Svab7HtOTdVW8gU4PAHkHR4BlFLX0cxKMok1moQyWdVcV4PyCtugdY/mJ2uTGHisyYGmhxLZX+TUfK5+5yHA/Fydrp+/sQSYx2d10ZOAchMpojWUCpK03rTdP1ve34s0bclR+UwLJ+131DKnCv6ZBUw/SqWqBGaUfrG+plZfZIE/YzfKgLa6PV5l+W9B2eYHvSl4xeVW90MKsSqgeq+ErrwJFteYxr2AYgcdAzlnqowmmU1lNS3A1CfOAx84mSQmPj6OjSvfR29oFn435x/pfMeHFh+WZvZQhlYAACAASURBVB6TjKCHBVFBcrboLEqZ7NzcrHQ/WSTwgcQgaH6txt1Y8BxFMbxNigifK49bN8YwODyK3sFt0v29cOECmpubsP/AbgTDzEXMIlxTC4+XchaHyHV0zkaZ7XImJzvOBBwFtnwdwq4yA66mLiih3AWJCTAAUx7GZBd1bkwblNrNdjkD8nDmA311dQXR6IZkttH8QGZYjJmNtb0XECrOpbZSLbf5JSKBP1OAaRlO7RAQNFspVjKZQiKekOuqkCkhvpZAT183AnV+TE5NYmF+ATt37oDPH8Dy8gpikTiGhoaMCVIRS0uLEsre0dkhBQxZSh7zk298G97cHELhEA623UYylUQhl0coHBbZKP87mUgKwPT5PVUGWgoK9Xoz8ugSGZKCuDfymuQMFd1KGbi+kG7HepaOqb0Y2nYI6UwOo/tGkCOIlHk8jZUhCSyyVJF+WYBJo46gmipVKH3lotjUkf/l4GDRJU6lTjjdXgk7LxSc0rggv5HhbLC4xZYQZtSHh/dtQV7HY6Lzr1rQqxzOOio6kIincWX8GmLT72Jv3cUH3tkbuQbMpbtQ76Ecdk4NX8o3sDLe5ftTCkKd5y7fv/Z4OhyI5FsQz9VJTMl0qgsdfduxf/8+Yf8VpJEJI6DJ4+KFi5i8dBrDNbfQ4l0RqSCPC5tuLrcWnmWJNxxYTrdhKtmNcNsODO4+CG9Dsxz3OjevbmXshamQotGNIkFdLCGsYTAYhi/ok+xIzXatZM5xV+U6NnWkMvCVuTGdudSZSMuYaBNH5bZaUPM6UKbEUoy20KYLh+xb1iV5sDTK8tc64fSUUCwzJhIopQW3UVRYl0uR8drGot0G+zgwUtB71897177qdbl637jv0oxw8Rh6kY4WkInT9MWBbC4Hr98vzZdCNi9sdLDWLzOCZPDz4jBrZk+rRmzJOnHEQBqoyt8ruyVZsDoTy2tHJcU6F24l8Are1ema7Mvtm1PSX7l16R30ea8KA1/+TLlGK8Bcu1RWessC2SlmVPmiE+mCF8lSA5I1j+PwF57C+yd+iC3F1+ByZuRlbFpaiy26yvKdorkmTLmewpf+26/rbK4iCgMeK+h9fX0D5z98B97YBXgQRcAZR4N3XWap1SEXSKIZd0uPw+vxoL1nAKGGHrQ08/p1opgvSuMhkUzDF/bBGzSS/gKBoZ2j12tDo0Qq6gfhUeW5zlgpNfcy7jMqAzdSbmUzOctIdtBkjMprtbmnawjvPetIrS7JZXdwutTynBp/CDs6wc+28/cVUGkBnzbROP+ZzarTOef1dRbYNnFU8SKHtiqPsjLTqXJbe33w2uJ8qtyj0iQ3AO8TAKa9L3ic9d4yKg9RGkCakJTUJ5MJ9V0Q+SyBuFv+lkavySC1FVcZfJoL4l5x7D19nU02huXa7B55gZ5TozopP28/uRCz9zdPd55zo0UX1rPAeomKHb8x8lFprABNGQUpCbgsyTWpW2kbknr8zR4KuNT1XdfCEg41O9D8EGD+jMr48/mjhwDz83nePnGrCTDfNiY/CoL0eaCgsmrc3JrYWBBmdVH3NMoqi1mZZzKfrUyTLsL6tzxI7KLBWS9hyZRJ1LlLA8zu2frq4kUWNqEaK7+kDmaVDftEsGi7rvdIdu97/3sWWPtR9m8WkwIoKYFzAz6XAxyzYxfaNKIN+3d/VzGfSWHy8jlMjr2L2uw1NHkWURcsoCagtrWUAxFk8kFL2QyLvUQiLmCSf9jJ1c6uGtvwi78bTbux5H4M0Xwdsnkn6lxL8OemkHZ1IO7oQCSpwLApXEJPVz08fj/ieR96BgfR0dWGgC8oHWodvbTg0rQICP7zJWFB1OPGKfOi/oAb3jCllQQ0ZAs02oNmPZtZGpWdigENzTlyWVy5cgWLiwviBNjV2aUPUzNvJcBB3DNZjFcZBZUZD3UzlcKUJYxb53zkWJQNgVT6ffPGTUSjUdTV1yGfKSC2msDOXTsRbgjj5Psn8YMf/Aj/y//8F5Ibd/78BVy9cg3f+PrvSYg2i4qTp07K/OpLL70o33v7rXeQjsyiZv0VZFbG0NnZhda2FqyvrSMei6Gnt9dIrApYmJ+Xc9TS2iwh3voQNQBTiitjL8T4l2xe8uc26QqNuQ+lbgRgU5lRcV19+rkvIBD2IBhS8xLKH9k3KSCtDqHyvmRaDcCk42EVyyS3EI+uzZyUOTa6jxpjJRoduQKSiSlOkJLzmUOuQFbFJU2hAN3nJS6GM6nWyIcujGZ21zDL05PzePutk+j0z2NfAwGmvSc23xuV+7dsVVNmfbUIsQWJGqDwT7nAM/cz90sMOkpFcFZyJtWNdGgUw7sOorOLplYs8PhmBGUlXLwwhuTNH2JL8KZI+Hg9sanicqtzsIoQ9R6whfpkshv51qfRueMAnOF6camtdbFqImukr9H7UgtYFu+FDCQrkw6SPhbvTspX9fdNaWvenwW1ZSCt26rOZkqTxsRvaFEvZ6UMOsszYGQFBDQZVt6s62wMMa4nvpEW1tpXQ48nymQVLilTacq+cmFnAKtYDdvZYT1+5cfBLwkwH9R0U4DC54FLDEMcRTapTN/ION0mYxmRYfO6pwEQGyP6vDDHRjtZxtVYI1pknTTtSgW1+n3OFQrAlKaWAndtzhh2WOZgXQJKfvjtv0eNJ4X+4F20+Q24lGej3sdWPr2pUpbi2IlYvgaz6T64w22YX8ki2NiHPaOj4p588s2X0ZF7Bw3eVXn20fiO70aZIbcnV/LibnoEntbDeOKpZ7R5YOfi7UPGAAzu0/LSCi5fvoJkIgZPbgadjoto8q6prB0OZAserGdr5RUCdMOPYtuug2hraZFrlHEaBH6h+pC4yIo7tzCPKiEVd2KOiHjpsHv/NUqmX9sxmvvK1yqA5/qkTcDKKISOhGiupDG6ETZLmVO9d5TJ15EHOzJhpb26xlS7ttrmi7KBOoNLkGgdbPmedIPVxqOJTpL7rzqn26wxZUaba6I2VzgSoPOlATjFAMq4NZs86ary4+dXjOVah811rWUYdZNJp8UYTtcPyvRpiuTTDE0qYai+km22jYzKalr9odWgzR7LezfqwQ2hXwFgEgwW8shwxjgDlcfyGV/iNaeusQIqzUbpY9rUnWZ1NT2Z8pNBpbVV2ZilEo60OtDM5+PDr9+oI/AQYP5GnU4glS/hnSUNRBbTBEs7lh1ZjSCsivEwS4IcierumBZU9nvGVt0cLzOBJw8QzpfIA0MKVV04yAIKq2QUr2WO6gEr9QMBox0Xsr9vTH02n67yu276dlVdV2YNrAzuQXOTuuMV8M1noMxgmrgVAky/m11oHVRXaU0lHLv6w9PpBO5cuYS7l8fhycyjJziFruA8/G6dJ9T4AAVx+rDVglXZCGVg7AJtJUX8Wa7gxGq2WVwE8yWPSAxrXFFkSkGsZcJYWNfOckcD4PcwP86FWCGMTO1uDO/Zj7bWVlNsaaffFrHCxGSZhZcWAxzpsvNhmM0hFPIhUOsBPGQweZ59UkyIDJDZYjLvpO6xLLa9HrJpHrGGX1paEikh5+Ma6huFWc6bHDWRoZbnUbQY4X7bB6zGqWghxuuYXXWZM5NZWQVF3G6yR2+/9bZIJNs726SQWplZR31jI5ramnD23Bn85V/9R/ybf/OvUN/QgLGLY7g0fhm//3u/j5qaGtD976OPPsT5CxfwzDNPyT6cPXMW3f676My/h7t3J8Whl+ZJ7EBvbKyjp7dfZ1rzeaytLIucram5CXX1NeXLQDriFmDKdewW2bHHr8CgmoGybEmm4MFUtANZRxhNHb1I+IfQ1NKI/sF+OIoEfQ7kigkxQbGvZ3HnMa6yLNR0plft4O3n0/QiY/JHaTglNv0i9WWzgBmPag7EgpMAM57n+xcR8jrgpcmVya0U8GZmlOw6wWbJzRt3cPHcRTEj2dcwbt7PsPvV7oimaN/Ufa++fQ3ikNaCMZFiVqeYbRnZZFWLSdRlyYIPkeCjqB/+kgJMoyvlW1HCev78RRSnX8VQkKYpJpfVGIfJ3W6NwowH/0auDtdiW9G5/SgGt29H2hGAj/EDzgwclKTKbHfFqEPAKYvkghfxDf6OE8FarzCH7ERVps2VqVGmUiN7bOZoSdwxDQtXNgAyANM4TtpGi4I3jgBwOzTaSIPrGSXgRipeRDqZhy/ghLeGqUPMgtQmjUOyoixo0iNpSQ4CUgVolMrz8jLmP/Jb9ncrZ27TDHc5HsKyERVmdtO6bobXiZ2Ytyubw3/w+EGPH81jvAEXiu60uFfrvaGOurIPTrNWGlUMr3/GU1XPqxUEKOmtqGuTYaoNG1z5vlMK/nd/+FcYCM+gwbMu51hWQAH61Tobw+jJMVOgmC15cSW6HQlHJ0YPPI619TW0tbahq7tXzu2lsfNYmngXXd4J1LjJNmojlqZ3hZIPM8k+RD3bsO/RZ9DT01N+NhDk6Cy0XhO2cGfTbmMjKqMVayuzmJ94H7WYRqMnKiZAwh6JWU8J6WIA87lh5OoOoLNnK9qaW3Ra2++DP+xDya3jCSXDNCqjrXPJVNVYQK4PKmXspSko/ga8J40bMuG9mTO2j+kc8zCNgy2BCa9ViTSRmBidfa+0kvR65lrKeW9+XrUMVs2u9Dmgf1vzGoLXgsSPZDLqZeDzhSSDk6MS8twgq18G7IYdNu7Dun4ZEzPDUObN53s9IaZ5qruyGG5xPdTXb4I/8g/7nc2com2olOsqc83Ic44NKTLKuZy4ywvby2Pv9cisJl1zxbvMrFP2oVLFB1YZmpl1Qy9q/dUKXVtdlpj/rrjLVlENpvFr5+srb6VrlRPOYgFr2RzWil6UXJydZr6wA9k8/2jkTpl+qEK/+l1dc8wqItshSQKGjJBLpQQcbXeg5SHAfMA5+3x/6yHA/Hyfv/u2ngzmO4uUHSpYqAZbFmvKz35RgFkmEyk5qgAslUToUi0OgBJYbmUPZABVPFtmLn/B41yRyNp66EEFjnngV63r5c55tTTE7rCuvFVRBg/YmKrX8aEoRkUGZJK9JMD0uyyY1nBskSXe8xVPxnDt3PtYvn4Orb519Iam0OBZqyB3K/e9j2W1D8/NDy1bYGiXleYrJlPOMBPcb86OkL1k1iYfUHxocQXn8PyN9E442x9F78AQGpsaBawRpOlcUhHOkhf5NBDbSMDr8QnTmM6SZaXboxfBGg8cnjzgVHt6GoIwazMSWZd5QUZdsDhh8dLU2CwZaMvLy8jm0nIFplJZNNQ3IBQKYGV1AfF4HPNzC2hobEJNTRjBkF/Y0qnpafR0dwsT2NHRLvvCAoX7TUt8St8o05R8MpFRubG4sIIf//hV/M7Xvoz6hlowh3FtMSZFa2dPJ8Yvj+Pf/9//Hv/TX/xz1NfXylzl9NQ0vvGNr0sUzOrKOiYn6TB6A3V1jBXgti+hL3AHwfRlbMyNo7u7u1x0xWIR5JqeUO/d3DrqinewEYkI89ze3nIP62Ps4qVDozOYHj8LFfuQr7p2rIlVTpsyaUcQl6M7kPYP4KlnjqChvglupwvZAuXSVmqswNXt9ku0g8q8dC5Wn/FsMqmronSYpTOis1uqmuT1y0aDunhKpmOxhFTehXSJ0nAnaty0TtFiTplr6+apUtGVxUVcP/senMk7qPXE0BWY1/XGGklVzfxowVwRTm26TU2YuZqAKUsi84Uip6+KFCjfa7oo8fcWsQPO/t/B9u3DhhVRqVYslsLFc+NITZ/AlvBNhH2MlKksCLYOkiKoxC68GzfjQ0jUHsTo3hE0t7QhlvfK9Rd0peF1aoOjHBguoFzvWRd8SGxw7oqB6z5xX1aAyeKJ+2wApmkoEWAqO2mlhLbpoFJZ/VKWWmlTC9gtQKSSnfOJZn6SCoScC4lIRo2Hwi64fJxDNVmQVqViI2nk/TXKQh2ldfaMn2XX34pRjkpqbYNOm2L2WtMt1UeJXtdl19wyIKheIHXBFqAtHVA99mxcxVaz8LmCcHldyDtScHvNeTdrrKzvZG5lm9XJWKXWqmSQK8s0OcuyRstCljNCK/fexloUC3NzSN38PgbCU7p/snmq7qgGmCyyo7kaRApNaGxqln3IlTyYiA+K5PGJJ4/ozKOcJ52vi0Qj+PDU23BHPsRA6KbCZAdfB6QKtTgTe0oaY/v27q1iDfXat2y1Akz7kKs87CLRDWmexNbm0Ji7gKHQHQNa6BquwDpZCGI62Y20fyvaekel0dfe0Y7G5noBV5ypLOTZgOCx1Gc5lSIaX6NNP206oJIjKb4EbHZpjjDBnB4ny1LqvKRtS+fyaQHrBH8y62jYQPsw5NWcZzNTsioZJUIGlQZMlOlWAL6dNxVYaPKTOSbAZm46k5LnVijE9ZuZyxVQbh2dRYJq1h51kFYZrTCsxrE8z+2mI7hb3WNlvt/IrstmTtVL0aZn/z0AU64lA6/KbLi5V6SrpfcfASazm1Mp+jGwseGCx+0yElqn/M0RDNvot2y6XhP6/LBMewVfVn6m10J1jVJNF9jtsZe+zrxrv1HXHdnMogu5QgGL6SyyProWe6RJkjexJJk8G58/D2BWQXGZ1WTcjjF7MkTCFx4CzPtqyd+EbzwEmL8JZ7FqH0Qiq9Fbm8VqJnbj5+3u5sKvWtHHBde4qRLUmDlHU6qUP1CXGu2aP1jg8fO24LPzc2HMaDjhgkhlgx7AR2fZMot5P8BMZVOYuHwO8evH0O++LJlm4vBZppLNIl4+Pnb+zBasFcZYQbF9KOiMpMxJmrkkkfy5aUpgXQi00GOHlJJXFtTr+TrcTvYi1LEXvYNDaG1vhc+n+Zsy30VGNEUGM4twKARfgO6NNCTKC0jx+BwoOtnBVsMcl8OLmZk5zMxMwe8LoK6uWUCv1+tGhzB9KVy/cQM1tQEEgn7MziwKoB0aHMBGZBXr6xGcfO99bNu+Hb093TJ7Ojs7h/dOnsTzzz0v85rDw4Pw+DzQAoWzOn4N2i6mZP5SrjmnA8tLG3j15dfx27/1IhobGzA3t4TJOzPobO/G4OAALl+/hP/z//o/8D/+i/8BNbVB3LhxE3Oz8/jG730NPp8LM9PzWFmOYHV1HVOTM9i7dy+uXbuGoDOGbGwGvrW3cGhPpzj28lywmJkJ/R44U+hML+FQ3Zsyq0rJszgeyvyPfahLsKiePUbz5Atws0tRBpj2OjdgiZKhvCl+XA5s5OpxMz2K1v5RPHrwoMxZZgtJExKuZigoce7Jpy6gVZ1jgV4SM8LzRlqac09kx2kypbOAsqWGkSsgj1yR5iGUprqRAAG9E7UeJ8Iuy8SxoOQ5yAoY5XssTd/E7Nlvyyxped0w0ntlRitmP6qmqEiEKyWJ5uLqzKXAHpkt05igqmu9rK2o6r2XipjKDMHR+xXsfWSP3BVsrojzaNGBsQtXcePiB9haO4He2nlhNew7Vgp3nUlezdZhtrgHvaNPo3+gSwqoeIFaQiDszMJDgFmu9BTM6AwnJ/HcyCacSCfZlHHBwzrMVZDoGTJwWripYkEZUJ1fVlDD82ENbFQJoDUo77+KfFZqPXuQhfhTCTll6/msxlA4yXQHAXjZENJ1RYCicXMWV0xzTqQhKMV25TrUxiP/rWuOMqRVpkAyM6eAV35DZKj6Gp2JNIZhhizdDI7sBxl2zmwHAaPXFUBiNYdiTg1/OMfqDXpV0cBoFTdlwZUGoc7CcraRjRG9F+jEa9UB6hJtzrTI0Hko1fyH30/E2Xy4jNj8OEbClxCWCBD73LJss16PdGvNFb0C1iKOPhx9gg0my/YosGprazUZxtwSnW9MJBK4euksondew2B4wmxlSQrrVL4GY7kX8NTTT6G5qUlOgM1otM6blvORs3EPyCT7tba+gbWlacyP/wDbam5ygZE8UTKQehcB6ZwLy/kuLBW3IuuoRd/QFplXlplUAzJ5XHjP0OiIx8bjqcwSSiYrI6UktkifAdrUoMTYuHGLuoC1gQGdIg1n9EsOmWxCGx7esOSOuvk75h6w11cmkxKAyc8i06lznGpopZMylpHW+1RcYSnnzyWQSEZkDCDoD8Pno9mZjQVyitJGn3Fs5ihgEobeYEHZj/IIjypoeMnQp0AM5KQzTsa2ohipBmy6FFQA2/1g7ufUMVXqDt5nuXQemWQWuSyVCWwOFSVPk6ymk0DTyGd5rPUeVaBq7grzYbaBVmlEVW/Fg+Tr8nPT6CKzKI8HGiAJQcDj4BT2Ml50wBkIy9wyXWJ5HfP3+d8ZjtdsqjirP1V/osddzaC4jnFus7rVerQNDxnMz07p+6ltyUOA+akdys/GGz0QYJpn+wMIt0/e6PJMVOVXrCxU+qxG+lqhbao7rdVzVp+N4/IrbYUp/LyUyLpKCHnIZNLsxgg/HnBAs8U85mdnsDh+Ap71c+gILKLRy+Bu8zAqNzs3S0fK0rsyy2NmtKoAJt1IpSA1OWp82LL4kuQDeebwvJTEHdCM/0nUBUEm4x2S/l0Y2n0QjU0NBuhoyzKfcSAdK0hUhj/ggTeo1u1iloEc4Yd2qWnoUHTg9PsfiOPf6N696Orskw/nPIzP68XExATu3L2LvY/sQm1tGLMz8zh18kMceuxRdHS2IbIRw6s/eQ17R/dix45t0q2+eXMCx48fx5e//GVhNVvbmmW/CGY0Q5XxHOw4szuu1vdky5kZ+d47p9Hb3SUh3ZN3Z/Hxh2fx3LPPY2CwH+OXL+L/+X//A/71v/5XImG9ODaOa1ev43e//jW4XEXcnphEfV0TmG/5xhtvYv/+R2QekwXd+toq0svn8fT+TiQTCcQjS+gMTGEx/FUspJrhz07iSOs5ycLc2Iigo6NVZ2lk7suE2hhWh0UzGcxqgFnN5mklxYgGvThcHgIuF+bSnZgsHcbTTz+JpqZm5AkC+ZiW2BcWzhUXR72+DSCQB7oymHqGyXBS6pY2c36VqBoWj/lSFrlSWgtwoTpDSBV0ZirsLjHIxgANMgg5uSYIMjcWp7E49kO0l8b1hijLs2xnvToOxygRzHbq9hqplPxtImJENWANyEwhVfWaTVxBqYSZ3BY4er+G0b279P2KBeTyWTFgGj9/DYu3z2Jb7QTaw6sPAJi22+/AfLoV845HMLz3CDq7O5EsuWQe1e8oIOjKSYxLNTdgUn30mLFwynqQiuXgJmNTQzMlG9OkM4A0yZKIkrLxiZ1zVAAkeo+yLo5XuModNerEMlkKHOT6osyWc5dFD6KRhIDrgN8Ph6+AkouGJ5ZFsUBTGRKRmpvjq0WqbWIpe6xzdNUAs6J74em1pjlc+nis7ZycRhJpmL2yX9XASItL+1Vd6PL+dju9yCdLoBdVIccmh8qGBSA7SwiFA9roclDKqyY9eeaHMo/VSGidLmXdzMpcZn21ocJzoVo87uPU5BzOnD6DXeGzaPcvldt4MqdsZJ/8r/lUJxYyXahtaIW/aQhuTxB7942WmedqNaLGHhkX3FIJmWwad2/fxNUzP0WLbw5dgUW4nWzQMFakBhezz+OJJ58QgKnjEQRVm5uymwBBFchUebdDnjMfvfkt7Kq5Ap8jLufDI+6xZjUoUZLrxVy6A3cTfWju2opnnn2yChbZfFDOCKr8m01Jywzb60RmNJFHvsTILTaXeM3q/qpygupZLzx0MTNye8pX09mkNKU5OsH5fDfVJ9LUUkk+1RUcPeB7en0BUb/w+rFutlYhUM1A8jmTzaeRycaRTEUFEAUDYfgobZVcT71f5PklYDSDAmW7ZrxCmTnLtle4VFV0WOMhbVRJu6AKYFafDx0Jssz+g6uLTwR09/y6HA+qEApcowvI5wig8ypNNu65BJpklzk+ojEt+rxXBYZZFW0DzPprbJLwVujX6uaFLq1mZpbHgPOtMsfsRB4uJHJAJJMFfD4U2eil2sP84bVcBphVC7Pd72qyQj7GOM3yuKrzrJXVA194CDB/pRL1s/6ihwDzs36GfsntS+WBd5YrJjm/KKi8T7pftTrYtUMzMw0rYWZKuMiUZyTKCrRK/MkvufmfqV9XBoAMJiWDJYTcQMjtkOgSXeDvZzApJ1lenMPc7VvIpaIIp6+hNXdW5mRcTmV+bHFty3Cdl7MPPS22bZG3eVZCwaU84822scMPdu+N258CQTdQ0BgP/lxy9hzAeOIwOnY+i96BLng8WuzKPFjehWLah0w8D6/fLXNkBDkKWJlWZ+b24EYhV8SPfvSKyGSfe+45dHX1GXdY2rNncebjM5hbmMMTTx5CbW0I62sR/PV/+haefeZZjI7uwtp6BD/64csStbJ376h0q8fHL+EnP3kVL774krjgtrc3A1IwqkmOzO9IYaIyTnZ3hQfKA7PT81ieXxKguLGWwNTUFL74xS8KiP74zId449jr+Cff/Meoa6jF5ctXcfvWJF588TmZ+SFrObr7EaRTWXz7299BbxMws66FsOSPrq5iaGiL5Pa549ewI3QBU94XsZoKYKv3NLY2Mw8xi9WVNdTUhRAOh0yYd/X8lsqayfC4Nf9D3p/iT9Pb1XPPB64BmG6vFm2JQgCXYo+gr7cPTa3tSDubsGVoUEFimd2rykmzIa0GkFXk5gowWWzZWTtpCtD8RFjJNPJQIyfm23kRRtbhRqSQE7diehCz6JcszYLK1Pi7kbU1TI6fQmPyNNp8ixXRt6wDFZlhhRWrXP5q8qDspYImldqrYZhl/C1LULljqgEmP2Yx3Yxk+CAau7YD3gY0UQJYKmBmehbTE9fRkPoYfeEZySotF5YGvOSKLqSLfplpjuRqxTCof/dR1Da3IVnUIi7szMNHR10xXqlyu7WSO4fJziv5kaWhLDMcQy5xDFYZqK4RVlprRxPk3BiiQUlDLRRFdm+KdmkkybKgrKHOKhsmlSCu5EQmW0I2l4U/5IaXLowuGvsYqaWRHKvk0swwMmZAWCT50DKpLFJ7zkEbGa8CRLu+KRNq5/Tso4H3ZzXg1N21GX5mu41k8xOLTmmUOITtJQChJC+bxpc4ywAAIABJREFULyKfzqHETL1cQQLrw7VBODkLTnMaJ52q1amXAFOcdUX+XZXNaRgT2W/TvCCA5Nw4G1E3zr6D/XUfwSMyYpsbaNg5kYO7MBbZhZV8L7aP7MSBA3vL9251DIcFWAISzYytMm8FxBNxnDl7ActzN7A3+C78bhoZAdlCCBdTRzC4ba84XKsk1M7olh+iDzS241WcL+ZlbZq6dQ2R28fRH7gND6huANxeo/CwWyuzygFMJbqQCQxjYOdjaO9UFYtySHo9SWxEke67Fddi6/bMY0b2Ms+5TTG/IXjTRp+V2rudBEAEt/qeXO+yOeboEqT5IT93qUOtziiyEZQSmSufAV4PdeXq+qt5r/r+0lg0jQN9nQLMdDqKTIYMqRPBQA18vrDMlNvrWpswJZn71/xnbocLBZEE28aIZeEJLN2izlGnc+ucqwz1g9RYnwQwKxLzT3CZf0CFI68pM6u825XJp3SWDudi3Gvc+t0ej8iIZR0v5yRXlRTSBWL+psqd9ctwheaZcf8m2HVN6zYqHopwI1kA1rIlFJ1OeP0+EGeyEsg6mHVJTwWIyQ9BZvVX9X1YtWtybvIc8TG52DkxXtNXPtH+kMH8TBW/n9LGPASYn9KB/Ky8DQHmuwSYv+SXXQikvrEFj32PKvNL/Tk73Yy90EWGRacWUBVL8J+VdflLbtr/b79uQZyHoNIFhARk0vxEC+EHAUx2HxemJ5FOJxFuaMLszUtw0WgkfBcBF+cSqw6qdVszMQ1W+mLZTC01LNjUgp0ySgGOxghApHBiXqDdTJ18Zb4b5S0aYqwAs4TriZ0oNh3E9j27UFcflncne+UseuHK1yARycIfcMFDmZ1LXfSUqdHcKno2MuLitZ++gZXVFTz11JPo6RkQgBYMasHCaIjbd27h6WePoKY2hKXFFfz4h6/hC194QubkCMZ+/KNX8Mgj+4UN4INwbGwMP/3pT4XBbGpqRENjLVPiDOuhRa6kPIgbZBEOlwt5Az4JeNeXo8hnSsJo1tbVoLuHs5xu3Ll7W8yGhob7ZZ50dXVNsuD6+noEYEY3Yuho75bjeeLNt9Gw/j3MF3fI5yWTGSwnQ2IGxOd0vXMRbe4JLJa2YS0dwr6a99EaSkmmH/POODPGWUwWR3Z+y54/25n2cJjXgECyj/JlHujcNwJMKYQIhvgwLtEavkEYhVQxhCkcxpe+9KLkqFoG1KqlrFxK39TKkrRwYWdfP5cFYiWqwkZh5IsZFGFnp7zwOYMowoclhpa78wg5CsjkcshyIlOiDfTC2FhZwtWzZxFO38SBhnOGhauScFmoWMYpuk5Ic0CMHuiOy8LPZMxapYWecXP1P3gtU8KUtvhuxPNBLGVasO4cRlvfNlmbFqanEE7fQIfrBmr8aahfSBGpPAtZvabXsg1Ie7rg9DchW/KgY2AEnf1bES+4pZAisAw4igJ8LTNTlmEasxIyO/yex+kD8j6k40V4/S54/QroNJO3cn+KUliG1c1WiPRWZaw858LywINSgXO7BKw0TdG5OgJAGitZkMmCmQYbgZAP3gBfzIJeZWjKrBpTGiMrZzaonUGzTSzKGW3Yh113dN2rmkM0hinKtKkJWHkVqwJ1/Lk2hfQasMCl7IC7Se5p3sE6wxrHAK5dIONe5H85kc0AkVhSHJX9fsNistnkyOosppiS6WwwWatyA7QMMCvZ9gQWnLtOUZFw+Vto905Jm0f/p/tEBlOvRhcuR0awXBzCIwcOytplmTfdR7qmEhAZhlrqemNKU2apC1iLRvHBu8fRmX0HTf5VuQ2L8ONabBgJ3whefPEFhIJBaqrL83RlXq2qgamfrXOr8UQMF89+jMTshxgKXIOvFFOGThguA1DvuW0yRTcmEz1Y8hzA3n270NHVLmsPG0yWvZN4oILOIhJw6fFUF2lp7onc3qlxV1RlkOniQSs4kU5RasvoLWYNO2WGniCT54aNQMq46fLKNZLzqhwnIMBMJKLi5uv3hRAK1sj6TlUIwSrnRnkPZbMZRKMxeb9Q2A+P14l0JoFkKiZrpocMqdsnDKjEgcl1bmax4zFxFvbQxVxAGec8+fkuGecgU8h4MLKgbqdP59Il6zYj+00wx/ctK7XKIxC6nlQ3gLVs0gOvjbz7G9APKmZsnaGvN4SkvX6pMMoWxGOBOdqMfFO23DrO2plOu4mkk4FAKIhAgOZK3IaKK/SDPn9T09s0urnWR1IFRGneJ8ocmmIVJcucWpccHWTzBJhVCQH2ljZrAvfFmL/Lxok7eMGqJBRs2sv0IcB84Jn53H/zIcD83J/CzTvwqQDM8iJZCUauSGK5eNLO2wGvmw8fPmgM31aWQNw7XP75PMiy8JtsTQJMJhCQxaRXi2Vz792zYr6AZCwiACgaieD6xfMIxz7C9lq6CXLWp1yaGcdN/Xc1g2wNeCq9bHMemF+Y12LVMpcVCGqXarWQ52wlJXQyI0WWEyXciA9jw7MLo48+ipa2Rvke4wCcRQ9KKR8yiYKwL84AkanJNzXD/nxPztDQAGFsfBwTEzfR09OLzo4ezM8tYWCwD42NtZianMLYpTHs2r0dNTUhLCwsY2l+A7t27UJLawNmpufKAPPRxw7KzNDY2EX89Kev4Wtf+4qYFLW2NcHpprEMJVUs4IzcU2ztie4JMLUw5zggDU4IMLPpLGoba2UelIUW5UZ0NXR7GAFBhtBGO9DcQcO7WJjw64PTZ9C/8e+xnm3UvnkRWM62yIP8TqJPfmdb6BKuJXbykY99defQ5l9SUEjQ5tZut+Ydmoe/CZQWh8ccXWQ5A2diMap89RRclEQeyO02dWo5OoPVeqbgx+3MHoR6nkBzc6vMmFa66AaslPMkTQfeONZ63AEtoSkxFtkhWR8yN/o6mauUWSX+jPM+NFjyYTWTQ7xURMiZg5PA0mTu0WWUbfX11VVcOX8BnshV7Gs4bwp0ZbvUbVnZVcpDdf2oAEx+OAGSmmXZ8u1efnLz3WVZv7Jos2ySQ+MUP2aSnVhzbEG6FEIgcxdDgQnUeyMyp6xGISXMprq1ZVMqIhbci47+HQjUNAq8CNaE4Q3UIM3ZVkceAWdBXEo1SoGSPpMDKDN/Jt5AYhuKYnziKvmRjHJmzAl/0APWpbz3FBwY0Mf7SQpuMnEQKS0NtGROUqSHXhTyCi7pisyC0hasKkUvIp3JCHMuc7WOgswXp3MxmdElM+V1MeKGkkO3NEo21mNiGFLXEEIqnZY5aGbpssnC/UqnaLDiknuP4ImFN68tNn/YzAiHCYAUNFqAyTglRizw5xb8kPVnAVlfx+zdSiSFlcdWWMzKeRY1ApnQMnPNK4cNMvWORdGLZCIvzTJG1PiDXjg8ZKHSwloKA24YQwswbaFflgLy54US7t6ZwvTUjM7Vr7+PodBtkT7rXWAiTAzALJbceH/1MIq+DnzpSy9Js0wbXNpQ4BWrjqc2v7QCyBWsqqJjenYOH33wIcK5CeysGzfybx/uJrqx5D6Il176IkLB0CYJsT5NKwClrBASRi6P6ZkpXD5zAv3OM2h0LQvwonSS21Mtm9TjXWk2LWRaMVF6CrtHt6Orp0OySTmnrZJSGuSw6NeMXZXsGgBtITgdeh00+aEJDp1QlVGmYdKl8asCFHt6uwTYtLa2yznb2NjA2uqGNBpra+rQ0dEpGc88nvzs+fl5XL12DU2NLdi9e49kGl+5chV1dXXYM7pHWDgayo2PjyEej2Fk5w60tbchHo9gcWlB7gMCVxoO0ZiusbEOjY018Li9yGbyuHT5kuRMM4+Z2+vxujE4NChA9/r1m1hZWcfW4W0Y6B8UF1oZVSgUcOvWTck+7uvrExf0zaZDFjjaa6fqev4VAKZd5ew6YVUOVuIg0VTiQFtANpMVB1ppUsnHWpm7vgvBNKccgjUEmIxtqQaYdjvvAb5Vy648i5wuxPMORDNAycdsX33eFggqiw5p/Uo8Cdcx9RO858sy4kZELPenMtcyCmHAsc30ZVP86EMG8/NZJP+crX4IMH/DTitjSt5dvnf+RXfyZ3XUNjOYVq5lcucYk2EDhMUgsSisDgGmPsJU5pbL8wFoxBy/YPfuM334yw8LDv8bgMk5TJdDcjIfeDxlteWQPnDr2lXcuDSO2txNbPFdQpN3A9ki3fTosquy03tZUCuXFSmY/bmVz1AeS5DEYllYSZtPWN1g1QcP5yk5VyMSH4JFR0ls9ZcxjJ1796G3r0e6ugVkhe0sJJ0o5Upw+0so+TW0miyblWJS0ummE6DTg1g8iqnpSUQjMZEnxWNJAZhtbU0i6bl5awJOVwkBfxCZTAHNje1oaWkClU+UpZ4+/RG2bNmCPXt2SYeYc5sffPCB/Jtd8uGtNPkhiPcLI8hIBhpYaEA6C1BK2HhQlJHJJh3IJHMIh/1iDqLHxmy/zL2pnMhGwORzdNs0krpCCdeuTWBp5iZ24bty7LS8M18O4L2lw4jm69EfvIO7yQHxXB2puYz+4KQUUXK8GU1hIJbOJmnXQGzzi0VxDFSAae7FTZmE2jQgwBRm2pCbyobqC8g8Zope3IwPI+vtwdDOo5LP2dCg2XeVIkUz7Syjze97PH416pCZVs1f0yJZwZNK4JTxsp1xsqcb2SKSuSJ8rpI0V5xi4EEnXxW2MjZhYuwsfGsn0RmYUxBZlgBrjI9dG7QIUVmoZOOJgZbJwascajNTZH/XaEiNPIynnIH2qWIAPmcGficbNto04PFO5v1YyTQhka9Bk2cVzZ4VOZbqa6TAfqawG2l3u+xvfd9+bN06KAWPuHsWOXep92fInVNprJEDSiwP2R0xB1GWy9hn6zElEwuvyGTZ7PAFvBJLQ/Cot7HJmC05kU3lJZeQzQRfyC3NFKkTC07QfDmb0Y4dGyUOGtyopET+cLZvfn5OGhY+vx+JZBS1dbWYmppEPJFCZ2cHamvCaGtrkZ9P3p3Be++eRjAYwGNH9iMWj+PUe+/jmWeeQSabkkbLndtTck10d3VLQ+b69evChLLID4fD2LlzuwBWy0rSAOzUyfcRCocwOroHPp9H7i3OZhcKTuzevRMNDWHDpmmxWb1WVgNNm6uo96teCCZYRZs1RYJNDwpZB9LJrGyXv5ZSR/IoNDMy7y9M8L3GckaCx15SroDjr72FcPYy8kU6YfrxSMN5eBw6X165NvXccgb6w40j6N9+BPsPHDCySd5bxt1XGEyyzRVjL3uJs23H65IGNjduTuDC2Quoc85gV91FeEVy6cJSphmzzsfxzAtfFpCun2+ApbWiqnL1tfd3OpPG9ZvXcXfsLYyGP4KnlJZrgbLDksODZDEoybY0LiqzV+bFy5kmzPmfwZ5HH0NtPUGtspLcHspLWfBLXIejaKT+anhklZVcawV0kuUrmmzRYgFz8/N4/bXjso4cPXJYGnodHd1wOTzybODYwqVLl9Da2oY9u/fItcimBVnKu5NTOH78TXEO/+ILX8T6+gZOnDiBlpYWvPDC88KGrq6v4MSJ41hfW8OTTz2J3r5+iZCi0VxtXUgyjqmsmJmZl4bM9h3DYjhHl/M3jx/H7NwsRkZ2IBaLIplK4OCjB8XZ/KOPz2JqchaHHnscIyO74PUoe0mm8P33T2FmZgb79+/Htq3bhZG9b3axLD29v976RdlLc8Grt0DVGmlZTWnQlQGcAWnGEc2u86osUFfaZColCh8y/mRqZZ2X5tDPaN5px01qFv5dcDqxnikhWfIg4PWBftVpmqeVNC6NBmjZAllMNie56VUjIQZMChtuwGc1OaGrv2lea1UKl5M5mHiYg/mZLoZ/tY17CDB/teP2mX2V5mDe11LSW9mAPtsRtTthNfOVwlrLQkrXmHvFNYSLCb+k0ywFFS29OTejUlEuKNkc9fjmXX4DAKYeJ10MmUNIfBB0AwHJxDTMS3URYBrGOu1VQjQaxfLCIpZuX0Rd9D10eacRydUj4Mqgybe+qSuqdbkVxJpQcMMC2fpHpG88vkKSqUFDuSqz8hpzngkwk2k/cvAj5EvB48xiKtmDyfR29G87IF3cgN8Hh0tnufJp5nEV4fQVUPSoe6sTai0vW0YDEIdb5EJ8aLHQicYYCcLOuQd+Zqz51CUwkUhKIczDR4OHcFBZRRaEsVgcG+tRhMJhEw3ilJgSsh+UsbKDzsgRhysPl4Oh12Qx6ZDI9C0yBjaDjd3TPBzFIuIbOSkgG5pqUHTxmJChZPafCx4vGUpKeymjs7MmCrZ4vBltcuzYOwglL2JP3ZX77mu+5lp0O+4khxByxZEs1qChqRGhxEcYqblSDtLm+JiFpuqoqFhSkiQL9wDMqkZyWfpmJLJ8keAX4yxZmf/RF+WKHsyn2zGX24bGrh3YuXMEDY31em8ax0ftDBtZpzCm6l5LkMQCmceQ9zVn2bitMtdq2Xpxhywi4yhiI0ObhyLcHgLRNBx0YSG7IVEnLkQ24li4+g7aY6+WxdnlfDNTPOhx0HuI28fVxIJ3zTOtRJeUZ3fMfWcr23TBJ/vNo7mUbkKk2I6O4DLaXDeRKnAez4GgO1U5d5zf4mVgJHGW1UkXgogEDsHR9igCQa/Iqcmm8PcY5RLPe8QxNOguIujOCaDWQtrMKjOuhfeFnWHkfWhNToS1daGU8yATp1mKE96QS9xktYwihe6UKJNMKie5qLyPfEEPfKbxkOPP0jzGQMBPgOoSqbrq8flVFGZlZmYa7e1tEjuUSMRFznjxwhVkUkXsHt2JcE1AGg9kGG9cn8C3/ut3pOB89oUnZDu+970f4I/+6A8RCPpESv7+qY/gdXuxa/dOYUdouEXA2dXZiXQ2haNHH0dTc4MxAAIikTi+9w8/QDwWxx/84X+HpqZ6uT9f+8nrKORdOPqFw6hvrDHsSbU6Q/fj3udQhZG2N4aRq/I+KjnhcfplLcrEc4jG4qhrCSFfSgE0/TEAU0ZHjTSvXNxbRr/kRDFXxPHXj2MQbyPsSiBRCMkazHNsWT5tfqjEnUzNmdiT+OJX/hgBP9chLaIlP9K0oKwZjZ4bk6tqY3acGu+xsLCID98/DX/2BnbUXJL4H75TrNiAtfBL2Hf4JWWOZfbRSpPt7Jx5Z+mgmOK/mBdAd/Xj17DV9S58DkZ8FKSxG8vXYTLVh5Aria21t8pzevZRHM3XYC1wGL37XkBNXZCrn+yJNO5A1UJRWG3xHfD4TXNFFzKBBaYppVmgaujE73MM4bXXjsnrn3zqCblO2ts74fMG5f65ffsOzp49IyCSgE3Mauga6/ZhenoOx44dQ0NDHZ588glEIjGcPv2BZA8/+9wzUmNEYxt488QxrK6t4IknnpD3/vjjc8JM7txNMNmKUtGNW7emcfXKNYzs3Ibdu3eLWc5bJ97G/PyCNC9T6STiiSh27hpBfV0jzp8fExO6gwcfxdDQsIz8cH1cW1uTSKvx8XEMDw/jUQLymrpNz4Z7wft9D477AN3PBnimujLXolEpleeVzLtL39/40RcJ4DRbW+ZWnS5kshl5lvp8AQQCvGZ1f+7N1KyW++o1ze8YwyIHZyzdWKHk2ROA3+FCls27YlEyLwtFspkEmiVkpZGpALPcCDXNUK6ZZYApM+iGj62OQtLWL9yuEg4TYHKG/OHXb9QReAgwf6NOJy3QfzWAKY9II+WSspiGAXQoZUkpuUd2oF9zkvhzzia6jfyN/iTa0VK92/3dvs/fgVYWSB+uBJg+J8AxOnq1sPZj1qdIUMpOjLrX/BOLbmBtZQVOr+Y8Ll9/F67IdWSKQfQG5zEQmtnMXpo2pZ0HkgiR8rspwFPrdCIQrtZqZV4ujvQEGtWMPP4xH+3Acq4d9YEY2v1zuJvoxUJuCP1Do+jp6hWAqbNpnKUlkHDAFSig4EwJ++RxqvU7H2QEaOry59E5IjFLoFSXMkeaMijrzYKPMjnKtVj4UGqlTnwsUDQ2Qxk+lZaZktPM7xaRL6SQLyQVJMInjoJ0lBXQJJJfZRhkjo/blSsiGclJUROu9wsjy59JpAr9T92cyWHH3eZDqiRRnQU1YHxycgZrF/5a4jb0i/MiTgHk3O7FdLtKZx0O7BwZQWNzM+589F+xq2YM+XxRpHuUyJYLT8rs7IyMkefx99y8eCoDL5X5WkOgUG4rbBgNlj4BYHLbskWXbNN0ljOHowIqJu9OCjPQ198j0miNBSEA0iKATADdVQuMk5B7l4HelMXZYtYM/7CN7QA4LRzN5BB266xbgcW8FDRmvq7kwPLCCqbHjmML3jV3iYFBMmemx1EKICliyWKZHdWqRKMDDAy33I0p1U1jR8HnfKoNC+kOZeJDXfDX98ARvwNP/CrieS/yJUaqxIXVrPdEEHCkdP6Y54WuiCamYDbZjULLcxjcuQ/BMPWrPE0qZ2bWIR03S/DA5yyK+QtRqkjTxJLZ3GucS7PzoWKmY6XA2qhxFLxIx5Q5C4Q9cLjVwIkzaIWMmp+wIPT6vALmKNumvJb308zcjMzX9fZ1o7mlnukyRvLIfaHBUgGnTp6U743s3I662hrk6fBZKOGD989gYz2O4W1DYnTU0FgnjqK3Ju7ghz98FW2tbejuaRfFwcsvv4I//id/iK6uNpEMHn/9Hfi8PnF+ZuPh+99/BZT6d/V2SU7trl07xGSHRSwP2sL8Iq5duYG333oPf/CHf4ChoR4pYo8fe0viLg4fPohwLQtcl+WeH1CcV82rWWdoM/9lf1nZdDVfYdZrNpYX1ryhvQ55JFBy8tpUSXoldkcgk8hrIxsRmV1jAb26tIFbE7cRLkxhb82HMhdry1ma7PCYplOcYfXC5/WIick7C/ux45FnsW3bFjFcoVo5GlkXNpevEfVGPIn19VUMDvbJ8V5bWxemrLe3TxgkzuJfunQNd69/iH2hN+EUAOrGSrEX2eaXsHPPfmHtwjVhNDc3IhaLYXFxGeFQWK4PXiu8r8kOcr2mUzWjlq6dO4Yd3vfgAecIc8iXvFjDViw4DiAdmUGXaxyh0hxC/pI07gg0ohkX1rx74ex4Ek2tdWjr4piEzv2KUzdBAedd+D2u8zKeoFEfut6rNFgbr2SeuLa6sLayJgwmm3VPPvGUHB8y6ZxzJMibmprGhfMXhJU8cOAA/HQ75jgBnJiensVrr70u+/j4448jGo3j/Pnz6O3twTPPPC1mdJHoOt488QbW1lZw5OjjaG1rw+n3PxIFzd59O9HW3iRRTHOzyzh/9iK2DA9gdN8eUYS8+85JLMwvSSMuVBOAx+tAawvzmr04f35cPp8Ac8vQFpndzmazuHXrtrz32Ni4HO+nn34aPd09ci7UcMg8JSxyL6tSbDPFstH31zzWZ2HTTyoeP+bbVWD0Hswl66V5/rImUHZSjYi4bZQpE8Dz2NuazioPHlSBqWxVawdptrhciBU9WE8V4PKzscNcWqpDNI6kAKea+wiAtCY9FYWCzNgb5pJ1oyrjdB2X2ugegMlv0pX/8YcM5uevQP4FtvghwPwFDtLn6VesRPZX2WZZsIxUR0pUDqvYuUoxp9CFSE1+VD6rC5vme6lErgwZfpVN+Ey9Rhkv3SQeCspiuRgyF5Okg49GR8JkKiCXB690GFl8z+DujWsiJ/EEQ1iauYvUypT8bCg8g201t+FjnIAVaFV0MMZQxDx1JMONnUPdEDUOqbgebj5g1rCCRYAXE+tbsJDpQVtoGf3hW1jNNGAt04S8bxu2jxxGQ32dznOwA+pxwBd0oeTJIZWLScHm94QVCEoXVI0f+G8rsczlCTgcClbY9c/nBegRhHJ3WBCLO59H3yOXo6zNMjoEnmoLz11j4ciHjz/oQiYTVRavRGY0KO/JY5vPkWU1+YoEoDzmOQey8RKC4QCcfopXTQA9zShoW29YMpPgKp/BeUNKqSTP0cHYghlMfvgt7Ky7auCfAzdjWyRIvdYT0TlChq0X6nHwwEFkc3lEbvwIW4Pj0rWXcHKXdpPlWiFjeC/A5O/xwiErplokU6XoDCevG7IQ3C4xAxJbfSPFvKca4bVQgAezqU7czR9Af18bJm9cgCvcjUcf3S8MMVnlpuZGBMMqlSLApMxYGUy6ItPQgoWnAe00xjAzjQTS6aIT0Uwe9e4ESqUsiiYzU+RYjC0pOTA/dRtTZ74n88WWry3vl+yjgly5bg2Q3NQQkR9UmVSY36SMnBJFmnXQ5GgNQyjV7RSXXgKvunpmpy4gFo1rk0DkiBkUNu6goziGZs+yNGR0nlUBJt9nIrYV3SPPYc/eHZKpak1SRXIuzJU2NNjNL0kuqGYrMpalbICjN6HuljU/k54P/8G4EhdSETUZ8Ye8pjlSlHkwnluywd6AV4v+QgkbazHMTM3BkV3B6uJVROJxtPTtxvbRUdTV1ZiCjHWfRxo2x954Q8AIQR8zYyUovuTAe++9j/m5RfT09qCrtx2trU1lgPnm8XcwOjoqzZ1EPI3jx47jT//ZN9E/0C1F87HXTsDv9UuxTiXC33/7x5JN2NTSgJFd29HX3wuvV+XyNPi5c+uumI298foJbN++DUefOCRzd8ePvS3X06HH9iNUFzTNoCrt689oPGpzs2re1LC+ZNkJLvknFckhHo2jvrUWRXcKRbEb4frLc2dE0Ly/5T4q4aMPPhb5aCKWQHJpQozI6lwr6HGdM1J7IJFxouCuQ2s4jZXlFXi9ftTX1yCbd+LY9WZkgiP42te/gpXlVaTTBVwaH8OOHVtRW1uHcKgOd+9O4dSp9/Bn/+ybwhpxro/A5Ktf/Srq6+vlWhLZ52v/gJ7sq9qwcXqxkO3GkvdxDA1vx82bN7F12zbs2jWCyckpnHjzLWHOCDY5oz68dYsw1TxGbW1tWF9bx63xtzEa/hClXER+z+GuRbb+KFwdL4rD98L0VaxOHEejP4HBDs5cM7onhnXXNixiDxrbW/HIYzsRDgXlM1zWZEiuYzX30QaBZt8yMkPJKo0zUVk67xU31lY28OYbb4IxWi+99N/ARxeXAAAgAElEQVTIdce4qxLYQMliZXkNF8cuo6G+CY899hiCwZBxBS9h8u6UAEzOBD/zzLNi5nPq1CmReD/77DNiBhSJbODEW29ibW0Jjx85hLb2dly8MC5znVuG+9HV0y7bOj05j+mZOQxv6UffQJ+YC51897T83sGDB9HT2wm3l+sqkM0WcfbMRXGbfvTRR7F161ZZfTY21nHnzl1pgvJc3L59W4Dvvn375PzqHG7F8b0s1DJz5GWTHsNGb17vrNz90ylzrBJN11YbZWQqik0M6id/nm2ii0KJ657bg5WMA4m8A25GkxBQcjSBAFOIBtYiZDCtn0EFAUt5WFZ8VM9nUi3zCeykOGcDzMFs9j9kMD+dK+Oz8y4PAeZn51x8KlvyKwNMA3DUHdV2nqrkTZapMwuCMl+UVxgfPlMv/6YCTGVh9A9lwcQAnMXUCBM+tBR4y8gDHPKQj6ytYG5mCmtLS0jG1uDJzCNfdKPRG8VI7S3UeWMaV2e5LOPeqI8IBZiUxJJd5LsqI6MSUPmdKqml/Yd9r0w+hEsrOxDLN2Jv8xU0+5fkNdFcGGNrO7H38O+go70DyXgSgWAA3oALBUcG88szwqQ0NTbA6yLL5RYpazDkE1kfmTg6q3J75uYXpNPb2tIGn9ePySmyaEExRmDHf2lpGe1tHQiGfdIFZwc6nVbnPrr2NTc1C1hdXlrFuXNjwup097QhGmXsRwC5LMTMhsUtu+d0gJyfXZHZL1/AJdvhd9XI3Ftjcz0KrpSYFgkDT/AKMpdylcJJ9tUwpyJ5lDBrdubzwvLc+OhlPNp0psxCnl45BJcjh4HQXZG5rmabcDcxJPNKLLSDrhiO1J+oApiWTXYIo2tt8nmKWOySGXD7eK8oo1X+skW3ycGkORRn2lRFYAFm5QUE7SzCuO+JUh3eW34cYXcUA6HbWMxvQW1dA6YW4ii6Qujp6caW4SHJ6FQcV7H853wUQZU18hAnU5ln1FByWtRH0jk0eJIipeOklrKXelzZUFiduYrFc/8FnQG9tnQrKxflZhVDFaiu3v0qh+pMwYdEPohYvgaZkhcBL7Dq2Ib69q0Y3rZFTKM0SoGSQJqTKANJJ9fZmTncHvsYzdmLaPfOys9YnIqcnOxgqhs3Y1uxY/Rx7Nk7opEtMpupbLzERAjAZAQAmUuCSgU9NEeyLppyX5qhNJ3503temgp5NzLJArIpE+tDl1HK7jizznECn8vE/6gREF9Pg6zLZ95FTfYimnxrIiC+HtuKrQeeF1aM5i06Y6Uh8adPnxY5+e7du0Qmq80X4L33TolkeWTXDtQ31qrbpocM5m0cP/42jh49Ko2GC+fH8d57J/Hnf/HP0T/QI+f/2Osn4PcFsHfvLrn2vvudl8UshNE7nd0d2DGyHSGZwXQIkL918zY8Lq/Md05PT+J3v/FlmdcUBrPgwqFD++EP+eBy0zDKZZQWRrJc5g03P+7uA5iC/gkePfC4fHCUPMgkCBaTCAbdcAfIqmeRl+xGKgZshqueVILKb/2Xb6OhvgXBwjwGAjdl//25GaRTMdTX16pT7HILptf8ODiQQClyXdi1+oY65PJOvH6pBpmavfiDP/pH0iBIJNJ4443jeO6Zp9DY1CTNrsuXr+E73/07/Lt/92+F1eQ8+fFjJ/Anf/JN1NbVIZ/NYGZ2Du+/8yra4j9Ee50TgUAIsXwY04XdyHgHEIsnMMpc4JEdmJq6i3/47veFVSMTyhl1mqGtrq7IbGxnZyc6Ojow/tGb6MFp+HJTWFtdQ94RhLf7BbTs/EdigsPop1defhkhdwr99XF4PSW4s9NAqAuLjlF4/EEMDHVj6/ZBYRwtWOHa5XEEzNiLRnoQZHI2VyXnet6ktcy5gJILC3NLOPbaMVGuPP/8C2ZEoYRgUBtbK8vrOHd2DA0NLTh65CjqRJauDciJiVt44/Vjsl+Ml1pbX8ebbx4TwPnFL74gShju+1tvvYW19WU88eRR9PX3YW5mQdZtNuPaO5qlobYwvywgkH4AnPGku/fbJ96T7x89+gVs3bZFvAHoshWPpfDBBx9jZmYOhw4dwo4dO+SZcGvilrDezFVmvvErr7yK7u5uAbs0CrK5r+Uxo3Imth6XCsDUZUJXvTJ/p1zep4SjLNBVsF8tU63kfNq7rAxG7xldKu+HaWDnXR4sJfPI89nv9gkbmeNcagHIUOlEkCkGP1qT6MWgf+tkg5IUbKKyYSosphhWVZqN1Xe+qphK+EK7Ay0PAeanggE+S2/yEGB+ls7Gp7AtPw9gVs9fVssV+NFizs5ZE3orCANlF0YbPaBLijzP5QFBI87Nq+WntHZ+Ckfi13+LMsizS6lI+jSvzysg0wGf2yEmKB4x0qlY4ovsrlhAIhYVZ7z1lQUs3hrH+toGuv2zGK65g6ArrT4h1iq/CmDyOHJxJzCRRZhsDEGAMHf2vFSV9VUSW75jIleDi6u7EHRmMVwzgVofZ5YYmhzEpegu7D3yFXR1dSIRzQhg8/rpVJrAhbELOH36Qxx89BHUhMNYXV2XeZju7g4kkkkJsG9tbRXp6fjYZdy4NiGyp7raerx38qQ8pIeHtyKVTGNxcRFHjhxBNLqBRCImD3eCSDKRiUQKA/106KvHhQuXMfHRd2QeLu0fwtTsArq6WhCJsPDaLawKQcL8/CKuX78jkQGtHQ3iploXaEYu7UBLe6PI5hi7wvNG9k/mC2mKxMhol1fYKbWhN46mDrKqGYxdHEfkxk+wq+5y+Zm5km6C01FAo3dDiv6VTAtWMy2YTKopDKVAL7W+ojJgdvuNyY8UXqptVLAlzp8aoM0oE9NRqAKYBoYZgEnpntdHZkCLhnu/aOE/OTmJnp4eOHz1uB3vQ8CVQHdwFtFco8g8p5OdWM40wuvxYsvwsMzW8TWcwxsc7NeoCskPpPRS4wgM1BKGmSA3ni0inuf+iym93OfSJyfAFEm0C2szV7Fw7m/QYQDmfcjZbPzPk8tnij5sZOuwmm1ELFeLQF0bWtu74Pc54Qy2oam5CbW1NUaix1WqgFyB0kfm2fF8FrC4sIzr41eQW7mOgcAdNPk3FEA6gPVsHRbSXVjJtmJ49xHsHt2hOYo2asQYapHxdrk4s0sgrlJr+b9xMSbjzc+2ygYpuA3Thpwb2STPc1HMQshqa9Ynf7sAj8cBp8eJkmlE6WsduHzpJtJ3XkGb6zr8JsZoJtWFVO0RhJv70dPfLUY7ti6cnZnF5SuXEQgE0dbaKoCIDaAzZ86KW+fW7VvFabWjs02aPVeuXMNbJ96Rwr63txtnzpzHW2+9jT/777+J/v5eKQRf/dFPhOl/7BDliz5897s/kv3q6e9CNBbFyMh29Pf3C5hdXl7B/Nw8+nv7JfLnH/7hO/jq135bmkrH3jiBeDyD0T074fQ6BDSIy6xkhaqM7t7nQ7VwYxODyTnaEhUiXgWY8Mr8ajKeRjaZQajODZ4q5hrCzSOcpVWNueKcyCTT+M9/87eoz91FX3gBPfVJAR9kEzkb2dTShpl0L+4m+nBm/A4e21GPLThuAGYtcnkH3rnqRSx8CH/8J/9YgMX6Wgw/eeUNiQpqa2tFNlsQJu0//fVf4V/+y/9Vfmdudg4ff3wW//RPvykxG8lYHB+fPYeZiTMYyn1PVRo+L7z+IOKuPlyO7obLF8be0X0Ccu5O3sH3v/cDHD78uDB3BJiPHzksIOvdd98VkEPw+cGpd+CNXcCA54wwmJFkCe6OZ9E48g30D/TjxvUbOPbGMbQ2NcnsNI3Nkhu3Ea6thaeZDGxIMo0PHtqL2vow8rQ2ZiPE4YXPFRZIxHgQzrmro7i6ZPMEUu4ua55Tncp53XEN5ez9wADdrUvCaDc21cu+rq1FZBY4FKrFyMgIamtrZW3jc212dh7jY+NoaGjA7j27xSn2Eo3xamuwc+cuaapy/+gsm0onsHP3dnkeZVJ5YSYFhPsJZDWjt7GxQWb4eS2Rhae77draBrZvH0FvTy88XlXT8Dl248YtkTSTvezu7hJZPddJfjHqioZ1fBbynuBMJ0GvOPWaL6mlZMa9GjQa0yn5rpkllj6UYRitY/anUCgRoNPxmeeCrrjatKp8brXR0CcBTLsvLCk4d5wqObBOqtLjZ4dOajzKYbMl0A7QxJNoFrJBl2Y8QsdY5DrRBwUocBJVjhwncUW873kmtU2phC90PASYv37F+tl7h4cA87N3Tn6tLfqVAWZVJAflDBWAWV5ODbikBFLBJxcfmRSsWjc+hXXz19r/T/vF1YDcYmnuI+cvyVwSZBJcUl5CyTABo/BO8iy2NuZcbJmPOYX5qUmEsxMIF+dQSq/BV9xAnScBH+eJhN0y4FFAiTJKbBRrbrRKY21xqvDSdAzLLURtFWSLPiykOtHkWUcQESPZdCCV9+Bmciu2P/41dHT3IRUtSPeX8lgymIwg+emrr+O3v/Jb6Oxqx4ULY7JJo6N82ENAJosBMpbjF6/i3MfnRdrErjrZlYtjY2isb4KvFEHeWYe9+w/i2pVrmF+Yw+49I8J0+BDD5RvzCNfWo6uzA7dvT6Jx8S/R11mP29EOTNyZlQd+NBpBS2s70o5Gma/LZyK4MpnB7kPPidNsfX0TvM4accttag4jx3kkyXQsCAjiH8lDK3GWSR1wCazKV7RDmebv/u3fY2vNDQyGbt3fXbZKVmZj5oO4EDmASL5BzsWXWl/VXEfOnBI8ms6+OI+WS2n+HOLw56aJgW36liWj5hsWYBYK4kBq3023tcIKsoijAcXw8JAAj4oLp+alpXMOcahMgDOjPsRLrWju2oa7N84j2DiIl156ARuRiBQldXUNUlAnEmqyRFdhzu55fT7Es3kkCyU0+cne5ZnooqmWVQBzceoaZs/8Z/SFZ6zQu1x0KHCoulbvk8Lqr5LJWS5uQdrbj3i+RrZncKgfAwN9Aih1Ftnk63IOlJJtMmn5OAr5tMmo08M6eWceZz4cRzMm0FczI8eG8SWr2IqUZ0D2mXLDwS09IvuTIlciKQsy1kwww9gafma+YKXWei6VwcwLWyrbpchTCyqya3EgkypIBqYv6FT3WpnFldh5aXLInU3pts1rLJbw/smzqF35MToC8+X1gq+5ExvEUqYVvUMDCDX3wxeslXNDxnZubh4LcwtSyAWCfgGa/B5zXmvr6+DxeTDQ3y/Xx507d3D16nVs2TKEvr5eKfbPnTuHxw7tF7DCOvFjSkmzeYyMbBN544enzwlI6B/skZiNlpZmeT0BFGMlkok4BvsHxSGas3GU6w4M9INGQ3z/1tZGmSkYGhpSh1RxHbaz+ZtX6ArA1GNcLnhlVssJj4M5hHZW2IFcuoh4hOyz3k8yy8fmjov3uLL0/OIM6VvHT6Fm8i/hK61IAc6GFEEbpfzehq04H3sUXX0D+Olrr2H/6C70RP8O9cESGhpqVAo8tYgrjt/F7/7B7wuDu7y8jtd/cgIvfvFF9HR3IZ8v4ezZC/ir//hX+PM//xdynSwuLOHy5cv40z/7pwj4/QKA3nrrXUSX76IbHyGd4nq8jKDPg3BTDy5FR7GUqsMj+/Zj//5HRAXy4x+9jMOHD2F1dVXOx5HHD8v9eer9U2hubhHJ5uVLVzB3/R2MeI7LmMNKNIuIbx9qhr+CvY/sFnbv5LunBBgRoE/cvIPpmUkM7xjCyK4tCIX8mLm7gJHd2xCqCaEg8/F5OEsueF1kNGlSxGaKymKtk7ECTW2r6Bw9HXqZBcz4jIKYW/GbZIt5zHne+X0bq8P7myBN12OXbLvkXrrcAuQ4a0pgKIZgVZmrOsoBMcSSMQynTzKZRbprvRL47OV0gkMNlgrFHDLprCiA6Gge8Ie0IVVUJYfN6WS0D9l+guVsjiEc6iFAAEcnWgvg+Dv3gTaTEVueOhepsT5jhP2l4kuOn6syFWFUYr9OrcLrM51OIx6jqY9XZPM6567tankWVRVmDwKY1QQDmznJggPRXBE5Ss7JXnJFIoNZJLhUiSzzLwU0GoDJtZivpTSeoxvUk/AS4H3JpiR/1yQtVZmVVfb8IcD8da6Cz/5rHwLMz/45+qW28BcFmPc5yponvcrObBh7RdxhN0IXfkr+JEawyqH65/EUv9RufOZ+2T7EdOHWLi5nMvlHWUhOK9ARTf8tbDBnM+3sgXR9HcikEohtbCARjSK2eAvpxatoKN5Gm39VnDCZv+cQswU1oNE5MmPqY8BG9ZHWR4kxsCmX90rdKEhhTIayaPqbLtxODmLo8NfR2jWIXNIpD/9gjQ9wF3H1yhX85JXX8OWv/ha6+7owNnZZXPjIbtDpjyYILGDpAHhl7AbOfXwRzz/3PHp6u3H9xg28/PLLaGxowoDnInLeXhR8XVhaz4gUaWBwAA3eCJrd8zg3HYajEEdrc70UGJ254xjuqxPGljMwHZ3tAsrq6hsRKzUh4EqjlI3izEQJ/q3fwPaRPWht6UKp6IHX40SoxoOcI4NcISOmLJqx6IGToWBGMquGINakgky8T/bnxLHj8GYnscv3jgGA1RpW7T4XSy5MJIbEoOM2/y4V8KXWn5hZU85XVuIKNgFMA0AVYFbCsfX+q5gkSP5anoYtBJiazalftlzQ8IbNAJPZfDoLw/PLbjY/h46eNHnwBxtwezWMxUwral2rWPIcwb59ewVQEizU1dWLs+Pi4hIWFhZkxpHmGq0dbUjmCsJgtgQ4T0iAafM76SjrEbfT29fHsXb9R9haO2EkdjaGpNpyX+e0H8BdIVPw4k6yH6nao+LsyHssGAiIRNHuux4CSvEELiqgcHqQyaeQzSfgcWkjgUVddCOJa1duIbk2hdpgWmYzKbmtaeqXBgiviXBtCMEwZ091fpjzl3xn3ptiJuOg4Qs/ji6vvA6seyiPAYvwnLyvSjrZrS+JsU8yJoJO+BgZ6VWZNueP5XflT17yZ3g90tRHZ9uLOH3qHOrXXkGnf6FiJCRGTpQL0y3VjcXiFmR8fejfMihggMoCt8slhk00wGLBreeds9KcdyKjwYgflxShZKLIipPRZl0YTyQQCHhMUe1EOpmUApgu0Nz3FPXRIOPuQjanBlo6f0ZWS2dT+fls7GQySZkrJXDIpPMCJrhNEmjv02gTy4B98qJur5d7DVToG62qA4POtZjlnGs6gXyG4MIJl9eFUI0XRWcOJQfnjIvIplMYv3gDjXN/A09+CXHOtra0yj0yG/HBVb8N09ltGD2wV1xLtw8PInrpb9EfnpMZTJ6b2flVjJd+B088/wz6B7uFJX/jJ2/jiy+8gJ4erj0unD17Ed/61t/if/vf/60AImZtMlLjT/7kT0R6mkom8fFHZ3Hn1k14iyuody+h3XUZhUwcDU0tWMm24+xMA9p6duPAY4/LvXny5CkcOLAfc3NzZYksIzpu3LyJvt4+7BgZwdLiEk4d+zsM4gT8zhTWYnksOXZg61N/JhFU1y7fwHvvnsTBxw6gvrYR75/8QJoDL/7W89i5ZxsyqSQS8RTqG+olgoNNFokxopO4zE6reRLBKZUfXFPoMEsjHHUnpQ8DVRA81rQEc8Lt5XOBYxXMc9V5XcpUxdTKqwxbJVbIzHjKKTfstsls1CgYXdP4/mr2xHuVkl0FlKJIcXg1Csnkw1LKni+mjWpE5b1Sy5hoGD4PRMUi26HrmbZzreEYG1lFAaZ03JYWEUcrxKTuQa1zO1bAtcKw9CY/VI14NL9ZGsJmPKPM4v+anXjmYXJUgtvFWWyC8wdt4r0qtep7sPpnBI6RggPxfAku7//H3ns/13mmWWLn5oR7kRMBEiABkGCOIpVTS2q1pK7p6amdXdd4enrWXq+r/E94g8trb5V35we7XLZ3vbMz657uHnVUK2cqkBRJMZMASIAACRBEBm7OrvM87/t9FyAoURN6WireLrZI4Ibvvt8bnvM85zmHeyDF/RQJ0xmAADNXpksA9y1XoEvGnvdadCIYF9EjXeMO6k9IIcJ0hTixUO1FCGurisfaPfd7MH/not6//QXdB5h/+zH8nXoHBZhrmrzucoVSVDCVBkOdlw1Xeg11D3Z6CizDwQIV6bV04y/5hG8axFzd4qiVQvuQvihmTOWPUh917BioKo2WgkBi6yIHjOnfND+vlotIrySxOHMLhZUbyM9cRHP+jABNKXmVVZFVrd1sd5u9BvdwVABiOy9NlckQ9/Ra9ZBQASca0kdwOTmIHY+8hK7uTajkA0gm04jEQ/AFvbh08QJe/83r+L3vv4juno24cOEy5ubmceDAHqmgMGDmNdGX7tiHp3Dp4rBQZA8e2icee2+99SaqK9ewO3EBkVgDcmjC+bkejIzPo7mlBY9vHEMimMI7oxuxMTiEja1h6dcsLF9Fz8Y2qdoSYJKCxmx2U2Oj0J/4NajyeGU8idvx7+PxZ15EQ6IVjAMS9QF4AiVROi0xOKB9iYj8BCRYIiBSQMf7QHDAg59KiVEJoiYnp3Ds0+N4Mv6yGcmaSrIkFEh39IHUxelCL9q2HMbFi5fwUsercr0M2qlOqEUa029iTnsRhaA/bKmsthMSWKxZKQb0EiTw+aGweJ44NFtXusmLTDqL4eFhqSgREKp1gMrXE6jTTJxWMOx1pal5ls0z4XYkMwW8P7kPLS0U03ha+mDPnDmLPXt2ixn67OwstmzZIiIx9Y31SBfLSJfKaAjkRTVanSsV5JIaNzs9i4ufvY6OynE0BxdcQGi+ny4V7Ve0ANOunpViQkAvey6rdf0Y2P2g9ItKXyyrC3YzMjTxXJogt4Jogub2Pni8zK6XUChmhNIf8EVQKXmQTRewOLck7xOqY8ClFdBYXRSJOH3/SNfiDFYAJdUX8X8ri5Km3xOhZJXZ+xRE8vkMvBl0Mrhl8oKBowhYSSXFB5SCyKa8AqyC0RK8fq3YieAFny+Kz9pTy8BbAKaZYpcvX8XitY8RKM1jQ3gSdX56ezqcfPnrfL5BKMTJ0DbkvU3YtXeHWDNowGYtjXROqS0dK0u1EazxhTXjyQCel60JF1ZcOO7cn6wdBikTFMEiCF9NbZOglPuTsANpjsrXahBt7YCENijiXVqFkvexCcx1aHJaIRZI4Z5U5nns+KWolB0Tjj/XtCRsKmGU8j4RLgpGAgg38DPzGB4ewcriIq6PTmCH53VEvUvy+aRm5otVvDO+Df5gGOGmzeju6ZYA/dbNKZSmPsRGz2m9/3I1QZyt/D527N+H7bv6BTy++do7eOapp6UvlT3i77/3sYjU/It/8T+iri6O06c/x0cfHcU//ad/KiJb/FrzswsYuTKE0atnscFzEi3BSan0NJL2DT9GbodwaXEzIo290ibAKiUTPSdPnpTkwK5dO+V66Gva3bVR+q9pDXLi6GuIrXyI/qZ5zC4VcGWxHb0P/SkGdwzg0vkhHD16FEcePowdgztw8exl6eF88OEHsX3XoOyD2mqhgj4kGcv8NnOde57fE0LAG0HAH5FKY6GUMd6mPKLUiodq3PlcVvpg/YGg/GGvO9crf8d9LxiMinUGFYFljhpvRgGH5pa7PXrWDsWdCrIcjDibMg841/le7CE3NHSKyJUy4o+qSSH9XjoXtRpOgMneYU0A6lbsVvtUiVWZCkUUijlZr2Q0qOq5siik4uaox9oebRdgiuCU81zt8RemA/cX+ezVnrCrv+Xd/1VLJeezWH2lai9BPpknIsi4zmMtwLTvY5VlbWUzUwTmi2wjp2o77YHU85LvSo/gvBX6KRnVWdtvyh2I/txGDJJ7CFvf9d/G/KTGW3ptYcMWcx/ruC/yc69z4ev0vPsA8+t0t+7hWtcCTCeUrVE549uI+qmwWdiIrZUU9b6k/LhW4GQDNrLTGmeo/xGf77jBr7qmv2Va7h6+32/zKXcCzDWHXk0104Wf2oMgxuuaGNV/c0yFPlsVD03SawlAOWKkBE1cHUbp1nEkcucRyk+izpdFyK9WJE6W1dBh7VW49Fj3ShXg2G3b6p+7fRns0RtODmDg4e+hfUMPqvkgUisZhOtCUoW7eOkCXv3NK3j+O89gw6YuDA9dk+oFBUFEtVICUw9SKzm88ev3MDdxAb3d7RJwMeC+OnodmakT2N2xgvo62pr4cG15Ay5MVFEOtOGpniGEvXkMzdZhQ3QGTYmA2LjMzc2gu3uDVEDGx29gw4YOZLIZUWIUv06hs+YwdnMBU/6nsOeRfwSPJywekB0bGKiVJJAvS+XJiCIZgOlkyGVsRDnJUI2DIh5Cs+3TH72JJ9s+NFUrU6Fy4nzNoKeKUXyy/CweeeRhfHb0NTzZ+gGYSZa+REuRNYBK7pEEJBUUyTEirVpUZM2kMf19zr0kJa2oVbWgUZGtTUmLEA08IkDBAJoAMx5XiqwIKtBkO5OR19N/laCRfXMMRBoaGzG5FMKvrvRJpvuf//P/Xiolr7zyivTI8r6xutHY1IiW5lb09G1GspBHtlRGwpsyAahHqm8MEgkwb4xfx+VPf4R99WcMiDTfxPQW2pSIm/LwIF2OYibXirSvG+W67XL9Gza0o6t7g1ZiS/weZZHaV2zKSkkF2TTBXQXROCtpYQQYrNIOp0I6G1kEEeTSJWRS6oUpdgQE6V4K8LByyKCQiQC1HbH5F46dWN2IDRF7dEPatCn3RueQgMlqQSoaWok0Fj207fH7EfCGUMx6UcjxvnnhjxTFBkfVFF21Z0nMmN41Jj6shC0FXk4cO4Pbt+ZwsPEUOsK3V9mQyzSSa6liOtcuPYNdg0ek+iU9bhEGtFopSC4nZf7S+9UfYMVSK5AUpxELIrFHoUWE2tbks0xG5BCvCwulkeeBWF4UCLq5ObEfmGI9Om8Jqotig+BHKMTqFan/BSwvpAWQ1jc0oFTKyXpmjyj/MFgto6RKyWtoe2Yx6FKxCQmzPGrF4jRBwSHTgF5aOEpVBOmTWw0hkywiz8RKehlefxXHjp1AS+k0cullbIpNIuwrSCXQHwxhodCMC7nHREXmXtgAACAASURBVCG3ta3R2I3EcOzjT7E99DHC+QkBdRzTSF0jThdewpHHH5Xns+dv+MoI+rZslh7ocsmLK5evyn715JNPSWWZFhekoh5+4JCK2QjYr4rQ29E3/wo93o8RC2RkDHlNPCOWswEcvTGA+WxUeghffPElAZoEhJlMWpJCpBq3tdNmJirvx4rs9dFh3Lr8JgaiF6Rf8PxMM8ptT+DQ4X1yn65fHxcF4N6ezVhZSuLG9RtCi+f7cK9nUoz7ucxxWQcqaFWqcE8LIOiPwo+wADO2AfDnnDtcR4UCgZxW8CS1wMogLaFUVUuew2QXKamxaAJ+X1h7kssKIFWVXP0w3X3O3TUUlFnFWt0/NclTUuVxtpAUySowXpBcA9W8fAc5/7gnGxVuUcQVaj/p1kzeqRCUgkWdcEooUXopBb547bw2v5+gUMGnglyX7q3sEe4pCiTl7KXSOk95mdDKXpDvwpYNn/FxXjfJ8kWRjYrmyJ6hQZkzZBrfaSLMgrdaauyqd7WWJKITYPY59tpWgOViFamyB95QWMaDWw4rkPwgochWVEmW1Uxrs2yPMHEPsNZU5u8aI+q9Xav7ofoUhsZrErEEmK3h32Z0d/+zfhsjcB9g/jZG+bf4GbUA0+yduh9JVVI3Dv4J+lUNlX/PS6ZdlVBDAaV+svHaZviMv7KYihepJsaKjKFP/Ba/2tfio5xDy+RRuceK8iwBpykGsMJJT80IFWgNCM1ms1hanMf89TMoTh5Dl28YTaFl5wC3VS+3MGGqltb7Uo+3mv5Mc1jbCnVN9ZVBavcD/xhNG7agkg0il1GKLL0cL16+hLfefAMHDu1BS2sTMpkCurq60NiUkEypBHeVKqZuzODDdz9F/cp76G0LiFAQD63ldEm84gY6vIiGmflVv6xbiz5MpRvQVz+DsC8vme0wwULAj+XlFfGSa2tvFVrV1NQ0NnR2iDQ/fciEEhgICICanp5F0r8DxegeLFc6sPeB3egf6JaSuwiwGIVdBgRzM8toaW0WeqKohIpSKA9qDdiXkykkl7O4cG4IucWbeKrtQ/G/XCw0oDk4ZwIot0w/nunBlfQeDG7bhvT117C97qIG3D4/vMa7UrPrGkwLjVJ6fagqSgqZW4lReqxbEZeep4IGR6QgSzBeM+NtDZEU2StXhkRMg5UMFefzIp1Ji/E9e3EoKsX+LQJMBsuxugRurYTx0cwDEuQ89dSTEuBeuXIFBw4cEOGlFIVCVpaFAvnQY49iJZ9FoaIAk8qqkuSoMiAMSnXg+tg1XPzkJ9hdfwFhv3prWsmbtVwtLWp6MJ3twLXiA+javE16LFmBDYeVfieU8AJQzFekp8uloHrgtRXsfAbhSAjx+oTuZeJvyRS7F+mVrLxHNEFwyTSOCnAweDbSzo7tiBk0rdaIKBSrilrtZtXcYSow4BRQwwDSCtUojZTBJQNvvyeMXJIWJFUEoz54AvQkzLuUOdMTJVU+sTuiPQ+rq1p95OPCuWEMXbmGjb7zaAwuIeFPORZGOk9cv9upbDsyoX7MZBqxZftObO7vQiAQQjqVx8kTJ4Vi3d7RhubmFjQ21WF6egbDQ9fR2EhrCB96NvciUR+TisfUzRl8dvwM9u7dLhYO/Ky5uQVhClSrPhHQaW2nwFKdjDf7vWjL0dHRiebWmFSQlhYX8cE7J+H1F8VCghTFs59fwsZuVTCmci7fh5VI+3ADYFfEam0QevfNXtNtuj6Y9CBC8qNYKOO9t44iHMihkJrA7rrj8IMJCAUPDNAXio0Yz21F184n0b+1R9YaBcdI80/fOoOD9SdWrUlaAX2W/Q5e+P53FXyQBsjKnSRnuRa4Tn2olj1KAfWQtkyF45wAeCZi1LO3JIriR3/zF9hcdx2NwXljf6OJyFwpgs+X9koPcnPcj8G9j0p/LJNrFlAT5BAwWeEvjhf3zWvnP0B84ZcIeTOYyrRiutKP9s27xQdSRJL8BLFemZ+FXEHEccQn1+tFhGq8YRVIIvODAmm6XlSoLOgLI+AJq0CNVOSZmGOipiQAk39nckpBG8eDfYslAZecS0wWhUJMNMRk/2WCgj2TvCdiX0WVZVMu1kqbKesbAKYJIO2F5jXJZ1YrkhRgYiOdXnHaAcRqhYGLTCnjDWkqnX5Zc6qIzjWulUjdN1UYx5mZ8hdlKHBP0/u8uuroAjPdowjOScs2z5cK5tq5bntYFaTeFQCuO+lNGwXbNEy112JyJfjqclivx/KOtxOAyesn4OYw8X56kSoBi8zpsd0gwISQ9l7qf6sCMCkARDIM26KUYaIihDKW5qwzIy8xItVjOccskDdHgMPm4vtqXKqD/1j7fYD5tQhwv+JF3geYX3HAftefvhZg2kCXC5n9E0ILo5+u9A6qxL6xTxf+fNBPKgmFK0wMZJJm3Ct4bHDzKFAdzPZO/K4PyG/5+mqpLALSDYCU8RbPTK0UB71VRPwehFkxFlobx7SMpcUFTA6dRvXWJ9jou4yGwKLTL6KvrEUeLkCxZRmX9rPavdmKX/DlY+ledB/6J2jp7EMp6xcJ/miCjf1VzM7NYez6OJpbEkL5C4djQi0LhVRcgZ9TKJRw6vh5zI2dRp//M7TWFSUbz+CnUKoikyujLuKHX55vss+lMpJ5vwTOnF88FAOk4rDnK5cXSmc0GpLDiwqz9Gdj9Y3zVhTyfF6prmTSOZS8CazkYriQPoiOnl50djVjY08XJq7fdKqXHIfZmQU0tTQr2S0Ykmz+jbGbIlc/NnpdxntibALLC7Pojd7Atvg1UNH086X9aA7Oy8xhcNMTGgK8YZxafgCpSjMeevghzJ7+v7A5OiZUUwZKYonhaPjcCTD5S61gunRmGx3YpDQDMs6fAHvhVuX1tVZNeJzJ5gRg1icSAtBZYSLQ5FjRWN5Pz9FyVewkaFcgHnkeL9LFAG4VelENNmHZtxXt7VQG3ihKn6THTkxMyPW3tbdg556dWMoz2Kwi5s0hwN4l3ivJ/HuwsLSMz0+dBkV+NteNYXPdjZqQ3/Yz1XwDE8DdzHRjMf4Cjjz4AGIJI1BkKhEEiEx0ULBCVHQNKBC1So4tKlhZTkmfoYpM8ZqUy1/IlpBeTsMf9COSCMPjsx5tWmFxqe26Xvie/E2xTFEoVmLUNF6omEbMyFbLpEIhVEKtaKpwj/aU+qpBVIoeZJJ5GXfxkfXR0oVBsYoTmejPXAPDOQ12dW4xmK9ieSUtiZOpkbPIpRaRCKTQE5lAzJ+qqaYqRyJfCSCVD+DoaCta+w/joccOieVGOlXAT//q52IzsmfvTrm/DY0xXLtGsZcT2Da4RWwXduzaie5NnZLYuTk+hf/wf/8Fvv8HL2Jw+6AooNImgvZBIv6UyyJRH5f3Z/Jo8uY03v/gKAYHt2PX7n5EInHMz83hf/+z/4Qqcvi9730XTa31+PnLv5YK3v6D+0T8SpMjOmarqywacNsz6qts1bpmtFXACwq0ePHTH/0S9ZXr6KsfR2N4haYKMr6sxi4VGnAtsw0dW49gS/8W1MWj8nFcv2+/9g62VD9AW5hJJY6yF8vFeszk2zHjGcR3f/8Fc88VEFtaOgN1qUoJVZP3VQElRcUIKs3OLlW2pfl5vP2bX6AukEZDYAEJ/zwaA2pLU64EMFtoR7ESQjxURiWyGZWGfXjgwUdruzJqgImOGRNuVy9/juWrv8bG6ARKFS+mc21YCj+AfYePoLWt1YjLmGQxhViKFQHVTOQQKEfjAVR9FRTKGRTKabH/8SIsvZSstLOyL4rTFL4q5QU8CrgWyxLj8yNAUKnaBOCs3MueKCCSc51ATfd6gkyuP/Y2Oqqn5pzk7wSoCYuKbKk8coWM6cH0S7JMKvSBIHK5DNKZZTmTOFcphsRElGX16LzSyiUp6arsTT0Cxjyqoq39lbrX2KqaJf+oiI1J2NoK5zoTlM9jxVOosLK3qHiRyyKyiTeHDrOemOpdp75Ue1mdLQHZLHtgfQgGlRK7Bhd/6fJhslNbHbjuqN7KWerDUq6MVJUsnKDspxTnkWozU2AloyDLBCgTD+ZrEHSq2I9+rAWdIjBo7EkcgQ5DK7bjrGvIYc3L6+8DzC+9fV/LJ9wHmF/L23b3i14LMC31SA5iCfitqpfxbTTwRYkfVACTHJ9WMLUs4UhPM3ulm4/RR62uKwz2DRvRr/Z1dLzdLKfNMnIohSYrILMq9FhWMemjyeKXnz0xpPQxGJqfx/DJo4gvvI8tsVGjMFvzrrWlLUs7c/CkBqKrKgJGMt3+7HqmF90H/wjNbf0oZCGZ32C0gqqPfVcasqm5dgF+WgR4vFhZXpZqHa+Ch87otQmEFj/FpuCIVCT1oZQa+Zux2FAVUKtQboJJJzjUcE6tHBQI6DVqxtepBNb2vhqQk817cWFlNwpeWkJ4DMCcRL1/AcvFBkR8GQQ9eczlm1Go+pEIebCptxsTYzexbbAfV6/dgD8SRyR9HgFfGT2RcaN8F8LFlR2YzHQZ6mEFoaUP0EwFSm8fiohh69YBzF77CIcbTwjg4eX5Wd1dc1+UQqQemPyOAYI/o0DK+6zj4tUWW6PayMyuFQxiICSUxVJJepxCVDqk/+Scgl8GaAyspHrs9SKbyUrmXaT0PayqBJFcScrr+SB4Q7gFV1MDCG94DL29mxGORKSqwGoIX9exoRWRaAjJMt8/gLpABf4KA0L2PlLsqCTKpB+98xbigTSaQovYFh9x7r8rmOHcdGdm3Mh0I9v6fTzx2CO0bxfgVi1VUWSAs5SWuxyNR9QM3cfqS0i+Lz+TVFeKz6STtPbxoC4Wkd5KBjGpZAbZdAbReBihWAAVT9H0HLvqlxrUMFhTkSCGT8USAWZWwTuDYdPXJeqYQhfM62fXzGuN+AlFg/AU/cik8xJU0+vVF6yi4img4tGUndJgHeNAwwph0MugWyujhqMnlXf6SiaXNaAOZ4eQnruOQGkOTYE5BL2sGGlUls3lcHU2gVvlfux46BkMDA6gUvbiL//8rxGJBnH48H60t7cjnghjbGwCb7/1Ifbs3S4V7v5tA2I5REA8d3sR//Z/+ff4wQ//Mfq29OOVV17Dhs5O7D+wV3w0+Tn8CqKwWa3i2sh1nDt/Ua7v6WceFo9JJjD+53/5Z9jU2y72GAPb+vDyy7/CE088gr37d8MnAmU6YnZfqKVFrlfNsQqV+vw1FR8tlzhJA2ENkroNH17+8avo9ZxCT/S6nHW6BemeNpHpwUhuD773/edVEEUeVRRLBbz96jvY6/81wj7d3zjnJrK9KHW+IN6r27b3ub2o5rPdpgRZiQKk2Ass9EhRGtb+Ve6l7PnNpTMYGbmmLRG5FSyMfoie2DhiPvbcshOTlFDd85aLjZiMvIBnnv99AzDtnrp6g+HeMD4+gbMnP0Sn9yI2x8aQLkVws7wdkY1Pij2RVP9lfhvNBFN1KueBfIYWJHSkCMDjL6NYSaJQLCAYqNOEoaFl8poIIMtUVq5QITYkwFoBobIIuD4pAiT3WnyA/VJZF2ZGqSSgkGCQvZv8ony9eAXbOyEAVvvnRSTIW0W+mEGhSGEv7bnUqiL3Br9QhwuFjDBcwuGo+lPaSprVPZBzhABTlV0F1AifU4Egq7sCfA2NU0SBpGppEwl8Q9VB0ISXoXU6G72h8Apw03HgPNfeT6V13/n4aj6YHF9eEwWZmHi1gj5MaH5Vpi0BprY28cqU7p8re7CYLaEUCMMXCKhYjwWAAjA9yFdV5IcntKZTID7JTCY7FUxdTrJXsvjAQoRZ8IYibM5067Femxu/DzDXnSnfhB/eB5jfhLtY8x1qVWRtllcOaqmSaQWztt+Fv+MBbLsfhJsv/zC9BprSl+DI2Peqf5zZIKxI6jdsGP/GX8cFmGbHdSCXVjOZeTT+7wIyyerxe6lNSg8yquNpD8voxbOYvfI+WquX0RmeQdSfk7vk0GKc40uTAErXsZ9pQKapuSjedUHn9cxmxHq/i3CsE+FQDC1tDQhEKJJD7z8eBFSQY7aYgQkz2F6c/uwcFuZYTVUREQYKTYWz2BS6E2DWZm8VYGqyora6K3YrlkpqVDnvrO65t6EmX6t0qTywUq5H1QSwFtySYkgRmbAvKwCTYjK0qmgIZjVrawL+YsWPVDGMLXWjDrBVpT8vMqWY+NNVPQHcXAxh4sYNNDdE0ddVh5VSg1wUgeC3W37tQF81vNd7TKCmMvgasDAgKlJ9k7QA9jnT58csHBGQMLeNFUy+LhDU98oXCkJLtKmFcCiEWDzu0spqgLc53TXIMj/n5zMwYSDImKcuFpNKZNrfg6nwSyhkl5EIl9C8cQ+2bd0Kst6LpRwK+QySVT8C/jDi7NWqMOXEBIhXfj88NIShz97AtsQ1BH1Fqbi5l1IDCFZFQFWwgplt/X08/qgCTArsoOxBIVNEKVdCJB4V/0T2gXFQKBgidDP2ITPALZpqZTItATNtODjgpJfzOxJg+sNMgqkaJn8n+1nN/NcKQ9CoRWaFzqpBsaoOq3gIx58ggVVcAkythHAuW+Dgq4ZRTFeRyxbEd1Kql+y9NOI4sltyQGVOmYSTrAUb7Ep9QO6lxvEqFsUAlZ/FnrmRkTHM3biENgyhIzyFoDcv48D+O47L0EwMmaansG3fYalW//RHr4hn6f6DO0VttLEpjvHxm3jz9ffRu7kLsbo4BrdvQ2sbxWfKmJ9Zwb/9N/8eP/jTP0TPpl78h//nz3HkyIM4cJDes369fCYV2AebzeHayBjy+RLOnTuLF198Gq2tHTL2//pf/Rmefe4x2RNYXX7rrffxxNOPYP+B3dL7KSBR1JxNQsWogto5Y+erCzbc6HM9gClt1NLTagvEHEAvfv6T19DrO4NNoVFZPwTR7Icl7f3yynbcKvUJwLSKuLyf9Oj94J2jOBR+TXo1ORlI6B3O7ML2J38girImUtYKmKHgG8ThVLZZCfN7o4YeaZIHZi+VFUmgYODr8vIijr7zmihXb4sPw0vl8CqFpnQjWC42Y9z/HB596nnUxfj5d6dVkgr/ydF3Ec6ex87ERXn9YqkVc3XPY9ehRxCNsfdR/a2FByA0VLbMepFPl5BKUaAngEg8Ap+fc74If4AA0iTDDMCRPc9UJ5lwINhjFZGPYIh9oRXk8kn5nFCQglqsXgYcOwtWzOXbifIy18Rq6qn09xZZ+VfxLFJ2i8Us00C6/gXkFmUP5+u5nxL0Sm+tAEVlV+iyV2qrrmsyshRUyRnixC3UB2D10lWItTY5Qr+3bdg2yWH0KnQOW+ho329tT6SbaHVPMDcpchfkuW7MwfFifzWTihyz+vq4aVWpORvvFWnKAWw9jznSXqwUqlgulOFjb6/HK+w2Jj9Fl4P3i9Yt4oFZFXosj1s/LU3YJmV7LyUnrGNixX2kumnHbtU3W02Ntb+6X8H8G4ecv9MvvA8wf6dvz1e/uDtsStayKE24ahOaIuKz6jmuxYCzjdoAzbkcwylxwNNXv85v6itWgygNGGx8aUG+qPRKPxbBiFKVfdUKgp4qAn5mXD3ILi1i/vYElqYuwbt4Hht8I6gPJOETEQM55laNvgBMR4WxFmaY59peTQ8wnu6FL9yFhWIHmju3Y0vfRswtTCMQ9qKptQmhMGXr1beP9DMG3O+88SFmpmfNAe1FwFvEjsQVdEam4RcjdT5sEKmZX/32LkVRauSmt9cBodLw7/rfae+crVLYWWKlDEwGmaI2jAW9VVHsXJsttjkSOZzplVb1I+zT7LdWFQhC6BXqQ5iVIaGK24q9BiKL+WYBmMOTFYzntyOVWsHzzzyKqj+BoUtn0O65hI1+BnRAUCqLVIpVSi8FOVhdIBAIhyNIxBNIplhJLEjAxd+zl1CDFbdPRSiyDM0C6inGXkoagjNoV7+4nPgcsh/VVoXdLHlNz7RNFzGTXGBPFMGhUo35yCOBuXIPirllEZKqtDyBQ4+/JEEcaWnFcgHpCgPAIOqDDCj8QvNj4MW+2PNnz2Np7CMcbDpzRz+RkwjQlL+ZAzoTZvMtKLa/hH0PPiP9WQxmhLJX0HsTS1BEyq1yiz2B2G7YflYPKsUqcpksshnaEVRFgIbPERuOsB9VL5WENVCtjQNNDUj6HzmnOSZUnJQAVqhtqlYq4NL4Xop3pVQ1OBa0ylArB5lD5TAyy2pHEk2E4A1qz6dW5I3QFKsfDsBUkSGdfwze+XcqcbLPk38zgT9VXXktXh9Syykc//QUknOjGKy7gJbgHMrSe0Y1Tx9mF3NI+npRaHoUHZt34Oj7xxGrC+HIQwfQ3UV11BBGqXz6xvvo7e2S99yzbw/aO0kbL2Pu9gr+13/zZ/iTP/1D8az88Y/+Gpu3bMHBg/tRVxdWAVlJnJBuPocbN26KsM+JY8fx7LOPord3CwqlAv7Vv/x3eOGlb6G1uQXTt27jrbc+wAvffRYHD+1FMKQVIgHWa/at9RgKMlPWVIrWVjllHxHlWoINpfwRYL7841ewK/wpGj235J5agHkt3YdsbC+aN/RhcPuAgBL2JxLUjI+P4+Snx/Fo43vCFOHmU0IQQ57v4tBjTyIcVjqzVjZNssJMLL3MsopISf07rH2X8j0NF4SCTgacKbKropDP4+rVUYxeOoHd4Q8RIK26UhV7B86+XDmCWe8+NG//Hvr7+r8UYH760XsIZc5hR/yCzL9UqQ6T1X1o7HtC/IIJvgRgGgaCWH+wp69EKj2Fm1RlldY1oYhJ6OhVr2o5oAAbvxzBIveyHC1q2IMZiEjvNiuKHFuhC/tCohwrQlfGC1I+l8I5Auxq/IhN8pMAkxVMrmnScfPFrOzvIuAmQjq0KOF4k+qqolVKtaXwGAE0+3ENRd+UHVXgR21T9O9K8pT+S6df0qjAm+q03brsWe5MWzsTzP2XyqepBtqTyp7Ldr9xM281Qdb6pU33LWr+Jjm4UgVLSytCBY5E2C5iElZrrmfdN1j7QytiRno4vFjIV5AlQyUYEnYar5Izl6I+1r+yQsBJMUi5GM2psB9T9y0L6nXdSu8m15Yw3awPsr0ImwSvBen6u/sA857u3tfuSfcB5tfuln3xBdcCzPUav7mFiHejiKKoAIvw5w29oRYO2KrIqk80+6QbvH2F3fIbNtbrnwj2SKnJy+v5Zd1GnKCcSVd/wPhmsnIl9B+v0GYjXvp/VbE4P4fxofPwL11Ac+kiGjyTCHmZyXXS96Zm5fb22T6U2uvTuaDgbbnQiICnjOl0O5YDBxBv6kB6YRR+yuAP7MTGnm54AmVDLvOLAMr7b3yA7NwYipWAVAQJzA40nkFDcMUBunrgmmSmzBNXvVZ/4QJHe/2qgqqBixPISYnCltpNMoP/tk8RgKn/9gWMoIN8nD3Ejdm0I4CkIYVbCTCAVYIVVblzxkzulQbEDEIZWC9FHsHQLQ/2Pfw9ATNXLx3HXt/L4jXIh6WxMgDggxVMgkHSB9vaWhEKR4SeqFn/rAT6FDSSPhdz4GummmS6AJbL9SLWkuFrSiV0tLeLmMX0zCxi9QmhqGlhTsGy31tAfWDF8V91pPflG9fQ0EwlWS7SKCYmizEsRJ/EkWf/SNVoK3kUqxVkywwS/GgIlER9sVgtyPsnl9P4/PQ55KdP4GDjnQBT77qCJqma25oqew2LCaTrH0Vz/+MIekOIheJCt2bvbyCiIJHBonhRVlWJkVQ5qX5LNr2EYiEvPWQUVpF+Lp9HAtJAiNVOzqaS+aOCJHo9ZmZJNSMIH3v2ZO/LowwGrTpOMlI1VDhdyQoePB7SRBnksmfTh3I+gEKa/qce+KNeePwaPEtbpYihuEIjMtxGDMSKTQnYFKsIjYmZ5BAgJpU+rZjy7k5cv4Hp6dsozp1BvHAV0fKEiNeQkr2ynESRVerQIJKRvTh1cRYdXR145rkn0NmxAV5vBZcuj+Ddtz/Crt3bsJJMiX/jwGCv9GreHJ/Fn/27/xN/9MffF7ua8+cuYmFhUUS9Eom4WH/wv6xmkd7J78fkyHvvfIimxjo89PCjwrj7n/71/4bvvPAkDuzfj5GhEfzq16/jhe8+h737dyESVsChfV81Z4VRqOQ9W1vBrN231oJLu8LFr9FUqCj0QyGj0XPv43DiY/HjFPARYMWxjHfnnsWeg4ewdRuprsooINhgQujK5SGMnX0fBxo+R7IUl7u9VGpFYvD3pG/V3bMMf2QV2uA/OMc0OcDEhfTXWoApFXQmJkyly1hZ8d4vLCzh8vkzCMx/gs7QDfi8WXlZgEkzACnPBiw0/7GAfdJLNXlXmwnWUWIF+dKlS7gx9BF2x44Lc4P782h6M1KR/Th0eL/sQZb2qd6MVt2YOTo/ygUvMkm2Q/iQaIhJT6ayMVQJWZIx4oNZlO+niSruV0W1rCqzr1NBoLIG6HtJATfuh9xf1dZHqbL0Xw05+5KNUfhf9n+K16bfK3/P5dOgfhCBZalMdk3J2H5pwoe0dvXI5B+uF+4dxm7E9Flb9VeuK+67qizLhOJqwClnh1GWdWzBai1JVlUu7Qx1DqTVoYCZ27Kd2P4H5yVfLV6ylVTxlxVRJKUP186FryQaZFhOfN9c1Yt5iqr56FFKMS5Tvax6kGdykhRYW4X0sAeTfZeqv8GqKicszy8LxG2xQnwxDVh1919NtNuezbXXfB9gfjOD4/sA8xt2X9cDmLrR2ZxaVSwyLMA0vewCBci/5+Zh3cjkFU7MbjZGK+9td46aoKG2788Z1pr91M3qrdmP7+htuMeb4pQLa+s4psq1Dm1kPcC9qlfxXqkm93B5zsFpLq0WYCrQ0WCWbEnpzZQsr/poBkVhtoqwV3til5YWMXvrFjKj76IzfxSNwWUjM24BmwnSJI6xVNjVwYgjTCGBP//Pi2QhgfMLO5Es1qE/PopcJYJS/W4cPPIwYo0BFFEUkQf+eff195CZG0OpGkS+EpRqyvbEkPHtu1Osw/biuYIYJsh3MKZB3asAJpMefJgZKJG/CawsDeyymgAAIABJREFUcpVAwIMSjbmkAmy8FmvvnZ2qEki5D62kWMCqn2PrfjJyBqAqwGSWvizWBFTkHJ2PYKx0CN5IC0JIYkflx9iwoUuCtcXFJQn06DvJ92EgRasQCu3QeoUBWIYVN1SldyiVKSC2Yb8GZrZ31ij8lRDCVGkL6hsakVxcRHJpEZu6OpHL53Hz9iw2belDwABbDlOpWEBm8Tq6I5MCAJl8aAwsSSVEZ4MuYvVm4xyzPTiK4RcKTbgV/jae+c73NAMtNgVAtkJBGR8afDmhyubK9IUDUssZXD57Gpg5iq3xa6Y5qWaMnbE3n2wq67yShXwDrhf2oBzZhNbmdmzr2yr2GB6KqgZVdITgz/pR8jVe9iWb70J6Lml5EsAGIkasx9j4MGEmaqukqYrWpQGYteRqhpsqPsJxYOBaLOdQNpug1Db4eUJltWbzWse3VUdRJK76kc+woOlBIEyeu/GV5PMIEE0Arz3suh4JOpk+0P40n6lYqoUKYzWdlhZg6uZgzDkkWXH50gimR88jlvkc3XVzSESAdCqDpeUVxBN1mK/04uNrDQjWt+Gpbz2G/r4+sJhGG41TJ89i+46t8j6kFW7fMYCGxgRGr97Az19+Fc8995j067GqfPnKkFRImcRI1Nehe2OXJExomUHhIHo7fvrRZ5iYGMO3nn4GvoAH//k//xgPHN6LBx44hOTyCt5++z3sObALW/p6ECKF0VhD1BS1HQGktQDTDTzXgimdWJpo0P1BRGIYKKcLePONo9jq/wCdoVlRlJUdzu/FUimB08nDeOjxR7Ghq1PGVfwIpfJSESuPKyfeQlfwGiaym2Q+h5sHcPDwASQSFAKyjAoXYNpEmmYjDMA0iQjt77XAUymaai9h/XEVtLGfbmEhiRvD5xFf+QAd0UkUyhXZ+9k6kSw3YcL/HLbuflCq0axY3w2aLC4t4uyJd1C38j46w5OgFdVEZiNuFAbRt3UrDh0+oEBPqolcGbo65PxhIq3gRTZVQLVcQX1TXOXlnbYG9oEXxBeSPyM4DApwVOo091Cx8DHWJASSSltV+in3nWIxj3w+I+ssEo4hFAw7Vjz2OzHJzR7PQikn/ddMqPEzvT4q1iurgmszQJ9GVkANld22XkhKkGJkAjq5x7H3VTdXqVdK77XxqBS7It0TVZnXJj8NWDKg0LY8OFVJk1yovWYHQJmeeu2TdoIjM46rT6H1buS6sZOzrSqLwIqTkUkhD7NnyLqopU6ZX643X+x5wOdnyh7MM1Ebot0PqeEeUY7Ns22BtFgqe8vncmw1aUg12QLps6pPpuuxhiqr8Ye+l2XG2ZWr9+o+RfYewsdvzFPuA8xvzK3UL3I3gGm/Jhc77UgsNY8/V/EZbuQGYNb4Xcs+tmojM43y5ueOX9mqzP+qqN5BqRLAUTJ9TeywHvC7l9sir7OVMRt9mBeSErj2sR6Y/PsCmGsuRxvdnQty5Ea1L7PWJ1M8NIGQj1YmttrsQXJpAUMn3oVn9gQ2R8dRH0jJEWppVzYZoOG4m6G2Hym9N/ZQMgdgoRLGTLYdhVIQbaFpUTEczuxEw4a9iNaHRKxEDmx4cPXqmPTzMVMc8BawI87e0Nvwe419g3OX7c21oHOtcbYdBUG6CghM1UsrnnparYHHzsgJ6KAIEWXVK6RIqpfbqofhJK8Gtza9oWqvGgeszgTrDaLAlVaRSMOcnZ0TFd1U3oP3pg6irasP2+qGEEkeEwVWBlms+uRzeXTKv+kRVxCFRwZm7Z1dKBWLWFhM4jZ2ChBdWsmitf9R9GwdlIPc1lf5t7LHhwya0dDYhKX5OYwNj6A5EZXPWSlUsPvAAXip9sfXMZNcLGBlbhJR/woy6TTmRj9Hf3QETcElt+DreKS5WXsNDDxYrnZhqeUPceTwEeNxx2pBRYy1M6xg+gsIefzIVDjgRSRX0hg6exqemY8xkBh1lEHd+MbeOfVms/OR9zRdimIu14a5XAuq8V3Yf2A/WtvrycFVQEV1SgPmhGooPVUMcoxCJfuySvToo6eoEeewwRSBs/QNKbDkLbT9ewLV5AubCruxJ+DzqCIrtFepVriJEq38KiiXSqPwwShwRZquB8UCe/wIMPm0kngA2j5Nib4chrDxVLVeT47CJH/OiqjdbBkA20jX7RXTueEREabpW9NYujWM5szHqPdOo1IqSZ8uKdplTxjHbm/HcqVFQGFLawu29G8SQDk3uyB+sRxLKnE2NNYjGo1geSkpHrAbutrR3NQkoGB+fgGpNNVrKQoVEi9HXtfiwpIIjESiEcxMz2BxYQEbN21E1VsRwa/mpgYBoBzzmzdvIp6IoS4eM9RMpTDK6pJ8kKUputm3tWeAw7iw99fp4VZrCJ0xBF0efPbJ56jMfIKB6EUE2K9X9ki/4FIxjmu5QbRvfRC9/ZsQr6+Xe2otafgmyXRKqsRRLGK5GJeKU0tHI9rb2lzw6CTlNMi2LQ8y0w0zRJexUi+V/qmJBQuqdS5ydltGAeeWF7dvXMf143+Jvvg1AVV8ARlGpMmO5XYi0P4wHnzoIbEScrkIq8827jfjY8O4eurn2B6/BL+nKEnDG5mN8LYdwZNPP61MDVNZFzBoVJHF45I2P0l6yJYRr4+ZNj2zz1YryBcyQp3nPGNfNPtNWYCnWrVQ1EmhLNG6hP6hOm8ItDkWrHpmssvI57NSia2L1QtArd3h+XqpcJbz6rVp9meh13pKom5brhYFIFLd1qr12qqu9T0mSTkgonT62VIxMxY/WulUCjx/JoI+ksBSMOrSZ/UMUCBkVOCtdqoBkfascWMHKyamv6n9uZkW5iVmb1wH+dXGISruxv5sCp3p+DpnpLFIstdgEzKrAaY969Z8EL+3nURVL9L5KubpSxoKG/sWUmHVjoQVTFGDLWvcotY8Ku7IKqa1KLFLQKqaKrxrxt30sToMktpA7Y7Q7D5F9s4h+Ub85D7A/EbcRvdL3NGDeUd2qxboaI5cbCO83HSZdTJB1Xoxu4nMHZNcOQlqqTu6gdpikgMSzEYtSnbSrL/6zf8uAKZlUMqBvobO8kXZwa9EL/n7mCtmbOQwEesYAs6q/JdWJgw2Qn4PKoUcbt+YwO2Jq4jlRxDOjSJYWUBDYBlhL4NujWjXA5hOkO9s9rVVHTpn24DWg1vZDizkEshUE6h42Q9aRsy3zGMFyVI9qggj6C2JcmidP/kFI1Jb1SRAsHPDtbFYP4g0FSsHALocRwsYJZPLIJL0Sh58UsWsuRR34q3KP+gzNPDQ3IQ7EWuFiaS6UQYWFxclqIlEwsiXgzg20YLezigGGyexML8g1Td+FHuq+F1C4bATlOQKVdxOxxBu24P6RD2ujoxiBrtQX5/AciqFR59+Bl3bdiDLFlKqYErgTRVSzQDz/Yq5LKanbqGUS4uCbCjRgOa2NlGG5BoUMpgpBFMwJ5VJY/TcCRQnP8Im3wU0hlaMLVzN2FNqnmI9lYAoTnpDjZhNfB+J+gTa2loQiQURCDBL7UWqGkJLyAO6YGYrJQFi2UwGVy4MYeX6JzjYdNa14lg1EzSpoADTJDuMpQTn2lI+jln/IXTsfBY9mzeYHjb29bI3Tu+/BFVMeJWUnifdPoIhlYonALOmn4rPt/57UjUk9BCPO2OPIVVpS7U1eXypHhbEt1BmhlQ4dI/SXkyLiCrEmCIyVMx6US2RlusVD0FfgGCH9DUVJFIfQQssjA+nhp2q4OgoZ7rAWfdL7ZFb/TDXoRciQFcos5feRyw/bOjRFfHODHgKmMp2IlOOynVzHfftOYK+bVu0SmwSgEpTY2CtwjFaydFkgzWwF/9Q6XG0a9guLtOnLM1ZnKumEmbqrVY11faXOuvV8W90k0u1CU6X2r42QLcLWa/V7hd8/+Fz51Dnz2Kx2IiJiyfwQNMphHwFQ4VXq56z832I9r6IAwd3wk9Wp3inGhEYY5vCMq8kNcTrkcrBRaFNK63VJvB0RtSyHe7Y+ATM8N0twDQJLIeOaqrnhtIpPYOeANIrKRx/52XEiiPoDN+QfTbgo7l9UHrlk7GH8a1nntHeO1NBW73Z6ZVwrzp//HV05N9E3OzLs/lmjHuewK59h9G5oUPFxUzqrkyQLj2RAaDsRzpFhgLVkIOoePg7pWwXCkXkSxl4vBXpJ1dbFtN3V/U59F0yM8guoFI1ey9ZtSZDI51JIV9IqyVKJIpQSP1YV+/9ZH3Qk1btXfg78TdlMpoendWMEXViEsdNVmjsYfpExUKD1lgcJ+3xJF1W52Jt0tO2BrHqyu+v/p2stspOYaboqsSzAaD3evyvjTdWV+XvVJGtPRtF7KhQFMYLWy6oeCwquuuVI2uPvFUVTLuHrX6R2iJpgEZZwYVcCUnOe7ZcyPxXn0tWMHP0TZX91xUHZGVZ9wwV87EP/pvtuQ7AFK9s9/e1zIW7jeF9iuy9zq6v1/PuA8yv1/360qslwPxgxl397sFswmtDo9Q91wY0lk6mmeW7PVyKgxuwrn1/vtbWpmrfh5sMQROVyixAtb//mwNMt4DpNOQbvFu7If8uA0x7bQwe/OwnM/6kcgQYuiwpzUHSBz1VpJbmsbIwj8Xpa1ieuoCWyjC6IzOIUAHRAZhaydGwVEo3TsbYHj3ufbZ2CnrneEznCz5kynWo+qiMWEJEAGYRqVJCACZpu3F/SjLl7uHt3E3zl9q5pP6O8qiRkL/bfbE0I4UJjl6Q8/0k8K14RfyAD2Hg2f7LmoPv7otF57iTRZfMtH53O3sZW5L62tDQKKIWTLxMzSbRHFffNVYo0+m0HLhUpWTPZF4y+H7kgpuQLfqxEt4Lf/Mu9G/px4VzZ1EtFtC9sRulagW7H3oE6aoXOYl/GOBqky7/yYPaHtAMOFDOi2pqIBTRIfSpn52YnHPemC/KmDidTuLKqU9QnHgb+xouyu9d5WFzjz1eJItxjKZ60BgtYcpzUASJNnR1oLevCy1tdciTBlqpQ1s0BJKlcxTZoFVIOo1rF88jf+N9bDUVTHcuuStfqiRr+r0ILmn4zuAkGRxEdfM/wcC2fqWkVqsI0tZAbqnOX4JL/luBJIWKykJpJfhhNcQBmGJjoABTtBFFzIQDpfdT0mimQsl3l8qI/RQCCqmasDdP6Y02/eJWWTzwVDzIpcqolAMIU2XTX0XVT2VgrgH2UrLiqskLvS4NbgVwGvXnqgBMO0Za4dXXmlVZY9sgd6pGAEqCbq9HRHRGr07Ak7stADq5uICB8OdI+Jdrdu4qRlL9WA7uxuDe/ejoalsFLtzKmt3Hle5oRZXk3hmAaS1FBHDIOGuPKbFwvlhU6ytjKSSr1YmfmRjQe+EKHblniwsw76zqrFuNcSo3VdyensX5936OLXXj4ulLz1r+3W4wAgYrwNGFp/Hg47+Hhvo6hMI+EEuVqDAsva9auQr6IkITlVVSVYEoAh23UaQGnJiTzWU+1JyVBOUOwLQq63YftvUnIWgbqxyqBfull/zC+csYHTqF/sjnaPLPyFqvIIjJzAbM+I/g0JFH0NXV+YUAk/vR2JXPUBj7CdrCM5IeWSokMJTegWj7bhw+/IBYrujqYg8dE0YU7vLBUwkgk8qLiFUkxmo4bYFY4SO9lWPCnl/aHqllldOzTKsPX1CAZDK5IqI/UuUOR+W7kcFBgMkH90j2rOvaMAke0+fJ6yCNltVKUVMuVwQs8rllWgV5uD65irk+zXyT/d7MR+mBtX3LBiwKFV0T6JpUMf3YMh+Z5C4Z2xOlzip1fX21Xq2Grk3+rD5d7i3G0F1nbYhV+1pWo1OptFhbxeMJEdzT6vfdTzO5p/cAMKmq4BedMR8KVS9u5Qqo+EIiBCFJTQpckRpbZgWddFj2YSoDwz7sXmV9L6V6zUpnyawYAa+rL/Y+wPzie/dN/u19gPkNu7tfBDCFjinysWzct0H2WmDw5QCzdshqAaaTqbuD4qivkCrbepDkK/Zguk3lGrpJ5cfQZW2S1zJk1wPAa6//H3IKuOCaAJz9QeJ1bNzYqgIs+YcCQFQZpAhEuVREKrmC6ZvjmL92HC2FM+gKTxuZfUPvEeqpCyxrB95WTPR7m8NeOaNauWF1kJYJlhbjoXCKGmSr0uZaI2kLCnjQadbfBv96mlrje9MLbAPSVYeie4hpAOeqkFrwqIeaEUOh+TfpPeWqBI72OV9yDtfcavNMMyflEDcJF+3x0uCK1R8N9jWbLwbifvWAYzDAB3uO+O98sYL5YgdmfXuxdec+eOu3oBqMorm5GUtzs0C5IEGWL+CHN9EE2tCpVpGhcBqauirxaSCilSV+ZwZdVE10yq+GWq1zQ2juDKTKZSzMzeHm0Cn4J19FR2hOhJgkb2+GlcBrMd+EU4v70RpZRnMsj4WUB7PlHjS3NyLeEEIg1oDu3p1oj0XgqeaQL+dRKZcwe3sOo5+/i004hniAtDob5tWubUsxU3Clt02rZaJo6wNulzZhKvQUBnfswKaNGyXEp92AgFBamDAApv8naXHip1dGqZoV70rOMemjk4qfoUuaDDzvkwJM/VzuOauqJaYyrt6r/J8FpWoPokDD0uNsOcMjFZVcuoJCDoiEQmxbQtmfF1sQGQMGaLJmKD4SMPYe7PUysov8LFNBMxG6c12Wyntn5FmzOuW7+KSCnEolhULHuXj284sIJS9gIDaMiF9tI3jVqVIM55Z2o63vIAZ3bkOsjskJVk3NOpdA21QnjFCHWKbYvVhRowN+dT+wVX9dh+xRVkRN8KsBuKwhGT9NKllqqMySO6Lk9VKRTihbA/SNeaMBCh++ewz+hc+wu+ESlgoNQtmP+TNK+S41YL7QLgOXjD2GgwcOI+Bl3x7USsZHg1f26TLODiDoJT3QJ8/nXBCaZrUo681JnjnJWDNmZs+Uq5ff8d7aIF8BjDPnTOJL80cqJSV0TFbO2KNYZfUwi2sjVzA/+j62Rk7qWen1IVuK4XZpMwKdT+DBhx8313PnOPKzSL2/cvEc5kZew2B8CAFvCbRiup1vRTb2ALY/8DyamhpNHx8BV0mEc2SPKXuRTRdRLarVT8VbELAtfcoVajOUZN9hH6gdE54BrBSSYkvBFwJJJmoIJElj1URlDvl8TtY1ey81UaeiQVpBV/ErVi/ZXy0CXaQKsPVB+qT9Avip9KwAU1kCHj6HVGiZt3w/VRMW6qwk6/h3049peiy5P4sitKOma5kRRulZhLX03ulZYJk2Nf9dEyisBZV3q1zWVjDXtmXoXDFvTL9JAzB5poQjYel//jJwaS/L/fz1K5jcVzn94QlguVTBHIG8nxVfvyQ2+eB/C/S+lKpkFbmSm0Je9f10ccsfVjm1emkUsU1sqeemXSNfFGVVDUX23k/vf8iY7f5n3/sI3AeY9z5WX4tnfinAlAwTRSdqak8uL8QJpu/ctGywsXoY1t1AbFLabTXUioEpln3VbaQWh9jPE7/kmn56ZtjFRLmmp9EN3Nxrvjt95R/69ipwUtEfUh/ZC8iD1nhlSl+mCgBZm5NKsYCJsauYHfkEjblT6AxOIeQl3c/0vtWoBcq3c+6LewA5Z5tEWFZ1kxL2Or4iUkFVQY96Omo9SEUTXGVIzSRrUG8qNlYm3gnCbOi7dv642ew1vzFg1ZmJxhraAky/9iCWyiI0ogI9a3Ond7unOgNXZ6XdwE086wyVjebf7C/iQa++aRp6Oqwr89dixYvpXAuu5wfRe+B5DOzYJXSjlaKiOtKfA3727pXE+iFLHzoWJ8WyhmOqc1fU+aguq4VNoa2LM5+nKq2Kfhpsi5ecKvSKUIXMDdXmEIHBCkTB9tqZj+G5+QY6o7NyfwLIIR5ISSUqV45hMrsBUV8GneFbyJYjuJ7uQbJEGloOi8Hd2LlnPzobGuDzlpAtZjB1cwrF1AyC85+gNzbhjJ/efddLV1UqazLfBI3cbwRcMhivYKFQj+HUIJo2Hcajjz0iQlJacWA/Fvu5chKks1IpAJP9g+U0ShW1J6EXq/QEsdokG4QG7PLH5zeBp/ZCMkBW2q1epVTo7ILQS3eSK+vue4QgDKQLHqRXitL7GIsH4IuyJsBKjxJq1erGAEzjm2nXQy15XSeP3QWNlL9TxXQBrsPK8FREuOb27XksLS3D4ylKcE8BqYX5RZw6cR595dfQFl2SeUEbGz6OTu1Cua4fW/p70dzSiJb2JunlpDcmRYAamxJYXFzA7alZbNrYI/2ak1M3EY3EZEibW5tERZbelxTDaWhIoLm5CX7y9nmHy8DQ8DCCQT82dHeKCmk2QxuVtFZvqYwdCKCxsUmSMDZSXk0/dNeoHkN2beqNyWXyuD42gUK+iPYNLZidWcDU5WPoDQ+hLTxnqKv08ktgJteKfHADYl0HEQwE0dzYgo72LrDFtpAtiFoxMUgwQs/SKjw+tgD44RdKpSZeWSEvst+PIMbJZPK6dL/Te+feM1sZMzafJkFhNgjxzDSNaSbJYgGm9vyRlqlVwGQyhc+Pv4P6lTdQH5jTZKMXWC42YDL0oiPCtR5Q53hSUGxk5CqunXsXPeErAjBpJUXqdNK3BdWmhxBv7ceWvgG5ft5rgmmx4ql4kM9UUMwWEYtH4QmSpqqWS46diNwOJojYJ2r3LAWY3HUJJnnPyaoQeqqXSTiC2JJ8P7ITqPjM/VQTd/Su5Frn/pozQFIBprB3vEqHLbKiLP6XHC9VOxWAaZKWonArgFQ/U3qlJZlNRVmCzIDMO163CHTJ97D9wE7GzTnrHJDpqB6bxMk6KO9vCjAtddzGJyZvKnOHZw0VdDk+it9q18M9xihypNqNrfY12gZVKvswVygiR4sXeohS9dU8jSEUK5gKMIEMzy9bGKgNxIzCrlpbmaUiSZY7W6C+/KrvA8wvH6Ov5zPuA8yv532761V/WQ/m2n1SQ3ITYX3FSqIctFJtMw3dbhHKEa6xYRTjZma5akOrexn6VUUu8wL+jGBGQKYJSGqrDgRnPJzdDbzmwtZ86J1Z9Xu5qr+/57AQIABTqlbaj0mFWVId2Ysp1UwqDYLemVUUyyVcHx3B7OX3sKnyKVpCDLoITrU/yrVq0MB1VWbW+Rom6WCAgQhRsCJkqJpSnKDDcg3dUgMlI5Bg74uASdPz4mSBTVVDIZ2paNXej/XvjcAqN7Vr4EAtVccHT9kjFiHidyfT2DZ+WOVHN2C1X9Wd/3beu+kOOxdM8VBA0crKslI4xd8yDm8wAILJxUKjghYz90tVAsw2TFe24qU//lPpY+H7ZKzbiqmmqWIp+9f8joKsSpWoVQW/M4ebVCW5ejPm9Eb1s4ppaV81X42vVRo1FSg9cqtIM1ucn8aZd38Kf3FB+nQ3RUbRElpwZP11UG0Fm5QoP1LlELIlL04sPSy9o63xIBKxClaKEUxdH8HG6E301Y1LH64T/Ng1KG+nvZc2ySHjI5YiWgFjrzepcKWKDzeyPViKP4XDRx5AS2O7VMYJkERNUujGGuBSfIYVskIpq/2SvB+mAkLwqDRTBpgMStXqhNchwJJzWioetsqt9E9nLpp5yrVB6rdWMJWaq56tFNogaPShUvCikAWWF5cRifkQawiiSPEjXrnwlHmzDXAQequdj+Y9hUFaK8Blg0e3UmjnqQav+nsG+7lsAefODuHatWuIRH1YnF/G448/iv7+XvzmV++ieuNXGGieRzTAXjmKqACfXm/BfKkD/ng76urr8fBjh3H79ix+85vX8Aff/wP0btmEGzeu4/jHJ/Hkk09KcHv0o6Po7too9PDtO7ehr79PFE9ff/0NDA5uxfbtgwiGlMFQzJfwy1/8Co3N9dh/aK9c743xW5L0iUSDkiRglXVTTw9isZgzX2oryqrWa1IUNYeTpeJduXgNF85dEYDZ2tGMyvIYNgu4ZNLEPbvOLe1EoW4PGltbsHv/TqmWsTJJhgPKvHdALlcUwa1wLIRQ1K9sS4rq+DS5wXlkASbXpCZJ3KTbWqsQqZQb6qUATDOXtAVEMz2rrHI4N0wFU3sE+SkKMHldkxMjGDv5I2yODsteFvSwItt4TwCTFbr5+XmMXD6LYuoGFhfnpT9/S3QMxaoft3NtKDY/jSe/9R05B7g2uJboG8s5W8xUkVnOiz9vpMEv4JNrLMDmVWOlxAqYAEyBI5p04Xrj33P5HCplpUyz/5JVS1mDZVL5NRnEKa0Ju7IIAfHnUr0s5qVKyX1B+j+ZWCL4IcAsK2VZx4uglGeOO652C1MbElYwbVWejCAKArFCx/QP7yM/Q9kptr9YktRGGV+sgRzbk9qWifWT639XAFPmkPTG+wT4u9Xd2vPuK6Tl7wIwxWO1CqSKnFcVIBCi1LJUjHlX+SCzTQBmmbGFAk09h2xV3vxb5re2IlAMyLIVZNZbD+w1Ni93j5ruA8y/v4jyH/ad7wPMf9jx/zv/9C8DmDVxvvvZkr3VeEYC3TWobhUIqxVfIe7wKT2KL5Hqi3kQJCnI00iYlD+xQDGx3tovvl7fjRtsrb5UpdpJ/caYouu/+VnMoKpIjhGkMC91qairAcWd/QV/57fkK72hTbAKTVa88VitUun6gPRk8o9WNi0tMp9OY2psBMlrb6OxcB6toQUEPTSbdzvtbT9Zzbe3aQXn+kRbUCwa9J5J478BSmwxU2qSJhScQ9qZUPoapUTafKipChpQ5N5Pt26qP1vV7aY/kf4PUlLXiJ+YLyA0XSrdFdTqwQGZpsJwx5e74y7YvhY7IraCaYN6IJfJIZlKIRaLSNadJNWbnv2okH7VymC2zalD8e3L8CFZaUHvzn1ySDMMolgO56UpTJrKp1KI7c8c4xCpWOooyn9NVZYVSgJMmlsonVavXWAS5zwDMoJLU/1m8oFVzmwuiysXzmLy7IforxuXPr3W8JwCIgnUagGmkYKqVjCTa8TZ5V3YFJ1G1FdELFRBplqPSmFZAGpCqLG1AY8dM1fYx3AO5XlLuQSm0u0I+bKo895E1Me+LI/QZBf4TrMDAAAgAElEQVQbnsf+A3sQ9MVEPKexsUG+Uzabwa1btzAxcRMbN27E1oEBZLIZXLpyQRQpd+3eLoBofOIG8rkM4vE6xONxtLV1yD40fv2G9JUGQ37UJerQsaFN+plYCaXtz8LCAoolgmSfqAQ3NjSIcFAum5MqYSadlR7QhoYGtLY0IxwKILmUxYVzI5ievI3de7ejuT2By8NDovA5sLUXkWhY6eMMFg292Qas0vcplivWY9CuFzsx1wsglarH8K+QL+PypTFcuXwFDU0RTIxN4vHHH8bg9gGcOzOM00ffwP6Wy2iNpkXtkyvs+q0cLq9sxUq1XXzpvvsHL0jv8P/3X36MH/7wh+gf6MXk1A289dp7+PZzz8kaeu2119DfvxVTk7cwuHMAg9tpb1IUILlv/15s2zaAQFD76Ksl4OW//hk6u9uxa892TE5NYXJiFn19W9DcXC9VLVZjGhsbEQyxf8+dJ7bHUQRZDH22Nogdu3YDmXQG42OTSBSHEPFmsVRMoDM8ja7IlOzxOn898vOTS4fw4KOPIt5Qj3hjvSQHSC2v0quR4KMaRjnvQ7lAam8RsfqQMB8q3EuF9q8iP9KDiZJUNQmmpIdWWDE1CSkn+aMqx3In1WNKg25JYFiAWbMXCrxUn0atyFE1mQCTIA5YWbyF02/+H9hcNyx7aMDrxUqxEZPhF/Gs2AjpV16bFLVnGNfD8vIy5hfmcPnyFWDlCvbVnxXxo9l8C6YC38L+w0+gtbVVwF+pSloqey+9qBb9yCzl5drrmiMogwCTYJHqtT4Rnkmlk5JICYaUaUDwSQBH9gATQlR45rlPD0wCTAJJjrUkS02Iofk1j1S2GTdoRTMPeMrClKHfLsc9KGyRAEqVolYeSW2FiveoDRD3QhXysnoSfAbXNyunPD8CftJ1IyYRKruxMh5k7yLotQklM66GJitVUid5YSuYdx7jXw4w16xxy6BwKNaa2GVyQP1xVYBI9o4am5j17rk5NteNLWSaCPPFJOCNxye/SabiwWy+hCIrvIGQnDMsUhaE1qpMEwWWVJA1b2+2plVMMj225bWk0jppZMPwsaDdnatfBJDvA8x1b+Q34If3AeY34CbWfoX1AObaryj5VZu6qzmw3ABgbVWpJtNuXqsJ9ir7xSX4JRSi6Ip9pZ9G1/bMNX0GpLKIgMmat9cN0fRq6W6qAYzp4TGRhG75/B2rl2VW6CzAlLqD+uixV8TQ4dwg2H1vmyRf77v+LlUzLbgQCxO/RytT7FMTsFkVMEHKJUGnX3o3ihi/OoKl4TewqXIMTcHFmt4NC+BsUGYPVHuAGFqerXjqDVHbBWb/2ecoxUqRPHUCJNuzaO/P6vF2S3BaHah9uFUzC0QUDGvWmAcuPf6s3x1N5dmPwuy4A37FM5CUorJUTERNlr+XmMH1ArXPd/CQye5q5aS2R8T03phISGxBVlIyholEA6YzDRi7XUSx5w/R1dePeGsn4k3NEniSlip9wMyRV73Il9Tuh2I+pAypap9+ls5dDTyklqXaPnp5pnGYzxN1WL5xRamvkqwx1FibCZK+OPGyUxq12g/xuQyaNTNPdcnLH/0CrdljmMl1IBFYQV0gjd7YlHtDjKKuBDvVMtKlsATtXZHb+j7Sc6vXrGBAg7q1/UQCUcVCwp1nFBOayO3ARKoTyeVJdDVl0NUWQCGbwdwy4O84hK2DW3Dr5jxSS1ns27cXHe3tAo6PHz+Bjz/6BDt37sTT33pKaIQ/+emP4Q968YMf/FcCNE8cPy3PHdi6GYl4At3dm4Qu+PFHnyKVyqCpsVEGaHBHP9o7W7C0uIyJ8RvIFTIIhUMyzwrZMjb1bEQ0FsatqRmjCBxCLpcHBWx7N21CZ0crFheW8V/+8q8xcuUqXnrpeWzZ2oO33n4L9Q0JPPedbyFRT5sLAkytYPHeW4CpCX9DLV2lbKmVAAWSJmoz/1XapqQbUCpWMTI8gbNnLghFtrWlFXv3b0dLSwMW5jP4yY9+gZ7gRQy2zCKu/vaYm1vApaWtCIUCmMl34MjTz8vPf/Sjn+CHP/yBAMzp6Zt4/dV38dyzz8l4/Pznv0R7W4d4Zu7ZtwNbtmxGsVgRgLn/wF5s3tJDTRCZ696yT56/cVM3tu0cwKlTp5BcyomtRlNTQnrqWAmTvn9HCZO9qgZoc4+pasXLqujaIPad1z9CZWkEUV8aA3XXEPHlkSzVIeTNC2ByqDBVD8YzG1Hq+R727B6En/RoimBJXx7Xg1LOvVW//PFUgkiv5IXWG60LoexTirUtGKuSaVGqXzxjdFXrIhX4yL5JJUQbGrYCHadvwfhN6upQkOk+zPoxCTqfpXTLe3qwvLSAj37zF9hRfwFeTxpBinGxghl+Ac8+//s6FcwqXLWbrmIeVSV58tnJU8hOn8a+hrMI+gpie3KruAW56B509uzApk20sCkgGqNGNCkTPuQzZbE68gU9CEUD8AYU9PDP4sIiRocvoFRYRsVfh3iiEVv6+hCPJQSskepaoG+lnMEEzQEUisZWiKwFigaRxsrKJEhj17YAqaSW6HHJwa2iWMkLQCTdWumW9JhlQkz7K6W1x1qPCNPHpOekCVaZAnp2qWWJUGTlfjH5RQDNxCuXge2V5ufouiOIXllOilouk1Wqunt3YOQkcG3VtPaQWWNpYvdsTR4aJhH7HanSm8tJAiYQJOhWWLj2cUdscudTnJfISSq5YC8qIhhVkhihDD+WChUsldh7GUbVx0p1VSyp8mWtRvIP1w4Ffvh3UrXXux5p42CC1zxP22bMOej4YupI69n3RSJJ9wHmNwyGOF/nPsD8ht3ZewWYbmf5+vQPOyxm79WDzZyjfK1jouvVfjDphxJQaMU11NdNNx3zbqTIiIDJ6iqpHtaWqqJHKDc5a/JrRW/sNQhFVpQgeaAoyFRqqSrVOtfuYhz3AtbJAP8uTgGn4mjVZUWFl0BTgQT/S0qkNebmd0inUhj5/EP4p99Gs+8WGgMrIoBhwUGtoJB7aNiqgg2I7KGgPmg0zmJFSMRlCNw8KjbjKEMa+pQDNhiLOdQx+Ye+z13PafNNJTDQLCqrSItLS6iLxYRiRTVC2nuwUqRB9+p7XClVUCpr/w/jEL6NpeHpx3pNj6aJFZ0qgpnUtSGgSYYwCF5JppAux+GLdmJ4pQdL+TCOvPiP0LJhI3IVVdxjxp4KowT9osAn/mHa00LakQNwzVHLSxdRBGNFUmtGrZRQXS9k/dpYg/OaoNHR5TVKjpKfNgBTLW70OQI2jbhCrlDEzdHLuH7sF4j5CyhVWN3yYmf9ZTQGqQ5sYY2uXa47peeW4fOyJsvgzFRczBXoPdAA2wGTzpi7SSZ+t6nMBkziESQzVYyNX8XDj+/Hxs3tWJxbwrXLYwhE4uju6cT01Cwmx2/j8AMP4MD+/XJVxz49jmPHjqOjox179u4RquqPf/JXaGiM47/9Z3+CQiGL06fOI18oYu++HQiHoqivb5Gff/rppygVKmhtbUcqvSLquG2dTbg2MiY00Q2b2qUvcW5mAWdPXkZTUwPqEjGMj0+hv38z+gc2I5cr4PLFq2hvbcPg4AAy6Rz+03/8S9ycmMSDDz6Avq2b8MmxT6Tq+tzzzyBaF9GkjKmia4LMVOCl6qxUbgoxCfAwFWpr77HarsMkXAzALBYqGB66jjOfn8fCwhz27N2N/fsHxbdwfi6Fn/30FfjLi3iwYxitsYzMu7nZeawU69CcCOBy7hBa+x9GMBzCz372c/zgB/+10Gtv3bqJd976AM88+6xQa3/28i/R1taJlZUl7N+/E9sGB2W+/uIXv8KB/XvR09sNX5ACOT6KG+MXv/g1ens3YfuubTh56iQW5lZw+MhhtLY2Yn5hQawrmtvrxdZFHyokJGGr2GGUhaKaThWRTubQ2tYiFdgzpy7i9uhZ7IqdRp2Pas1mLZlEh/ZJ6+oiwOx68n9Ac2OzzGf28dkEqtL4Fb5LT3s1hFxKjeIT9TERahLWhnwAK2p58TUldVWSQw5IVPYGwRGprXxohbMmLSAN0LV701qA6f5O5X7YI2gqcASTS0kc/c1fYVf9efh8SbB2SIA57n8Ojzz+HOrqEzbF8wVHVlUSMefPX8DtsZPoC59DS3hBxjtVqsNwcisKsZ1SZeZXHtjaJ6BcksMVD7LpnDA36hJR+NjYLeeNF1OT4xg+9QrCpUnxC400dKN/9yPo2jggAJRVSAJW+jaqWBY9MDk+rD5qVZHPYz81wZ3eOdLYi5LU0gIxWU5FuR/an0ml17L0b4qoV1Wrw9JmIPeMt0w3fGUya0KG+0TAr16YSmvm2iPAVMVozg0Ze1ZnBYBWsbS0hJnbs7h5cwrd3V3YvHmz6YP8AoBpKqlOFbuWqVPTP7k2HpHqIsVxiiWkkilhx9A3NhSxVf6vAjDvvD4FmBqXlTmO1RICVSBd9WE+W0aZY+YPoch7ZOxI5MwysVutirkmYdcfAzI8CES5TiTBK8DexA9GqI4d6hq3uQDTHB+r5vB9m5LfxSj0b39N9wHm334Mf6fe4V4A5le5YGerM0GBADmfEe2QAEoVQhnc24eYo5NyYYIC056iVRtmyNbsnw7AFGqkVtPUk1OT/oJtTFXKbnbWxkH1NZXCJAG22QtX0TnWZOHusl9+lWH5e39u7bjbMRCapOnRVMosgabSIwl0qpUSFmdnkFoYw8roMWwofIqm4IpLTVsd/qzqv3NRmx4QTolA7EBoqO0qyNgqlutDqPl6Bf2q6OeUBBzzcf1wNxxTxSdR3zRAyXaMktpIkNnU2OQc/vSijEajAl713iqQkeoBK5mFogZDlFR1SLe2NGj6dsw/hQJlygFOJdt5L+1/5PxbShZw7NZm9O96CFdv5VHf2omHv/2CSLwXDcDkh4p3qRDs1ITadAVqTdYKUdXMeWaNCTDdHlMdG3stAhL9Op/15wo4bfJEyU/uaPL51kPVVrltUob1xLmZGXz8yx+hKUBAGYDfU8Lu+ouIB9VCQMAi758kgHhtBK4l+MTOQZ+itgEaWGsF0wJMt0dN+wvdvkOO4Ty2Ydr3FEaGr2ExOYM//m++j3hTRFQrZ24tyF7CAPLm9WmMjkygs7MTTz75hPRonT71Oa5cGZL9oC5eJ5XM1954FfCU8M/+uz8Ret2J42dxa+o2Brf3YcOGbnR2bjQA8xjmZxdF6p9iNoM7+xAIefH56bNYXk5hx55tSDTUIbWSwdF3jsmMocDJ1OQMjjx4CLt2D4pS67GPTkkv6sED+5DN5vH//se/QLlYxa5d2xGNB/HZyZNo72jFt194RpRaLTVMK5iqBupaO5gkjc2mydi6FczVANOIWYn6bhmlYgVDV0YxNDQiVR+KOD32+IMChhcX0njt1bekT7MzOoOdDSOI+TKYm52Tz25srMdipRvpUB9m8m14/5MTeO7b30Z9XQIzt2eQziTx1NNPSlD/yq9fx7ZtOzA2eg2DO7Zgx46dsif/+tevYs+e3eje2Cm9cuFIRKyCWMHs7u7Gzj2DuHFzHCdOnMTWbVsx0L8Fl86PYGU5hZ7+DdjY2wkyEezeovGmAoXL58ZkbY9fu4X6xgSCfj+Wl1Ywc3seT7e8iYBXBcakkGj6wzkm2tdXxUS2G8nWbyNsbHwGtvfKvWDly6oJc+8kcyDgiSCbLMNb8WgF02+8F5kkoncjKZnk/opaqVXLNn3F0j7AdWlAjVXLNfO+ahZLbUBe229au/0qV4OiVHZv8iC9tIQzb/85ttYNkRSNaiWKiexmLPh2YM/+Q+gf6L8HgMlWlbIAprGrl5GaeAdbo+dkx6CQ12h6M1YqndjUkMJKuQG+hq1obWlB/5Y+SdQWcmVkV7LSW1yqUNzMJ9XsG2Pn4V38CF2Rm8jTQxetWAkfQLx1KzZ2dUnSh/eT4M6COs5sFdhiL7TyLUVhWSjJOvcJfqydkYgIyVgqxZj99Uxah4JhBHy0x2JvtfZQ2z8KHo31S60KrOxROsqunyvBaUFA3c2b02hoaEI8Xi9U/KkpFTArZBYQindi36FH0NHR8YXnvPaba8+oyzZwi55ajVz7sL2dbAPISsU0GokgWhcVptJXqVSaU2N1ldX2/ItYko4xd+Ry1YuFYhmpkgfeQAhlb8AkQw3bhoBQmAVamaxlma0HMEVdmMlf6dPQYgLLpsyx6Lr0oCCMNrfC8EUMsfsA8wun2tf2l/cB5tf21q1/4X/XANP5FAMwpZripwGyMew2galWKzWAYsXLUmGdvpEa2uparU+petqQWWgxLrVQDnTJDLt9ljZgq8Wp3ExXVUtXDY8bkH8dwKULHTT4d/owDQWYQbkFNRR+EYVSI/7Dn+eKBYyc+RS4/ip6AiOI+bMmQ2/Rjn6CDX7c0V8dAsmz2INJiiwPP0m2W9BTY2JvUpLMPAtYlAqhBRrWrN18pqFuuhw3+5kKNPkqqlDm0lk0NzbJzxYWFxGriyHGoNZIobuKt1r1pDorH/RrE8zpUNQkrFFCqpmMCoCN/Lzx7ZKr/f/Ze9Mgyc7rSuy8JV/ua+1rr1Xd1fuGbqABECAAQpRIiJBiRC0ej2RbsifGYcv22GFGjPjH8l/bETNjeX6MFGPNSCJFiZK4ioIAEmsD6H2r3pfa98p9ffkyHffe78vManQDoESQbLqLajW6O6vy5Vu+7557zj2HgGrD5BnEVbcf8e5B3CkMoH94mAudRN8gUiNbuGtLxgbSKBGWngEXS2CVA6ySBtG561QByAZOn/PDJEMEKKngbT8pdF3pGvM7ttyZ5VqwBxMzDVS60fyxkssydqEIgRJuXjiPmWuTsOtZbA5NYyx6o80qK9MsembrfL8Re0ksjtQuohGQeBp5f5Eqt4vn9vNFRiDybVRkmFhvbsGUewxXbszBM8r4jd96GeF4UH0/UHc9pFdyWJ5LY+ruLBeVzz33aQz09+Ps2fNYWFhk6SbJ/ohNO3X6PRSKGfw2A8w6O6iurWWwf/8upLq60NXVw+YyJ068i5WlNWYyunqSOHh4L0wHOHf2PNbXMti1dye6upLIZHJ4/52zwnr4bXZLPXr0MPbu3c2g7szJC4jHEti3bw/K5Qr+3//wJ4gG4zhy5DBW0kt4/Y3XsX1sKz73iy8iGKJ5NNVCUZpL7UYs3ZDOf1MnV91DwqB1yin1vC1J+DxUKzVcvXYTszNzGB4ZxOVLk9i2bTP2H9jLzN+rr/4AmXQBEXMdR3quIeEUkU6T46zMtdLM23otiTv5fkwtppGIxxFBGrezvdi5/zC2bt3M+XsXLl7CppFNqFTLLKEdGhxmoE0/n5hkAqvEYPb09cJv+/Gtb30byVQSu/dNMJA4d+4Mz04H/RFkpq4AbgXBRC9Gdh6APxhEMBxANB6ShlizgWuTd7F07RSS8RCy63luUvWQUZliQkZD0yJ1VbJSyVKVspnFd2Ra0ojhZmk76g0bJS+IrpFxbNk2wuxuNB6RZ5SeEo/mtm3USh43pGKJMDyHjF9cZvBIUkksJ4NMKpotaqpoAzuJuaCn22IGjp40FnmChlE9ZqT18/lg1qu9n8ox8dwdx4xUcePieVgLf4u+4DxcjzJUI7hRHEctNIEnn34GXd3dCmBu3Pvv9RfQf56dncOld7+OHf73YZse52JWG35uMCWdDNLVOGbLA3AigxjafgyhcAgWZU16JtYz68jmsqiV12G5a2jkb2E4PIt4gJpSTZQ9P6aKoygED2H/oaPo7+9tOcwSUCfQR48AzWUSc6hHvnnWUGVc0ukigEa/SGLLzwexnQwgSTorUSl+XxC2qeWukq/LAJOVACKTvdcRnHcAJp1l1lKUBAYz8zevXcbS9CSSUT9CwRCbI9Ge0+1fQ9TOY6Y0jN6x57B1+052URbQ/MEvDYzJmZlmX0uZeVj1DIr1KGpNB4lEnOeP6fngDNHWj5D/okgSksgGAzQPrED3vbeOWh/uewD3/Dz+I5dKJjt1U6OEpLGUqZrxmkgTGqQoKJvcecnFnAx9FAClLEu1V9G6/UEOdeMRsHsv13kia5MZZSEbOBuXAKZL7U2Zk22B8Ad8kEcA88Ov8MP6r48A5sN65R5w3J8YwFTD51y8EqLhQppmaISsEmmfSPyoayyGPiofSZFiEsUggKDzSwNMKcRJGqNyE1W2GpOj3LkUKRNv+sq9kwts3STroC3FiU318Np0oCqQH56LruVk9FHY7IfAJc2ZKtaMyhxmM5Vc1k8bq9HA8vISx1Sk8m9i2D+FoEWGJlKQtSR8fL47XS1V0atOD89DEp1H0jIZAlQAUubw5Pyq86znztT3tiWq8hppESgZdIcsU17e8ZomMJePIJ0uIB4O871UKJUw1ONDKkhZnLKLigGS/qHgIpiZPrJTbX3CNpsm79MG2FKQ0MYns5DMPjZNzFf6se47hGZ4K3bs28fd2UKpjFg8DjsURaUpVjvsnKcLSv2Z1e/E3Il0mzJL74XvmsP9IMDsNI2wLRM+MtBqMYgy68xnSt3vemqP3pY+NTce6H5gpkBJatlgiGRzWVx4/bsI505hc3iKZYeMsRUPzOwlKwcaXIASe6mfVXWVWzmhAjDvrYTEdZNNURTApPsnV4vhem47ri+HYfubOP7MYfQP9XPBSaqHYq6M9ZUcAnaY5Wkz01M48tgRTEzswulTp9nNdNv27ZiZmWGgeenyBRTLWfxXv/ObnAd79vRlnk88fGQf35PEWLpuBe+eeJ8jM2LRKMrVIib2jHNMx+1bd3D37jT6+nsxPDyAtdV13Lk9y+ZANPN65eokRjcNY+f4OBvCkCtqX18/Nm/ZxGzDn/zxVxAJxvHc889hdmEG3/7OtzCxawc+/4UXEQhxIGuH42LbOIrXLaHghIFvFY4d6yEDTL1YKbdLupoUn+HWsLS4imwuh/6BHqytrHOjb2hokMHnmdPnkZ2bRL91DcPRLByzgWqlysdDM2U0T+Y2fSg3AqjWPJauBowc7pR3IDDyDBrEbFdn4Tnd6BscYcled3cXwuEoA+2bN2/DsmyOKCEmONmVgN/nx6VLl+ALOOgf6OYmVC6fwdr6GhZm15FYfRURq4AqUqiHt3EkQj28FRP7tsMf8PH86+uvnMKE/x34jRoDLnpaEjYBY71N6PMhzA+ZmFJTggyJZEZblC55L4pG08JiuQ93KtswMdRAI7qdGwt+zqkVgEmy6Xq1jlKhyLOzvngTTUtYNHYg5jEPDw1ecMX8R/pntCcJwJQsYM3Gyt8RwGw33z4cYOpnx2iKmQwBqdnpRVw58xYORN6BzyRzJHr+QpgujaIaewI/9wu/qANPPvDkPRBgzs3h9NvfRr95hUH6SrUL/YFlDAYXueAnJ+dSPYg1txcL3m5EgiZMfw+CoTgKmXkY1XmYtRUk7WWEjSyigaooldTCu1DuRT75WRx+/Blu5FBjh77ofiNHV9qvXY8kr2T0I2M04hQtzC37KTAokWgOktMSMGLGvk5McpMdpB07wDOx0uBSyomWQ7M0vITZVGM8qm6g5p7sU/JeBDSXl5dx+fQPECqeQsKXazPq5BJuleC3XMyWBpC3dyDUswubt+/iHGNmG3M5vlaRSJSBJ+2J+XwOV6/eQGnlKvyVG4gYKxz3RM+aL9iFYHwIOycmWG6biCdUXI/ajdrd93sk4B31yYZ14mPULby2WGiYMqRhN8iwx8FKneycKMLI4WClGgFAz2C/AHqK6H4j9Qp9kfpsQ/P+Pl15VisppU+rnuMYGxmLofNNAJPXw0cA82NcuJ/NlzwCmD9j1/WTApi0xsgsWHumUpryukSV7VVAhwBL/sXdZlXIaue/e9ibToBJciyW2PI3iRGABhW6C6YBppZxUFEthZsyTWE/DdlQNn5p9u2n/6K39h6NohQ2ZxChroFmroi0I4BJvyigwDbIIdDDwtIyps/8HYL5C9gSnkHUV1Fd//a85f3ZSw3caE5E5mGoeNQMjGYTZN8R4woN4Fj9J5Huag5K3FVbNXUHiUqGONPlTag1yH1TxRU0DeQbSfRt2Y5SNo9gOERjoMjOXYXTUJJONDEWvgm/4QplyHb4HgiUOTSUqpxuOx1xuTCRqDs5FjaLstjl9Vp+jLXYTcNC0RjA+PGXEAhGkOzqgdvwUKnV4dGmbdkou/TJ6PuVVFe5FbdMWpT5AZ2He2eN23fd/QvQToBJ55yaCSSB1ts9GT1Rp5iwsX4mdCXA+YdqDpPBJv03T0/STJqBQqmAS++8CnvxNeyJXxWjkjbS4bJZynVy0KRin46RzqX4XnYyzh8EmBoNSPGnmwb0Hq5nYL0cxu3cENLWZvQP9zBTEgzZSCRjDAJz6RI2j25Fen0dFy9dwOBAP/bt348LFy4inyti/4H97H6ay+Vx7sJZ1OoV/MoXX+Y50bOnL6GYL2N4pA+BYAibRjczG3L61DmWdo6ODGNuYRY9AylsG9+CQq7AuYqZbJZllHTdHF8Ig4NDzJ7cnb6FYrGAaCgGnxlgJm5oeBjxeBQryyv467/4Fv89AUzKVfz+66+hu7cLTz1zDH6/3Of8VKhnQxdfcn/rp0DPEXc0aDQb1mJA1QwmyTEZ3BDIJNaGmj1AvVZj0EiFPa2XN2/cQXPqb5Bo3oDfou4ezU5LqL2AJJmTEoAgeYb07Be9CMrmIG7lhzDs3EKz/zlsmTiEQNDm4t7vBPk9qzVy92TdCrdjLEfem84VyRzJp6eOOoMDYqFPvX0Z22vfRdzOwIMf1UaImy5ni0/hUy8+yTN+czNLOPXOeTydfJVjdGi2kd6LzZGUWZeY66g9pkEzksJcOUFxBBbXVtXBBJCvRfHe2iEErCoSg3tw/IljvA80GiZnidIlIHfbUr7MGaupwQjsAH0icReVS0SOv/RH7SYqESYt51vF5LfWPmqqgtiaNgPd+SxvaMZ0NKWYyYPJjsUXz5xEcP1NDAcoVkSaELZhY6nag/XQ83jxF9ouskkKHl8AACAASURBVB+2ewnjKnchjRpMXjqL6eun+Ta04GJX7ArivpxIudW9VvJCWKskUKg6WKiPw/LHEPJmsSl4ExFfBU6TDNdqsGyKApL1lb53sdyL1eAz2HvkOKKRCF93vz/A8nYG/txQVNEmPL4iKghxTJV7X1Qv9BqaxaRfAvbFWVUMg0iSTJEonetOG1RrJQ41c2xhK9V6pRsQovGgJd7E7dt3cOvC6xjCSXbEbn3pJY4yPRt+FOtBeHYKbmQfXP8oShUX4foUHBRQsEaxaewgCvkclpYWgexlJJs32KWbTKgkworm8R0Um13wontQboRx5PBhVKpVrCwtMcuvF4qJiQk2CGuvG/9IgMlrOc2+yshRutxAnuTY5Nxr0ZpMzyp9TgjA7BiNEH8LbuG2T839AKaSi7OxknI9p2+gJiXPZNKMKbEM3AzVe80H5zn1dfxUv4EeMid79PUzdQYeAcyfqcsJ/KgBpgY6tCHwHBjN/TOT1cIULQZTmExZqZnFpCB55ZjZLq54qd9w1jXcob+k+pQNflQXTQNM9kLQP1/JlloAU7FZ0lFTbn8PAJgPjURWnWB1OlvMBrv0KYDBoF8Z/1B0CbvLMpPZZHdZ2uBn7tzC/K3zCGdPYsS5gYhVYdAhTqudkjxVFesLLriNi1o2brCEoZJNsM1e8p/bt4KasW1irZZArSG5ZGmvF5GuIXbJkwJIMcuGBTe2H54d5vuJ7gq/aSBg2+gb3YylDM3QRRCwLCxNT6PgktwKqGSz6G1chdWsYX09Dad6G0ajDr9tYiC0ziHpdIySx9g+Piq1qUu7XOniLm6+HkW4fwLz7lb0DQ4zG09SppHxcR39hkq9gZJncOA0bcrkKsrHSkWrml1kVpkBq5pjUfPDmtm/3xKzoQBtMe3tvjGdIWKomIls2cwraXTLPEujdSmpOKaEIno0wOQMVTkXxUoZV86+j/y1V/BE90k1yyaiZIGwxMwSICXrB/qkAjAZ0KrZS5nVVGX1hgdJldB8bdvSaFYj1MXIJd3ow0xtDHUrDF90BNvGh9mpstmk6AhwHEilUsTyyhICAT96e3uRXs+wAQb9N7FnpXIFi0tLLMXcvGWIpbwry2meG6NsRipuu5I9XOyvr2Z53iseiyKTW4fpayLeFeeLVyyU2RWTGJNgMIhIJI5gMERTX8iVMsxUmJ6DoB1BLErmP1EYVgOlQgnTtxfQqBno7etBJBHE8uoys7E9fQkYli52HwAwPyA8k+dAKwFajqVcmCuAqRwwpeQTZ02+E5sNZNN5zEwvSmZoaRZ91bcRwhovtbx+qkwoZXEj7raKAtcxSLIuG1iu9mCtmkBi7OewfWIPKwEEI4t5m0QnCMN67cJZFKtN7NyzG07AB9ercn4hxVjkcwUGibdOvY2JwGmR5/M7yJr/VuElPPXCU4hEw7hx9S4un7+Gp+Ovwm9WlImLkjaqWf+2KEX+npxd6dhtAvNKhqwVEHRs69UUpqwX0DDCGNs2hj6O5KDrIg7TPj+tATVUy024lSZCQQeRLh9co8Kfj8UypMEVG+eWw69qS6m5SbrPxS2ZDWtIDmo0GCC1tsUONY3SHWxYBoSPpaxHE4VCBe+++ToipbMYi9xAtdGARYY4BpCpxzHv/xye//lfapPbH1KzdAJMehkxdpOTV/ijVBbfx77Ie/LdGygqQQh5N4iFUi8qnsOsZU8wg4DP5HNOgI8AJjdtVX8kU4tjDocwPPEpjIwO8v4cCob5NTTmIuuvSFrpS6SzAqq1cy+/hn0cXNSbNWYy21E+EuXCGZi6SdIy7pE9iNhPmvPkiVaOTWm5vKmGSPuDksT90qVJ1OdewbBzg52JRQ2jToliC4WxlpM0WxrEcrUPPtPFYHAeIauM+coA3OhhOLW7MGvLSPrWmakn5yjdBNfNbQKrJE2/nd+E2MAeNKrrCJRvwDEKyLgJ1ENjOP70c+jqTrVUYPcURy2Fz8cpVXUtRSY/9KAUvSZWy3U0fQGWyXMsCdVlkIxLzmtWAFEaomDVjSIiO3bPje/eYuvVXi4OtE1ujrD/hlIr6fXtXpb93ufkEcD8OFf34XvNI4D58F2zDz3iTwxg0laqACblWqn1t7WQaCDEi7OayyRwKQBTue23drUHAEy9wNH3qdqZS18GVLrb35Za8iKoimnJnZNFjr7a85ga/gjwfVgA5gc3GfkbLZXlc6KCwin30OEM0KYUUaYB6iE71MdselheXsSdCycQzb6DpLWKhC+PAFn931PwysaqtigCSTRjUW+wOQcxp+IaqkxelA17J1DSNuc5N4Rr5V0Idm2Gz3FQRgqDWyd4BkvPz/JngYFoMommJeDGhwai8LA6N4vu3n7kLAsBn4XC/CJ6u3tR9fv4vvBKJZTWVxkWLa2sopy5AaPhoZRJI1U9iQAVx4aBHv+KgDMVE0KNi0wtisuFPegeJBlTGJv2PgHT9nFAe9MTMMZ3kEmbrIlC1UPeJUkRQGOedB/SBir3u9yAXPBKPJtIw3WeQIvJumdz7ig+9QZ874YrgNGUnFkFMLkoVbOWYpy1cZqZnGaJaGbDKxVbQhmZ9LNopmv65jXMnPgKjhPA5OMXWR8V31Ra0/U1DZJSS/A3T4mxrE2cGFtFglDE6kuBJLmg7S8VKUCSMuazzRBKjTADmXz4Cew7OIZQzIFpObCtAOMcCrmn+Tf6XJYtc24ScaOYW0NMPsTNWFkpeQynmc3kyALlVkg/k1iPpmJG2J2Ssvb4rlM5jk1yHpb5LWkOVDn/j0Cc3wzDb4UZUPA5ovcjM7OmH26ZMkZL8AVN2A7du3We46Nj2DCX2mnNz+uZBuJtFchGqazKrJEVU/5PucgymFFzbawJMAxM3ZnH7Qtvwy2lMRyaR7ezBh+F1RMLqOWCHN0jiICckTneiQAjyezp2rasiZt4Z+0Yxg6+gK3bN8NH3URWIehnXk01N+s48a0/w2LGwqc/9xJi8Qg8w0O96WJ2Zh43r95ld8x+9zQ2BabYiViz33R7nC48g9E9xxAIhjF97TIWFst4KvUD+FFuucuydJIjeeSe1E1DPntqRIPAfGv9olnfWhJu08ZKtQcjB7+ISDSBeCwGQ7Gc1DohAzDLR5+D5Jg2agWgVqgjkrTR9Hlokp6QXE+13kIBTLmxdUwJuZnSe5MollpWBDDpFz371ZY4v/Nh4OPm67iRFaLYFJJ+FktlvP3G63DyF7E7dgm1Bs3Vs3UXS/Zz4WfxmV94uWWsJRtB+1HreALlxuoAj7VqFZlsBvMLi1i69gomQqfZWZhULgmHJKLqS+2dlRoxvE04VoVnD8nRV+bt5FnRAJPev1gPYxH70LXjRXYSpudIzxrS62mWksCjHm2hvE+WudJ6rF36+JrKNSEDHnGRbQcwktSWGMz22WPdjsqMpPqC3GtpVtPHuZwkv9V5LsTS66eO5h0pM3fmxjkMem+j21luffSNNYGMNuhzWPYCqDX8DDCJFafRAQLgs6UhdPtXmQ2mg6Pnitn1BjVACOzKusL3cqOBc+ldWColOcN1S3QBYacm8ufEp7D/6NM8r7mxVasusgK9sv62140H1THae4CapeQnsOLWUWqacHwB3qho/6Q9ivczj2K11NrARkBi3kjM44aZyfu8mdxi5Mys6js2dNIAs3PmUoNNeeG9Rj96vRSA2bmBbNwzH/3p4TwDjwDmw3ndHnjUnxTAVI1vkcmKe3l7ge6AKrQWcdYfh/aS4U/bUPTeLbG9t6mpQC6CaAZTcWU6e0y9G/3sVrexY1ZAgy0pyFTh3VkDtzZ4AQQPJcjsqASYW1LOsdo9V8/daZdZUorSPCZ9VpIMri4topKewtKtc0hWL2IgsISA6SoDDY0VVMwMbxwmzzqx7TvloVFiyUbdrgInytiGNqymD1OlTfD37YXVcwDR7mExSDBMhOPE8Mjmz1NLquDljD/ioowmYpTUlV7CX/3l1/HMs59G19YxGE0X/+n/+Xf4p7/xa4j3D8ClAAHLxOLMDLtNOsEQitUKi81mb9/Cd772B/gnv/zLmJ6dgd+9i/HYbXbbpfcruD5cKezGyIGX0d03yDONwa5e5uy4yKGsNmYjDLiULVo3kKs2UKSoPDXrpU0/NtR4yr2YZWcKSOjLdb97rROU37vpbpjDZJksAcaNmzM3T1Qmqp7RpLKIJNISOahie1gu3SoFsDRzF6e/9xWMR29hc3iahVR0vHX6L85s1EJZzZ6JzPwD85bEBmnWVYMhTYBz3SHFEAEdKrxI9cAMuGEg74YxU9uBcmgcA6PdGN4yxEHzJI8kVoiKdCo0KQaDCncKvJe3MDl8XWJANJtGGaTSECA2kmWKLFm24FhhNmMhgMkSPPqfbgpoCoauqup10XkXeZ6Ey/jMIPxWSEAqu0QK0DIbNjOYhWIBlt9gBo/klQ1Qw0ZcUTXPy0UhX6kOx2Oe0ewotDqaEbI4SeGm2WLp6Ghwp7tuTdy9OctxKV2ltxDBKqK+ImzDQ4MicJhxpOaE3NezlUHOkBwNziBklgVoKvkHvUZnx55YO4b+7Uc5ciQQpJm39lopn8rD1cmbWL/291gpRvHsZ19CNBFFk/ILm3W888ZJLMwsYHPgNkYCi4q9pDVXzZYawEqlF77IAG6Xd8LI3UbSWsdgcJaPnfsDvLhJs4ZPJ5tnKUddJhU1C6ublAbStQSb4XhNG3sOH+HoDASiqFbKCDsmy/aqbhMBn40mG8JUWUNuViyUiwYMr873RihB/86rkVwCvtcaAtAbYqIFuh/J9Ix4ZALzDJko29FkZpSdNJkG1QBBO1l3gkyZYScw1Kz5MLs4jUsn38SY8z7iPmLWaQ7aRKURxpXcDrihMTx+nFxN+1qOz51MpW6+alzZyZjSf9NM7OTZ78NYf5+m6pF2k3A9Gz2+ZQyElhC0icmTc83AULl/kqyzjgBSTob/XjIuZfOn91+vJjGDwxjZ9SQ2b97EKgOJB5E9h361VS+SgakbVVq+St8jNQOZ/dDzR0BTpNZ0jihKxDYlnorzU2WB5S86TwRI6f6wTR//khxamZulY+YGoGEil8vi/PmLcJfewdbgVb43W1XMhsbYvaWV/ke1jiovCAKejkXGUNK0oudptRLHaiWBwdAy4g5F6+j53SYDzHwtiJ2xm+gK5HhNz7kxzDUPITl6FOM7dyEUCsv9ra6FbuzJEXU0+DqbCx2S6FY9RZ+50USx3sC824TPF4RjkkCa2iIGm9QR0yjRJKp1oiPk1NrQvpce0CXV634HwKQVok7u6sSKarWLWmA/nMFs4hHA/BkDIq2S8t5q52fzc/7/5lP9qAGmKnfUEqeC3amQ1QyKZrI6zjDdUhz1oLIs29LZ+3eoWhOBGmAqu2yRIEkeozBnqgBRgcBipkJgS1hOloJp11XF7gkmUl1dbY7yUDfKNNiQgofTQ9jwR5xEicEiUMLOshxlogEKASYPc3dvo7hwEfXli4h48+hyMrzZ2qaWNipmgKI4aiTFI2dWi4tQbUEihhcCEtfdBEqNEGqBITihXqSNzRjZcQhd/QPMKMl8h3wvbWbaZVVLaljwxxcX6LHqmDv3Hs6fv4xEPIxPffYXWXb0u//8d/Av/pvfQd/wJnT39yMRi+L0yZMIBQIY2zmBXKGA9Ooqlufn8W//zb/G7//+72NxeRmFQhpYfx9+dwl5N8Qy3Zw9hl2794vkzwD6RzejYQfgKkkXFaD1poFyHSjVGijU6PikmBVM9cnePFqaRe9EAJhVA8rkiudE+QWcTCnXWtXZVLDwtVbPAb2GOCiHGFAFdNKryzj1xt/DzF3F0eQZBK2yXJ+mzeDPx0CAq3puFmRqSQSsOoJWjeXEFHAfs8UYo22gpZkkMT1i1rcexlolDn+zioBVRjJQ4GeUik2SzhXcMBYqPTDCXfB3b0XN7GEpdCIVgT9kIZfPolale89CJBJGNBbhYtxvBWAbEgyfzxeRyxW4CUJMRc2tMugLx/zwBwJIxFNIxBLiHspnTIAK3bv3AmaR8knEisztksFSgGctefZLG73QekQDwZ7Jhj8UoRcI+1ja5zUVwGyB3zaRxICTQRJdCX0vfZDVai+hck5V2619/C11hoG3fnAK1cXz2BG9gqhdlLWPFSMN1BpBVI0YGoaFsmfjTnEUdnwYKe8qhu2bqDcdhJDn5g1dS+r7EIiazO1ANXYA+48eZkalBe4VX7e2tooTb51GtDrJHy44cBjRVA987gIytSBKc+8j1FzDSHARPprxbEUB0SJNYF4WEdoXiAEKWhV0+dOyujObqu4lZux1kdp2Z6VvJjBJx1+ox+A2HaR6B1BuxmAlxxFybGzbuQsWgaiai6WVHDb1RYlfxvxSHv1JPzM2lmkhHPbBch00KWDeBXJZF4kYgBCdDJL10ppHjA8x+oQbTQmdt/ysdKBjcbmxAFg0ClA3JWaC7/N2LIcsbdL0aLOYShlg+FAtmLhw/g00F36AzaE7Amh5HRcJ/2TpMM+S7t69i02XpNkha5HOXxQ5pmRBchOEZe3qvm8C6fQabl87DaMyD9fogj+UxGq6gsWZ6xgK3MFYfAa2KS7cBBDIbTaPYdTtHmbHN/mvwDGK/O/EzDUMG2UvhPnyAKqJYzjw2BNspkXyVAag1IoggEmAW3Zu3gtIsi5gjJh+mZ8VB1hhiDXI9DwahRAm0DId/qXZbAKNzGqrSCxuPhDw1eeXG2XkAKyjsmThJuk2zXRj6VVsClyDw593Qxe63dRROod7i0auayjbkxo4poFCI4lsPYl81Y+q6yFbiyDvJfBYzyQGQ6v8U8isiI55uZxE0/ChL0yNoCpKJWHsy9YQVs09SIwegy8QxeBgH1KplJxH8iPIF1CtVhGPx1niSt9Dsmdy1e7p6WGXWnot/T1FF83NzyEYDmOodxAZNJFt2siv5fj6mMEg6Tw4YotgMWU26zg4ukwcscVyclVj6L3uI7e8NmVOez0BTHFKV2onDZjv323la//0IwbzZxKjPGIwf8Yu6ycNMOl0cS6ldpXV+ZfMAMnJZMELsRfKdKddkD4IYMr30P/pAXMBMFqqIRuo3li1FFYyM2kRayhJIEnfRNbFTqvUEteskpKXiKz0Yb7o7cVcs5XM4KoZxhbAVOBS5vLYCoM/uFv3UMznMHXtMirrd+AvXMOofR0xR8LZqXASHEXZklS8UwfUbkWUECAhBzqyuK81fJivjcJJbUVkaAKp7mGWwYZiScCwW4CS5h61fJaYAmGcVB4qF/2AYzTRY9Zw+u+/jcGBYZw5/R5+/uVf4bnNf/Hb/yVe/sWXkOwdwJYtm7F9yxZ89c/+lDfXZ597DrfvTmFubhbZ9TT+4mtfw+/+7u9yyPfYjnG8/dabQGUFuaqFeLILjj/AOykV0IVyCfsOHcbg6BYUanWQB2LDtFGpA4VaA+VaA1WmvdqS7nslPp/EnaQ3eI4d4V9a2i2FmAaYVMpRnAn/WYFNRVrxYVHhTkw2MZvU/SeDidvXJzF1+ts4nDiHuJ1TwF8kZ5K7KeYvJAubLY1wl73Ln8W624WIVcJ47PqGjyzqXbmGBDDJDGmh3IPJ7A74zBriviy2RGbR5WSZnRBrf3HspRmkO8XNKDVTiEdNOKlRJLoiWF1eQyFX5gIr2RXH1rERdKVScKwQgz76/jt3pjB17TyCRpaf+bpbQ6Va4aiQqhVHcmArto9tQTiUEKZImdPQ+2uAyUUrF+aKeWSWUoCgzwrCNvwyc8cFnAKf5PzZMJHP5BlQ+MPEYFbgoaYnlBmO8VlRhZpARWKHxdFSWmFa9KcEjgzO9cxw54x0hyuW+h4qvN/8wUlg+V1sj9AsWUVMfeoif814fShHDgL+BFzYKHo+DI8OY2H6LoK5k8hWAhgOzCPlS6PpkSQZMMkRsx7G7dpe9Iw/jm1j44gECXHJvKHX9HD61FmsT51FyphC0pfGdGkYFXsQI/ZlLFdS2By+i5hdEBBJUZIsr1ZzuWwuqRokBJLEP4pr/PVaNxyrhlqDmjuWiimRa1GqOwy0xDW8gdnyCGqNECpeGKnePuzcs4vXiFRXElEfzZVF2axpdn0Nq2kXO0fiqHpN3JxZwUiPg3zRQygUQyrhh90wYVOxbQaQzzQR8HLwJaKAjwyHZFGl2UDa2Oiak3usaQVY+knAs27URPJZNTn6xPbbcBxSQBCrRuymgEVpxqpoJHUN6VyYhoNStob3vv+n2O47hZBZYABMjSX6rrVqCrPWkzh47Dn09/Vv2Lh4Il49S8I0y33VOQOoxx3IfCdfyKNeI62CMIHzc4u4PDkJX/UmDvdegwcHxMq5DRtprx9G4gCi8S4UF8+ht/Y2P8e8OhghZOpdvB6s1rqRGhzDscefQJhmL4kV5nGEBupeTc6dak3zHCUzjKpxoLMjW2urrGvEXtIcJsfBkIrBtBUjKTMwLXApGSR8ToQNls/FwJSZT0WHq0Z3Ll/A9YsnYa68hgFnirNVf1iAyesMS/4l3/Z6cQKzhV5kS01YPodjR+j99/UsYDS6AqeZR61SbB0zfR/NfNN1WVpaZuDZ09ONnLkNt6t7sLBew7OffgZk+kOus/QRr127jsXFRezbt4/3O/o6c+YMLl++jAMHDmDHjh1sqkQ/c3p6Gq+99hpGNo/iyJEnkfPRSImBt157HZvHxtE/vAlNMgUjjp7MrjxlXaWk+OyZ8Y8EmBx11ZARBKX5kJqwdb3v2TH5shPABHqCD3Vh9kmUAg/9z3wEMB/6S7jxA/yoAWYnwa2LaymNpOjlWRHuqIpNONdUJE+5V2rBqO4BALNViCl5naw5Yvyuo064CyobNZdr6r3kWwVg0swas2sqzoQ61SK/aY3LKZOih/mitwEmN9SV6Q911+nMMIvJbqKKwWzJJlXnW12DXC6NUrGIhZvnUV84g1BjBQP+eY6v0GwwGbTQpmqRtEyZBtGGRWHdWXMTBrftQjM4gGCsB+FYDL5ghKtGeg2xksJYSkEhhjgQ+3/VhNAmTVSAJcwGgpU0Lr37JvYfOITTJ9/D5rEd6O3tw3/33/5z/Ne//dtI9vRjfm4Wxx57DH/0h3+Ivt5efPq553Bp8jK2bN2KxYVF/MG//b/xX/zWbzGY+tznP4crk1fQ8OpsxvL+++8jkUiiO5XC8SeO48r1q3xcL33hl7FOUljTQMUDiq6BUq0JlwsWbSahmeNPfhPULCVb66trzIWqeoSE1RfTfgGYUnvqRgMBRf20kTzYz1lCBOqAbCGHmQvfR2zhLzAQXJVrw+HxVD6LDJL+f8UL4E5xK2ZKIwjZFTWHVMf2yC0MBhfaoJKbBfqaSqD3QnkA53P7+bm0jQq2hGaxK3qLJkF51krL5sgAg1hSAps04+RaCTSdKHIFD4FmhsFJ0exHYtvj2LV7HI5Ns2MEMJuYvHwVl06/y7OH/QGKXRB+XUBJAPXUYfTtPM6sj8hq5YzI7SfgT8t/hRQWBpMldTz35cCGv23gQrNhDXq+fCy9LWRLXJ0FwpQrRzmIBDKlpJImTVtuTsdGoIQLXyqYW7OZWn6sslvVZ5DrKd8v83t65dSh8gbm5pcxf/EVDNTfYwUCsZf1On0m4GpxD/p2fQ6p3iGYNjHwNUSiQWTSebiFBVRdC7NXz2CzfR4RM4+mV2dDKXqr28XNWLH2ItEzisHBQQyPDDFrtba+ihNvv4th722knBUEzBIK9RCz1eTGWfH8fBx0T1JsDE+62vI7r78SGivFOS8wDTbGuVPcxiYq3c4ism4ctWZQzQbKtSzXhS0TLUsTg+N7EAgSW2Zxvmd3dwqW7WN5pp8AgBFGw2jg0t15+Hx+bOsNYiVXwXKujHjYwsJiEbFQGJGEjYG4jWzORaFuwitY6LJsBCJBeAEgFArANNkWTFyqaT1wm3DgY0lwjVxVHZ4SRi3vwa2y7StLH/1hi+MGGww0yWhLNxRaeIubGLUqcOPiWZjzf4leP93vdQaYPjJnqYcxVT+IwR1PYWzHLti2sHh67aQNUudB0v1rW45yy5U5YD7H6okgsEpu77Sel4slFPJ5FEsVLCwuYvbuBSSsJTTMIELxPgyPbkYdIVj+OF+7tbvvIpR5hSM96FrPVkaQqffBMhsM0mq+AWwd24Pt27dzfAcpFQggknTV4PNHe7g0e7nhq+e6tdmbinOSNhnt65JxSYw/S7x5NlyeT73OCXCW512AtXJJZoAq3y+xJPJvtMZfv3YTS9e+jz5cYMmvXks3VAJ6BOSBdYo23wKWqv24UdjB0nN6Nsa2b2OwSMcWNIvILd+EufY2upw0wiE/X5tCIc+/EyBcXFzi6CGKQGkER3F6ZRw3Zov49d/4NWar6dhr1RrOnTuP9957D5/97GexdetWBs4EME+ePIknn3ySASaBUfoigPmNb3wDu/buwfj+Y6j5A6iWivjW17+OnsFRHHriKTjhSKtFSY0XaYWJrwApiv9hDKacRZZYk0kjz3LqVV4z6XSt7rN3PgKYD3Mx+pHH/ghgfuQperhe8OMAmPqMSHdWM4tt0MfNWtU51GXFhzE/G1XaUpBInpK8k0tZgiyFlW6lzLp1CMi4WGyzOQRKZTMSIws5lo4ifKPH0MN1gVXZoH/Ts5jMZrKrrABMZrQIgOhIi9Y8q3TUpZhuIru2irXlZeSXZxBpzqKWnkbIW0TKziJoFNEkhz7LxrqXQNELoREcRs6/B/GBcQxs2Q47EJZZW5ZFS2eUf2mberb+l+JAiynFdEdQP11iu9FEn+0ifecKzrz/HrZu246pqbuIxuI4evQo/pf/+V/iy7/3ZfT0D+Cvvv6XeP755/Gnf/InGBgYwKFDh3D+wjl88Yu/ipnpGfyrf/V7+M3//J+hXCnjpc9/HleuXUMgEEI2l8G/+df/mguhgwf246WXXsIbb7yBy5cu4r//H/8nrLgm1uoGiq6HsgsOolZ7X0eu4QdNCj6Jy984GgAAIABJREFUm0cDTL6HVeSOataLOYtiRej6koNtew5TSdgV2CQzEoJWfpqBZPkbeNZ1bWEKM+/8JwyblxF3ssLyw0HejcEyKwiYRSxXejFXHka+HkPAqnDxT19hu4SB4DwCZpVBhWNVUbb7keiiEHj5qpkJrJS7MD99hzv6xHz2OqvoctYwFJppOXBq+ZwqT/jDVj0HXsNG2K5ws4Iy5eqDP48jR/fDtoPsvFmruJi8dBU3J09je+QORkPTnXcXGwkt24cxsvsoBodTMtNmBmCbIQY1da/Skrm1ah5ZVJh1I4BJ72PB4WNyGxUumOnLZzkMMGulJspFMhcxEAhZsPxNzvAjpo8dRlW0iPTxRdJHjCwBoXZ80r1MZhuEtaSFssKqMyvaSC7802lMn/kueisnELbKEglAzsheAgv+T2PXkefRTQUvCTnZfIZKSZm3pHvh/RPnEKreQTG9iCFcRoBcXEn2Vw9hvZbAWq0XdnQIozsOoVCqolqtoLH0JkZ8V+C3SkpS3HqiZb2lKB+SnNLcLctFZY1h59uGihtR83t0Hei8vLX6KWzacwS19BSKNT8/46aljJXQQDaTY8dZOjY6p6NbBhGkXE9qHkqWCM/p8fxfw0HdJAdWA6+fuY2RoQRGEgFcn0vDo3k4n4W7M2sYToaRrro4vDWGufUq8m4DpbUatvb0g7DNaiWPRCSCWCSAeCyISqWCQrbIHHTUcvga1zwX8XgYpkdutB78wTAvvNVyid2Ew1FqPNBUsCsjqBtXQMnXzdfw5ivfwVb7JPoD67zvkflKoxnCjcJ2FAO78dTTj7NkkhlATfm2IrkkG5p+OT4BMXWaJ6VmBkuOlcKHVoE6UClXUS4VWd1jO37U3DrW1lY4XoReG4tF2LGZHgVi1+hzz9y6iNL036HLnMaSN4qp6g5UahZ6/WvoN65gtdqFevwY9u7Zi2QqxeMUdO3pJmO1rGq5aCdqiR4RAxw9qy2rnIBG7ULNsToipZG9vqP50nkupa0qs47cTGZzIVJhSKNIQCZw7uSbqNz9DoZDc3BMmuS/Rx7bPtSOJV0/d53PpfzzZG4C9fgRhGIp3Lp1ixs0pIrp6+vlJubFC5Oo3PxTTPRm0ZOK8HFksxnO0yQgvra2Bs+rIxAIMMCcLOzHrfky/rN/+hsYG9vOew7J8KenZ/DKK6/gyJEjOHz4MEKhEGfPnjp1igHmli1bWDpLr19YWMDffOMb2Ll3PwYm9sHnD2F66g7uXL+K5ZV1PPHcZ9DdPyheyabElejUYt6zPXFZb33aVvH2wV2uJaPVDWO1FFATk5hQaVy2JbIP3CfZzAt4qg/ofmTy80mUEz/Rn/kIYP5ET/+P/s0/CmDeuzB81BHcj8Fsf4/Qla1luKXdVxuDXqo+QpO6EWCqOT1a8VQxQgthZ4CvBpjtRqMsUsTm0QwMm2CqxZHeWgNMZvuo2H7oAaauVxQvw+ytzkFsA0z211TMl2ZuCHRoBlqklXKyyoUC3JqLmTs3UUnfRiA3iVHrKvxGCaVmFLcqO2Elx5AY2oVE7xAiqW40TJ/Mcyi2mQCmZovbTCV7drZuGS2lZCmiklD70cCQUcLNs+/i4uRVdPf2Ip8jZsXDZz7zPL70pS/h937vy1z8fPdvv4Nnn/00/viP/yP6+/vx2GOP4eLF83j55V9igPnlL38Zv/nPfhPlcgkvfuZFfO0v/xLHn/oUSyj/99//37Bz504ceewos5s/eO01nDt7Cv/yS1/CQtXCXFkkxDSbwjYerXuos9D48TGY+qSpOovZAJucHBVgZICpGGyWiitlAbP5bDwkE380X0vFqagLmigW8rh+9gTKd76P4dAszyMVvBTmS/2I2BlsDt3C7eJWrFW7ELQrKNZDnJeo7xya14pFfAh3DcFvurAiQxjavEXAMN1zts1Mye2rl7hsLOQLSK8sY1N4BkdS59lMiYpAiT6VIrhF0/F/k1xXHGHvFDahMfR5HDlGWZhVZNIFlItlTN2ZhZW9gJ2xawiaBHjUlwHMl4dwt7oL2/cdwbYdw+xMG3Ri8Flh1OplVGoFPi5ZB9oGPPo4qBim+UNiMQki1LwSA0w2OaFMvqYNNBzUKk1Uyy5sn4lIPAQnYLPRi1sXZ0uKUBBHTGHjpEkmTpxcMCu1x72zme37jqR/SkfasVCvr2Vw5cp1+FZPYNS6DgdVkQZaFq4Wd6N7/Ocxvms/AsEAz4Z6jQp/Dk4uIDmhaSC9lsXSwgomL13HQefvETbSqs4XtUGxHkPWS2LNdxBeNYNI0MCo7zLCVoYbRsx0t3I95eCMhgWP3EPY6ZUYvPZnFxaWjJ70NZeK9M3Vp/Hpl38J5XKV4xG6uhMMdtiZt+GhXCojECQmWa6V3NE0l0fcoTBcFE9BMmgbDmqNMjOA3ztxE2NjfeiNBnHtzgpCIRt1y8LM4ip2b+7F+VtpPLEtielMBU3bxNzMOg5u24y1bA3p9TX++fFIGH093Uhn0igWyNTJwVAixnPE5UoVqViEm3jEoEYScVi2iXKhjGwmg2R3HHaAZt1qypymNcGu7nUCmFW8/sq3sck8h5HQMl+fKhkSeSlcKj+OgdFx7JjYzgBbJOwise7Md2YwyE7fBDJo9pEcX6kZollMk42pquU6Z8nS/hgMOfyM+hxiaVW7Ual+6D5ipt40WfJ58yYxf6+gB5exHtiHYvwJ1CsVhCt30J3/O1TrfqyGXsC2HYcQj8VhWCY/D/6Aw0ZRskcLeyVAUY6LzXhYg6zWUzUfLcqC9gxpC+2omdN2DJJmxFRKsI4wI4BEoJsNvGS+k35dOfMq3Km/Rp9f3GO54f3BEcwN5ZB+DkXeubG5OJmdgNHzBLaN78J6eg03btzA4sICS2CPHnucJcjrF/49Jnoz6OuO8XnOZnMolYoIhyPIZDKt8+L6BjGFp3BrvoQvfvGfYLsCmIsLyzxvSYwlgUhqrNKeR/JYApjHjx/fADBJSvv1v/4bbN65F5sOHETA9uPc2bOcMXrxzBnsf/wpjO/ZD8Ny0DQNeGTIo3OhqQFJAFM17/lE/JAAUyLmRCnzsQEmmdNZTRzvMdDl/+T31o+qdx/9+4/2DDwCmD/a8/kT/2kfF2C2FtmPOOL7AUz+O2k6thbre0Gitq/mF2iKpYWLNnYENQjUP5A63i0G0yB3PsnU1GD2A0oWPhyZ66H9kt+uZfEvzCp9MQjTToU/8Sv1DzuA1mdXO4BmtrgrTcCCwYU2/hHJlpZLsoyZN2pV43D3kIoJmfuhzn85n0GplMPctTOoL52F6ZVQbQSRHH8WXUMULZGA4Q+x8yq50ZEcRopnKkwl43LDhqyKaC4POzYziVGgWSYgahtIFhdw7cz7CHf3I55McezI+++8haeOP47/4//8v/D5z38eiXiMu/UHDx3GH/zBv0Nvbw9efPFFXLt2FaFQkDMx/+qv/gpfePllVCplvPD8C/jKV7/KjGgkFMSff/Wr6OruwoFDj+EXPvc5/OD7r+H82VP4H/7XL+FmroHlGsVakJxR5sc6ASZHJXBB8sltgvc+Q3KHKDZeySZJrsjjRRSZoZ1kedZN4xVhLbVMWhxnpWCk+4LBQdNDem2VZxhXbp2C2aT5N5E7+s0yuv1ryHlJlL0gz/eRDCyW6MKmsR2qYAOcYADRBJnoAI7fj3BUMiaFGTDYmKKQz3JzgWZd79y4AWv2NRxLXQCZeLgeBbdTQ0gZlOiZKm6A0EyoSEmzbhRrviNAYg9K5SIKhSI810Ol7GLYuYmJ2BU1h91eH0qugyl3D3p3v4TxnVuZNcimCwiHYoglQ6i4efUAUDEtIJDjDUjezdEGgGOLoRDNkrls4kOsB8MZBT5tND0DbrWBhmchGo3h7tRdlkX2DCThc2gOidgkkgTLNRRWRQp6dtjkzyyfl36JpF/NmzMrY4oxUQfbT/994cwV3Lh2Ezv8ZzFgL0rWKTHZtolTmWMYGH8We/buRTAURJ0yKpsEMOvwlIERSYbpi4DQW6+/h93m9xCxiMnWklwx8XIbPo79cEyKZ6gjYpfgM2VGl8t6PUepmHZ2AHcJ6NKNqWWM8sk31KrqZiXDnjPpA3j+Cy8iEiVJJl0DWkdonlXFqXAAslZAeMxamgblHQrA5GaASTNo9CeC0fS7i3cn59G0HYR8Jmqui8HuKNZzNSxmsti5JYkbU0WM94Vwd5mMoYK4fHsZP39kFBfuVtAfsFBxgXrVZcaaHiZqxJW9Kka6wjz+4bkG+hMJjvuwQ374SVJLDp0lF5n1HPxBB8GIH4YtYJzuMWIEb928g2qlilg8inyuhJkbp3EoegIhi6JuTM7ArNZTuGt/Bo89+SybSNHoB88fsrmMLc7cyuCOI3YUIOR7ieagvTo3OWTr9bHrcbkofw5FAhLVQiMUvkBbtsgXSAW08L5gMCCdnJzE2q3XMOC7jnz8GPw7XkY5l0X+6mvY1DzB/GEh9hyGJ36OASZF1NRI+2sSixtioKkzsDvNeege1KY/vF9ws0eZcOnsXXVMeqeUfUZF5+jIDtW8Zl6fRjNIgVKsoFqrwh8MMOCjvfHsybdQvPsdjISmEbBo7rhzHf8gkhIH/HbsiES0yPfQbCwxzEZsG/bt349AIIhisYi7d6Zw48Z1PPPMsygWS1g89QcY9E+jtyvK14xAJc1wEgtJJj20ltMXrbW33WOYWnHx67/x68xg0j53+9Ydjj6hXN4TJ04wwKQG6fXr11kiSwBzdHSU1xSSyWqAObTrICYOH0alUMTi7CIQsHHq9VeR6B3G0WdfQCgak3l5el6VAR89YcxoslOvnPHWXnc/ZWtLYab+URn4iUT2fgCzfY6ln6gitgzAb3t4vNt6BDD/YSXhT/V3PQKYP9WX54c/uB81wLz3CFpFsG48qm6gtr3Xr/8ogPlhzKiwYIodpU6bRwBTlTXc8VSgSeUbtldExWSysU0b7OgcNWYgFGvyw5/Zn47v+ACQbxWuwmb5KAuRQbTwIqq/K+agyrhSIkKUK68yiOHsTDaEEVZzfXUFmfV1eOSa1zTQv3kL/KEwA30yB6BZIWEuVTSH2pj4yrRYUgV81L3CymXlWSI9CoqOaCJsA/HKGjLzM0ht2gbXdJCwDVy7dBabh4dw6uRJdHV1w/H70DM4jL6ePs6NC0XDmNi9B9m1NY5hoWNdnJ9FOBJiNuDJT30aN2/dRCmfQ1cyxUZA9Pd9w6M813T95nXML8zi+LMv4E7WRb7hkztLuQTqbZZ+/3EDTO2s2EImqkT3+cjAQs6jiMPkXmfnSAVCtQEX/RtdVzbBoow6ar4Qo6bmkmkmaOrWbeQzadRKRXkH2vADQaR6+pSBhpyFcCSGgWHKuhMWVDPi+hxJY6HNDGhIRSx13QDmZmaxfOqvscV7A6HmKktVLdZv013KZ7gFpDSDqeXwS5U+dqwMWwWW5FI1Sv+L+/JI+Na4COPzQcYpNIfdaOBmcSfCY7+CA/sPYGV1BYsLSxgeHkZ3bwqlSo6BJBWexOhQQU7ND4pRkLxXilchx0zip5ooV0muq3IZ6d6gmVGfj0E7Ta66NZqt9OEb3/wmx5Y88eQRhCME7oj1FMMeijHhApnPPc1zEsMp4JGBEgNMimERYE0/l8A3QSaObeD4FJm7e/fNc8jNX8XuyBXEkWUmiNgzApkn00eRGH0c+/fvRzweY0a10agywKRfnG+qWB26YKdPXkC4dguF9BKC9WVE7TxCdl7NHoqbq44Uum9zhe8FMVkhZo+vA+MfmuXVlakyZGnfzPy6vBvFzeJmBAYPYfvETqRSCZnNVOeFszC5XaJAGsNHYpdFEqsBJrHKBPZBWaSmH2hWsZAuYXmdoig8xCJ+dMWiWFzKYbVQQSLph69pIx6yMLVUgN9vYy5dxGPjSVydKWKsL4VcsQHXrWM9XUJXV5LlvvlyAf0pP3LZEroTKfQnktK0cWyYZIRG7GGtgVrVY8bT8TsIRSl/UK4hsVHvvfMOfLUFRMMBZggNdx174pPyOQ0LVY+AbBIz9ot44pkXGKTRs0ENCZ5NVAYz/KASqKZ7pJUpCc6hJBbSrVVZqkyOx8V8FbVKHZEoNYrCHMVC9x2dQ6170KZTevSE7ql8Podbk++gOv1dRO00MvEnEd33a6gU8lg49TfYZF2Eiyis/ucxvvcphEMRBpgkp6YGH91nxKLTeeCYImpyUMOFAazIV0XiKsy6yKklnkTYTbW6KPaTVwgdA6SaIfz9yj2ZwBuBd1LiEJNLjH44EkYmk8adyR8gUHgPPf4lBjT6XtasqrCs0tSRBpBkf9K/0yyoyHqlVbtY6cVipR+enUT3yG6EIikEgkGebV1Pp1kuXC5XMHv1B8jMnkWPs4BUoIi6S9mitMaYWF1d41lMApmVuo9jdm6sRvGFX/5V7Ny5g5tiV65cxdDwMILBAL76la9i+9gYjhw+gvm5Obx/8iSbAZH5WSKZ5Kbs1Mw8vvW972F4xx7sP3QQU1MzCAXCiHR34b3XX8Xi4hqefOFF9A0Ps8RAMpu1w7vMYFKt1YaCHUXePeUPRVBphZmsS+0czdYIE3975wymbDCteoxZdoPjXo51mUg9YjB/OorMH+FRPAKYP8KT+dPwoz4KYP5jj3Ej96i2JyVD3QAaO5meezpgelHXocR64dbHRl00qVZl46E/E8BkywB1AMzM8IKvUYsusHVsicxwyHu1N6p7pS7/2PPx4/7+jcBc3l1/PmIifWaDmdrOIpLPkDZFajFdAjCJISEZLYEPh75fAQj+wer0cjiznq+kDC2WwihnWCVx5HD31jd1QrO20mbDuWq5j1Kot4eU5cHvuShZfqTrTSRMAw5cBGwbdSrwaWMioyHalA0LXqWIBjELPh8ceuNalew3UF1fwNmT72Jk6xhGdh8S0wK3AsfnMJDg+BySCFkOKIScmBLTCWG95KFm2HyPMVN1j6y7/ek+OQbzgfcSX2A5u1Ls0PWVLD7+O5prYqMexUGoQxSA2TZ9sqn5oHSZyn5DGX8U4FZpTk++fI6DaJyKfflBnZ+4LVxorwRtmav6AexLI50EnosCUCiUsHrlTTRv/Ef02jMM3gybGDo5ZmXd1XJeFZZN5g2rnp8di2kWlBg03Vun963VXJRLMlNJxRoxJrbPxqXVzaglP4PHHjuKfD7L5h9j4+NcgM7OzfA8FLFIgwP9LKdeXlllJmJwcIDPydTUNOLJGLq6UrgyeZXn/ij+JJPO8MxaX18fhoYGYFs2lpbWWP72zW9+kyVsn3r2ab7XqOCkuaxUdwyw6V5T7qM8E6nOLBfKApjZAIiuJLM7BDTFWZZAIkU+CEhs4ORbl5CevY290UtImRk0yQ3VR+DawPXCOLLOPhx8TOUmUtB9k8AtleeKNVXFNAGUdDrHc5P0eVemLiOJKYyEbsNHeZmqyceglBkifYfqTD6JRhFmVkVGsSaf3otAjBTk1EhqT8y3dYn043P1MN5fO4rx/fuxY9cWAe2cfSpgQ9oodPQUCVJnibKvEYRFsliSGtOZo/uNh+xVREezCbcOFGtVeKjDIdbfsFHMl5Cv0Ryyif6ozY20lQKxi+RCXEcyFkQmV0J3PIaVtRw3Ce4uFOB3bFTrHmyfgb5UAKvL69i+aRixgB+OSYDB4Tl1mv/jdbbRRIEjdBoIhYNomAQul7C0OIP01LsYcu4wI0wLt2nUEfMVWBJOs3EVjpkJY9Y7jJ5tn8LOiR3cWCMmnO8DPuFyPegZIUBE9yudf3oGgsEI/07ngz5TpVhDuVBh8EAAM56KoEnZjcrVU2Yh9cyIgCveUxhgZnF38k3Upr+FkF1AJvYUYnt/lf997dL3YK++j5yxDSMTTzOzRiBMz4TS2lotVfl80HMTCAVgWHT/S3QJ3bP0xU0h/hzCXhPbq+42dSiy1tG9yAY+rFSS5ik3TesGquUaKybYVZdmzv0Omx4VCmUGySvzV+DLvIFu+y6biXXWG/p42SSNWUpxOhY3etWE1Q0Z9czSnHi1EUDGjSLjO4hw9zaJC7ENnq/s6e7h78/l8jh/5iTKi+9gxHcNQZ+HqplCwCigVlzl+6pipHiWfa7YjZIzjmNPPsesJK1JMzOzGBoeYon4uyfeZeZzfHwHctkcbt2+hUQigaDjR7K7G+FEClOLK7h89Tq6+wawactmTM8tIhqPI5ZI4daNG5iemsbE3j1IkSOxz+F9nCXWKlP8gwCTO5b33ZbotbyCKYNHnu9Xpn7qBtpQD2hVEzGnMo8tMVo+NsYCjnbjEYP5wALg4f2HRwDz4b129z3yTxpgdr6pBjta4tr+czsn734HqV/X+frO1/EG2VrcTWEwlZRDibhk5pKDt2U71LMctBlph1stg7n3fT7McOin/XboPOdasiMzplLO8TlRBgn8ObV7a8t+vB30rjcHYj4dZQ5EP4PtN5RREgMtLnRltkJsyCXMnfsAevKvBeI//hnk4+Zit4mQ0YTTaKLcBIok920YCPhMZgV8ljQZGOhScdEgZ1SA4ueIAfVThIDRRNBqIl7LYnXqLlJDw8iHUigaJmySBiqjJwJWFLNSow43sVSWBdcj45cGmkquKbM5PwEg+aBT16GLpsvBMnAy0VB1IbOYJDBUUlk6nxoYUsNA5M8im9WS6Y2wsT1fdH+ZbvvA9CzVgw6V/70FJxp8rejxJHfZ2RsXsHrq32N76CpLHNOUIeeFEbULqHkhjITudkR1qCZJR0SMwGxJ9aTPTPdoicCl14DfH2BXRgKsOXMT5ry9cK1+lq4SM7Zp8yj6BgawOL+E9HqGi8l0Os2skOP4+B6nzx6JROCzHXZu3LJ1hB0dv/bnX+fCkWanyJRjYKCfM+coXJ6+FheX+ecRwCRXyAMHDyIUDPK/UTbnwFAPevqjaBg11BtVCYdnczQCUqopoK4xNdQYfCslgGbziA29fvUO0us5rC6to1go4kjyPPp9aTTqTcmqtQxczu1GLbIfhx57HN3d3cwIEjhjmSYbFWk3TmHA+E4n8FUsYn0tjckzJ2DWZllmGrPXMRBYYifhocACAmzuoxtPAozpZ5A8VcCwEBaGUWejoIXKAOqehd7gEtZqKTRAmaICmndEryHnhrFcGcZ8dQDHnz+Erp5uGBRlQXP0vKwTqFWyWYqBYSdeCz6DQu7DMJuUiUqNJ4+lyYR2rYa4/FJMSLHpolgXiWTErgI1cvolVthE2E/MVwUlT6KsyGmazjuBMpIb0rwvMS2r2QYqlRLHFiUTUfidJrxaHaMDPQjbJJe2ODNVjwrQrDehqoZnoFKqM8iYmrmD3NpdbPKdh1vNYbnWQyL21mgBXYOgWcOW8B1muhtNC0WvG2vGHoQHH8PuvRNwiE0nEym6jp6SD/McIzVZanBsB44TgG35xXStXud7hAyxSO5dc2vw+SxEkyFhmHk/oJERyabUF5ZzYlkKSi6mFdy9fRVLV76DWOM6isnHEd/9qzBsH7LXX0Vl6gSMrsdx6NiznGPbuXbwqIHroVquolKl9/YhFAmydJzuyTqZ8dAarOYtuaFCbKzQXx37uZb/E/vJswu8djTqDVRKFWku0R5BjcYAzZZSA46eIQfp9SwuXLiA+so7GPVPImSSNF6+RB+l9k1q0NkCLjcoRzoWuXYtoc6UAY7qulbeh00Tn8LmzaPcCKDjoKYTNYnofiUp7I0r57E+dw7NehXVZgiOUUXYWEfIqmC13oe+0d3wjBD6hrahf2CQmU0CqASa/QE/HyjNtNO6GgqFuXlVqpRZrUGTxyQFLxgmcjUXzZrHUVyG7aDikosxmS75UKlUUSmXEQiFYPr8aJgmqjyASc+PIEU6vQwy25YJ8rjfB2RSWovei5jx5bpARY91rNmt861GTNrNfnoCCNTLuvt4j/HI5Ofjl04PzSsfAcyH5lJ9vAP9SQDMzkVEL0gfBeI+rJBt/5sUmbR48XxAazZAuaSqQltHpEixJIBFS+buB2Y/6tg+3pn+yb9KTEqUpK/DOVcXDLps0DNcrW1VAyg1q8nZmWp2ldkCBpKyBRMryhljDBIE5OkIGp3aJ0C2vfH+MGeGvk0it5uwqZFAZgM0m8fyOFK4ESNLAFNFnFBjgXPbGzznQ3NnPq5qCXB56PYBVt1D3bCQbhgoUwlK3XI2ilIdW4rR6WC1W/Mg+u/Uef1hPseP5bV8fCJPZYBJZj+KEGIGk68VNRnIQEmOSPIxhd2kv2+9XoHRjcfdZvvv/3nuB7rbkiq5G1XkhlIWGByITjjEYqOfxesn0cxcRXF9ERxTUo8iauWR8mWxMzbJIEHdSdIoUTOdBBQWy/3Ie1Ek7CwGg0uwm2Ws5S2UkWLwly26WC2asFITGNh6ELVqHSffO4OtW7fghRefRzBE7FMa+ZyExl+5cgU3b97CyMgIDh8+xHED83ML6Onuxbnz5zC+YxsOHtyPP/qjP2b5XyqV5BzWAwcO4s033+Cg82w2C9f1OKfua1/7GjMPxGYQ0IzHEzw/NbJpEKPbemFYxEIJkylmLWQiRGyOy4Y2dG15tlBLBFsNImIx6zjx+jnUVy6i27cKy6yh28kiyFJbgxnMjJfApewe7D36IkcaUD6kZFgSaJF5UL6CipERw5y2CoSAxfT0PCoExJo1ZBfvIthcxXotBSs7iRHnGs/l2jyPWUC6loRjNhC1i9y4IOBGQGutlsBiczfCoweRyZSRjFaRKQaQ6O6Cz/KwvrSKXnseNS+AQNcYbMfA0JY4Z+fyZLFBLBat4dRMEIBJETcccE8mS7YfjuGwayzHb5gktSemlkCmyBzJa6hU88GFnwvouO0iYBB7ZjBzU2fXWcq7bAt5tfySzoPXMLFWrGIl7aJWLcOxbAz1EoiS+dxoKAi/RSuPxaCOGgB0zmjmlUJALTOAeg24e2cWF8++hWHrLLoDWazVuzHX3I9dBw624puIZZy7dRmj1in0BBY5MoIoRV4oAAAgAElEQVTOQ66exGJjB1JbjuPggcP83NMcLQEXkSNL9Eit6sLvCzADTzOadIylYoENZaghEgyGWLJK0lUCeZQVy6Ca5rgZDMlzLcydx2CL7s9yqYTb1y5g/eZ34RhZ5Lp/DqP7nmFQN3X+LRiFBWybOIpde/a3ZLoCTtWIMwEPmoksVVCtuHxvExvnBH28dsu8s8yNCrhrZ3kKAlTPP/2cJrHvLJ5n+XqpUGI1AgFUn9/HoMznaBaU7hOSrtdx985dTF1/H13Vt9FjL7Q2KW6C8bA9PTu2ksDKCqa/2t4Q9yfyCGBezk2gd8tj2H9gH4NsablKU1ZqjyZmpmdRKBb5WhGopuuUXZtHo5ZHKDGI4VFxgg2Hw5Lf2fElS75EKlFjRrO5/JMJFHoWCh6QpfvB54OPnyEDNWoyqLlKXSPwXstNXbq/pUmsErJV5qsY/VBDv/PrfvWSS70qZn3VCqKaz8yKPqA5q88H71+0L6lmOB3H8d5HAPPHUkP8mN/kEcD8MZ/wT/rtfpIA86MWpQd9dlU3i3RGb06tdZ463gZcymzixUsWP1qcuKC2BFDSpkOFlmRlyiK/ceMUONTuUn7SV+KT//m6sahnHqR2fBDz1rlpdGyiDEJIJqukUTwjptgIJbuU8GwxS1KEVGtOSkC9SOEevLXc/1yQdI4uZ12xoFqoRbJdYTDEaZabDKrg4Nk9YrcJuPC8qckSOHo9zcwE/RZjFOqE0/1CTGWDuslEv/IXvysfLrtgSg0gDExDyWM37vGf/IX8uO/QejhUHAnNGgu2lim+FsCkmrxtoqABJl1n9t1Um7tCG+rd1bnQulbNoCmpq7L/bJUO7bvpHoDJjLe8v8lW9RTUQOZSJre4a8Uy1pbnsXD7CnLpNWRzVeJKsDV8F7vjl9oMm7pW9FuxHsF0aRh53xiCiV4Y5SWEy9eQspeRKRrI2Afhj/RgeS0NOGFs2zmO7WNbsbyQxl989W+wbdtWfPFXf5kZvvlZYjCzLDcjdoNy5sbGxvCZz7yA+flZXL16HSMjoxxwPj6+FXv37cUf/eF/YGaTXIwJrB46dBjf+c63kUp1YXV1lYv6Z599Fn/+51/hOTsqIIndHOgfhOu56O1LIdlL+YyVllyVAuRNkwBgHQ1PZIPCWgofTTJRli+y6U2d50jPn7qKYfctjomxlJ1NvSrSWopJuFzYiXr8EB57/GkkEzQ3SM8BMT8krSRX1roC7Zqp0RmvAs5Ezmzwc0VGTMTw1utiUnT67VPo9i4jU0uw6Q9FzsyVBhG0XXQ767DIjZplnjbuloaQ2H4cIzvGUK9VWTpYc00poCkxNFcQgyoTiCb8MFvSSU5J5PuGZjgFWBKbq1xr2QU3AMsMgvJdmXvjfF6TJfz04HtWA9WGhapLQZQW/L46/9nfNBCyCYCSQ66JkmUhhAaipsThECDh+TPWbMt9W6h7WE3XeJ4xGYmgJ0rAyIRjkWutycDSoPaW6eNz7NbJndiVOdK6ibnZNSzMzKAw+xa2BCaRbQygEnscgcQg9h/ZTziU19RiroRrk5dRXHwf+2KnmBEW5YmJVbcPq+Hn8cLPfYEBkZ4NpLWOfhGIot/pHiDmymfToIAATNobI9EQS6erVZfZVJozTsTjDKq0KZBWJdAMI8lMybSL7sUCsa9X3oQ78024/i7kB38d2/fsw9rSMq6cfAeJgI3Hjz2GZFcXz0bynqukuqIikvWUnIXJeKdcqnKzMhAOCMjkpgA1W7TqRpoDnZJ7UUSo+BKa8/ZMiVsplllOHQwH4PPbKltVigdZ1yXbl1j5s+fOIbz+t2wKJnukzGnT7DbVAzbN0LaMCO+/f27cVpvI1qIc0ZK2d8G1kjh27DE2nZOfL402ngdvksqizLOXvE83mjwnSwoIktrTM0HgWANLkZJqcKomhfjPwiyLbFzd900LBbeJfL2JumnBchwWGGujHcpxZmd3HTitM8HpiZINVfZBdneW/Z3G2TtGelvvde8WVXNl3Se/B9p3uAGtiAC6E+794m2W9yRpcmr3c3odMZ/Hex7FlHzcMuBhet0jgPkwXa2Pcaw/CYB5P9ncg4DOxhnCjoWUlp6ODCZe0NuYgDvjbPSjpLOS90iAUhACgQM2rlGspj5V+thIciLS0Q+X736MU/xT8ZIHMcD3k/h0KCw3bhj6/PKmpgGmtn2X33nKSRGUyjtSPn/nD+3YfX8YYalBxQV3Yqk7KyBWy3x5G1XXmqW0bOIioJDJS24WiMSG7wM+KClE2MWySUHmBrNLTYdAp7K1b6vB2KmWO/n8vVQMCFC+p4n8E7/eG/rJ6rzzzBC5/6oOMp04Kt6YpVSAU0vFOZ5HAUs9u9mSUrfhZUtO3WYOxbmyNYunOvN8pTqezc7bQSmq5f08D1WvgnK9xnE2fstBNBCE61ZQzmXYEXZ2agort05jLHIDW8K3O2b15BZbrfViurQZXqAPA1u3Y3C4F9nVNGZu3ISbW0K15gKhUcSTfcgVsugdSGJi93ZEIzHM3l3BV//sr/H/sfemQXZc55Xgyfcy3147CoXCDmInCIBYSHEVRZEiJcuSt7bay0x4PNMd4YgJ97QjZiImprsn3G67pzumbc+PmW7/8VhuT7Q72lrCtihZkkWKpLiT2Ahi34HCUijU+vZc3sT5vnsz8xWKJCgS3LqKwSBYeC+Xmzfv/c53zne+jRvX41d+9ZfEWfPY0VPi/Lp8+XK8/PIruHTporB9rCFjzdmNyRsYGRnF8WMnsHRkGGtWrcJ/+sv/LL0IBWCuX4u9e/bgb//2O/I7BuyUn61fvx7f+tY3BZAtX75C6qjIYvL4S0YGMbp6gNS6MeuJ1OSExi4ERSFrJNWhlnw8WbtOxL/LiBESwd/+/Qdx9tRZbC+9jKWFa8LcicFQiy0qcpiL+vDm3DZkyqvx2c8+JGyrhICUjxLEks8wLrJSwdbV/qSDICBrSSdTB47U0lGSKl6uEuDvf/UtDA8Qs5UxNX4d1y9dwGwrj7t3b0R/MYujb54UOSadZO/Yfi8G16xBvlxAhmxk0EIkNXZkD8mkKjPZ6bDdCEEfzxLCzQbwnJB3ZcAlATYlrKyt4+LOFjE55OVYoZCdHcdFK/TQ9D12SEXQKaEREby0UPFqqGQi1EICQA8lj3WsDubaLmpOGwW46MlpLSOBm7prsyQjhJcJkfUiRE01Y/IyWXhMZLmqiKDskNJY8Ww2zF+n0xLzJoKVmZk63njpdeSbp7E8cxg5p4nxcBP6Nv1DDI8sQalSkmdHZi9o++IAevroc7h/4Dk1smHJg+NgrrMEl4s/g4cf/VlUp6vCKvL3ZBlFCuoRWKostt5QYx8+91wui55euri64oTcbgeo1Zpo1nwU8iXpeZkvqUTbLOgio+W5KTfnOsga4hOHX8Pc+R+i1FNEa+2vY/2dd2FqYgLH972GnkwoLt+FMo2IUikna8BjN44oIwk+gmGa35DtzRfzUi/N/VvMi1JsJYFZvH9byYVIejNoN0OpbyV4ZE2pV6A5EoGqjhdBp0YEHWE5Txw/idOnz6Dsn8L64gn0erMKhqRelv1a2faJjG18xvSKaP5se3LqcQksL9RWolNcjrWbd6JQ6sGSJUOikLDJSs4prefk+5c4RVvwnI5DVK6s42drQOOYSkyGsnIMZTD1kqSlTZDBFNU6GRdeJie1xXQrEOaS4y1lRSZZLOoj1q9qzbJVuGivSuMma5P4BnvyPHq+m3d16U0uJTnKrvLypc0J94sFktwq9dd4QtpoSf9mNfyxAHN4sQ/mRx5rfNAXsAgwP+gR/YiP92ECzPm3Oh88LjQU7wQwhaG0DqRxfzzWaegip39vtP/inKlspSz7kS5yUr+zAMq51frQj/jx3fLpFwaYiSg2PQYLAcyu5zB/S40lr91il/TGYURVqbBCn9F7AZiyYRoXTe2copus+Eaq+4sCUMMwijzIzAMBU9IXEpKh1wBHjRk4X1gDVW+pg6cGqXp94q5u6xjN5+WoktXWvTTJZt/y47itH0yzhekBlz6XqsbSf4W91/Yl/L06zHb3Qo3blvBW0zJZY7okQY49oDHIiudKiqnm5yQjby4oqa0xbASPz5o/vyESw6YfSSBGKSufGw1WGPCMXbyMi/u+i+XB8xgtXDX1m/osZzqjmO17CMUl66W+qW+gjGKphKAVYW6qIT0oW+02mvW2PD86uA4t7cXAUEV6WE5creJHP/wJVq1agce+8JD0wDx7agyT1+cEHGqrgIxI22q1htQxDi8dFLby7NmLmJ2eQyGfx6nTp6WBeqGQx7LRpdi6ZQteeOFFVHp6sHLlKoxduiItKNgAfXjJEvldEBjjEURYuWYEPUMeQko0jTOqlynBCV1EIptjSKg8tAAcBm+imDVMoxPh1ddfhTv1ItaVT0vrGDufGbRLC4SoH0eq21Aa2oD77r9XHGSVzaExCkGS8goEdmqqovV7DPBoEhVETbQo72SgTxYqVKdRMTuBtkqgvJLBLpmwmelZqVtesWoZCl4ZVy5el/pFhrdrVq9G1stL4C/mREaaSzfjNhntDusgPfhhDm5kahEzKpSnzZabqQnw5P9JLZt1DqVcljWZMjuyCMkAIyuBLduXiCt1SPddGvu0Uch2QC6uHmVQD4ooeVqDWfNZ7zeFTFRCSEdaUy9H0CJrh9Sz04AqRIZMD3tGEowQDDGhGTGplUE+y/pL6lYVmFlZ5LXLVzF+5g3MjZ/DyvwZ9LozaEd5jAdbMLj51zEwyHpUXZdYA04VxlytiiOHXkTvzA+wrHhNxr4ZFHG6vgFBzx48+ODnEPiUmTrIUtJJ12AmU7MZYcD41hOskhXj6OTyLvJ5T9ZGwncmPoIggt8M5V8C00pfBZ5HoK97KIEf3yPKZvmb2uwsjh1+HbMXnkalkkd73a9hw53bMTszjZMH3kAwM4F79+7B8hXLDcuYrFRxksrMOm2r0kG71RY2k3OFc4nsdtdeRPAhoI/3RyCvf5Zn7hM0NsWcje1WSuWC6ZmqAC1JausuxM/xHb9y5RquXjiKQf8NrCheRoaMfsC4Qt2XbcmgddLVxTyd1usGmFW/hGOzm9Cz8h5s27Edvf09pq+tVp9L6of11WKBoO+2JJSk5jotwdVkd9oFeH6y3u6zseGaqHk6aAUdzPoO6kwyejlkI7a4gXgYMBkvii9KqDk9TWJegK44X2sbGlEsGFUYwbsaAZoV3Vzm2wFM+z1NQ3OOOWBdJoVCC5EL9rhSjmOUN/wqXy8mHx9aCgwzr7H486kagUWA+al6nMAnCWCmh94ChyRQtdIOtljQwNlU5SlAiNdp3RzVbIJr3X8dAFMD/C5u66b6ETu++rHuzb8bYFqpTBppqvvj/GckMK1r7NOfeC/w0jSmkHpKbd9gf4zCKfkFg2DKcMxtEHwKmKJzKFlMBinyJUql1d5e5LFiCsHgw9b2GPmPqR2x4Izfk+PbOtYF+ra+vfT49i8gbwcwVUZsnocATB2XGFSKwFABt31nlN1U52AGGzZBHSdgTEbbKgjigMOex0ihBQIKs9xdtxljUAZaYRt5v4mo0UAjALy+PnjFkpo7sG6Ohk71Fq4ffxbO6b/AaIE1UuZ9Rgc3vLvQWfNlrFozKiyXslgMkFhrRKmkqy649bbUobGxe67Em2WtoYt2w8GVSxPStmbZiiGEnRbqcwHmploiU6PpSS7nCoAhmKRJyMBQjyQYqnNNzE5XJeiie6WamDBw9zDQ3ydSWMreBoeGMD01i7m5KmrVBirlHvT19KHRrKLWmBPmp9JXROjUTKsSyvvz8KIKglYWka9sldY9G7mgcQt22cahQ3YtxEuvvozh2t9iJH81SQBQkOkTYGZRRxlvzu3AkrW7sXPXXSiXlFWiAQ7r14hY1XvTleBXnE/5hhM4OVkEaKIVkf/ga6RtMTTYtTJG844aNYFI6kS2x/6qbNFhKXKuzS79aCT5F9D5k++XCdoDccLV+jHK95woJ0COr20YlIGIklMCzKYYmCjAVHdQztwgcuGzDg+sX2UNJKWybRTdDpoIpKdrDm3lgrMFwPHQpGlOq4BChgCTLZY8lLPX0YmKYHdI5YKpBiAI0DSZ38kh4JiFIQLWWrJnoNwzVQJ8Lh0UWX9azCBDhjbinQFXxsZx9cJ5lCb+Dn25GWmtE0RZjDeXouqsx+ptP4/+3n60fB9FqYcsyDyklPryxdM4+8pfYGPvSXl2s61eHJi8C7m+dfjcQ58VR9pCOW9Albrfcu1i/V4GOVVjmDWPQF8ZLxcOpZpMMrCvYwBxlaXJTqW3V1hEW3vKd137tKrksdmo4/QJ9sH8IbxsE9XRX8TmnbvELOb0wf2oXR/Drrt3SPsMRSe6IGkdZvpfA9lkXkXwW4E4v4ZMSBind21JpG1IyMxKKQsdsz2Vr/IZiWlQqyXzvdyTl7pjYdzNP6KSNhlESZKZdjcnT57GoYP70esfwdL8uJjt8LmUvNBIaxM5xtulSO2ex3lY84sCML3hHdi+aycGh/rjjVPWUenVaupBjXRYWhDRwKqr7tmWZnTvzcm+rbGMlcUqk5mRso85P0KV+1qOxyXrTkYTaHGeWpBpSlq0prKDjuxxiqeN+l5OpX+te4FWzMfq2Xivt+Oq64P5gDHo02M4aAeawFVCwIRlqZCCOzjVRtbvQYwDQzKtDj67zFkEmLc/lPjQz7AIMD/0Ib+9J/ykAky7cIkM0wQx2q3EmJrYmg5hbRYCkQl7924j/FGChXe7tp/2729mKd/5SO8OMCXM6DqI/l+Sze3O8tpN59bvwEIJBmvxzzxptN2oYlBrSwU1l2DYSIYFplteqFetDaStkYEtqkyy5ZL9N9lUE1Ipu2mYPXs9sulaebWlVG/9Fj+wT+oIpW5+IeGSyUoLoDTyJW7mthZKssemLYgCTjJktnpWz6DY2oRZ8Stlw3vzC2P2RKAg46xJ7Li+RlJBkQ/XryPf8UWu1cwU4JbKcDLZJMhQyIixkwcx8dqfYlPlCLJi8KJhzkxxJzprv4Jly5eY9gXmXjraC9HNkH1ibZNpX0TQChrpNA2jwtpbyuhZD8WrokyUcmkNfi3jq4BKHS2lX59IFJXJ0vVH++BJkGYNN0RP6QgDyvYUoJFU5CLyXWSjnDSzD7I1hLQqlpI6gl5lxSjmzNQraDQ6UotGh1AG/D6Zvmwk/9IFlTVq8p3Iwasv7sfw7Pcw4l1Rqas8ZDVRkc9kPbwxuwt+cQ0e/uz9GBjqUzbYCUQiGTOYwti58Fg/KIkXrT8M0IAfNoXtIuPJ75DRE9Bi6uTo2KxyPzKQ+vZmOy48h26ugbhvOcir4sDIWmngIeNngKL080yZe4iXZIYA0kfU8RCGHtoRwSffypxcm0a0lBXzGUVwZY4YITjrxxHAzbDWN5TzkmSkkywdUulKS0Da8sl+qtyVY5fP1FQqSVAqoNuFSydT0wJE7ZAirSOmhN+wNFLn7+TRFsWxj55CFgU+hzBEw2/jhR+/jNbcBO4qvIi+3DTY0uJMdQ0auXW4a9e9GBhcI8mRudm6tO4oVkpo+TWcOHYEM5PXgBsvYl3llCbLojzG6iswU7gPjz76pNQuUjLNt4ay0nhuxsBF5zjfaSYIOKcIarJ0JZYauwBhK0R9riUmQb0Dveo+bFhbVYoo0FDZbyS9g9868CKi2jmURzdhePvPSHLq/JsHcPX8adx55xbsvecenZPsJStEvK7Baf2LvWYmhJQwTYzhdC9SVBL6vrCbfPc41/wgkP/nZwg82VeT7WMoAZYHLQBT17EUTJOjiZNtJ5LelPv2HcDk5VNw0UAUBCi4PlaVr2JJ4QbcjLoA6E+aYbRgKjlyPSzibG01rjSWYfOOXdiwaZ30qUzmo+1LajYTm8AQgKnu0Fx3beJOdi5zeMvC2vhEPiMAk/NQ5bztKINZn3XpVIx76GQzAtBakQK1kKVCZG+jDtosC5HGu7yvCCGZ4FDZS7767PjEcWOfYrWSVUWKPkLThzSjngeUvnLzkKoS6TlrgKTR2oo7uwBMbZMmldPG3Z7gkw+E8nftfarPjX/PvYFJm0WA+YGFCh+rAy0CzI/V43j/F/NRAsz3c/WavVRGJDGTUepSg1678Jk6S7sdLKSHNX+3sIx0YQnH+7n2xe9+BCMwD5NKcCLGPgpaWJOrslsLmOazqzqfRK4j7KdK3NRkIpF+ivCOANMC63eYbx/BKMSn7EoYmFtlPCHGiiZo0pYl3dyCBZhxeJVmklOoXgCpOQ6z2TLWMs5GWWCk6rYCKhP68PwanKCJwPEQFXqRybFGiVJDB66jPVdZgzV5fRyn9/8ImfHnsbw4hgFvGrWghMnibvRs/DyWji4RMxwGPSLvtJ0jacEvDdsZQGvgzV6BdGplQ3cFvYa9jmeDflsljUYZkaqBUsZAmftkTFPzIlV8KrjaMOcENFmngKidRdRg/VUWTiFA6NYRoiUj52WK0mbCJZCayiPsuCj0ZuF5DAwDbV9CsJXhn9krk7VpBGtZvPbCW2heOYYt5aPoc2cMbU0UTHTAHpgdvDazG9fbw3j8yc9ieNkScw8hAmEwjf7bSAUUnOcEaEptZFiHL+ckoFJpqwSnMv/VDEUNh5RJ1qcP5JwKciiLMVDQaZsmMmQ9KbGlZN2IBh3KLvn/xmhI+uFxLefvCdBb8rIGnSzaHc+0NGGBsWkjQqmhQ3fWEAUCTTM3k+eV1LHxmYtZEB15mVmQGm/XlFjwuwSidH31ZdxZv8ZaWj5DSm3l2dOoJ95j7BrCv6Bkk6woXWq14G12YhwZjl3QxNlDz8Hx57CxQilzA5Otfpz278WWXQ/ijjvWKDj3gbmZukhb/U6E/fteRDT1Fvqd88hl6sJ4Mg1BbnaiNQynbweefPJLYlKlpjcKLrUcQNkyHQd5erLqUSortaReTq5X5ynlsQGqM3X57sCSAWQk42SeK8G1KASSRFyj0cDx48dx6fjzGBrOo7TtV1DI5zD21iuYOfM6lo6uwoadj0q/15zrGemlTU0mSV95NwM6ASvIkJ6Tpg44nV+km7KAUNNrWYyHWFcqANMVxpWMr1Dk8ljexldB9fvkcSWmmJyYkv6lNAgiA8t7LuAGwuk30R+dQI9XNZuF7Z+tMYf+JAwn+/FOt3txtr4Wa3c8gnUb1mubIxk1ftcw7iYpo4ZdnIe6Rsnoxuuqjretc7e/tzJZm1wXgElprOOIqc8UX2eXvT5dUQEw2UF5LA16bNKW6h3WYFJZwP7WMk5Ztq/R2kyCTUkIiHpHE4vye7NfchrJOWmkZ2SzhOHS69JXc7nYQda4sgcB7ydCjr0t+VkxDNKVQrwSxAiMbCuBv0Z0auTr4OGRRQbzo4wfbte5FwHm7RrZj+i4n0SAabN5AixpLBFbXWs9kHXK1Oyzac1gHOreaZgXAeZHNAk/jNN2k6txaxUxGTBW7MKppQwNuphrE9XIRmla2wiIMnpSBjX8UYc8DVZU/jkfqH4YN/vu57BzPT3nuannSRAZsw3r3Gm7sFgRm4bPGpyk7y4ZL2a9TebbtKkTmGHlkhI0pTgLBkR0LG030PEbcLw8UOxBhzVzUsvmwGPvVdZbiTTSx9iFczi5/3kMNl7Glt7jGGuMYjx/L9bvuBsjI0MCGLOZvOnbx5prBtkaeFEGKEBCkgxkP7Qth/aaFGeoRHprGA91ubCgZH57lvTf2Tg2PVpJAsJSJxkCDwb6URZoesJkZrwMMoUmwmxVwIxLgNlhwJaHf8NDlq6fZR/I0HyGQZf47QrLSVmcVaLdGJ/B4X2n0Zk5jzt7jqA/NxPHvRk2g6W8LWMB5hJ85oE9WL1updRmisQ1DhvJrjBgJ/im+2wBOa8gAW4QNVRKS/DNZ0JnW5kQytCKTFGYKY4VZbcUhDJ4rSDv0CGXslICTLaTYBsNAkJ9h6TXrQijlYm0umxhSgTMcOEnK6m1XLT50RpiZbb0dyr35Q+hoD53fX4cMwnK6QItCUlKWHUmS1AvgT2rOzUJwTCa7CPNk3gfBNoEugIwbRpFWGcbrtukpAM+Z5ogBY6DejuL2aqP/S/8BKXODWkf0xucFJOiitsQZv1ifRRXs5/BY088gXKpLHPRb/mozdVQrvSg6bfw2qsvojV5GqO5E6DYecy/C0Mja4R9bAQF9Aywt+pOeU5aH52AHr0/qVo3Jnlai8hnRmBFGXeicwwRtAIBt5RNsj+sy36gkpjR94nHY/KBPwR309PTOHPmLMbPvoSeSoTs+q+if2gYU6eeR37s7+DlKmj0PYAVd2zH6IpRAYEKUdOUokpfCeblnTUAU7GbYfDMPcl7beoY7fhL0s8Cf3moxuwmTjLcbNynUmEdJxEbRBk0qg006yqxpXMsEzpv7XsWualnMFq8Ksx49wp4M8C0YPNiYwVmS5/Bujt3ixkYa2lV56HSXEm7SQkCGWJKryXTZ1oQ6T3LvDTrVroO0xr9SGJTkpus/c2i2XEw1WijwcRJLi+9VK2Zj896S6NSVoksy0VC5DtAf0mZeS9LeW+E6VYHfFPl/XU66MkCRc+RXq9V1lEa0ysaDZPfFxDqkBXVekm+Zx5bhMWlS2wjpy3MuJ4zqUlPDAG8xkDQZesxGRoHfsC5oABTk3SLAPPdd/hP5icWAeYn87m97VV/0gCmBZcSw4ukIskXSq2duGUmNZfWGfNWZK6LAPNTNrnn3Y5s/3beiIxHN1aDB5NCEit9TYNDEzvQuEPmmGHTrDBYAaa2QbEZZVWPfrwBZnqIiJVzWeOKK7WuCjZVAqX33Q2b0rn61L1KuxgN4u342NA7YYjtn/Sh0KHXYSNAMo9eDpGbl2y7BZg5MUmhbEqvRZiSNw+gevSvsKt/H2phCReDrehZ/wg2blktgJGAiLWDpDfCiC0/tE6QLIFI1EzNoJo9JayDsl1palavUVmgpM7YfqX7ESOlYVwAACAASURBVKczGSmzD2uGYfhU62PMQC7XqaDTzsFvh3BJEOba8EH3T2VU3LCEcCYPt+DCKZHhrIPyU41NDe+eOu3B10+gc+UVDGcvos+bEUmfTEUG3QGD2Awc18GEP4Cjc1swun4ntm7fjFKpaNhGE+zSQIgGJyIh5gko28tLLTNDTpUcsiaVkk81i5G6L9O3QOXBNNShKZDqITMMXEWmLLxaDOSlx6EwFnZGJs6gMvq2jQ7BoelvSEmuQFBxBVVRqm3bwsKu5IkacCmgimfVPorC5NK4RfTQBBZqukI+kxJd9mLV3xBgGoZVFhCtTSVQowtp0sdwXsd5I3dUsJAFg/qpWhNP/+33sARnsannHCpu3SSs2IvQw7naalzL7sGTTzyG3sqAtNmoVatotVvoHegTR+WjR47irbfeQm/2KtaWjuNy9nPYvucRlIrq5kpDHoJRTXLxHtMsm5FccmZJclZ7qWqLGzv8psaeyYYgQqOmRjs0yaFxE5mtlt9C22cbERelQsXU9YW4fPkyzrz1PCr1V8i942JmD8L8MPzqOJb6h7GsMIF65T6Mbn0My1aMIkOAyfFMF9VLMorXp/JdbRVm5kPyUM1ars/e/ijYNDJYW/9nJNZqzrYwgynmVKYNFQ9H5pYGQVwLKr1luOwRiwgvPP9jtMd+hHWV82qeFf/YpFQC5mXtM+CxFRVwuLYLSzc8iE2bN6BgalllMhvwyHIAYdOlty3nXqIm4f/XanVcuXJVHJ/ZO5fjwhrTsbEx9Pf3o7e318wlusNmMNcK0aDENe/JXKb0m+Zp6tyqLuhkDZtSJhLBiwIMFzKYPH8CG9atRbNaR7tYxmSQhR+5aHUilMhQzk2i5AQoDC7FDd/BHL8vahdKlPksgZLnoO6HqNKUi71gbUxmpa50Ye5A1nRJGkZ0jNZ+1txjKZsNjBRae3Aq2FSAiUUG81Maqi0CzE/Zg/04A8xuGZ/R/JtCfK29pBzLJgGTxVxYJkO72HgljltuId5f6Lyfssf+X8ntJFG3re8RMCnAUgGmhLjdpYpxjNvNYOqQWT8K2wvUfkbq6iihpVujpl71C58QgGnrLiljotOlNq435g4GbsUutOb/0yFV123a7I8RqtvYMakVSsJB+zoSDggoFXOJjLh3SthowD6Bb551OXy3TduTy2PncXnfN7Ey+DEGcjM4U12L6d7PYdvO9ejtZxP5vLCVBAiRgCSCGK3F09AtBSTnWf9bcw0rIVSQk4io9fFa1iv934TFsutILGGTY/Cs2pLACgM9lKSdRtDoIPAV1GQKPkC5bMZHNqgAc0VkCh1ExTmEaBiy0NQ9ycVYYbODF589gKWzP8Bo8YqAcf1hn1EXHZ/MIgPQArxsG2dra1Gv7MKde3ajf4B1mIJEVbIrLAfZ0pYaxUiBF9kNKkPUVZOGWKzPU2GbAgILBtU/RUdSgSBlbxk4ocpeWWtFIzYyM9LyxEh8uxYnKfizDLAdWwJArU/jX7IGlFJiTSApI6msmII/DUrVfEhBC0GXC1pmCiskmwWTENqyQ8L8DI2BeF32nLwIMuDKtlgWPJbednH5ZsTlghTAWhVAteHjB3/zFNa6B7CydFUBlKnIo5nQ+ToB5m48+eTj6KsMIfQdVGdqAn7yFQ9jYxcwduEsJi4eQjk7jVWlczjRvh/L1+/Grt074vvW7IPO76R2WOeszkcrm9VnrfV+do5baa0ukOxLWZ2tiYS2t68HXj6LZruBemNOAGZPRcEOf8bGLuPNN55HsXEQw/nrmGpXMBZtQNS7GQPZSQzWXkbHW4Lymiewfss25PM5SXzoe6HzRThmuT5NUtljJ/MiaYXE8dO+jfp9zj1lwM3vTJ25BXtvBzA1ca0trcjasm8m/1wsFZEv5kxdNPDcc8+jOfYMNlTOoOzWU1P1nQHmnN+D8537sXbHo1i1eoWoMiw7r8oKdWrmM9NrVGm/fXtpUMZeu3/913+NXbt244EH7peemOfPn8c3vvEN3Hvvvbjnnr0oFGnqlEU9BGYavgD4Qk4l0axTpuEP5zlbrXBMwgCYo17W6aCSczDgAv/P//mv8Y/+h99Eu95CbskStN2itPepB6EwmG+99BP4tWk89PgTCLwiZprsq5pB3stgtsnRz6Ivz96fIS43XLSDjgBJqQMn08291/SZJuvJZK301JQ50IEryUwHbanNtrWZWrsve4gAzEUX2U9jELcIMD9lT/WTBDDTsj4J9STDbqJQAxSEXcoa10tjQBCv0klM+Cl7iou3s/AIdANMxT3qNqyyoAQH6iyyQc7bj6cmnPW4zLSyZYO2OVH2hZlXmWbvJaPxETy+hdh6bt6MtWOAmXpflMU0vTPN/cXJm/lJG8M2KRwzrV7MPcbjki6kSgxF5VMJjEtkuJ7jgD4d/Fdy+x3g+vWruHTwKQxMfx+jhXFcaizHVe8z2HDXnVixcomwRtoPjuBHGSh9MLauyQbhunhYAKnGJRqAKcJVkJGwl/xzAk6ToNU6W2qywcAME9TrYMr3jNIi/h7lsp2sAZk51Ks+vAKQLdbR8Xxk/Aqceh7IBwgKVQF8ChQUKBtkZa7WwYHXj2Jw4rsYdi8JsIqBMFtyEBxlHVxrD6HdcXGtOYKBdXuwfutmcR2VQNsEeLxDSo0J4WiYogyfYbENK8QaQwnw5Tz65FTmJtoRU/en32ML0oKXk3Y0GkoqtCKAUIMtfUbCRKaYTB1r09JBng1Prv0kGZl2HF9ZTPMdZcQYuBJmcrYweDf9PRlcC6DypIBMuC6CZwGY2j+T7CUBl0i6TS2/Sjh5xbxHHs/IrK2TqUgXu18EBS0EmPwGC8yyaDRC/OCp72BT/lUM5Sblbi3fxjrK843VGCeD+aUvoK88gE4bYvBDsEPH42PHDuHq2dcwmj2CTNTETNCHa52tWLlxO/bs2SXHEnhtJMAi+U/VDlsAo++Ern8EB0ShcvVyP5qEkPdFMwNo1pqo1evSkidXIGhootmqi8S1VOyNQeCNG5M4ffo0Zq6fRrn2BvLZBs5GO9G79n4U8g7aJ7+Nns4EapUHsXXnQ1g+OmIMghK2VWXV+rwTiW96kVRDIV1nzXuYSviIU7WRQdsEQLyUpWSy6SMqSIUwtrW5hrR4KRQK4trLulP9WwcvPv80gss/wOrSRRSyLKq1P/bZJwkdfr4dZjHj9+BKczl6Vj2IrTv2SksgmbtGFcLkpNby6/rB71l3Xmvqwzm7b99+/Omf/inuv/8BfOlLXxLW8vDhN/Enf/In+OIXv4SHHnoQLb8tRkcDwyPoZFkikEF1ehLtRgOtZhulckV6qtaqNVGBlIpl5Cq9aAdkqWfABjb/8n//F/i93/s9TFy/jpVr1wBeDtMzc2gFIYYGBvDjv/8BLl88h8ee/CJyxTIGB4blvT57+gSWb9yCKOPiwrFDWLJuA841C2j6Wt7AjZJPjVJYs13GajNJFGhuK04O+CYZbBPAMmSLAPMjiBY+vFMuAswPb6w/lDN9PAGmLtLpGDRmAYykURmoLiu4RB5rAv8uJslu/rfAYL7zwCeg5aaA4l2e2Nuf+u2P+aFMgvd8Enu93eO/QBJfn6M5/vse+p/6Opn91GBXZEECOoy8eh7RKOGKEEOJW196Mkq9ktnxyA7RRp3JYN38VL4p354vs3zP1357v/B2ADN2yjUAwlqXKCxTHpigWoD1OzxQyc8b91gJmUxxq3xlAaltcigtgiVLpjGjBr62hykBJn1GWF924cwpXNv/l9jkvoiy28REewj1wYexavuD6GWbEDb6EEdUY38YkwzJjNTwPpEE2royZRBsDV4CnPSpWJhl2erkOpMav7SjpDJlAiiN03VCD1u22xGAmQlzaEtzugwypZaASrQKyDTy6BR8+LmqqTxUpkcCUDPn9Mo6eOOlw1gy9X2M5C6nOJAMOj7BDrVqES42R1BYcz9QXomBJcvQ08t2Kwr0xLlV/kRGh/dqQGD8e9tPlS+Ka1pdhOrgatwk2z6Nh0Jpi0L30/Ebc/BDF7lsBssG2R9ToRXdfYVp5LmlHpYgT8GgThV1rrVyYDWoUWMtNXgzaQwjGeYIaCscBSfqKstEQ4CIaE3iXO0xyBpKC4rFDVfqWMmdaw2cQhz9PCsuuWiQLdUEBQGmmj9Roiky09QCGK/otp+oXBPZ3g7Onj6D0/ueQY9bw/rKWbgZ1qFqO5Tz9bUYz+7Fkz/zJAZ7euD4HakDbNRbImt+9eWnkZ17AxsqJ1Hz8zg0uxulvpW4/+GHMbRkSOWWhqXUPIx1J00cju28TjPsOqVN3TSNoATsmLplVom2Q2Exec+FUh7IqjGT55oWNga40SyoXm9gemoCN848h9rEUZxrrkd5xVaU+4cwc+o5rHCOwM8OY2jDl3DXjrtVqisJO5Ucy9iltkRhxbuyxOa5G+MtuU9jOKQAJOYvY0ZdV/Qk89elTuHpmDyJIEC60WBbIg/FctH0veQJFMjue/F7cK58ByOF6yl1gM7URLiSXPxsu4zTtTtww1+Ke+77LNatXye1zjY5pOuk1oh2C18SlYUFVgcOHMA3vvFN3HXXdjzwwAMYGhoSqfRf/dVf4ZFHHsHKlSvRbrfl36XLRrFy9RrU61VcOHdG3HaPHTmGpSPLcMf6O1Cv1VCtzomJ0YYtWzEzO4N6vYZsFOHf//v/gD/4t/8HvvGtb+HxRz8nvX2vT07Kq7Js2XK88tqrOHHsKB56+GFhtYeHh7Fm1Wr88R/+O/wv//xfIFso49/88/8Vv/4//hNcdkfQCLOiPuHSQCks3WqlPYndC5yM1mgaqQPBp7q66x5tk5KLAPP2xgQfh6MvAsyPw1P4AK/h4wAw56sJF6yFNKuv1kGpvJEuZpLtM/sGM9FklbQ3mVmYUhuVSvVMKJsGFml8l/rIzcM8X0s5L2M9bxtMf1+3p4Ui8vmGIcm35m+CH+Bjf8dDdUmEb7pmBVAJuDYgc14QEMsh3+FMtx9wJokKuWphL1kPZoSP6ukuQbjOF9NHzNR2SZxjM+PzJqkaaKjbHWWbCio1+2prfSwj+mE9tw/qPHRqlYSzdcsyNZg6VgR7rJsx7rnpQDB1AZb90XE3c9/INXlsMUpKuLUu9kfnRZqx0mdD6ZQFmHQWPHXsMKb2fR27B/bJscZbS3Elswsrt96DdevXSADc9pvCjEnDcF6zAFdSV+ZdNiyXsomaMjf+08o4apgT31kclAvI0No1+16LPM/KaE3AqPG9/Yy+O3pMXaCUxUvkeQSZblRA2KCTRgvwIoTVHNxODp1CG76bApjS0kMt/fWdpPvlDM7ufxnL2i9jIDcdg1rWDIqbY9ZBlAlxqTGC4Xu+ht6lq0VSJzCbyRMDtER62gkxW3cwW9PDL+13UchG2oydDpCuNOyQ+sB6i6DQxUBvXgL1ick2Gq0GppstrBruw7UbN5AvFdFqBFi7cgiFPJlCBznkZBwVrKmEledVAyGOnAftCchZRzMg+yikkYUZR85JOgTzebCVgbq9apmtmjapiRNZOzNmHfa9ZIsUNSGSp25Aquwodm2grJdMEF1aGfiyHYx1T5Vjm+uQSWsTEWa1t27TsvEYC6Ksg2bDx8svviF9X92ZI1hVOI92J4s5v4xLrfXoXbYN9zzwAAbLebgMyKUesIYg9PHCc3+DLQUmVOZQ9V2MtTbCr+zCo489iWJBzXY0g6NsmHXxtfdt52za+dgmbxXk8J4U3AjLadrukMVs1BvyL1nLSl9FjKI4nxTcKcBSwO+gWq3i3NGXMHvu75FxAjSyw2iV16Pl9MH1x9GYmUKusgpbt27F6OgICoWSGAx17Xl27Y335G4VgTod2/3TOjebJr5di6G+6xak2tYq8UdM4slvKYjmu1DuKYqxj+ZLzCLXcfD6C98HrnwPywpX4Urz1tR+bf6YToxfqo+i1vswBpdvxrq1a0UloK9+kpDQ49selnattAfW1iF8P9g65fs//CE2bNyETRs3YXBwEGdOn8HTTz8t7DVrNLdv24a+3goOHDqEe++7D6dOnRKGfvnocnzvu9+XFin33HuPXPaNGxN49dVXsGfvPbh+YxLb79qOQs7Dv/zd38W/+td/gD/84/8Lv/wLvyCtbm5MTmDpwBIsHRnFS6+8irELl/CVn/85XLt2FafPnMITT3wB/9Nv/xP8v1//j/DKPfjNX/5F/LN/+8e4WlqJRpBF0RObWSEF2H+zK4IQEzcta5LYLqQ0X+dR0iczlcxelMh+UFv9x+44iwDzY/dI3t8FfewBZryAm0bItjWJMFFad2kbAQvANEGsBZhdSrxbBJiW6DDwJDXA+hu9JBtBJn9tM94LPZG3A5gLgmkbJnxE9XvvBjDjjdpCBLNbpLPMNmhJBswCe4vsbSh0+2BmwiJYoElHOq31sHGqhvgKFm29mvx9PHG6zUZi4CwMCUGYNoImw5YGRpp2XTil8P7e2Nv97WSOs+5O3UAT9tKCcdYQafY9YRs0jFb2QEJ5W/9nAkU7Pzje2mPTOFjG5g1GomwoDJlWhvWjoYw4DrKvIWVWUYCTRw5h9uD/JwCTP5OtYZysbsLwHXuw895tAhz8gCY1BJhaVycSQAsw5Q4UKIrLqBzFvMWxBNaAPzMf1I00qW/jc1YZngbz6kapqXhNdKloUcCqyBJpKKRpeU1tmDYPIuFkT8YcvLAsrUuiQksYlGDOlVoqp9SC71Sld6MweuKCSvZP/kfOeWjfCeDyT7DSO4Gi25L6NrmGyBUnUJYesrXJpfoIhvf+Q/QsXWVbCqYycjoHWu0I58Z91Ft0knWwdqiAwR5PnCnnaB/phegr5jEz10DTh/S1Wzvai6AdYGI6Qjto4cJMA3cOD4ozbv+Qh+tXfCxfNohiwYdHB1KppaRzJsdMGTOV4nKsmBDw4GVzImklE03nWYHoUi9p3mK+f6a/JpMivs+2M6E+Bqk35MgYSag2y9E2Fk5B/p5OufqjPS81l6nJBkpsvWwBWSevvf9IZIbKOAkrbVxtA5Fga6sbPhfdJVSDn3b+5HPk/U1NTgrTdOHkGbjXX0M9LKHuLMHA8i1YsWY9hkaXoy/vcojRqPsIWi1EUQvPPfs3uLPwAkrZKmpBBhP+KkwXHsbnHnsS5QLbfpheiCIh1ppKC9y19tQkRcyya3v2yniaa9V6QG03o4pNncVhEKA2V0cQROgf6EfGNaDcOIxyBPkd3nutVsORwwcwe/ZH2FA5xepcXPFXozr8JPJ9S3Hh6JsIGlWsXrkM23fcheGhpXDpcBUzruYZGAGxPh8DKGM2M5Xwte+vpQL1cXZRoVZ+mgDM9F5EGXALtdmG1IUWe/JxmxdLp05OTuHAa8+hOPMTrCheRk4aQy6wHpvzzvkVnGvfhdEtn8f6jZsF3OkzScyGDDUf3zfLfjTZY70BVKbsUiK7/wCefubH2LZ9OwYHh1DMFzA7O4vnn38e27ZtxZmzZ/FzX/kK1q5dhT/9s6/jsccew2uvvo51a9dg+/bt+Pa3/1rm3K7du+QZzVXn8Hd/9z3s3rMHV69ewy/9wi+JU/Bv/dZviUT2j/7wj/C1r30Npd4Srly5jKKbx9CSYew/eBDV2Tn88q/+Gs6eOYMf/uD7+G//m1/HP/2nv4M/+/M/R65SwW/80i/in/2bP8a1ygq0Ahd5l7146RytbVKMIjlOMsr7ZNzLbU9TZdqtDLp7nBdrMG93HPDRHH8RYH40437bzvpxB5iJPEIDV21NYqRLdvGxoNKwIjEENIDSAkUjhkvWdJM1VPlLSpVjE5Ym3ExwngUR86S5cXhi4oq3wUxppmP+A03LY+zffVwZTAvcYlJPwHbCxL4XXHw77zHJPJvwRBo1K8C096DAUv9l+SS/I03RY4CZ8Gw8Shpg8v+5KRL40EGPMCJOMthan9v25t6eA3clF4xMlrdinZktS5uE0ImhkYXUgjlthid1mTqkKn8VsMj2dDR7ocGDxQrGFEZlcaYmx+A5yqjyrK8mW3nlEt585Vn0Vl/Frv4D8uK1OyWcq65HZtUj2LF3ozJhUtdn2WXL7KSDPFt/Zh1fyaLpzOGzZj1f8qOf0fpB4+Iq15gGoQSWatQj8NW0hZD2Coa9jF1WbQ0ig3knkPYgmcgT19gOAaYXIpfPoT0XAW6ETEndZaVJvQAnU70nYFWZ1pefO4glMz/C8sJlZNieQUBaFhZDKcCMMFYfwVT5PqzfdTd6+yvxLWr7GJnZGJ/2MT3bxlAlQivKoOK6KFU8nB5rIedEmGw0MdCTR63ho1xyUWu2MDrYi3aDz4IMZxMnxtpY3z+AbKmO/kEXV883sGJ5CcVCE55TFjmqmJvEXVPNzGJfSZlIppep9MPzETiUuWpWwzwlM6fYV5RspwIjAetGw631+vbzBuDLPernBboYgGXLWhWwq4zXcwgwCUYVoNGJ1sqGWe/II7dCuhSrGZKkm2Q+Kwuj9XR02o2QZSNdrkNhW+SF09en8MaPX4BX7MPmu3ZhZNko3GIf2k4GfV4WubCDWrUl70s7bOLpp7+LlZlDWFU8j8l2AYdn96A8uBGPPf6ESDr5zJWRNckNAZj6r63zs+tY+l1P2l5on0W6Acefs/tbp4NWvYl6rYV8IY9KT9HU3uozUzZY508QBjh79iyOHXwZ5eAsluavoBl5uDH8C+hfuQUn972KgXIOd27egKElg+jtoVEQ+0Oa2kR5ZnIF8e5qmb6F1uH0PpL+880JXLtKSXpMj22WsEathcZcC8ViHoWKGvvYszN5dOTIUcyd+S6WREdQdhsy1vEBUhJevpeT7QFcqK/E6JbHsHbDnVK7ynYn83+6ErG6PBoTMntoOmmr0+++/fvwzDPP4uGHH8bM9BRazSbWrlmDH/7oR9i0aROujV/D5x99FIPDw/jbp76LRx5+GEcOHcLwkiXYuHkjvv3tb0sd7fDIMqxctQa5Qg7f/tY3sWf3XtTmqnj0c59DuVzC7/zO7+D3f/9f4Q//3R/hH/zyP8CS4SXSk3RutoqJySlcvHRJ1ryv/eqv4dTJU/i77z6Ff/yP/nv8/u//a/z+H/ye1Gz+5q/+Kn73j/9vXC8tRxue1mCKmRfnfjrWsslfW1ai960g/ObxsuO3CDBvmkqfil8sAsxPxWNMbuLjADB1QYlX126ZjAklBFia3k3iKdGJhAWxvdaEmYibu2sgqAEGA1hdxET2p6SFLmJdm0IqkDT1XzEDFuNGDVTNl+3edPOMmFec1lXrYhbPd5pGtxN03cr07QYZBnynQLd9XprlT5lI2EdojSVu4WS3916TJyisGmXVAQ1+EtCoTIRCBvvYfDNfEvY7yRjMB5gCQtgfjG540lveuBi+F5R9C+P0YX1kfkBmb0NAOBlNIwO2v7dJk8QGw/xpAYBpIgeZMwTzOmb6ftJpUN5RShINO9p1z/x8BihkFVycPfYWLr7yn3BX72H0e+zzmMGUP4SrmbuxZONerFw3YmrqEtZDXn1xbyUHqg6swiMSoAlgk1liAnL+PnEiVbORxKla2EfDXEr9Vmot0Xlk2SsFJcaTRFhdYTANONQ6QPJrBAWhgEE3LACNPFw3J8DR99tw8m0g30boaL2edblNeFexz8DLzx1C39RzWFUag+fQTIfgUg16KGdki4mOE+FSfRmOz23EnkcfwtJlQzetuRyfE5cbKHsh1vXl0KTzLEEbHJy65GPFcBanLjZQKmSF2FsxmMeNqRoGByto1rKot2i808Kl6wG23zGKiekJeC5rGR0sWwbkc2RrywYcaq2k9Jc07BlNgwh6CMLUsMX0LJUaSF109B+t0ZVWILFfbbrfpaQ0DHOdXruVQeb8k9pTAaUWMOicsT9ZAaKsFVX2T/v5sX+jutUqwGxIb1CZ/aZ+V69TXXKVReQzYK1pJABT5kwYYfLaDPJeBSNLV8DLldHseKj5IXrp6OwHmBNWzYWbz+LshfM48fpT2Nb7ptS2vTDxIJYMDIjscfWa1dJ+QruDto0KPAnS9Z21PSAViCtTmRgzaZ/JNMOmoyD7LPuftgPUqg0By30DZWT4Ptr+jCkzJn5namoaV69cRatRRf3yy/BapzBZuBt+/12YujImyYi9u7ajp7fXsJfWbzhtkmZSCQKSNYmpbVfeJou7AOPVvaYtDDC55BNgNqstafdSqLAfqNnqOx1cGruE02+9iOHmcxj0rs8jLvnBZL7UghKu4G40C5uxY9deDA8vMVPJSIltABEf326c+nzihLdpMyO/zWbw5ptv4qUXXsJjj34eV69clp6jO3fdjb9/+hmsXbcOWdZ2St10hEKlF5s3b8HU9eu4dPGivPsvv/wK+vsHMDQ8DM/Nolwq4Pixo9ixaw98aUIZwXMz+O53voPf/u3fxn/4kz/Bl778ZVRKZUzduIFqvQ4nV8CVq1fghCF+9ud+EafPnMFPnn0a/91v/AaeeebHGOipoNQ/gP/8F/8R//h//t8wnl2CRpSRxArfN205ovNL1C6O1mMm7HJ61e9WD6X/ZhFgflgRwYd7nkWA+eGO920/28cHYCYL9PzNQ8xCbOG3bbRsmvlqnKjBnCxaJuDXzLGR6zFtJnVfYmSm8hMbElopCq3S7WjHPetioZO6m8XAyZ7Pbth2Y4gbKMbPTXGzHjkBJzc/Vpv9tVl3+4nbC8DeZnqldMVd7T1SqiMJ86XfoRkXiaoTFtM2VZ5/hnfKLn/w92q5a+UiuJGxabPEkbavWix45if0xzIe+n/W1t/8nwlsumXEBEus1UrYrA/+Xm77UqBhT5emPH4h9P2xwM8wvrbuSlm9BdRi84LAhMHUz3pkMIVx6mhvNtZ2ipOtMRCal+HJOUDBVenimWNvYfKNP8Ou/v2x6+DVcAOaI4/jjq3r4OXpAqpGNXJf0j/RgceqQSevbIkkSLQuT71LtU2K1h9Kt0SZ3AQg4sppGBpb19bJGE5FvzmZAQAAIABJREFUdW9xVBzfNut0Jeug92gpWevOKc6xxkwm5LWScWRtYFRAVPWQy5bRaDfRybbhlQN03BZCYajEezUecZ7PGtS88twhONcPYGPlNMrZmgDWoG1kzsRgBLiIMNZYhhvFz2Dznt3oG+hJBezmLYgcHL5Yx1DFwaoKAWYWM+0mik4ep65WsWJJDscv1tFT9JDJuVg9kMf4eB2DS/Pwm8DEVAPNdoCpmQ4e3L0KE1PTwlaWS6xvY49SPkY12ZFkISiFLUuTeQWUBJgqcSbwlrXF9Lu0s1LYYZE4aysQeW8NVSsiWwOgVNKs77wRYRvGTWWz8vcW+Msx5MNmQosPrLCjItnrQICytDlhH00zY9pRA37I9jEUgxogKkBIzylGNp0wBphk+Dg7uet4GVfYXNcpI5stodlxUfUD9FAV0WpjZroGL5uVHpSNdoDXXvgOVjvPIAMfb05vRctZiuWrN+ChRz4rQDDTCeF2tBVMFEtlTX9IeYcN42jeDZHJxqtfdzLNSmjFhCkK4r6Y7L9YquQkYcGazJxHeatdBRSgE7SEQYR6vY4zR15E+8oziPIDuOzdh+bcHCqegz27dmDNmjX63FNJZvtctI6USZ/A/L3WUs/fJ9Or40Jr73xFihH42yVe9gYCzFaVDObNAPPY8eOYPf0UhsNDKLmN7sV4nvxoxu9FffBJLFl3P0ZGKP3lPDdyf1lTNEkWr65d9x3rrIxCQech+95evXoVF89fxJaNmzFXq6PaqGF4ZBTHT53C0NASuLk8Jq+PoxO2sWLNHejvG0BjdhaXzp9Ds1nHsWMnsWz5CqxcswbV6iwKXlaYyaUrV6HeaGNqahI5L4sb16/hvvvux09eeAGbNm8RI6eJ8WtotX30Di/D5PQkvCjEhq13YfzadVy+dBb37L0HN27cwJVz51DpH8DVyxexfvdDuBZV0GTNpWv7buq9a6wmg2Lc3LtjpPjBvM22twgwP5x44MM+yyLA/LBH/Daf7+MKMG2cK+GeBKDKQCWVbmb/N/uhCJNMobjkQYXx1GXcOpFJrZxJEMrGpau+bFyWYeha9AUzKWiyTIfGIol8SoJsqduxAcm87KvdR2y5iPmvNVlQ9ozgRzdlZhpTsPYdM7W3bWqk2EoFkhZ0Gbc9E7LzPzabnEiZ9Qat7FSCHDOGcTBnNUlWomxu5IMHZfrsOA8Y9vHPzJ7G0l4jM9TTpxMcRlInv+rOlL8dQObc8oQNSTbQ2/Z8buOBF2av00jPGiIlKgGtSzSJhq5x7B47eY9sskVePXvcpCZWajPnA0zzalkGkxJFAsypN76OXQMH49GYzm9HZ82XsXz1sJGMqqOoraf1nCJyUQ+CVgftdiAW/p6nclZtzUBHYO2LKPV1lEMSbEYKDHSdoPQyg6DTgB/VDWBL36f9c/I7Mc4RsEMQyWBZgY0yYIL61LNVJP4deFEe4VweUSuL0AnhVkI4+RY6Tsu04rDmQsreCWduHD9fee5NDMw8ixXFS/Ac9gPIIKIjrRB8WrfI+z04vQMjOz6H5WtWIJdTR1RZy2x7lijEsUvTcAseVvQXMVn14Xay6CtkcOTSJPxaByjmsWzIQ5DJYWkJ8NsOSj00gwkwNRei2ozQrEe4Z8tyoM2WFnQcdRFmqmIQFIY5RI4Pug95Tg65bK+MedhpqetrGCLo+AIsE6OlWH5iRKDsiclnRWUCXWhVPsyfhJG0wb3WFqqcU995YRZjF09l9VRcSsMZuy4wGFbnT/bxdLPKlvIxWsfWZqQMptR6GpMc6T9pQKm+V+qUqXuS9WeOpL4u55TgZQgwi2iGWTTCDipZIB+xBjOA32whCkLcmJzB4cNPY1PpFbhOAxfqazGR3YlNu/Zi2crVKGYy6Mm5pg90JGBT57JpoWPOmwa+2oJGJbRyx1KLmfxZxtIoPAi+G9WWgEY3R0Y8QqFQRC5XMKy6gQZi2MI7zSDwA1w8fxpvHfgJZqt11DND6IQh1q1ajnvv2Y2ent6YuU4DQUmcSJKhKQZHBPVSj8t65PjZdC+Gb7eHdB23CwinJbJtYTApkc2XCZ7NztDpSA/KM0dewiq8iuH8RGq/MItTKjF3sroB3oovYOv2Pejt7elK2un1WSmxBZp2rbDvoA1qyBpHaLaaqNWqsqlS1VAs9aIVArPNNpD1ELD1jpdDEHbQ9lkWECGXz6Mnn0GmXsX+l57DxPgVeKUebN65B4WBEdQDrjfM8GWF+eQa6bOPEFl29sQslzFbrSFXKMg747eakFcjn5c2KDnWxOeKoFt05LdQLpXAOnm/NmtMuyL4uR5M+Tkx9bHqIG6PNt8jQ2Ycf+1TTCuE3ikeWASYtzEI+AgPvQgwP8LBvx2n/rgCTJXEMmhggGhAoO3YrjkwTUqbjY+LogBMysBUeWT6Hep3uXcKAHCUDZXjW4ApshKLcpK9wx7f+jVY4BQHxtbEQ0iKpC7TKJGsSs7U/1ipVsK4SpBpJIE2q2lZIZNy/4gBpgbeAtAMUNPsvgZeIi/NqimGbppJbpw4WYfEPjsjbzIBngRbxrV1/ubyQc5zPns/VFmsBcpJmiLh3RKoY4JAQ0ppwJVc0UIAU8IoAiOCA1dB93xZ9Ad5Tx/esZL6yrQENJmbps7LPGvpgJFqX3KTii0exzRgTd0N3wVj/mMDEu2BqMkjYTAzymicPnIYk6//OXb3H0KzU8ZYYzmcgZ1Ye+d9YkCiCZyUWZNEqxkgoFzVtAUwr7p9VhJYxwBE6zV1lVGjFgZ7BCPSZoDSwAxZomQ2qbwtqXfTF0OBD8FdxqUDawsB22WwJYR6nyoYAjBxfUrcQmcnanDnriMX1jGLfgyuW4NcyQR5DjA4PCgBoDZmF7giwObG+DQO7TuJO8IfYSQ/buSx2iIFmdAANdVunHKfxIodD6Cvv2Keme0NyuBdn/u16VmMTTRRyblo+A5WDRbQW3ExVQvh10PkygX0FDrwOyEKHhcDApsOGo0Mrtxoo9XpoFwsYHSgIiZYZGwFcKAuABOdPDJowkETOQGYPbJotMMagqgtz1lkwzqMylQ6rNNT8Ji8s3xW2jaDyUhdQ82XzPpjVyb+3r7P0r+WrJxZ/LmuW6meSm5T7zFZM2SRdxMgJU7SBo42Oy0EURMdBDLuGjybfqiijkkYGrm+2KlV6+vcTA6utE7JCcCcrrfhNOtY2jcA1y1jZmoK41cu49SJwyi13kAm08REsw8lL8S1cD1Wb7wLu++9R9dpJtHCADknRG8hh5zLMWPP6BC16iyqtZr0P+zp6cHc3JwYv3BOs8UIez+y/pLjkM/n4XkqFVXZLNButaVPJMFIrpiVntNe3kPOK4nbr/yk2+aIGy/QatRx7sIFXBq7IiPB93vZ6DDW3rEGXtYYOUmbGz4Dy86zN6mPdrsh/6UJUM5jnal+ziYF31NiMk4acn6kajABNKo3A0w7i65cvowDBw5hpPlDLM9fTIIEYy6U3iMOzmxHadWj2LlzO3p7teelTTDYvdOaL2l9uPbd1RrZZE/iZycmbkgtK/tyMklQ7OnH8MrVQL4Mn+PEZ5VxZX9rhRwvR2YgGc9cJ0Qx9DF9+RyatVnke/pRHl6OupNDi3XZVgVhO9nYfT0l05URkkRJJK1uI0kY6/MT3ltevaQePUNn3bCDrNtBI3TQ9LkramKfj0y9DrRVWGhfD7NRzN9b34mJ/uwyB8OFD28nXDzThzMCiwDzwxnnD+0sBJjPXl9A3vZTXoFJDHd9+6ZA86Zjz2/VoYFhFHbA0qzIGm3Iam/NMsxeJrI6Ay4ZR0nm1Hxf1jrV/XNh8wiGGALEclvNoMmeaMMVs6PEwUvcbkBBqEpsbdhpxy0VMIu0zsgqjWRUFHRyknnnMlVDwtjErQbsPZj7e/fB+ymfVJqz6z5EbP5ppMLctCzA7EZbCuhtwGcbyEufxIwyXVp3YYIeUz9jI0YmBdLlqungL76iFDnUzYelrrkbAZptUmMAK4vlPWjNnA0Z7OPQoyZP0KYu7PG7+2HetOkZdpcbsNQVZnVMPg0A0za4j0fCumt2PRwdOQkc+P5lCQLmzSd9wfSnC1vGYbe+gzRLsgDTftzUdfHYeQfI08UzinD66GFMvvp17Oo7hKvNERye2YYVqzZj+107pd2B+NiaTI8wMwxqQm2DkStkkC8Q8ui81Aia7qDmO1xjxAnU1vepJI+AgokpBtcM1jOuZRCTG9S4Vxkgq2oIKY30HHhFB1G2jQBkIxne6T/KKgInDh7E7JWT6LRqGIyuoic7i+v+CGr921GL8mg1WvL6LV89gv7+XlR6Kqj0ljEzPYtmvS69Es+dvoyNmR9jWWEciFx0Qk2q0TlWJLjmEVzq+SqW3fkZVHpKpiRdHU3UdVZBb91vCsDkfXNMl/V7yHu8WgLDCI5bEKkcwS3ZkNCo//y2i/GZCH4G6C0p4yRsiZiVmLhexidE3mnDc5ookJ3KlISh9aMaAulbmbC9yq3adiXGsdeAf508pu7SJMCS97Q7YNc1xjQQkseurKcuzwnAtO1NdMLams8M8pmKUc8ayGqAro/QAExqJWy5hXWn1WtQFbXKZglWeUeURjN5IS1WOuyF6qIdZnF27BounTqJPTvuxtDgKE6dPImDB/bBr1/F9v5DODS5BrV2ATsHjuPY3FYMr96On/3Kl9GOAsy12pi4MYXW3BzuWDGKwb4BEeO2Wk2cOHEUbx4+jHXr7sDOHTtx9OhRXLx4EcuWLcP169exfPlyMaQh2GSfRfY4JMMpMu8wkM9cuzqBwf5B9PaX4Xra0JAA03MLKnk3zrX6CitrTNVPo9FAtd4QiTHpX7L5jpdFPldEgd9lrarZ4/XljYS5DIKWPKcs28Vk9XPvH2CmFqOUyU+z2u4y+bFvNlvxsE1I69KPsDR7RnqYuhm7xnSvd6fm7kBu5RewZfte9PURYFpFjK0HV0WDyH4FYKbrj5O1JAhCHD9xClfGxrBs6QhafoAb1TpG1q5Hz/AyOB6NiLLizOoTWHY6CMIIEevaCQmDELkOkKd5mCTqM2g5GTQYE3HlsYoSu66LGkvXRDUHM88ya0zS5PcaX8lbYdyy+WyZmBPzPGJemmRnO2j5HYR+lpcobuvyGkliWeMJMq6pyMu8g2Y/NiVP3SOblHAsAsz5I/Pp+P9FgPnpeI7xXVAq8ex1BjvdG/Gt3OaCPIRhfkxSy5jtmLp1u7HfvGqYLDwXNIYuRpZpAjori40XIys3kiCNshENaqWPoeUcDOtmazdlqyO7KRb3iXxWAGuibtVRSAcrIrs1AagAlqTgzISm3Xdj0KTiQhNVmz7NNnMrzJ2wIqZDnj2kfDxlJKRL7rzjv8uTWRCFpZ9UAqg0dNK7sL/VWaA7rkhbBSCyf5XlrbrPn0hjyQpRXmNr1izA1ONZkK2SVQ3y2EcsllYa8Gezmva20/han80C9y+1oJQfGlmXqbfkuSSZkGIjbwVgLjDqqZPefAEqxVbTqXzWymT1K+8pu34rL92H+Jk0btd76WZz9VJ0FnE+u1KHqr0IrbScn1CDHHPh86ZiLFemPNzUedoemVZJzVnIuVIUKSFQrU7j2IE3EJ37Hvb0H8Sl+iqQNdi8aSP27NktwZEEuaZAWCsWswjbIVrtJjIFH9kCg387L62ZBIM+vUD5r1w2v+tqgoocdbuAOlt0ZCPkS25cu6eAkg6ceqtpVj8MyT6yHo0sjAM3z/56Kvvk2sVIL4SP46//ANHV59Dr1pBDG64ToNXxcDVYgXP1lai2C1hbOo+2O4wqlsLzcsIetZpt9GWuYSR/DacnB7G2cFwAphN50l6kw96NmQhTfp8wva2wgMqKbdi4cyt6ekrKbpkemAw6852c3LXfqaERyFWKPJGyOPKPQUQGV3+nrITYp6HF7whDnBWpXjYbIM/+dx1fzGDIAOtU4JrCO3bhd8ooIkQlG8LzIgWYgfasVPUDg3iGwxymkkjQyVRKn8t4nO3epfDZMkZ897QOn2xJKLVk/An9DnJeDr4E+WoipOjPmvsYcyfpD6qMeRiybpSS5hxcyjSNZ7SwprJjaY0ij6cyWCO/jZcLTVDaPpQElDyLb/r9eZR9Gk47CIALZ6/g9VfewOef+AKWLhnG4f0H8PdPP4fevgzW5U/g4MQdGOzL4+7hS5jp/Rzu2LgN6+5Yg07UxszcHN48ehpHjxzH/bt3Y/fOXXIuArzX9r2Bb3zrm9i0YQO++tWv4sSJE3j99dfxmc98Bm+9dRh79u7BqlWrcO7cOfjtNu6880709fVJgqHZbODAwQN4662j2L1jLzZt3Ag3H6EZVJHP9aCQ5/PRZ2brOmmGJE+cz9X35b3M59h/NETLp1lQgHy+Ir1GOT/4DFSqrWMYBuoIzO8TiAt7GS/QSb3irS2L3RFLt8kfpchag1mQGsycKdO3KRmIqc6Nq2dRu/A0Ks1DKGWbC2bmj8xsQWHVo9JOpLev3yTFdY/QWlJ1t7Y14qzDzmW1LjyiykIWnkhcYk+cPCXByvp169BstnH45DnkBpdiaNVaZPMFAZLsB85/JQksUnsH9OxhWyK+n9yTZZ2WUpFEbB5XKKQHL7XGa7SUojdNH+T5oFDXfws6DfaX5w1wLksdu5ahmrXVxHfmcaT3lXeTyNr1eRFg3tqM/6R9ahFgftKe2LtcrwDMcbuoL4hOFjzCwmYghqAwElWjUpPslTq1J66jXcG3aYLMQJ2NeNWTR4NWZtFMvjkxyYkz1/o3Ugdogl2NbU1mTHplqiRWNjlJ0htGygbBqWCQ18cFTq3r1d2MB5bkm2TcDDgyIzIf7NhN0Q6YLrp2xVbppbA8qb6CFnCJtDDuER3zpzeN/duNe/qcN32paydJGDk9S1KzlOwlygDbekWCfuOTlGwSKckXf2klylp7mWzKZuT1idl6SNPLlG0nbJsA/XuyTDru6saYzEcJMCSJ0P07Pb7OFb0fXrthTUVibT9/63P7vb7iMr0ImClLcpUx6prf7/WAn5TPx83LtR9ezmV9mrI3MYMbpy+ScG4hFpjvm7o8UyabMNsG7kkbmLzjCMBsB02cOHwQjSP/RSSylxurMNHzBLbfvRW9/azjo1ySnJKiPWGGWOvYyiFoOojyTTgF9og0wMRk4gXUmOSVSbdrnSTdTamUiLKI6nm0W0C2GCFbMOydkdppYGzaapi6SEnSRBlEfgZRmyyegrG0MZnRmeHc4adQmPoR+rxZ9R5izWQmQjN0MdZcjhm/D2tKFwV4NqMCJtuDKGSaKGYbKGabKLt1VIOy/H8h6yPD6w0dRNKvL8K034s3Z7Zh5Z27MbpiFH0DRamJVHmelfmbVcyJjPGSiwgewo6LIKJ0kly9Gsjo2sZnxjFiko8sHCcvAUETbiaQ+kjpkcJay9S6LQ6xyKAdVYQRZf1rjt+Bb5JFwi/LdatcVcEez0tQwkBdEwBpcJnK6cVKErvuhHCzngAt1pLRlEZYUgGZqZ6aBixKaoHUixj0EAz42rojUsMf3quw4h1fTYgogxUppCba9JgdRDFo1aaxdKPVPpM65jT7IfDwMuxh6YpUthNmcOniFfzk2ZfxxBe/iELew9Pf+UtcuXAcGNiKsttBfuQORHNXsGPoOga2/QpWrFghPVOdToDZWg37Dx7DoUNvYe3KFXjyyS+I9JXy1n1v7Md3vvMUdu26WwxoWEu5f/9+aX3BNhgPPfQgtmzZLMzmyZMncc8996gJTyeD2blZHD12BKdOnkFPeQAP3nc/Kv15NII55L0yioWKMPc0WiKgp6RT55eODZM7nANSryn1lb4AUdbm8t6V4bX2e6ZHbsocwdaFJstjYlh0a0umYaN1m+iqjeR7yj6YzZplMDknzQdTsov9+w9g7uwPsCJ7VN63rvxvB2Ke1ej7LFZv3oOlI0Myz6wmRuukCZiZlOCc0gCD0mI3kzfKAe3Jy59mu42jx0+h1WjijjWrUas3cfzCZSxZsx79y1aINJYJVAGXBjiq0kjlp0mC8PbtffPHXdc1PXcYEPxqktr2pDVbpUZr5gJ/miTsYg3mrc34T9qnFgHmJ+2Jvcv1ikR23GapEi+5d7vNdwQ6xjSHe4OwdmTqJPGYuL2mA3C77GsbCV0ghRExNV12Fbd1NYpT1aTHyo7samrCnljKYe0hbC1XAlb1enSN42amWWxea9bI28z6r8cyvfoEaNnMm2UAY4dZZWosK2ivW2q7xMCHBiaKm2IRlTAECpKNEik5wXz2MrUoL/R8dBtZYDN5G4Cpn0wXn9pEp24M9vlZ8JcEiMk5rMGLgOfY6EWvLo0z5wNMZaUUUHBsxSeSm1JoLPPjWzHnigGmucO4zkqDErFjidlzAzDjwMAGoe82q3+6vxdA7BBgqkQ2Ma/5ZDOYtzIaafMSStBdyoPNDOYcVzhlgnzbGXBeZsa8gvItziGOo3WslVpKh06bCi494hW6yB59E1P7vo7d/W8KwLze8zi27dyE3gFKGMkp+Vr7KC+vyiuz7SKiZg5RrolMvmWYFa21tIyT3o+hISVxkkWWwR/ri4Ms/KqCLLcUIsw2lR2UuafvEdcOZVkMgyUAhoDZQ6ZTQCeQRpQCVERqFqrr2I0bE7hy4odY4r+C/tycOpmS5cwqw9aMcgg6HvJOEx4BI2vGwgJcmgCxFjTF7ssax693XAFTIo/NsNwggzemduHOh57EyOgysF7KPiHK2sip0XWU0lZf5Has28siFLYuI+ZLfD4Re3GKplj/o4ApA0/GigscAWhTzdA6hjVk3amKkuNpxWskO8o+eQ2CzDCDXKeNfKau6zHZLFkjcsoQkgl1yJAa6WwMMC0DbWvq7PuujrsW4Oiz4XhnhZELAtMqJCW1VdWGLj663xAcKTiWIDlUdlNAdZYAMwAl0LFKw8wDBZg8jJVdq4yFAFIAs2Y7EUZtAcsKWnPIZYrIwMO5S5fx7DPP4/OPfB4z05N47dlvwvWvo7jhy2jMdjC0dhnmxo5hS/kiinf8AjZsXC+9KbmYzlRr2H/4JE6fPC39Sp/80uMYHhkWs52Drx/E8z9+Ho98/nOYnZ3B1NSUsJiPPPJIDDDv2rYNx44fk7YYe/eSqdwkbUnoEnrhwnlcuzaOG9dn8NmHHsay5UPw0UI2m5P6SNZTMgFAd1KOj8rVVZ4u7Xa4RubYjsa0jonHSRNBKme3+0dSamDjBStxNp9IJRhuabXq2rzTMcytAkzWYc6d/T6WZ9gLsxtg1vwiTs6tx+odX8H6zZtBLyi9XiM1NTBQWuIIQ6/zjEkHPnvprWrMxZjcrbcDnDh9AePXrqG/p4JGq425doR127aj1D8k77MwlfbNkgS98a0wSXU7TrcyOh/EZzTJYhPyKttVGG1rjbrPorW97x0ALwLMD+JpffyOsQgwP37P5H1dkZr8pDbV93W05MsSW5j/tTLItHTJbhj8byJlND0rKesQtk/1+vGxDErRAFb7XsriZSQ19pg23LDhjCx4KamkBmMmU2/ALKVXwl5aWZWtmzT3QLCVllpaxlQ2Kb0ItU6f17rJEiJktdjGImb3ZBE2G6hhD5L+eUYloyn6W/8xEha7ccnYyqAkIuOuA8a1IfZZJUY4rH3tkkiaY3e56VrW1fCHaRhn25TYORBLZOM2IEkZjYyruVbpkZV6pt0yzQTdi3OvCaotuymA2LCkWopltjYZw/cykLc+5PwkzyXAiH3rjIusPcJPs3m+t7N/dJ+2yRlh5OlwyPpTEyxwtD3OeZFVKvMv2XYjSU9ftX2qNhFDvxjPPF9p+5DpwHMyItHkulCdmcGJ/a+hc/F72D1wCM2whPP+VhTXPYzNd60zoIDfVHaIgI4MZrZdQKfpKoOZb5laadVKEJImrRDMGyQtjzLwsgzcs+i0s/DrzCDQ4KaDIEOAYtucKKBQV+g4lyZshd6Defc7WTgRmTDto0hgwf8eOnAEU2dfwmrvMPrcWRmejKsundb51WTNUkPXPadtnKbJNK3nY8JGDH5Ekgu8PrUHUe9G7P3MTvQNVLQ8gNfMa6JSwfHQjgpok/2MQumlmRMmMkDkkDlUZk7XXAVvYk5CcCB5SkpyCQ4DBd9sqeLkVA0hV2AAtzj0xlAO7chFizWjkgwIUMgSZHI9pumQgmxdG/gZK2U1fQXlxnWcdAwsMDQtXaTFiFmaJXmhjrA0jxGzJZHCqjSRc1Akr7ZWUwAtAbOZpaxRFSCkYy/OtYbRVZCZNIhXLs5KcHmqLDz20zSSYuYZaAxEJo8JENcpoOj2wOl4uDg2hr//0Y+xc+cunD51GmOXzkqCcu/jP4/TB09gpjqB/nwTq7IncAW78dDDD2DV2rUCBM+PXcWRk+dwY3wc1RvjeOihe7Fr1w6Rm+5/4yBefvFVfPXnv4qJiQm88sor8t8nnngiBpibN2/C8WPHMXZ5DHfffTdWrlyFVquNixcuYGzsEsbHJ3D50jU8cP992HH3Njgee7XS9RcoF3tkXFg7ydpN3ivnEesJ+abRNEhYTpkX5u/CJsKwLQlN1y0glyObZzUp3QDkgwSYGnvoHOR/G/W2kcjmUaikGcx4J8XY2GWMH/kb9DZeQTnbDTD90MWJuQ1Yt/dXsHbDJkSSVNFj2zZCUivM5K0AL92fOP9caZ1EQxwH7SiDegg0fKDa9DE7PY25mWlhg3uGhlAeHEaY5Tulhjt2j5X6cNPySRcJuz7cvr1v/u4j92oMFAOqJ+bFUR/UvrgIMD+6ff92nnkRYN7O0f0Ijm1dZGMweIvXkGT/UouXjazskmflieb3WtaUXuz0zyKNpfzUMh/iRKlshsgmTWuJRHan2WQ1ktE2IfbH3ods/saJVoCtbP6m5soyjmYNlvy8QUcWOFpljiRaTU2ffDzpBR0zdHG9KWtvjPRG961EjqrATBlSbpLCLMRAOr0dpCpOtWCp6yce9wX2jDiwlU3NMEnmXk0wmvtrAAAgAElEQVQZaSxfscBNGF6bDDDjrUGWuSZzCSpf5L/WpVH/3jJYliG2UrvEBVR7DCreM88hNj/SDAFlzLof2oy16ZGVcnE0Z+sai7SRh9yfbOQLTOBUAuIWp/d7+Jgyrm6GQMTM2ZSk6tMNMBMgRsaRjpLCYoOOrx0UXQc51tlKT0IGTpCm28q3JT83A0xHGEvFCpRIRsiRIROfmBDjZ49hYv9/wcrMYfS4TYy3RtAauB9rtu9BuY/9+FTfwOBf6jBTDGanlUOUbyNTaBu8xlpN40pqemJaVYSak2iLCpnfLQ9OUBQ3WOQbCDK+zn8BFQmLplI4ZWME9kgdob7/tkxA6jr5jwHSp09cwuTJ17Cicwg9mRk5bpZULmsOBaTEqZpEOZ5y1Tavj77fGrYaBtMY/IjUtoiD03djyu/HI0/chyUjQ+p4yjYEBKPCNrK+kGPfRqbThEM20jCP0kxG3mEjPTafFIktzyjsE+X0ZGhUlktH0GymoIysvKOURWrvRAVfLIPw4HS0JUm7k0OzU0IxUxNVApMNAFuVmHZRZP9i1kMXY3kG4tiqa1OsVpFTZiVBIBBUDIm0HYckH4U9FP2IXLdlYrXvpq6hfD5qAqRgUQE1e00yeFb2UtucmHObql3ZmYTtNQs9x8HxpOelDgQNbWg4ZxlMusgWUfAqyHQ8jF8dx98+9T00wxDNlo9MoQcjK9di12f24si+/Tix7xWQrB/IXsFEuBJPfumLWL12LaZnqjh28iwyhZIY6Zw4eADDfb148vHHBfC99OqreOW11/ErX/uaOMc+9dRT0l/x0Ucfxauvvio1zGvWrsW1q1dRKBaxefNmFAtFTE5NiRlQpVzC7ExVQOro8hF8/vHPSi1ytTaNKHDQ3zcsbVw4WgokKdcko8ma3KwATGWzdLOkO6zvN9Bu12XtzufLyEvLEyZyjK+CSRqkGUdlQM0GfsvJwyRBab8SA0xKUkUiq30wpU2Jkcjy9Pb9m52dw7FDL6N19RUsz51B2a3FC9lEcwgT3l5s2vUEli0fNe12tO0N5wHni76gpuzHvNJiq0WJdDaHWuCgGrCe2UNIV17OvyCQekz2TXHzeQQOUzCclwm41HiHqgN13U9HFO9hM3vfH+V4aikR1PQnTvTaZ2W3+vcHehcB5vt+VB/LAywCzI/lY/npLyqRyOoLf6uvvYK2hb8RZ9y5cVvswD8wexyLQxOGTKSRCRFoWAAFWlJPF/dRtOxW4lqpl2BgoW2lYY7FjV8s240CmCYwMRBKsV8MipNG6hJamO/Y7Cld14y0VVxqU+xeKkOnAYVm8OwCH2Mnw9GJ0ZCx+mYinowMA+cUJokDyDgZnw7GkwMu8NATM6I0k2d7UmrQZAyOrJTFFuenzzEPcPM6ZIyM1jGdRVa7dQXhdvZIACZAQ+s47YZn9xrd5pMaSzteahCh7SWsRC0dVCw0y9MAruuz82Q3tzqv3/ubpJNBAKarbJ0G0gn4eu/H/GR8I32P1kWWSZ//n703f5LjvK4FT1VmVtbWewMNECsBYiMgUtxEbbQlS5besyOeYyZifpr5v2YiXsTE/DrznmM8DluynxZLpihK3AQQBEAS+771gu6uvXKZOPfeLzOr0QABEABBuZuC0Oiuqsz88svvu+eec8/lXKl5QMMn0GQUlIicqxeX0BYb/VGa34V97JHJ3xBUOImsGkelIo/1vRTDOMLC2ffQP/Zfsat+DZ14HDfxMmYO/Ag792zBIFbHSTpUOoDJ+jFlMOuIeyFAk5/aUO6b1kMpm6DAMA+ANIgtYXW5jTuLq0iHPvy0IRb8zZkyGlOBAAWRSxrIktYa5g4pCZOSymf1c+26RTJL4KUtfvj7bneA60d/h7GldzHhr2qZgPTN1BYkxbxJNrVHfmhzJltvyyglvq5/lNSWE1zu7MJK/U0gnMChl/eiMTHOylJEsbKHibQKSVEps3UIm8kTQFsZgjneikFPSjdb116BIJlMLMdBWxLomLIVC6+3Iq031KyHayOZKoIPsohiISZsLhAhLhFg+ujHDZTTBF6Z/TH75kqsbrtSh+eklFIf6cC3Ewq6dUj/JgNKgMl1RWopJdC3NZyg1NYbAY6S1NDj6GPsZSBJ9zvXI1PXN34eAaZxYGqCZeBe/+a/dT2TGVgKRUKa5RmszyPfSIkkf1/xa2II9dmp03j3vfdxbf42xmbmsGnrbuw7+CKmZpo4+u7vcOXUSfhehE0zdTQmtuLN734Lk9NTuHVzEecuXMHU1i0IAh+nPj6OtDfAj37wA9SqVfzp6Ec4ceoE/tNPfoItc1sEVJ47dw5HjhzBsWPHxOCHjrIcZzrI8g+vhe6xN65fx/Zt29DvDvD22++gUvXxvbe+g+ZEiFZ7CaXUx+T4nNZdCjjkfquOqVEUaR9LAkwDl1KHm3CODTGkUyxbo1RqAra0RtV6W7ipXVhTHxfAdCvtXRLZBh1adRa4fVjAUxTjypWr+PzknzDWeQ/PhZcQlgcYJj7OtXdj7PmfYt+hV9AYqyIiKyvzXll9XqsuBOrUrD1UdXYwMhqkHpaH0rQHqR+KkZYmqVkPbaCNHhWaSpF91YUaEkNJmxI3857cjne/3YnP9pCyXetZ7p4N3c8fJsK8/x64ATC/HjHCw57lBsB82BF7xl9fBJgPsyQJUDHAkiWpnNykIH7SbJ2BM6mvchxhDqoyqCoxgS1E9qFOWpnjSCsitxBAz8PVc1iFT/beQjWka+ibBZB2LNZ9mfmOeqSbXNNtZvb5Is8ykMVFVLOHuVTKTscCVYcyXMBhAE2uT7zBdZ8RY4y8CXE+/vzcYvSYTyIHEO81rYrAknuN1geOKnddEK0AQRvMmzuHCsWsXEICf5PG6mZo9RVZSKVnIRJICfYsGLVeV7x6BzAdENTbn4vH5N2iSLMaVGeuVHADLl7r/TapuzLcT+XZ02g1pJMx7dxtf/8PBTAtLUVwybpaSmXrfgljQYoK4VuSSt+1blIS6Rd5oOKXDJklgVwNpiYzlDGnNDYw+ePVK5dw7ejPsW3wDrbVbuJm/zksT/wUL3/rTQRVMnHq0qggh60QeE/UCZYS2aQXIA2H8OoM9hj80qQlB5huRgt7aQDz7GeXcOazi0DsoRQrs7HpuSaeP7gNSwuraIRj2LZlq7RVkmeJPTI9Ci2156XKb7X3oas9kxXC6jUd4fDJux+iefvX2Fq7ZcBH2cIiwLxnjHbXclE2kx+qeyMxProS/BBTL/wA9WYN1bEQaTlAP64gSlj/pwx84NH8SAPh1FxUkUYg+Ncn16kR9JnlyBIMqMmPMr0852HaFYmgAAW60rIIX4LsgSXT+LywLlX1dPSUjSjD5VoSB+gnTW1j4rXhZ8COIFDvkLZScQBTGUa5XRJg54wkz8tnn0Ax01Ew6gC/gPcMtNjC52rGZO4R6BgTLV3mXZd4lyJTRnT9lXpk1VIJbDkUBtO1shHgQZl0OYRPBku+97F4Zxm/+80vEa98hhvJXrz8nbfEufb6xXPod+5gZWEew24HzWYN3//+d1GrjmNiqoEg9DDsJeh0hyhVOWolLC4tozuMMTs7J2tU3FnBsNPG7PSMGP+wDyb/sF/jysqK9L7kH7KN/JssJ69v0O+j3+8jDCrotnu4ceMWGuNVzG6eFRl3p7ckdcXjzc1Wg6zjQnAUx+xlORTX4zDUPqKa/FXJtbQ2SbRu0/PZE5QqBGtvYnvm2kSjk2i7ZOSDLfUulXV3Jv1BASbPg31DOVYXP/4FGiu/wVRlGWdbzyOaehMHX3oTM5s2y/NG2a/U55LJ5WoUD5XZlbYkNDZS5p91z+x9ujJIQZurNAgtaaXPG+sYWVogDGUG3DSB4tqHyd4rMnQHMB9sRB73qxgbDQxgalMkTTQX1UaP45gbAPNxjOKz9xkbAPPZuydf6owUYNqm/RAIU6QvBSbPSSFySYSxULLC6PdO9upChAJs0oWooHoxHHLXgqkySGXFHDPmlKT6c13QslooXeFyWZk7aJ6WNNlnzsJJfYS7NtY5GOjRjLsCXGm1kXN2WuOjtN2a2kU9NutnVPJrEjN5vYuWnPWQLccFNtedroxrZmJjMdqayEZZGCdDtWDQBVCOFyy0RHHLvwJK/bDMqdWaQ6vkdHRiZPfJ3VrXEkZqXZXLZDsG8cSI1clV6pbM4MiFZ2oAYL+zFhUCPi0tqwGKowKsbYTNpftO+rUR30PM63t+7rpRpLqdcl4HRadkl8y4O475Us/qM/Vml8QpnBRDfqlD9YE6GcxADXs4JwZpWQBmz0wp3PNtEYiaYFkNowgYndSW/S99gsQYq0vL+OzjDxBd/hVenjiOmjfAregF9Lb8T3jplUMCUlgnSGApbSwMtWrrkLKa/HQDpJUBynVKNclgqWGOStsdc2VmG6I0SHHi2GlcOfUnbAtvoSEGNyV4rDVrzGG5lcJv7sWOPa+j2Ri3buIp/KCEcmWAodfCkLVYCVkqZSydAYwGXbJySAB28uhZ1K7/HFv88yKqk/Mq/P89779SZSMyCNb70Y1UvjyVq54v/xjbv/ljTMw05H4M4hBJSnBJOTPrLek4RsZFmj8JeBTWURwvjemVemMaFKl9mj6eWr+obTzUwEZqEwkwBVx7KLG+jPJYglW7ZjE+0kYg4saq9ZlS0YgBGkgSGuJECLw7AjL9hMymj9iLRfpRYk8TsogSwOrY0kxGkpQyl8iu+tL+QntqqrTXrbvsGeiAqYyeq0lXmCuMrEs0cK5Iv0Kya1ZTJ++lhFHWPZ6/M7jiqGhvQF43wTD/k/cbc6XSYILXitYdelX5d7vdxYcf/QG3L32E8vhObDv8FjZt3YbFG1dx/A//jmTQw47tW+R667Ua3nj9dekPqe09EhkfaTvD1jcEQwnQjvg8aHuPajnBROhLD8R8bzEAYKZJuWzUQLsMjiaKon6MTrsv6x4BJjc1JnG6vRYGvQGq4RgCvyLzn4CKjB+ZSgIPOqpKfaWYG1krE0vkMNEziLTutuLTjZZSWrfm2z7AG1Qwd1O8P9qnWJn1NYnf/EpHpUKFB4rD0aVEttVHrV5FNWMw893PJVw1lgFOfPwh2uf/GZtKn+Nydzsq23+MA0deQ6NZE8m2MNzyPGkyOTW2nXPSl8SLGmh1Eh+tuIw+7xEZXsqoZbzVwIdSU8dgujIijoPEQNLTmwlvZ1h492a3RszzRLcRSnTFqFG9pE2L5FqvufXuwU5hNEnrJqxe3wbAfLAx/Lq9agNgft3u2Becb8ZgClh48EhcgMx6Bdy2Sbtsr66tGugUP9197wKoonTVBZcqYdO+Tvplzc4F8GkdgxAGUv/i5J/q2OpMYHJ2NK/+dEtVpmS1rLVm360w3QE6i9vW5O9Vaiubme0fIuszB7xcZ5clve92iM22d9v0dPEVJjCro3LgylhVYwjvOe4mw800PcVDGBgUt1cB4PqDtXd8RH7nZNAWCOdLfH7vtQE9N0EF9yJ/o0mLr4xkElPek9dFuWSDWKln6NHmhju4a+jswgED5lJ3W6ixuufUfkoAU/gHsvKUxmbMey79/WpzyU94oVoHYPK+00WWTq81PxUWkwCT84KB7iApoW9BUy6dV4Au75Xprkw5n02uGpTahgGZ8BiXT5/Bufd/hl3+x9hVvyjr1UpwGMmO/wW7925XgOnq9WS50PktNXQERlEdSSdAHHRRqrKNiTJz/OPyKM64RtwcWUOZxvjk2Oc4+8kp7G+exc7KZXESRTnAIA1E+rta/y4mnv8pZmc2qavoMBZ4VmkCUa2FPjoCHhhUqvzeAbN8XSNIu3LhJryL/4iJ4SlyPG7Jy/ro6Q/uznSMGp/oa1jXGA8gTpapR/ADnI7/Ette+ytMbZ5EL64KwCQ7XC1HUisrq7S41xorKaDI+k6aFJSPLFk2AZxJP+sBaRDe2CtdFBUku7porsqUQxp/Le1LVF7L1xJg6r1ScyY2ix9GTURJFX6wjKrXR12kswEiL5Xfs8awROYrU5JooK39LHlvyV6y36Vev9Y9sFZYW2JwbdL9SddeBaLkmwlZaezjHE11Qea5BqWaPOtOmiufRdl3zBYc2lNZk3yUhHJ/UqaKYF2whig1HPvK9SMQB9bQrwmoX7nTwm//7edA/zyCnX+NF994E91OC6c/+AMWr13Ezp1bcfjwwazmd2J8UnpIKqjSu6AyX2Vq4xLXWT50Pnqsg06HmAwDsNqWc1z3cTXM06TsqHOr1jAzSRDLePXbMXrdIWr1EPVmoG1YSmX0BwN0O+ouHAQh6rUqoqiHwTDS9isEndI7leemfUVZnysMt8DxPvpDmlt5CIMJu6YcmAjYsKl/rzhlPdXI6GvXzRJmT1UGMGs0+VGJrEvCZk9edg7AtavXcPPkP2Cs+wd0ohrS5/4G2w58B42mAn5OMtevVQ18VLsjrDp34VTB5R1K1FMfZZ9zgT9XiSmN9ji3nZeEPdkqQzc1gSRwpcz33rvNQ4R1X3rTGBjAFHa1YKyVxxkPF2PqMq4ZNH18NwDml75Jz/AHbADMZ/jmPMqpPTrAtPhnnfXCbVpfBFjd6yQUETv5vM7RBQQZ2LLNbw1mynogOlCVm9O4ekRnwqFZTbfIizLL7Vm590aWhc7gsAOL6wR30grAWDlhTc3Ap7ATZgDTAdG77pFtWArOrFmynNdodl2pUZetLSzXmfTXwK6ZTVh8ncVVbvtxjJsz4XH3aL1aRwc/DWsrAHYBSQaC9VVaiaRjLoytuGZqwCfJAHMPVZZgTfG/gXTtC2bEk51gXr9pEmUzInqUuf6l3pPNAxc8GyhyfU0ffN/8UqfxzLy5yJgVIhi2smAdX9UHqmTtRf6WSq82AsyhSetHAKaTqYuUWweSgRjBe90rIfQSLC3fwad/+hDRpf+Blyc+Qcg6wRJwM9qNztzf4aVXDypzKUyY1tKpcoGGWroq+ASYXQWYCPtISrEmWhLXUkKDc5V+arC9dGdVAGZy6yMcaJ5FHR1p6yjyNiXucGfsL1Hf89eYmR3XBWFYQdwhg0map48BWjKppSdkVt9tANhkuBzOG1fmUTr/DxjrnRBjo/xL+Dgn3h/p3+dekz3HNrClyNfz9FOkZPwAHGt9C9vf+Alm5nYjgYekzJYgifQXpUtvETiVWFepvaWsQbw+33wMBBSKwc1QjHn051pnyGvUZ9w5uipo1ISfq2M0tkVMdPQYlBKq+kNrYRmgRylB8BjY48orRwj9CEFpINLfUlwSSa2sOyVX1cuEgMIVOgLTiIfy08g+W5MXeQ29229clk0lhna9tv66n+h6WkZYqtk9VCUKAZKuy3lCgBCV7JXuA7rvcFy4vnPe+GVPQB/ZVgLQihci9OuIBsD581fw7ru/h+/FeO7wt7Fr/wGceu/fkcyfQNmv4dXv/QAzM7NZDlFreelMq61i5Dxl7lv/Tob5pVgchbuJL2xm3fdQk5YzJtm2dxUTjkUWk7+m0Uyv2xeWj9c7Nt4UIxw1ROI6H6PTbaHX66AS1NFsjCGO+xgMhyLvZe9L3mve2+GwJ/WJ7EtKd2Zx8S3H6PSXZX8hwGQtKv0KMmApy4KrhzS33ixnYGvGyF6tz/4XxSDFeILSX2Ewa1VUm2QSs6drTXpcfz4/v4DjH/4WjdXfiikVnvsp5vZ9F80xnSP67HAeMJHhIbGEF+9FWgrQgyemPv0kFFmsJrRUGUbVD5lLJ4HVz8o9FFzlsUpjc3M8nadf3S5BeSwZTHmmnbbhkc+nCCo3AOZXd1ef3pE3AObTG+unciTnIvs4D1bMJK4HXGSxNKDijsslWMIoxwQ90Anpxp7VFKrWMzOdKR5jBCwZqMtksKI9LTi2jtKr2ZloLYH9U4IjjSez9iLrdBXJ1tasZ9vohan0VVlLSl00W6mSVUqesiAoE5voRpvFBBkH6eSabivSlzgcIMJVCZwlHMzqLNcb5uI+re67dr+EjVIJa44vHFhUA47ihi7iN5Mzu3MWEGnj78ZNbxslVa7VA+ti1WlQzALWY8rtxB80gHig6XS/FzmNsgUtKsPWvqaOuP7Sx/g6fUCRDJDpqD9gjTXlwhUa/Cg5JfdPsvGu36mbwY4NEHm09hFVGKKfx7Gtl4CwnOLypXM48fufYSb9DNvC65ipLMscXhhM4WL8Cia3HcGO3c9hYmpMQZA9FwKa3IQeBIj7ZZTCAdKwJwBzpA+sgCyNKi+fv47LF66j32O9VQs7gxPCYFLqyj8y70rASjSOC9FhbCEY2LtFgKCX1JH2qkjiEsphhDToIkbfnGT1ec9rzFx2PsXSwgouHP8A0613MBvO61pj1Go+z3PguSaetib1fI+HNFKDtbIXYzGaRDep4mpyCLtf+8+YmtmKwO/C9/vSu9IXKakCWDJL2qZDqiv1BIw5kP6Ntk5q7aGCTF0LrKWI9I1UljYTJIi81NYGJ0V2a7DBBgFlpgiReyLmRJw3NQyjcUS8pqArzFuIPsIS2VMPQ8pCMdR5I+sowZVKXL1U6x7JcRIASQmDyPa1P2o+vvmDp2ymY78dwHE1upyjgV2bSnsVQqpDrFPLaM2tusuKVFb2Na0pJPvLOTaICM4j+DQhKtUQlpsCMK9fu4X3/vAOyvE8huMHsPm5bbh+5gSmG4k4kx44ckTqGPlFZl73INf6RNfiXNbLMeW1DlEWc60q2gntrkpo+qq4YRJBWUu9bknIJLx3DrSpxL3f7aO12pJrr9bIXjbgBToW5NmoHGh376DdaqMWTmCsOalzKUmEMVZzH2V+B8Me4oiuqFxDKwiCmlxHt7+CwXCAsDKGatiwll75vcljCZ2XytRmS092/vKj+0pl715o+TkPCzDZuuWTTz7B8sV/QyM6j9qO72PL/u+gOd608bR2PZlxnTP3qaKXBlhhwo3sNl2W2Q6HJkKSZCb7R4CpsYD7Ekd9Z+ZTTHhmr3hkJPfYdp7HCTA5BSU5lc3F/PsNiexju2XP1AdtAMxn6nZ8+ZN5VAbzfkd+UIDpNjTZLLMNwT65GMAWDlYErE7OKn2XTP7EncphgeJrdRMt7EZ57KQBlAUVukvlnqjFJdvwq3uJSKvI0mUOJca+uaOMLPf3AZhZZtKAm7t0FezmpjuOQXCM4kimUkwpcrCbZ6BdvKTQ0vFD7nLXkxVlgF02agW/zsrCSaNFimYsjw6rto7JjiABi6sL0YuQAMyBCjtXfp4qqA1giiMra1YpNytLDae4zBbqGotz7ysDmAyODAQJc/3lH8Wv3yfkE3UEYLIOU+6hPB8KMCUwKsSCBUxqiSUD6+4ZFXMfoEFGtAxcvXwBn378Prx4Fd7ScRxqnEYj6KMbV8VgY7X2Kg6/eBCbNm+ScZQA0wJmmeOcP0IqpQiaCZJAGUxOSMUUIqzP7sGJo6y7/Ajj/or8dK56C3PVmyZBNFOxUorTrb1Yqr6MAy8fxNxzM2paklbhJ+MYtAAvSOHVBgy/pS+kzFeCIDMx0fpLBSTRMMaf3j+F8fl/xbbaZT2vTPpWyHpZIuteAJM9LZMhQSMwH0/ifGc3VqMmZncfwu6Db6A+RvOcLkIxwNEekQKKxIhE27bIeFl7DuF1xSlWW0zobVeAGdGZVcDkKMAUACDPrNbuCQzLSgiykFnfa2JaAWRyzdrehPWXvIhB1MQgqWBYGqIUj8Ev91ELVuFbC5oSX8+aN+c2LrJNSq7p2lrFkGZL0cCSl2yjoBSLAM61rV5M8i+MYFbaYf0xCZSNh9VNQBdsrmuhx5pR10PTlWywDo/gWutWOYbO2KUfqZw79CsoDUN4SUNcWOdvL+CP7/0RrdYiOikNdypsWIG9L2zH4W8cQFhhzSZhNuSapL+qV9G2J9nsVfZdz41jyRpgbhA19JJQnsWJiibxpE41A2oOVOZ9TnlN0SBCp9VBf9BHWPUQ1ioIQvaJ1PnAWtso6aLVWUS33UGzPouxxpQwtDwnyj5V+slzUbObOOmJqyplwZWgIb8fDDsYRD0Efg3VSsMYWZ072YwpJKaVSc8lvW4vKErGH3R/eBSAybG5ceM6Thx/H735T1Cb2o6JrXuxc+d2NMbYD5TrDuuOOW/4/LAIoIJhGmI18tClTJZ9QUuBSsOlnlKBJd8hCiu7dD7rWnPpjPMKd7tQQvRVbyJPEmAWr20DYH7Vd/rJHH8DYD6Zcf3KPvVxA8wRUJf1Nbz35elmoL+3ZL0EVYxtuG66hHK2nBpGEcbPMX9Z3Sc3zGKwX0z/FSCAS1Ib4HFbmEjjCr23JM5aExS7tdwBP5e1dshJNzST8NyFOu6GIUUc7b4XAOkcWUcA5qiBkDs3B/AEYEqrj/xTXSZXU/Y6zlmo6pB4wQ03k7BakK7gcvSLbpkaVKqszgFkcZ60oD4/ht3b0fhYTkLBh2NTNXOuWECDH9besm4pMxpaB8U9SjDxaA9bBusto0pmIpGaUF8aij/ap36t3zUCMPVKxEU2Y3VNkujkXfa3e66yZIN9w1pqsmkqN09R9UqokdlEgt4gwrnTp3Dyw/fRjK7jUONTzPq30IqaONvZh9vxLuzfdwAvHnwxT0a4B9vV7lAR4A+ASh9xuWf1gwRG5hTq5N8ATn58Br2zv8LzjQtyb/0S2SatE9S1Si/+5MqLCPf+EPsO7RQHTAb0BDUVTGDYoqUL4FeHGJRXxYBIn1V+iiV8hD10QCDGn/54Cs1b/4pt1UvGsOWJnOy4DmDeNXkMIsc0+CGgAa4PZ/F5az/mXnwJc9sOoDEeIAx7wgQGrPuiayVtfISJ1Gty4IrGK9onkv9pgCyOsQK8FBQPIm3FoGu1GQO5NUtaOqlMXrUTKjPNGQnH8pEw9dUQRZjMobGQNORlUF7ljEAkmKmCfkLn2wiNUhd1jy6dZOd47nSp1fPijaqU61KD2U9WrU2GKmSi2ICfKC5MSl1cGaVcw9pkCBBV+amCI9ZWMvGlMl6pUY1jVCsTIgcwkDwAACAASURBVMVmzZ3UM+YdaTKJrHPb5an2hwNJOFTo/jYI4acTYKnowvxtfPTxUbRXb2E6vIWrnW2YnhzDj376XdRq7OdJoM4xURmyghe9L5lu1nqS6vKuiQOOSbkcohtX0I1TzNT4LmM7XaKwmMyQ96rnQa/bQ6fTRoktiAJpx4havSm1owTMlAMP4w7a3SV0u12MNWaExeQYSe9LAmK1zpU1XhhksDVJF8Nhilp1TBxm2aqkP+wKqxoSYArXqonLTAEjhkGa0FATJ1fPmrOu7rF4UHDpYo+HZTC5B5JxbbWW8dlHv0Sw/D5apVlse+k/4bmduw1gstZUHYm9Uoh+EmA19tDjs+dVkJQ9KRvgnJDekQSYaqysX9L6jEyeGvoUS1T0eXq2Np4nBzDzzYaX/P3NwCYl8je+/oxGYANg/hndTF7Kk5bIftFwFWUvTgopskoHMAUwWf2B1ci4z2ToU3SydS02spW5ePAC6MrrIYsmPQ5cWui3Fo/Kv10AljN1KgEdzR2rTLcASPId7+7hcO8tuM+KIIt1FRkiNGmuHUYkUIVPcsysk5q6X91Lnjx6EhbAOmmxq00Vp7+ikZNzzTX5G0MwFskJ8yjVSFmAmvcV1Xsn7Kddp+tvKNlsa3g+CnhzeZOTO+cjX8xl6+a6NqHxRfPtkX9/lyRJ7JjAmkPfJ9B+5E/++r5xPYApjskqHy9+ZbVvDnwUbqqrjBZzKGl3oa2DQo91nKm0sli4tYBzZz7F4u3bCO+8j2+OH0OIgUhUr/a2YXEwjbk9r+HVV1/W3pOEHG7hcOoB3iO2DylRHkv7DHVL1VpDPnOxtSwhwDyNxc9+j/1jZzAe0Hwk/3Jzjs6Rn6/uw44DB7D/yC6EVdaUqeyPjFTSIfvkwSPA9FrS5zE7p+zZdkmaFAu3l3DiT6cRrhzH3uZZNP1OZt4hT7ytQXlSq6hJKKxBsYckKsPzyzjb3Ynqnp9gYvdLCGt0K11FUOaY6nOvRi90cXWyUY4/gQMD3UHWE1LW49STthWUeUoySSR96gwrNaYCCByQ1AShtgRxANNMXQTQc40n+6n1oSWyOAJACHSV6ZV3SW0nZaWakWIroF7iY3VQlQRP6A80oSHGRsqmsv5SoKhXp9USutGKAC3tc2lrEoGoU1zcVdqgzta63mvyIasVFYBJkyCCYwJrBTyhR1kkx0Mde4sSUwJS6f9MVlaY4BKGcYwo6SONh/CTMST9ujDsNMb50/FjqNV91IMBulEVtUZVXJJ5DWIYZKCKQ0IQx/uiSQFdj0XmbXJUlwrhE8F0RzcOsEKAWfFQIYNp6gudWnnXTitBRTRM0G61MIz7CGsBymzH5Hti5KNsrDMU6ovElQCzWafxUA29XhfXr13HtevXpefm5rnNWFxcELns7KZpXLlyEWdOn8PU1AxmZmYwMTkuDqw3b97A6c/Py30/ePCAAMyzZ89hfGxc+nJevHQRY2Pj2PfCPrTbbRn32dlZ6dW5vLwsfTzZduVJ12Bqz1s1hDr2+5/Bv/FPmB9Mo7Hnr7H30GGREotEWpyHQwySEK3IQ59pJwHdjF+0L7CAy1hmvrVd00SrazWmTrFZILHunvHU9sL77FiPE2AWVtyMhHAy9w2A+fUNG+535hsA88/svj5uBlP3KQfEvjjq1te6Oj/N4kmhOw0RRGanklcFnYUgytCkNBaWDKELbVSOp1GL+78iN+jc8tSExrGkOejUt2Usi6sJda08+Ld8nF6bW/hHY+0CwCyCwfWyjQWAmWmcLJuZ9ZFyTQItKC/Wqd4tk7t7gn4R0NTTsgypMKfqKujqH9042p3SYE7Gw+6NSMOsqN8MfuQjjYXVfqlWs+gpq0UpHk0MirLE7MwlIM3ZL1N7mSR3RDCVbTwapH7xfHvkx9fyBcrQ6sXx7IWx+48MMG3InSSVwJCgW71bnJxSn7UM77lnwuVgZD6pSVZFpJYOYJYQssaulGLx5m3cnp9Hr9/Dwsf/DS9PHEO93JPawtv9GVzvbcHknjfwyuuHLVB2ADNfi8iC6cRVQCTgkmBQ2m64YBHodns4eewMLp05JwBzT+OiPZquDRDbP1QEXK7Wj+DAkeexZdusukjLM8o2EDUkbR81sjxhhE55RRgre0FhGrqVJsX1K7dx6uOzaC/N48jECWyt3Sy83DUqd73u1kgr8qURlMjGQ2A5ncPnnT3Y9/pforH1RYS1BCFW4RFcUZZbMsmnSPHyFi0+AabAN4I97RKqDdzLYswi/S5tLRbHVzH6oQxU6wuzwjjXkkVk8Arm8468Dkya16QwcExWDfTZKjE4J0vIkJvQiAG5j4B9TlFCKw3RSthmhXMkRljqwisN5PUSplMKXW7I/e1FLbntOkRWWyrOtc6IZ3RVkDtSMDFzKw6vjaMhbKGwSgqG+fugTBdY8UdV8x9bT+WIfB4oYaUDr+drX86ErHwLSTxEkI4h6tYQlFmPCFy+fhWzW2dQ9SmTjMUxN6yF4v6t66ICSmUEOatVeivtZYzZ47XG6cAci7UPo5eWxK10JS5h0vNR9Wme5IC0tuCS9Zh1xrbo9jp9AXFlL0V9rIaSx/6lejxpY8O9StaAWK6n3++iURsXxq7T7eCzzz7FJ5+cwPO792D79m1YWV0VMDgzM41Tp07g6NGPsWvnLmzfsQ0Tk5OYnBzH+fNn8Mtf/BtWVrr4wQ/+Es1GHR9++JEAx8OHD+Po0aMy/q+++iqGw6Gcz/bt23H8+HFcuHABR44cwZ49e+TnD7oncLwejsGkGY+272FC49i7/wL/xj8jSn0sN7+NPS99V0A0Jx7nYJpUsRJV0El9lKRnmSczR/dYtvUB6MAamwJK9c1q+KOtSDRH6/ZqnbHFBGthAXjSe+F9NtEnBTBdLaYaP20wmI8cxzzjb9wAmM/4DXrY0+tIH8w8CHuCIbouia5ORnZePZrKMp3jqKvZSlD22Pyb7nuUIVnPRGfHnp2oZZld4O9am7jsszm7OmMa2TqdwYOFwE6wJiC18Dtuy+oMa32dCi6vOevmcsTFBpi6ad9F8KwLMO2OuX1+nRA0KxItANuHwVIu+FdS1c7cZe0tmnJmPlk/rbL2sBTw7mz8Tb7K4FJCKMmSayG+sI3ymVb7ZplxiUMd8yptRpwcSA0NJMtstV7SKyyPBN0eqrWljJ8MoSi74Xpsag88mVsPMygP+6DcBTD1OoV18xVAFc/hYZIsD3sqT/X1xQzGOuNL1k++xCGSbUq0dlLjpJzGJIDMcil2j92/xTG2DGlvIiZBlMqWKXEk4EwEEHX6fdzusnari/65XyO89PfYFM6Lhcq17haRqu4+sB/ffONQxqwpUHGjpaZRyvlpWxlpFsA2EmUPiwtLOHfmEu4srojUcSo5g1mcRc3rou53dZ3K+symuDOYxHDLW5jc8y2EjSoq7EzAkDuqwk8b8JIAw14kjGmpFmFYomckax5DASFR2jemTVk1vnfQH6Ld6kjfzbn2r7G9dkWxTfbMWu3n2mq7tYqJtIxkAMReA0dXjmDnGz9Cc+sh1GtDVNMl6YEoQKhsKSwtutRkm/ynACZrYyHwRHsZsi5RjG6cmkRksCo5VZLVzNp4tZl8MRYAy/HWpJRTNKgJjQbObGFB+aqCWtaoapbPre/u/Ng/kOdRQT8ui/kPQdiQPQa5vvht+KUBvMRHHeMIUccw7WJQXkaUVOCX6yiXehgmdCHWvcUByKwPqkhktb+j3XV71l3CRGWZOicUpGp9nW1mso+YOy4ls6yoIxNLQ5tyVRjzKO6jO2DSoYxKPIakXUGtVkcaUMadIqgQrKujbsRrE/bS/AVsD5NxI2wvVZjlgpeUxW6HEJfPEFlHWZOtfzNfO4h9tBMa7lQwV6FiIEVU8jFkSxergXUs77A/RGtlVUBxWA/hy4OtbV3UbZk3Xxd0rr39QRf9QQe1akP6X/b7PZw/fwHHjn4szOOevXswPTWN8Qm2ISmLQc7Jk6ewf/9+7NixHdVaFY1GA5cuXcDbb/8ON2/exgsv7Mfs7AzOnjkrAPV73/uegEi+t16v44UXXsDWrVtl6M+fP48TJ04IEP3Od74jvy8axNxvj7g/wCyuuGYdzTufsPaUz3GM43/4VwS3fo6JYBlXve9hy5G/xtxzmzVRktbRigO02OfS07Y1TO049RX/VsdY8463FmgqmVUWM1875SqyE8qX568OYDqjRY41Jb5DaZvizAptG/8Se7P6Prj+pvp5b82VNiSyTzUQeDoH2wCYT2ecn9pRhMG8nUOhJwowZUO0QLNAGeoCmjMcWmug8SDZEAGfGS2puyuDEQEr2ZdRi3IpuiDxdbmcVPgLjVkkm62M2igoMWfYzEQjHxeGYlzsRzOJT+02fbkD2WWsx3YW5XZOkqpjp5lTlzbV+zNq2sKT0haDjl3JYbXKk6yW1M5eA1g9GYkxbZwl4Jc4WtvVKHRzJ633S9qeFPp3OkmRTosHt6N/5IFcAzCdrJPXScfU/ygAU90mnZuyMo8EgxKs2+DSfEUkjXcFFYWUS6E1kFMRMH5lWE4JJ8FmwGe8zAArxq1r13Dp1B+B3jyiXhvbkvexpXZdjtiLK7jZ24Lh5Dex4/CbmJqZEHdTrU8rHLOw5giMKimDeeHcVVz//CN4/RuoJYuyJtS8npj6aJ7K5ixSLA/HZPIOEx/+3p9g88E3bf7HKLPlwrCJtB8giRJ47I9aizEodYQtrPp1Od5QAtOeMV0K6Jx7Lp/H82cuo3Xut5hLjqMZsLeg+8poOLsqgjYN9GV6WqsM9n+kyQ8ZnIu1v8Lkob+AP74btbCLMF2Qo1EMLGycQqcRxYYwU05q6R5Dgh1TIlAK63hU57oq6wM/Vc5B5bKsyVQTmFj6JTpJpSzbssQIbNUlhlciahUFq5JokkSS1nuKxFXugyf16SElhgKo6GEKAZtx6gsYI3wmE94ItAVIEhFgLiKOKgjLDaDUZQWgmi1Z4Kprkl6scxJm6xQn/s94ZpnT6ryq66UCTAGUBvi0Nt1qA1O2zhnI64NyXZnOlEF4F/24zQpdBMMG4k4ZQeijVAUqYcVYXN3DtOemAkzp6Zol0xQIE2CmXhnl1EdcVmatHA0kiSEMGl1mpe+igtV2BPQxhrmqjyqNrsra3kUqiO1+D/uxJDt4TY1mHX4YgJkJbc2ia67uB9Y+hwzckDWVPVQqIYbDROpeL1y4hN+9/Q6GwwEOH34RL7/8Cqanp6UO89SpUzh27Bjm5uYEKG7evAn1Rg1Xr17D++9/ICB18+Y5rK6u4Pq1a9i7dw9+8IMfCqP6xz/+EQsLC3j99dexe/duzM/Py7/PnDkjY0SAyc/VemH9Kib91iYj7w8wC4DOmF1ptyJGRQSYCU6890tUbv0LgtIQN4I3sfMbP8DW57YiLdfRjgMB9UmZvTW1B6vzj5B9TCTqbsfTcaViwIFLPfsnGpk98raoMYC5KRvAjCLny+Ayy2uZ14c7XPG+ue//YssGwHy4Ufx6vHoDYH497tMDnyUB5tu3M3uHB37fI73QnB2N61EVjgWa0qrO4icBLSYHkXKSDIDaeYorH9shrCn00m3E/pfLLJVp0r56WWsMIVhKAmK5uaoUJZfMqvyI5+ECCZPpujXzS2TkHmnsHsObMoBpAFI2Wddk3oIWJ2NUkJ5nTl09puflkmXdXBRguv9399DVjGUtTez8KX/MNnw7pjLFOtZkNUcLTPPtlfeOt5yf4JIQuQHRU9iAnYmRMd8a6AEV39yE7cKeKJP6GObBw31EDtAcuHTXrWZMrJM0N026/prcXctz196TDK24JzULnXhvK6wN5N/8I060fGBTDNIElz49hZvv/9+Y8uZxo7sZ+8c+xZwBTH4IAd9y7RVUnv8bbNm2WVtoJJRXplhZ7kiwOzU74RaTzLSmvdLH8aOfI5h/F883zsMv8z0Ku/h9/qWQ6nx7l4BMtsmYPvAd7Dj8srYmofwRFcTdEPFAk11eGKNcjTBMO/Jv9jok6CKzFJNiFKhCRoPMnmX9aWjU7+H0B7/H2NJvMRsurBnGovOpGfA4uWQGMGnyo+zSzen/jLF9b8FvPIew0kElXRLwl0idqtZG6tXyj+vlqPetbAoD9zwS9AmTMHobzbiHIEVBvWPWnGOqtD0xaakezz3TedZG6xM14+RYTWWcFWA6N1ZxDk/YZ5UyXk+kpjF7rfKaEjrOJtJvFaUAoVdByImYtpGU74AuQZVSiBRDxAIIHVizpKP9mzWmvM4hXXcMUDlQrMk07Zeq+xevVwGmJjP5n7K/uhupFJhfFa8hIJMLGGstI1DC6gO9CpJ+inIAeFWI4Y3mQig11+t1wE6TCMqQ6jqjiRJuU3L9bMfC/q7pADH7g5ZY81kV2TTrksnmtqIYrWgM45UqxitlBGX2ybR7zzU/oVx0iE67i3qjjnqzbsYEWn+fJVwEYOqc4H9DYzC1JYkP+iCdO3MBb//uHXQ6LczNbRaAefDAQRmZTz/9VBhHyluff343JibGUavXcP3aTXz00Z/QaDawZW4On356Suouv3HkG/jRj34sdacffPABrl27JjLZbdu2yfcEmJcvX8bq6ipee+017Nu3L2uPku0592hfcm+A6Z4N/QQ12eE9jzGMe+Kgy2v55L1fIbz1r1gZjiPd/Bb2HXkFk1Oz6KOKpZhy2IoAfaaEtA2JOWtLezJ9QmRdtZ7gVA9F1rZLaeOnsL89zMZQIEzl/IUQIDCmzF336CKn6pISD3OI4j3TPSeXBG8AzEcZyWf/PRsA89m/Rw91hgowRxeDh/qAh3nxCIXmgJsCuSERpknY7mbazPbdmElltJi5vXvRteRqxmJKoMgsrsdErWs/krt+ijV4ygAV4gZoVSg5hyZ1LQ7IrpH5Pcy1PyOv1bEtwDILigSX23BqgKiBjIA5bohi5KNy2QK/KJuJsohak+iYS+2JSRmrstEShLl6JCUONHBKzS6fQJ+bqhzEMKadkHy8BDPKmMnmJU57+Rx6GEOHR7kVeR2rJSHsHAmMOb+UmTcGZK3DzaMc8Jl5TyEh4HrlyX3UP0EpRiUdoEww5wdIgyqoDHUJhtHLWINMXFAlCSOV6ynQVHmsMqOcXyluX72CO8f/H/grn2C+P40j40cRlBnc5WvA5cELiLb/DQ6/tE8m2OUL13D29GVEQ/bjS4Uhem7XJuzdv90ckH1cOnMTCyd/id2Vk6h5yhZq4J7DoDxcSqXukiDz+b3PYR/bRjSqwkj5qEq7iUFXXS/9KpD4fUSlHkpprGwp20lIlr+PNKG1hw+/xB6AWiNH9k95xRgXz1yAf+mfMBGdESOZ4pcwjFkbEQ1L5RGxsE7cN2MfcRTj5vTfYuLADxE2NyEM2qigpW0RnImO1NIZELJzkM+Rdiu8x44ddQVgdBYlCOcjScZLARfrT4XxkxpJPRsn/XVNjrRKnuyffql00+SoTi5PsCj1sE76rquNcw7V9YgMN4ET2UyaNlHNQsCYopV2kXqJjGs0mEQ/rqDid+B5LQQJ6x1V7htJfaauc/rcOmdZzjtf7sWQhaxi0mKmP3QttzWuGPBqCYLuEzIWzvymsJFxShFcEmRSVk6mj4Y5aVJBe7Gn4x3EqNTKCKv1LNvq6tx1wGxcOHN8JiYUgAvISxLMr3Zxe2kRM2MhJifriMucKT6hDUoxe5ZGGJRjLHX7uLZINrOCrTNTGKskGK+yLrQELx2iHAOdlT7iKEFzogk/9ExtokkIca8ViKTMM/dvrgW8plZnCYHvo1YbQxKVcPbsRXz00VE0mzX0+30MBkP8+Ec/FsksASZZzIMHD2Lb9m0yH8bHxnDt2i188MGfMDk1hv379+LDDz+QGsxvf/vb+MlPfiLP8kcffYSrV67h9ddfE4Og+fkFMaCiyQ9rMVnn+cYbb2RmP2t9CB6cwVQQr1/6jIo6ImECiwkCred+7/d/xPXzpxAlAY68/iYOEER7DSzQ1IcyfI/NZsiwW89rrTBWWax159GnRh1jpSe2ZN3t+X7GAKarUeb50pxIQKU92M6MSFQIha9HTbxuMJiju+if8782AOaf2d0VgHnLAOYTTpI5GWy2aGYZO2aLVYLpiA+RXhXcZM0YLxt9SufyXHjxpsgSnWWA+XniXEqprWPcLM4loMmdUjV77kJLkWNZEFZQ1n0t7/5IJjGTCvGnOt4uHBy9OMcEa6jIjVCBp/7t1LOS+BYwOep0K0ZE5gDsgCQ/3+X1xRzCQmMW7nO4mbGVjxNmmrJod0ZFZ0pz7c0AcbHO78lN4HyT07pc19JPkh0Sd60B7c9YQPCoEzeTUMskMmbLnGL9cipOrpWYbS9iRHxIw3GR4LG27K4vC7iLxk5CUkoSiM+pJiEEYHpMIFFqqS1xzp05hxO//xc00ht4rnYNu+rnM7WCG+rb/Vlcjl9GXHsOYRggGC6g2voEcVrGQn8SVa8Hb3wLGlv3o1avolatYf7mMtJLv8C+sdMZXT8KMEdrqT9ffQG3g1dx6KV92LpjszAYInKNGojalIUC5eoAkd9HQgaUEmKr9RSwQABF4JISBFUQeHUz0VE3VmFHSgmuXr6JO5//BjODo2j67Yw1ckG91skVeQJdvJRh9JCaTO365N9ibN9fi1NnVeoTybqUkUiyzbm+KsOoLq4qcyXIdXcwr1Xko+6LW2v2eqfo4MFljdXPcueWrzD69Cu7pwyvrLVW/0nXbGU59ZOzvrsFqO/UJALkXHsjMUqxWtKSGa8QGRNwJj6iOJC2JnxGWUvrsx8p3V7LZBNVwusYUoIGMoauBpGAzBn2qDUQ18Hi9VkZgCylIvLVXpdlmjw54zq6TCuo9lBFxW8iiWJpyRFWqkiGHhZvL6IcpEjLQ0xMNBEE7L+gzKUCVx0bAnoCSdbBMlkh5y4lBQmL9XB1uYXrt29jx2wdU1MNaenCudAaDNDq9nj2qIceOv0BTt/qwa9PY6zRQIWIMhliMEwwUy1hMgwRtQeo+D6a43V6K8mX9svknjlEZGZMNH1iPSdPhaxsn81fmQDwq2A3knPnLuH06TPYunUzGo06Ll68hG3PbcehQy/i6tWrOHnyJKampjA5OYGx8aawkTdu3MLx458Io3ngwAu4dv0qPv30M+zetRuvvPKKjMuJT07I+2n6Q5Z1cXFJQCXvLU2AKK/la+leW5TJujXpYQGmPR3yjPL6yUrL82omWPO3ltBa6aBarWJ2dhOC2hhWE0+ksSiHSMseBpLMNvDIWVdQcMl+WPShEBf5wh79jO0n4odgaWUBw7L96fOhZLi2GXtUgFkElSPRnang3tqQyD7qlv5Mv28DYD7Tt+fhT+5pAUwJhYrZOnOS1IBC9kctZC8wWkWJpmwIWeo7r6dcJ4qVrLSa8+gbVFqR11BKnYkzp7G4WUw/jJVyINfJPV1ofa9F7+FH/em+owgwBUwqJVjgfsy638WrMmw5wOQLCTClxshkonarVELMgMfGTtnFzO5OL7RwAsKMZkCjbHW2OjfEVIj3gbIwbrhm7JTDfolITVdtkecI2/Skx9UxlLnUmkeklJPN3ovBy6Nma5/0FTzs54/U6BYSQFQEsE6yWhqgmvRF3sq1JKmMocdny0xORo5XBJj2LAu4FAdSVRjwbwJM1l+S0aQdBuvGTn36OT76939DUI4wW7mNfc3TYvLjamF5nHZcl1rM1WgMEUJMBqvYWTsnLBbbMzS8DlbiadxJt6KLCQyCrWiUW9g8eF/rLYv1mo59KgHLw3GsDsflUm72NmP8+Tdx+OX9KAc0mCHA9FDuK8D0Q5r6dDAs98RIh/LXoBRKfZyw7Bw4ewjpjeqXazKnGbSSESE7QnC3tLiCU3/6BP6d49jVOI8GQaauZiZrdY+WPQ/uOeA/Y3UCJca/OvG3qO35KbbMzqAWtIG0r7XkpSHKCBRM8Zk03au2XWJmxxZJY6mUnuAaSeZQAaS8NmMAjfl1YCjTxme22wZRaOaTV5zqWHATsFo+C9gVYKqDrX6pNp6gmExVLOyiMt6RJHeYVCS7xO8JHAnq6FSdops0UEprqAcEmHdkfYrpHsz2EQIK9Xp4D1TuqjWoytLZM18AmCpTLZyX3BbjawkwjcHU9dKTdjE8ZjkJUK2My/VG0QCBF2LYSbC8sgyvmqLsJcLgeX5FXqMlGwowdf9LZE1UgEnG1vwJmBSIUly6s4qllVXs3lRFvU4JbR1Dgrz5FVy9syrP047JUJbfkze7mNm0DUkcCQBeWlnGcBhhrlnB9qlxNFDGWLWCWp11g/kY8LrZmmYY9YSD8ylVFtkxx2+g0t8okrGlodXKcltYxXo9lKTOyvIqfD+U+kjWUrJ2kpJaP/BRrYaYmBhDq90Wx+iwEmB8rIl2p43VlVVpTbJpE41zSlhYWES71RZwyoQk2VGa+nBuzd+el2TlptlNaDabVtubG8Xo7RoFP7zC9V1kXT2hJl34fArAtJY4mRpI0KInLssspF1Ny1gVkBgiLQVgB92h3FNzybdZLbJz+xnvN/fAfLvM45eHXbef+Oszdl73anfO/ejxA0xXPqDLpj7z398w+Xnit/irOMAGwPwqRv0JHvNJ9MFc73SF9RKWSoNJ7W/tzEJ0kXIZ7AzgWUBlvyqq4ew36w9MsSehABWTwYqcs9DqhO8muymu4U6WuaZ6wJk5uMWteMSvC4hwi78D7IXY2RgDHSNKXdxri/svvyerwb+dzFUNLjQbqzI5A/LWO9OxKc5EQ1hke7+7eU5aJWVSErCq0Y/F30oKWgKCx1orc3ra90KOr0llZarIwpgRVRFgrpcxf4KP8FP5aPcMyj0s0S2WwJoAM0IoJiYp+mkZgxJdUp1j65pTs8klSQhjsAi3RMJubpfqHku5LH/ORFKCYZoIg/Hx27/S+YcIda+NhtfF5uot7GmelbWDTGWU+IjFWZSOrYmY9VD6x/DQKyXy+2FaAud4egAAIABJREFUkXYCSSlEUGbrjpYA15Gv7FxTnO/sBrZ8H1PT4yIr3LxtB+rNqgAQ1h2WCB57Y0i6HrzaAGm9jWHaF8xGQMbfE0BReumzbQnNPmySCzhVi2Rp0cH6TGFJ4gQf/vETXLtwDofHjquhkZnh5JL9jEfM5KgiWRSJMjXMCY5138TE4f8ZB/buQs1rIUq6GMQRkvIANAPSRdUUH5bt02nOg+USPTXsUbBDYOx4RtcLUB8MV07AhEtBc2+magpQfTEZkueaC7KAJ3ceHJQEsZjaRMrYWZ9Mx36S9aWr6TBmj05trcHXCxiU4JMBPmWzZIkJMgMMS8BgMI1qwJ6ZSyjHakilUmAqJpwjtsplhakzJtU98DmDqfV3hilNk6GOs7Jy0eBHwK1ek5gdMXNJYJgGqAbjAg7ZXoPdXVqLbXhhCQgThGEFYVCT65PdcZ16QVmDhO2naY8zxksx6JGVXEJvGOGFuRr8IEG/VMdKN8W5xT7asY9hr42xUl8A5fGLizi4aztmpibQGkS4Pr+AZqOKYaeD3bNT2D5Rx3SNJknWhkQPK8kIAqxB1JW573tk7Qla+YRFiKK+zN3AryEMKPX1pGaSUlLtfcpzD8QIiD8XMOpRp6BKBbZDodS21+/KuFFarlLRFGElRKVSzVznXU5PFS8q5+YXJfEcJkmG8LPXGccHB5hub6LEeGjmYfTqJZucxy8igRczJV8cY+9EJUR89ssVDGRd0lISNbEbBZECLKUWs+B7UNiAn5wu50tsHQWAWYwZekOVy8ry9pgYzLsAJl1ktwCz1WdyZL7EoG68dQNg/pnNAWlTQhdZtwgXeK3HeakKMLXGjmBD/RxcP0Vl0JxsKkMYtmGLEc1aGu6ukzNgIlkurRkU6Yb1kuJvRbZpjqcaS6nbJYNlAQtFqi37fA0+sqDLfn4/NvNZA54ukNJaSM2Y2hagQ22spnPsd2DRvcbtEw5caGxsUh/n+EtA4CSxBsLkdbIJu3Yvzk5EgzEG/lLLJwBWj8YNmP9wElynWc7aImhol/2/22K0F5vJ7NxFOTSY/e7BZnQRgBfHqchsC9ARgJnPZffpj3r/15tTGai2a3Dk8siVPJZ9Vm+A8lTZULow3J4MtWiRulNLykhLEfbbE1YowIDgzj6gmOjJJpqbb8agSx9RAS1ab0nZLV1kRTLLf1uv2Qunj+H8u/8NDa/tPIdFOrq1eh0NfzUbDjW5tWtxMl0zIRmRa+pUKQgwiyOav3I5auKW/ypmDn4Pc3ObhJ2qVCoaaAuLoUxg2q2hv5wgaCYojw2RYGAPljJ0BAQ0j9FekPyjYaZ0ePRCCY4ZcNOYiP0yachCtufo+6ewqfULbKtdzu6OSEztbmlgb7XP4opaBvEPMSuda48vH8DUq/8bXti7B9VyT1or0LwmYc9Is/9XNYNTfKhc3fGHeiQG+q4tBcGoGsxIPZq14RCAJQy3/s450WpKivJONSRyTJ+WP1BpQtBNAO4kgWyvwfEjkzvKoiobXBV1yjBWeSJZYlnQzHDHsZ4KxIz9Kydo9TajVvFQKd1BKSHAJQjRmrp8yzNQZz9wzK7NelufGD07cyDZVWwaFWgca/bC47OlSyBsI7+vwS9VhZlkCw8v9rG0sIyZuSmkfozAZxsVSz6MPNPuH3YMSdbRbM0VGQCdTg+f3byDXupj5yaC1CFWkyoWWwPcXuoiKQXotrsI2AKlWsVn56/i4LZZbJvbhNvLq7ixsIhGrSoM6Z7tW7G1GWAqAKq+ktv5/VaATYksWWSavhHEyb+TgZWmsF9qiIpH9tAch80duGTPge4hysfzi6yoJhmH6PZXhOGtBFX4nrZ1cesHwTfnn/uZA9xFEKmsfP7Z2kar4GRq16Mg3mpwSyX0Oj30Wn3UajVUm4F1WVLgS0ks57o889IIRhMqTilFGTxKIXpJGXciD4OU0lgfw3JJTKcoFxaAafGH26IkLkoSSe7K3petve4a7EePZY1/sP3vC181EoupkkEFFCX0eZ2RyfXXfFCON0eTxevtl3fvhXkMyPTQW1vKGwDzC2/U1+8FGwDz63fP7nvGeR9MC1KeIMDU/Kfu5wowVcaVbZ9WUyRQr4h2LNM8eiHqZqjgSFtbaBZUWVL+cRIuvo8mFARA0u5CAg9X4eBaYFhGu2DiID8xF1k9hXxlfZYBZvHcnBzWbehFoO4y4DmicJtZ3tTdjbkDHQ5sizmSbIrGXYibqu6Owmo68aJJWnRDdTW2WltHgOmkz5mizmqKJLR0fUwk9zAi1syYVM4BzZ0rNHJNThRkOMegDDY9wNNbMHKyVwsXoUpgdSEu1Oq677MIyIHaQiDxAAfV+CkDRnk0cRfAXC/R8liCD32CnFOvXG9BjeySE3yBtAhiDZ+xjASEfF6jpCxmWalIIO82PnRzz10CQ/P1ACZBpgOYDC0ZIJ777BPc/OD/xKGxT5XdEeYzRqXcH5G25gCz0LomS7G7+M0GbM0znd+nvO0Oe2ym23+EnYe/KcBS5I8EcSIP1UbrBD7oVtBfTlFpeECDPQ5bGPTVKIV/GvUGGmNkdMro9fro9joCKCt+HdMTs2hUq1hd6WB+fhHwIzQnQ9xZXMaf3vsUO4ZvY9fEdWHFhA3KWlVocK+BG5NqiUglEZdR8mMaqeJydxfGX/lfsWX78wiJ48RYhE/MUMxmFKDaWpwlMVQ2QAZCr5e/0Cda2DupuVY3aWUbtY2GnIUE7+73Ts6bKMMnuaP8ZshvSwRVvrVpUXkuAXDMNiL6VKiM1ZxbxRRJJPsa7AtMl7osfsfg37JnclGmmiiVsNyfRiMMUY3vIBLJJxMDulpkkmBxYrXrcJG+POuFVhdmbqO/Ljyndu16eequyntNgCk1mGkZlfKYOLrSbXWFstHKOFrLHWzaugnwaXbGe+mAoyvtMKBUoHEokVVAne2mWG138PHl21gY+piZqKEelhBUKS/tY2l5VcBru0OzoxLCsIrFO8uYnaijXmugPxxiaXkZtbAqUtWtc7Ool0sY91OMBSX4kqRNxaE2S8pybKU3J4WyAwyijhpXkTGUlqi+yIHJIgoTbVJqZ+qkSmpehyYg6MgaRUNEwz567A+KBNXqOEK/IYkZtz4qK6n9VPPEwvryVwdctJa1cL/kHmnyQfZAmzPdTh/9DGBWUJK2LDon5Y/UJ/OZV0ZVWH0aKRmr308CLEVAl9LzUgVJqQyuTlwTZb/MBAFOdssyEF3fxJ22uNk6sGk/W0MGPuiW8mRedy+AyXZBEWXAxcKFwqqaPS4PBjCLgFRjMf0s+iF/fwNgPpl7+xV/6gbA/IpvwOM+vPTBvGVPrtVFPu5juM8rxBYagMphLbvoaoFsY8+CUVtlijG0YxPFfEaYSmtb4RZqcyDMzFgEGCjTVOx96RhLZzTiYgrNhualfoUUd7bRuaDObXzFMXtUButxjbv0pVoDRNY/J0c15gG1Xo/dlzWMrjM/IZgQ6bG7Vwa4pIWI1V+6mlphLyUgNIBJZkq72WFASW6WTc5rZSVot95sLiAlECnKZBXk6PEksC7I7HSuFFCFQ8cPNMBuI9OrE7dimz+Owb03my7pDpdC0eD4IcDf/QFmDop0JAvRyEMc495DoJ/JADQwdlJkqwYyVcJV6F3qku2u9Q8BJp9FslgEIA6MFw7oRsfdGoaWrONUKaw+owIu+UfGXp9Xfu6N0+9h9ej/LuY+Gb+YXXch8VMwrrrR24qLnd3YEl7H7sbFNZdus2Tdm5k/D2dbe+Dv+Qn205lWoAYFng5gmhkO2YpeFf2VkjSj7yZLuHLjAgYD9gT0sdpqY3pmBjt37USv18P169dEAkigGA1L2LF1N7Y/twVXL9/Az3/+S8SlPg5/4wCW5lcxuPArvDh7A1tmQhmHbpe9CZU559mQbQkCH8NBhH5vIAEr49+4NEBQDbCY7MHN4FVE3iReevUANs3N6PALc+c06G4sRpMCGswH8vBmbUIk2Ha9Ii1ApySVIFMWZreXuIVEE5fCJhLcSusFlZYLAEMgAIIMaZTQ7TdCVFLQms9wBvFaV1kph/JMyWvNbEiTjASbjlnK36mPvoc7gzGMVQLUkhX0eXxKm3knRZ5J4Ot6eOra4Ryx9ZOcNZkUVd71COXbmClxbC6L8zUNnsplYak91BF4VayuLmH1zjImGpvQ70WYITPuq0xZ1juV89jqyrnokghyMTrO1mtWAHGpLCY+Ry/exJXVGM16BZPNKuY2z4lc9Nat+Ww1FPMrAl6P50TmMZYxuH79BgLPx+zMFGanJoWtC9IETXEwS9GOEwFKrImu+h7GyAZbqoeseBT35GGVJMiQctiySGR57k7+KhW70jORtclM+LIGVmy8RHra6bTRai2zUQ/CMEStOo7AY0JBASX3BJGc2/0QjFmofVeVi96frG7Vvh9ZW82AySle3Ht6nYExmFVUmw5gqlLBMZ0qj9ZjMDlCaSw/Z5CWcGeQopN4SFlDy3ZEgLCXkvNxKixLfPA+S9xiLusuDirGGmvyYg+0ez2VF615BDJoXAL6Q3XBdS8pvvRhGEyNQ/Td3JOEnLDSZ9aAf2+utMFgPpWb/XQPsgEwn+54P/GjFQHmkwZGLrvrlh9dNorSIvNysHpNzUDbEmXyTg6IgBtpUJwiIkOgfTK0Pkjal+iipLU1OoQCaG00i+ylE9JIvllcY3MHRBdcjMSg8iEaAGQgdB3m6YnfuHscQFnJPNunAM79uRcScT/PW22s/fjMMMkWfomDVBdj9UzOxCmB75WtnkRBoLIrWmciNa9Si6lZcd1v7T5l7VASkV7xfQyAZJOR+hoL4Gy8CTKlTYEF3Mpk65djS21iPAQvr2NA+SsPmcu5c4djmYMC4nXcpH+fHdXNjXzcHwv6s9nr7msBYD4Mgr3PpHTjxksJfH2GCP7k0hxLLK1h3POk5yL1lhrhW78+BZgCytcYya7NW/BuKcC0mlaykjQPKvHnOk/48f0oxu3T76B//P/A1urVoqJRT24k4MmZy/Pt3Tix/CLGg2WM+avwSxEmK8vZrWr6LUxW7hgjbXOn+LCXgG5cw5XkG1gsv4DJ6TE8v3c7pqYmtAaLQIhgK63Ai+qIOj467R5OnDqKYdzB/kPPY3yygXa/I8FxszmGY0ePSeP4Qy/uR6PRwNnTl9DvRnjx0EF02338/X///9CP2ti+8zlUB/NoLL2NvZsjTM9MYHGR556KcYnvl0XOyJ6JnH+U05I1Cis1WcNW28voDweoj8/hdP+bwNQ+HHn1EKZnJ/U5oumMlAYEsuhyPit7lwfQIkUUt1IdZlV+GDY1RlGkk2J+QndNfa+ui9YvUJ5vAgPSp0wGmTOrPRZZjaIkMCiNFS9bYb3cl/QKNTBCCamY98QDrbuUY5E1YThvoDR7JoRvQ4QAq4MaJiopamhjwFYilpTiUWQdkf3FvGtLnNW5aVc+47Os6MiTJFOmwDhxnHSs2HvJg1+y2ltUkAwTLC7eRuhXBXASLE1tmgTKJtk1VYeeT2rtSFQimqkZMgDsTiNBPwaud4HFYQkVv4xapYzQD+S8yFC6ddaXgndz/pY7q9c86A9k/6tWfDGikoRSNJA6WSbvhikniwcv6qNajjEVllGl67Mw+SpWVuWR1enz5QSPZPutBloYZqnf7AkTXvFDAZDiUowYvV4HvV4bSdqHH9AQqSkSWXEeduBS5p0+4wrIc8Y5w+X5N7Y+axLBgVHXUkbVNqy9juUcum0CzB5qNQWYlHDwPWL+tMbMStrRcF6yxpfWUcMIqxy0coCUdaNi6qPspXouu3ZdNl/N8NC18JJd8jGt5U8j9ijKs6Wu1B5XgmlJcunG6x6du04pn8vrX3fx9z77TJfpUsy1J5G9hQBzhrXLG19/ViOwATD/rG4nxPkxYzCf8CI3ShasYWEsaesWYleTR5mKSrO4uORupw5gagsM1vJQLqYyWBcYS6Djos+RVFp+E13wJABTer7JVpS/wIEWB4YklrDscmYzPprS+yo3Crcw699FZoKAqSD1ugcNV1zYi1M9zwhrht0lC3TjZk6am7UaFQSeAnUenQBN+nq5Pppkqaz+VvgT597LWCyT3SpDo06KysbK8V0PTgMzOs56x5hQUDc+wzvZ5ubqPh/0wbXaOKspdfEY55m00ciCUcuoZhnW0c9/UgAzJ2bvMaEf9DLXvK74acT2DmBqr0CNn0X+KnGDMo4ca/mZ+7l9CMdIazTvDgA0GNeD82mjmQ+PJ0kHGXM1+XGgk3OkH0VYOP07DD75r9havTbSxzXTyVtAUzTlYr/KE8uHyKnIQZk0YM/4iakxYfyanZPYN3bmvgCTH3ujuxmft15AOLMLL770AjbPzWhGXUx+KPeuIEAT5biK+Zt38Mv/8Uts2jSFt374bVSbPgZJX4BTPEzws3/6uSS+fvhXb2FsbAyfnjyD8+cu4xvfeFFYrn/52S8Q1n1U6+yPuIiZ1bdxaGsbE5NjuHb1BsJqiJmZ6SwBQyDD9W9hfhG1sCGSR47Z8uoylu4sYdPmaZyNvoO5l/4S2/c8h4Cgg6Aw1vVAgB/vhLUnKQJMrTFTBo4ST3VcJW1k0lcDnHJtjlG0W877LLVvgsDpMq3GQASYOQNPiaXKPVUmqL9TvJanMhRgVkRuKoxYSjOZoQB8rglcN6QfobjhFgJbuUdlDJIQnSjEZGWIWqmLAWs5uSZRWZEouJC13yXnBBLkDKp7VGRFW4fB1Pms79dEpY6bGAOlvtRValWqj/ZqCysrK9gyuxWtlYG0Khmb5j1jT0VBfiJLdgCT0laVzRZloErl6J7FwRtiUAqwGFfQikoIgrIkaITptnYRrrRBVmaRjJrSQByM9bOk7yxS9GQNLYurbGfYRyq9Unn2lMsOBWBOVEoIRUOv8lFlKXVe6HPPHYH/EeRqHSahVpyafJzsvheiGo6Jq6zUwwq7HWMw7Mj1VsOmtDvRvSbviypHkXYwbn9wq1cxsao/UxWTAnRlT1VyrUZKVEew9lMTFT0BmKzBDA1g8j3qHCvsuE1JSbzQ1KfkSd15Ky5jZcDeqlz02EMV4hjLtZEg081kZzjo/ta9c/3SiEdcxp/a2xywlwSzJIatfpl+VgYwR3aoNeD5QQGmlGH4mkyQnto0kPJSfHdzeQNgPrW7/fQOtAEwn95YP5UjPU2AWYB72bVpDQRXWm6iukipnMQcOqUvmbEjBjB1G9T3ZTJYRZNZHVke2uoyNwJnLcPuTkLMKaTGTgGmY/xUllH4pGzDHt0Y1t6orxJgyrUWwKOybLmZUlZ3cg+AmY2J1acUr80BOpeudGOq90xDCmYvVY5MQKbvdhJmfi/MsrFieo+Vpc7PWdlP50TnAqPMcVbcYCwgdRu+OQGLNNDATr65WTLgIZ4mnosYzBjwkc/kzzz+cWyH1ecqGWBfxcSD5XCfQFbafWQ+Zl8+k1sMBlSuml+/MAVSM2vMsDm+qvNwHkBJQCfmPM6Z+f4Ak1InAZjuWHSmJXNqoFMCwAQYDHtYPvs2Bif+L2yt3tBekQ6l2lzia7NUgj3fZDBPrbyIbbvmUK1VcObTi9ixZwsOfmMPLl+4iflP/4j9Y59jSlhNyxatM0+GqQ/2v/R2viUAsxKoEYsz+xDf0FIgQHN5vouf/+OvMD42gR/88C8wNlVD6pOZizDsx/iH//cf4Qdl/PSnP0JzrInPPz2H06fP4fCRgyIZ/NUvf4Ndz29DrRHi00/OYXzhf+Dl7Qowr1y+Jq0eZmenlXEUBpOgC1iYX0KjSoBZF5nySruFxTvz2LRpEmei72Hnt36MLTs2G6DTthmqwnCT1/RnAqBsNgioNIdo54yagQi249D1UpvPayCu+E7BqBoaSSoiA2bSx1GSCbrWc/1W9pMMXj4LHYOpIIXBfJADTDKmYgS0FmCOmrnw8+gm3E1rGCYVTPo9BKWeuHqGlOTK+q6mRZp8U8qc9anKiI4mDjW5sv5CIkZPnJeW2CMYpvSXDLFXUoBZilPcWVqWesipiVncvL4g86Q+XlFTKGHl+B4yygoCnaOsHNrGjKDYgSsp+UhjrKY+FoeUpnsyJ2QNNqVNwoSCZWzJ5ck6nucfNQcgzxFZeSAqE5ST1eyj19fzanhljHnsT0vwmoq7bFnAZSQtS+h+zHMVxpvjLm1kaPZTtZ/xbHif++gOV9AfdKUPbC0cF8dZntPNm7dEqssEzpYtW7C0tIqlhSVs3rxZ2pdoklNrJzudLgaDgfTW5PW6r6yG1hZJaVsyP4/FxUVpjTI+Pi5jwdYp/Kyx8YYx7gnWSmTJYMpz5ox9JJOm94h1w2RW2Y7kzpDzjG7BAYa+AksCLoJLKRWxk+PfeTnP2tn1EBvUM/DSIsDkekOpP9cC+lkJ2MxSRXqyejvy2ks3l928XntJEhs4lYPtuSqRTRB6Kb69ATCfgVnw+E9hA2A+/jH9Sj/xaQJMByYdMNGeayZ5NZZLTSJMnki5nABMY6Vspc4klW7kXGBimc7RRetugKlvK0IQDWMkG+xUHRZoFYGOW/A0AzkafBRv4rMEMIsR0Vqscy+28l4TMgOYhRe4oZfaoRIzmUp3ibyUFvdWIym/FmZLx1ruQMY2unYEzrFXjYJ4C0Qqy2ywEApkqrWtgDIkOnc0Rs77iRXvb34vHhyE8bP9UiL9/oQgMCdMJ5nNWeLcDMnVpzrGVXw4HhO41IDcJMjZtBvdrL/8IuJAhXs0zBBLxlafU1Oim1OkS7KwRYMFEVY3ScDIe7/e9bv5IoyJmQQJwLT3yN/kT8hol4ClxUWc/+QYkhvv4gX/A0xUVoVVUCbC3ArtQ13g7MDnwmAWn7f2Y3bvN3HgyPPotNuoVH3UGjX0e0Pc+vwocOkX2FydvzvaKwBXHoYAc3XiOzj00l5MT0+qLDA1KaUZwZApGbQTvP/Ox7h9/Q6+ceSb2LN3Fyri7aM1f+/8/g9YXVnGG996TXr4nT1zEa1WB7v3bsfqygp+/avf4tDh/di5azt+95sPsPT5v+E7e+5g52Yft+cJhBMJtgnU2u2umAeRcbmztCLMFwEmH4iV1iqutRuIpl+HN7MPz7+4TyS+ecmBgqnsWXFMdVHx4dhAkYzTuTPQPoxSK8v6OZUoiqxVkkRWpCvPtj7LApYkWDRGiWuDp4yYBqnsVRkhYs+O7NhmBeOUIgJ0CWjJprIej0GsAkxJNgkLZNLezC1Ur4wBfSdtIElDTJTa8Mp99FP2WOVxyaCyvpF1fVrrSFaKTqasKxxNnTj2fp0nTUoi6SJKtQXNkDiftR2NSGVTGhmFSKIh2qttzEzPIR2WceP6bczMTqPaoKySdYt8pzmmutIBYUbzY7rAnLLX+YVFTE5OwK94uLYa48ZKD7OT2vexGlYRBmQO9SrYSzYaxtpnlkkJzQPIRWWJQnvO+/0hVtptqcUeCwicgKpXwpg4xmoLGieM5acPoy56wxZKHtf3Sl6nLEkGdU/WOkqu60P0omX0Bx2UUw+1Ctu2EIT6+OjDo/jnn/0MR468iL/5m7/FmTPncOKTT/D666/ihRdeyFhcPmcEmMPhAM1mQ4yu1JE4N+7RxEFZ6pOPHTuGkydP4dVXX8HevfwcYGlpSa5lXICrrq05wAwRUiJroFtl25T3miReWP0KBomPpWGMrkh4mXQqk4cW9jJiPMO/nQmezW7ua+IYK8nRfP2S+/GY9osvvxd88SeQBHBtxHIGk+s+kwtORVSct7ZH22TOE7X3PlZxOJTBV7VLpZzg25vKmN6QyH7xjfqavWIDYH7NbtgXne7TApgqBWHdZB4oi3MaZZAu00cTATIYZDJ8ZVCUHVJ2wSVdZSG2JKywliMA0xmRFIKnbBAM2BQqBNwippIhPUc5YoGlcXJHlUe6Zsj3Bixf9UYxChyL53lvUPxF80THRKPukU/JcIl+I63tBGAykLTWNOLwo2yFtIqxU1Jbdientfqn4qZrNZucI8wKUx6jTLPKcgRkZiGyfagDG64WTO/mCPWgAcW9rlg3soqnZjP8UkGofjlWdnSMnXyLdSLWS09Y1TVFiA8yyGsYaJdM8T09ryhy4uM8MFxHifqARyq+rAgwC4hRvtUoqYBtFZoYpVMEmOIKa+aQ6z4H2f1hvSW5KR1dAZseEPU6iAY91MeaUmN9+ewZXHr/Z9gTnsDO2jWUySoQTJiawBGP4lvs2gmlCQZpBRfbz+NO+BJeOHIA23bOmQkM5Y/aw3X+7DH0PvvndQCm1Vdnw5PiZm8TlurfwrYXXxOjHAFW1ttPuVPJKFCtiJtXFnDus6soxVVs2jSDsckKZjePCXty5cp1XLx4EePjDTSaTbRWe5icnsLmLVO4eOECfv3r3+LgoX14bus2fPT+Sdw59y6+/fw8np8ro9sdotNtS/0lvwgExptjqNdr6LS76HX7Gsx7Hm50xnBpuA87jnwP2w9sRb3ZgE9HT6sIk7ESdYY9j+sBzAIAJRAjGyfAUdx/VWJIyWsiDT+ZBNEWEpTbEgCKzNSeNZGhSo9IBSEqfzd3Tmk24tqSWIKKjKlN7Kz9icgv1VRFeoUKKNXnQE2BdIbq2u3UMEAnaSBNq5hAC2UvQj9N4JfY05AgSxs9SsdKMnBlX8AlW27IWifz1epK3YevfbrkJQrEZEUi2KEBDEE4wXFaEfkzx4VGTDOTc+h3E9y6cRuzm6YRNhSc6nXpiuiYOjm+uRYrKGSPzhJanS4uXLyEzVvmUG3UcHa+h1srXezeOg2/bOZPlGtalWW330NrtYNGNRTWr7gOu0Qfh497cr8/QHt1FcRYs/XQ2niRuTQ2WvZtTSxwnDleveEdJCUCWAJMHwFlwZSQUvaack+vyH3nc9odLqPbW5EkQ60yKX00fT/A++9/gP/+93+PAwf34e/+y9/h8qWr+Pjjj/Hd734bu3btwo0bNzA/v4DJySlhLemoPDe3WdiGDqEcAAAgAElEQVTJa9euYsuWrZiZmZF/LywsyPc7duyQz3jnnXfkM/bs2YtNmzbJ7+nuu3PndlEU8KvXGaLXVols2DCAaVopzi+y2hwfPgdlL0Qr8rE6SBB7PlI/UFBJAGkSWQcw3Q4ksYMBTFUWuYS2Lq5fddzwoJsGpztBMv/wGdUaaH03lUvu+2IfzCKD6fZweVrWljoXTqKo1HH7NfeISjnFm7OlDYD5oDfsa/S6DYD5NbpZD3KqIyY/JmzQXVo3euegdy9pkDvGWtAhmVPHMrnaOErqRDLCRZoZR5VUZI22bZF1wHIEGo2mcUcuLQOYGdfpLuB+I5C717pXFYGHLm55wOIyblJLKJLJovOqCnb1fEfBzOiJ6r/ucynZy9eyiw+z+awHMF2W9kHmRPE167JQRYiZ3XjW9ui1OVDklFhF0J7NF0kqaMqAkkrOBWVENGDMzA8MNChGpamEfYI1QleTKFrhq+wuk4IVDJ40cCqMe9ZzzzZFa5UjcmiT5rDOg7UfvKg11cLrDmER3OQJifsDTE265BeUS22LT5POKo6PvF6cEl2ixH5371zHQ9xum+trGA13fm4eyKHE2MVN5FEjLUkOFcd+7RlwfC3ZIM+51a0xxqP0rjU/jzOfHkejUcH0zBSOvftHTMan8PLkMVTKCg4V0N39nDm5JoPY5WgcZ1b3obnjNbz02gExDZGQmAyT9GxMsXDzNrpnfoXZ3vt2ljofc9moggsalcSJh8XG6wj3/gibtkxbewOCY+vtaC7GaVKGn4QYtFLM31iR+9Ucr2BiuoFqvSpmKkvLiyIRlFpVP0BzvIlqtYLFhUVcuXoV09NTuHrxFs6cuYjt+AAvTN5As6bAqj/omzGJjgJNfSi5ZH1nr9uTdWgp3oRz3RfQxmZ87wdvYcvOcURS46cMW54q0CSN1javkzwiajSTMFqaZEyfOHnySBHiiG6uGmh6dEoVgKkARM3UaMjDekm33pYRlOioqnV5cTowFtTsb2V6mVzVJJFa+kB2SmvfZF2JY2E9WXuplXWF9dy1wOILE6CXemjHU5j1OiiVYnHYJdhzWn0CbfYj9X0FR0P2dEx1LB0X49ayez5QKeWhOoYs7iTDJbWUEZ+HqvW3TKWNzFhjGr12jIV5MphTCOucm5zbmsxKVAYi16Wg3FxsuUbKQueJMdT1qzfRqXpoNiZw/MoCpsfG4AceqqGPRq2G6/NLWO50UG800B8McevWbRzcvQubZ6cwP7+Ehdu3MT4zg7mpSaz2elheuiPXTPMpOqpsqgcYdFuYX1lGPaxh59w0pusVVTLIYs1z5kPMOuk2BknX7mcsCYiKV0dCuWRcElMj9rVkbW1vuIpOd1USEvVwTAA4WwC99977+Lff/Aa7du3E4cOHsbLSwueffYZvfesNTE0ROC6g2+2KjLbVagmAPHLkiADI27dv46c//anU5lJqqyUNZWzd+hwuX76M3//+HTz//B6R3vq+j5MnT2J6ehp/8RffFxaU85UJGgcwK3VfFBScc67OVFr1cO/wAvRp7DNgjSUTOgEicUFWxc4wKYmDrCY+9EsUINabO6tZd0aBWcL7sSzkD7HmP9pLeU1svSRMrNX4qnSY80IZTA2FCq2i3Apr+6vbT+6d6M0+ImsdxJ/QgI4A81sEmJWvx3g92ij/x3zXBsD8M7vvBJj/ftuCd3WT14XCZKAMrnSxWHPhhcBYtveCbFTBpW3PwlCazMdqq7J+e6xpM6dKHkfwhsvkWfDNH63rRlk4nS+zzGQB9BqJivTGNoZVM266/UuhudWC5hIOF4i4k7IBzM4x32jy0x59zVog92UA5oNO0eIx8gXfWDtjpzKGtzDId5F/axhkN18UjBQBdX7NatKkZ6oVW/oPBZImdzU2YoQ1zZxbOVdpLkJga20xyiVl+MRXhJubNnfntTk57dqxcfeWt5d9OcVdU2pJFGDeb27dfc90jmSz4D6SJzdkalKl71HG837vz8Ho3RD0Qe/6g79O578ijCKckwRAIQGjDSg0FaXmPkVn3cLx5DHRZ4VJBYJRAj2+m99XvRSrt2/j+Ifv4c78NYz//+y9aZBcV5oddvItuWftKACFhQSInSAJLs2luznTi6SZsexpj7rHoxlZli1ZGv+wHf7jcDjC8iJ5whG2QpZlOUKWFdJImhnJEyPP6vZMT+8Lm82dBAiAWAgCBAgUllpyz3yb43zfve+9rCqABQJooBWV3QgQVZkv37vvvnu/853zna8UoTi4iC3lC5h13kcQMGxT2aXvl6SVAT9LJoOBp/TOq5SE5RmEMd68OI157wge2b8dkzNT2P7QVvhFD3EQornclLYgycUfYEvwigSdcjyyQ62OtBMh01MqF9Fc6sh33Cg/gyvuEew99BB27d0+6lDNQFSSJUVUvQkUUUFzoSs/q9SKUNKOyalQGB/2/ROJqOkPSZkf595Hl64K03T1wmnUu69hS+kiSpTXmmBN11odQ639ZH2fKwEfGUFmYJpRAydah9CMZvH5L/40pucaGMZtYRS1TCGXpVlrbU9F7BbMq/GMQFppQ0PGjTLlUJhKuYyCq3VpEpCb51qMc2IMIxrFKJfGY0hvSLKhRjIpYMpmp3h2Vp1imGE7u8jAqqRVHcGExYwDVrcagKlMsn1q5W+pDYcAzFIhQtkJAHcAh/uSrE20ptT2MzTjIeghwAyTQVo3ynuWPdQ5mUtuzyAYJHMoJj1cj6RmlbC1iHKRjKErNYM+276ghGiQoN1sYmxqTGTbrGHV0TZ9MK0BkYwXx9tBxKQs10aCmUGMhRstHF2cx3h9Ch+2h9i9eRpXbtxAo1pBrVTFwnJTao/JIrY6AzQ7LTy+bzcGwyEuX1tEo1xCaxhg81gDnWCAYX+I8UYFvSBEMIywfaKBqNtENwwxDBPMTVTx0HQVEUGv58FhATbP2nOETR5GPQyjtsxtSX54NfhOWRKArKHltSuD2cYg6Ml4F72KOLGW/BJ++PKP8Morr+DgwUOYmJjAhQvnhWn87GdflPpJylrJYr700kvyvD/xxBPy5/XXXxcQ8pWvfEXAZqfTEeB59uxZlb72+zhx4gQ+9alPiYrg5MmT8r79+/fiC1/4gphtcRITYHZbbJHioUL61mPHRe33mT47iYshPLSjgkhj5cEuuAIupR0JjX1Yg2l3DiPh5s8JyD4OUK1/db6/76SaSK5ZnMV1j5VqFqNiWs8euN4rSN1/TXcAJiOfm8aGyc96B/An6H0bAPMn6Gat51R7UYLvXdN32mDbMnnMuNlWDBI6W3mbfYNkMhVBsHm3ske5mixp+8F/WwMeoKjKKglGVcpkkqFmcZZfGrbJLsbGBG49l3Pb77HBmpyTMbzgORFg8qWF5QyqTKNwuh2uVcSeBm2aSc8QuZUXjjIuVsKlxey29nB94OS2L/I2PmBrHfKsYwYyM7i1CgCvBcXM29P3GjZSkhdsQG1kl65ctklSyKAb9tz2LbVjm7r2qolMwVXAzz+cIyLXMgDTMtA8BWE2cy1M9O4YsGvqfRkSpgymSNSUXV/LCfVON08dW9ND0II4E6ymNXLW1Tj/zN3Gfbwbb119j1NO36hjDeuZ4+7FgdYAzFX42txnfthK4YXNZF2Ym6DiAsN2B+++9QbmT/8AO6sXMeNfRzm5jmFvWWqsSsWirDOUgZbLBJgFcYQlu0HgNDk1Dr/oIwxDvHS6ig/iJ7Bz9xbUxxp47Mg+1BsVLC+28OH5i1haaGO8+y62Bi9LbWG5Ukax6GPxxhKWlppojNUxNl7H9WuLAjCb9RdwPjiELdtmcOiJPZicHlMLXcO6Sc2XU0HNn4SXlNFe6sNzXVRqZSQO2z0wIKchDhvTE2ASpJFVpJNpAb3uEMfeeg9XPrqGBi5jd+VdjPkLeitXSegIMFnL6InUVWqWRaoaiXnNpd52nO/uw8GnPou5XbNwPJq1WBOa0dlhpmP6wzRxYmR88j3WBEcwopV0RtrCgQBNzGkUqOkrq08ORVoYmdYjTC4o+MqKADPQbAE02WbLVNv0BseykPBceN18pvX7CQbl/ZIIyQCmZrdUiDOIauhFZYx7TXhOJC6r4jsrNZO6EMk1gC0mjGGRWb+ktYpZp0UmbEdKki9mn0Aoa4V8P5OyscB/FL0ayr4U4aLf60oSYzhMkAwcMdEhwHR95YNl/xGVgjqe2iVKGUxHADEVHAJ3AqDZ7uO7506jWq5hWBvHQ9NT+Gh+Ho1aRXyNyYRunplAr9/H1YUltId9HNy1E1euXUebAHLLJpz/6Bomyj6CAp8/D5ONCi4vNzGMIkxWKwiWlmUA24Mhtk3VsHfzGGga5HqemBYJ2Hd1b2TiRJjMsCdAquRVUfTKymiRJXY8mev9qIsgHIpktuSRgS8JC//SSz/Ea6+9LkCwWq3i1VdfFaby85//vABDSl/57+985zvy93PPPYcjR47gjTfekDrMX/zFXxQpLAHlpz/9aQGR3a460p47d05+Zo/LuszHH38MX/yiAkzOpWAQornYESa6MV6FW2S7Fp0ffE6ZAY/hoxO5aEUFxH4RBXGNpUzYtCQRiazGPeaxlRiCah0+o/bZuBvr8/08BmvAKQEemj6efPbFc0GY2uzMbkd5tdb1ZHuQzjFRfRSAFzaxTcn9HIGN774XI7ABMO/FqN7HY/YipAAzjWQM0bBSHrcKYNpcsWkQnYESaXRosadhArW2hNmnNM5M+yepxCrzzcn6Kgks+2SlbOsa1QzgWaezzP5dmC8t99Kecaz/ioxzZq7BswaYGTtna0QZbuQZKhuNjLCFJkixn9ZtSbe03DL9Y6nPsIxVlmU1DpImiMpvFqsZVnu2qzk/eyVWWqwtCRLZdMV5zshbOWFk9M0HyIZZx1k7N63smoYSnBdBqFlj7VupJkN6T+0kNvVYImU023v+FEXKp/1TNaBVwGNlrlpGuYqz1bt0C4byVpNvNIutDsn2lfXUzFhAcZT8hN+1rodgjTflpbs3D4uyZIodUnGRNcB8zdpQkcga51i+T+pa6UqZoCI0MnDq+Lt454d/iodq5/Fo4120lhbRbnewaXaTAEw9HzX14D0jwGwuL2NI049GFbV6DVEc4+UzNdyofxb7H90lrM3BQ4+gXq/ixLuncOyd45jdPAc/CjDefgnT8Ul4viesJZ0+2c+S84uMKIEfo/7C1KN4v78fnWQajz6+B3sPPayBp+mjR/au5NZR9abgxEV0lnvwPQ/VehkhTULIljnM/A8wDMluKogQ8JUkuPLRDemb2GjUceKdo2gsfQ1byxdFoidMZ04eLIwiGXcJ8Mz8cGm2Q3jJINfHMKqgs+nPY3r/M6g12IdybYCZe+RGZoI2tDcGaMIc2geDLBzvgoJjAZgC+rL+j+rmqUyrgmiqE9R11K5tWpdJN047e4zYVQJ524oj+y2/30FJWp4o48uxzADmCHNpmG6eMucCVQ7Xw82oeguoI4DjENzrJmV7HNoejlxb9JE0M82Yu/A7ycZpoKutQ8gOCgPrqEmPJLQSjoQvRki+W4fH/pdktcKhMNieW0K/SxMxB42JhpoVibEVezxwOjmSIOGfbqcrUlGpZWQdbMzv4Rm7aA5ivHTuHGYmJrBl7x7Uy1XcWFjGWL0Ch2uGA9SrJSy32uiziaDvYW5mElfmrwFOGeO1Ct4//yG2z04LoJxq1FEpFXHpRlPArxsFmPIKaPhFXG63MTFewf6t47K3U/YsjUscuuWqykF6RkaB/I4DQUdZDiHNhTgydF8my84erYtLC6hUapie2qTssefjRz96ReowP/e5zwno++3f/m20Wi387M/+rADFcrksstjf//3fl1Yvzz//LB5//HG8/vobokAgg3ns2FEBn3v27MOFCxdFFcJjHD36Dp5++hmRn3/wwQd48803sGvXw8Jg0uhHTKJiB83lHvrdnrjLlmps6aNMuUiqpR9oCa3Ix4BJFukXSjMfspcFcd5l3Xi+vlIAl3FFT9f5H/Na/kn3gI/bw8ThmwIA2+KG09eUyYzEgp/wBLJ4U59Fu/7wGfvs5gJmyrfSF33CL9342H0dgQ2AeV+H/+5/eTdM8O15re2ipFCjcANzrPPfSo2q2XttoKDBuLGmztVwpYA17Ztoa5YsmLObeGaSYiDAaKDzY1hHUsbL4BAbRAgYEgDD/UU3D5HJjgDMDLyMWGpama+RtEmAZICMHZuUwTUgQ4yEuJyq20OOCb33gzAKMHO1dWsATLlzI+zaqHzTKt5UYqm/0zY01n1Ufy5ssUw5nXcieVX4JrV81j1V56f+XKzeTejKTc7ykbYOMj/vlPnRIsv0DK3TpLAFykARYKqs1jwB5rvkvo+0UTEz9A6ChPy4pTJUM+PzvUq17ldNpe41wMwnDCy7rjdNx02HI6vVsw3a9cdZBojvYxyuyYE15qy5CQSWrHNVB9kEZRcoiUK4gGtXLuOdV16Cu/QaDjfeQW/xggSY27bvEGDBlhbqNK0Ow8NBIJK5wWCAUtnH2DhbEcQ4fj7G8aVdqG07iId2z+HIk4dR9Ev40cuv4523j2Hf3n1oeB1MtL6Pcv99OGzFMFbH8mJTDKU8w4Q2l9sCFDdt3YLQqeL9zi6M7fmzwmLaHnnK3fkoug1UvAmRRnaWujKvqo0KYsq5xZQmUoAZ9QWgaV2oZrHCgD1ki/D9Mo698x7Ov/c2omETe+vvYbY8r66sUhfpCrCUe2ZrKJ0YsZGhXh3MoBdVcX0wjV3PfB6bH9quDL95Xlfd69wyM5o4GpWbmm/XZvJyrKyeU8Gi1kjatUGlbQqitUctAaE0BxGgrXyf6TtkV3x5r2GM7LpjfqfLREm+h/2OeY9Zh0mDIKt60feY9ioCePkrGrQU0EzqGIQVzHjzBtjzuVfAKJCWzqMyoBkLYxOH1qQojMLUrVSgqZnP7Mmp+kfKpLU1Ce9l0akL2CQDznvf7/VQKdfRXu5r/W2jpg68QvMVpEazs9xFvz+Qqy6WijIvaUAk7V9ifn+CuOBgsRvgnUsfYfvkJOqzM1jq8TpjNMaq4jB8bWkRvkdn4YoY9xD8PLJtDsvNFi5fXUDRc1Cp1YW17PUHmJ4YEyB79cYSiomDoN/DoNlE0XeRFF1snx3H9smKzGMa3ohzqlOCb/Z+QZ5mr7P7uJhhaWZRGFoCw1Nn3kOr3YbvFzHWGBNnV/599OgxcXslM8nWJN/73vdEEvvss89KbSX/m5+5evWqPO87d+7AgQP7ceLESQGSBIv8HQFkp9NFvd7Aww/vku986603pc6T0luCzNOnT0vtJes7eQ/MpEUwTNBqduScq7USimVHWsiIaypYy+uhhzJi6d3J2mwt67B9L605rCaJc7WX9nk16+hIgPMT+A/p9Rkm4u7OfVOrO8j9s4fr3YlV8gDTbiXa5qiAFzcA5k/grPn4U94AmB8/Rj9R7yDA/NaVrA5MgsKRjZ2ZUFtlNWpQwwVAnWANmyNSRNt4PePi9L/UnETYQFvrKbJTZQzFvMAGEncQvN/+4I+yU9JewrBT2mvMBvh6rtxUxDUtx2pZyWMakOfqRzV2s/KOjJWyDJnNelugYRksBWY6JqO9OM3WfXfW8JHhsgu6/j1aoH+zW7KSybQbqxp9KLuSxq8GtFncbHEl2Ud5Lwpap2LOyoI+YYEZk5rWHyz90V6pynPQZZHfm8+DaJyjR7JAJ7/vyTSXumEDME19hx0QmwgQRvMuM+grAWb+JlggaeVA8ozdwmnv9uf72p+4KcDMpZzyZkcjLRxWSAw4XqypzMuL86ytsDwMnlOAyfpLgK7zEpSFIT66+CEun/g6Zttfh985IQzm3LZtEsxQ8sdnsVKuyPyiuQ1B5mDQl7YEk1MTcpyPPlrA8Rtb0Rx/Hrv3bsMznzqCanUcr/7oDbz15tvY9fAuTJc6mOx8D17/goDXRqOG5aVleebIhvZ6fVybvyHSxrlts3A9F6fbe9AZfxGPPrEXY6xJY9BPFqZQRsltoOSN0UcTneWOALHaWFXk3JQQ0syFf+hSSuDDnobsA6kuy2zpUMS1K4s49tZJhEunUHGWsa18ARPFRQMwWW9JZQUZXGXxRe/AFhmmtdLp6DmE9UdQ8CrYtW8n6pM1ZdbWkLFbjnHtWWEAZppIUlEuv1Sf62ztFPArTrMqldVEkvEwNTJwae1CNpFAmPXRQohmdccrK33zpyv7g5gJse+nVjiKRNb0KJRlQJZMgk+V6aaMpMOxB4ZwsTTchCl/XlrhEPy4jmNcqVnPbcAvv4vOsrJIaJ9eBa1kaGw7kTyvb11sFTATXFqA6TkVqUO0AJNztOhX0Vzsouj5qI3VDDuttcQ0mSF7zvWT93h8gjWaRZWkUo1qmGMm4jphgvlOF9OVCmLfxZVOjGLJlz+9wVAMfsiS1stlRAFddyNsakxgEAxxo9WU76VBUMlj0jRCqVREEEbotjpoEHgHEZYWbiCIhyjVq9g61cBkzcOQkudoqC65XkW6nRrdj+G7dW6oD4NZpyP2bY1xZX4eFy58iMmpSXkvwR+dXufm5rC4uITFRe1XWa/XxayHvyfYJPPJGkxbTkJ2t1KpCljkz5ls2rZtmySZbtxQKS0B5szMjNRuz8/PSw0sr5GtXdgHky6ys7ObRFLPWy01zIlK1dutHkpFtjRykbghIjgYxB5asYvAraDglKRmX9hJKfdQmazMCrNZylomPTHV/CddA+/B3n239oH1HoegehhoiQoToVJ/yfpymQ135wJvDjCBFzc7Gwzmem/WT9D7NgDmT9DNWs+pEmB+56rCPwUCKxcHK80albxq/0qtK9CF07BEacyR9RGxAEtZTmWJxEHW1mAa1z8NEu49W5MflzyDxE1KZX2jdZGsz1K2TRlMtYHR7KTNnNtjatBk61EVeGt9gqkblI3Mbjgq69RAXEG+ZTktPpJxztU0ZNKT9dzd23/PSqCx8ggrf699Hy3HpXNANmvDrsg1GSZBfmcAPI8r6rJUkkqpkQaCnBe6USujZa9Z2AgeW5L9JoiR5LgiwDzOsQSz7amq9y17KV9qglJjTqOul7Yfhx5T5LtaJGped755jjK/2ZFX/twqEm//Lt7+J24GMHV+JsIziRw5PXQeXIz26mPCQM1+NEhfeR0Cdlh3adYAhiQEmGSleF/dJEFvGEkdZnz8H2EiPotWu4V6rS6SVbIfDIgnJyeMlDCS3n7sJznoDyQop5vmG+d8HL3+CGZ27MTO3ZvxxJMH0RibxvtnLuDtN96W4LNaKiK+8MeYc09I/SWPv7zIfpMFjE2ModfrSk0kAebWuVm4vovTrX34oH9QAOaeQzsQJhHcxBe2quzV4LkMun10mm0BVLV6BfCY7WfdZSBLJWWRsk6Q1SMLJ5LDgtSsvfX6CRQufg2b/Q/hFgheyWYFAhYo9SR7SVZLQKUwhDln2ALwYeVnML77WYyNV1EsukikNtCIXVdkim4GMFWOZp6SnFKB5yBCVpuEEnirGRDpUykzhaCNf+v7KGPVMNymFkzGROSHucUtVc9YaT7PwWR3zIJIFYkuDQS5lLlqT1SdZOo0awEm122pXnRcBATxcQGtmKZIZdTclih2NPnEtSdCGBL0h9ROqOGPEHKZAsPuC7q+57M+uraIMNahk24JDtj7sigyUdvSRdq3sIUJfKn14/2uVMtS81kuljDoDdDutKWXKdnNdrONWqOGYpmGSLFpCaHf63u+XDmBJO9JNwlxNShirFwWVpbvYp/PQsyaNcP28jkTY6VEbJE4lnxu+GJ7JQ4/ZeZu2MNkxYOfuBgECbr9PgbtNqoOMD09hdhjrXtbEgp+qW4yyllCUiXHRmYiSQW997z2+flrwq6yZQjH8PTpU5LYOXBgn8hc+f38m4kibXGi1xsQIBv2mP8mYON1ktG0axc/p4oP3ktlmvnc8kVwKes563ilXzMrcLU0R5QQsmexnjhAEjnoNgMEQ5qGOXArBYSFIlqRh26BoLqEQky5rPa55NWJ2Y3ZOgRsGzW5lcdqSyCzZt75FnL7C/xd/ASvQkyLQsZ/BmAW+N9UE7Af6NoXeDv72eh+xJPPEtUss3p+04ZE9i7e0gfmUBsA84G5FXfnROgi+22a/BgmUtUslpXMg70sWLR1hQQRWd26btQ27NSN2+Q18+60OUaEbzbQwNCGd3hNeRyw1qHWWPdWBtbCBuQCKlnaTINfY16oEk3LztlEvslwqwtv7kSs5NJgsGyRNW6nYiajDaIFrFFiZWSyMr68HyMMVr49yp2N11pg8lYAM8+mpZIVO14WERrDIhO3qYQvd5oZP8nAk0wwAbjW5Um9SkJprA661nPYT3MgTYpYamKVsdTssA0EM+m1fE7cZE0PO/moDbP1plnJLecqv5OutDZhkPb1YuAohIgF0atrL28GGG91d1Yzv2u/+15LY/VbzfNuku+2/oyj5XsOSh6f0wTdQSxBlU0SWUngqDRZVwHXmCdpwoSAI++gKBYvKpGl+2ZB5bHiKkuWRliBAi5dOIPlN/8ZHin8UNjJYDhQcEb5qu+hUqlgyLYdUST/TRfITruDUrkkLUHeujSFt6/twa4923H4yF7seJgusiX0e0PMX74mTrJXLy9g/vx5HBg/iz2TlyXgbDXbwiCNjdUFvCwtkO2BMKMMUIdJGRe7OxFMPoPdTzyKxkQVXqGEsjuGkltLgVa33UUcRmLyQyMUSmPJuDEAF5mhtMCRf6l8Nk5w6t0PcOa989jpnsCu2gX4jjKd0n8PDiQuNgk6NQ3KL3oJTjT3o7L7p7Bj725p9aJMklji5Oaw1h7a1do8Deb3drFJIWlOgq59LIVxFcWAms8ICDCtRLRdAXvgks1UpjOMpP08w/tUvspZRzaQxkOa6bHz3+wjuTVYnGNNPSgBYPbsaHKLzK08J7Fel23rwXOjoZDMyAJZN+0C2gynMO42UfQIcPXGWakAACAASURBVI0Jm6khtE636prLNUisgGStEHDIdd7sbVmyzyhzKJJ2SsJke4WKtCfh2m73S64zrEekhPb6/CJCgimfzrsF+Jz83Gc8V1hNXgPnJwEXQSiBJhdJ/Z+OPes5eX39GGjFAZpJReolXa59BFFmXFUCDDF/8qwwRtZbMrhMQHAd1bYTYRBi3IvQKMXwCOAjzrkYYS/AoDeUWk2nVEKt6qJcLKLgEaDmNqg0SacLugWIHCse/9q165ifv44tm7fI2JJZnJmZwo4d23WsTE28XfdsAjhVmjCxInNFWWXrbmwwXfo7BXh2jTeJYPmYBcJm7pjjCPsW9yTZw3kaBz4GraHs5cVGGf2Cj2bsISS4pFkRx4oA0zifi/u5rcMwkmFJwEtrkvw+li8PurP9+15/ejSZbR9QnetSd2pattkkJO9nGOt8lmcuJ1tZ7z62cl/MYgcNJLji+G4Bz2/acJG91/f/fhx/A2Dej1G/h98pfTBNmxKRKRpGMnvQzSNuEQORQFpTSXigAbeVE9kw3AIQG6YYHaxciZKEelzBYjkMcUeX+gkA5qrvMwGHnFiGolJmzo6RgBp76qY2zSiq1kzgpb06rU+GATjKsGnvPXHtlYx71gdyhRJNvzFX8nkn43U7G4B9r5roZPfMgmm59tyNTAGmOUEJFNLaSQWQ6ranLKFKbAzckTosjkHGq6eTxbxH6jPFVMAaKZkAWhtiKvMpGWsNIOn8yxfHlhyMdfGx2WapGbR9xPlruR7DzIxIZNfu7SVzeQU7ZO9NHoDat+SNffL3cKT+8RbHvJP7vvZnFX6zfYgYVdCplbWRvoMKXS6TBO1+jKEMJ8HDKKubBiPm4NZHUYIPT1nQLN5QuOA5BJfKjjIrTSBLB1pXxr+Aq9fmcenNr2K29aeY8q8hDIzzqswXGr0wyNa6M0oI6ZpJpoPBNxnMU4vbcWxxPzZtnsbhI/uwc9ecmpHEiTS873Y7uHFtCWdOXsD44Dj2j59F2e1jOCSTARSLGixRfsvrL5ZKCpYLwI3BLN7vH8D2x57Fw3u3CpggwCSLSQBBgNBpdUSaWK1Xwc4e4qYqYT57OA61PyTZMDKRYpYT4uIHV3Hy2DnUBmexv3EODa+pn+FwG/aS9YscJMsc8sZ1ggqWg3Gcbe/GgedfxNzOTXA5mFI7pnNeg32CMBrr8A7Y9hsqeyUXI0ZEssZrhaTtGUJmkNfOnxIMK9BStlKkq0YOIIY6nCF8mIwJE5m7PFPpOL4clwCJwC/fNkWZU6tuN6yFcWe1DKgYskhvFJMYNStxytMaN1auqVoTSrZ3iDiMETgJWuEkxp0Byj5BFfuDRuA5kYGVmkEzBhnTpeuAqhtsHb3ulXbv4/2R2lCpvaygVGjAdcsyV4JgKIwaWcdhj4YxBZGDlktkzLU+ktLOSqUsyYhihfPHxaDTx/JyEwXXwfTMlCS6JCEhcmoF9o7roRUCy2T4vAqqbB/CNdES0DncLnffbGtyi1nPRqBKhi+KMQhCxFEo/QUnizG8WHuc0iWVcy8cRmh3++gPhigXPTTqdZWXGmf4tN7W3kDKYiWJYu8nr3sZZ868b1QNTK662L17l0hdNRmi5l3ZuOocGAWYVu1j3mdkM3mGTNVGK1Y62dt1r5WaWwNmZaWPhwIwAxo6cW4nHgbtEOEgglOpoMfEFCXBbklqoAOTBONaKYokmbYmpjGlQJpc0SR8vi7xJtvE3V/S7/CIeYCpa4dVoxhjI7ZGYlLE5XNGwMlEGbOEuhfm97jbBpg2OZIjKWwun3vUZ2aB6Q2Tnzu8ww/exzcA5oN3T+7ojCzAzDZQhYCrFueVa7W8SwGmvlYyayvowrX+ORqj3tF1mAjAnooVQI4m+NcjTTHZUR0PfWVAzG5aeZAx6rQqiqo1mVJzajazKr0WMyt/kRAxbjLywXwwnjdTMkO9hpT5zodvrSPYa7estgQbgr40qMz3TdVZkM0Hy4xJi5DU8MhIiQj6zJsZB1PGJZ9nQGY2Zf23/jxNXEhSgoBCAz1rIs/fRyHrlmwElZuPpi7YJgAc6Y+pwJ7npi6cRqIp4MoxrKUyFyszBis3y9WMdzax84AxTcTkWKe1nrPbAf53etfTHIrpR8n7IO1jhDFLUHKBoq/BQm9oIQkDu9yjZS9CQInWrJknR+vlRB6er+DUe0OW07d/O5SHAuRDKJHlmA+iEO8ffxvtd34Lj0++iwLr7Qzrl3+wLVOhgayax4jcLyqiH1VwJdgOf+efweNPHRBTHZ3L+ncYRjjxzlksnn0NJbePZljHzsqHeKh6Icsv2Skls5vX7mBxOI1TrT2Ye+x57Dm4QxxDi04DRbqGOiU4iYvWUku+p1qrwOEYWkOfAqWSDGgJOE0QTmaTMs0gwRuvHEdj4et4uHoJDt+bBNKeIw4M0+yxIJmBsI4yWcur/Vnsf2I/JrfMoVIfE+mjSjyJ84piQERteVTI9XQUJpKXZEBYoj06NeuX8YDapklZRElA0oWVtZYCIPlzS0KaOkYD/uwdJ1iiOoAgQaSNrvbu5PXGItbM2FVDDubq1cxRJODk2NNgyLR2kfJNszrK3FN317ysnmBfgl3KjMMChm6CdjSJMSdE0aXjKfunRlL76jglAb0CfFl1JyyhkZCYBJrwh8J2WpWPXaN0Xrj0jHWqkmigVJrrDMEjpduUvt64uiDYuN5ooFgpqtSVQIxJEu4H0n6Jo+qK4U+v00O700OtVkF9vKp8N5lUK0EuOFgKHLTCGH6pjBLvJev+dKrmhRfpUqGBekIPWHA6UErbYy/ZYICSk2DKL6DhJnCkvpXvVHdg2eMTVxQAy4tLMr/qjbqoBci82lpgfhGTPVQasMbYLuw2QXH9+oKY8RBcbt26VYx3uBbTQMk+19laacGKPq+ja6hRVd0EYNoLHlljzRqlTLAFvybtw/raeIBCwqQDZcBFdLsJOnEBYaUGVKrinMv6bBFT0/DPKr400677lCTqdc20dZl3O9S503V/PZ/PxzJZL0otD6IpMZUjfHI9j4C8IPW7dDrWumVNwKTRQBoY3DoIS/c+Gw+Yfch6U7CMhjPt02Lys56r2HjPT9IIbADMn6S7tY5zzQBmthio1CNPLa5Jyq2QZ2Vftt5s1TpO77bfskpisQbaW0ueuNY5r/U+u8mZXXPF+ZmM+5rfme6zqXSHUlgydyrL1fYnAmeMa6mVdOrPNKWXzwbf9uDc5gfy128DKpVHZmDQaOPMX6ObBz+j8Zn5uYlE7TWIrEhqLlVSKdcpgYaKrhjAWKOYPMBUJzkD5M25UFqb1rbqkXJXS0ZFbfv5c9t3U3rCU8YnJkJsG2A4WAayK6XO5mjrmdsrAeJa8ygzc8onMOz9z859JXi9zVu4rrcrEaTjTxmfCC9Fvs7NnDK6zIo/G1ejfRaUkwskzLgr22Mk8q5xBE7rbzO3XjKYlMiSzeSzUCLQtAZMAK5euYL3XvsuJtrfxaHGSZ3/Jji0Fzc6vqaO1swBXs/77Ydxo/YiDh/Zj8mZsfT506lDk6AhTr1zCmdPn0eYOJgtXsO++mk5wiCuYNxfFmZTGTON3BeG07hR+hTmDj+PmS3jEngWnRpKXkNYLDI+7WXtqVerV0UiSymsuk/zuQik7o8TWVgzw2xen1/AlY+uo/XROyj1z2FL6TKqrBekY+Uwkuej4FEWqovFydZe9MePYPue3di0eUrqSLXmWSWqBLslrw4nqSCM+xhGTSMD1PsrY0dGR1gdw2DyGSdDFlMuaJkLlbeqeZfW1InxjfSOtGsCwTCZWK2LzBgQdWrNJNUKaMVF1yQNLPu1MkGVri9yq/T7dC3iWJjnJefepQBTv0rWavO/2AlQCB0MXQcdAZisXWS/RgW40i6Fx5Yx0LFVBlcN6FShwQSLstn5F//teawFJGx24RdK0g+VAJPzhWy5JL6iRNxh6Zjq+o4wPnQqVjaZAXsgrDPXGNZtsiKASTP2ZOV4Tm4aT1uqSMsUU/t3fQAM2MClXIFn2Fu5AnneRl0V7PPDuyrroLQPjdGPAjHDmSwSXBYk0ZO5BOvqq6PJOQAM+0OpTx4OWDPpo1qrirmQ1AZzNkdD9AYdSZqyD6jPWk9TDkLJLZUGKg1mIkSvX9QIppWOBZL82/4+Wwt19PXf+vt1r8tpXGNdXpm0YrKHTrHM8PK8jAw7dtEfFtFMaohKdRRc9hZlAi7BkOukSZzaOauzgpJYqiS0PYkVD4+m19a1LN/3N60GmLqB87pZs6sSa6O+El8JbUht78VaKp2b3Sdln63/gSpY5Ntkm2F8oA+gsPfsgzmLDZOf+z5D7v4JbADMuz+m9/WIawFMs3rnzmu1LDBb4Fef/noW+3t10Rp8ZEDvZmzTyiAh3x7iZud2M/C6PlBrgqEc1lIAZRSd4jZngnwxAdFaG72UDNDx37nE4L0axtwGnt/MzbmYDKVup0ZuaoIPy2Xo/LAtBzJmy5QHyTUQSHLsRGhnTHukobjZZ1RlZ/kRA2MEtOZBhH4R68xsbWDaOsAEEwTsnmcYV8nCm2ETMjZzvGSgLPWgJuAzVy5/2ZzBxyUi1pK4flxC41a//3EATI3I7dVm7YbUe4rBtzr8puAyfb6sLGx1plreYkErEymUUTnqyCuhg/mIgEuRiRtJrlNAmfJn8/FhEOL08WNYPvobeGbyTfmscg8auo2kEfRLTZinwSfvx0e9OZzuHsLOfQdx6Mge+X0GivS6P/pwHsfePoXFhSa8QoTNpevy2W5YxXRpAVsqH2HcW0wnzsJwBsu1FzB3+AVMzjQEABa9qrjIFp2K9DJsLbcEMFTrFSRk8GxzHZnDCsLSYEwsW1TiSynnsde+i9bFN7Gjeh5jXhMJAzrGbxwwgww6YRnHmo9ix5OfxY5dc/DZykLmqkpgOVZlry5tUwqFIoZRG71wQdhTojMx7JFiYwUPapijdeDK3pHJMeMsgFVBjUhIZZi1jyWPI+yNkfnq3dHel/qyUkZH5oHWbeqzr3+s3Jdox37I0m95MMcrMg6xVj0jcWfOiTZlF+2c1kA1LgRwIhdDxxOAOe724BQGpjaUs1vbgKhMmE63TETpd/HeCpgmsEh6I2uuvQa2luE1EWB6BR8eSiKb5nEJMIX56/SlPpitcPpBH4E4oVYEwJLp45xgKw1ZE8lQcmmNgHarK2B0bLqu6gD+3nVlnQxi4Go/QeT6KJXKhk82ymbDuo6m2rLnknm/QCi4CEkYsFsnJopARSTJZh0Q/tLMEXmk9Heco5T99rsD+cOa+Eq1gnJVZeSDqId2b0FqhmuVCZRLrE3W2nnrMK5z1bLBaqZE8x1lc1WSbV+pksWoTdRcThnrTwIw1f6JDOsQUdxXd2dpScakj6oDosRDPyyj64whdsuabqO5DVlpqb1UNY+Or407FGAKyExLPDL57Mo1a2QyPWD/yABmtmFqIryAQNruaD0kn0D2tBZAmQP7twMw9TmTbIc+c3YlN/GPNYTkSPLReH5mowbzAZsud+V0NgDmXRnGB+cgBJjfpclPXrYn/1yxsa+TCbSbxv26QnvWafbakrHpCZkAdEUW+uMA5npAwMrNMD8GWTZff2rDdQFRtmaBNZgMHhhEmhhcA7EsI5+By1tLTe7W+K913XJyJqOvm6hFJ5m0Os9y5mtj1KhCX8LY8nrFtMRuyCpbTW+PiRPtMTKnPpNEMOGxrXEhYyRsgXH5NTGRSDQtuLFKLN27aACi90PsQMQBdWX9yM0B5lrJhfzP8oFR/p7c7Ocr59CPBWDmngWCC9taxhp1KQDJSb+NA9IqsG2Cxew67T0qwDOSZmXss+VG6m/JbAhGiVEsFFAhg2IZoxg4895xfPDy/43DYyewqbRg0hoqb1sNMPXguRwCwqSIs+1duBAcxP7Du3Dw0d0KwMQkRIPYwaCHTqeNgI3dohL8xBNnWDau/+Dce+g0r2KqdFVA1FI4gYbXReTUsPOJn8LDe+aEsfDdMio+6zCrSIICWsttYarERVYYTFPLZ2pcRXxoqHh13tSg7e03j+Hq2e9jm3sCU6VFOHEoRisy3pKNURb06PJBXOzN4anPPontO7co62UYVlWxJ8KqVrxJRIUI/XAJ/WjJMHaUqfL95hzkOdMWIjappUyejnJmbsNnM3OOltYqYsKjP5em9KbeM2vlpMyXSEgNCE6Nb3LslTrNWrmscaHNGcgokFTgrO+1yg5KEXI1qfKbNGOigIhuvJGHwCmiHY5j3GuK/BgFsrR8aWJL4YOu0GoXxP9Zk6EEw7ibTm8roSXY8Ty6ldKx1Zc/lEhLG4/EQ6/DBik+Bv1AnI/JQA+CgUgKa9Wq1kEKYIql36W0V6FclqqMMJbPUxZbm+B7RX8Jj/1gAfTDBFeHBRT8MspkCc1DIc+FqQtcuVPIPU+AThJjeTAAjzThFDDhOSg77GTIsSSs1LXRbEdpay67t0odLc1u+qG439KIq1wpo1qvI3EGaPWvCuPXqM6gXB7TuZ5fa/J7sFkULMDMA8f8Gpi5lpt5eZsAMzMd0udRAGbUt6XGKIikN5JERDsqoReXkVAB4Pha7y89LxMMJMlp6pQlD6e1sbw+UdOMKDt+PHv13drz7XHWApiU/nKJDKVnrJZP8H1Ds+fapJ7svysy4WuVm5gtWPt+m/pb3QvUREj2HioDjE+D9Gp3gOemC5hmX6uN179RI7ABMP+Nup2AMJhX0yUld3WjAPN2LvteM5hrgx49QxscZHuXcTMTY4Scb886AOatvicLbm5nZMx7MxSsQE18aQyokuy0lYMYYGkuTGWH5hhrAP5PcCa3/ZFbjYkNGiVcM9IZzd1qBtwGPLL5SKNm3aSk36WpXxHZrADMLLMtAU16vTpgyrNkDLBmkPV7o4D1U8ZJ0Tj+CqBPtUxap6dnloFlOR4DKtfI+0ywZhPpH8eG5+uG5Jat0XJnJWC82XiuxYTe9s26zQ9oOyEF11qXqvU2JlZNjTlkoE1SQNnjPOu09pdauTODB5E9y0essZAGsfwd2UzGDUUaAxnnzvn5y/jwrT/Bpva3MFe5IplukZquiC+u9adwfTglToadsIrt1YvYxvcXyKj4AjKD2c/giacPol6jUyfbUVC6R1l2H2E0EDl3EhQRdD0BJDzHVrcjAf/C4nmcOn0SzU4Az1GZ6OPPPIE9Bx4W5oOAouKNwQlL6LUoi4xRH6uhUivR1idzyDQBaW7BSmW/HJaXvv8y/Pk/wI7KBQn26Twq94Dsj0hjlek7HryAsUeew7adm1EuVUUOq2xYiETOL4abFFH3Z+T7u8EigqSrrRkKxbRPpLQWEaDNp4p1d3rHZQ7Ic2MljJngz0pX1diG8lJ1QRV209SaRoaREEMa81E1BuKzQbZUjXEyFkt1GzovVCetoNvOLwWyeuPt/VdWU1lQynP18+lOIO7ejgLM2EcIH61wHJP+dVPDakG/MRVLhjqtzPW4DhladaLlXA8TclfmmTAJFYIeXhfvP1uT+Kz7THiuLpIoxrAfw0cJg36MmU1TUgc7CPpSw1Yus6cix8dUO9paR3m+HCRhgk6rjzCIMTbd0P6hSSguvWSN2AvzeuShWKygTEdYURso8F4z/DYgiCCzHcVY7HTgI8bmShGTRbLaEZy0b6kqPDwZC1uzqPdC6yn155znwTBAn+1MegNZux0/AbyBymcrrAmuGFm0rsN5pZHOB72ftgWMXUtXymMt462/13m5isFMQ5fREVDZNutd2ROU0mitt5V57hQwjAroU0YNl1XG4F1LnCLglYS9FOaODF6aVDV7kemHmRokpivmbS7AD+TbR+NAJgyGBJhMhnC9ll7hyqTbRK1dmNdKvq7IMehImXpNh5JbUbqYnxmDMn6ntL6SZLxqLJ6bcTYA5gM5X+7spDYA5p2N3wP36VGAqUFfuoGO/Ovmp74WG3MvQebNgnIJK1LHNiO1sNp+029xJS6zIODjpI9rXX3+M2uxVvnPrFpsswS7AZnWPVGBMF858/dUGmhvz70c37Wu9dZg24iEUmZDAxyth8oMPFT3ollgKrNo5sP5lgFMrfXTa7QimdTiSLgLZTopTzLgROSUrElTYEr5TDgIBaTz+7nx2TpQDRwTaY/B85PeZVbgZMxhisb80rI4Es6a3nu6GWZBix2TPGhc+fuPu0/ZZw04NpngHxfAHDl3U/fKEVcFlDWtMDfF1AHrb9TFV518GbTZwD9rfiHXnkvk8D7TrZd/lHHWe0gYx0CFTCZrMVmDWbTNu2l8E4W4ev4kesd/C9sLb6Bg6rRWRtAftHfisv80pmcn0ekOUWidw/bCccyUVNp6YzCBS3gCm/c/h917HjKOnyUBIEE0wDDqSebDicsIuy6KThnlShHLzZbUKIaFNt4++iYunL9o6SEc+dRh7D+02wDeAkqFOtD30V7uoVwqY2JqDMSwUpuYsoE6fpIv4uRM9dcCufD977+E6NJX8XD5HLykL+wWQYgCTDUDmh/MYHn809jx2JPS99NJSsKgEiyyniwAzWsUVNWL03AKPgZhG8OoY+qb9dkkOyeutwQnxt3W1k9aVYBVF2S9H80zLYkxlYSKhNSwmBoCas9HXhHljpxnymjk20Soq601kMnLDC3NnbGovIMKMHUZybVGkUSIglFlqFYCTBexE8KNfQSJj2bYwJR/VVg6O4d4reJaTQApf+v9YW9FMdQxdZ7Sx9S88vJO9uL12PPS9QVM0uyHxxj0ezLPvKSMXjfEzOwMIifAcNiXo9DkR8bFLCscCwOvZQ2j0Q8BZjCIMD4zJmZJdBtmwoPOr62AANNHtVwD7z7/ryXvo0L/9KQteExi9IMYvd4AHiJMlh3UfFXT+ARvOaMmzhGNDDi2uitpDah1cWatg9YdBr0AnVYXQRjAL3vSYoWsJgGxvuz953zIdjjdh1eUPligbJ6PbL21su3MbXZknR0BmLn12swRK4sVgCnJMhdxwUNrAPSiIoJCWfYoj2DH9RDR4T0pYBg74qLNWS3KUPlvNfThXmJd4FN5T3rFN4+dHuzf5MGl3juCvQFFHjSJYrKQSUCy2Hwc+Tjl6qFX7pf5a83vezapyRUo9aUQIKn7s5QGSAJSvRq4RW4AzAd75nzSs9sAmJ905B7Qz4lENmUw8+KyLMQ3aWybtM5JIvWihAkSpshkNyX7amvwNEXFxSH/WhV4r6idtDaVdguSnHUaN2RmNzbjLfUdDHJMU/E8g2l7W8p35pKaHwcKb+eWfdyxbgowrfOcxVNpf0YDZmyMniMvdalf+cpzTbdz5ut7780BZv5M1rjH6Y1QHlPmiWxQOewhtyWbO1oDpj+T2EIynFo7yeym7UGa9WDN2ELGMexRZtk4K2vK5/N90wyOp6bHMu6WTkFqStIrsptlriWHSkjt9xl5c24IPw5QrrprpqZIM/I6Pvf6NTJXDYy048+WCHp9uftj2Eatv8qiJgYDvmcCDHH+5W812JfjrQCY0m+UWW8xGtRaSv2EtkchuKQ0tkjnWsbKRubJk7l+7RpOvv59lBe+i8PjdJSlnNOejB7nxmASwy0/jS2Pfkpm0/lTH+L00ffwcPUC9jXelzrd97sPIdrxMzjy9CH4bClRKAn7FCSB1GLxuARrnaUQpUIJ9fEKlpttBIMCylUX7546hmPvHseegzux/8BukcTSEoVn4JfE4gWDZkCvEDTGGlKTxj6NurJaiGkAJgNqMTYx7JWwQp4YwZx57XfhXvka6s6SMo6iU+RV0rkxwluLhzH3zJ/Dtoe2CQAiG0ug6LNnRCHBIOoiSrS5vOdUUHdnJTnTDZsCQHko3gsGhARarvQzTDAM+uJuK680P0DTH3UGFSBKgx0jeeVAswZT72c+KaRgT+J3caDlHhGlSgV5pimnFZ8jY9Ii/XD5HDDU1DFR2a0CbJlSwrZS1lmmrY3WzomnpwIggi81UrKqCN5PD6EToxS7aLEWMpzARJGbHt9DK0r2JI1QSHztR0rXXsO06vNsa1U5KJFJMmntH/+nfXgpWy1KWxSRyTqesHq93hDjtWkkoYtOZyC9VAtujGE4QMkvGUZNeyFrhyVH1i/p7Ul2KAT63SH6nR7Gphpw+YDwah1gEAZoByGuh1Wpcawa5QsfnPydMCm49NmV+sIoRrs7EBdlAinb65btgibYi1NMY7UqN01qGlY5nRwmoaAwgHW1CYJhiHAYCONKSTBrS2kA1BivyRyyz7zcW1NLL+1ebPLQ8ue5RJ62ZMm8FVJwImDVgsyVq6ZdHPIAU2XoQ6oVpJbWNJVlfTKKaA845mV45aoAyih2pB8v5Z8BnWNpbpOaR5k9WFQWFmDmN4Lsv1fv1fd6hb9bx7dZcP2bd4m9qzUxbPtVax2v7BemPnfVncglJtMV2xxaVP9maZPWWFJjKQuT7od8qqVVrumEK3FkAc/NbEhk79ZdfpCOswEwH6S7cRfORRlMfdrXAi1ZMlAzuvqerMZJzR1Mw3vzZmtewwwus1vcpEfbFNji/vwFZJSeNbeR4F/kR0aul7eGF5rPeLPRJEQYMwOKZbXLRcL5q3sQVvscDkthoY0fR1ZgKxOzdyf74Kq+WiuLPO/C3Lg7h8hauwhzmTIFabtKmT+8z9pE2WxU0jBda4UYEHFj01oMnYTSxNr2bTXZBwbQrJ/UaNPIPQ1QSutcjTkEAzrOFy390IbrNNZQGbUJlVclcCml1O/lV1qDJsHAdyhZ1s+v0bttnTdhrQTAmkmcFcfj1/rGxZcBAgMpZVQ0qMu/DDGSrhRSr8oxZE84IZQsXDTryRrPGu+D7WGa/zXxE2Nnngtbo/CP3DNdbqQ/3fzli7h87OuYbX8dW8pXM1bfPOwLg3HE238KWx57QdguBrlsaH/l9HFMdN/EjsplfNTbjGD7n8P+p56Bn5To/WoADeEJTW1CIPbRWhjAd4qoTRUxGPYQdVwUDamWKwAAIABJREFUGHB6AQaFLkplB2W3grDrCPjkGJRrvkge28tdeJ6LiUmyl6a+Tphw02IyH/4nlOtp3aI4mcLF5UtXcOHon6DR+h7Gi8vaMsf05bUM3RtLT2L20Oexe9/DKNGJ1MgYpWkIe3dGAwQJTWyYynEw4e+E7/roRksI4qGoAdiShgBXgbomBgi0KBsUcEmW0AAHsviyFhtDHQe+AFrjxWlk69LAVldbw0ZxDjmOhziMBETlgQ/Pw/7AukNKxaNDoxvbliKbgVp/TRa3CycqoVyakvq5Qdwycnetn9PnX7lO7W3rYFiIUAoStP0SBsMJTJavy5gXYkpUyQqHKIA9DnnthFUG0BoJL4GSylht6yI69KqZkrBvsh5wTDxQVsuh6/cGcAtllIoNtFs0FXIwMTkuxx8GQ+mrSqkq6xgliSA3WhNkUgXJ2kz2pyTA7PVRn6hoOxBZpGIBSt1wgBtBA8VyAxVPJbK8jzQF4ufVhVufNEoQBQw7WmUZDAjGte8jk0Nk2b0kwKzvYpwPJGcP3bfNMziizrB7qpGLmtULYRhIIkFcjwPtN8u+mTzveqOGUpntYDRBp3Jqk2Cwhna5ZN7o+qVro65Jek3yP9ODe+3ld3QB4pxi0iWIB4gKQ0kkcEAS+AidOjpDzi0PXrGM2PGUsYxU/sl1UcTf1hPAnIXEPuIYq66x6etmEuV1ruf3+20ZiNczkfslAJN7sY23lF0UKby5J+kDnrsAUTPlYkY7Shw7ppJ0P1BnWs45SdyIykj3eTH3zbQL8vPnN20AzPs9R+7F928AzHsxqvfxmBZgWuC48lRWiySyd6Sw1DBBuvZrHzyVD+nCK1kqkcXZzcEsWmJ5b9VmegayUamPgXm/ihi1FsMGrmRENatuSu3MJqjHE3vw0bXeNKZeETDfISi4G7fNBieWwTKruWGDTb8GOW2zWcoGrGAr/7IMVFZoeDfO7m4cIwOYcl+N7IXXLTIjceOzDrq62VimTMx/TM6bZWjcZAgwLTGmTcD1nqqBnbZ94T80sNXebdoQ3SY1VKpHiZnUaebcLMX0xTCnN7vygL02zSZIWaeFVXcDYN5ahnzre7EegCnvSTMaJiQgqKOpjlGw9aW/GR/aPMBc2ePWnotmnIVdkB+pvC//nK48a32WFZyrAaGyLfzvPMCkVDlzDtR5MwiHOHfibTTf/i0cmTiast4SAAFYHIwh3v7T2Pr4p3VdoWYrSXDm5AfovvdNPDp+GovBJG5UPoUt+1/E3ObtcFEUp0s+PyTxJPiNXLSaCgj8MTam6MMNqgg66phcqnnwfE8bzzd7AijUBCdGuVIV1spjkE6A6ZEJUdCl0nf73Co7J06W0vqC6xyZSB8/+tGruPH+97HTO4bJUhNwDbAxqb3rw1mcah3Arseex979u1Eq0bDH1PFJ70IGxGy7MJTaS4LPyeIOkbMSYBLQ8ptkzeC5OY7UA3LICAKjmPVpfKCMjFGY9bypDtnmkmFNud4aYxzbN8Sw8pa15fcTcBFEyYYgrSwSAcHCfrHlA2tYheLiM1wSQE3GVEbMgAi5peD5dYSVLPsTgBOgF7RNP1zyTaYYTOoDTW/JxEE/CVEMErRojhNvwniRtblAGLjwPZ5PiEJSAnvkKuDXGnBp90IGTVrLxGpGIgsQL8PIezlUTFiB80DblPDWDnp9uIUKwoBS2UDcYytktBGK7JvGMTTroQxW1iQCPwLK/gBhHKHCvosFB712D2EwRGOyKgkLjqM4Dkd99MMBlsIaXL8Bv1iUDZHSWbLgJc9DSSa1qgTkybStM0Tbrj/n/BxGobSvoZPstOegbqS2MdfU9CFenTHSdUf/kDmms6zO6wIcef4ctNsddLpdaUnSqNdFMiuMuIB5dcS1a7iV1N+qFGFtgLlGNmvF4mMB5jAeIKYUWnpecv4XMXDG0Bp6iCn5piOw42JA1pL1hlJzaNo3pfuw7Xep8tBMHqsDfZMK2Luxof5YjrFqP9EuO1pWklPdcFnI7NbWvgcWYOankeaApTpa9h8LMO2+zSkhc0SeudF4RwHmhovsj2Ui/Ji/ZANg/pgH/F5/HQHmt0Uiay3j9RvJCN4Mf1mYaGV0GQtnYaoRrsYqtxMRFoMV2aSt9XjeHMTUZKX4U/snigTPMhnmZCy44N+WsWQWWA1wjDiPLSskljYSS41jb/m6U4Dwye9TBpoFLKfaREPfMNAynUAkY8sWBdJeYFROmTW3//iN9pOf6yf5pF6fTT7YjUWCElN/xuw5DX/kPZI00GsX4xfpE0gZjv7MAkyD7RTgielP7mXkVFLDJJu/BrHCoJjhMWdlsJCZtwasKgjS+Z/faPkZK2FVoxQDbSTmvL/jrqeu892aWUXSbT17rQKY5pyl/6SnKYpBYGrl1nM9KcOZJY7yKZybjYmMr0k6EaTnASZNfkQiawCmOtkSd5A5TnDu1Amc/cHv4GDjhLCYegP13JeGE4i2/TS2PvbpNMHF37O35OmjpzHRfQezpQWc6exHbeuzOLD3QNqjlUYu0u9T6kk1SKw1SnDrQ/TiNvykCgxdhJ0Y8ZAMEWWbBXgVB+WqjzhIMOwEKLDRveOgUqugWq8K+6h4xAbiNtHB7yHq0t6TWnHkiknMS99/BTfOfR8P+8cwWW7KM08YyhdlwKfaB7AcTOLFz72AHTvnlKkTSSfXcAWYlI4SuIrcteBivLhF2KpeSLYvEmmn4HtZToyZk5nPwtYZtQhNhUQ+ymsgK2baY3gFAkxf7qMa7KRlipbLMJJgVQcUPQJ5srRK49IkJAgHKPD4wpgy2FS3VjKewqCac+CZsn2HsmMeaEQbBB34blXGj5hV+oiyPpXsGWtK+UdAYigy0Nh14EcFtOimG01gsnQNURDA96pZm5PIlUSorZcdvWe21Yo1KTJ8vSQWFIiKK6/0Qy0jiRyEQYheK4DvlFCuVFCulTAIe3LNrqc1mpTTDnshWs02+oOB1rQKCI4wGA5FVeH7RTTI/tXIXkrWTeZMlGirk25cRS8pwylXhQ0dDGm0QyMqD26RbUMIXLXnahQGSIJAwLFfrSDxXISDIZygLxLbquehxvpn1tDKjLN9g1VZsvJlx4hzmUkISVQY9QjP3WXvyDDBYBAI4B4MBsLcjo81JPnCe0ZwLjOIgEOSFBqLaJI6cyy2+0hW76vvsX8+bneiPDZKBiDADI0ZFT8Thg7aURkDlOGVSvD8ouw3Q2New785x/RloKMpZyCbx/1FE9qZDOn+7gYfNxIf//tVAJMtbQIFmLrPGOMvk1y0hMLKI9s9wArodQh1dGxsKOZupn2NTTjZXJV8m+2jbeII7m/Piovsx1/Hxjt+skZgA2D+ZN2vjz3bbpjg6x9pRMUATmpmRG5q+1BkMrU0iDBRpPzbakZEApb2rjA8hsqMdEHK103qaaVtrkxtXRqDWbLOyF7zLJPdZORoBgSrPt/828ioDDlimk3bc8iW/VXyv/UE1B87mp/kDdapUQGL9mG0WXsNTJkdZXE9F131VqD0WOXHlqm9b6f/sZc8AjmyMFvoTBNEgHUdsdm8sn1axsOaAhlZqgAogk+2vTDSHQ3gOR7GsieXjJCNTGp8lGWw1UkpwMwFDSLHMfbz2kBa5419mVSAzm2TDLCGHPd3/OWM0r1bAKZDdmbFzclJXkfvitbj8aUuvqMS2ZuCZ/NsmyE0zHp25FuBbp6xGv4YC3rKo009Ds+FIFNcAyUg0ciCIHMQDHHxxCvoH/tN7G2cTTs48r52owrO9R9Bb+xx7Dm4CzOzk8YpMsKN+SbOHT+HRucdTPlLeL+9F+Xpw3j00AGMTdY1acNAUUCfA8GJPtmNAZsWqBlU5MCNS3AjV4KeiC09/FAYxkLoIe7R9dNBqVIScEnGRnImsgxqraVeDueqAitKT6U1iDwLLq7O38D85etoXfwRJro/wFS5Jedie2hGiYMgKeLo0mHs/8yfx7YdW2X1oxtuFpxLAwbEBmAScLE/Z0TZbNzLpIVWdmaCel57mERYXl7GeydOYXmpg7kds/CLDhYXm5jbOoctmzah4Ls4//4lvP7qG/IzJm56/R4OHT6Iubkt0mpDnxw13pEa06SAfmeIS5cuYjDsKNMWBtiydRMmJxtGRutgaWEJ167Py+9Feh0meGTXbjQaDXke3zvxAb71jR/g0GPb8cILL+Kjjz7Em2+8i6c+dRib56a0RjRysLjQwpUrV1Q5QzloFGLv7j0o1stYDsYwWVpEZ7GL+atXwV6rlLd2Wm3MbZnDps2b4Bb1nimzTNZQxMd693K9G5kAk/eQ7RaTJQLvooAqzpF+K0CtXAdrm10vQeJyfsWyFiWxtkAZ9iL0un35WbHoi7kPJbHdXhe1Wg3lclkk17ETqdmvuOuqEyqlsL24jkUC73KV/XYQB13USjyyj65NtCasM9YE3pgk3mJ04xhBoYCi42DcS9Ag6DS9gLWdlKyacE0C14hl00VF6261vYpNcKXGPUaZIMkL1pRy6tMgpj9Ar6dtQUplX0y0WLusGQwFmBa0ch3ic8KX9k9VVtlU442cx3oSfDoX++hHAfqmh6hIX9nv1CnD8Upi6kPJMJnLYci+p5DaSyZB05jCAB0FlywPyBJs9qTWcz4fu3U+AG+wcVLM8glJPo6elBXFCKtulv61rj1VWJn1T1UvqqjR5K/W4Nvay3RHS7eTLHbjVHl2CpjaaFPyAMyQu3sKGwDz7o7nfT8aAeafXmJAYhw8Vd+RCrk0UtAwWpN0yijpSwNyfZl6F/Nzkx9P32dWklwdhYIE/aSRwxk2whBY6XFFCikZ0gwW2HPJ115qHJo1cc/akuSD3tEhv98bgYyAWTsVYGZ/OA5y7ZShiJKtINl7iXUjrQfM4fvRe3bfZ1Y2R7JTyRxGFWkauRnnXkwjBXVvtMy0mUoqmU4PR7aA7otq4mHlWZIgMWlmqVEyo6EMi5XMWjeBlfBSNzllhY3gx8hl7TyXZyKPymzfPyP901qn+/UyrXgMgynPj7me0TPKg+W8w6u2HVeZm2FjcxLZmz0jGb682fO1FuNhVwsFkCKPMmw1DUZ4HvJzscBXKa08IkaKlzgFXPrgLC68+gfYWXgdm0tXzfqkEOz6YApnu3sxvedpHD6yD3FCAxi1ODx78hK6730DBxunca03haXiM9h5+EVs2TGjz5nU5yrQSxyt13KEvROoJgG3sHaJJ8CA7F6AgbAvHk1nwhIKkYdSsYhyqQTHPqxcJ6W/ZGZZpv3+yNxpjbk8CnDx+mtv4+yZD7DVfQ9zzgnUikMBmOqamqAbVrAQTOFc52EcfvEL2LZjizjHum5J+1GKbFz7+wmLSemp/M6XViwcDzVG0WQLgZOd43T+ZD1Vs9nEKy+/hutXlnHk6UfRmKji3NkPRRL8zNNPoj7RwPtnLuC3/+Xv4Mknn8TU1AROnDyJJ59+DIcfe1Tcc3W/UBBNLiwcxjjz3gUsLy9gZvM4/KKH5WYH4xM1zG2blfrTa0wCnH0fpbKLsckxARxnTp/D9rntOHDgAHzPw/GjZ/D3/u4/xqde2IMv/+Iv4cb1efzRH34DP/8LX8SOh7YIUL1+bQknjp1CrV7FzKZJcd+9evUq9u3bh9pYHYvhGMYKyzj51kl0+k3MbiEoLuHqlcvotoZ47LFDmNkybqS/sdZU0mtVarUpbVX5uOw9RlLDNYesrkvTqKSIhAlBOOguD1EtVdEf9OF4CaoN1nwaEifRVh808WH/VUpoPZ/M5xCt5aa8aWJiXMAp5w5ZN322Je0oY8vEXDeu4VrkSO1gORjASTpolD2UCmX0WDPHORx56FIe68SYrZRkve0FlLPqM1j1gJKWdmYtYATNOubZy6fazDOZA5iyehi0ocBTZdV8piIxEvLheUVldXt9kfCSka5WK6g3qnA9MyeN+ZeCVpPwkSSNtrOxq8dKj9z17ONWItvh+IZQN1RaPLsleWZ9PmiSZFNpLHuMDshiGk7eAky9Nu3TyHHM5e3S5XY953O/douV35tPto+ct3HM5fWK6RGTJiN7oDGDs0GMwdlrX3s+PaF7jwWYsvK5uqer/0Gu0GKVuaHu+WQwNwDmgzKD7t55bADMuzeWD8SRCDC/Pa91i5SF6Bqu2SgjOM0yd8YpUJ03NSC1L1l8c1eUQcfsfTasN3tyWhfHL6NIRmW5uoCkfRTNedhDpwuccdmzgltJhkn5TW4FFIdErXXi52y9plxhynLZ73wQboeVXel9kDEkw2FLpei0SYdAygVpDS5urKNB/P2EOesZwRTa2XYyxkGW1yg1HpSNGWAhc9DG5KbjibCRrN9cATAZqmk/MyuPtqFItila4GXnbX6ztBIfMTNYIXm1OFjvieUxDfh/IADmqJQ3fSZvQauueHxNr1Ibv+nTbAOPtQIGyQ+kj3aWZMpn+VcFMivWB0kUSN2smgWxNYlMebKZBmBaK3z25hO+hAY2YYBz776D5Xf+FR5nLWaBxjxq7kL24f3uLizVPotHj+zFxExNgRwIMC+iffJP8djEaZxvPoR3l/Zh76N7cfjp/QIWxcbD6rRdV4NeJh3CUNgjqZYMtabRMi0xDWGkXJEOrmWU3LK400r7DwI7h1JIzcyraY4JymSxUqbRSvulXcowxisvv4r2pZfxkHccEyVlMOVEEuDacBPGHv0KKrN7UCwVxTyFxjK+S2Cj7qsEQmFEYK21lK5TRszawrgnjGIq5xRw6xqWiK68DJhjDIcBXvvRm7h6eQHPv/gkZrfO4MqlRfyLf/ob+IUv/dvY/9g+AXH//J/8Bj7z6U9j85ZZcdZ9ZN/D2Lf3EZRKdHhVdosQnDWNZJD/0T/8dXz5K1/Cnv3bBPQMB7Ewc77PgN3FN7/2fVydv4Y/8zMvYmZ2WoL448few3e+9V38lb/yH2Dzpk3SIua/+2/+AT7zuX144YXPoFGv4Q9+72v40pe/gJnN/EyCV15+A0ffPoGv/OIvYGp6TNp2dNvLqDbqIg1diKfgtZbxv/+dv4+v/PLPYc/+3TIOyzeu46u/903s3PkQvvBzn9G+oFLLTbmtL2MziJqpi6wvNZTsAapMWxxyfS6j5NVE6kyjm+UbHSzcWBJmcnyiIfWIk5MTqFTKGmDHBTSbbZGLCpPOYD5MsLy0hKLnoz5Odj2XoJC1SZ83re0toBP5uDzk/uli1qez8xB+EqMcFxGRrZTa1xKWAt6NIWZ9T9t8Rgk8ce3VcmWzIZuEjJVBsvzAiGVX1P3LSci5GBdRS2eZPUkY8YiyZt5nD0WfmkaauYQil+60e+h1ulJDPD7egF8yfVKs7FoApoJUcUqmy7KsadZTNFtQ1gPoON6DKMLSIESffUr9IhxPJe18vMT0yhjZ9CP2CCd7qY7ntlZcbpndq0xZh/3umwK19WyM9/E9K9Vc6bpv7iP3ZGlDYsysbHyYxmTmP7QMZnW5iCbtzM/tppGWMpv+1aJKYh9WAzDN3rVKqmu+awNg3scJcw+/egNg3sPBvR+H7obAt+cTNRpg4C4azMyxTSWJGdPELS1jzsyKYsGl7FI2SF0dXlrAajPA2oNKpSdUR0i7MeMoavsYGuIiVxNnIjQjtpQAIJWUmvqNFGVlQbLsETlArHuGgcH3Ud84mhC06boMaFoyztYh2PshLqppH8ecfOR+TKJP8J26cegdyfGaYvku/fmM5EbML8gUWEcgI+FUdlqv2258djbaNiZam7OCjTdxlNFdrsjI6vFMmUkKBvQk9U5Jiw3znaqMstKp9UL77B6PSM7Mxz+pOcRaG/HqoCvPYBq239w7ecZ1MOWabiV3kretuOe5Ibpl7XZ+xaAYjreVLCXbnbDuUoNHspeJ1OBKWxO+R1qdaysUxrmsT/vgxNtYOPqvsbd+AnWvZVhYJik8zA8fQqvxLLYf2I/pWZXAhmGChQtn8OGJ0+hHm7D9oQPYvnMryuPsg8eWHjSdIchUSZzjsj+kaVEhAM0YmBj7fD1bG11piwkPJRTdivyhWQ2ll2pSQRMd7YWpU9+aVcUCRHh+ly5eRnO5iXPnPkC19Qp2+GdQ84coeGryw49dG2zGzFN/GZNz+1Q1wu8kO+SWtd5Y+jSKJY064sq/XIQYIooHSOJQ2EJ+lgynjLZJxImxTpIIu/TGq29L7eqnX3wS05uncONaF//n//F/4Uv/zs/h4ON7RYL6z3/9N3Ho4KPodtqo1ep4+rknsWnTtJyPHJf1kWJoE+Di+Wv4u3/nH+A//c9/Fbv2zAowjiOCM46ggs3f/90/xvLiEv7dv/CzmJqdElbx5PFT+J3f/tf463/jP8bWzZtw+aPL+Jv/9d/Df/Kf/bIwYdVqGT/8wev48i/9HKZnpwW4fO2PvyHM56/+6l9HtVZEbzhEr9OEV/VQLZXRTDahO7+I/+V/+Nv4L/7Lv4odj8zJOHWbLfzOb34Vk9NT+Pm/8DNi1KQTnXWRZbln/WhJchkcM98rSo2kAKlwINLckl9DrdwQJ9woiDHshlhaaAvw3bJ5FktLy3JHigRTogAqSF3i2FRdWtpQahgMEzQXmygWS8JqMvmROExkaDJCH1Pd25jACBMH14JQxn1S1KacywUUI7ZniRDRoTMqYWFIFjTA9jLrRLXhjU0oE2Hyf/LsC+NvehpyrktihIm99OvTzymbSom3DpVlFslOBsOhrNvifCsAgzWkusmLHJ3mOcMI/e4AcRSiWC6iUiuLgZay+mq4RPBOxp0g1YjmzSqR7d/5tS5LHKqsXl9qFNOJEixT6slnhpkNgh8ru3XUMZZtSQaxg0HalsQ+5yre5b5LeWwmFx3t97sesPsJtsx7/hGr9BkBmKZfNGM+3kSu1Tr3bJ2IJRvM9pGWamR7s10npYbXgFThxo3QSOJAlknRKCsHMO2+bvvwZgNQwLPTGxLZez4h7sMXbADM+zDo9/IrBWBe1kJ1CaAlgtYsElnNjPXLuBt10szi0TTYNABzFWhKg3zb19AwpKoLk5csOKZwXjZOSufoZGfcQ4XR1GjJMCsanmt2k6yXZh9V26/JWKkjtduL7I6rR/J+bwY3A5gcD2mDYYJuXht7Qerir/KSDKBk0Hm9MOdezqn1Hnvk2k1UkPaYNCy6GgEY0x2ZA7ZOWOs3NdjKH8kmR7QmWN6RlQbnTs2OVP6zOocYZFiZjubLM4CZSmGNsQmBwa3HPB/g6H8LWy9VdfpfdmuWIM7035OvHDEZuht3dm2AmbGOud+b/7zV87HG43TLsbAER/6e8L9FHmWMfSSZYJIO0heTtTkpwDQ4XwAecOPqVZx981uoLn0Tu2pnJfsto5kk6EV1nOvtR3/sMczOjWNssoFNW2aweH0RJ946i3plBo8efExaj5BYcUo0gukhdvoSMPNZo6xUW0co8KLZjYm8c+yumWBmDhK8FZ2K1uM5JelBKb0mpZ+jAlTb6kKObereGeC//MNX0bz0GjoDFztLZ7HV/1DWQfZNtH0hCTCnn/wVAZh6fkXtv+iUtHVP3DMsAoGxMeeRQJ3fr86j0l9RjIWU2RUZpD5Zsp4S8BBgXptfwGdefEpqWT+6uIQ/+sM/whe/+NPY9chOLC628M/+6W/isUcfw5VLl6VO8Ke++BlhMyllJZumbqzqmHr1yhL+t//1H+KXf+XLOPTYwwLeHFRNvV2MYBDh//3Dr2F+/gp+/kv/FjZvnRXG69jRE/j617+Bv/SXfhlTU2P48MJl/K3//n/G3/xv/yvMz8+j1WoKW/kX//0vY3p2Qvaxb33ju3j32En8tb/6H2F8oo6F5WW8/977mN5Wx87tcxgUZnFjvou//z/9Lfy1v/EXsefAQzKxlheb+KPf/RO5hj/7s5/XvdD0duXmJIxs0lfTkcQRgMl7GIUhwnggLrJFr4aKVxXWU8xfhjF6rSE6nT62bNqMYNhHp9dTNo7PO51oHQf1iTpcn0CMrT1CNJfakpyoNyibLSAuBAIy08yP7LX8rPYY7Zq2JEVxwQ1kzlE6TdacdZbtyMdiLwJNtLbXiijaNjLG8dQ0/ci2SCXdte2J8QVQpl1fdjWyAJMeAQIvqSCJI/QHPQyHAzEo4r2OokDO1fPKJnmo7XMKiSetTJikCIchSsUyKtUyPBZhizGgaXtCEy7WR0rgQWm3TcXp92oy0ez/cpK8MLLyTOrwva4kjdphgjZzMMWiGHJpiY91HFdwSVMf1l0GhrlLYwgzW6VVhxj7pKOQ3Zdc4nq9++CD8r6VAFOTDaYViXFiV2UZe1IbGbQ4y+b2uJsATDtrsspeJkesQZ+prRXJeUqky70RM7hcHGf3+g0G80GZNXf3PDYA5t0dz/t+NEpkv/mRLhB5UCaur7a9g+Yv060lMEoykRPm2Iz0PenCa6NUifrS7JXab9rso42vzXtNllTrVEyNoZEs6iZoJWbGOMiAUQGYJrOm1zE6tCN1ffd91LMTyMsQtT+YmtIIqyP23ZohlD+mR6F1bbQb6wN0OZ/4VOw4WDkqD6SA2ki1zcZjXUVttsAGFbkRTWVU+WDIMuHys5zs2rKc+n063ygJsrWw5Hnyjsop4MoovlXXPCotHQWYUm/oFqTeSTLl7Ouemg9aWZp99vLPyN0HmKYBYvrs5y/kVvLYT3qTszyAFrTaK+IcJ8BUWaya/pBVEAmtMfshzBO2M71/rENmP8EOLpw+ipOvfA8PV8/jQOM9XSMKDj7o7EInGsPW2jUk257HlkPPAgkBQQy/UEXNm0TYTcTUxi0mKI87iNweEifQGkWyOuIOavuuqqw1zXQJzaOca5b1VydY6WmZeFKbSSbOmpQoWFWgyblEh1NSIp5XwocfXsLRt1/HpuBH2F66iELMoJzmMMo2srbyWn8WE4//Mqa3HTDBurKFEnxLb1g6iGpPTc+jyRBZMpWiEuixfUkQDTCMesIu8gGzjKN1jyXAfO3Vt3Dj6jI++9nQo2pjAAAgAElEQVRnMD0zgZd+8KYwSIce3Yux8XFcv7aIf/KPfx0vfuZzqJQqeO3VV/H4U4fw5NNPoFwsC2sVBH2pvyTL12uH+O53Xsb1xXl88YvPY3JqGq5bkSRisehKjebxd0/h7bffxhOPH5aaSzqQvvSDH4m89JlnnhJG9IPzl/Fr/+Ov4dd+7W9jfHwc3/rmt/D220fxl//DX8Hs1kkZh3NnPsS3v/U9PHXkSTzx5GF0B338P//y9/Hc55/Anoe3I/a3ot3y8Ce/95tojPv4qc89L4ziuffP4+S7p/DEkcew/aFtUpNngQvHTQFmIA61cm89jj3EjTai+zHBviQVilIPS9O8sBcgDkkXeggGAWZmJjEMAjX9EaBkQJwx5pI9NQCWl5oKMl0HE1PjqDZKiAvsa6qyWGlp43gq0TW9OBX+Efho+lfavoBgKUEz9tEeJKi4BWyqcF6uTg+lPgvmGZPnSAIDEx/k0kdpPbF5iAm6+cywxU3MORb00R/24HslSYAEQSiMbLlUNWwipa82oRYhCAYIhwE6yz0EQYCx8UmUq2Vh78U5PfVWcOQeS/9O6ZGttZmjADOnEqA0yjC+XNtbIVlMLjhFJAWCTpvA1FVNACYNfgzAtD2P8+nIkHWl4n+gAExjkmw873fS+pOvz3assrjNAkzdl80oiJGxrbMFgpw02qYgRhnlUQAqCWPWrYupjyNlPgpubWJXv0daWeXq8M20lDVrA2B+0rv8YH9uA2A+2Pfnts+OAPNbl61GXj+ucpbRRVPyfKZujsZuspXlXGdHzH8swBxxRbEgNsc6md6Fykqp06B9Wd1+aiNpfpcms6TeThcmaXVgspf8fL7FhF33LUi4j2rYNe9NPpC356Y90bJ2HSnLYW+O7pgp6E/7HN/23X9wPrCShTQzUZMGOb5WAgnd0s1cVUfEbN4a+3QxRsoMqUzpjr7PyKtt5trW/YqRlBgbqIuyzEYJ1nVzXW/gkL+nGWDOzrfoF1B02U6Af9T+X+uqskBOe43dbYB5/++3Po/2evV8NEutAQdr5MhYmm4M2h9TnGZVMivPsc0SSPDIhvEBrlz4EJdPfh8TnW9iZ/WCvC+Ki9I3sR1WsVB9BpsOPI9Nm6clCKccsFRowEddXDyDYQCnTFfYAcKCYQFVNChroRjnGOMRPWv97tWBFPv/efCcMsp+DYVE3V0pZSRgYhAu0r8oEMkt56L00HQ8LC838corryK69ip2l8+gVmhKOwvWYGqvyQTn42cx98SXsHVuu8gwdSikkaf2OBRTIjuXGLHZ9hk8BtkcbV8yNH0y5f15sFEAet0eThw/hcsf3cC2HbOolCklLGL79u2o1YtIEhfnz1/Ed7/9PRw6cBj79+7HqVOn0Q/aePyxRzExPiEAU8CQ2QMclNBu9XHs3XcwCJa19cb4JObmZsXkhWsYpaHzV65icWEB9Splpr7sOdu2bUdjrIYwHOLEidP4/776Vfx7v/Rl7HxoJ25cu47X33gdTz/3FBpjBC9EfJ648V6+dBnVRlFaq1y9uICDT+3B1HgNsbcFw6CMwdIHOH32XXgloFIuSz/UqYlpTM1MST0gHazJnlBrIO1eJAGorrIq4TE1gUmMolMVExvVMxgXH65d4p7qsOUiOq0+pmemRPPtiYusMmeyvqU5V9GkCisaBZH86XZ78EouKmPKymmGjP9N9+CizqucEkLtrsyeaBxO+2QKYzrGFlBjE/tUjL6+NWGthFM+Kaiy+hjDsCfmWN1eE8Ggj0ZtEpXyuCR2pI5SFBoE1hmjz2dhOOxI7S9rkHkfaJZUrbFvKOskM5AoOR1ZF/kzuz6OJt8ErFg3doOPORfJ1y+HDjqJB9oEcxWw0IfrDOca2ThhMGMymLoXZOlwTfTa1iR2FNc3gg/uu0b3qxzITFG1joBeu8YeXF85XuI6nlNTrUvxImVNWnfPmvqQyQmzL6d7s9Q+s3WUKlzyAH8DYD64c+lOz2wDYN7pCD5gnxeTnyu2n1Q+C7cCYJr2H7KoGIApINO2msjVbd3yEgUgaFadC4Xq7tVkaM2XKaKzalrbCcUCCq48Wp5n9P2y7xoQm3N4U8dE4973gN0DWaJXXL4s1Omqqr+UazfAx8bYlvFU5HQ3WK77Mzgrawg1SNZauPR3K5xcrXGAlfboEKjAkkGKTDEDBhRgmppME4BLcJ8mJzR4tP3M7BziQez3rBdg2hEcJTkNeKScm6wc+4qFCagG0DrObJs2pSpp3SmB8tpy4Ptzr+7kW/PzPE2IG4DpOww8CMZUFsUxYTgq7rIcNwM802CEEismqeR+R/jg9HFcOfZH2OG8ik3FBe2rWHCwOBzHme5eTO55DoeP7BWGhccvOjUUC3WEPQfDQQSPtvelIYKko8Ympr5WkzkM221PPp0rNwOYXqEIr1BFEpDN9MX0JghiYXIIZIbBQIyHZO0T6aUChuVmCxcunMeZ905ievgmtpfOo1LU2jtbS/YBPo3tR34ec3PbVBYrJigKMDli8m+ybK4m7ZxCEYVCUfogsgZUZIeFCMOwL0ym1oVmCRphQWmEstjEoB+jUiEzGqFYrKFBkxz2LowLaLXauDp/HRNjE5ianEan08Fg2BcgSPDoc5KL/JntDUKUSzWEQYIbi9fQ7i0KYC8Vq6iPlVEqsU6V61sJwTBEp9UScKnSXw+VagXFoocgGKK52MHV61exdW4Wtf+fvfdqsiM7rwXXOSfzmDrlUPDtALT3juxukkMjkhJJ+dB9uDOax4m4EWNeZ+YH3PkNdx4nYiLGxNwbkmZCokRRVxKNaJrdbO+ARjugHTzKHZfnnJxYa+2dmVUodANtC60qEtFA1ak0O3fu/a1vrW99sx0B6vffP4WFpXmbhDQaSOttZCNgbWVFEkuyheP+BAv75tGoZRjXD2A8aSLNz+DCxVMC7ymLgKd1LMztQtIiQ8aNzm2PKE0l6+y+SHFvKTEO52A3XSzk1ErEau6Enp7sH9jP0e9P0J1lrSUTDXKkK5KkmgNFFkwexcKSrONcXV3XfXZ2JahRJlvsF1Ra0J2VjGqEQQF8BSdXnoOtVCasw9XfuV8yqRBbNl3Z27yZoauuuU63kD0fYzjuqda331sV+pif3YN2eyEAy5CUViIvU5KF7wDnaX+4huGIstoxwH6ktY7mzOxcFynlslGvW2ELq+txNcEsOTkBJpUoBXlmy6vzoxr6aAaAGT0AvLdyDhJAGWCqGrtUboVhZSURYxXGPTEdeGUjuH0/tRXA9NWWzKP2VEqG1XImthcLpMMVAswigRqmuuI+1bRaMaQSB41zWGfVm3gzwDRn/MhOm5LtO6E+xpXtAMyPMXjb8Vf74xw/Zb/yCj6RTCcsIjEIjCqIAmCGYJ11JnFDNSKKTE31bm2+E7/4KTd+prkHAaZbREguFCWygUWNuFOsHoVBMTkcEpi8vqKVQThBmdssjxf372oD3+3yPDYCpAASK25sse7QNZkGXNFgwACzDFauZZBZPg+3K+GGzwxpMW8qskqzj5sZ7wA9OCaTAEwDoVDUEkfcvoWkqcjIx8z4hk32Une8D5s/l2b9PTMdzJi1KKRH4Xqaaj7OID+08akBo1HMHWw0rfqw82/Hn19OSkY8QiDJLxn7hEQKM900fuAawUBZ779YCfMHqs/0NwSaXnn2txi+/H/j7oWXkLC+rdYQwDy6cguWbnkMDz96r8xvCKwYxtenHQzXcuSjmtslzLD33bpqFWVuojwYayDHAeS5/i72/7skpyMX5BkMVnI899TLuOmmmyT3fPGFl9FsNtUq4/TpU3IRZXsPGuB4TMi42jVzNMzwxm//PyRn/jPm0xWcu3BO7RzYE/G55ftw6Et/hsNHDqPV7AqARcmugt58onrA8XigpUA1b2DbEAZyI4HLaW2MYdZDNuW53Q6CCRWyaWTOolxN1qKBMaPM1W1XvED7WqdoJawDTcpEozCYwa1CVPX+ydHudDDOMgzH7PfI5vY2U6IJjPr7iuHtaLzJfBlgpvpcytpEmS1NlDjSeNFASCZGQabMmkY6bsvikzWgBKcc0xFGkxFSJJgmCVpJhpXhohzlUpxWsoFrDQGKZM3cZdgvl3sS5cs8VyO4/QZg5/pJrjEeC86x2eauoo2J91ImNxI5ChOpTDJgrQ905xYw101Qnw4xYe/V0BapHHMnyTjXaRNOE5y1dTLqNcwssqWGKNGinQ5Z7Oi+QxdhJ9jCV5CP8q60ZxT1gfxbte3Hh68UmxOABrnBiIdsaz4WRzjI1mUkxOfeacxhprMopp3XPOb8m3B+jbHeW8VgMMDs7AI67Y7e3cFoXVJZSoqTehftdDbUoDY2OFrrXoKrUOksWybElQgi9yiAyWc7JYksV9iLWQ2jeguQfDzsH0pSBQYz9McUwAxJ9Qi1nHPw3ut+ydd2Ujc+9cvKe7UulYkP157GcQ66h6q1xYcmuL2ZR78+/l1jHEpS7B4fWpSwx6gUBDsA88Pfzi/OJ3YA5hfnWepOSoBZZqtUizZxM2hn2CtATYtCuao4qHGmrzhCFQhssDavgUZwXIdYw2AZbKxhYKARjlCQdwaeEYBRNmo5rJlTfvF7LgKPwHZT8WXl2qP0d7s9Qo9DlCVH0BFMfkLfUddsmRGQW+QkGCbFljIhSP1CAMwwvdyXskxNyGGuwJQV6/MtHmght67KtKPZT1E5syHvoaMoE66IokS2G2XMV8MSR0OicNzikG7saQMNX7wDIWCm5Sz/cMjaIwbWDMbjca7m3Nttlvt6tmJC+H3WpWptKECj64/VnqR4Pxh4O9PtPwqTFUDWG/LExKl33sfRJ/8FzYu/wh3zxzGXDDHNE5wb7sKbw1uxjyzmA3cWwIqur3nWxLg/RafbQmc2RcZm7FnPklhWEaqnZKagVgBEMj+zmgVHHuYL76+dLKB3MccTv3oWe3bvFgNH19s777gD+/fvw8mTb6PT6YgpXF6+gOFwgDRNsWtpCYP+EE8//QxGZ57C7bOvYj5dlpnN8nQ/xs19aOx9DPd95XuS1V44v4K02dY5Wu02zp4+g9W1FXTnOti9tCjQSJZxZbmH3bt3Y/eeXUB9jNF0KNdcyj4jW05AING9EofBuCrOVzl81zHKRkjqifYEsk/BTs11qpIkx16NwYmUI8T60lqili9sncKelO5pHGWcBvAElJTR0jhHY6p9xaZDPB/PLzdRspEZGVpLMg1SE9WX2rSI7W5ostQRyMlrY/WPrE+mGNdbaCVDXFifRZYPMdNcQ42qhQml2QHEBvCiMfAlirUdT9m31O06fF6zmWQPWwTxtRTZ2L1HxcKTxa43kaItxrc3mmJ1lCJtdbCnm6JdGyq45j2xplBsXMW7gOCW0u/1tZ6Y2/nFBTRnGqG3KUExx4WgvGW3YOJgtkahQzCTtVK7BJtOAUHWDOSSCxeVbh8KCAoIUpjLeZEs32XWS7JvJ9cp1l+SDW6kTuykDSZAyJ4TpLCG2GPIaxmOepKlt1pd12UyJsgHmExGGA9zZCMqGVpizdkzVdfMXqBjuiFzzGj6Y/n5ZnVHdFyuywiJT2SE9WyCtXEDI7SAZguoJR7uUIOphEGovyeQotEbawsLM8PgCTAeR5WLB+KKh3B7Lsdbrsnlpfod9JfVRHaq9ljFuLDYN8Nnt1L6KMYJKixbcPCdihxwTNRYkh7XJP6YicdIIOjdC3v3DoO5jSfUx7i0HYD5MQZvO/6qAWbZlsRCqyB9FYvAGpS4oUQpTASY3mkE+Jij9P4bWMZQJxKaEsfPccFgwKBEM0GmV40SIAaWTptSVOZrg7TxDWtXDDBt20/QwbqtDQCzwnoF5Wwx9NtxQ4gLapUt9n255syZU5uLxPpSjl1RZxOMgb4okp3oVkiQWADMACyqm19ZoxiBl0egxIaVCKKMlT6wv+NW72gVFDFj/mFfVelnzLTHuewLjHUrnuLmXVlbmKPD+BrAYMTgmKwMg/kK+x8Ofik7+mFXtT1+fikT4utS8oimVuz1GsCj6x+DM6zGyfJZ/jxVCxNLGJmYoikZA3kGgO+98zbef/HH2Lf+n3GgfU5MJYOj19cO4Xzna7j/wXux/7r9XtkmNUyGDUxGEEvY6TbZNAPDCYEpWTKa4qzL3IXMiAGmmbwIaDzn4tzL0WrMob9Sxy9+8gTOnHpfNX0PPPgg7rrrTjV0/+lPf47du/fg3LmzePvtkzKx4aK2/8B+jIZjvP/u+xgsv4G7F47iQOc8jp84j2Ort2M6dxduOHwz7rvvPqysrOLdd09hOBzh0KEbsW/fXrz55lu4cOE89u7bi1tuuRn9fh9vvP4mzpw5K/nmV7/6GBaXCK4GMgPK2LZEoJkgzWZGXqejp6gdaETiUeo6zsQqqt5eDrXsxcu+mnY0FUMlya17hgYVMVpJR+zocNw3EKH0NCQFbaTE4DNBo95RT0/vJgYUMbEmRpHy37p7K4rhkxETJectAUAyt3wuzcYMmklH4JbPkjtFjYC40UUdq1geLGBS76PdIMAUuSbHWj5fs7qW4enaxIwSPDvBIBMdyuaDuyzPrd+loY/Oz/GgiU4Lab2DJjoKyJeHE6zm7AOZ4Lq5NmZrQwfqU3/erbvIjE10f7ymYX+k+stmO0F3vqvelZSWTnPfJ+chgS3HW7Y/dTq0sqkon6LNyZiC8U5J6mmq8fUbFZmpK1kXLN8PBw7AP3c/SwFkgj0mAAzw1T9WSo1UdfD8Pt9Pk6tOMIwpz1ZiwTWkTCBQyMt3btBjWxmaAnXQnZ0RwPeeT1MvgtCJgL1qXiuu2+UmH/6mdXaKUd7HhUGG3qQNpF3VNbv+0vtDiGKKGkMCf8qJMybafcn6mky8vpTVPF8MgHn5GVAFmFzjPEfVr9rChHLIKx4YlwOYrrX3cMZeojbTC4q56MkhiY+fDPMhTCbGryhMfnSphiWWNOx8faFGYAdgfqEepxnMn5zO1dyZLz0BDLNIzk4FKWZYPFzfbcv+WJatgNDlNg6EK9JOLxIl2xi2F21I2vsqWTC3AcjFYvAayNpIthQYOkkiKZFTn6/ymAUrWZCfWyw623gdMl4oL1D3I+DMYCDUk3JBly26s+lmEEKD4tAvUrURGoNtfLNX/O5Ua1ILBObf1sT0Xy7dyKqZhY0nq8qhLO8qS1ar9TvxtzZnxcskwKXjG5l4jX5R5xmYembsiyilbEkiVr7yedsH2/iAAS2fNwGm7jSy04XErWT1+fMS9HpwqgFTvKYrHvpP+YOXA5jxPebaI1lU0brIhlcR9PCdoCyW9ZopwWfddI3teLigTDDOJzj1ys8xeuF/w8H2Kffx1f8TXBztwevrt2HXocfw8MP36/tsIUE2aH5uBs0WFyBVwGkkRpM1DMcrGOcEBA6g1UdSxj/MqLlEoHzvcgGL/nINf/2XP8Jvn/wt7n/gPvzJn/ypQB+f1Q9/+HfYv/8AXnrpRTlmfve738Ubb7yB1994A3NzCzhy6AjefOs17Bv+E27svI0X3spw6Cv/HW6+99v4xS9/iZmZLg4eOKgg+8f/8GOxiQ8+eL8caefm5+WuOj8/hwvnLwo4rq2t4X/9D/8B//Wf/1d45LGHMalRNtrTPbF+Mzralu+FAQJFpLFnJu+TdYpiMIT/7OLt+ek/NA+a5iPkVKIIHBJ2sh0Jaw5jcpIAzmPrNlQ+vxhEnc+9R2VaI+mcXXT5GTKEYx5f7VTIYDPh0ESr0REjORyvKwhmm5hmSoA5luySwJFuxLVkDtPxKkb1RSz3e5hp9pCwvrSWuE0XFTsN9jsl0DGe0g5EeS7rYAMTyHuJZjWUEatamHRnqI+kwyzre9NaW2Y1HK7z/TFWkwXU6k1c365joUa3VP7Erqg8CgEs+0fqz3CKfm+k+didayGnKY7qgvk7noexxYzMorQPE6Db2dY/deqKRiosRlQaQAmDsA5d8VYRFl0BAV7jWIY8/DudhTvtmWBe5UEjAIzrkpfq2AZEO5v9FmguFY3swrur9ykHRoMx1lb7kk3Pzs+4BpPPvDYRg2lszMREaNMS6u510liLzN9Q/fwEw2mGM8MpBrUZpGlHv0eHXycxAswUA2/wJAC1GWAqyesaRKunyuT6p7xkfq6HL9drpfP1ThCA02l3Qx7/SgBmfN5UDQQRgNrRBcIgbIjuex1KJPyu7QDMz3USfIYn3wGYn+FgfxanUpuS92I9RaiJCQ6ytuIuGUobrnjDcAbZ6yy3q4QbnAIL1ueQGGC2q1II76SUF30GL6Fdg5NVzIRb2FK4dQb5rK3WYzsA7VYOaiohXeEqFwK98qxhB93kiHu1Zi2fxXOIIWokyOwu6cVXwSyz8ZRyMTvcYO2ON/s4XnpWLrL5rC73UzzPhq3rKs6zFcDcChCWh6wO11a1KFfCFFrGZ2bdwXYV/G59LzHw0nOvZlsKw4RgpFCRKG0eiBjIsVWB4x0HglSUEagNWfslr5rw3m4ICXy0z/pduBzALKTCIWtNoB0dXON6Q3l8dJcVi0nXWQUjgdnXWLm76OrKRbz8zJOov/03uGfuZfcczFljWJdc9vXe7Zg7+CXce9c9auHB8r92l5JHNnSfkVxT6g0ymON1ZNOBABnllmbfLAMVy6aAk0kzyizJwKZYu5jhn3/8C+xe2iPw1O3O4tFHHsH8wjx++MMfYt++fXj++edVl/n9739fsliyjbv37MH58+fQv3gCXzrwloDRL1+fw2Pf+bd45NGv4K/+6v/F/Py8JK98djwW598f/dEfYjjMsLa2rj6CN910g4AlWcwsm+B/+ff/Hv/9//Df4nvf+45YsIws7bivWk0ysXLklm6boI2use51R+AdXZsNEi1LZfsRpRmjq7NU33aplZnQlPAmtPkQmxUyg2I9R6FHpvxZ9dJoHuo9oLw0RROUe/KdMuCkDHQiVpnnpBtp7EtaR1pvYpQPBJqTGuWqbBVCdg92NaXFjep46VY7wbAOnF2fQTtdRRtraCdk37iRpTLAkZ1TkOdySrkdCQFIdOgNMlkxrzap8VvOuce6vw7azXnNA95Tf9DDud4Uo+51Mly6sZWjO10RYGmwFpC1Zo2GGGJ6E6jucrWHZppibqELNFy/yLpTuRArYWUXdV4Tf8bxpVyWYF6gXDLncv9zv97owH11e4T3U9dbcq5x3eF7THDJtccJA4NwPiOb96RqUVJNvMS/e0nbmCAUqKdkm+/VtI71tYHcjGc6bcwvzKHOJIPaxPBzgXWXax8BiP9brtVmJyUjRo7BpI7T4xoG4PVyfDb4Jmv+EYRHgGm3VLrIxrpV1wlyfzXADPHH1Q3jVexj2+ej8VmF3SKoqVgfGWSyMbn2IQBz4x2VJVbe+kKyVcFgMHZLi9m7ZUizI5HdPnPkk7ySHYD5SY7mNjgWAeY/vBNYArVn8OJPAEOXSwehsRbBxfaqiYpBljZZthBgBtWLggrhQ02m3WEdPGgDCAEzA2B+XvbgwTBAKtCKBFDblqRbIUiPQfRWOCIEy5cLYKtD/VkH1R/0mDeAmiAVjJ+3pCTKgwww1ZibAJObXzBYsnws/NYXAmB+8i/G5nnxSc6BCDAVYlK6HWuLP6C1yVZgtnrXkWG9LCALsnFBnRBgOdiqgYpLMv1sgUIvlVImXr5/VXD5SY7FR3lyMSGkawomSJaHB+fkwCeqR2bIbKsGM1jdKwseIB/Hgz/j+/Hee+/h/ed/hL1r/4gDzbPq5qHgtFHHxWw3ziaPYO+NX8e+PXuRzNXQ6jrBltTJchigOGGWiTlj70gCTTIppZw9KAmUCCPwYXDfwuqFEX776+dw+NARLC3twokTJ3HzzTfj8KFD+Nu/+9sCYLL28gc/IMB8WhLX++9/AO+++w5OH/9nPLjvHZyZ3oJXz+/F73znd/HAAw/gL/7iL/Huu+/hhhuuwx133IEf//gfBCT/+I//GHv27JGb67Fjx7B//x68/vrravGx/8B1+J/+x/8Z/+7f/Tf4ve9/F7XaGFnOGswRxpOB7q+QQMpYg4yjM4LRlVm7glg8ylsbkj0SiNVp0qYJFo1kxsjpajvluk0JI9crJgAMMM1Ekg02G2dQGtlQA3eCpFadAD+1iZFAh91xKTG1bJV7lGv61H8xZ63lSLWP0T2YIDNK1FlD28gJ5jIM6mOsjBYoRBfAbDbIuBEMEnzwuAEAh9pfjYdMhtx2xY68oWQhgBXKs3k9rDdtJ/NIG7NyEOb1XVg5j4ujGmrzN4lF359kmJ2uoNHs6Np52KThMWWyYn2tj956H/Pzs2h2UkxrlGcTRIaaykoeUTJV1n2qBQj7b3rMDNTi/m0DJy8EVbXMlSGk+H7y+VfZyWiwI0aUACynhLWnmsw0baHZpLnUh5cUcG7xuBw/M1cNScXXVteVkJ6bn0W7w7rJHJOawa1nnR2YN69f/j7vzcmQHgFmBmQEvZR4b/EVW3C4TZUloIS75b1XAOZl4o+PsvZdS78TwzfFHkFZpvGKif0PqcGs7jnFfZuxMGEQmn5z/WYrr4qH3yXDtAMwr6WZc+XXugMwr3ysrolPro9z/PidUANV7DcMqmLgFHP1IWsfFpGiFrBwnPUmSTCqhShIpyTdVHRimOgyDG8KDBbViSqwoAqqw6hFVeDGzaP8QCD2LjEN2TzoljWVO0LVdW47PKCNAMKspb8M+lnboq1S7QMM1rkQW77sxdmBww7AvNzz3DwHCpb8E5oAEVDG83xUgFmZplWPoQ3GRvGSi2y9d+0wY/xT91C1pMuJByEl/azsAVomcz5vgOnZHhaMcLUydgk1OzJ5CLJ8JqQEPCWjZZsjG3+pZ7dY//gzSt2mWBuu4+LRf0R67D9hT3LG9WqS9NfwZu8WHFu9D3ffeTvufvB20OySbGNSb4VgnnVsDfXwo0HJcNLDYLKGCQaBgTGz4aORbTPITGsdrF/M8OSvn8GRI0dw3/334YknnmTBRgoAACAASURBVNAaeP8DD+BnP/0pDhzYj+eee16y0x/84Ht4+pln8PJLRwUSWUd5YPRT3HNgGccGD+GVM4v43d/7PTxw/wP4i7/8K5w6dRoL84vYs2cJL730shxpv/zlL2N9vYd+36Ywhw8fwssvv4RGo4mlpT34j//xP+HP//zf4itfezSwjDa/ITNIkCfQVLRecbuP6trk4JIAY4wpA32CTYaZwdVbiYGcY+U1iSCbvUDtckujJJ4rhJIiKuwCS2mrz1Nq1uuqYGzrObDOzuwRASYNgwz2CE5ZFzsOYLVkQMNCqB6TLZ2fslAayDToJDsdYFAbYDDZhfVsjG46QoKeAJrauShBxPYtZUsaPl2Oh+Sm0TCnkO2Vz1/3zc6qzSXU87b6WWbjAS6sL2NQ66A2dxD0CZqdrmGh3kO7PRvY2ETjz3MPB0Osr/aRpA3MzLZQT6YeozpZWGqKOdvIVvL5uB5VLTnE6iZgixzdC3fWkHR0SUqoa4uM01WpF4LhkiThXjcKWb7mhee+3pHhquZIqzUjRlWc6WXqxqvrsvazYGTHj0+yMbKR6zEJomdnZ9DpdiT1FagMe6Bcijfdi5NuBofjvI6VUQ3nyVCnNF4i41rGA3HekL2k6UwEmPo3512hmNoBmBFgcvRsoGx/jtLRvkxobBWHbX5OMc7x8wgLu7oF5GilLpW43NcOwPyEgpdtdpgdgLnNHsjHvRwCzB+9HYuvvcByTZUNveRBzhWWmTzHEGQNuADw77EnlPjLIFXRYdzq0pnrgJtCVVlUvYbLjwYAsdYqBpyF6s8bFY0C4nEURF+aStwcLF+LANPgfeNibUlsXJI9rhvlnSHQubKk9MedNtfU738UgPlRGM/qeSzr26pONDzDzUGOMFSQX4WkSEyGlM95i9R5mAjM2LsON7zA/K9YF7NQfjcJyHI7s1Ymz3YAmMaX1cDP40TwSJmogpPCidBrjx2kXa+pf0eASdCZg93uMKnneOOFX2H9mf8dh9tvokFjoDpbjnB9a+CN9VuwOvsNHLn9Buzet4T52QUBm1jLRrBDMxUCDrYuGUxWMZr2xIRZmMHnbImgBYh11QTWJk1cOLsiuSolfssXV/WZpaXdOH3qNGY6M7hw4YICqxtvuBHnzp3HxeVlvPLKy1h/7yncMX8UtXQOr/Vux64b78WDD92PPbv34K233lZ/SLYyUUuH6RTtThuLiwu4eHEZqyurmJvrYmn3kgxiLl5YRqfTxcrKMq6/4TrML86KQQTNcsasZ6SSxL0u5TQaakp1XxvW19CSgkBInBmlsBzDaB5D3pCyVsthk0YbKdtByNSF57Gu0BDF7rsEqaPpIBgNhURJmAJ0X20mbTFhlEza1I0Azi6+Um1Qzsp+inkmIOk+hjbAUd1fjZLRhn5OF1PeEyXBk1qG4XQJq9kUs80R0nxFgI0JGaUpQvuTcjp6jHhe1UZLJh3ma0jgyHGddzYGuq3dqsPNaQiDMdZHI6zX2pg0d+u6ktEKlppjzLZndL7JeKpeoaoHXushn+TqJ9poTpE3MowkDc4IKwXm5LgroETJakYcK8Mj3iv/R1kxEyWSOatOMSSgIsOkhFPpvvphi7nWtSCTLdaKYnBKVpVuy4Phmg7XbnfFJldBRXy/q+tiNSnnz/JW6OzLpAeQZTkGvQHGo5GckmfnZ8Wax5IAG0FtWs9UJ23w05uyDy7QyxPUU4JvFU+XeVmx6kxAOOaJKVvVWwY2U2uT5nGQyP4rZzBJPmSVXuhhdS6m0Vb7SZEQDfvOZgWIn6clsjsA88PeyC/uz3cA5hfs2a5nOf7u7dhT0Csn9w6yZSyEt0NrXEJiJpPAk5n+ogVXQaDxCLGFSNyDKKeNZWbecULCulJPaTu/0iSlSGpbieRanwrAjAHmh0kNLw1cy4zqdniU3hzLK4lGRuVmXPY+jN+L7m0b6/4uBZ3b4f62wzV8FgBzMyCNAHOr+78ceI0A0y0cmMQJZljFQTZGNnFPjhLpoRwOKWH3L7DZO4Nu17L5e43E0tL4ThXv9ucsrb50THxl4gRDMquQTDHBFdhNuc/KUbaU1NL4J81ztFgHWK/h9TdexZu//RvcMHkSB9tngToBj7XD50dLODPaj6x9HZKl2zE3u4ADBw7g4P6DajMhuaVMXHJkUzrKsn9kX61LIsCMgbzdx8jepWilXaSUSE7Gqq1rkD1pMOAugSgj4JMn38GFC8uSM7LVxokTJ3Dd5Ge4ceYkzg5349X1W3DvY7+LI7fcVDjY2j2UMkieLvT8iy14pHQg+LMslcCIgIR1cWT9smCqI3OfDWDSDqmaBiExqJp4Lf8lm6d3qTZBNiGw8zFY25pIokk5q9lcspdyOBUAoNjQ6MHyutDug7ZA6kMZlBmKLw0+adTDGj4CRzqRequw6VvBFjOJI8da1yASmLGulI6lZiRTeslgnPfEADKhMMkGYrCz6V6sZBPMtQdIp8uaZxOmKgK7Gtk/nVP1jQ2BuknGJKxboliC6ppQqnf4shlgLqqGV0ZH9Rz9bIJldIB0l4LnyWgVe5tkTy0hZmsazbG8htWLq2i1UszMtYGEiRDOORrqjMN7zXO1lPSw8RCNlTy2vE6ngykjZj2p+2K6NrxU8ph9rNRofsgiHQGm2chK8jf8nvf5idhath/hfGu3urqGD0r4xp/FsgI94ZhczV3rqVZVE6C/3lNSZabbxewcHXWDsVLlvqrKFCajWK97cVLDxQwYs4VLwvcmmkE4QyvGMrbeqMQjEWDGFZeS0B2A6QfOROYolE+FqE1j+UGJyssDzNCvKzwW7l3qg7ypPUmcovE4j+7ecZHdDrHVJ30NOwDzkx7Rz/l4Apgnp6FFQJDNSV5nmSwXDTbXjS0DtIlybW40QpNzm/B4jwtVEVr0o4wipCXDfXLhiKYRURKroCYuMJXxKABqYOsKH4jikBEQb80USSZT1R2GY28Xxqb66CMAj856AhthHMtxiqY+lqeYLbCBi114P+fJtE1P/1kDzA+bXx8EMA0yg4NyYRx0+QfLecNaZmaUe0M7d25kGSRCL74IMBP2jSySORsp7w+79k/rEW8FMGOSSVLZxDXbvJv4PshxNoBLGoy5RybZzCnIOTYoy6dMOJ/i2ItP46Xf/Bw3z7yOO+dfFKNl2X6QeeV1vLZ+h2Sz99x/Gx544D60knm3ddCaZ/MaHotyTdYtGpCRyhKBpGyb51oDKeWhZLwo4axNZOYiqDbN8exvX1Sd2ZHDR/DC8y/ijdff0s/2ts/h5u5r2NU8h0Z9gheX78Keu38ft9xxa+h/a9dRu9hatsleljIzKbMNhbkLryVJ2ViVwTGvl6xekEtKYeI2I/yfyxYCgySmrDSyKdlNJyvIytHRldCOAInGKUmN7TAiQORV2hFWICuA+bg+MVFImCl5Z9EEK7JsZlFTGtZIdmkaiXWfAnoeAdRk5tMMNZEEzx57tiuRglbtrGjeQyA8xKQ+wnSSIh+PVGcLHBDwmGtPkY5XMOX3kwQTMHngNikGZ27N4JIOusO2dT9sl8FnyXsnoNKv0Bk1r6sHZ6YWHryWOsa1BMuYwbSxiDRhP9EBlup9dJEjZcsM9pxW3eEEq6srWNxFlg4Y1wYC8+LPBITMwtZrbbPqNLzJwxiGfpBiMZWAIHhlEiK09QouuJxnLLsIHWSv6HX+oD00tpIhGz0c9jTe7G2ZJp2i3CUCv63WYV6Avx/kOaF8xj4QE0zGri+t5Q3014dieNO0idmFWSQtzgbXZDp/EUBOSPSMJjWcHwMrZH2TlmW9BUI2UHYZgWypqvZqpeGP8xoBiAYX2X/F+yzjDgLMLKhlnPcxCXE1ADNOPJuvxY7CXs9TJRQ3Jt53AOYVvarX/Id2AOY1/wg33gAlsjT5YdZIPYpkGBNqMIPlNwvexawJSzIwoPyOZhgGOAUjWZFU2c4+hg8hiM1ZvB3ULaEXUli/HRRF1zZv7yErFkQrxSHKNgyGvVVZ3daAcvMj+7yC6K2mTpT3GGDGe3FmXBnWEJVpbwyyYD2j4GanewnuviHJ/wWboR//dq40ybAhbrhMZvxyV7M5Q1v9XDXHUbIJCq3Kjdk/2DCfyzel2F7DX/wymOlkkFtXvdBgaPOFKBfw21Gpz1VwmUtyqhg7gLXqtV5Jn8+P/0QuPcJmJUJIHRm8CcDZgEx12ww+Irupvpk29mFQwr+zPRpldmPVdteREiyNJ3j//bfx1vM/w+LqP+Fw963Qy5CMnIH5FA2cHezB6cZ9uOme/wK33nob0saMossovZSBCpkwMoA0+wkGZVGyp1ZCoNmK5YEy0slHqh07c/osXnzuKN5/42X0+lMspOvY23wfB2dXQbNQBlYXxotYzWawNu6gvnQvbr/3S9i7b8nLgWdLwQJSmWvi2WyPAaIli2abLCeVSQ0lvqMsAJTgpklGjnWQk/VgYBNLIclExlYWNl8xWPIxY0/IuI5agp1IsmqZLQNFjgGBqkG5TH6C8y4BKsdPpi48T8gw2t3TzryRhleyReZz/n3CWzVQqc2ilc4JdMrsR0yeDX8oTBXwYVsLNjid2tSoRuaPTqVivfdhZdoFRj3s6iRI6zVJUUeTFeQ1glJeM9lfMqisH+U9kRUkeMsFEjlnCXZoRsTWJEkwApKUlgCT5lCTDLW0iwvTDtazFuZYR5hM0eqvYklOmXRDJngaydSm2Uoxt9jRNbg1DkGr914mOZxgaMulVTLj8RBTzt/w1DnmYjh5Tfa0DZgq9O8s6idd2795ZfEMiz8pFU3xc/GZl+8rX063VxmO2CYmR7s1L3Ab97a4ppQGaFFVUcYOBqqs6+XP3JNVrrQ0XBqTvSVwTjHoZTJAqicNdOdm0Oow2VKuo1KOhLWxN8pxflJHv5Gi2SDgjqU6fIfMSNoNNQqAyxXXrUrKXo+uNTS4snGhv7ZTLPFprMubj8l1kvFgbIvmHSuyl3FcLq3T8Vzw7KoaDNjMLfpLcH1n/beThVvZx+4wmJ/FU/78zrEDMD+/sf9Uzuw2JX7JYxbcGvvSolv5TjW7DHWAypgzg14uJF4PzC5I1hLwUtEyKphw8DNcaBgoqp9aqJcofi8s9rH9gAu9ywW9XMI2OuKVu+WVpRe3y8YQN+ECbIRxjEFXBCcCmBorGx1pc5SBUhVAFFHopzJXPquDbgYbn8Z5o8TS1vRlY5sA7bUJbgUar2beVIFlVQYYgV2R0Q9BX3RLLrBm9cY3JCD83tn0iXWVhA8BYPJbERuQ7wsAxF5aDJJrSBNLkNjqQwFDMOKqSsw+jTG/mmMWb7GotFib5f5oNjFyXz+zloQcXL8YrAPN8HMNBQMWvlOh996J149i9eX/BzfjV7p/jhxNa4IGQwHQq6u3YnXuK7jvoXtw/cHDSNDEeNpHjkyyzTSfkew1w7ocWckQUo5px5s66nkTtakQAd479Q5qzSmSVg3PP/sSXj9+EruylzCfDrCn00NrcgrNNEG329FzfHH1LpzsXY+Z2Vk8+KUH5Bbre44MH9fWcdGuQS7bNboFk6GsBrxkfAlCWMrA/1LCOBI4k4S10VKdJMHBKFvHJNQuRkdIBvleU0O9ZOhtqNVYLuKW5xr0kMkNjq1uNOI6QbG7ltdSYmxzFruNSsYrMBprAf2Q1dG0nmA84XiXtXJOpPl6eG0tzKLT3KV6WR5nPKFZ0FSu4zw+mV06x1K2mecjmbXIdCbU66XJPNbRxPpqhoXOLLqtJibjVYwnPYAAczpCTSZBlBf3OGJI6rNiQwVadR3cA5lw4LUl+jufuQGOTZNGwyHqrS7OZi2sZC3smp9Bq1nDaK2HpVYdXc7jbIKz59m2JMPC4pycYyc5nWxZezm2nF1nJPC2iRTlp2RMVV/qzqCuXxMoJrhsquWM5oScWTeuZ05ElF9enwzm488Kd+fQekkAP9SWF78pcDfFcDTQHKQpk9omhbrk0mk2svueOzaz837Fc0ZlgB+ye1ya5R5hMFjXNJxpzwM5QeYAvV5PTDRBZtqiJNgupHblpZx9jJUsx/I0AdK23H31mALIKQBmaDmi74dFh/8hi+0azPDe7QBMPXLOExkgsRNRUH8Uc0EmTWVN7laqlAJghs0xYV9vKubGHmm2YeM6Xqv5Pd/8tQMwr2YXvfY+uwMwr71n9oFXHAGmpAqSgoRag7DA8nupJGrcuENwEXo0kvW00YB/15uPs4JajCrtM6JxuFpt6LMxnHb9p2tQLPOUNFfmE8zq60hhi43JL8tC46YYb7CQeF1BPdnVAIXP5pGHDF8YuxhIx/s0uHRu2SGf5XZlNtVjuCEt/dlc+Cd+ls8CYMa6PToHMiMbcuBFFc6lOVjfZnXexFrJrVg/g0d/vniGke0PyZcIMCV1Du03FORtTPKGE5fBtuxs+J6MHbQLfNRqGKk+TN3tXWFF8wq2cwjvT31KnsktTJIEYP9yOS3aX+SS+/vEH+xVHHADwAyBr8lZPxmymM5+GzTLUZamQLw3rhsM3IN0VePLn+U5zp56Dy889SvMXfwJ7p57hW3fLbOMy4zMZxo4vn4HTgzvwIG91+G+u+/F/oO7MW2wdpMNLVoat9F0jdZK7r1Y76JRb2KcTcSw9Nb6eOnFF3DinRPq4UdTnUPtV7C/dhzI+uh2ZtBqNbG+tiKw1W63cLR3L072b8R9Dz6Am287hE7HTeE5TwwwDdbIOqr+Ud83wFRvQmcR/BzVw5J1gwQbFAwb0MkVl/Og3nTfxBrbY5Ap64fYz03ofT6uLwSQBh9iT9nmJYBdgmz+Hmsq+QQKo5la4j6MoUemJLWsI+Rxg6NpPiWIc61otJAz25ao7ySBoVc6syPFmiBAU0MLXXSbS0jqM+6RKZbRAJN/J0Azg9k3yCRETFI73QrANDCpDdEbdzEYz6iGdHe7hlZ9LPOjPmWzdAtWD+IM3eZeNBu70cvO6XwENwSR8Vh+b12vy7HnzwQuOQZJG2eGdawni9g100arDqz0RlhIge54gPVzF5BNgYVdc+jMJMKFZon5h+PvZyuToxpbbXQ1TmRmJT8mi6v+kH5W/BnnoiTKAX4G+1k//4IL15sUDOUMAP3MohWf38K4fpFY3uzCrhpg1UtmmoPtVsftRMZkk1m76rpcH8fzKAoiC6adSQeaChaOsAaYPDaNrHq9FZ1jtrsLzWZHUzHrZ1hZWcNwNML84hy6czyvQQqP059McXFaRw+tMM8De6lpXTKYBJHhLuMKqH+PQ/yjn8UylILBLBeyKwg1rmLV2/4fjQCT0mKxv2FlMA8gLXslVts62R9jQScF+L5Yrq8EaBKT6FYqbP6KR3x0CViiVGXn6ws1AjsA8wv1OAECzB+/E8NrA0x+WRISwCABJjfU0EbPYIc9KhnYeGMwo+maGW1EkqNY4smji5Gsoeit6SDR2x8XFga73NfUg0ryTzdRp2wsMkFezEMmVhtDKZHdWJ/pe7hUzlPdGLbX4lRcfwAmsXm8noUaSzNw9v0ye2hXuwAofLdfGLnOpwUwS0YyhDYV84vyDaiksmPIsaGWNxhWFRLVjaCzeu3CeiHpUl02SrYszP+QOFDuvjItN2aAw9YqY4qQBAoAUwkbBWSWe/HfTW7UAEZ0YpTNpOCBgvnI3nI+ubd12Xh8uwVMBbOyxYW5JUmsw3RYzPcmrZvJFOgMoJRJMmXK8zFOvfs2Xnn6SbQuPI47515GN+mJ2VL4q8WG45XibH8fLqSPYP9NX8H+fXvRmm0inWXQzDMxqB6JqcwGNQyFRSwf5XpGh9h3j/0E47Xj+nw76WFv6wxa+aoayNMddRXXYWWddXYJ6s1ZrDbvwOF7v4kbb7pBTezdoohKDwOH6JhJUEHmSlcaGJvoOm1pJ1FRBANmtFxHyblBUSoXWq7XTQERu8Fa8impa4B8Os/EjqkGLlyXzVrquiRppASWx7bChcDSkNHvBdkI1kXabdZJRyldeE4eu5jvZs4KkBMYNoNofz8yp7yaFmbQSXehWWclo4133KfS7KGMhOpcKwmeB9qnCHbYRkS+w3QZTjKsTxOsZXagbdWa6LZmkDQmGI3PYDxZ1XgY1LVRm6YCPXr+gTXmdJEDrbom2slVhkN57ucsx5IUF7IE641FzLVSNGvAcJpjuLqK+soFLLZbYqwpj63V3XNVNb8BvAlaFi1kwrWofY7Hn2Pvz7geV6CXJj9RlhyOw4tWuxUxm1FGHVuL2eTJc99/vH+G/beCFao1lXwWBJa93qrAHtvnkIWiC6xapygBUi5qcf54PkUZtwFmXO9iv0+ONYHrKBtqzrCvpsZkOpUEezpuoLc+FJBvdVJ0Zzsgac+OJGvjGpYnDYzUcoh+EQaY8ouiwiqorLiWXg5gZsU9B6fZUPYTlVcBe37BIsKNt7OZhdRKIBKA779BppKc2jaDoiqyvlUJT+WwccTj+h3COs01JgeZPPRc3MiyexXy1w7A/GJOux2A+QV7rqzB/Pu34xIbAoNwj2JgghRekqhYhx/NIJTd9TddnxP7hLmfI/8twwQ5g9HR0QBTDA0DIIFH11OxXj+qdsgqkenkMfh7Ci6KDSlmWnXWEPhUH0q5mV0OYG4/9tISQIOLCtSJTbxluW9ZMb8saSyZMQfG//rqQa72VdwAXDXroggsjnmkfwzgy+2s+tcSYG69+ZaRmAFmDNjKNhwOvh3iBeQXNueN34szuWTqnfvV5i72OmSNgxQ0bv48druVK5Dtj4DhhHVploPWZfDjMzNQZhKnynpvN4C54Rls8cCj6zLrwZX4IsghyGy4TYkBJl1J+Xe7jhJsvff+Kbz5zM+wtPyPOMJ6TGsCDNA5QnIcneLd/EHM3PhvcHDf9ag36+juaqHBgWW7E+mLG+ituWefwFDCsW/huedfwMobfyvTnpmmJZUC89OpmJfTgyW82b8DgwxodmaBdA63330n7rn3XszOzoUA3+CK0sNYm6hAvDZWbWcEAErwSXrK63eyLwIIgksCSZ43/kx1ixOuJwSxbCVC4GiJaU1yWtdOEsQS3EY2U6Ca4I0gWnJgrtlOBk4JWsiQUpmiOi0ywxx7/g4BssEw9wONNUHmlJ+P67jZigimm0krHJefCTJagoGa9xuyyDPJkmpkzXBSdkuznwBWVEpAgEl57FAgiPJRyoVlkjSl8QsTrASgTJIC2agJJItoq7/NaUzzVUljJUlV3fsUSUJ5qs/H582kDgHRGH33pwy1j7x5ttZQGUkjwcq0heXpDGabqebiIK+jv3IR3XEfuzttpK2OrifHCNmUBkIhqaCXOq5FliIzKWAVg11848+9K/gt4Gbq9WMjY6gaYsmkzbZ60+WeGutn/Tzc3oTHsOGT1xaP/UbAyL061EpOJuiw9QrHfTxWnSjHproPm/EMxkWR5Q4JvDIBWJa/SO48dn0tW8GoFjqfopWQde7I1ZfGP4PBEK12C+3ZJvK0geUMWMsTTMnSE/bzmQVlCNfNEJZ4tw0MZVxelOSmsqUASJWkXqVdWPjVq92GrqnPXw5gKsmZ18S88yuWMjkcvDR5v3HvLWMcSmSlXitUcDb4iYqJyw3WTh/Ma2oaXfHF7gDMKx6qa+ODBJh/d9IbpUKrUOu3xRKxAcQUgWhAoTZoKGUw6p2pgMqLCZlIMZiMOwKzSXmEgjJYrqcATMX9MUivSmct26p0TdkwwFvJCrcCmNsZXMaAQPllBYwMwuJ9B4v4IA1m9tA9DsOYkSneAZkf+NJt3CzL3q5xrsf/Kstdyb4WbUOCA2ec+4XzYWVDjQyMA7LS3TjO+XiBPsZGEOtESnTk2+hxYDbDmzolvVFNYFrIx4rCNm7QnXYNnRRYH9TQG/leCQbUB1IsT3AhDu98zBVvP4DpILn8qq5MHl+SMjL/cRhs/pG1mLF9ST2XLDFVqGkmjqDi3XffxatP/xL7Vv8Jt869HmSkOfIJwaWlthem+/HG4B5cf/gbuP7A9RR7YtfuRczMthXwZuyxt7YuY4pmq672CZQsPvnE05i89Rc4PPO6xl3sdJ2fH+N0bx4vnD+CpZsexmg0wi23Hcbhm2+UZLbVJGCirNWGN543BJhmsczOZcgmZHUcvFcBpgBcTF4owdFAQgdNAcAgllb9O5NWZMPYSoKAwACz0XB7EQJJs39kGWNfXgMH95S0NDe2OpFAWSDAc43tUAQixYJOzJyR4VUtp+ciQS8lq2q7QpaVNXcB6KYExQLMZMI8V/mEyYZqP0GKmcYuNJNZyWLNKBOIhISnSjpy9fwkaOP9EOwQcFMezD98dpNaH3mtT3UlhnkHa5OOKLBmo4+0cR41AuzpHFrtBTEr+YRMKUHPUCxzrDnLckp63QvUjSkpyWV9pnt/ruUpLk5amG+3xKatT4BhbwV7mznYDbPVCfWwo3XJe13DGee33WCVANAzp4EO32ECarOYRoFk18nYpe4dKlk028CUBlA0/2HCwV07Q1lFkEJb8utEgFsk2SQoSvJ9nPL9M6scE8ME+DZGki+zEqYEp5s/H3qnStpvIBvXyo2Lt/t36i2QbT1NdzIMRpSUj+TSzDpiX2GiWtrllR7QaqLe7WLIOl7O7YQsfahBDcaCdo4tls2NANPkv5K4WwJMqqtKMcm1EeR9jKvcDDDjXsj3XXtRmAMaYz4jT6FLvjYmD1wvHyWynAGqwZRSjgoAr9FbAdW4FzyytNOm5GM81m37qzsAc9s+mo92YQSYf/t2rK2smEmUEWxhEqBtU/USQUxzKQoNF1ENCB0oM+ALyi1vjtRWhCyr4gMFysEdMrAqVYDothw+/GYwGeVhVUXG5o2wDOw3bnhbff+jjeRH/S0ztRwDXVnI5EXwLamwbLst0zGX64Vcm3fIylpitMNiVp/CVtlXz58A5TVNNwukDFHKuRTNKcwkRCmz/1smQj7s6W+oI7vMh3m9UX61IRFSZPhD3UvIGseMfMRfChnJsGMiMAAAIABJREFU1skp1rLzXgYMMrfiIPCM7xrjf1NMZvn4+XhvH3Yvn/fPi2AlPEsZRRSJMT8T3lNLta0OZlr1GtpBsml7ihyra+t46Znfov32X+KuuWNmNyXPD4BG9avAmcE+rLS+hn2HvoylpSWkaAoQtGbaGA4p4evjxZefR3+0jn379+LUe2cxOPsKjqQvYk/rgkDX2dEu5NkIc8kyLk73YPaO/xJ7jzyENE117Tw3A24a77DFh9g+gbvALkVnVNalTW00Y3Btt04zVZbMF4kSBfzuhUlAxWSVQAtLG5S4IkCiPHSM6WSo+dBMZgRAyCRmE9ZXhkb2QV6pWs9g3EPQJlmmAkOayrgiS6A3MGeUevJz8b3ze+UAUnX2aOtnli/a1EV+vnLhNdtlDEKWg61Q3B6mhRY66SLSOgGmTV4IMOnaquef0ODK7O9kOtA1aLwoea030Uw7pPaR1TOMVLuXqpcl+ziujQhUU8ykORJkqNMhtpmqJyVBFJlXnUfOxXaa9ayrI1VygM6zUAsS3mV/OMT5YQ2Tzi7Mt/wcenwWoz72tXJ0iG7rDNiZQKCxD+sZ3afVSVXKdF07GQGt5KNikgnmXKZCUMleq5Y9O6EgsyCNiWvaCEBp/lSoJ4IKSG6/YYycPAjKiwJMlUoM3qkTBTHBafYz6CIiKer9KrZ4aVg27CSa5bilBHdTvBAkutrpKqwpAeZwvIYpWekpgSWTJ27bU8tbSqStjHKM0xbq7RZqpITlKBTkmzkTFHZBreSww7gGVjMCTLHy5UrH8/GdIbPp3y3jkc97Pfw0z385gMn75xOfTErVG//G730Qg+ln7jRqsd+4yDcATJdt7ADMT/Opbt9j7wDM7ftsPtKVrY+Bv6VE1p1HNn5VMpTKYxY998LiuyXdUZUIejGhfI3OldHJzq03JNIrgnQbA7GGJ1hUe/sSuK0CRy14Wo98sVqkAv1ytezLBtnG1f7yRxrtrX6plL967Q0gO9SecqxirUL8bdU+SOZTgqP49+3I0H5iQ3WVB7ocwIzBbvVwHkrPyygFr/48zruNADOyjFsnLaq/v+G5VAKXKP3W2dnHLzhkbUyQsHYw9juN56IzZzDg4LsZ3l+Z3KiHGIPjGgZkSsZWE/B7LuPNJZEMVJfAWPMaBZhKzkSAyXss1hEa/bgGkOtOkwCzQcm9vQ85iutr63j5maeRnvwLA0wG6aG/m0xUyVjlNZztL+H42m247q5v4P5778V0AMlnawkNcnIMhmt48ZXn8fa77woALCbncEv3NSzWz6CWT3BxsgfH125FPsmw1FrGsDaDIw99DzfccpeMZyzrtFtokrB/JsEakwl2aHVQHl1Xp8gmdBiNACQaYRjSaZ6GcbAslKAiRVpvSuKpNUYmMuJUQxsOgouRGKeUAJMM5iTDkDWIMrMJYDBJMaZ5i14TsuljjCes3ZyikZI188TW3C3qm0Pv0MiearHmtRJEsj1Ix6Y8ATiSoTQX1xR4cg9NH5POqKo9zSeql2wni6rBrNVLgKlaTJmNSAZiA5qpaxp962w10rTUlYCURkDa28hq1jHMVrBKY6BpF3ONDloJW2Tw+igZ7kmeLmmqNqXIKHIcyRzyfti2hKDdiUOC3N5ggHP9Kerze9FNPE79aY40H2Nva4omDY8CO0vzI7ueSOpTgEo+m9j/lOMhJptsLue3sKQVDmRpCUjj/mgW2IwogXDSYH9K18t6y4s+BrEGMiRXQm121QCh0AgwEaYaS080sqS+Zs3gQtLsVlqRhfU8dXo0WsPERN/mhLSdYGPdaTS3ozNsNu3LlCrL+DzrSFMmTxLU6k0MpilWsjrGSRv1Jp+De9TafZdnbyCbkHXbYiMJLUkEfdUHfKNuIrZd+9cGMDfvgTFJ4GiOSbBSTVPjHFSbmMsyD+FwJcB0lBf2pXJLKlyzL31Sfng7DOZVBkPXyMd3AOY18qCu9DLXMzOY3soqS0OoabIMM4CgYKqhGsnAosTzMEsv6ZmrvsORvNDQ54A1UV6cnG1NRaXQ8Y9yNcuIFABr2YppU9eJBSjpmpcgUSnYzGCdzmAwfl0JVtwMPj4/YBZZ2/gMVLJjYC0pZGR2nc1Wgb0wArOHrhnzVwTcBvXl14ct9lc6U67tz231vCOmVMhTTDm7qjqoDcFy+JnASsV3oMpgbiXHro7YRoAZHWGjTb8/ydO49czGLz5iSssNlSz3UqhWuJ+G5hPB3IdMJe+Xbw5rZEaSU7tZewjpHICGe6HJ6bXKYCrpVQGYsR5NdZgWFup/7HPIe0zrE6RifeoCk68+/yyef/ynuKt7FDe3X7cgkLVwdfdinI5reG3lVhzv34Y7778NDz50H5q1LvrLQ4z6GdrdLs4un8XzLzyDxcGvcWPnHY46EprfjMc4evEQFm7+E1x3wy1otVqYX+giT8aY1MZopA7Gc4EWPy8yUAISat1A+aPZHruK8s2njDT2fKwasRi0aWaEJBWNVlR3yNYRlE2qf7HbgUh+T4Ma3qwmH4M8y0c5aqPxAP3xBSSJZY6xtQkDewb0ZA0JtMZ5T+1P7CDrCVX0PQxMp2tbDWDIuBLsENYRYCb1tlxbJxja5E2fIwPt2lDA8mCCtmbSwSDrCXSSKWzX55E06N7LPpRMenp8KA3lGLEOlOCE18OfqfJQ7T0ItNoYTAeqSU5zQtcmppSuTtexOl7HcDKD2WQW3XQgdjfjWgvWc3L/GovtNPA3ycbr5bOT5FhezX6LOc79cYaLvL3ZvWgR8Nfr6I2AxmSAXekU3cRAjLJtr+5hLw4A0wpRmlkFSa4AkGth5RhNKWpI2pZqnokYTfUPFcPpmkiOtxNoIdmgWWdW0f1HXaF9qeKidJe142sEmOyBSYcrM+KU58Y+lpbxGoSXTtteu0KWIky9jSseP0vJJM/BuIJ14k6+TWSAxLk5zij99SI9024LYK6Ma+jX2sibFB03NN/ZQ1PHSSzDpuFZHOHqKqt9NfTtJsCM7XqK57gVgxmf8qYt9kN33E0LfFQRf+jvfQ5bcJRBl6cu3YYleVfZhkuhlOSoAMzLJfAZ48V9tFj3wjLEmIZzk+z/ll8h3nlk945E9nOYDp/6KXcA5qc+xJ/tCWTy8w7X+7JPVtwM7BrIxcNMojcFr47auEMmVf9WzwBLZ2w+4g1YDBzdKgWYnKkqlYWhaXgM4IM1vtjU2IIg1E9sHpXL1WJ+tqP3SZzNsEFBRaipKu/N46eAMbSy8L+DoVKwdo81SqyJYEyiWiGyCgwLZawRw5ZP4no//WN4NMKkqGzGpawrXIN25DB2wc2uvDo7UW0Ali4aK0C5nZIN1l3nYyMWTfUoTwuSnnjcj5KIKK8hsgW+aldc5mjwPZFMsOFAOYJNJhhCeZVcN5VdN/sQvTqVRxaLQPlgTc7O/ESa5OrzOJoQLERW1gjTzrEeOxn/1HPJKNVjdYuvj3LPn/Qsie+ArloAaqq1RLWXda8v1S+OD51jmdySGQ+VFASYkuu7pQkfbTbN8eKTT2D9pb/AXbNHMddkH8Rg6iEag8Y9NbzauwXnZ76Mex64EwcPHkAyaaOFFO+dOYVjb7yF8dnncR2ex0K6oud6IVvCqcF1ODvcjdvvfhR333Unmp2W2j3FRJuYHLJ0AkbsV9kyIAjrqtltSvqGGOdDGdwoyFbbjamkjnLpBOvtQqN6Jf/Yj7Aulqdea6GVzqERGO4RZa1iStmuhEH1SG6jaZ21nwailKGOJmtq1cF1n6ChkZMFTQ1OJEc2aJvWKEslQ8bnIZmKvxSkW3apdhsEJLzHRiqQQOmmQan7SPIafK9mCyllbdZbWvfI7/F3Z2rzWMnOC+jxs836DFrJLJr1jiSkqnek2Y/aovQxGK9pbqeNjtt2TM3m8l0hEByOL+p+6rU2mmlTPTCzybpMdtYmLfSnu3CwrTAaWbZqFlkY2uDcQI31iom8dxUsB+dWJjr4b9bEriHD2qSJdut6tJsEiayjZt/aDJNshH1dYCZft0Q7gEWBVkl/OV+iuY5rFsv5Y0AdVisBWzu3kgHkmPFB8YFUGcMos6WstUhVaQ4KiNUos+Vz9jsWW9DEvYkDYKbc545yadcCh9ggjIGBamDYtUbFue69zi1TyuP5HXeCojhWuF/X1towajAkk8wWOZSQTzHTpilWVzLkYaOFRqutGUPpN8Yjzf0J5bHsaVq3S7IT6mUqlrLZ0jW2XEmqdfZjsp8hge4keuDigycR5x/fxqh2ie9BAfrDNzjf3Y/Vrsp8Iy0Z3R4QM+5X2hLVAsnjEXPZXDrKcgonwvkZfj504y3ekbAUFIlN/jsmM+MzVot1rbnAKCMrX0O71VAu7JIvJeJyfGl3fadNySe9yW6D4+0AzG3wED7JS+iNgR+/F5b52IakCKpLppJ1gF4olTbUHzIfApGBsfSmG7K6wYymAEdiIr1pxcVd2fuw/WmrLiPfEOhH7nIjUCgXt09yJD6fY1n+Gs8d6zoCsK+A/ggiXdMSal/CeGsRDz1MNY5hM1cSILSviL1JP5+7vNqzBhZviw3mSvZgccJxTlZPHWVQCoRcrxbraTif1YMrlOxUt/oiZv4I+38V4JZtdUoIzUCDElUGe1leNyCi6UqeY5SVbYPCLRlcBWMstXyo1+RKqebXUoKFmsOUsj1gNAayrAykBMjUXiiYrJB5IChV3ZWDnip7sR2CngiGPc8dFkqMJ3OfIJ+sTgy3AlXdN+XCsa6ZzJFbmDhIcWlfHe+/+zbeePon2Lv2ExzuntTx6U6phJhcQIFjazfjQvdR3PPA7di3f4+6bqb1Bp79zQs4+/rjuG32OOaaF/X9Buo4tnYn3lw/jAMH9uO+++7B/v370ZApTJQFOmCOElgDA7puOoHggNqrI41qxmBfR6s/yOAwwE+TVqjN4y1SWspr5gyg8yvs5FlvoZnOyhSFa28/6wucUlqotioTM5J0SiWPp/VCALOHwWRNx2wlLbVjUcsOMWJ8bwgwxwJ7lOxyXtLUJtbmkXlyb0oegTWLbLZKhjbBlC64uUNRurky4FZdoABmJlBDKSubinBcaGvEkZitL6KHi6qp5Jxo1mfRasyh2aCsN/SfpEKmNkGWDzHI1sSyUvIr9q7WQirX3IbGLZv21E6jTvBJA6Yx25kMBOZ7eRO9fBcOtqBEzWTKcTOoqYIOs3akXm1yU6zkaiNiPrVXm2JlnKLVPoiZpmXGBO3jfIper4fFZIT5hCZL7mmpNSO4cbrNh5nICNa8phisEWgRpIvFpVkS7ysb4czZMxgNR+gPBkjThtjz2dlZLC4uYdDvY21tFXNzc6jzJaEN0miEs2fPYW1lDbuX9mFhYQErqxextraCXbuWJK/u9eiUC/QHfXS7Hezfv1cS7+FwhF5vHWnaRKczU7SVWVlZwelTZ/QZvgecx2fPnkWn00a3O4sLF5bRTFvYf2C/3rPBYIB+v69rZQ9YJx04j2x4JICZj/0+jJnUcJsbGmNN6x0sZw0MmZRI2gbirOdVrbJbNU0EMJlgiHHFlQDMcq0mwCwVWk4Q2sjKrzKPSoCpfaVwvY8RT/hQYKOrpog+zvZpMxb3LIJpPhfX0sYYrGxdVyy54ecCiNFDIqokNI+DSiv0O1ccGGLHSCTonKHrACPEJlUpW4UNQZ3x5R0G82qDqmvi8zsA85p4TFd+kRFgKmzbIHuNjKaZHWbEHXhWMlmKRv17TDzF1g4lAIoBvINAOi1Gp0d3b4gZVF9vJfldZvO0em+O7GP9yJXf53b9pDK2ldvz+EZjmZgRjmMf2ePYFiYA+gA6Yw9TL942UeD/oinTdh2DS69rq9TlZulvCA6qH9UGZdYvTihBycqcLc8VAodKUkVGS6Ffq5FnOd4G+B9vBMvWJzFoMZUoSFGrqVaS8V6tQZnuFEP1uQxQKLC1lBe16mw1wl56BAM282ECwfWbPksrtdSNbYFcb2dAliZ+hzOm69k+KDWolukWgZn6kG25tX+8m/8Yv70RYPpATEYRjNsef9Oz2QJgVn+HAJOggdhRbUDyHO+cPIH82P+JA/2fasTHA4KcOpJmXXLWY6u3CmDe9+DtOHBwn+bJC8++iheefhV3z72CQ9039QwIWN9Yu13g8uEvP4I77rwVuUA9YWdVfhidigOQlEIhmq+U9Wd8KHSMZVsS9ZwkeMoIRqgGMePIsXDvRM4GAkfKp2ncQ1axiTQlw0cznSmG2ZoYujShp66luGT4DDD5uwyICRqHGE56AjGdVkfzg4Cb/TuVxhBuH4PuqQz2xWlS2ihDGUrgLPGV62QwcSPpRdDAe+D1iqsXcCWDSfAd25RwTUxQo3KG1yOAl2M2WcCkMcBo3Bcz2Erm0GoQPJcMJo9JEEIWkyCWbq9+J5hcIMBsu0ckOUeyr2Ma5TgIVkutGpMy6+qj2MMiDjSBNus7wNpO1gD2LPENtA7lxwaEsV1IXEMiUz1Gvw4sj4lUd2OuzdYarIdsUORjQJUtY6GZsbBX9RFhW630AYxsH9vK+OdqXaOkwkTtOiT9DfvkyuoKXnnlZbz33ns49soxHDh4ALfddpsMqm699VYcf/U1PPnkU3jsK1/GTYcP6jn11vv4xS9+jZ/98y/x0EMP4Tvf+TaOHTuGl15+EV/5ylf0HE+dOoXl5WW89dZbeOihB/H1r39NQPDkyXfw5JO/xYEDB/Hwww8LIDK58eKLL+Cv//pvBPb++I/+WGvLE088rmTLjTfeiN/85kns2b0XP/jBD9BsNXHixFt4/rnnsXffXtx///06dnW9ji1OnLAwK863irXQPTrJjlNktQ7AhAEBJgFoPtJaOWKMQgZeEumNAJOvrcx/thRwOIHuGky2qglrN+cqxbbMP7H2tWIcpPkU9gqu1Np/YoGDvh+KkQJo9uetSdkOXxFgZhklygb5UVbNS45J8TL5aAqXPxvKvDEkvCvlHmqzxgXXxdlFEGklbCjhKJJvUcG21Wh4/HdqMLfDTPnkr2EHYH7yY/q5HpES2R+9XWpFNi5xIWBlMCZ2x5umktHBwFy1/fxejOnFqjjwc81gaVyiLHNRXxL6YMa7j2xdWORtUV4c9HMdo0/15BXXx+I8m/aZjfV9DowTR9Z2DyzqnuwWKgYkbHhmEIqB/FRv5eMcfIOUtVILHKuCLST25mXsVyY7IgtpFpftCiIwL81GikEQoI+92aosZmCGJSsu9UAxw/pRWHO3jwjPSc95I0gWaA1AVqCPTE5h0W5Wk1lz1lFGj8Z2Asy3DKjWRjl6I4PNPLybUceUBuAUa3R5Gc2ErF4N2SQXwKSpSdq0EQ7/LWOSawRgMlih1IqvQZRuFbOcDC/Bs+q3zPgGQkjj20oI5G11IoKzBiwvX8RLT/4as6f/GnfNvYrx0CYiBJgERMfXb8eFmcdw7/134MDBPeivDfHs068iPf33ONR9S+D8wmg33h/egIvZLgwmbXzp0Ydw5523oUZwKSmrpaV0vxTDohq92LaBzyGK5SsGJ2wpMnFbkjy0pFDLjTqPQkBqSSRZTTKGkoKKjSMIZXuQVN9jwE9AxZYdZBMJtAg6CSpbDQKvjhgwz1A6v2YGaJMRWqlZN45ziwAzFFDxfKNxL/TkJPCJrKvgWngXyT+qwl6/R+aQNZIy6xHtUwtA0kymv+eepfy3WI0aW50AM8kc0qTre82HSJOOWMmEzF0YU9WoTuhsG91yCURGmE7sIMvWFmrFos8zKcPiSMtDOfkJ1EbZGlazCdanc9iX5mipKN5MLAEm75sAT87FgXFMZMLTMKCWBNnuvjz3IGebkjaGmMNMZx7JlPN2ioxJpeEA6egCFpIRGz+gpt/jBhtXbctIXddpiayTXaHmVlJVs9Gx9oT3Qrbx7JnzeOLxJ3HTTYcE/GLi8ujRV/Hcs89jz94F/N4PfqeQQT791HP40Q//ATcduh4PP/yQPn/8+HF84xtfx+LiIi5eXBGQvHhxGb//+9/H0tKCJI0nT7yNn/70X3T/f/Znf4a9e3drHPi7f//3PxYofeTRR7F/3z4cf+1V/fyWW27FE088iW63i+9+97vIsgxvvPEmfv6zn0lG/vu//wPs27c/gH/PSslyGXCo9yoTKCwvqGNSr2F5AvSn7GM6i6mk2u5VStBeU30rJbJMKgQ33rBYCDyG+MXbxqURkHwiKAGNnghBSeEEiX9HlfFci1Q3FBLr4RGq3CKqvwL6jMlgu/uGveHjZjA/zgZc+d0CYBJxc50s5M/24tg62eq9lklOMvmFG7p/we1kgsFcMWLBPd/zMiTaw/5eJlkuvSkO66NqU/IJ3fDOYbbNCOwAzG3zKD6ZC4kAs8oeVjCf/iqWTW00gslMQJOxDsyCEG7oZQCtXloRYDI9GCBp7LwlABqcUgWQJLvyQsOjyDRo++Oij/8QtAnFXoYhDgsbTckEeySiqx6ZGzLKAvZyhiQ77ExpKBurNJKOgcr2yI5ebsA2Asxym48tQ2ICQ9hSpig+UmR8Nb/C5meJkrcxGt7EfXsDUC82/xhTlOMTE9Bxk1OyQ/Pz6h53BJiuyXE/07IGNGy8rAcUyCBHwjYHBERWDLB2eZjl6A3JUPrkBEfzbYPgtWGuPxqHAFhcP+raRLKXZpP8DhOQUTJKw6Ax/UFofJO6lceUbKmucXszmHE9Injkn0ucrwUanY4ggCbA5NgrhFNNJtu48L+EGKWiYjyZ4qXf/ga11/4v3Dl/DJMRi1/raLCZJiY4tnYb3snvx30P3onZ2Q5Ov3cB7713Hgu9n+Fw9y2cG+3FG+u3Ie/coPe0t97Dw19+EHfffQcSAZfYsF6rW9FjUIyb3ECjNJnAIbYCYU2wax0lzdQcJPgjkKRBTgs10mDIMaT5DZUmcjM1wGTw6lYkDYyyHib5QMfgyZpJF/WcANM1d5TQijXUpCc49B/2HOQ8VNsM1i4G11uzMpnZRMlQWdsWawKV4kImls3utoLW6nfp9iuU4erzIVlE8Cepaej/qchd5kI5sprltO3aHNrN3ZLRUrKqGlQekwwSgXaNjrxudUJpKvcjnz8TwBQQraVy6q2xllDM1NgAU+1W/Gwok6W7+nrexb5kglRGSN7jCGzdesXSS9dEMnHj1jJmFi0XFsAkk4o6hkixNm4hbbK1CiWtTCjlWOutYrbWl0SWJSeCG+q1OXaHDRk+USJbMm9mixuoN7j+ey4waaAayrDnZqMM7757Gk88/hQOHz6Cxx57TNd04cIFnDhxEhfOL+PEydfwp3/2B2h3aPyT46nfPoef/eTnuP3OWzA3Nyuwffr0KXzrd76OhYVdOH7sTTz++OM4fOQwvvWtb6jl0aBP2esFvPjCy3j33ffw3e/+Lo7cfFhr0PHjr+Ff/uXnkrgS5LaabZw5exr7D+wVk/qbx58QS0mA2e/3cO7ceTz33HM4c+Y0vva1r+Hmm4+4H2exbgaAKQm5WwoxXTNpNHBxXMOAEu9kRiDSDttTTEcjU5MEl40UE8l7yrVeb1sAmAZ9G/dJ2S4RMBGrbjI2VIQStm6dj+soW96ohQrnheMhGYeFGnq/6EXpbADCTqNuh3IE76neU7gE8ovrbByVzettdd8W0yl1DN8ntx3w9wKxoOFwiRTLFapA1fdf+oB80FhwtB5dwg7AvLpw5Jr49A7AvCYe05VfZASYBWNYBNEOqCM7ZOOYjYjPhekBGHIhlfwuLhLOEEeTGof7NhiwNM24yhnEwHgqGPQ5DGjD1/bGRlc+2B/wyUsBVrkoV4GN2k8kXvQ5traBNyjg59gfM7KXBh7XKsA0m6OmEmLwyLAFLL4J6HnsDODixhRjAZnoBDbd9TxTSQe1cQZjEe/5Qa4dBzvEAQaZ1RNe+WTkdel6Qs2k6krktAwM1IydIClHu+FNdzQ1Hce/N1PXhA5GOVZ6dmdWmF6rCWQSHI0muaRfjET1HoWNO4qtojTWhFPIPgdQHl1z+V7zEqO6INY0xvm4HYIePxKPpcfUcisC5i0BpiohDbJLEb4/SwmyyiprriHXWsSa18kULzz5Gxx/9nG1LDncPKq1Kknd3e3Y6i04unprMDur4daZ13Bz93XNI7Khr6zejTd6h3Hw4F7c98A92L13txM/dEqt0cBn84JmaajMmwoQFtlM15wRSJHVlIQs3DcBFGvsGLK20o56NJpZo5On+0eSSbJU1UCEX9l0TcejXpVgRdLaXNY0AqFNsnrq4ViauVmKyHOFxF8EoEo0cra5bQTvgX0kybBGiazOSbBFoM/aU4FqgkAyspTWDjFhXanejQZa9TaajY4C7mxCZrQfpL5sYGIJLt17u8mSgnjWYSqMF3spmKxayhrlt+olSTlxJXHHK5QEuY4kaSlJFfvaupbUrOpQ8uMxhnkL69MZ7E/HaEqW6r3LwJtyWbdLiWUlvDcm+dyP2OuRNzK95XKovTgif7yAdouGSlYsrK0tY7E1xkIyRD2n/NmrHn9fxKntqAJYcV/T6DLsM3gtE1AOSkv26eR6cfKt9/Cbx5/Crbfehq9+9au6tnfffQevvXYcg0GGV199BX/wRz/AjTfdhOFwiOeeeQ6/eeIpPPbYw1hbX8V7751Sjep3v/tNzaknn3hOx/j617+OxV0LOufFixfx3runcOr9Mzhx4h0cPnJI0tlWqy1G8pe//CUWFxdw042H8Oqrr2F1bRW3334Ehw8fFoPJms1vf/vbWF1dwdtvv4133nlH13jo0E34ylcfw8xMxyoQ1vxybAvmtjRVGteaWB4nGIK9LzmvbdamdyhjcoEBRgvjRoKJwJ3XcKeOWO9uKyMDwk0AU3sqkxablBIBJGpN0jvqxGCdDsd6/jWMaeZESlMLcOkrwOtj3oq/N6YJX8V06BMJJj7mQQqAOWZik46u7sMdyYEiENyCcVXSJjhBK83HexRQDYlemoEFw8K4txRlKaHNkp7AB7C5ZjAJMK98L/6tiHpOAAAgAElEQVSYQ7Lz65/RCOwAzM9ooD+r0zBT+/fsg1lZWmNAJzbRb7uBpNPNlmcpaA/JODkX8sPqRaJgV1lHhj5VuWJYNxTgKeitB0DExWeqoFEBbrz5yDJtE+nIp/1MLgGZxf2XZ5bsj7WsIVMdf2IgY4AZHd2Kh1oZv83n+LTv6UqP73Ys/rSamYeLV0afLq/hQJpVZebDNv1k4hi4qj+oG5hFaS2BWAEwg8xWIEWyYidIvJ+F8yg2CHUkxcWXAPMy1gNb3mY8FK+G0syZpt8bmu6sudeM6v3mWgx6yVSyP56ZNYU+2qwbGMjsxzJPZuCVES+Gy+9ZuAmBpViDqnuKgKHaoiToCSKE1/XRCbNhYLb5azuAzGJJCAmAKsCM0zvmBqKDrNeYEOyHxBZdZPntuAZxvAQwpzneP3kCx599AvvWf4qb05fdmL7JGkDXFdo9E2Ir+9NZ7ErPo9MYYHm0F6+t3472nrvx0AP3YN/+3bLrN1NJt1a3GCra2sRAVi7dduqUBJOyP/W3dJKOElW747LINkrTCPsYFpONbqGRuyaPQI8yWgJaGwV53SYDxPdnlK2jRkl0SnDTwCTLxO4zAUVwxrYdAi5FkM01PTB10Ugp1GyKySOjSYBJVlQAM7J80ZBF3Gy4CruJugaVM54gcIRsOrQkNq+jXZ9Bu9mVTJdOuVneA4ESDXdGOdlYoFmbQZM9QtWeJxOobdTbBsuhPYZ6Xuq4dsu1eYrZY9ovERDSjMbgNMiLR2Qvp5jUBhiO14jTMcy7WJ00sa+ZIZUah59NgpJAb6IANAEYXzG+P5ptSrAG6kesVh1J3sA4G2B9OsHqdDearQU0WxTEMoE0RDJawUIyUPIDkil7rrANSWwd4iWPrsB2wuW1qFdqtJnmM6jIxfntE2+dxK9//QRuvcUAkyY6BHFkpWn+8/TTz+Dmm2/BI488ouQE//30U8/j+z/4jvbjX/3qCTHxv/f938HpU+/jteMn8OUvPYIbbrxeklaqLMiInj93AYuLu/HKK8dw5swZfO9738HS0m68+cYJ/PJXv5LBz/33P4CnnnoWx44exSOPPoSbbz6Mxx9/Au12R/WeNP85f/4cWq2majcJcL/5zW/od2UApd6eIQYJUmyx0/U6BpMU6+MWMkqmGw20pxkaNPcJTX4mtQYG9RTrOZ8f6yVDsYIYY777nqmxDZTfnKA24c+p+FB/3Mom5IctAMVjEFQuNIC5ZIym2HmgnydYGSfoUcYboppkMsFskqObcG7XsD5poC9n3lhAUYKmMrFZKna81lUTJ57jRV70E8BcMUZg6DYc0UysplZQoUKlhMNbnKuIL5QoigaQHtGoT4hsbVy3TW5UkriFSdLWXgCcBZbIfgI3u+XOvfPNz2sEdgDm5zXyn9J5CTB/JIAZAm3vypWStbDsSm5kIElXOvWsDCwPa7f4fYYqlENwsYvBe2y+7Y0+hj3W2zNIjA2MmfViZovfU9Y+sBaOEf71LCQbAGBkayo0jVozyNHXGVX3GSuZO38v/CwCrZDNjVMo2oPH5MGnNLU+8LDVjSjKRhVAsKwltFJQL7PA4PBgnlP+uSPXmHG2OQ6DB2ab3bvViYrNDGYMHkpH5ErQEGz7fewqqKzeyqVzMTKVuj41PQ/PICZtKgymrx+guRbfGEKBTlpDs+kerytDR4l8rrwf9TsNl+JgprRdFvQItT2N2hQtmpHUzHoyeDH0dPY8fpbvLBVjypoXrV3YysEOthrnzRmebfQOxnmjpEJMcm14JL5vAnq3KIlTxZ9XjavGzcksMricI3wnnn/yNzj30t/jnrlXsYBTHgsymLXQGHXDNGD7nzpOD/bhbONhzOy9HXfcfjv27tljIKlauRBShfm4iRwxexlq9uwQm5kBjFJvuWQ69FSrKLF0iXp0upWHmnkIOI6nfQwJIgXk3LrE7VvcjoSSWRp2EGASpLCPoMCrjm/wpJrH8Lu8BoI1NrW3VJP3YyMZ12i6TpNMXpg1Aqv8Hn/udyis3QG08hhqSyISiZJO1nmOdX1prY12c87gd0KbITqWki0cYjQd6TNiZ3l9NKUiiKBMuOZaUoIQnp+mPgbpMSXlZ0EQG02N1FKLMnTV6hHQmjHM66xPHaI2Zf1lCxfGTexOe2g26K9LAN4S8+pEQ46Mda25jVDaPD8TBFqbAttetK+YYDxaE5BYxxJq6S50O20kdIqeTjFYX8FS0kenzhrMZhg4gnjWj0YnXjsOq2VMg88hgCAk7oGpng4xLdeQK+yxo6/iF7/4JW695VZ8+9vfwdraGo6/ehw33HgdavUJ/vEf/1kA4g/+4A9VC/mrX/4azz33PP7kT/8Q+/btwTPPPIu33jqJ++67C0ePvoLT759TLSfls+1OC4sL8zh95owMye6+6z48/fTTeOaZp/G1r30FR44cxptvntD5aejzrW9+C2+99TaeefYZ3HLLIdVh/vzn/4JduxbxrW99E2+/fVJ9S2+66SY89dRTOHbsKB555Mu4887bJaO1g27oGxwYQwLMSa2O1XELg7yJWtpCJ0lw/s3XcfSFZ/U86Ia798BBLF5/BP1mF6M8GG0FxYcSd4xfZFZIB+Jo0R6cU7kOT72eyr9Gr4zVIHxzQjoIXUyxP80xPP8OTr39hhIPe6+/CY2lG7EybYqt5uWnyLDUBM6dOK5n39l/E0YJf9vJwCjhZfrBDVwsteU1eF32qk5vZWsrWDRvc7siHiv2xivb2TerVeKaxN8msI6KEa2HsUfqZQ5dBeFDSmW1n1C1FuI/joMbuwblVdjHwy9qbQit2eo0lqycpwJBdxjMK3u019yndgDmNffIPviC1zOa/JR1WlESK7lIIT3k4saAihv4BM2Ws9Vc8JIgWxPIZIAfAKplELEVALOEcf+zWQt/l5LBKKlV/YOAacj267K/OG6xVzttyt5nQeoXiCptImJDfMSiLUCwdI+bhQ1iDGa0KQaJswRYUR/5GQGHzXUaerKix0P2tWpIpPljySiNGUJ1SmCczLi4x5tNQ2iCY6mpwyvW0zDgUTuOGAxEUB5qiEsZ4NU+la0/71rLMG8Vu1q+XCa8Q8KE9TnhObIOUomYhltnkMFkkni179YkNPaJBj1+1N6RFdyG2Fl3Lolrjm6aY37GPU8v9HKxnv69KLtlew47yVK2Rdv+AqypN1l5tXb7M5TYrrkdg0QmWwwSHVPFTL7NfZjgdm48GmOFxJYAKD/j8ROgn0zx/JOPY3z0/8AdnaOS2TXSBA1SngJhlqBHRpRgn43sX1y5Gyf6R/DVx76Eu++5yw3eQxgoJ8vKlImS2IJxDiZdnvHuKRgb2Aucygma/yHIsKEMwaRcWIN0lbWTMvGZDjEar+kGDeQIMu0ASbxrh9m6WpvY7ZVjR1MaAxMrIAwwJUmUlLsvwMVzs9UE+2TyHsbTgYClWUzXIarWig63rH9Uj0vvGREYRKAfZbieYVOMxfbZ4TWRxNUMHkHlFENJYd2yRVYpodcj3TxdG2rQ2bI7LaWramlhkOfeEWEO59yzyHTyeU5VK+lWLQRrBC+hVpOtFiYZLowSLE862NVYwXxrinao28vqbJHSRm9YRz9LMSb7m6bYm/bF8rCPpeSqat1CyTPPwRrbTABzJWuj1lhEZ2ZOvTO5Xq0Ph1jEKrr1IQc6vHteKPiOKvGgZAOZVAJMtoPhv1nL2fFCUiOTyvnChbCh+1u5eFEM48xMFwcOHFBt3MrKKrrdtsyKWPM4GmW47rob1S6EbUPW19bVNoTSVLZQWVlhK5EUy8trArIEl/xikpmfWV/v63oW5hexvLyCixfPSz7LNibLyxdw9tx5/YwOs2Oef3VVCVLKps+ePaPj8PNr6+uajwSTPAadcOfn57C4ax7NJluL8H3wvhcTNxyf4bSBi5M2po0WWs0UM406nvnZT/HEr36Be++7Bzdef73uefHAjZi/7iax111JPoHBmG1ecjTrDUwabrFxPgNWRxYmz6Q1zCc52jVgmNGBmcn1uszSsuEY54Y1rBDq1erY18oxOHkU/TPvYmFhTgqBXn+AhRtvQWfPQc0RtpNK8ylmGsA//ehv0R8NcdeXv4rFvfvRcn8qXFinsRYw10kwkzCeyjEcsc6W767rUd0Oh/WewLkBcH5goF264wb0doXb2wcBzOrPqpLWyx06pjj4c/bhJSinnwZXIyawYvJbtf6Vfpox7lSyWaU/UzSS+Ly9WoSVSn9/bKcG8wqf7rX1sR2AeW09rw+9WtdgOkCOAVpIqsewNvRpLOWulr+69oikCRcHLtQKikNY69qmsqk7M2FKtIa1TwyoaitC5pU1hJKhuPcSAUL82q5B7ocO7sf8QJXxLVkobS0B0DBQNNoQW1G4UHpYKfsLCq4gn3K2tspQx8D8Y17qZX99K0luYbYTH3ERhZffMBAOja0DQJDkMSK0MDtZs8T7dPNn9xzjmMgEhq0SQr2Nfx6pwMrlbmC/PtoomME0I6nxNHK20UEVxFeRoXbMAAEZjNPspwb0R66nlMdMQCpBTe7nVhIV4eA+dycFuk0bUawMcgwJIATkA6KljEvmNm7yznfV1+rZICgfGKcSYFZ7tH60sfk0f4v3x+cqIiqcSMOTu0a1Lbl9TGhxfH2PBPJkbGONZqwjf/7JJ3Dq2R/irtlj2Ne6EMB7qDwSKx2axZcQEmeGe/Dq6q04dOc3JUWMzcnp8sxgNjqLSgqrhTXOkvggeUw/BZdq+cFIFk7sq8c3QZISyDTQ6gDThoEczWCayYwcYAlACBpkZ6Qm9sGFVeY6Cu8CQHE9Ie/FruDlHC0kxpLf06SnF9p40AyKrTAsyxyO1wUi4524Ro4wioymW2c4HDRg5dOYTgiS6Wrres+aakcFMfUxu7qaeXXLErIyI2RZkODKgbyMSCf5KLAiNPlpBdDhI0agaV2xpYwGupYTe3zdQzGyshxjXovnS4ILWQtnhynmsYaZJp1kaWZEk6QFAYARXZgpN26kAsCDyQQzSY4WCBCGkrpnNBSiMzT7eiZ1DPIUwwl7UnbQbtJg6f9n782fJbnO68BTVVnb23rvxg5iIYBugCAAgqQIUZSp8cKJkTgRXsIxdoT/KI9nYiJm5pcZj8ZSjMOUKRmUhrYlWRQXS6BIYSHQ2Ehsje5GL2+rLStz4pzz3cx8r1/vr5sNzitGE93vVWVl3rx573e+c77zOSHGtjPDfBVLXckaLCWszpMMmluSSBobUmDVrsroaaj9oCTgLyihdU9M50KcufMabEbbdaQ58jndcFmWUsupXSdLwN0OdZGTedyneU+qZDBZPfUPdWLBrVM8x2S+E39ktsTkG2uQ2RZHPgGe63w5QZFqSAstNnbHdfsYz1H3+q0TPHVCg7nFtRllpgvo9ZbQ63aQlQVe+ov/jDde/lt89Wu/iceeeBw/f/ttXFzbwL0PfgbtVoF3T/4MZ06dwsLSEvbRHffcOUzHEzx64hl07n4Yq0UHg3aBzvoZXHz/TZw/cxrLKwewvO8APjl7FtPxBu6//wEs3vcIzrUWsTErcGzYwkc//SFWT72Pzz7xBI4eOYIZHYIXlnBubQM/f/cdbJw7j6MHD+P4iSfwlz/4HqZ5jl/78lcxnUzw1ps/w5lzZ3Ho7vvksHvx7Gl8+It3MZ3neOiRR/HRhx+KgebIDRcWBPYX9+3Hvcc/j/XOEi7OmODxPbje13aAme7z9tjgWpRkljF7Z/F66ZWAhINICPdyUjLGifKtScykwErkwvbYL9VrPn8QOCADtr3Xr9II7AHMX6W7CaA2+fGi4MWlDjqaTXGlwY+aA76Dbow02uD7p/Miglbr7NQ6LNiWlLXiYuGaItdScNFx9jVMasK0hoFfCnK9yP2KDfo1Xk4yXkqBqaq6BCIJMMlAEGD6ZvHv2yoZAmBGf0PGgNrUa7OY5n2+xlO67rddCWB6hmx9pVylQ8W67xhlSQkAVUY+BNE5AzCbOsjRMXp2EYwSfMzFcPrv1WbWBLS7OLd8rcEGBRhM7qU6iYQOI/GiAJPdEaLmk5vudGbmmQAxvSRdVdDvQ6TD6E7qukuQaOPzyN+NWYfLbP+2Uh27pxq8SlFgfjOEtLVZlC314/chm72W4OK6J8dNfkC1lExGCWBuNXQhYN4JYEpe1mJiLOrINfYOej7+4EO8+lc/wsKFH+L4yhtYzDY9hmG9n9a/tH7xM69cPIHJ8q/hqSeewKHDR5yWF5ik0UrRMIFJAVUNet12IZUAxJ1IbF30dBUDSalanqM/7GJxhYtuIcMeykHZqqPfXVTwRhaTMkOuG2zzwUMJlrUZ3EeblJDtWlqf7KCSxL6+7wQ0+XysayAwIPMp8MF6zvk65oX7S5ohtISXAFPgIoWYWrgNMAWSKGvN2BaFMl32OCSIdDsVrfO6UoOZboftUEpMpzwHg9Cs08NcrVosJ1Y4raCaDGZywE0As5arOgGU2NSUaHKrC4SxEQEagZeMndDDat7BmVmGRUzR6fSQ9WY2D8pXUORTtMo59i0NpMLhvy/M2pJBsp6Px7GRlJ8tt8jsYkbX36yPYb8n1kzlIZxb0xEWWxtYyGZKGhhg2iWcY2OAWaDbpUlRgDkphAgmB1G6MpGk1gCzJ3bXzLxruXn/XY/Lu0PmlOPupEfFTLk6WedEhlGAUCZy7nGaMl5mVcNwiKAwjNjS2mfjKicU+HknjT0HExPNn/F8dTbRV5Tn7NrZiftcau6lmtNUj1e3mGIVLsd9Ui5hob9kSXyR46W/+FO8+erL+MpvfA1Pfu5pvHPyJD54/z089Ogjmkfnz57BaGMDb7/7rudqUeDeY0fx5DNfxmj5KFbnbfSLMaan3sL0/MeSUBOgkp0e9HoY9HtY2beCffd+Buc7K1idAEf6QHn25/jx9/8c07zAY599FJ+5714sLq/g4zNnsbZ6HuP1DZz5+BM89czTePX11zQuX/nSV8Q0r22sYjLP8ea7v8BDDz2EYTdDmc/w1tvvYmllBSdffwP7Dx7UZ8ajER645x6cO38OX/pvvoFi3134eNRCLgOo64eYuw0wvazXCVbPP+cSOLcUB6rMhw9IqHriM/xPSoJ7v06qlNo3gfvYM/tb2MdNb+/1KzUCewDzV+p2EmDS5Mcgztn/OsjwApDcv3zhVPDk0f6gm9luWtbUqfZNdT9RxyW5ojdYLjhsicB9T32ngt5RJpZZULZliJ6afPceg2kwriU4mI8k+0zyWYJKbdjVOhubS/ybbJZqY5MDZbB7wvQCLLd+gd4OMC8HVJpZU+819UbprKbnpZn2xPAkRjZagKhJvFk8JUZUD+XCSM5VA9Qmqo1CzZt8pmu2wc9PfY31+Aasj+epbo/hYI6yRJ/bdMZ6uWQR7/NLZjWuF4rtOwWgARCTMNPAXAJ2G/Y0bjHJCrJ3fCZVT5RqFMPFOY1P03Ah2njesXXQktsldjoZGXE92Q4wBUYNLrjOSMIfZiFy0uWzwZYHRYEzf/sdFG/8XzjUOyvXLKqHFXBH03EO6cm1h/Hm+sMC8s8//wWcOP64GRj2vJScL82z5E7MSem2IwQJqh8ryAKSOSMD5fdbyhqKBDFHrKnMcOHcuoxVFlf66C22MW9N1XqEjrD9bNnOsQSdlE5G7zoftGOwllpAVT1gU1KvMUEiWcHA3+wSwSqZxRrUSBlRjlSbaaCdGFf+nKCiVlRU8lher0DhRKCR9ZZZe9GmOQUBpE2UKsBKV9nOCtqdTOBjOguTn24f03JD4IN3y4wb53mm3pYy89FYujYyyWU9r6OGTwZFbqeSHHTNJE7deoTfjR4258AnaGERc6yPB5gKmM2xMuyrlRBj28VOG30qcUDTrgl0FbEYtDgWrB2luy76mM67mLYX5a4qZUU5B31wZ+MZevMR9vepwpjKDMjrnJlF9XuU2RMf5WQG4zpUO8pStkx5MBk/zi+OhXuhumVRyz1QBSQDZOp65/q9JNltrgk8Vz4jXczzBqiUGRIZJxok1T2GXUIDJQx8ydGyg+tfmGslIJoAviTjYl4NEjnHON+5prNmlPel0y0xmlx0f9CsL8dfuRAL5Pr8PS5zjIsSF2YZimwZiz2zegToP/7en+Gd117Gl3/jazj+uc/jrVdfxXvvvI2nn/4cjhw9hrOnz+D1136Gb//RH2Jl/wo+9+RTeOa557Dvoc/i9NT1juWFj/E3//FFvP/Wm+j1KWvOMBgO0e31cPyJJ/DU555Ce/kA3p90cDFvYV9rivsXWsjyCT784D289Nd/hbXVi/g7X/867rn7Xlw4/wl+8vJP8YMf/gh/9+/+fRkj8Zp+/TdewGAwwOkPTuGDDz7CH774In7nd34bxx9/DKc++BD/4TsvSrnAXqK//tWvgu1nTp06haeefBLf/e538c1/+s+w9MAT+Gji2nrtk9E/9ka3tZ2SwulY15NobLZ1qQRpW5K7abdKSbZIL4d0J02rpARiwoYy4+V+iceXWljiZrb3+pUagT2A+St1OwHWYP6HXzRAZcO4q5Jo8i9VYOtAgPsfe8lZHhvJTbUXCVGajH9cz+3FxUG1bP9DUiv7IB3X/ffIKnjz2NrQ9/+vDGbgrFSq6JpXJZLNAFeZ5ZQYCIbZTcGjBUzcmzSGTTe828Fg7vS4XA50JgZwCyoKjKTArS7bjDlXmwUoY6qCD9cwCmBWbBCTHk0Xz8ZZ7eoe1dwg+f0BBiOp4vGOupJgeTjjh0MGcay1KTHJyWJSbl6D32gDd6m6IEmiQ4fkDTldUNRrVpGBnz+zmgY9CWzzE6kGk4f6tEhk0+Uy5rTc1TOHAS6hBhVUhHOWaKVWSLWLLAGmQvZY8zhvTn30Ed752as499F7eLD1Eo4vnawYpXExxPnZfozmQ7T3P457TvwGpvkU/ayHu44dE2tEt0sBSAV6fkZVN0mWRoCDoJFGLmQcCWrGAjd+nklBxzxXks7XRJfUctrFJ2dX0e11sXRwAcimmMzW9D3dzqKYTF4LGTQpQtL0KdmDsydHVicLU1Iq9eKsRbv6m5gl98AUEypm0BLYytxmPnKdpR7I2t+ZgC3VDXsO1TWxAriGYGiVPfXd1HlFj0uzWHTfJODoYtBeMYsnwJiSS22BW7ZpqZIhMhBhfSj/WIZXLRS8FjGTbtminSaQvB1IzQImsM9rshtuD+t092x1cKSXo8wJkLuQ7BmUAJt1IeCzezrh7gwdMrE0PmIdKBlKJTHMII/zFtYmXaC3rPnCzxMgjTbXcLg7xjJ9DcQ4UoZbZ4Z8LwJgyg3XNbY0UrJckMkD3lMDxQ5ZUslco31YSFlTAk/JRc1Js5lmoO0KrPGLjd4Ou9GDk7JatXcKppljLoY0ymr8hIWM1cdL35/GPH2vFUyWYPM7XVvqNZGyb9USTzd1jf3+YrCv/h6DZ9eo8lliDeXFWRdFdxmD/hAle0KXBf7mL/8cb7/yt3jhN74muer777yDzbVVHD12FB+e+gj5ZILFwRB/8IffVkKJAPOp57+I7gOP4uykpb7EvbUz+PCVn2Bp0MdnPnM/Nkejyr38k08+Af989nPPoTj6MM5OWzjSm6P9yXsYtoEjhw5I9voXf/E9SYNZf7m0tKyx/f5ffg9ffv5LOHv6E/Vpffa5Z/H2u29j0B/g2LEj+Nf/57/Gvffdi3vvvRf33Xcfvv/9H6oW9vz5c/j1X38B4/EEpz7+GE8++RS+8+J38A//h3+Ohfsew0fTtvobe3jTSnhzwerV1Ec7Hj2MkNSLOoWVei69TliRkVKYfkNSJvn7fO6pvZRq3WM/p4fAoAss9YBHF5jg2dXN++YGa+/TuzICewBzV4bxzjkIAeaL720TKsZzm9gig7706Pu9BIp8G+OWFGLIlTGUgAaXrrtMDAy3RVqbm5HivkhQEKxP206WOmbIdhRgXV+9+p0zsLt0Jg5kvAgThEguGTVUBpj+our+RP2UfhY/r1mv2t1UNV7bHGh36ZSvephLWfIaUiamz3FgvQG5CXZdw2ug7MREasQt+Q2vv6qCTPUdNViLXEd9jruyR9Ubow8crLGYMgMeNfSueqm53k7god1Cv0tQR4BZYDQzwLTBkY+lU2wkfvwdsREH65+eQZkNhVNtRaLp7Qa8/FRq4VJD0a0Ak/Wr9cZ/1dv5y3tDIGQ9F53E2ATAbJWQH2c4A4u9DdMxJbrE8oUzowdFia2XX/qv+PlP/hRH+5/gwcUPcKRLHsvr0CfTg3hj7VFkB4/j4YcfxJG7D2JxmfWE7KmZWD73KZSTsFgiywtVT0jGkvWhbRrtUAptExuCIBmfhYSwUhwosVeQg0RWDrB+caokyuL+RbR7OSb5RbF5rMPrZ4uu99SRyMWmYI5tSwheCA5ch1nNnYSsKxYy1eulpzABTJtzuL6xwGzO3pepfi4FkqbDU4MhT6BgZitgF+wmOcdWX0xbxf6zApKMlpxS2ReT7VTMePm8fQ/U3iSnFDQCUxl8hfNq1H015y7PV6ZEMv9JMvsAmjHevE+S6oI1jHSj7WBt1sNm0cWx3lisPwFU1umjKwMugsxcjLW7DXmf09rMY1GWmny9VO/bkeT9wqSFWWsJ/f4CelmG8azEePMCjnU30FcGpCd3UB/PTz8ZzATCfJ1mFM1+03m9H0oUutnaBIi1pmYUuThY4pwAptUwLbHDXlgMCMlyMjksxjSxnZJWu4epExSJafJ/E4BIfSrdlkc7uACk/5ixrCKMqkaPp0dW26y3Gs+QBZ5NdH973YH6hdaA1/JdteCRW/FUZTlrsw5mnWX0B0N/V1ngJ9/7c/zsb17C81/6Ih74zGdw9qNTWF5awsLyMv7mJz/GsN/F4YOH8Id/9EeYzediJJ957ovoPmgGk2e7NL6I1XdPSgVz8NABnD79scZo/759YlvZ4/P4M19A/74nJE892i+w9tZPMVm7gPvvu09mRa++9jOBcrKPRws8erwAACAASURBVI8eFRP7wx98H89/4Qs4deq01F9PP/00fvK3P8HRu+7C0WNH8Pu/93sYDge4/8EH8cTjJ/CjH/5XjEYjnDlzGi+88BVMpjN8/PEpPHniBP74xRfxj/7ZP8fC/U/gwwml63ZNt2pnVzY270DbVG3bJbVbN4DYtRpMpVuQpb3cALMysKs8OeoSkAojcy2LkheZQnbsNcA/n11oYXGnnlq/vN1o75t3YQT2AOYuDOKddIjNvMR37cgfQZbFSs2XpCchW3VNBiVjwUTSvCeKuNlHz46Frp9LLJpMRLjROknrJtd8Kchy4Tdlar3EYLJmo6pN2tW18k4a+queS9ojxGCFdC7VpzalmBUTGQFA3bjdgLJmmAM4RD1fCjauR/Zy1ZPePncam1MzQEnzrX57gkjBdWsS1lBoRv2PgITrkzhvknxbMYfkvz5aktMKKFVsQPjRBhNafe+u7MMBMJPkOKhLAhhKehi48VcEjrmaV5tS69E9lmwzTYmYeGkBG1MCTIXZDhyDcREgFXj05lzt2cFeJsQqBVnUpircaCSzE8Cs+uVFtlktgxrvS/L0lEW+5L5d7yS4Ze83q6YaVLY34vhEMoY9HruaMr4KzhuuTwKXATBtlppAlU+SdY0fv/wiOu/8Po71zwUYE3IQwFx49B/h3uNfczuKNnsDUIpNkSLrEzVSUfOYQLpr/Wb5WACT9yTrDCX1Yx3cnHWOATAtdTS7owBe6+Nc50vAlZVDbKxO0B/20BrMMZ1fxGw+Fos16C5LSit5dOkWBgxgDRDowmlAaJfW2lAnuqvGc0NZaSEpMKW5Zg6aUZyZTX6nHVr1tGHOomGxYk6k8MX+jKpxlKqldrjUv10Z6j6eweam/cBzu0AGM5JamyomJLxeZ1OdX1ofM5naBGvmZcMMfUjqixbNgijBdFOJKgHE1iJS0yTnW7pP99HCBKO8j9XxCo70J8j6Oaa6lj6G3QVbE00nuo4uzWuYDCo2UbTamGrvm6NLQyMxpwO3FWkXuDADLk4ytAdL6PUXMJoVmE0u4hDOynW0P1jBQrcXdZf1eujWJ/wu1q6yNpK9GccC5Dy2WVtKozX7NMPbna44xSRZTs+wxjNlLVUDbmmtmOtos8Lj8bhZ1lP7F+4hrsd0bTHnrveM2ok6zSndey3EdDoOxroCOwayXJRogMWyGMqfaehDN2c+Bxw9Aul+j9fajfrTKHUQU2uW1UZOBdZnbYzai8iGTEgA7XmB137wl/jufzA7ed999+L444/j8889j8HSEt4+eRI//tGPUOSc567l2beyD88+/Xl0738EH8ycNDjazZGd/xCv/PglvHXy5zLeIaP42muv4uyZs3jyySdx/NlncbG/H6cnbRzO5rirs4G3Xv0p/vqlH2M0yXGC0tunn8S7b55UC5cu26gsLeJzz30eb77zFrqtDr747PM4+bOTeOmln+Lue+7GfDbBZx58ED9/732cv3AB3V4Ld911FCdPnsQzzzwj19/Tp0/jiSeewJ/+p/+I3/6H/xDZ3Y/hF6MMJevR9fzsdlZ+qy/HVQGmW1HrAeQ8cRuglChPpTkNRjOSRzLkq9QKfpDlwxCKNrr3Lnbb8vd4bJE9R2/ZxrJ34F/SCOwBzF/SwN+qr00AM8omKnYxZTZTwTUbGPNnXLTJFnDhmAXwTNlk7t+V8YjWh9R6xOBSREEFQFMdnZm21FIigVn5xjVkbdo8dwUM3KqRvPJxr7QoX06KkpiTxBHL2CfqW5Pc0mwmgyTXshAcJLNSq8WcXa/Dlfo8636Yt39g6/FI59M8hzrFkd7XxKk2OvLGsyVwivCxkS6vXArTZifxzbaM7NVmhLP129Mu/lT6aZvsiPqypabyZNByDHp0m2Tg38bFjRJjxqkyLIl+amWBQQb0e21sTku5Is5mESAnejpOUMZFBKQKBg1UKwgebF7CmzuN6vZEQsWOi3H1J/gzymXJChqbN3nOq43U7f99JZ9knZicg20owfNn7aTqllNLJTrOBotrIxzXpNp3THw/ijZw8rXXUL7+u3i481LVRfTc9AA+wrO4/8TX8cijD8RYhQtrksJqnrgC1m+gZJaJgrldMQn81Goic2ZezBnBTapBjKAq9cbUmVOqShZzgHLSw2xUYriQge0SZ+XYbKKy+zQ5YR2ioVUFuOhAKxBnCtz1lGYypUEpKSZmO4FN5JK+ElwMVduXKXMTsl0dkU6lca5aUOz6OVdfTDaObxj2VJ8joKY5TdDEzTr7DtlVH9/mNVvrydNsEkOWyinarq2UeU2SmYfs0hcY4Cfkm6r1o7tqJVPm+Rv8kr1qq4G8wVXCXnyu6LK8kS9hkBVY6cyQcy8qMrn2Ur5pV2Ay1G0B8so9VfCEgI0GN8mpqyc2d1JMsTpZxAaGavfRLUuMZjPMZuvoYhP9co6lPk16SpT0LuAVsj67dF1o1iVb6XPl8Tx3+D1OunGLVnKRAJEOs2Q8y5QgsIss75kSi2TzybSXuZIcZIZTD0/12myz7yf/626MzdWuCS4TQ1nJu51Wbsy/mgFzexwb//B+Uho+nl0Qk8/+rN32ED210bFbsLhQ1tKqtldZOa+5YSTFdNGoaGFt3kVON+VeV2M4yGfoqJeyVQHzVgfrqgNuY6E1R09uu/GYBghaLzv4JO9gPRdUx6BVYCUrsMhGNIpzeE58ZmjgRKVMG+fnHZyesqdxWzW5R3ol9mc5epKPtzGmNHrelnR6yO/lmLOuOutq7s1U0sGWQiVaYpBjPVFSxeyzYLzaCdnNl/u8xo69bwnWO32cHgOfaL64l+0uKWSrdcxhRCTMqh0nEGOjyP9yMQ4vxQlhPaCVsU+Sxl4p+uBcYyKGCdghW3HRxwMtfHZpD2De/t321n/jHsC89WN8W7+BAPP//SiaeYccgkX+fPGh1ksZTAct3CAEMNvU/AezGTV/FejZdgVcSLhpJpWfQKY2j7DitwgqAGjtBilRDNs3qNddnc2uXQpv61Dd1JddOet36aG56FbNiblpB8BO8pG0KCcJCd0e61qG2J8SwKwOv3Upv95zuqkB2PHDTdB2uW2mDm+8Pfl9dib255stdppf499vzZQ6QKm/93rZ2yZznL6Le6fIUgJMJUvIAJUYdkr1TCPzyPqYi+tu5cOYWmQ9P4cSy4M2er0Sa5sFVmdt5AlgJh1tfJEAkfqZWm6r8DVkjs1rutyobr3WAOex5VfbP9lAPnMh4f20AExeGwEm63RSYorhqNolhVFZksUm4FwBTIettohqAx988CFO//RFHNv4UxwZWCJLaeza0m/g2ec+j6NHD+oTliP6WUvPnqWYDgL9Q9e3ycgm3LJ5z/xohkRQzplJgticn6nmIAeKDJ1iAZP1HL1BG9lAHJHYRH5/tzNQuxIBNqcCAZndMKh1u5QkN7XJSjSO1arM8xhFf0uuI3x/N2S/wSTGMefzKeZxrjTXMfOUiyHMYWdSTUvW8MlQiJLOaJMSyZ3UyF2tK/i7kuAnaiiDUW7OVTvFBrmhBZD1gGZHxXJIYpnGr2bXEpBW3WL0D5Qkk3WUPOcil3mNWNmo6+T7GNbTZXldALPEUnssQXBW0t2WjKTHMl2HZcephU0CmHaA9cu1pHQJHRUL2CyG6C/uk7phnBcYjUcAJuiCPRK5bkyQ8Rx5ru0uyND2QOMeMq4cb7cCcUsYwiHfT5cKmKH1t1oe3ay7FcDUhHVfVPfqJLhk8sB1uuq1SRm3Puv5WMthm+t0YumVDo73xPdXn9uamHOfV0t2WW85mlzAbDZCt7uIYX9FhlSW9Pr5sJ9AeqZ8b5tOxVxPuWaOyr76FTGVt9jpoM+knpI4NExrYS1aqNFZWqqSFG/IXqKU2eHaDGAVLs+4XbD/ZYG+3tvWMXgst3pyGc96zj/AjHXVrZbA60qbLW3YSqijVjUsQWIOYyHz9xr8EVyzT+RcSfpexjtlto8kHmXwKTGm8W+wxamshbXWdopu4cJ0js2Qv1NN0VSt3NSerefKu65l6ulvsSc3ZNJX+55k1NNMZDonunPi1muI5xcBJmt+BTD7fA4JMFt7DObVBv1T+Ps9gPkpvGlXOmUugH/8PrXu9bvc+iLcLdXo24uiA1tn0lyvEXFUMmKo6nvqdaM+rAM4BnVW/rUtFYwFrPprMnJRoO5AV6xd5R5a1xuG0d6n4o5sB3NXAzm+dkv+tNim9i4RzDqAdShBJo8A03WKTs06R3zF9bsat+sFWTcz4JcwgSlbW21kIWJr7Dtbxqqx8aRA6tLz94e9d8UWmeR2uwQwk+ur2GPhf/eSLAPwkUliQOEAmNIwysEs+VH5U2TQObf3DSgZK7G2McdqniHn+3QD66eH12jZOCW1doE1hklgZftG7TdsGd40lxqMLL+haSLE9zOAir7fv5Q5cr3zS6BfMli2H6HywZJ8AcqYCK5fdmuSxPvWDCaDsgJmoVuYFgVe/usfAG/9Hp5ceVNJADrGri6+gKee/jwOHzskiWYvI2NYA0x/FcFazL+ohyTTJHkmn2dmy/zQxtwsULB2MZjPdMvFDDFXr16uOYpZC73OIkarM7T7Jdp9Gsm4Rk/5pxbBDyWNQwOONiWElD/yrAjkOFlq7ZqBXzCIUqbQgZYgOMyAOE/FYFEy6shYLTPmOfIWmTOWMbAu0SvULLdBSx6yWB0/koJiVdxURO9NQTINWygtJquqFhXBbura03NU1fV5VtTPtEFSMosp2CJFEuC0BhJChERYhjVttb0giEr1o5Qs04xIdaUzsk6uV+SQTXNgc76MYR9Yam0KvhK+dFjPGmuJ16X03EVGppJcJ8DJpIXv0XzexqTdwVreAzoH0JfbKwQqJjw3trXJJxhiFcNsUwoIlD07qWr8KAUOgxwyybpXlo8KoHOmim2zlFmjzmRBag8SzHWsSmIEDcx9z50bcPsaS17T7uM57VYv/plk2I3jpZ0qzfzms5DW5xqQm5lksmI0WRO73x8sYnGwEn0+7Q+Qxrds8Xq0cnpesFWNnnl/W44M59amePe9U1hd28Dy0jJWDh3EcP8BdLoDjdlEjKlvV8Cl2FjtFTEt6MJaS0spB3alQ4lZgFSqRrxm1IZXyYRGBy7mUpioFprSUJ5bSIekrNi2sElZlBy8NZcCYLKvM5+dlGuvssk+V05xQj/5S3NeceZzbQnVusOAK/GC17jCRg2ttyLX/kZe1HnNVOvfUCVcLpZIJR2p9pLxowzYktxqh1OqAOa0EKEx7BYGmK0WHltqYWXPRfYab+Sn5217APPTc6+u6UwJML/zXspI8SONhSn+6vXKEXHqi5YO7vgimoiHy139xSm4t8RCLayTg39d9524g7puJmRrfC+ZoOZS6bjMgfOnEWBqhLdJLtNC2vx5AtfJat6BmbPJblAcQCykogpOEmsSN2D7FrMd3N1OYOmAIwG/RiuPygk1xWpkBqLgPz5TJzk9F9T7UEWDKbhLYOryUtY07tf0UFzhTYnBdHCV2oawNbsz1a0Os92Uqan5nQINnyelaT4/zlsGJgJ3aqdRotdryfRjLRjMUJFVZ6LHLI7VlJFvjVrijkfgm57bKnucjla1gIm61DhD3Z9IYBA4kC215LLOJt/s+O3W55sJm/R3M5hkq6Lmm+uHorFImEXvSwusHfDxnqnmVACTysGW7P5ffulHOP3Kizi+/CbuGrAWs8D7G/fg5Poj2JwP8fQzz+DZZ59Vsm37y4yPW3gQ+LjVRK7EmoL9JsBkwkAAs2GwE0FXJ0CZTFAKsiR9jNbmaPXnKLKRav3cOqWNcj5Dj7Vr2X4xV5azTgNEDgT+zFq55p3hXa/n1h6WqHruSC5b0HyI4IayS4JTGxjJxCekxHlOAOPEnxk9mvRMxa4lnYHBS5jKRE1lYv74/LA+1IxrA8yIXWNywOxwg2ty2kx1eMHQBrNlVi+Md6q56nYwqd2Hx92yZNejlpjMR7GOJjBj4EIgQcXBxpzupMBya0NJAII8mQCFi7dAezVuyVG1wUBTGliMgbbbn7SKHsblBJt5F2X7qExsmNSgwZc42LKNaT7HdLKKfmcdK9kcWUmASIktx8SGO3wva4U5z93+hXWRPd5RN7fXOyyDMMCsjZ3MDkaLFoFlg0U/4+2oSa6BvGqcE+iMVi++hwSYvrdiqxubsZ9HnlfcQcmTfZ42YbOEmEkNmvrwe/u9oft3Srab+mya+bUs2/JujzkhVdpHXfP55sm38cbJt7G4tB952cakleHexx7H4bvuVjJI6YciTAX52cio8z+832xD4/KG5LRt4K+zLWhA5IS6+jGrrjuYwsaamkTbBH16n0an1HG2pP+UEEr3xO8TCx9spZNLfor0uWZD4wC33FfEG0eSXxo0JgH0/l0CmIo5PDfUqiaM1JJig9/Dsavlr5ffJ1LsomtLiadrxMCjqWOefqfA/iEN1bAHMHdrI73DjrMHMO+wG3Kzp7ORl/iT9xNYqbX2VY+FxnolUKNNow7kua+IudGm6wJuLorydYgm00k+pg2vwcRVGeuaZ4qgJYCEAsQmJ5c2vnCMvDS2u9nhuCWfvxFgJ2OkkPu5bjD1uApVpDatYARS5t/bcHUN17h+35Jr3umgKfB2sJAY2AhsVXIS86ih8fFnfDQlFSLJbLv7BH5qgLn9e5tAZDcutAkwm9cz6JQYCGG2sTFhcM5opM2KnTSBtzCqVYBCqVNRoN9lb8MWNmZAPkuBRX3GVeBQK8irO52ClyphUAFMS99T/W2VqgmA6ecy4pfkRhsZcgKnVItZ3a/dGMBdOsaOALMdDKaAMVQXpfYlMWaS22sOOTlAQMlbZtdcA0zKNXnsj099gFd/8tdYOP9DPLH0OpayDYzyAViL+cH4HmQHjuOpzz2NY8fuUusESrhSiUAiDwgA3Z/QtYtuwWHJYu3oqxC6kswm900/yXbV9t9Zi5cJYJZZgVZ3inlrosy+2qDkU7mVDgQw+wE8ctXikYWklLYI51fXwHXUZ1DgAB2xkaYlaM5CAxm6lDKJZ5ml2kNIkmcLcJoPMQlmNs9nSBCdACV/IpAqkBkMZiTWEpOlHpvRp9YgNu0rTEQSYJqFNAgy4ysAIvDimlYOesXiC1j5fWa7PNY8L/fz9IaRzH5mqhkl0xsAq+1EKYNhslnr82V0WYPZZp1rgY4YLtfJeS1KbJ73Ptfb8hvci5A/FcCU8LKLdpFhnI8wa/cwwWF0+yvoRY2wklVMbhTAaDoCqwb3ZTmGLQN8sd8BApmQIOvnFjEBMNlSpOSY8Tz0zToHstA6o9TCKhhkfpJSWDGoNJlS+xMKNZ35TWub2WaPcWoR4n07ZN0qIySQjzrZkLaaYXTdp84mr3ukyqCHCRAy5pSdZgPVJSqhodYoqfez72diYysZteYxpwfnZEdtR157+WVsboxw4smnsTma4vVfvI/uwWO4+/7PoN/rGuQVHl+mIlJNIW9XXrotFJN+rlL1LPa3MLljJlIAMyUOA2CmZBUBEGcRk1NKAwTA1LGiy5tBsQ9ufwW31XGyuJnkryrrA6I24Wks2F4xLAerdU5psdiSlL+ZJdfmgl436cPhBEF9PizVUC1pWqeuwJwmFjPtO/6I9+4rvcacJq0WBu059i+4DOKxRUpk77QI52ZGeu+z2kXK7dHy3rh8qkcgAUxt4nzcA0BWWpIEY6IYPikaqpoMAsxgObiAp6XGQMBSvwj/tclVZSIxaspWxo4tYY7ksJYX8cU6A69ZVRi9zQzizh/+qwHM7SDIIGZrIjItznoIAxiYcKqNMZqS0O2jUmUdU8Y9buDtZDErZies6y27q2t80t/FblSIKjK4dT73khue9rRbeS3pHtX1nsnJ1fLyhbBQZ5C4wZ4E0Qid7rcKecPRNDGCzKYzGKHDHms3afrDYmO+X8/RThu1MHU4p8a2vCUzXrE3Dj7kKFjbHIV815uyAiPVJ8Y2H4qCUMNXAM2uvXfeM3ZVgCmnWMupKg6ZsnOxiAEQAmAyYElcVLpUhraTWY5Tf/sndpQdnJG5h5RwaMlR9p31h3EuP4znv/hFnDhxPKXiGkY7DI4NLiVBxcyBOgEbwY+CQ/J8c4HPpARJz7+ZJQeQ+n8yXJs2geoNWyizTRSUX6ppPVt3FOi1Fmz40xlG+OZzVj9IsqkCgTxqJqaTrBHPJdVuKqRWzahbhjgUJriwqyyZy5JuyGRMh110OHjVXDRQTjWXlMtWvS9jhBO4TDMqgTSDh7BA1gibrbMpkRkzjpTrMd2mwgCT99NA2btEXc9qwERjFDrtkmWj2VHIigV92YfUfSt1DW1/j9trdbBWULI5w4Fsqt8RZcxjgljB0HRRrRkpX1tIWdnjVOt5JtMpuoC2ekOsFguYYhkLw341R3X+YoRoCjXGQmuM5YxSe05QAjC69frYBO8GeckAhx+2JNigjmOoO+dxaahH9Pc268QJXAlQp1pXyM4asGwFmAL2lJdHD0ofz8kTLmy8dzbg4fjFiiNJPwFsR7JkSpC9pxdu1wPWfeaqG+73lsK12Aw/xzXPpxiPN3Q/WSfL5AZZWt2/1NeUvU/pxsy2IW++hXle4LHPPoH1tU28+vY7wL7DuOvBRzDoWYrM+TsJtrJSdYRZ4bxgIsrJKF2f2ESvn4nRTq3AtE8Fu5mYSu1lSuZFtGPq0XZbURYkdUjsBfptJOybgCvBre3r+pZ/cw3T2pDeXTPU1XntAsT0vOWameKy5Mpeh2M0kM63y2123C68Dhlkp6RyShDvvMF4zragfK0AZoEDCywVKPHowh7AvPN25Zs/oz2AefNjeEcdgQCTNZjenFOosI0dkuwmMsVVJrTOZMkQRGYWsbWGOyMbCXORyBk0R8bOCVIHt5I5RhCsEKpyjU0blbOg6bQqJvSOGsFrO5kmyNwKhIKhazJTDQCZjr7V9CIlmlPes+m+uPP57CrA3L77VSd55bGo62pse2+YU7cV8abrGrorgZpaMrt1Y7qVQGgrwGzIldVkneFVgZ6jXfcjo4yXzcMJMCXhcwCT5JvFnLV+sTlH4oUyPI2IooRG77gYVqu66muuOmU27keS7nJ4ZZBZlJL7CXLGAG0JchpHrJ9//02tPnQd8QXXGBhc2xNxc+/aCWCSrWSvtMRus8Ksy3rxdP5VXXdI7EMiK6YzhlVDr6w9g8U23nr9NZx55UU81HoJR9i2JNjhzbyPs9MD+MXmg3js2b+ntgXu0acQWBdH2RsBDEEAgV0OBvIGd1nLwI4/IPC0W6YD8PQcEET57wzg3c6mXS5g43yBXq+D7uIERWdiSCVzoamud5DtQ9ZaFugy05cjJ9DhTBXrxcOR4eM52MynYo7y0uYj0xz5lMyW7z2f1zwvMJvO9P68nGFxZYjBUl/Ep9rn8Ex0eLc5cY1kyIPDadeMmCu5mqBHljQZQaVOThWPiYWUNHdusOrP2EAnVZp3WoNKRkrDGn6nHESjZMNy0QRQKHW0VJMupro/3IMkH/a941jOCTDnK0AxwcEe3WajMDOzwU/saD6X2KDSuaXkIB0/CepZR0ngl9FYaFoiGwwwQhurIwK8IYZLSzqCuDutFW5p1Ck3sL+7iYHOLByC0zNIPjrnuRt0ViA56iIFqCujJdc0bnlxbPSDNK4EEZTZWqJamzWlHqRJ5xlrNhMn84mu37LhWv3E2yufBv3csmQCxnSuBPZo8dwLZO0F9XCtazsNzGezMcbTDZ1fJ+tIqk0m3qZZM42I2r+IkS7x5sl38YtfvI9Dh45iMpni4uYmDn/2BA7f/5CYfek46PsQLKaIyACSSvTJBKip4OJz5zGjBJRrOtdSJcjFSIZDfuxZVSmhQCkf8gB9MV8Ts1/XqrrtVpru2t9j3BMj7182ymGS7NaUZ5TE+HEhvE9V3c1dccuW0TTaqN7U3My37qecB1wXuxn3ADOnVW9znW60mUvnsnWGbfmXno1qG4nYMfDxjonhql+q+3vy2lhKcnCRUlng4SFdZO/AzOcVxmDvV1cfgT2AefUx+lS9IwHMtMwkk4QqgKuynylbZhAgqURiwWKVjHZHCuhYCyWDCoY14UrLTYfrlDKB0dOw+t4quxWOtY4jAkk5Cnbg+Ol87cRiWkbka0zSYv6raiIei7i2mSSjUYAaoVC1ecVWdBV5io9zbdnDK47yJQAz7RzeEC/3SgxmfR7JLCFtpTYzqnnwK51FQgQNbvsWTo/tLLPuWgTNstkgKFF9LCV5MV/FNDDItgNhqh12LGHgZysOB5Z8VmrmdodR2AYwt78j3dskrXb+hjI9B0eq80vSrOYt2zLMKblkiXZvG8DcaR7/Mp7ILfcj1iEmulI/TAW+lN+pd2hKWERiS0kM/1xdA1NCjJcultLjxIdubfUiXv3rH2Hp1B/h+MrJWJTqeslXVo9j8MA38Mznn8HS0nL83oFp3QvSAIZtRfJixg6Qqo2TLJUAUyDMQCcZp1gGSoBpZklsGd0lWwOsn2OrhA56y3Mgo6troRpE2Z3oWhbQabEvYOb6TwEzvQtli4BC/DbY/ELnQjaLvS8JHCfA2uqGelsS0AZVEyywQ9he1sP6aBNLK0sYEmBmpWqPNT3lLM5z9lpvwxlLtb32s+1Kqtl0y5NKDRO15TwM601TS5W0bhhUmjVTLaVHRy01/F6C+hpgVnaaau3DHpfdWubLYJnccUiXDRkicFeNIrBRDFUTeSCjo7rfy5YvqT9tkuNW6p8ExgN28rzNaPU02uqwSM+fbgd5q8T6ZhvTYoD2wpISU1mb73EOg8mnYraB/dmm3EnRonmT24+Y2PEYEGxFFZ/oT88hjknPIF9rvusuGxG+Rk5JDSVACPqZFOB5hkQ1ISYlfaPVib7X+77rin0vVCQTbJPNnWwGpO+lAZ2SHzYe4vdRmoz2TI+aACZ7uIb02EvhXH1jp7ORjYzUSzhzux3JSlP9r8HwPM9x9swFSCXrRwAAIABJREFUvPvzDzEabaouebB8APsfeASDA0f1bxt4ccwIMuve0Oo1G21pNEKNPVS7ExN0BRn7uj7dz0+92ZjJrnZlj7OUE2lczG36tTUJleZ+xYa750y1j6ajbqc+HS/UjKJWEp3i1s35ygBz+0a+fQO10WBSsfD42kPUVcBjQMfbhkL2svt/BTB1yjWBERP00i0kACnvRwUwO8DhxZacnT9D8609gPnL2Hpv6XfuAcxbOry3/+C05/7jD66cxarPKkk3o36u8bEkz9R2E1I0ZvFsysNMJRtFe2mhrEIBICNArzD6/yRbUUuUFAA3NjqzXrXc51ZKInf7TlwWYAabG9yVAslUd5oCl3Quyh5q/2mCxPompOTAbp978/5X92ULkLw2gLn93jl/4M/W6YuYEbeSjtzlAUrAIB22vtcGmJbL1dlxznPxLykoiw03BXrNZ+LKp3oJ0q/260pinSCR5k5kbZRd31bAvOVQfh8lpgRsTaOfOwZgblk5HO5JEqvz9fPBK5TyOEx/0ljKsEKsZS1Ft9lPyP0FDCKAKgu88lc/RPvN38eT+94Mg5GUjS/x2urjmO7/Kp597nkcO3osWAkHkykQt/qDTqEjzOYTAQkCTK97BIeUr4ZMU/0gXQtp6aIZIgb/rA/lFW2cm4ANOxdWeihYiylGKJ1x1L6hJ9Bgti3MfdTYxMeU5JDHLS07pIsrQd1sA1i7uI7eoItur3Z+9dws0MkY4Hdw4dw6lhYMMCnTZWLF/6s5SCII/Uv1gVEyoX69dBCnay0ZMJ53zWh6rjGwHcb5N9qPCGJN7M2buz5P6yUBZgTuAqFiMDl+BFyWXZblLOSXmQJkS2kpYaaLL2XGBCDJgY5DVGBUdrA570XriRFy1iUXnFHuA10ZBoU5i3cyKxU0ewSy3IpFMmWysHJfdTucGc1+OvuwOi8xply0O8CQfSBbNJ0pMJmOsA+bWGqN0co8HuxtyaCex2i16TxrSKG5puPTqZ01s0xK+Dz9qpMi2ms1zpZC6xaxNQkNgQgwIzEVxYKViki7t7NhFWD1usbzcK9RAmAz7h5jGvDwPnCv5/3e2FyTRLbTa6GX0fl4Ef3uosA/ExqUXk9nU0zzMWb5RKx2pr4iIbkNibRPMq5PhlQdTGfA+sY5lATEg/2YtgeYZ0OUNKoSJnfiYF44LlE5sZhsM5jOATaAo95bYponw6KtsmgvttX/1f+sQF499lvX8W0Aq/nLrSHRFZb/relFHbGW9lSfuyLArFjC+muaMRWPt8XDLE67ToTFCpbMqRsjcMmJXz7E3PkaE+NJgBlO7fQ5OLTQxjAr8eBgj8G8wuT41P5qD2B+am/dzidugHn5i9rK3HjzT2DS8o3YTGOtbS50atkQLBsD1W54CEhKKxfBhqlL2P1ruW7UtiR52/aal/S+T8vtaC7+TYCoUF+F8zXIqonaqGGN+rgkCdvOQqYx8N54C2m8BttQg9l05tVZ3NAtSeNTb1638jpu6BQv+6HLAUzPY39MPV/FIjrBYhlV2nVthOG6yNQY/frO8ZLgItnxKxleS9F3Cor0sx0CAMmjOgQ4/mXzufxlP39b4zD/y2WsBBypZ5sZSrX7CbAj+5eQxIrpbTjK8n12rfYDpwAUEMDEm/8GT+17s2IioroKp8eH8XHrWTz8ud/CQw8/tEVlYXCX1kzXnrGhPT/bJWBUAm4muSlbMVgmxzPmGbD3pdtbyD2z3XetJDoy+hlvTLCw3Ee7T4A0JYWe+klVEM+1k2R5fP8t07Ucl4CMoJVmOqznI0DM0Mf44lzs5XCZ/QBmyKM3okFH1EFOejoHAtQeG73KHcn1a2mddl7R7o9ZL8CqXZQUxNtFlD08U51pM0A2qPZ3OkGTCTAZKOoOKai1Gywlx3KXTXsR+2SKLat7kpJtM6sabHBoB9hPsGzb7VY1n0rCuKH9Wp5hhgH29cYYkDltLwEyBjIrqJrZcKS1W7SdPckup96UVWKgVQowUfrJMci6HRR5F73+CsZz4Nx4A7nGcwn9LBP83RhvYLFcw0p7gjZb0GTuc5rPpihoHKSkCMfJsl/eN40VwWIATD/a9b7t3TpqWpWU4BiaJSfITDWbOy0IBpi1tFnHFrg0Q2kjoDAlkmw7annFdpptHU9Gmi+9AecfHYa6yDr9uL+UZ0+RswaYTGc+k3lW1mW/VSdlfIs9J+Q+rOSdHY9b7S6K9gyjeRtreRdzAuasj0IMbqxfAo1M/PkKBTgbAHN7bYYcZgUw6xTonZHYvhSJ7hhjbNtGmrvqToB06zp/ObQbShA5dttd1y7YNxcDNE9Ve2o8UVOZX7k/84FhS+2/PrsI7GNtw97rV2oE9gDmr9TthBoMXxvATMxZgwlpAEzl1iPByWA6ySZSRlrsgorC1C7qUoDZiHG3AsyIG+6wAPdmpkFKkipDGJJYcwyxbTZc5Wzvnbb71N5jp4X1mlOfN3Hq2zeRlImt0cmNbr6/CgAzzdsqKZOSBqzTDDt3mvswK+7dM40b66H8d9vwX/9rJ4DpYEH/XyeGkkRp+9dsyX5HPbR6R5rVEyN6g+d2/VdzvZ8IABxg0r1zfc01wKzwR6WwsEw2bkWsX2IxI/Tk7eFz+cqP/wrFyX+D40tvIGu5sb1fBpDvrt+P0b6v4omnv4Rjdx0VeHO/Nz+vdUBvmaDAMINlSahnmEsyGG6SdLFN4CkKxVSz2enb9ZOy12kLqxc20OqU6C920MkI2uqaRFYFG/i4rk7ATC0MLKWVnJb1eaxrY51mvNcAk2CgRH+hg3lngkK9FpPSgKxhiU7ex3SjRD5OBm2N4DvdunAT528IMJdWhsh6LX5tMJZ2qyXANoPZYI70XCS1SrCU6hnJ63DfR0s8+VlL0A0w7ezqacrj0yE2D+ksQXX0i1R9Mw2XupjRMUkbFytu3ZiQIG6cA2uzjJ2bsX9hjIEc0PdhXq4LUKVnwTJg+QVHOGxm2D1G+V8zc2KqCe/nI9ce0jBn3kG/v4S8LHB2Yx2bRRft/gqWBn3dg/XxJoblKvZlEx0v6yxozkynI7nT8n72ukOBr8RQprpVmzZta6URigmOk2s2XZMr8EXTp6jZ9C20RNxJj+bzuHWtT+yl1xqOr7/XNYIG+XQknk5dr6k9L2uh22sLcDLZTKOfTsYkgetK1bIjWqHYXIgGTQm4+rhOLNjR18kDgtAM03KK9TzDqBiilRGUUyZuEEmgyedZrVwSg5kAZtpjt61xMvihuVOSV1Uxz/WuUbv9/nq/d1LHCZrtJOaWW7dF2Jv2hZ2Zz61ne8lmoVZb7pXs8g8x6fLqqBUkN3PFTWKD7PJ07r1opc8ECvDkCrB/D2DezBDfkZ/dA5h35G258ZO6MsDczlbW31PXDoS0LNUOJte1aPpLlrKSolWblaWycubTCrhV7qFgO1ZGB7aX1g56Q7uxYPzGR+vmPrn9dLXZBpuiOr0Is8xgWqbXBJj8fHLDa24k25mlmzvLK3+62rAC+Dpx78AhsRc38v2fZoC5Jfyq+hkaLCr0FsCkK6nDIl+rHfp07yjZCpndjfGX20e80dql4rO2mixcQnQ3pMoJkPLeunE4e/W5bvHOfQVAJ6CJPqmphUByjlV7kpBq8r8Gool38jrjRBkTPwQcvl8b4xFef+n76L/3LRxfeUu8SXoO+JSeHR/CyfVH8cCTX8WJp06o7YLve836EuiwDlNdN+j2KRMbgyT2nbTJDMc3AatwB1XPX0ojDTDlojrPkM9KXLhwDr1+BwtLA9VWJmmjgBf/rWXErJ2fT7OQVf0i3UYZHYq1baNbDjFeI3uUo7sAtDICEM/V2kSG/8rQmvdQzqPdSrM9R0wsAyz3ft1YX8dgmKE3ZAP6kNPqd6nfpq/R06tpoJOCXzIl7kHpdd8tR2yCxHEK55Vocu8SC8otJ9Gv0QCSzxqNjfw8zjCeZ9jYHGEw6CLL3D2U972YzzHKh9gs2MplgsVegSxvo58NkGNSyUqTMQ3POw+JM0Fatz1ARkOacMJVSxH+vm0Wk0LNrmSbNHuipHSOjdkU52dtjFoDLLMmkwzmZIJ+uY79BJiqIV0QCJzNRpjmGwLPve6izZEI7kL63pTop1rImAzV4ytDKQK5aCPj+nA/35yf7jnZAY36mqhleyLLoMay5yTJTbJZsc+sPZ5NMB6PdA8ztiMRw+z2PZrbGU2aOB+SpDbVkWZ6v7wXUjsOAWIbYhXsN8zvbxfhEtzBej7Dat4HOivod1lTainsjH/0vIU0Nv4r9jKUCmmtbq5xdyLAbN4Du5rXYFHgOdZyJ7eaqRs/y36ltfzKvaPr9Fud6Ocx2h27y/LF70xS7VrVdnM7RX0NVPxQJksJO7DUb6HbBT6/BzBvboDv0E/vAcw79Mbc6GldDWBW3FlD/pBksUl2wvXfMjrLGrjhc+Hmz5lt0iIUgZ3AZliaq24oRWIVQ+kgo35d3SH1Rq/9dn4uKRWb38lFlOPD4F38QhBbHEuOrbKu4c0QKjd2stDmoAU9QN3tuo7mXWHmmRtLavmgTSdlvG/ghLYHLp+m5EHz3C/Z/OOp4P2a0E05ycYlPzWcmOXuu0cShuDlRl83NYYNgJlAsERoDNopaZM767a6zRs90V34XDOI2n44jqtrMc28WXpcS2P9BHmtknxW416HUvw5gbXXLrZMyPHKSz/C+OS/x4nlk1jOxvUKFd9xenwIb6w9jEee+Ts48eSJGjDF7wnaaPAjyajMVAhAdPcFMO0gaxaIYI/gyW053J+QLRrIjGntVK1gS+0YRqMRFheHGAy7AjDzMFJRTaHae9hmxmWXBNiWdcrZWOwfg8W2XW3zPjZXKbct0F/koLjfZAKnYsrIxLfnOv8uLGN1HanvQqY2GQQ8fK+ZxdVzq+gPMmSDEpNipN/1uj2UZG/DenwLwBTwCSOmCrwSQLlXpg19yExRLqsmecGO2aE2udSaIbV0U2YxOmYNMH988kNsjCZY6GW45+4jOLg0UAuE2azEZrEkVm2YbYjgLHKywTQQsjTWu1QCtrzMYAJblPAN3CamZL1nAnGWB6frJYMp/QqNbsoc02KGczPgQtHD8sI+7Z3jPEdnTqMf9sWke++CaxXpspqPMZ9PJS3tSjrbtrspGcPokemx4rg101ZeX3T3Ofax3CTjFa7pAn3tftWz1SyxgWSzBl/GNtz75VuzvQ8s2W3Pn+lsU0wxa0y7WU8JjNFkTXOc509au8P6mZDqqHcr57tYy1Rmk5JznLUEp+5fSrm16pcL1u12sF6U2CiW0O3uQ6/DVkCOJmjUo3RE9Brlz1SuoJ6nMYUaLb/SmuIWJakGM/30xtfoXVj6Lqm13LpXNvtGR19PyTR87y5lORWZhOJip7NrKgu2RC91QiiSzUlevBt7d+3NXANM3shht4VBr4Vn9pHB3I3R3DvGnTQCewDzTrobu3AuV5PIenm+vL4+gc20bVlZ46ynakS09wd4orss4yNt0lri4wouDyJ3Y7HahWG66UM0AWZTIkvzI7q0MVhhkCYOYxvATBJZBYORsVQ9Xwzf7RqjywNMnjWzyNcvj7lE2plmxB3Nlm2dDjsBTAGacFrWvU1W9xHs83d9xeclJtNo9K1m6jcevOwGwEyBs50/nSRiXSID7zsdYKZsPZ8n/hGDnNhigWWDTMtig/FULXgwtZEc43WzvSMV/e7bW+LDD36BM698B3dt/DmODs7XbRWq9bHEz1YfQfvur+PE557GyspKLVsjA8hWDQEwe5QEYmD3TdXAEShRTuim9QyU85zsHoEsx50/66s+ziDL0sB8MsfF86uqUVteWQC7ntgxNi0Mqa8jZbEBvgQSBC3lXisZbYfeoX1gkmG0NkOnD/QWKa8kC2jDHLJkkufSiAUztMss6khtImRISGDilieSCbNpZNnC2rk1DBd7aPXmmJabAhQEGrxgGtaYza9dZymD5R5hZq42yEptKiT7RQBMsbWu6SRw9nEsGSUAqxg6VjXK6ZP1iZZnfvevT2JxeT/WLp7DoZVFPPHwvVjost4rw/p8iIVBC4vY0Lost2eCY5kJee5QeWDGpq06TrOCnDt9dDsLYjDJlCb21GKPYPpodETmp2yh13KN4rnJHJ/M2lha3I+s3caEtX+zDezrbKLXZguaPrrZAsqyoxYh/MNlspct6t7wPnCOsYcm50ECl94ftpgcRM/VVHKRmGK3f2G/ULKwnHdihwUwCbJCBhzANTkMK8lYAUzejiQNh85lMt3UZ/u9IbKsJ8ns5mhViRUlFjpdzWHVcTLpSjl0yIvFoup5dbW0GP+SzHTUdcY8phgqa3WwQWMm7EOvu4wu5QkBJNUSSmwl76/Xb1Wgso/jrwDA3C6NdfLMa55dxe1oXCmiGpt5ij0utxebSKj3vBTz8Sd22vXfqjfd+BZWfcmlANMhowEm8Ow+1mDedFi2d4A7bAT2AOYddkNu9nSuFWCm77Ecyf/avm/5hw7KEjB1o3MHCWpNIhfCyKhHVq1q37CFIHFWeqfX7QJUVxvb6wno3XrExkZpsVZAScFZh1lYF8vzJYCpoNQMJmVm3ij9Bsq5+N0ELU0JiwO1a1/dr5cBre5GkhmFXbm/0hK/6/3+7WNcn/6l19Ec751kwdfz3Ve7t1f6/Xb2bKeNmYkAss2UIMrUR4w0kwjuF9vvtNCX636J0YjMjtyetiqYGtPfbFzj1zve5+3Py7XPhS0yuLCySckOsphkMM2INE8ijdJ1fM/NDHzjszsxmOnq7X6b5OTVyiVwSZ8xJWn04xpkdiWvdKIn1ZNLXRA84yif4aOX/xiDd34PxwafVBIz5dIETM3ivbb6GA4d/+/x5OdOVLK/1CJiVrgOrd9dQgcECnyOKW21yYxUADRtETM0lwxylk8DVJq9lNEP+wJSUkjXzIubGI+nWFpeQm/ISNJSWa8sXGjJnI4xo1uoGMxIGLJHazK+kTy2B7UdnHUwWMpQZBOU7cRCuW8kg32uOQLpBWW7zJAQwrnvJFtxSFopAyEyUqyZBFY/WcPCUg/oTZG3Cab5MRvhsAY0MaS8foJEtd4oeXwyWZm+04ZFZH3pVkqnVZoTubdi5bqrmkzLbQ2IDNzdRoMA3uZBbHkxz6f4ox++gWP33I9hP8OF0x/isQeO4tDyAEVrEWtlG0vdOZbmM0zmMxT9Aq35DG3QddfJUV6x26R0Jf2lkyqBlMyPMreJcR9UniODfdZRDsTqTqdT5K0Wuv0BOvkMs/EGLhYFVssuBkOyb21MmJQabWCpvYGFbIZepycw2cLQJjjzTRTzKQZs80H5tO6Xf85aT88Cs5cGin75Ofb8T2tms0dxltF0ZxA9MUNWzWSAFCuus3TrEpsLcZ65j6rNyurEMQENAa+df8lKcs6Px+tRi8p508ZguKi+wQSj/CwZfiYQVHtMFpOseDDT7OfK60tOwTP2Fi3nyJiQaBFc9rBZ7kM3o3SY3YlbYi8n0xkKIS0mJtJ+6j6OFcBUrLK1jlHy2lDr1MvP7V/vrrgf1UtZ9TatYbEOMlnG+818T4opvPQ5fkhAu64zrb9t+56b5s+W80n1qbEn2TX75sYoRTZKFBVsVeJ9p99tYVgBzJv7jl3aivYOs4sjsAcwd3Ew74RDXR1gXu4stwazzqClB96yusAdak/C4E0ZWy7u0Z7E/zErF8nGax6Sm13ArvmLrvDGywFMAkQFpyqAr1sepKxiELwyfmFgT9DN3xGIyN0upCzhzZKiAstYZLtvdG/5VXPc65qv5mlfbqx22jyuNi6+ZaneMlrLNApyr2fJZxBYMxRNM6et15TOaSeA2QQat2tOXAIwkzxYARcNIcwWkUXjPZyxeT3JIhfQ6h5zDiz0nEwYjdmLrSWpGQFolTEOoxReP0EeX97Lrw/IX+2eXvn3/l71V8ziPJoF2Nvm38191+58OklkHUCnEjLPTK5D9IawVN8rlv4WZj+S+4dElmsSr5vv5yicfO0V4M3/G49kP8GF8+d0nw4ePOCgOiz/312/D4ee/Cd49MkvCHwIcNDQhfNgZrmpmsbTUEUMkXsKOjHXxs/eeAN/8K0/wN/5za/hS19+LuZCJoZrlpNBa8sUxQ60c4zHE6xe3EA/62NxsQ90Z6qbIwhIZiZUGc4Ktocg8+j+kmROC4wEDggCs2KAySbXoR66CwVanZlArHsoWoZI51LKLxMzZpAR0Wus5VnLwMS1kSXKPMPqhU0sHRiiaI3teBtuq2Trq3IJjmEsHvSfsXMuGVtbLsWsF2BKLKV75jIBFzJg9bU0iE+tT+YlgdxcNatrFzewtG+ItXXKT2dY6Pbw8dlzyMs++oM27jnWwXJniHYxwCcFGdwMK1mBbmtD7V2ywu6utSFXfX9Te5I6SUgwY2DreWejmqxlaTRlonquBaAnmOQbGOUFNssBZv2DGHT7yNgrl2zkbA0r2RiDThu99hDt9hA5GfH5CG2xvZa1kiEUqJ17HGb5phly1e4b7CeDJLVKqUyonAjzukPmmIZKrM8lIjFDy8/xXujnwdqb2fSdsbohHpTY+N3LkqDRd5C1mDyvedR9cn6SjV5aWvG6SQaaCVf1iGUSwcBSPJkAC1niacjHCU75Ga+16iBatjApu9go+pi1Buj2+gKYG+OpQCSvi0ZACQ8RaKrHZZWnrQFmZQwUZkC7szLdmqNUkZgehvo7mAzk2rXQ9RrGmcg6VCY6eU+6BPOqHwZGUtF4fkTk5mfuGjb05KjN92/fG9OefDl29FpGhHOMeyj3xm63reshg7m/dw0ndy1fsPeeO2YE9gDmHXMrdudEdgtgphCgjj2j9okLuwxCLM/gYi5zH25KFcBMro9brylImx0v9HaBiesdZW6QzBgOOr4mBiSS54Rzrl05veWm5s1y1+X2yUWUgU1aqJvrZ8j9OL6JDXXG3xt8CqadVd4K/ncTYKZNRLIl2ePX33W99yS1IEiAOh3TG9ulm8edCDCTfFmtMbi/U0KooM9BlxIHquNhywYzlEwUEAQNe35GNidt5Azk2g4CGrF2UP2sbUtZ9xSu3Z7NVcFrYGN2pEhA99In9XqflFv3fvfDTMFRFT3qCw0ea2OydBZ6V4BMevqm9whghlviB+/9ArM3/g3umXwPFz85rXtz8NChkGPmmM1yXCiOYd8T/xTdA49jcXER3W4PGxsbglLLy0tYWFzE2toaRpsjPTuDwUDvozphY30Dr7zyMr71rX+Pb37zd/C13/x1rF5cxcbGREY0g0WanpAhJEA1wOQaMt6cIp/OMRwO0O230O4aCNh8w7JG9o+c5TlYnse5qYQejYC4CKtXQwuTzVJ1h9niHO2MzpxkkoIBEw83FbuY1nqZryjZQSmrf5qV7KXYExgVizjtYH11guFKF2WbbrmW5fJPFuDBn0zrCAfbTqzJRKf53FetKqIXpRNUvka1YSnMgqlXpQzn2NJjLBby3bfHWDg4xMdn1jHJ57j/rgPYmGxi9fwED9x9EHcfLMiZocQiPsm5bi/gSL+HrHNBx9G1hzxZ/SY7Zkol42ywhamlBX9PyarakhA0iRVk7anrOO10DEymG5jON/TsjzDAemcFvf4QC8gwnc8xna9jsVzHUrtAr0P57VDpAbLbrBWe565HpKNsllGay7GYiBEkwObY1owQga5LVCopdbqjcT/0e7VVsjTV7rIE/HbqTXvA1hIXg9CUaNFsmW1IHqvkclliOhmrvpeJASbhePxeb4DFhWXLb2UKRNVAVzWgasGivdDyY0q23ec0oSgDTCcsorVQK8Nm2cdmQaOfvpLam2yQ2W6j1+3r/okMi77EOwFM7cV0nk0J31u3VO3KkbcAzC1bf6mWHotdtkXyPjQJbwdJq2XiZgOk0WRuoB0e2ukZvxaAuSsXscNBmmCVAJOtSjpZG8NOiS8caOFA//bsgbfq+vaOe+kI7AHMX7FZccMAsyn6D7DBjJkX7iSBjRquhtSVgCuBIQZJ6e+q37uOsb1eMNM89E7ZtJs5XvPY7bLEICuxxKxh1sZ0DmzMDDIZhck0RRfq3k58pVo9Zu69xm9zdotV3g5x3uPrWszEagWzGa5uW27PZXaJq2UVrwZMt8tUr3UMtwJF1unUhkU2DdqZodtNgHkj7G26z82NT7VwOTPxlPAxRqoBJgNJ1m7JDTg2fgZCvP/DbonhwDN+fURGJdxmQ4JuE5rgp8Vuud1FzVhfz9NyHQ/Wtrema+U5q+Vho35Rs/iXGYFc5rLcmsTPg5NZDpz81AXATO1JjHUqfGOgQAWCpaDM/DNII9g5deoDvP7SD3F0489wePIjZesPCWACFy5cwMcff4xy+QkMHvpH+PZ/+lscP34cjzzyKF555VW1afjyl7+IZ599Fn/2Z3+GkyffUFB999334NlnnxMI/dnPfoZ33nkHr7zyCv7Fv/gXePrpp/CDH/wIb731Nlb2LeGFr34J9913j4CNAaaydWKZ1i9sopv1MVwcVq7OktHnczGnlDDO8wKfnPsEm5sjLC0uqk6006X0tkSRF5iOJ2h15+gu5sh6VJYMJVNMNfOUgcoNV+0trGRQra4YMjNNnZIs3cBGLDSjGZfYXBtjuNRHp5tHraLvCOsM660hQaBOo5eipcdbASZBR7TQCCY/yZRVnzdn3SqfONfuzdlLkaZGWYY3TwE/fvck7jl0CI8e7uKlV0/huWfvwf4+E4ILlv+26RTbxvnpFEUxxNE+jXVWMZmPMS3H6AboIUtIsJ/mVPWAC+w0jIbYN1NMYU/AkLWuln8aABfzHJPZKmblhkoaJ2WGC+UAZXcBK91lzNsdjIophtN17GuP0A9DprLdRj4n4GRd7BTjyVggcDhYEStqIyeOB3uZkjkPw6hgpZV0qDYJPyNiJ+NnYoULg0sy1Umm2pQ/pnuTjJVSOxyx8mTcC7ZT2ZBENp+5PlZsvupP3Xd0QIklxZTLAAAgAElEQVQwDY/SAqmEFmt0B2FoxKSrmU8ngeoeo5alE3gyY1ugVVI+3cLmvIvV+QB5u68EzKyYo93hMcnZGWDaTdZ7sCtNatkwx0IAM0Dm1nTtja+lt+qT1X1MW0LUlPKfLG1YyJxQotSXPVcJ9rmfEHR2yJJHAjRsxupHMuKUG91pLqfwutZxaO6z3GMVL7XdB/PLh1s4uAcwr3UoPzXv2wOYn5pbdW0neuMAM+VFI/Nf1XgbBKU6B5n8VIGyN7UUJtM9VWyNJGsNgBmfSexJCmJ3K5jdLYC583GAfrvEYpeLewuTeQubdAmNPnveCO3omJwXKzOYaAadlEYauSSXDZCiJG9shhw3SXlic96pfvFKQOpmAWZzhl3Pvdl+Ttw8aPbBWJkg7XIAc6cZfaNA8UY/53uSgJ9ri3n+rhEzeHS3QAaArr8UwAx4KGflFsCSNErHGcSsjoHJjM8N6za9nRv31OxhkhJbDJhQ0bU94zfzrupaE2gLx2iz6HcmwEyMa2pDYobDr6QASM7XlsTG70NOa5meZe4JYFKqx0D15E9fAt78f3Bw9Bdot+Y4dPCgjnvx4kV8/PFprO//B1h+5Jv4zndexMMPP4JvfOO/1Xz+6U9/Ijbz137t1wQwDxzYh+eeew7/5b/8OdbXN/W7xx77LD766BT+3b/7d/jmN7+Jxx9/HJPJVIH///a//6945pmn8Pf/wdeR9QwE2LokzcfpZo7xel7LG8X0lJhMxsjlFmqzj4XFgdjQ6XSGTTKfOaWsTmAQuA6XusgGBUvV0KZMEe6jyVcCl/PSUl+5x+aszzQ7L+ks2SeCUipWCAAoTT2/jsXlRfQXgKkkrHyvaiY81xtJCtXd0QCo0c6nZqz4nTb+qfo8pqdL+wrrLMmwWjLKF5k+1jfTt3fW2sQvTk/x4Yfn8JXj9+Kl18/gkYcGODTsoocVzDs95K0ckyLDJO9iX58geIb2fIR1Gfz00SUDxzYnc5rh1KYBrS2qEYNMTjrZH/FeqCcpwbelvwRtMv6aTGVa085c30gANJq3sTHroOiwrnZBK8dscwMr2SYG7QKdguCW/S/JFgumYjYbC6T1eouSnQpk6x6QWXc7GK8tNutJTr+ppQvrR1P9JKWxBslkLvnHMlk7/XoPt+FPWqt9P/le1xXzqnOM8zWMphcwHpPBb2MwWPIYRE0lP59AbWpxIhdbWjFllHLL/a5u5aP3u72P98WZHWTVvqcN3gMmXjbnHVyc91BkTLZ0VCFsrTzX25b2YtcisjQhVEDbAGb6vct6bmYFvXWfTfJ/P4tbYTBBd0qm9VSC4+tgwtviaINLpy0bsljFFNFjLiVwbvASdhNg8lmhCojX1e208JXD2AOYN3hf7uSP7QHMO/nu3MC53TDArIrha5YlxQlJfuJAOUxBgoXhwp2AozY3LW+u0fSG1dD9C03V7S9ulDHbPiy3CmA6EUrpVymJLANUSh8nZCblKspeTjW9y0wiX1mzADXqNtM5Gqy7gXFKOLsfoYGGwrzLSGKvtsBf+vvtNZyXz11eK0BrgrEUDKf/OrC0FMvA2YzT9QKX7d9xLY/B1cbmSsfYDjC5cUsgFgoyg0C7RHJD579UWxnsZcoqc95PZwXWpwy8OdVbYJu48KZ0C4loo5GCCT0/flKu5TJ38T11zSJZeCYCaqn2Ln7NLh3K7rd1n8vmiCUpLBUXyVU2ufemp4o/F4NJB91UTw1g9cxHOPPyf8Ts7d/H0f6ZisE8f54M5mmMDvxdLDz03+GP/+S7Yi+//vWvq07ypZdewuLiEn7rt34L3//+X+Lw4cN4/vkv4Nvf/jZOnz6Dfn8g8Lm+vo7f/d3fFTAlwLxw4bxkrv/yX/1LvPDCl/GP//E30ema1aPkUmm+Isd81hLAdPsiPk9uRt/JOlhYXBBgLGQmRCbJyQw5UYfE0IxfC53M7TQkVWwRDNDR04ybgRKlmRM5owpAzcmM2QW2ZC19GN/wIRawLUtsXBijl/XkTEuZLYuNNZ/nZLGifUrFIndl7pOWSX1PzHgDzZBsylSGUtC5rt+JSz55lvDa7ZXqgRkmrRE6xVAs7WSU4Y333sPS/sNYPTvGo48tYaVPT99FsMHeJntgztShEsv9DlrtMcrZOiYYC5j02Jol6j4baQs/swJhBJ+WbSZWV2OcenQyqNczTYDZwmzG2tZ59JmlOLsF3rrJvIdVusb2h+iTxZyMkZVrWOzk6NPVt0OGj61QtJoKhEm2K1McA3T1uSTInLtFDgX4Nn4iwLQhk2tsKbUOx11tMnYMJrNo+W+tAkjS6+QoW8mkw003yQEIbEezVWyMziOfz9DvL6DfdR9Pgmvt5aHIcY1olA9wLdVemey1WH/JmlJKrl1LKsZd5zzGnFWFbPtD8yY59FIem2G9yIDuQDWXvG+SxYZjrMCjFETx88jZOX7xtdoewf2LYxrv0sp0Kw4Ta3NsCeluKdEW8YjSLypRihIczhDuL1GDLlgfn0/3VkKBHVq3XOsV3Mweu/07uFaRgeV9ZGKWAPPQHoN5rbfiU/O+PYD5qblV13aiNwcwU+Zsp2C3qdcIVVODmtPiIwLTAFLG8pFoTEG1EVWYJChDvvV7boY1243Fb/sxtLBzUWYT9zALUcAQzrqS7RldKYNK0MFLIsBMAIK/5s9THU/NYDa2+VSPGbe4KYfVKcQ4Xe0at/9eJnttB541Dt4ZyGwHmJcDeTsBzK2fTY3lfTFyKb0N0surjc2Vnp5LAaY3arXbq/l6bYbJgdBhshnOftbCgOxlDownJcYMYiTdpGzJQbTYB2bz6dpY1d8yg8szu/RZuLan/QbetSUx7mdW7N4dDjA5TATBfuYSK+yLsWGI0zNmKg0VfO+c7RdAjT+9Nt9nBrDXKvHWT3+M9773P+Gh/qs4fGi/njcCw7NnzyIfPITZkb+HP/7eSRw8eAhf+coLOHrkCN56+21JP1944QX84Affx9GjRwQwv/Wtb+HixTUsLCzgxIkTktr+23/7b/GNb3wDOQHRZIzjxx/H//iv/mc899yz+Mf/5LfRzqbB0HUNsDBDh0xj2TM7pXNlHSbryAw0Z2AtIqWCMUPVD3OuGj1KLUHmsZOhy96BNOlhsK7xYVuPQdRiGhBO8pEApsFFWivcrETjzhHvdMT4EujON1sYb8ywuK8HdCiTFSQy0CEgjeM4tqdElt9fK2Qc9JuNI1ZT2xadZ0fXwPrD9J4aYLKWko9RjjLPcWYyxtkLEwHgblbgjQ9yfGb/Eh59ZFFAuCj3YU5n2mCDVjpzgRY6/M7LNZAHW8M6BtgvGXySCKcnyj7gsQGkfU6sXi+uxS7btlD3uLllRKaxYrBPACRwWhSYlD2s9gfoDwcYIBPwnUwuYqkzwf4ea0VZ00kn4pScVeMZgVMlBKIGV2BO84BurgSRuf6tFJgYSZpBsY2NHXkF4NXKhX0ogy3UvTIrnBhHnqdZy5Duh0stx4Ggli1iNkYXMBqviY1cWjooZtXmdN7Tvc6HORBHJMClExb8ShtI8ZzV7kXKH56zjbEm+boYcc6FbquPVplhVg5Uf5l3esh6Azn9TglOlHRxuzTeCbWeiX1YDrvVNufvTok81WGm0pUbWD5vx0e0Xsnbob6OdDl+tLyXyAOjavtjVJ2cs9PM1XureRxamR1CgJ32+xtJ9F52fCqUHICfSqG5kwJZp8RXDrdwOEpMbscY733H7RmBPYB5e8b5tn3L1QFmMx+WTisCtarYPoVn9WknGacyy3EI1eooI5bacLj2joFKN5xvnKWk4UmjmDOkNNsH5YYBplNzAcRMCW2Jo69r9LeOjx0lY/NMboltbwC+fsdCidHSz6LmMC3QqV+VTRPqc0tEZar1s0qpSfleeuJbwdDlr7LJlrk1ytUlkPzMdjC7/Z5cGWDW/e/SDp8MO67n3l7X7Yo3bweYzWM0XfGUaY97Vr+nrhk1ixJMTOzvckpWoiAy4Ok+BUPfzUqwr/iczCU3zagTZJC5QMPRdltyoBl3U9O6FfOt+VU1k9/5yq+VXb6mcYspU1V/MiNOoCWC6Mafmmv67pt4k9i4BDArg9KU1PI95f+TjRV4jHuT5qGCNqkLCKgLG2J0Whi0gY0zp/BXf/J/IP/FH+D+/Zvo9Xoy62HrifVpD2+uP4LXPx7iyLH7cP+DD2NpaRnnzn2Cw4cP4Ytfeh4/+uEPceTIEdVjfvsP/xAry/tw4MABnDt3Du+//z5ef/11/INvfAObGxs4f+ETHDt2FP/5T/+LajV/8ze/hKyXS2bYYr2g+gK6/q7bXkA5NxvlGm3/UT1d6t0YbI3krfMJZuVIdWw0z8kIdATbBjqee9vacEUMZzAik3xTYJJ1x4J+XOPpAiogMrfzp35HlJCjNe3j1AfncNe9h1B0xijbWuHMsMpx1uyjlYxMqNhQJvVgTAJzSXQFqCzXrH9vFtQvu7OyzQmvezSZ4ezqXDWupzcv4sz5Ep99+CiOdGc4vH8JbP+5MR1iXi6F8qQNSgoH5QhlOcW4NReJSkMiQvQ2GSDtWZaCJnlxURD0p9rxVO8rz1+b+qi2uo3ZjLJhAmsODdtn5OIVKV/lsfkJtpNYLzrIlxbV37TLnphzmoGN0C1XcaiXY9DuIWONLMdCxkRONDChwDuYJMIG4ga0BJliOkFGk/eJgJHjSIAd/TrFXpoFtRtwSiJ7v+T7+VICNJIAvnc8PoEjz4MGPyNsjC4iz+dYWTyA4XC/W/Bw3gUbSUm2pc4pySgUWM2N9HMnQUYaQ/ZCVc1mWWAy38S0pHTZDWN4z8flECMsop0tCNgWZRsTKkl0io5T5GmlnpgpOZKSt9FCLKTyrsGMftMVyNo54XoTS9XNfTQSIowvlNTuiHNMu1ylDPNzGn0/qXLQOzweVWKcT2zEG8lJVu+4AsBMJ79dXebD1y3tLrnILZi+cT5K0Ed8mVJ++n4qIrhfWtb71WPtPYB5czPnjvz0HsC8I2/LjZ/UtQLMJsPmDbwGVk1pbFq2WFdI51htRg2QxODUGUIH6WItKa2qqZ8qM14tXpdh5a4HhGwJuhU4ttxGIjVb1gZUB8zXfux6qU7n25Syik0I6WcaG23Mikw0kt4QGn2w02agxT/eW/0sjsfPJ0t87ydX3/gux9r5Pjgj7YDUV3I9UtXrYTCb86f+jnpTjG+/8Ul9jZ+8HPjeDjAF7LfTxGHxr3lSDZi/mABT7WbC0de1trw+B5bs5cV6zem0xJRSxQiOSV6uRFZ2QhdL1mVKRm4AtPV1+ft9Y/P4MoN2CcA06GIdTN1A4hoH/Da+TQAzuclWT0cdyFQAUyDTz2gy3/LdcoglF9kOHUPdE3NQFljstPBXf/5H+PBH/ws+s/gBur0uVpaX9eyMRmOcm+7DmfEBtA8+i+6+R9QvcmFhiLvuPob7778Xb7/zFhYWh7j//vvx6suvCWDSXfb9997H6uoqJpMJjp84jk6njbfePqn1YTSe6f333X8E7agDdMsFsk9kd9iPkXJWu25Wz9iW+8d55xpGyhbZS5AOq7OC7SHIYBpECqAIpJDJpWstJZch3Kbr5Hwcea1UI2cWkSZABJoCDVHrwHC+nQ/xwc/P4t77jyJvraHsGLTod2qZ4r2AL36WvQ8t3bTJT8VOVnLelNCMz6nlTGL1CVAM5giCz65u4JVfXMSRYQ+T7hyrqy31BP31R/ehPwTGnSWsTfoYZBn29Qr02MaF0XqxiVY5xiYtf0qOgWFMUUwsJRZDSGDmJBkBJkF16jupa+GMyTPkbAGR0zSHQJx/XA9IpKP6eT5PdPrM2pI0z9otrLLVRm+I4SDT3sh6wUmeY56vYn97in3qEdoNgxueF2thXV/pcgO3FSGI07mwbY16g7I2d468AYgFlKOXqdhLjX8YEW1bZpKzr9xi1XKJAJmta2xYlO7XZLKJzfGamNDlxUPq36kaTbWSmYp5TgyqmVHOJbvFmhVPIMPyX8pheU+7lAaz/yoBRznBtGC/zxJtXkMBjFqL2GwtiXWnIROTfKMAmOovm/o+ks1L7HtVfhKZqORtIPayyhbH6nX1ffY2LnOxL8WzEwokJazD/buqQ489Zhr7SmXo02iFJebYO/+WhPtOV7xTLLH9Z34OE7BPyT235mqQrY0keiT+0xxIxmwR37jkxDEjAeaRPQbztk612/FlewDzdozybfyOqwFMs1SRjGoQFs1422DMQQN/7tolS8osbbIshcciwKzZqhS3b82SNsFdMhNJQ3KjwXMFh6OwnQCTUkUuqtOcjXwNetPrWgBmnbXb0jmqcnplIO52AD6qjrlF+hVxmKPBCoj7uLVkODGa/Bmd73ysrQ2hbxxgbj9O41xv0Tzceg/r+XCLvm7LYdN83j5/t2yOFctjlG15EQNDs+tpXnuOtGQukerWyHspOy7Vnpl6tZ4R01Copm+BJi0M7SclJrqfho/ceGkOxa+fzaIvmYw/9C3XkELwpd7oM3Kl8W8e0wAzIMcdFm81r0GGStFjNq0jWzjXqEFynVICmGn+e0nrkuHMbEBVTMaYXryArCjx8zdfQ/v9P8ATK281AuIIissSP1v7LCb7v4LPP/cs7jp6V8g5bfVEQMiAmXLNXjaspIPNc3fSZ95gHjkHyQ6xhtJMIw1tGOC7tIDzMvUsrN1Xm4lAS0s5wTgnCTDJftIoheuX6/G8QEXNYPCZqVavAhUEXWRQCaxUI255pVtiiPeNANJAl/WPp95fxZGjh1BmF31NenamYk7JfKY0XaeVmZ2Nda4ek2CfQg5bKSeS23KMiVWoPBqfsTk+Wd/AT98+i7v2r+Dc+jruv+so3j/1CU48dACLvRmmrcMYzfpY6pVY7E3RynnuBMjus5iSb97bCpkidem8K48iAmoHzgSz1sjL7svnzwbx6yWKaRu5Fo8Zur2oLyw76tPYH7BOkPdyKtkxa0Y351Os5gNM2FNU8uwOuu0B6Bw7mk0xmI5wrMM5OWdBmlm5UFFofs1tLESw6np97kNxXTTh0Zo01vlL5ixAReBJ34CBEiKJ1rpUkeI9XYxo1G4S6DFZUarO02Y/TJIQxC4O96HfWxErqhQb577mC+ex7Hw09zx3DZDTXqbWJGREKxk0k1uU7roumPN3StdgKTwou5lj0lrEarkIFrP32mwT08KILVKEW11naPdYF9+k9UD3udr8dShJY+1/4FO6XCnK7di3Lv8dW1a0kIXHU0ilScaSjNqpfpJD/VZ5/TL3aTxnOzGVl/veKyWr02ecYOVYqiOwEinyolDiKjknhV47QKTcJoKVtYakLvnh3Mj5B2189cgewPzlzrtb8+17APPWjOsv7ajXAjCvvLh50bYbo93lHNhxc/NGZHDpxVyZtQjME4jSUtdQUzQ3tXTs7cFXc+G5rsHTefgcUx8yAQgtttcHMOvvbRTZp4RnSPSa5kU7gcDElPBYiovSQhuYm8FYItDsGFsHwK6BMoG2fcG/1jG53OeuBWBf63fcSe9zwLh1U27a8+tc4z4keaxlUq6dMsB0z0oB/ijHqlj8kF/JuDOqWWSsULImzgkWykt5DtPcja/jMTEjGKZWrgVzZicF39eK5W58Hl/hSY9N38Gqe0Pyv3f6PEkZfPUpba4xus/h0qugx4mx7WIA1mjK1Kgs8NE7b+LMe+8S/ePi6bfwQOdv8NiB0/YIjnYaBpBtvLb6OHoPfA0nnnocS4tLYsFMD3JWkG1hjV9HrStUm6ZgrHbmdEN7ywVZz0Z5KANu11ayPyXBnXszOmkSJx/RcOp1aODg+jm6znazoeYTJYd5PpKs0gYf3XABdW0mx8bghN/n2jseS26jbZsEWaaqo9mdNNqDuEaYR3XxWms+xJmPNnDo0H60B+t+KgQEJ7qWedTZ+8cECwT8NtOp51cy0LGJj59Zf8LXHtKYkGuaBMmxOd3Ez8+uI88HKCYXcLHMcbi/jAcfWMZk1kHZWkSv3cf+Bdr3TDGZkomsTed8X63u4KvpHuueoAbLBs2W+or9nWcoGMyvTrC4sA/9hT7K1gSz+WaY3HXQ7w3RzXp229W9L2SaRDA6LlvYmJOd5gIzQNlaxv/H3ps2WZZd12H7zu+9HGrsbqABAiCGRhMgKcoSYVMeI/TBc8jDJ/nnKUIKhWj7g8MOU4pwiJJpkxTJsEhwEgGQGIhudKO7a8h80x0da629772ZlVWVVaixmQkWuzvrDfeec+45e+219tpZXlkN1vmTu7banhIEH9+4YVVV+O0PlmRYR5BJN5bjIaV0FUY4YY4EZhoGZHCXbdRXFY7mAKVw2y3QlgWy3tnYjjLZWeaNdZCQwu5tW59yfVKmyRZbGqcsL2xRHVJijSSFgCLkrm4oxHMfcly//nCn9WQJ1hbXPb2AXULtJlIAwVLbtJS6YrARWwCUn/Qr67OKQBl7L1yEUYMZCJIAE9c4bneRZJ3OBazvMMKaajXP7o+v4t43Ss1N7TwOKrMVFDPsxwygPdiuUbuSlskGT2S7YulnPavnZ48+WyAT+2eCLB79NhhtqWoZLLufJ4h/avaRxlGbGlq+zfcAMeaDdUlifw81mFcmPz/rdL1y778CmK/clPxsFzQHmI8CKfPs1hSfTxsAAmfmRj3Q4sEVkTOThzp4FGPpsKbfgV/+VM81Z2p0oD1JZu1hoxH3NrKOkUSPK6Ak62kAZoT/UaswGxPWQ+gnpKBnmbMpyFUWemI747KUbVa/OTnJnoUZc+nyAyrOSyyNTzvAPD+nFwHMBwKFCwAmg3SawQSDPAFMTTBXtIIr1qRJIo5fA3BAqhXSIAIzrykJ7oZxqlcfsZ6MD4uEecFQXWI6n9tLNI76AyAGBQAB2SvaqkR7jWqfYeKDGjeyFz5Vmq5IDCkAm+4nglGwlzI1atcb++Gf/7Hl9cZuXb9u3/nud+z45F/ZN2/8lZgnl3V1fWof7t6w765/3j7/zb9rX//Gz1PyCTAp8xW1qZCsD46aldc7ensA3x8FMGHq1FnXotXInt8h9sYBKQGm+guSfCTQ1RqFvJYsE+vicNc5nUeLfCV5YbuxpjslQ4TgX+0fxBgIlE5MkgAd9h5JGNV6A3MPpo+wyx1L8ZVi1LzSTY9Gs7A7H+3t+s1rli5PfZ/FftcQYIAJG61FMEktEjFojxJ7v4CuAIWzZASYwfynOl88QQMpJWobd/st+3l+fLK1n37c2c/dyu2vTzf21uLAjm5mdrJbWlUs7PqytMOytKEFWNpwIYBdDqkmzblgMucqHAGfAJ46zzgmqdi2oUst6UqzPrPt/dpu3rxp+SK3fXffds19jgkYyWV5yP6MbQsm2gGmJxka9CeEIy76XQ6VbZrKhmwptvnk1Fb7LRMPcGc9PlqxAb3KGZmSoHRaSTAkKFBfqVnBi1jDOq4NP0/YqiZnAgJ/T+kvkwsO5OfySd8LkIiom53t6u0ILgmWueYAVpf8QwDpcwfgy4QJZN2o4wUjmSG54S3MuOyUxCMrTgMisOxaczKfglRWplS4TtSTEmAyXVLZSb+wJllYVpTW9qjBnLnFMpHL1MfYJoyJAU88TmeBA0zs52DhRuO9aYt9FQGmTiE9lnCyP6zMjtyZHAATQHvbJuy7DDYTQDuOr2cRZ2lbPZvAxUoCwEypGANfjZpvOdoCZFZUk0kuvq9721G+jCdw7nWg6+Q8DIP9+7fTK4D53E77l/fBVwDz5Y39c/nmywLM+PI5oNHvFKSxJosV4mLcmGk/BzAZqMyEfpGBnuS1k2nM9H2X5W0ePTwTwPSrPmfsE1KiJx9kbaYy6omaobBa9wDJ+6FfeCB5kHsGYEaNpjMu6sUlBk395lx6MhZh+iHxkBPiYXKW+WEgidK85cmzGfcnH89n946L7vsigDn/xjO27CFV9nVO58FRVyWpLAElp0bmA+PxDkMK1ppIHsvXzAyvRjY7XBU8CQGLDiZbZgc/A4Bndfo/5fDOASbCejzvYjBf/rVddEvaW6SMoFEPbRan4Os8wMQ9RcsST3/xY+FYCIB6+tFHdvL+j+wLt47ts2+9ad/+9h/a6Xf+mX15+e8kn3XTmrvNDfvL9Rftw90tu3b7hn3l3S/YZz77hhrKJwtKEIusElPHuUYiLkxOJMkc2TIm68Bc7sn8sM84+wgu+BrIXKUYAdCTpFa1i25WQkVJK/k2vF2Tyt+L9QjQupaaA60tWB8XCRSxU76reMBIaxT+qmWPTW8twcWJ/weQiAgQKEdrWAxmYu02t+3a7OjagVl13x2yIdlEHV5OgMl+hrGPdgB0qhWNhE4AWowHeU6C9EhaqraPnEiW27Y1+9F7H9l7H35ob719yxZlbvc/3ts3vnTTLD+wrtva/XZtdXPdrh+Udq1QDV/dNNbAMCmT0dB4ZjhLyushIxNSTkmnCafB+gJg4k7qwQo7sqQvbbPe281bN2zIO9u2d6xpTy3NciuTY1vkhzag72YDJlmJgI73p0FlGwm4vFpm6y61TZvZkOV2LSnsOFUd7eZkZ6vFwooKyQs3oM7EpBK4Y11QWi2ApnF02sqZxr4D0CsszwsrkFFxIE3LIaLWkF5PleBKNgAAimVn2SqcXesd/xvsYZGt2NNUaxJjVrNdSkdADVMkJHC8zyoBMNjrYPoFjLHGATCxQmSBhPMPbsdiKCFR5pi55Laz3NZdadthYUO+oJyy6ZTukO9DmPyEviTKTaKed7bmXB1ERm30HHyaJPRTbrpP9TZdH54+uF9fW5gdg8EEO4g+mIMRcG8aAEyMna+1J2AwHxVPzGMKnVvaHkBAgN3GHlt56RCAJM7TZa6e4ajfRku3LeuNY8wfjAnx/H3rdnrVpuSp1ser/aYrgPlqz88TX91lAeacAZwC3kluiCDMyznoXxA2/whueJ5p13M20kO4WaJraqZ9NmB9VoH1FCDLAOE82/f08ftZgDn/HM95c4eVi2I4xC8AACAASURBVOwFoG3GogQ8kYurS4Kw8aLyijJNBBz4IF1/SOpi0h82VhcdCKojVH0hAzuPHSa57bNhjp94QT7DNzw9wJwgRihVcVnswxW92xh0hZkKeXl3VQ22wxlxTyePAYrHdjp2RenH83E27xth5qsD4OIZArcWADNk2s9w2n7mj4pnO0wrnhhgjs8kgiIxtu1mbR//8HvW3PvI7n/8gZ289/v2lcPv2eevoyckglcF2vGE//n9r9hP9m9Y02f29V/5Ffv6N74qcJmuxM55P0e0XeA6cBdOjLHkrZC0gXkKZ86pVQQ+R+2EAPTAMgkMoQaOLUBGMxexYrHxkkGFOyxVEAjZ1TvRdSUOa5TACuOd6FmI2sOoWqNHjYex07ngv6GDMgCaR+WW2f4Ub13Y8jC3LrvrwnGAWu+fCXjuwEpMIWBEiAL0bD2ompm1t/D7gUlMl2b2kzsb+/EH96y21NbrE/vcretWpp199rM37DCvbDfUth+W1jaFHS8TO0haa/qaZkc93kWDHEl0Y2yw1wKnM0E6soGh2MHrpJUnCBpKy/qFbddIDpjduH3Dmn5vu+6udbYz1JmW6bGV2QHnoO237u4KsTDAIFO0lneZZW7C0qZmeyghktyOksqgDoQ52Obuxtb3t5S6llVBKS7+yTZH7s6rzxNAI0vNRCIYTvTcxNgPNC3S3epMZ4sknuOS1AIUo15W+5ykqWSzKe8VOFZvSjwPgxVFaWV6MIFL1GjijwPdptlJDUGpq+YSdaJ03RU8JlsNphN/IBXWvKA+F8x/yXVPYI91zJo+Qhmru8LWfWV1WlmT5GQxMQJQloiNROswAUxfXT5CE5CMTQjjwN6y41qYtqdnFZv8zBvemQ/QleIeobw4WphdL7EmBSp3cC4GU+hO8Vq0T3bWz5O08zEYlWkhbWUiSN4CbBflte4rMKqJ2aZDXGNWEXiidQzMpyRp3oNq9cQbQ8eZXBb//qu3kiuA+WwXzivxaVcA85WYhmd3EQ+rwXxQOvloqV6YaESwrGwVAFFk07VJSKbjAXxoQkd5oTZHybviJ8DoReH35cdhDjAVBkw1GWd0rJf/SH/lBDCD0RqvnLIjz+KN5jDnvmBkMJV1VGCHwniXh0Daxz5m2ozjgI+Aa854POzSHw0w3Wp/rOeMcX6yQ+eJh+0FvOFhmdb4/flDy0d3knB7c+qILZpWB/c4QmhhgBmh/NUZbA++scLEWnoQcy63wLD/TNYFLEiwoBqcSY777NjkBxUIj56I+RjqsdU1wsQLMtmnT8w8vwXwUIDp5p0KKs9KZM8wmFGb6bVB3MOG1r77h39gf/Z7v2PX+x/al5d/bp852tpyuVQwP7qdap/7uL5md+rr9pPdG/alX/41e+cbX2FfRbKYhpo0yQ8pM3V5XiSM9HskM2pKZMetym+MLp++aUVLCVaWewDP3pAdAAAYzXCIPkdRuNRe3StjoXqiJGTgHvQLUDgIBJAOFQVr6lCfqCQIwSprMzGa0iWitnN7v7OyOLJyYdakn3jvRRgV9ZQMY/zAUuH2CDIo8/U58ifhfEIQvw75ZjiXYqwg+Xv/o7V9dHdraVHZnXt3rd7v7Ztfu23XD4/tRpHavb6xdX/bqrSzozSxMums7ne26zccQ8wTZM1z4E0zH6oSHGDyeXfjpVFe6U6+VlmzNtttalusFnZ4/ZCmTrvuPgElTIzydMWxUdsQgCglKAK4Yy/AOOSU6pp1bowENrMaCisQkBeZtZvedidguAGEYECU23K1oLMx3sp16UoiAne6ymJvgiGTA3yvM9X5LFk1251wjaqNCNnNbOFrcaCsl21jJCQeWW4YPfEes4IMLcYsnI7pbswyg9S6Ft8v9jzkzwCwo6vw6DbrrVWwztKMcwOWkzJx1AVz3cAgKThO1AVX7IW5HgprUowxWHK5xs4Bpuf+VJrAv5e5z3Qu6Mnj1HvrqbO71iu4/8lC2Nv5DKzBvM5shNnJ3mzb9HxGRmksVQLxsF3unLlIBSQ5+/R+Llev0+f+6Uw/UhQHbA072LqFu7L6P+MFDVodAfgiZdBibbjN/wWy22/dSuzmVQ3m8ztEX9InXwHMlzTwz+trH2Xycz64DBaOGb2H4L3I9WHTkIvq5LDK7HzsZmfeL1jKDZ97zVS7GPynGKCfRZ7iR/eYXZsBTG6wE/C9zFifPYTmEtmQQrqBCLN4iaF3+DwYn+pQo4eigIsOM0lVmUWm7CmcTHUSnB/6qVYpQMvZOzjPPs//9vzfPeq1lxmXl/GaxwHJuKazGeeza3jEerEWHOiDOdaBigBE7IoCE8zNYGk2WNp7cwKyR7BS93kYG3hr3ROIIpObg52S22W0M8EpzwB7PruzDO6zGtenApgRiXl4iYABDCZUCyGRn+DAzI2Rj9XlgpZndX+OGwOWeA0mklbR722y8I+4ipwbTX5ChaH5ovmE98KEVO+Pf+e37Lu/96/ta6u/sHdvvm+LBVgUVgqNNYQBFus+sw92t+wHuy/bl375P7CvvfvzljkzltvCwAyShWQySVciySzWiLNMDJzFZiFQl9mM1qLAQEoDFQXpFFi61FLGLgjo0RePxjwuwWSNYLTQIFsk51JWeEfij0kRrGnC7tnvVZtJA44MbS+ivlOzp/Yo6lOJiwQ7BiCwvtfQTTQt0NDijqVFYS29ejor0pKsK2SOlN3G/84sm2h3cHYPFRBX+QBNsdBCpYWbbWYf3zmxk/Xa8qKy3b6zt7+QWmUrW+Z72/WZ3d19zm4doGMivCoT2wxr2/WnViRgDQHgp+BWSb2U88fnhzG8arLJInOv7tgaI0sqa7aDre/vbVku7dqtI+szgP3G6lZmOGAwsW4gNcacYS2EoyfqcgnybE82E4CKbCrGZoBZT27FUJBR3ONdXW6FVdY2nZ2uT+zunTucr2vXrtnioFLdG5ObYqYlhZYDLOZSBj+NtW3tNabG3pVYX+jvWiIroFnlNbMOFasGBkR0OJtOI7YgQc9KmDclmVVgaMlyAiQq4cGtxMFaUeAZKATqKKNEPTLWpMtvuz0ZUTx7rNdMIeHFs1NZli6YkEMPWMi99R68LKFx1n4o7U6b2j6pzJKK9X5Y5QCaNPBx87TQqmD9IIEbsQ3PbJT9uLEyy1SiZcmUkX4pCbaz579HSPwlFieLLLSebLBlaXZcac0CYNIt3884rFsmcsZszuX26gCYUyJP+/y8XIJnncd/KpVSTFcmgx2WMhw6bQbbQ74Ml/U0sQao183WsLTmZUtnz/jBvnUrvQKYz/LQfEU+6wpgviIT8awu47IAE983yeEEfiJAEzCEtEsbVEeTBmQ9BTA9Lj1zyROEjODEXVRdRovAHRs8AycHXPMPePrAdbY9z3fqJwyEz294dNENIOifG5suksascfTSOmJGr9/TBh81dx5wosjdQQprW9ydNwJQQdKJaYxxGetrntXieE0+50kBZrAEuj0Fr+p1STpS9vWzmkmOq7eCoBuj1x5GGwMYu8R7cXojfgLTiaWPJAuAqIAqzCkG/k71nDComOTaXAtnGl5e7sB/ntPEIGJcatN/4NnM2UIhRjGu9SzAjGt7+uf16e5OAEzAcuwF58kt2uDPJFeCUaoRipohSmMpj00oR0Qrmu/829+05Dv/xH5+9UMF7JRzuuLUP49M1NAbJLJ/tfmC3Xzzlr3zza/aW2+/ZctipQAagR2ZPgeV7sgK0KB6zBhU/RP/X6YyXksHV03WvgEwuEGKt9SQ66s70nJPTgkeJEEN+aUAA/gxMjTkbmKSZ0k8T6iIYcKadvMfDhLeq+BUM84+T6PCgj0Ne9xjaes7HZnefFnbvj+1BAdDp4xKsBQ8Dxwkat+UgYtCZd0/QW8ORkpsrRg43QHBRp/YRx+fGOrw+qS39z78iED4y28f2+IgtazLbUOgc932w3X73KKGgNeaYWstmDfU8bH2EW1GNPICZXJg5RrmZHhtYobnurYGaHnobZXdsv3JYPvt3g6OjqxaLS0pW2u6E44PXXcpsfdC7rkEkDJpTTa+W8kCGe+A1WVKq/M2MDTq8YQJ2LxBYBgSVDped7iGzvZ7gEaz5WJlq8OV5ZBKwmWWSUywRe0I4FALCgfb3EoakmFLq/LSyjykwhl7as7l13jGII/V+okyC4Ft1UnClAjfs7eOdcQAmugmWlqRq9WLWHsY9lSU4DKBgvXt9Z0wBMIfGGkBYOY5wKVAtwAmABVWCMZ5y++GdBbrc9Mu7N6wsjqBU29Kg5vJOTagpRJ9TY+9eHoMuL8FwHQPBJzJCnsckYXr9NNtUU/9rjNbsntgaPvR4hGjrPuDTPawlMQctcketglkUingEptxp3n8ZRHHs9+q72Hsyyv5eF6E+sD/6eVSsig0K9OerrY4DxF77lokOLQmE1r7yEG2CbXAucsJJdoVwHz8PL2Or7gCmK/jrD3imp8EYEZAocMsAGaE6wCEHnD1CMwQDEh/r2Du4mB5njWXNTo/nYF2MKaUjMbO6K940QHr+SG8GGAqaziBb51AATBdTzTKZoP9GeGiyy8pE/ECEcYzzAILeetIkOOefvygHEHtp2yBXuJ2zgPMh71lXGsjX67xw7pDcMF5OzOsvsZ96VIe5+y6bOyd2RwT+dFMWnNEKakUZmIqO2Tp8Zx4SN6ZNSxo8zQ5AebLB5Xz8XsYwFSGXwBzwsSRNnr5IDPUEtiTVP8zY78uCTAJoNPEwOFgVr777f/Hhu/8Y/v56vtSWYRz6byHnrcs+WgPeextS659yRbXbtubn/uivfXZL1qRVwxoydSBLSMrJHcWusESMbncjG6fRLfuzq2aN/T/owzWnT8pSeUmMu2zMukBwy6WjWY/XieoRS6zFPqfOnAMdioegkmo6nWZ7iIrFC6ppX7Ur5CAkW0kdM2s9RxKO7nT2dHhwtr01LocYMHvKwAp3uWgSf0kcXVq3xF1nzCqkQsvmFPsia3UMLwEsaVI4Pzww7v20b2d5ewPWdvN6wf29tHCdklpTVfa2npbWoVOnXatAmDeWz3AZMfBJZv1CWgo+ScwmYepEPtceo1m2rMPY93sbeg6W2a3bf1xTQns9dvXLC1za/o1mcs0BZtbEHRHWxf2M3VTprkiRk9P7D0YqzA0UgsUAV+he9YsUqKvBABZYzSCaOEU3Fm9b6ypO6sWlZUL1GlGUgEOtWZ1rRpiPM90Y2XHD7UcKbPCsqyygS6wkKdqrsGIK+EBUAZ2vHEGS86vWIaQ1PK9aJlCgCmzHnx+DiksXYtl1kTJN9dirEd3jXVZtpyDcbsAueiDWegevac0fg+Q23RrNw9Srea+W9rdfmW7tLJhUE/MKZUyKYHATgLwkKD0/R/gkgDT15eM9jzZHckQXx+XOKKe6UvOA0z3dlIizRl99fnUXrJQ61trmDRVTBLR23TgBcf4+EvFuNOLAO1HyI5PABN9Xrk2Hbz6MvVyKVTIDrZAGbiZrevETht8lgBmaq3MftKUrVQuNl7Ulf/qzSuJ7ONn6vV7xRXAfP3m7JFXDB38P//xJK18ELg5gJwS2xMIjFwerNERNMF9T+e9Nh662If9moOhc/GzancegG++00fAdPZNLxtc8hbPXHSwJZJs6e+mmoQxEPL7nIJdZeiDwPT/0niEE6QfBlGzJ2DjDaBHUDmN4RMSsZ+K1fx0ANPjSO9lyQDDe1qivolSVvkpuUOncrA0iGAD7qm+EtPAsM+XKYWDvnTR+1KyVEaATLgUueot4ZviVZzjOf9KAkx/zueBr8YnseJMFj/WvW8CF6yuF/nsYtzZTsWNJnQ5YspiR4nMO/MAIwhVv1L8QSvB0tMF7//kx7b/839mb578plW5GsWTv5uhcCYdZn0x2bLGBrtz8J/a8Tv/lb3xxhsMjtEwXgBTrKXepwSSgumoZYx1pYBetZCSHBJYsO0JzHuU3AtQRhAwk7DqWr2dCoGbzIHCnCUCeG3X0Wx3UlaIHXGgy3+f9uTxfonKJCMnp0YqP7fTe40dHqxsyLdW28ZSUPgE+aoVA8guXOYLMxf8L4eLK0AMauvY+gKgJ7hmzWTIPjEHu7a2fbvjfnpvO9h3f3hi1u7t73zjDbtRHNmH+xXlkjC5vZnsbZmcWgtlAc1qxMCxNpLMKRxPQz4IcAkW0WWsdBtWYgDXtm83bNUBILVIbtr6k46vv/XWdUuywTb1PYIenIUAPUxikR5FUA4mEqyg7yUjoxnGTBp/bvPBcrNvpEydRKi62y3qQSFbbRvKTqui4lpvms7229a26w2Z7MPDQysXJZnVqJ0ky40kBNYgnhmA4b6xFPthurIugQwbABPfKYYS94Hrxr1Bpjr2ZOaac4AJgx13goWbrfqroo4VDCTWvZxrKTP30hA1fJFkm3Jzl30rmYdkUeUuzM7aerIQPWGbfkswi/UIGXLbB8Bc2ODMLJgxMLQxrvhX9ACFZJN7tCcWsGeMDKbnbjAPOCMENCMB8BISgmcSWgDsRinsQWZWJD1rGU/3A02hGlDRs2c1rpZXP/ZYHjnZS8UDuH9IbZELYhsnP+Pw5BdlfJazo/zEwSrso97KrsxQT5vaaZ3Y3Z2reHiGdras1HJovXe/jguuCGtFNZiXutyrF71GI3AFMF+jybrMpQJg/sZfT688HwBqb8Khcv41cgaLvWt0nXMpKONyJtY93xZKjLArnV3cHKvF58UBE0HhiwxMLzNu81rFyIWq0bSjPq9j4uh5ppWxhbdNiPtk9pF/733cGEtEzaUbK6EnGI0ZfB4YI09U26s2NpcZv2f5mieVyAaaY4AUzoKd2ENkTekxRdQf7LAzlW72oKGf2E0CESRXaNXfy/6dUlmtDHwKgjME7mD2qxJN6werATB10ms4GJ+/hIDlkpMxB1Kqt1Fwg2SS1rmCQtVQP2gvH1/zItZrMJh5rnmBtkDP3AQwJVFVreWYIPC5BVuDOtMCrRTcgXO9ObE//YPfteX7/4d94/i73oZJgGxag/r3AOPxz4+W/7EdvfPf2FtvveUmMu7IGZpIT1Aot6Sxy0wOm7psrTesL7YniXpH1nIiWBdVPjl1okYORiyQDOKuQ10RPS7xaV5TyPsLljLAjgDp2WSZgwQAYv9f0H0EvwRNMi6iqSfqqPrCTu7VdnR4YGnZ2X44ZWsO4V0lxuAkylpM7nFwcu1Yp8enJ8OzBCmn+l+i96F+/Hs8kYc5uHNy3z64hz6WK6t3ayuL2j7/uc8QzGx3pR0WreVFZmU32C7FGNYEsfgmAEZUM0JNQCYQ7V84rjDkEeXCGYBE3hMBYOTqbuusmdkqu2lJu7R7n5zatVuHlpfYC9AKBnOge425je0bs6wxm6TRrO/0PZ4Ai+tLSoc8XzA5ITksWtAI7MbaoKTY14PSH8gL5GQ2d5ut3btzYuvN3lYHS/4pEflnAJe1JLBJAT6S9aHgE8s0s7KYWHa2JyE7DgVDxprLulkrKeF7gu5R9xPtTLSIxSwCoIOxRL0q2UfKXCfDIVyL6jXlJht1hYmBFYUTs96nPQetUuDEW7Nutel3TBBA6jvYyu4PC9skSxuSiv2IZXDjcyHcbi0A5qidjb0r2htNiWIuaWcxJzfxS26ez/JlY0JL5wuSYIeLxK7RnVUOsfc2vW07zCM5RH67xjjYeSRvAOfDPXjSIzzuUuGmvhepTIVO6Z1l2B8ZMmyJdsYzEvOBqmawk9hPl4VyT6gJvbczymFxYbiPIkUSzNiu5GFXdAUwHzdDr+/fXwHM13fuLrzyywHMsxJVZdedb3MHwandhdfSkMV0VgABzoiHzgbQ56WeU7JtTmvOsuUzNPoiAtWHTfcZgOksjgD3jPF1QwHFtHKjYw4e4+IOnOy953sxM8jB3Y4NniejFNbXuDubss/nN+FX0NXuBTwvym6fzShP0utpHU3rRaNMJtgz5xxJd+8cG29DujP2QPO+aSNr7M54sGBHb69Cze7btrdtzRDZjTsCYKLNAfrDpVbkCKoGqxu5+UkW6YvgORj7PKspOA8wcdGENQ7MY+3KdRVgQ+YiD0sAPKvruuhz5gCTz+XDAKabSriX1jgPDJYQ8PCfSKYpwfPHv/+7lnz3n9o3rn2XSQOxLHMWc1qLmlGNyo+6X7bjr/+39oUvf5lmJmhVojgRgTmyG0Iw7CtIMzSsEzS9D0AV+4pAXtR6CugDZKr1SdRpsg0J6g3RjoL7k5sReXuJADrn99DYU4Lx1NhGXaeDCwARBz5ziR1ACa6brVDAALJUorTTO7WtlgeWFL112cbaYSsGkIYjchIt0NuTnTOdeY2SiFS1gqj1A4iO9kqUU1JerAze0Ne22Tf23ieN3d921rYbe+NaaZ9947q1mdluv7Jr1dZKmOR0qZ1Cpj7sSEcBMgIspUPOa8I1cMTYcxSSTABMGAnReUTmRwAqfcu+mZAsQ/a8Kq5bbgd2/87WIBVcHMDIZ8v5p7QXclIa62hOJ9fd3OsbNdoCmM5qE2jJdEcAGyY3hYA4paNg9SCT1RmDdiO4Xr7f9zhAZyCpru3s5O6aILMoZPC0WFRem+lPUZrbLq9sQ2bZ7DDv7LDo6WjLVAvZS+9ZimfbWmsB6kbDHzdFCwWPs96Uw8JFGeuUBgRRPwwG1lv80BxKRkEx56qLVf0l3gtzH3yOUkPq8yoWtbU+wXuVfCF4HZZ20pd2klQQZrKfaDioqoWLDG/CoX3esCdMvuSUPcUflGcHyPQxf5772MWfPZVyMEGTDLYqEzsq5AgP5vJkh7pSJab1f3Fw6d9zOvoCcE+2cpdNbQJg4uzCJ2KNAGBGD2Gs+9AZuL5DLWbwPKGePTOa/GAvPakH27QJrxNpHoDVxHvMqhrz4T+SyL74kb/6xuc7AlcA8/mO7wv/9EcDzCk4P8syRm7UHVApHfTD0bcymv54/0fKZXWkjhlcHaTnawnnLU2m7S6yuecH51UDmMH2huQp7vEMaPbWJTQUUe/30SiFWVG+ScCHckyXIs2lLa7kGcHPNC6fboD5KCnskwJMMeQabJpq+CQx6KBcLIx+lAGWKUsw9qptUzJBaxbAET8EmC25HEke0acQmd4ELpPq5YbgD/UwLZjOsYLRW5R4Zv6FbwQP/cIHHaNjnRN6hEPgJD2Q4ReDQndEPScpfxHPrYLtxPJ8coaN53EukQVjzT5tYy2p9jY+l5DJgcnM5ZqLQPTbv/e7tvuL/9V+8fh7tszUyy/2tTO1cz6ewfS9v33LVu/8A/vc1/4uJX4FmsQzQFUNG0FE9Nwjq5dbVRyQ3Ysqg5gifaYzmT3q31LLsyUDcPxezGPUVgqcsP0DexbWbsLi/VrPlSgE+6S9WSF3MGwANGxfkWF2BTT0TGh3Yj9EssIIDnUNYAXrdWLtzmxxuLS+2Fhvp2K4YHCVSCoKVgrAi0CBY6JIHv+jBBdyvKwg+MAPpJJiyQAQ0P+z0bPUV7bZ1/bJvbt27fDADheQ43Z2v71ti+oeW3wcDqXtcwgxN+z0ng5e/zrIcAvfh+cUNYQwnwGDCQksQY+1LueFUUljDVhQuLsOuVVwOB3Q/3Jga5RrNw6sTzdy6AU4Y0sNgSXKE9nHFP8qV16Sus5OjdXMLhOVpBZrFYmEnKwd1o7mBnMrlnrsWxlOZAR2cqbFi9A65d6dU2fscY+FocepXGxlcFYfHNm+WrK2bmU7O85bq5B8A7vLmkvV94rrwwwpiaFEX9QJS3OeOMCEaJrur1kkQgSio0SGDDrNqQAYvWaT+zDGFpL1iuwtACajCR8X9shEOx/KP7Tu4L7LBi9DYSddYXeH0vpkyR6ZuHKATChHeMa67BUSWfyOvU69RCLMweb7VUh5WeLAnpovfqeefyUZeDCEzv7xtMpyGvqg5lTPY3jxi7EFpFxBBp0mtu0ymh952HGpm8F9A2TK6XUgwKSJoZlV7LmpxCP2T7aHYQJB5+AyMzuq5Mi7acVe7vDPLqG7OiYHkuUByaMLEG+c81dtSi41Va/di64A5ms3ZY++YDzk/+J9l3G6hFNYUGzZxaAuemIGYHSbjwjYvYWDDk9vARBOIAxKworf2c5xe3s8wJyD0hcRqI5B3TmGbA52XCCou4imxcFK0cnRf0/CQqcaXOr4Wh6eGqeo28NOzY0Z9R5wHyUTgHoHgRzIXuho506nF83wixqn58JOjfoxrY8Hl+FIh1+4uM+yl7PXzkBQ/FaAMtZ61Le6XoqZX9n8Y47BZE0K1imzLWkopHU6HGuqa8Xy0FkvSWyZw/ZfTpf7PQ7UgAJh8ON1ga8kwDw7AxHYM9BnTdbZv8d6D9bPI89xDhkAXRQ5PON9laAKQRcksmMG36V78Sz7teAeQiIbbDLnmw3C5fqLvp+Qsv/pv/0D+7P/7/fs3eWf2S8cf8evWnzI9CyIbdLq4WZqf3LvXTv++n9t737zHfZYRI0Y+2cyYPcAORQP3hIC7Jmkr14jH4EgJfNYt3tKA/EtZLYytHkQUIjeltxXOklXAeYAEmXEAjAoUDLfK86CRskcZUaj4J/sFdhcMEUjwHQ5JMJ3N/CRrNOdbuuF3f94Z8uDQysOGrNsK6UyGUywhZmVYKaygv9NuWM41koMq7rONLem28jcho6jYmzVxkIZAgSzqPHbb9ewfbG8qqzqE7vbfsby6qdWDZkdDaU1GWAIgnP3I3JXtTQX0CGrmYgxA8DEvcMxFoxkmVUE0WAw9x0YzM6qfCX2cCis3hW2Od3b4dHS0nIvyS9rLQHEsKZgOoP5C8uZqB/xHiixdjj3cp3FXiK5tACmanBdauwGRGx/QrMcV0QAsPkKxb+hPhP7FNTG21O4s3Z2fHxMULZHX8oktW0z2ClqTo+OpT7Yb2yZDHZcZlZAitrt5bbr9ZieYvN62JCL+/PAq1fLkYx1x2AfVRvK5BzKBsiGOgPPNQa5646JBLH0qlLHXOD9AJrMPUAiTLbS+2QSa0U3mgAAIABJREFUSGNseKd8HpE4WPe53R0q69MjGiKpPh7rV0CThjXANZ1aZ1CVHS1KGLtM9dp6Dr18xUHqeI6MbObzT/KGUoTxhuzOpYZIzJBPgVx21yScSzGYwSUirkj4muuV9rX7+3jd5SEm1pRauohtVzs6rbkF2pN60hxxDXtaem9L/H5BV1s1UUEcszfUW6I/JwA+WE5P7EYcde5cCBXNlYvsMz4wX5GPuwKYr8hEPKvLEMD03mos6nfxCWVHI8kzfp2CwwCY+jV+RYfNUTXvh8fMAdtbu7kkDBt39HqYg4UJYEb9W3zoeYbqWd3/ZT/n/Pc/DGBiMAQeJ1kxmVyv92KWF4ARjrtK+5qMYGbj55k/SnEYiThIx+6bmNWtenaFFflFzN7rDTDBIAjAse50pM/j8H4QYF4EWuaSTgqDgq1x8lIssRx5BGP1+cyF+LkcrKWAkX+vm3LMG0HjsAXQYiY8vosAc2Cbi6NFatVCvb5O1oPt0KbBeYCQGfI3r5xE9qzkU897ZItU2xjzo2SSM4JjfbZqi8WwTP1iL/vcPe3rRoms18aKaT0LMAWQEdSIsRzZuPFaBTDJDriU9qcffmB/8gf/xm7c+U3WYeYpAKKYtjHKm1aT7fvK6r6wH2y/Zm984z+3d979qiSMar7hABMMpsAYwdzYHmQmz5theL7Xg3Eyeqx7hcwSrR4gfRQoYZ9M1CyCmSOjiGvFPEh2Kvms9zdEUguMERYy2SAKMkd3UD4/NL/BISHWin0Qx1pbl+I5wJSMV+xpNlS2Px2sbRJbrUorF8iwdVaDEQVARs9kOItmqEtF4Flb04EZFEum/pMwmYHEEQymbIQwX03f2Xq74xjArTtDC4Qht08+3liZmd2+BdCKQPoztijvWDW0lOey8pLtRxLrvf8EGFS4z3JbpiFXyevC62g01KPm8pQJgug9ums2BDlVDrY5IcC0emkn92srqsyqQ42XpM6RXEXvRzw3uMfJ0CdksAKSfj7EuGM++Xzh+gB4Bb44/rhxTplamuj9wS468gAQB7Kk2VhqfZva+mRrqFE+OFpYazXr4mqYMg0Lyyq01BFL2zetHedmB2ltPf7bmVi44Wr9FKod53EGBlNSYJ1BknNDpkvWmWZOs32cEnGYHXkvV8hjB/S/FMDEZ2r+AZ5LJmaYQAET79ehRyPa7ojBJFNsZnsr7V5/YG16yGcE846WJbH3k8GEwyoAkyuIKPkHyDwHLiPRo3PZyytCwxDqo/Hennbnevz7zgBMNwmM5DQcWg8q1UjuGzz1U/pbiScAzMQOK9WYbiBTxRYyi94edwV4bbTZ4h6agRvW91QOMLFnorwXZwNawDRMpsvo5wiKEBnc2qZLWIsJ1Q98C2TkpUTvhQymK0a+dfOqD+bj5ul1/PsrgPk6ztojrhltSv7FewKT3KaVeOdPNECO/1Zw6XGUf6bApeQQjj0ZI0su46/3nVkSn/MXc1YK+6oNb9zvowGutueRsfV+emQrabqgkHHc6meyMo3pg4Yo/MRQcQJk+cBEDchYfzlKk86O3OsMMNO+F1uL5svoFdkqE8v1NbJR84Wkv3sgCTBWtAqMczZ6gVasdwRUtEKnhFBzEIz7jOwcB1YA0FlVN7KI/HbUx9KN0NGp/g3ukr1dW2ZWlmII7m8HazoHaY94Hl6NZ+FB/lgbRIR1ngRhywTtH0iYsKWBBkzBGIGJswMvgMF0jEQpMwIpJnEuCKJCyhWXO7807W3ugOgyWszvd/70j+3On/6GfbX4I7td3XFwKLmjHlu4UgIMFfaXp1+2T5Kv2Bufedu+9vWvyUXWu7dHT0HILqcnPIDFg+tZoylwBYaNkldraMgCNgqy2jxFUxUF+XgtehHmbDYvMKvg3s10nEGTG2vKz0BQP0q/ySx5Ox6uZXwnEjXq+0jH19FxVokHrQKAp/g77YGoiatPU7NtZofHCxuKvdXpVg6u8ezRCgTrpbGaBjx4LnFmiJXDZ2MfBECUGLK1uuvtw09O7O69zrI8s4Nres5P7m7txvHKbtwAwBxss3/TjovaqmFn+6KzqgfYESCCWQ56X5aFGGPyby5lZf2ir3bId3fNCe+T9YBZYbv9CTxsrchWlLnCmCnbH9r6pLa0SgUw6UWQ0vgISSkCVshjXWas9jFTIkdg1Av7/SCQ6ZCrXvzvA2RKXiuABbCH+ZTbsACsDHGgrkCtqJIM2AfbdWbrk43d/sw1to9phsaaPrPNcM2SfEXjsoa14q2V/c6Os72VBAZeJzs0WotgdGkYI4djMeSquwtmn/WzdI+N9jZKGsgNSsAZCQ6wl5CMT0ZL2QxAY9WHy++eK0AtY7C+oRjRdckRt7OciZCFnfZHtrVDSkcx6TD7iZaXZDBDMutMGyE568p1AM+3aCkHIjHpcdJcBfMQ5u1Z7+XzXZm7sf8C+xyZw0hO+55xJknLdiYyB8IbYagTxU6XvU7t6Yrx2DPUjwQATDgGI7lzRFZzsJp/NGZgOhcZkq4a1XWLViU44wUwUaqiZPEDB6Nfmm70qk3JZWfq9XrdFcB8vebrsVfLPpiji+zEIOLxnivfeCjNZKIBvKIYXnVNkVub/Rs3am1GCnimS5KMLeS1D0lZPfYOnt8LHsYMPuwb4/Vh2T7WeiFWIIjBZuw96/xDzsfaI7DxoZSUCsHcfD58E44A/pxEMZiY89LF5zdSz/aTKVkkUjGDUSIbYIs3n0GE6QDSstSLBBKn2l6H/pRFyQxENvMMatjnbMqmc9wecyvx2VI6RyZGB7zmSC5MDERYB4jDFL2/gn1Gc2k1k369f5zGHaGmxgK3iQAHWe0AoRgHtWcQoIeU8Hn/BPtFZ2cHmRfNLUJ5Jsc8d3D+urAWkXXHH0hmMa8ANT/99j+3/C//qb21+MRXZshk0SYgtQ93t+3D+vO2tjft3V/5O/blr35JANzljFKBqH9kSPr03ZPELhitAIXj+oZBCoEP3o2gGoAWgBLjq6AdgT45raRiY/uod4vWHgK3krzingCAJBUXwFSMF2Ax6jjD8VTSFl69G74ID4kVJGhz9lJrQD0grS2sO4F5UW7psre22ItV9dcmMG9hqUDUNsbzLn4EDOZAZgkmQl5PaoOtd63dudfZep/YyWZr621tiyqzd7923ZaLvfXNke37I7tW7GwxpFbnvS1Rr5oM1jQ1mRWAc0pC0daBrCyYawDOaC0i8x+0JeEYsj1IanVzSp4McmYAGLC16f7AtpvayoPMMvTaRJ2pF84DlHIPYb2q6r21s0lSrCSsJMlRJz4pAJQIwBqSeRbmUKyo5hdGOKrtVZsarQH1mYRT6n5krQkwN5mt7+3s+q1DG4qaLGaXpLYbDm1vSyuqBdds23XWQiprGzvKAXQBIrHfYV7VakfxgZht9UTFmYf7dDac160aUbGN6GnpdcGo68VnYD7arWpa3Y2dZSChLqBMGlJjfS7XO2TJCeYS5wTku41Lz8GcY1wqWw+VnQwLugtDhs3SE//cEWiiJt739BG80azM94ZgKh3MjaKakNuyD6timBdRAvCoGGRMZLsBG5llv1/lK7R3V3B1zRMCTJ2xjzv9zn6rzlGvdUcSD/+OPpZoCgOpbk6PZK6IjAknSZP5Osq3E9uAaaWbNJKuUgDh8sa48CE3+qs3zW5CGnT186kagSuA+amaTmSQzgLMYB3GlNhs31HGSkxPgKjAS9zwPQsruYbzBV47COUVMAOzZrMgCsArNuYLNREvcbwvApjzy3ncQTLl4QS+aRrgA3ZeAhL/fTHAVI1g9MJ8EETNzZJC6jfV1b7EIXyqr6b/qrO8OJD8PJwJD/WxYyBwDmDGlwrkCejBDAFvoDTbY+dgBPRhDzJ1c6AanxnujjQ58GvAGsZ/xH+PABMMDMCJgy7JhVRDe3ET6acarpf0pjnAnNqxqG2JgLV+lNrmfzFn8GICsDHZ45J1sJgXJRAA08IB8SJiFcEQgiUCTGc2EAR98Kf/0tLv/hN7q3jPtQkBEjp7f/uGfef0K9aWb9sXvvhFe+edr9q1G4fqfUj51wQuJY2NwNQdOEM2SZmkJGNnfnqALDYZljQXzdUB0rzlBmst2dsR81BQtsmAPuSTIWV0R1mBELFmAjwCP2xj4G0plAwU8HHvVtnv+LVqy3dppgNMgejonQhEklm6ryzpCssPEusIMENyifdLkkuJJIyPGNxLSycQjHMHACWT6S7NYHC9ufVJZvumt5/8dGt37uxtUeX2lS8fWInem+1t21luN7OtLZKVtUlvVZZCOWx1vee4CWAKQIecu0RdKw11BLrBYG6bU/Z7JvtGgIl60lpJE4CtYWXJbmm77d5W10qzohkBJg2/vKUI9yOfB+1lXm9IBYC7wLoCho8Or8v3LhrieL1jcE8EcADEkpqCjQZ4x5eklEl31nZwe+3ItOL37Tq3zf3algeVpVVrQwazpMT2Q2Wn/crSamWLFIzfYPt6b2W/JouZDeg1CSmymMecoA+rGMkKrUciPgJBre+JfZUJFOYapk1YX+pxCpAKgIF6ZABjrZ15YkrPr3qHop4ypOIcm763Bi1jhr3XOKSW9Vjzpe0stXtdYa2tLAHbmqLjIlh8nSH4A1ULTHG8vaMzyKjjnJ6+2NGi1CKYQ3wOWp2IJXwx+9vDNv0R0MfuO/o7YDx9H/E+wEh6VoVAHs6zx/2cjYfCl1ZxDUzQsOd7cyEm7WDog39igMtUZwDNfNz8EdLZ03pqU4Je1FArYRyvAObjZuPT+fdXAPNTNq8EmD/2gP1cjO0Emd/xtOFPANNlhR6cY6PhMUOwqYOaQU6mdg/YWBCosfef9xtUcE7t0MWi+5c43k8DMEeW1wMixdcKsmQhTzrzTI3BWWY4DoFpTgjs8THMeI9QZ5QhjwffjGH2d/v3PL9M3/kxehzovtR0unulVs/0o/NbZgJz+KJXTAxmvIPMmfcPxcDhrAPAV3JkSoAQwD7Ajjp7csbpWFJbrF/0sAzQxDU8/oxWsyNrD9kSvpsMp/gRSUhf6x/dc3BM8V/BYIrDnWTH4ysfKX96dgMyPYeoiRaLeU48wC+jRNaNyC4CmAijkBQr4Ujrr8Pz++GP/9rqv/in9ub6X7O5OfP2AGPW2ffXX7Qfb9+2dljaL/17/6F9/Zu/SEdO1cypFQlqIBmQo0UJfxyIj7WLqtsLg50xzPXAnWyeN6/XkIbEUrV3AEOsf2TtYi43Y7b1kElJGAxpjtTqAn+vNhSQrUrvzLpMb68h9oyiRDdTmSSyejQ9uGZvWYEN1RiCDJXEtl/n1u0LWx4urM931ifej5KshbOyPdg0MbIAA5Szc+yc4TM3P0I9JlpTuGRRzuWJNfVgXZPaYgFW0WzbHdk6ae3NdG1FfpNZJ7Bw2EvgoAoWE+NRFDCSAQOIWsrMynzJmlYYdwFpwFRmU991sCRDHYI2XgchsGX9gdmust1ub0c3KutzACaXcnrPS4IxgFZv4aNElsuaeS4CJIqhjISuFEPat8YWHazL9L0Hc5jAiVcscPSrlEwfNYdgq8Fg4l4AvOCIpNrYpmnYs7NYJTakHZ09T/oD67IDWxZwvIXqorOsXdtRcmpFvydbiypHjEGBdROmTk75KTEAgDgzTPM6aPXDLAUqmcBQLSfrXDnPsXamPXgsv2EyBPOkuREQBcBDP85Ta3oBTDw3+VCyXrZNezttE9u0S1TEW1YWluQAnKkB1BDIwjgPrK7SKxPAjJNiduaMtfxe/whzGgDMUMY8kzPwKbfCB89j3cAZNYS7ynJfy+Diirrn2IMe/sXzz9Zupf9PgEm37qkmimetqz/QmoRMONqRDOqdmec4Q3u7u+tt34eJmNfBOonxqHG8YjCfcoG84m+7Apiv+AQ96eU9ADBnsfKDseDUsiBq3iJOxn+jbo6bdacWHMrUC1jSHpvZb0ghFG6ix1SRxTb16kXcc+DHYPocy/VoYxnUfkVtoFiSaEhPOdmYTAwXzrNtA0ZwPzMTCKkhAg3WvNDo4SwIi/l/nWsw447EXE4LkiZ/3kogcs9kVB6Sm4iMMuWxZEWVPZ3mVYfq+TGUIczZH/wGsRmCCAa0wSq5E/CIEWZs01ie5nONXH6AsjDFetLn9VV6vfJHnvxwZ0jyS1jf3vs2/v1sAuD5PushLQzgRlfbAJjnZNCPk8hGAAUWuoAZDVsLDXZyet/e/6PfsMMP/jd7s7rL30kiOIan9tH+DTt+9x/aZ9/5e75GleEH+IOJzSgndNBADpSsosCh+j4q+CL36wyhAnQEa2G6MwXiqs0EUw6XVwEy1SyGvNDrYSVw1bKl2c3E3gWQgxMyjXpmTKccVgVx5l6hk0mWA4uxXYXMhiDbbYe95d2Rnfy0tePjI8tWvXUJ6jBhciR2SmeGTI/Y3zMTgwgzIJrkEOACMIdpjuS7bM6iIi9+F64P9ZBDm1ttK7tvvb2dbcyKa1bSiEvfiTFqGjByAJjRW1OyyypbEbSRpWULj9r23YnLUlWHCdkpQKZqVY0Mpu1K221rO761si6Dy6xANo1uyCb62eibAWsmCbRq3l8ATO3vY0bRe2gCHArQARxjaWiNqP6W0llvYcNx9LIA9kVlKxzgS/SVSCztU0u7yvbbzupmZ6vj0roE7V56W7e57e3AsmLJ2lY6rDZrO7ITqwz1rkhICOjrLFIdcQAZrYfo36nzTq/xhAbblURvUMl8kZhmr9FogzLLtTKp7W1YMP9seeL9RDHvAP+Yh64D2FdPYznPovVNY/u+t7ovre0La9DvNC/Ncvw3gKXkm22PmtP4diUzqR+Y9af2B0blQ84Eks3tlFiffp7vHvewc+BhSfEzyihXkKXu0BsttR6nIDsPMHl2kp1GL0w/W+neq3vH3y3QSxWdlhIAWXkqVLlAJgDmPQeY2ofOK7EePoZXAPNVigSe3bVcAcxnN5avxCddBmA+GJCf5y3EVFBX7weaTOW0ATE8AthyJWL0j8ImA/lZ9Et6JQbkERfxJACTBiFgyxzQAFCMssgz+6YAJtkG1PZ4oCJmQRSR3NMVUMJMRjKcMHK4+IIfBzDPHBYXUTeXnIzLjMklP2p82YQpJ+OLyDILYJ5lx3DATbWU5xIB3k90BPVsZi/JMgN3d5YVCNWxiBYbZxk3KWgpb4U0lonaYEDHFtaKPc7d7NmcxPxzn38d4pOO+5O+XjHWxP1SBk65p9ctebN2emvMQHvYXT3p91329XFF4UQtK325O4dbbHzWCDAfUn+Lz0ImHuBSveaUJEMg/Md/8LvW/sWv29eP/spWGQCQS1zpKGv2UX3bjt/9n+yzX/s1SzMARuwHkBwCYO4JWAAsVLsY0lkF5VGPN9XXqW5tLpkN8KE5wHWyuQbfC4CJ78EPvjN3ECkZrIL/MFjhZ1J+6QwZHwvvr+hAFO6y2sunmmXOv7NSo5OwsxpktKKuEO0h0HoEQtX+0NYfJ7ZaLq06MmuStdcKBsDEFYvnJ3hJQ0ZZ01xGJnFgZReqQG1h9oIsJmSPblLH53NgUAsnr65f2v0ht89ntdV5ZSuwKayvQ7ITbrhwsoUTr8aAdkJJYVV+yLYYUpB0BCqQYIrRRdKitKYFwNxbkZdk33LU+u0q225rO7pxaEMOAC0gD5hPgIndh+BRezkkq2Dy8DmSD4ZcWeBSiRzXPgBgsy8nTHsEzOgeDLAHl1aWBcCdF/JjOfFqvpVQoBFQpn6prIUbKuvqlJLealWY5Uh77G3fDrbtl9ZkR1ZVpa633dlRtrXK1xq+V8x9uCFHCi3MfbT+gp0nm8m+pxpf9u90syPV3upeQ3YdJTf8BHcRZj0pRdoC2hRAgYVMsD69jU4IX0fJM+a4tR5npi1sB/CMBEWB9iX5WJPZEGzCGzfUKb5TeY2GSD6dGQ8CTCRBNJ/TPV92x3p2r3s4wHRf4SC8yRCMRR7O2J49vc4n2OdX6aGJJ8JCIot5V2sujANmBC1RrqFkOvV6y1YmRIiH9v2g9iRw27vg54rBfHbr4nX5pCuA+brM1CWvUwBzxkz6BjkGaec+ZwIuXoM17g0CUNyUmH2XC6iK8dGYXgE1JSleDIW3FjRTEMMZB1F85RiIzti+8e9+BlB0yaF5ypdNWcxozcLMNs0pLtzHXQLmbrN+0Ea9WHwa/UiRyaekZwpIz/n7zIDPHGg9uIE/K4D5lIP0yLfNQRmuM9hy9f2U+DKMSPy8v/BYFwAK11in0jGOBOlKfEhxG5+pz6Uj3hkAqucDAJN1O/FRfpAqvNdq1cEb/3WWXVZXujjhZ25Xz2MQX8BnPgAwIVH05z9qkfDYh4vrA8/1c7tG3708aUDgG26yY2JAcyyA6aDpfL2VZ8RgkAKACZksAKbMfnr77p/+if3Z7/+2fa36Q/vq4Q9GEyAxXj0B5rVfAMD8ezOXYvVuhJQPLTdGxpN1hiHzjrrjOahzgx1n3HH1dKd2Qyk5rga3CMkbgmrUsgVsJJSZAdRojxFL0gGms/0M6NlXU+MUbU0UQuv+OcruiCuAGXIKNW6JRBCYJDWP2FvSlrb9JKdj6+JosC7dWI+aOyoBBKxo8NKJ6YJEViZnMH6RnBLSSJi3yLVUbqzmNacw6RE4ljQU7rC7IbX7/cLeTFrbow9fPlifFpzT3R4AsGcClFdNox0B7CI5sCIDnHLJKZIBdOh0+XFakvlD78aqWhFgou7P9pVt1p0dHi/NSkhkvZ0Hx18zMu6/Q2pZBkYSfTb3k8GSz0MkwEKxIQCsGkqC3Bys6NJ7QIoBhmS367eSxNJASfWa+JH77YIspQ17S8HmNYVt7jdWLQqrjnLbdRtr261tu4Vtshu2XCwtAcvX1HZcNYbZTDoABUhU0bcSTKmAIxZMtODBmiHb7lJg1FpGfa8NAIgucWX7lmkfVsIk9kpPZrNuvbCcoFaxBAAmAgdImFWqLNMjJWhgyRR9WbGenAHPVpSuo/Zvi7OkWJjlSGIk3N+hroJcNFLo/CIfuznAnJ9RbE+FtjPhIO7nip6cadd78N+ezwZ4FmS6Z4bHZmO84Nnrs5HB4wEmE168MZ8h7juSyAI0AujLPVin3TIb7DjDKhlsXQ+2xy+5Z4HNVNlIpFqfJCa5YjCfz9p52Z96BTBf9gw84+9ft4P9xugie/GHP1QK6sE/dhwWwztLocw2JCpu904ZBbkNMpzKwqswnnlres6rN+Rcnvh6AsyzYxg4mCyuF7c71h6PH4KgThs1Ap3px+sN6Zkgo59oh/EgV/aMF8Yr+HEMYmcZWB3yHlyw0ERDGiOIxCilTy2y/TCfgEmIGNA4+Fk3jFPOAz/8K/ufeUuAUc7m0ik+C2PN5jRXc1ZuDjDjsjysPDu3r+AYP+klTQGUwqkgKtm6iMY6nmBCssk//HkzmMFSjrJJV06CxVTSRxJ+Ak+32SeQOgcwdb3+XLpEFjXkSIoFu/Lt3/s3tv/L/93eWf47Oy62Al7eH/LD/Zt2/Rf+oX3unV+ji2cwM9gsaW4CVsXlgPNx136LNQsWiryc5IgOthDwUjBIIBXSWSVJ+EO5oXpMCghKaqlWEWppIfmfEicTBw1AJgMb1WXK8ZNPGWr4YO6C646+nz3mGAG/2mBI6qpP67EQvCgtR/9BAGiYP7W9bT4BQFzY8tpgQ7ZmHSWek5C08/sAFNzoCw65BJH4zF4uq+ADZfqTchxDrqjbVwIOUko6vQ69rSGN7A9s0e5tdbDlZ+TcTwFuUspA1eNRJjUEnWTJoO9zpxIPoGmk4uVmdb3jnl0VKxvAyKHXZJ3b7iS1aplZcSBWjy69HLlGEBH1khw3ycl7ur567esIb8LHwMG8+E4Hl7pHgFO1/8CYukMtGfKNtT1MbwSGMXQYjzxfWp5D9ovay1PKTrN+Yet7klQf3lhZm+5su79v2z6zuvqMLcsV77dtazssalt2G34eGNyu25GNRy2mHHLBOnuNLkGn2u6oBYm7vCpFSMmwTNeQSHDHYgJEgcueLUy8vRCfTYBx9XpVskQ1xQQmXo9MWTHjjo7te7T/SApNcXUPSTDa1jTWZLltlksbqiX87ccE4rxWPvZtP1qUAJm1asNX0yCIfU31aiUn9SjOn8nx7HrSTfYJX38eYCK5zQTKmCA9u2tP28bFTOL5r5cpmpQQlE4jSQeACSUR1ho8N7y+fQU32WywzYBetL3t2f9Zf7hPuDcHx8pR+2VqWK8A5hMuitfk5VcA8zWZqMtepgBmmM5cXqowl81SoihbAg9GWC1jOaI3yuYU1I0MpcsSG+8/QdMVNsqeAObZQP7J9PmXvfcX8bpJSumyTGZeFejG8cNDSjEWmRbVrxKl+3i6iyzlTueyqy/iJl6R7zh7cIakEOy46xtnpAwDVu/ByPoYMiIzKSJjgYHudz1S1p5BV0yMYHwKJOYy0IgcouZMIYWDW0cowgf+LF3uzH5FRvhZXYZkUJDATw2LxjDmudv4T8x0PEfKp8vFGXWN6nPHpBZYTJeyk5Dzy2Tw4//uPeTJUKJ5OOswvYXBh++/bz/4k//XPnP6f9nnyx/RMRQAc9cV9oPtl+ytb/539tV3/7YAKUVjWGsCfTLC8d9dMPSoKQuAKQmk5K8ylZKUcwy0PWkHdQj+lQATfQ/BHDJo79Tegj0lg8mM1lKS/bGnIYP2qPvEOhYYpRkLGFca8DhrSIAJsxX1igTAJHPpLL5cbQWumLjB2Pdmm09Qh1jY8lpvQ76TfJNjMhZUEACpFrV24xd3V6WCA4yj5JEhJ3VY6+2gdJ8YM8owATKTxDbdgXXrxhbLj1iakcL4yNt+YOZR06g2CzJh0iY8AXmuZlwnElSugsAY5wW+C2wcmgB2ZvvMtieDZUViB9e52DjmqPukyymFqpK1ypwJzKw2r4m5CyZQ9ytEq8+ZAvAwVcJ5ArCGa8CIq58kAF0ATBoQWW5FXjEpgK9r2jV/C1dftCvBmB9WJYT1AAAgAElEQVTeWJJpXu9P0HzFmuqztqoOqESq270t060dDFu1AElzAkzMOT4TgJMrilkLtV8J2TETKuEY7HWY6cDKYE8WiPciCA+jq9EwSEaASMTie/gsYJ0OAuiRCBodj511l5OyJOhQqSR9bt1usN0GRkCJJYul3S1KawsATNRjglETcHJLKSUHtMmPbdvOA0zUcMosSDHOvBzgZTKY4fQf5SDyMJjUaue3nMsAO7yH7dZ8PNhTOtQU4f7uUi04x8JJFnWYm97sZD9Y7f4bcSxKjfXk584VwHzyMXsd3nEFMF+HWXqCa1w3g/2ff61t8PwGc77oegwRZztCSBUFMP14c/dOOIVRLjurWZuDqrFuxwGnJF9jmQNfOn/NE9zWK/NSgRoFpAGQKJd1gBl1OKEslJ17RLkTwKQBgmcLXdz5ytzjs76Qh0ll5r8flZiUX3vywhlOrttoUULLfgFzMu3MvCqUY687GFPx0MP/FAjzBfNTb1ZnSAfBczesqZwosMfVvz7r8Xr1Pk/OgpTGKuQ80wXmcRb0z+J+BMF8LyH6QaApqX6Wy0kYQTMAJmSvIUlX/ZB2KV8y/O9wRaQDIthZyIFdBvbX3/+eld/7R/bG/g8sQS3YACfZL9gP63ftF//2f2TvvPMOQS17XnptIhlBZxfnQrr5vcMZEwAGwBBsYrBBUzmr3NPG9iCuF8f6Yx0eWDF8J51g8TloxZF7jdTsTrnWoTgp6DrLFhwECmJPabaDNh1er4gaPQbvBI2Q0eIz1TJFklUNvsCwpIu7prEyryzrK7v/YWOLxdIWBJhgDVF/qPHAT5YBqKUOXtBGBAwm2LqlpR3MbWqVXID5gytluaK5C0xtNFe4j9KydGF5UlqZVDbkmTVdZh+c9FYVP7IDYhOAdrX8wEV3XULnWFQhiv3182tMNnl5B0CIs7MYOqwnASABn2GXUnKaLzI7vF7If8BrbwH8aLRjBeW3+GnBenKtCmyKAYvTNOSt2p+mRG2c1w64ObdgWwXMMd/qkepGe+L/5BYMyZC7EXdNb82+s83pqR1fP7S8Smxbb2zf7K1OF1aXb9qyEoOJ3+X9iV3PWnCPnJOuBYObWZEvvdUI5gd1quplqbWkc1xsPTKpvmYdYGL9hHoAL8d6FWutpAN3XG7SUW8KxhaAWuuU94hPx/rsGjetom831x6YS+tzq/dmJydry4rBlqvK9kNi97KlDfkBinWsdoCJtiw4B7BjcD36eXymL3gwlGQF0Yc2HN71Fw8wmC9MvzExgUxWOzN4kQHRk5jqnD2TlSSPFmKau0grgWXW31c5atfl1L1rBvZ/Zn2rHizfoR+MOy+z/18BzMuM0uv3miuA+frN2SOveA4wmb0dzU70touKxvE6HhqMBxycxgY665OJ9gzREJlbnQMtfbK6m6vGzoM636gClM2//7LZtZc5PXOJx/x6x3rBmUw2Nn4FExp3mBVMvRknvV7IcBTTqL7hYXPzMu//WX33ZQGmvk9Hm5aQan9jbTK7iuADwT2bOU/gIQKXshDARFDBORgFtvpsfwpGDDB6OrqMkd/pfFLIDTWffnVPk559VgP5kj4n6mblnCzG70UPA8MdB/0wbQJTDeYPgWAKx0OASqgmqCgQEJbLMH7v7GUEkT6XeI2MfhR0AmgCB/z4B9+34S/+sd3e/Rsr0prBMMbg7tHft5vv/o/2xu03RpMVtv0gyOysJxhF4/qJWZ9PGWr9EDRPzLub7/jS1B4z/6N9VakOby/iIBYSTEpkM/WaZMw+7r1R31aKjYSc1fsaiilVixPWQvaNtQPqFsXEiTVzhOYsWyhVyMZ5+w3UhKLuLqlXdvpxbTduHlmyqK0xyW75xzMC+L4CvS1bMZW8G76/t76GDDO1JAccrSnFzYrcmhY1dhhLsWJyHM0JMAsAzAQAJLW/3hzY8cEHVrVbS7OVG/A0ztyWVqQHnmxq5VjLhJTYYBg7YVxlNOPsMbGlkhcG6WZX2P6k47UvjxeWlbFbJ9YnqLltlBQwfBcY1pDss7Gn9y8Naan49KhlneZav5snatRfU/0gxTZHAkOLRf/jjOk7+8SafW+bkz3N5fLCrFxihXfWUCo8EGBuspu2WqC9h1mNdib9qd0q8dxAmtxb1265nvJsIcMd1P52O8qeJUVHcgLyYNXlSvI6tczRPBW+Pw+UKmN5AnRjzlkTG6sadZjo65qCMVYLH9ac0nHY62Q5F8outk1PR3vs72jFUjc15ZvFMrE0h6tsbifpgSX5IeeuhskPpMAAjWwr5QDTn7cwIYoEiiZH4Bnmb1GfLxbT/zJedGYvfgrK7gn28jPqMpfzRqJ+OtOeTBV2Pg70dOqoSouopKPEXslF7LtYwTRxbNHqhgr3Me6La3ma2O4KYD7BgniNXnoFMF+jybrMpYZElnvoLApkWcM52+j4vGDZ5gBzoihkcAJNfoAoZSBlDRGtOuIzYuMKaQ1LYFirOG1h56/tMvf1Ml7zMICpQ1V1GXSy1MCM4IXjDLdDB5jceL12LeA7AJBYuBlQmjsNvIwbfk7feVFSI75KqyLQG5x0PQBzS3kyRVRU6dBnbzzIYJ2hmIz+xGDCXp21KbSZV+3wXAI1/17GLR6cx/yQFfMWPJDiweiDjrQe/D/fUOI5TcDP+LExfxiXUSr7AgdiVAX4fbAfm+9HMJYAKMQ6CeMt1g353sT2Mb68Zn3JnWGR9FcuiO6GmCb20fvv2Xt/+Bv2xvpf2ZuLn1ridW93D/++3Xj3f5gBzJB99gSXbFPCOrFJ9jjfQwA+ATDnSbh50oPs27hnnweaziaGYQprMOUMi52ZLU7c0AbAk70FU7CReKa8TyNlqw5LENBHW49+I6knAbkDUobkApyj8RABgmpNLets6FLr1gtLmsJWh6X12W40OgrmDpPD+siusAYYFi1JWDALAFpTeooxWR6WVq5SmoqwtQaABcBmpu8PRowSUMv4mrbN7IPtdbt+eNeK9pR1rUpPATRCcokxWI0eAez5mSRWt6ozVM9NyGjFnlHe6cwuYT0+o61sc7e2ssqsPCi8/6crKhK0Q3HjG7CshlYfYB69PUuPzwe4EwunPxPADDZwvkYEMgXBmFBxsyV8D+WxLvIEM+2UrFi/NrHtaWPNrrODw4XlFfa+mC/Va+yS0k7suq0WC57fTdtaZTu7UXaWAqBibYKRpYlWQVY3ZM1SBExtduQhELWk3hbHgaOSFGJVeT+JJN78LDdM05zKQZd9XUdmNKS40XcToLK1Hv1N94M1NZhwBDO1ZUVvObTRWct10wwLW2dHlgJgWk4DGhr9zAAmRpYcrNcIjzZt8dyRwVQtoiSoel7mMlmd/3OdwvPdDM+zjcrbOMd4Xn5zyb3+0WcyHKxllob9VT4+6ouJsavQSnUAMw6zn9n5ze9+uor8K4B5yYl7zV52BTBfswl73OVexuTn/GdMjOMMJDlDGWYLNNSYFcMjaMEfyWYgdYEkK8CBNhqwnQK2YdQwq2B4gh5Jj7vn5/X384P//HdQLuY1lmr4HkYAkrmpVUkAa7x7une1KFGogANs5Iw/5QBznuBgkB0GC+cAJnprIf7IGfBqHAEWkYlGJhXjzTZuOPwojw1JZG8F5W0yaaA81pn1B9Z8pAPGdQi3WUiAwCTIxAoXUTcdpVb6jpAhPq8V92p+rtgvycLB8hVoU+KXqrjsRQVY+h48MWJRYTair8ecYY/i7105IcApBtPf6M9cPI6S/iqhAFZUbGbfdvaHv/1btnrvf7avHHyfzzLW28nRf2a33/0H9uabb6qOzo1+yC4SAMB9U8AsjM/45M8ajcOERq+JBGA4kE41xbEKzjKactTUvoFAD8E71igCebVZUYsUb2PCvoJg5vDsiFnV8yY2niDU6x4b9Btkz0YHNrwA3QdAKusRIRl0QyC2sRjAaiXW3F/YMltSill3NeWUYNAw6GCttP9n1u8z2+/AhqmNR56jDUljQ5vY+uTUlquFHVxbWFK0lpWoCgVDm5KhpSSS4ygmGY69+8Gs7he2qws7PriPbhwERAVcWN2UJukz1hHmrI2UGRLmZd9u2GMxSdXLkxJcthKR1Bq1m3zSMVbNwrb3ajtEb4ass7yoCOo5F5AWM8TOLB0Ky1knqn6SYsJQp1jruzzpoPFX3Wf8jqwdAbVMfgCOxFzPYQxMbrwNDr5nxkyjnQ2W1Pp+Q9XMwVFlUOtiPgHOWsiDE/TCTO3+cN0OFis+BwCYy6ShRDZhTSbupbY+FQsP9lTOsWKSBaDl6AuWsaVUG5ujxpWmdt6yRHWV2ijUssVrb7G/evsd1cMGuBfzO4JQl4rDzK3d11bvd7bdAqQmVi5KK5ZmSQ6DJSwwmCmBUT62e3Zo5j019wDNDjDBZILB5N7h+UL2QFaufDxD8FjDrBAAM8Dl9DzGmeVGQ+fdaZ/T9n0hwJQd9JSQveC7H8ckXgQyWdI0qLXXolDCF0wlvHzwLOOMPFxIGbLem+2hdB57uwYYf/KBuAKYTz5mr8M7rgDm6zBLT3CNaFMCk5/H/ZzffBhCuswqgp+RXRpU1xQspHDQVCuh7BZbgnvg5Fkt74ekFicehs5i0YdJJx937S/67x+Qk3iQQJYEwNoBJrOzlKMJYCpgiIZ8s7o1vCbqCj14VQD1ou/sxX/fyHB7U2tKYBEIOSDHgd+0khajnpJtxpnMQAAhtokVOg44CdDHAhnUY0Euds6dd0RDfr+zceY8OOMFC/ZFCVAiuRr+blv3tt4j8MEa/hsKMMMt2oOz0vtgRib9eQNMJbncMMbnWiqK0BJE/S368E77kBIUE8BUMKpUD0NELD0CPfXGpPQWv+4H+8Pf+S1b/vjX7XPVh/bh7oat26Ut3/hF++ov/Sf21ltvuiuqy+EBhwDS3HV1RLPnHi8CQsrvUD8JUKwALn6isb0AiNo2QJIooCEToaj5zNmcHlSCB+YcH0k7JVkE84cCODwr4hkkQxSjST6KADM+Gw3tBT6l3BfALBGsJyUa38lJ1gF812/Ut/J0ac0GRjuFnZxurd23rGEsSrBd0+eB8crKxKqFHFZbKjwqO6qW9lff+769eftt29Y7slIHx9Ato+YPFwKQnBsMZCjpRV1eurV7bW9NemSrYW95+ZGlfcXnmK6k4FmE/60oMH64b/3BT0tzGtRkyjyHbqxZybnI0eICDm0Exqm1m9LqTWOH1wfrst7K4pDjgTFtB825DHdKq/IFmWPsVYIyYDABQoMNDtapo9stflTGgv3Ke5wSwKkmcQKjziSiBpNKGABMd14lyyy34P26s3t379rx9aWVq8rSHEB3sAaA2nZ20gx2ajftcHHE9QCJbGUAmB3dl1lvm7RsiQPWFUmGSBCQZXRDIiSVycb7eozfU83krB8ktjAgohwaYwWAyTpMB2ncT8G0C2CGsRrNh5rW2hoSauzlg9V7sf7VKrNigVY4aAmEVjhexcokZGbtcN1O7MiSDM9GZjUcxwEy2ZJKclmAJySRsI3grEHSkvvBvF1HOMl6CyvVbIRrvNqT4fk9K6ONPNv8EH82ibe5RDb2Cg211k4kAPnYTrUcZ3afYDwVuZ1N9EfcF0qzpO9omrWqUo7Vvb3ZBpLhzqxKBjvCdpCYrWv05w2lhT5ZybUH44pHJevx6iuA+eJjsRfxjVcA80WM8gv8DvXBfPgDHn9zEcAcNwHBRGb+w81PveVmtWhhpOG24dxV3IHMI7/JXp4bjteunJHtntvoXuA4PclXXQQw4360KbtkJlg5B9+UmLnD5VjiF4eCkyjqgznnN5/kyl6X104U0nmACYYJkleZHknORIYFYCb34JlBslq+hMRsCsxRD+St3MFgsAmrDkMBiWntjTg0egPib9luRxLCZW62xKHKc1LNMbf1YCdbWOyLUXg2IcPrMm+6TjHtGk32SHMWWeDsRYyI9+h1Vmm8Kk90uRaAiR7UZkaNKNkUbwQRQHK8HweYDBZ5XwBgg5XsV94TYB78+NftRnHfvnP/y/ZJfd2+9PNftL/1t37Jrt+4ZgNq09AnEX0I09TIAhK0XLSnBfPq6xn1k5BrAmCOEg99L+o01f4ExmFq96BWFmK5xJKid2SlNhKGnouqiAsbI61SBO2RtXIwQ1ZJUF3yV8kwx36RrGP1NKFU/WTKKHnk69QLWSgTbTAa67aF3f/4nqW5elyWJVqYhLWk2FaAImANutYOG0sz/A6mLEd23Zb2g+/9yH7u536O7/vok5/a7TcOLS3h3pvY0GY2dHry6hbunq0tVqmdWmN1vrQK3qjZJ5Z1SEAB8EuqyvYscL3NsKGIFaRTra9o3TPmEAymM4IE5pAIa0MGgK9PM6u3tR1cY5NnK8sjurfivU2PnpkAhuilWllZyIEXDJjMkWRsE+ApCEm5qooZfFA9hD1OwIsgyOtk1fJEciACbswLamCT1PJM7CxqRe/evWtH11dWHcisiQBzWNu+29pp09s6uWkHyyOuKKgzkr6xo6S1A9KPAJe1DHnc6ZaVqd7mZtwDXPZKxhE9K9luROZKAOdsIZKWVuYL3h/diFn3ihpPsx6Ij+UlYNFVv8mnsEOdZWd1Dfmzu/DiTEWyscgtr5AB2FtnNVuWYDwgFYZ7cG+5rbtD2ydHVpYV9/Wmc3A5gF0fqHjB6gV40tiqRyYfk3Ef01nOsyjM5BxgSk7vxoV0dp5ApodMs9YcAbh+9r3+PIM5j+EeBJgu6Ti3L3MeRrcHjYMMGFVSonZzUAhhD+gJLJFsxV5/sjNDXNn1WHm9rXKZ++B5hOWSfqZz4KIz4Qpg/uzr4HX8hCuA+TrO2iOu+WEAM95yMVhS2KVNxoNobryBfCSZYe7Le3FL9irJRNSnyRRAQQUzyM7ghSPZlN16fFD6KrCbD6tTCOMZ3gWDGh9dYhI5ypJP8OzoVJ/qsUvEyz68jN0fPySv7UqNgHZcTgFW3A6dUi6vscSBz/il71gbBeCpukyZuZCBAjschiYMYLTuANYZ6NDJUWAoZFEYPH4u3y/WssgkhW3AKjVoezHYskwNvRHp0pciqB1Ya4KA5dmFDK/XVGorCOjkjrIhYY744rne0kzjOv8eBwLzDjI0o4i6aAfAYeAzdpak3EvJCtZfugMxXofkAoL6P/rt/9sOf/zP7GZ5136wf9d25RfsF3/pm/aFL77tBj8yGcmzA1uUB9b1W/UFJFs1/4m6SvbZGcHLBDAV9gGciRWSuU3U62nNaeHKjROgZm8JAaZMfMJkSK/F/7wtSTSUD1ltEjWK2qfCJxxyVDKmlHi6VHS0uorEovZ/go1MoJYy0baz03sn1rWdrY6WluSQt2oMBKK8pyHoRILnzro0t12bWz1U9pn82N7/4Yf25lvXrCgGe+/HH9mbb90mOGv3gw2NnmewY3XX2W5f2xHqPQ/N0JQDQtVldmpVD8EtjHxymgCBxQQYB2CSxBaJLPWhhMpkNDmyWswce1lCAqp2Keq6CYMfSGYbWx3DiAjS3qVAuss+1V8TIG9hebrgPOF70fMUNZMAQEgGSFJNobmALed5qseVOZAnIsi8sycQWcJIKii/glpRyIaj/QzYVzC2ie1OarqqXrt1ZNUSsmbJcdt0b3W7tftNa2u7ZovFkZVpSgYObGE1NHYt76zIUA6wY/9QMov8DmdjvcYXl0jGFHs2gDLkxLjHHGZNul6Abp79SL7QuEdJk75JrN4MrKXkuYnELPaRQu1YAC4H9DGlSVHOv++Tlltvhtp61OaiNUxId9POcny3ldZYbne7pSXZNavKBVcgASYYTDPbt2ipoTOh8uR4SxO4WfKTq9blr1TIqO6fCgrsFXliC7bDkawWZ0vbelLUD4ezbOPzPdTVv1JnFaW+WF1uehFWVLETBcD0kMX3PsUqAsq+r1M1pHvGuKd9b5Aa160M8/gsUiL9EMUVj+gH7/s8wDwfW33rVmI3q+c7Xs/1iLr68AtH4ApgfsoWBmowJwbz4Q/6fOPx/YS/kvTCpa7jX3jrCN+Lo68jNomcrQKiz5rYOIJMME7eH1JtevUz1RU9euBfVYBJAC5VmWQzbjAiZk04EcGQnOimfqSUscylmefcfT/VADOyxLNDaQTnYZgwuE26r0EUFSHYkx27S44RIDJyjX58ynI03mJA86EaWPbJPCMGEkZU1l11nMsSF5TanrIsfKZMq8CCdczOilnFJSCoFvHzN/QQDDUDgy0fJ9Q4Cne/nJ+g/pnt0rMXAHNeeAn5H3ITSCDMWWwBTBlakDFPzcoksd1ub3/0u79lxz/5X+xzy/fsk+pb9uYv/Bf22bc/7y6lWBMN2zwU2cKW1SElsgji2XFPi3vc68Y9z/sARK1dyFUJMWnuMhn5RKJPoZw7hQIs9HvKDbW/Fpbn7iLL1jHKxMiMRcBW9X3OiFIq6vuwGrUopE4h2RRQUg0h5JAAMpKJxp+Ar5IZq79h3ew8AAdAanltLRimFKxVS/CegWFKc7JE+z63Xb+ytk1tObR2uzqw9370AV1oF8vSPvzJiR0dHVtTb+jculguragSKytJ30/vbywpBrPDvZ20YOiuWz5sbFneYV/ENFN/UdxmA4CJ2sYBNZWak+gNGgsGcuWQvpOtdYDJcegyW9/tqKSoDnttGt7QI+TMOg8AMEuymGNdIl1uwTZjXfk1cU4Azmtr2tMzju4EAFQAad/S/KX8PDDl0WQDAJry2V4QGJJgvrfrbXNvT6B/7eaRUT3t9f0woII77J3dmjWKRXXLFmCco+VTW1s57OwIZaZs6bKXBBfgEC072tbaFjWiOZlE1K5aqh6gZGgxblnJPpaSa4LB9jpjB6nYc+FyC3CJ8cCYA4y2TW1N0/Key6qk1LqscjLPAPHstYk5JJufMYEDg6aWsu/e8jQjsG+H0u51S7PskNcIsXjd6Q8I033Xk8HEs15RCSPJbEQm8xQWxyWcZHGGswYVABM9IFH/jHtGAiMl8EIvyPFz/JDXc/Z8zwokQiuS1IPtHej6Mo9oS8+3X5MLPniO4X5wzkWbL+wR3P+QX+oTAnKkh3LIm/1eJ+gYgeDT3Z9iobNKjyuA+XKO0Of9rVcA83mP8Av+/LnJzxPJ12Z7RgBML6mQWpDRhreJ8KCf9U0AmJR7TTca9XRiOeXAFlvRZa/p9QGYksESlo+OuQKbNAoYW5HoNdrxLzh8nm6vfsGr6+m+bi69Zl0WhmAMpjQWYRkfLHckJRQaJwLrjiLAXmLICSbpCqlgRiS7FiLMLshMONgnQ8OebGJEAUQOK9XLwm0QTCXAZIDMWMMEl87q89/nC/3phuP1e9colVeND55nysUob3uJt/NIgOn5AFc7s9clDX3OsqGje+wMYH7y05/at3//t+2t+79hXzn8S/vze1+1W9/87+3db35jlApTIgmmJymsLBYEE223N9Qaxr5HOePMzIxjF0DH+1Oq5rHn+9TWQqGq8wjKZHH9ucMp2S+YuSDgl1HPVKvnz0EYUnnvRcVy+ARJKflflHyLGYXkEOsdvxEYQrsNuLDq+keDGl69JLVqQ9JZ02zF2oIRa1XbCBBMAx/rCFohrBv60uqhtLUB+WRWDI0dDDs7TK/Zj3/4U3vzszesKHM7vY+6P7ynsbIobHW0sj7ZE9R0+8FO724srzJLDjvbsH/nTWt3mS1WH9hyUN1pCrdcMIyQHJOj0lhBasuGKZlqMbU3+N5tUDCI6cR4wdyo35ut7zW2WlVWHLSqFUdi0E2TMHZso+JzmacFgTp3HhrsBJsHCSmuzYHVsLOmPRnrPOMJ0tyr/jZAPdg6/V5KIc4aAOagHpgAtrhmgLTt/b3laW4H18Akay/DO8EMds3aTtq13U+PLCnesEUBZpVLzhpIYputHXWNLQHq2JIEBjwpP3e/B2uOpFKpvrOFWV4iKABjHMJLyJJVF6pDDzWSSo4Qtja97bZgizM7WB2wFQ1W035X22azIdO5XMEsCnuKmHowwGAxYWDF5Ee24P2wphSTw16vWrPNUNm9/sCSdMUa4JaJRweZ2N8hz6Xs2awEg4kz5SEAk+eHs3psjQUgCwOwHM1oakv7juZTXVJY06UEmFT0vuCfimeYYCxKObaQsc6SoKOwagbmaIjuZyU9DryPNNZXmQ5WOaO5bmCiBbYXTzeSv3r2ZwHM+N8PyrwfPRBXAPMFL5SX+HVXAPMlDv7z+OrHA8wZjaaz9ezP6BQroxX+EGAqcKKDIANxZLu9hwRB5lQfF9lYBTLexsPJn0cBzGABXwVw+ai50aiE66OTWmRuFX4FwyuHUwV3f6N/CASQIU2sRHEH6zdkBa8Rmy9DjJUzTeyJJkmW6prcLRbBMJljvRcAUwEyfqYmjXQ29AOTADOX+Q/iHzihHhSCschsR42OzmevNQZYCIBJh0PM7cuk7F7SKhrNv9SfLmqRCD7CvOtlXNo55SwZTEhew1gr2DrIod12P2qh4xmWHb//ScwQrr/3wx/Y9//oX9rb+39tb1Qf2p/f/4q9+Y3/0t795tdHaa2MprwmjjLAIC4nMMB1RMDgu8AMYArgRWN51VDC6XNyZDznIkqQCeMpSVNdpDbuLTQGoimL6voADpWsiVYmKV1OCU5GV1YFz30CMDhYCuloUjKQR50hQeZo2jHfw8C2CVwAVMM9FrrBpm+s6beUt6tqNLUuyWwPA5amsA41g1lni2xnJVpoJGbL3U376Qf37DOfv8a2JTYsra07KwvV6A2o94LMFcnNOrPdCcxfzMrD0prqrm3AIO1vWLpc22roCZrIVAMAg0EEdcZEVGl9U1CmifuHhBTMJBAH+zPiHgiIvAzESgLa9d3ajo8PrThobIBkkwmqubQVjJ6Au8C0ABVMZmScFw6+YvkoBe0gpz7x1JlYTZ4orNuE6NflMd6/NBjs0WJsgHIAzrdim9lypGlsc3dnRVHa6jgAJoBabXuY5DRbq5TmqaUAACAASURBVJPGTvJj65JbtqhgE+UKjqGz/XZt1frEli3qiL11FsEH6oUTqypIsnMCQozXEqCbxYxa3/UeIFbgF7ECknmUtUJN0vS2r2XyA5Z6ebCwBKUMMJxyCSplzLIwpTqg6ZS4UF2n17mmsI7NrO23NrD1i1Ql+GfdFXZih5bmB9zzawJMgL/Eak/24gkBIIVKAT9zgDluXw46IYpBkpJ7Pv0ABEzBlqd9YwlMobKFNUNm8CNCvebj6gyf9RaJ4T9GuSkAZjMYQKGc0x/x4wCT/YzBYPrZS/YSTtwJALxqLtFHFAxpOLg/rLxqnkS7zD1eAczLjNKn4zVXAPPTMY/jXVwOYE6Moidw9X4PpqOFxigHdd09g0mPM3gwuAgRMhoV6yPzp3rNMGERwJxAw6MAplwHPXDzO7os4/k8p/GiDXRqS6IdnWYZPpghj9HRNP1MtQnx27N/+zzv4WV+NuYUAR8kPQtakCrjWrtzLFfSXHqq5aK6YAeYWE9sf4YAckxWSI4NswrWaLLG6iyYB9ho6eSAGqwAmAgYEiuZwldiIDLcmjP9HgwHDA8oaUR/PETEfxMlsjOAyTrFHGzCOEkvL33ySIA5pXZwpQKY8RTEk6jZhkN2geAKsrEBAPP7lvzlP7Lb29+xj3fX7d+dfMU+++637Bvf+KqVFSSJ0dwe61N9UlkPSQ126wAhapQE4vjDxFww4iF7nQQN+KwwVxnbVIyMq/bbUJFEYD8FfQhwJVvV7wSk1C5FfQpL740JSSNr8yC1BdPkNeO8viG3PF9ZwR6aktRetIdpfweAgUxSSbV9v2cLEQlsM9a/7dDeBX0M4QJqjS1TuZOay3Czk0Nbn+7t5mcW1iWnlqcHgmlgxvDFLotUoXVpzS6x7d2tVQe5DWVtQznYrs9sWy8tzesxAYJ2Q3nSWDqopnXocxv2FWWkcDc9OFrYYlXSnAhsGSTOAjSS2IONG5rETu7s7PBgafkBWn14GS3Fg/pRvavqISUxBmwDO+g12zwTVeM6utjSEAogCQ+WjIUkzVUNLmpidaiIaQMzCqMl1WmqziAHI8r3OFhqW1vf2bK+/PjmEVlGgNVtfd+atqZUuc0SO0mOrUMdZgWTICUg6qEnwCw292zVNawn5Wd7bTKYZchOsfaafWebDRhNI8OM9QEAuN+r1yfYYdYKd4320GibU/7/7L3nn2XVlSW4rns2TEZaXJKAkHDCg1SSWuqu6a6qNjP1mw9jPs7MP9DzN82n7i6r6nKSyqla6moZJJxKEgiBQJBA+oh48cx1b35r7X3uvREkZCakRREoBBHx3n33nnvuOXvttfbaiZjn3iBBLKvmwKKbnDkYW/GANg5mkKRngnJYlcQbQ6p+s5Kp+jDVMeZVhK3lCGm2akCYicfaACbZReuuaVJ5fvMHtS7ZszGqv3Kn7p+vS2JLjrJSNMMEILhN+qjiIQoYg0nn80AUXq+YhevVkEy1S2SpxNlbe7nr8jrspfX+tYQtpzz3ZpmjweS2MzLbPuGDUOTD/TuuPLrYC8b3XWSvfAxvhXfsA8xb4S5dwTleDsBk3WSzOFscH/Yzr6F0Nk4vMokrA2xraG6rOpOKCupV+2OOn3xdAJu2Dzrj1EQpHvTtIfQEQFxOqzjMdEu2gd/AgN7O6+LsowHMbi2BubF1Tlxg5IPB2cXApYUqn9YvOWXSmc7BCUeArKExmB+8xwHQtwpIS1hI4hTqXn1keYhwHGY4mPgIGz1bASQp64h8foV2KKGFTGpAg+fH95nhQwswjaA3CTjnv5S4N3A+3rD50UhkreY6y2gO0c7tGzZz24jO5lG3BrPz5AWTH2Fif2WjQnBpLIn1LsCcvfqHODr/J1xYrOMXk/uQrd+Fx554GHfcebvLSzVzvDVJZOYvXA13AUzj5oPLrdjwhln0MxCIskC/dRdteyQao+asqB+tK6Vsnx/vIdj0WDSAqRVawTndkdk6giY1BAGU2s6tXYcSewRh5Bwp+R2rrk2tKTo1+e0aZZJdq5EjqPM9wQEuGb1FtcTOokBel6rJTJMZsqhEqto2a6PSJ2CarGA2K7F2NEEdT5DEQ8SkLSWxJXDvy/hFdX0ErUWEYlqhoGyzijEYZ6hSgvrDKOgwSmOhpTkJ9xJKRhfGdlUZqmlPjOTqCtnSAuM11ndmBjDruYNtc6Em0E6WKTbPLQTGslGJKhjaqYVL2Di9ByRbncill+NCoOkuvtrPzNxI1ZVqE0MpMc/L5MAyw0ky/VxUuXprBqk070GmulLWOHK39bIUTxzYYmctQ6ab7BdZYePwOpIeZcklpotzmJc7Ar5l3MNOdABRMkI/pYmP17DTzGaxgzTfwjiqMO6vtKUA3OMi73fJZ4x1h4sK+cxAM02e+NlplmAw6Jk8la1kWMPuLnesE84IaLNYbVtD7+xgMiW8F5IjQQLcMUMio2llNjxfJnHM8Ep1qXJiJsBc4kLVQ9o7gCzrq+xBfTBl9GNrPN8u5s7XgAA8w9rBtV6tS9RfuU0G9diehows44F6C3U1B5IR6mQMVhmr16bHQ901+prGLnqmrXczL411pq3rwJ64w4GkwKRYXPfH8O2Max8BJseX48Rnl+NHAF5WoU/vB3efiybeL2N/vJhCbR9g3rDd/Zp+8D7AvKbDe/0PfikXWck91MvMgU7QjFmkYmb3nsEL8kX+ibIjmfYIRJpDaqhN4wZBSYySv8787LryXbKND4K23QvODQBbHyIracyOdkXQIetnMk2FGe4KK0ms11wG9+4P5yj3fugNC9Ov+SQl8WfBq8lYeeWs69AVOysZ5NHtyVija7JDen1pPJCr2mzsQw2NDIK83ogdoT34o+EFgxveIM5PshOyZPd2OrKmD6xzZxSaSjk/lJIfDD4YdPymSmRNOGcMQOo12bqDHvhd81n0wQ/Ym1En6KXsS14sRvVojTKn2FB/aTfVZp9fUwCXZDAR4eRbb+DXL/897ph/B9v1IbxTfEa1vY8+9iA+89n7PGFBIx3OOdaakXFjHw4ekuycTSsm25rsXVSbM6iUDqHBnifgyBaRCVJfQeNaTD1ibJqtFCaflQurFl+vTpYM3B4G1mbysoJrqh4vT+KQJesRNMaUaRLksBclAWahxIoYoTpCj60/yAIR0DQtCHZTxRare0NMb/HDZyrzdhPzKMHZxQzTxQTxskBPDqUzXyuXAplZQgDUR70zxnQ6w8rhGHUyRZaOIYNVthcBmeW+nj0yrSW/2WNymWI5j5BWI8ymO1iUM6ysHUEyYEBMwKNmpojjOeKYn0uWp4dilqLOI6ytruHC5lmk/RTrBwg2CUznciy1GUEay1xkZxOTOAxWRDbaGsIaRXXlcuWEGO3M2nLQ6KbiM2LmSwJZGl26n1o/TJ4bQaaZ4RBgDpCm7J9ZoihnkgRrNVuaeVCWkE22VjG2TTfUnaUcxPjVKKZLzHbm2Dh0EOkgVV3woryAyWITy6iHIhqhTA6pjQd7xGp/pwspQWK+g7i6gHFaY6W35o63xoKq5lfnzn6b5mKrulrWm3ItFe7j2ujzUiykPQQEsaovlpye9ji2Xhj8bhUhZhpFSTPVUJx77EdqSRDazdhSbedA3bQ9A+Z2y6d7Xlc4X5Id3UCvNxK4JEjaCzAZo4jBVF2hAUr7MiDF9laF4h+T03JN4fwdpEqpoFxsIs93gGQIZKuoYyYoogZgdnJYnaTxnj5ku1/ku9WeVLS7dhuobrY0TzG1a2Gos1XRkp59ysRtbEX6+3xRSYlfe0jSeicutSRheya+lnWXKhepw7fdx72MY6PS6tR37pqbe5br7vsb06FOAn/f5OcGbKDX4SP3AeZ1GOTr+RGXApgmWzFEpOR5KKNUc3k3JyCAVOmKbbbKgGuBskUsNAJX3aUH6NYCogVJ3f++lLRi798/aqG6mmO5C9juwXthAfV0tgd5tuGYG2WbJdRCHoCLy4yv5nne6scKxK62PdWKtZt6d5zbvcps7A1gMkPtbq6snWR9j4C9BQTGOZqFeunuxQqsJYsLc3IpOawUjKF3mcMLP5JLhQhAPa3gZkE6loMVm5c30tXmBs2ELoPpALOVm9oI3oivZh75xKGMjdJniSxcFWFBlzPfu2I1A5j6mwNMQi/K4N5++3Wkv/z/cHj2A7xZPoni0Jewvr6KQ4cPyKHTZGXW7L6dh23voYh1aZT3KePk80XBN4Nhfq6171CwTnmlyygtaPZekwKQ3iNXpjfW3oKpGUuQ+DHImPn4U1bIc5Okkq6tCphZv2gyzIQmMwEYKZFoMlSCHx6PDqvDbB39ZM3lnAEg21MW7rTrDj7Qp4BXyn6E5/IIm+UOethEfzlDLXBt5D/PNRUgixBVfUzP2bM6XAeqZCbpZx2SROFayHQ2ckl+eqJ6UgLNmrXcCxrIlHqvAWo7V44X54O1gOEaUqI/MKaNks7ZTo5hr4d0pcAyJXg1+EPmj7Wo4HlUGeYTBu0xsh7QG0ZY0paYNac0oZGqwuppM/bBBBlXAkyTyJoax9YzAjXWRPK86Oyqs6wT9JKhZJ10R12UOyhKOvNSij60v0kia4DVanqDl5n1oTQZRozFpMB8OseBwxtgvoPy5bycYJHPMK0HyGOye+ayGuwVpACpWKM5wTDawTABBunY/RYMXPKbzDzBn5kk8XyNcTWzJ+PpbT55DXCTvLPb0e61QdVE2bbV+doFcK57basHJZLJLimpdmUJgbRMrmwMmFgxkyMCyRqbZYoqO4A0HYtVzNn/kuDPncAt+eJmcCExHLCbm90w7lGdvsdGVqtoNdwEZjLzKgsDc0mGMkpR1OyDa8kcPo3BGyCsiTKw+5AkdlDEKHlkG4w1zQnxmX62EWgNqZqC7yaRxrcyPuM+N6Js1l1yKXfVrPbYjYkFnru1OPG+xnpwrbSpqiKxwQvQSTaYF7WJ2GbndpB+uev+XoDarcPkue0DzMsdyVvrdfsA89a6X5c820sBTMODvuI5cAwBdOT23a5obPoZcYHSguo9HoMWVNbhMroIbN7HA5htEL/78q6pxKQBDh2SoQt93GlOgZGYCgMnoWYhACALZGxILZgI7Qkueat+Y18g6XE77LtVp8rS2wZqwJ0ulw7gyUQ6i2m1OjaExn52epqJdLAgROGdXCHNOVbugF6rEvp6hbyI0ilu3BLcaPfOzWs9J2/KSdEBmFaDSVbww7n563UNXYDJWcO6UFrvh9jWwKWDSA+qwrwLoCwEW7wetmHjHHjnrTdQvfqHWN15UezlbY/8Lu7/7L2q/ZKzpdZCghyrU7RgqTXeCWY7lpcwNoFriD5TYInRKOt6rW6P4M6Ag0nUrF4g1GOacYpq7QQ6XZpo7ihq/WHPgUlkdVyCSQFMglyr57NgXj0IjCV1+TcDfAIbPmVp1MMwO4BeQhCtnj7GZHUbje4KlFtm04Qw7JmX4sy8RrmcYJySwVygdCCmZ8fBOf8jRR9b71Uy3MlGlQBmLB0z2U3jEtVyJLBtHGOBQAI49nlcYlmZS22Vk3HqiY0LX3lu7rhSMGQZiEV6fbsXBErzaY1yXqG/xswVeywGA58cEft8sBvHso+oGKCYE8wV6I1i9EaZ2E7VSjqbS1Mksr8JBsZU62g+dqaNlpyYda8CTkw4iI9LjaWVG/Yci3IqdpOwopeO9N0aM3GWtAZDds8J3ulklmK+U6DMSxw4uI46KZHXU+TFVO10JssV1L2DGGQjPSPhiw6tRZ4jqadYSXIMpQBg306OsrngChCTXaSJEut4E8qsCTDD35yl7ZQ8mA+Dg2ut35YYUT277qklPUJdqq2zNiZ2v/1e+PXavsoyCT6DZFS5ehOkeh3oMsZWlSJP1nYBTMlXXSIbkk3hrML+YBuQM5qUxwZ/Cam2vD9ko3mwdzPRybexzlggtrQVRYlMJkedqyWTq1pPP2bY+Fp1lN0LS9pHkqs3iVgvGzK333a/C++1wbINjhiR93WYRRhnBqTJ4M6ZgGmS3qZeC3uot5U2aXZRImNNLWtKKS9eRpiXbO0SPrebRPQU0xWAzH2Aeb12xZvrc/YB5s11Pz7x2Xw0wPRqoIbF9NZeoSG3mtbbYtt8efBiQZWZnYSFTVkxr+fskJedTaJzmE4K72JBejejFTaZax3MX5TBVJsBY3J1zdxkHOyUpTFcrAexnK1j9WaltxX/Wp/3J54k1/kAF2Oo29C0BYi204Zdk0CQwXAYZ2OMxTgRRPjYh0vpxsA6jIIKC1gombP7aD0tJd8i62meKU2GXVljOcVKC9c+ApeYu9d5OK//x920ALNlsAUw1cM0MGUW8AX2kgxEMBuzp9eCWDEULh1jHRIrBt969ef49Us/wnzrLI7cdgyPP/kYjt12WMYl7L+necgAeZkiz0s5a/YHGfp9Bt0G4DhHOf22tqY4f25T7plrB1bU2oSmNgdWD2B1ZU3nsLOzhUVOOScdTWm+U6HXy9Af9KzvIFIFgHk+Q1EumrnN9WlldUXvy4sFFospLpzfxmi4IudTax/FGkxvL7UEdqYTbG1vYWPjgOri7PmydiJkywQwCWrE5IVnse3paaYyoYZ/Ny3Dz5lUKTYXBUbJNvrpHIX6OC4kp+QXjbjI6gpAJX1cOFljOOwhG9eo07luGEGDJJlibNvnUAyZWo6EdkHMJHFPMoZPbUi4R1HDzfYrJZMBbjLHlhvS3hpQSuMh6iLBbAL0x7FatcQpz5UOrzMsfY2JyTBG64jIAM4LubXSIIgATr0aha0SpKzZRB9lvsRgMECchhYpXo7CvphLYwPV15IARbJGJhkSASYaDfEcCb7IWvaSgdqlmDiTox6AXjvuti/THTfGfJIjXiYYr49RxTnm5QRFNcW8KDHBGuLRIYyzkeqoTT7JetgFqnyOcVJiJeWz4MoRZuL030x+ENgbYE6TvkyA1M9ToJHXZEkMq8nz0hmXfAdGk6wgv+gMHJxvQ69PA54214yZJAB1c6TG+CokjiqUApgOtNXzla9PsV31MItWkCRDB36hjtDNvLQ2RFiQpeyoVpmk4T8sgWB+Qgp2OxtPnke8XRYVScHE/pN0XSYAoxu6+QBwTehTb6qCfsqcY1RxhoIgswotccIe1y0VYm2nK+w1X22vUk7JTe24Z6mkNbChngxT+QkFxVwLMmClR+Mfex2vUwDTdLKac3SFjb1/eUZTvLrGjGtYWaLXs1pgfg7fW/BvhSW9gp+G0+WdGK8LPD98a7oYwNQ+7TLZfQbz+m/r1+MT9wHm9Rjl6/gZHwUww0NuzpwWYrFmSbJFbTi2iIWwQtl0l15offL3SQ7qMp2+FTT4gvPxPVBuBMAMm2K4Xkc3FsDospzn8EJ6ykeMxTTDo/BloLyVwewDzN0T3jaRoObxrdt7S4YSk1CuZlPOAg31sAt1Go2bpbXGkMTbpckho2shm92LNrnakff4fQyfsSub7KyqydB+Q91iP2ydulUAJoEiGQSxhfbsstZL7LVadzSEol0pmS3v6ZmJWaEj6QKvfO87OPmzn+oIt91xFE88+QiOHj0sJkfsEw+syC7CeydP4Wc/+zlOnLgb933mRNMTl/NoNp/juR++iL/51t/jnnuO47d/56u4cGET//zyq3jm6S/gkYcfxnw2wyuv/gwXLpzHysoYcZpgsrONo8eO4s4770C/30NR1Hj71+/g/VPvqgl9L+tjMtkR8/S5Bz+HjYPrCoR/9avX8Vd/+S2cuPsEvvSVL2Lj4AF3MzVQmBc5XnrpZTz3wx/hd//tv8Eddx2jc4nR+ssEWTLCKCXAHFh7DQX+zjaZO8suqWxYL0OgSGndVhFjWRYY9bYQY6H6NLZBCfLJADAZjKfsI3h+gOlsirUjfSBjqxBuLDTmIoAwtjYk7UIrFpMUG7vJb5VMlktkrGP0Gj+rt7b6RFsVKJUk4LSEIU2MyPrNtiqUqtVOsIzZ37BAki6Rp5RmUgJbG1O9ZH1lD4ttq1gdr5LFrAQEyaKy9pFy3cW8xHg8xPqhFY0t5wv7YQawxqSX9Q01aT/nkdQWAnDGgpOJNSDXtxpDMdvehkZ6jrDfeI0xZcVyvN1BVCdYPbCCuFcjr+eY59uY5rncYwkwV7KBamC5f3M8mLToRwusZzDTJf+csBRYwsSYSn6uemGS3fVaYvubyX1Dv9SQj7M6UzKsJg1XPXRC1pI1wJRJ26dYfSffb1LmwFqHti2tyZWNJwGmqvj1HFqbF7YNEcDEWG12jFm0Wn+rp2SZhM2lqcBTO3sFPyUVNm+J9su5Tnfz1R7mrqvDmCxmaC/EOtPg8MtTyxEJYFIB3UeJns7Hjr07pgrPTgC1/DvbhQxFLxLEMgnG8o9YYJGOtZzR+p+74HJc2ULlQK/GGll61VOauZHMelyxk0Q1BmxDq2fCpLyLvMJ8QefiJbKetaJhz0tJa5mQokxWLVhC4iCYjgWm+fIA5sW2lm7ieR9gftjme2v/fh9g3tr37wNnfymAGeQhgXmkbNAJOdTM+jJwsuircXOVtISZZd/aQs0hFzlmxLqZSwV3vsNcCdC6UQCz7fW5OxtvNSGWtgxgnPWAujRnQwJoEtC5SCH8p2xqfezLaUCiMykWTHQ2pqbZc2uSZFOIGjXLXIetOfQe5I0wd9omLeCMsgdfTa1NcJ5yptJrLM2L0Z0CPcGrMFR9M3e78H3sC/+0vPFmB5ihHYJMflyV0UhjCTDdrsaf3SDQIGPdAkzOowrnz5/BqZf+HpO3X8GkGuHAkeN47IlHcPTYYXO65JwUXouwmBd4+6138KMfPY/jd9+FJ594FMNRz7UNQFFU+PGPXsaf/9e/wpEjB/G7/+63ZU7y05dfw9NPP4OHH3oAb731a/zkJz/B4SOHceKeu+TGef7CeQyGfRw4cEBM5tbmDr7zne+qnvDBhx/A+to68kWJH/7gh7jnvntx32fuQZJFePfdd/DHf/hfcd999+KLX34KaxtrAnEmw60FSl94/iV85x+/i3/ze/8THnr0c0gZjepR4zgNBDAzuuUo6WgN7hnAW9BvO4C1PzHQGr74jG8X/AaGUY5+NkFNxrBOUCkQpzkRe2ea66qMXpYpevkhvPveezh42xhRnyZFXqOtzzcTHZNTBvBjAM+YLgMrQQtvtZa75ff8maymGCodSzZ2SJd9SXGreY3JFs+TwIbreI7BaIDlgKCQ36y3Y12hMZTL+QCLGSW0xvhQShujpwTBsN9XMoBM0caRFZXcivH27JnJJnkShmIEKmoym3ZOBiiYJBkZwBSYs2siQLcqPXMYNmBiRkgyeaojzLYXmFyYYrQyxGitj2VcYlZMMMvn2IlXgf4hDNO+XFRpvFNUlEbOMIpzrCUVeIXGaBtLb3Jkl17zc+XRQBmlmVUZaDYW07ZKv7c+T+z8OHZWa2z7Js+8TVTo+FWo27Q+aKpL1p7A97tU3L0fSrofC2B6fbDYcO4RfWzXPczJYKYDlHw+3Xmc5xacpHnaMzmYt2u8gKADzNBebRfI7LS+4mu5ZowyOq9WqEu2+YkRpcb8WcVQiUROwUtUcR91lFqrlAa82kIkV/5Q++n7GVnRURphrU/dgrHfBJg5ImwtlpiWnC/eL873Ph5jkBjAXO2ZIsM8CaxFi7p0EUCilqFPMCEjw1+xeFSxXoUlTZiY0Egz9fYkm8uxIkurcXHjsTDvDOd+fIAZwDXv9b6L7KclWNh9HfsA81N2Xy8pkd2Fo8wpzb3GTDbY0S6GzbrLXnKTMdMViy8oFdHmXblJkLKEu8Ha5QDNGwUwG5wj+YlLdVx/acGASWLMqNGu24CJcrYmlXWnx48DrD9l0++il9MFmBwvC/gMIKp6RNKqoFX1eLdhilvASEai8fBwQC+zEKcrFY54CVYoZePRGqdAd7NViOP91iRBYhsSzluXIHFDDjV6vwn355LXeAsATD6qoXm4OVqzXtfkkaqjVrDmSYZGMcaaJKtL4uO9vXkWr/3ou+if+R7uGb6BX09vx3ztWTz2xOdx5Oghq10Uw2bOiqfeO4UL57fw6qu/FIB68snHcNtthz34N0H3iy/+M/7ub7+N2247gs8/+qDk2W++8Q6eeupJfO5z9+K5Hz6P90+dxeNPPIZjxw6pxmyezxVgDwZ9tX145+338Ed/9Md47LFH8OyzT2E4HMkg6Bvf+BaOHD2Chx9+CMNxXwznH/znr+Mz99+Lp3/rEayur4h1Y0MKBuqnTp/B2fc38fKLP0V/1MPX/vWXMFxhDZux/JSaDtI1ZGwV0gDJEMAHUGlMlNpxhHXe58f5RY1JXeFAOlMPSspjrY9sLLaPbYM0KgzI+U8dY2V5G95++x1sHAsAk26iIRL3QLypwRQUMFdSQd/UXJ21dti3JTtpbkSDmtrdXA1Ak2VqACZ6ul6xZ2Ufi51CkuTtrYmOSXBID6c0qxClCznHSgpbj2UqtLW5hUF/BLZ7JONL0LO+sYYir7G9s4kDh0cCmtbb1CSaBp1NdqkVkIG7GE0DlwITrOVMVgQwdR5NPSKZRK9RdPvy4BCs/pNxgmJW4fR7Z8XybRxeQzZOVdOZF3PM4zEKmvwQYBJtsX6wqlAWc4wwx2q8sHsqJm7hTvJhH7cxV19gGfDwaQoMJNuRsE8lJ0Ho6ck5xQU1sHV6En0EXE7rCb6GoW6O1zJjxqYG4yDfF+T8ynlEdpsLdtiHyWD2seDY8X7QpIZuqJSm+k4dUiJs6SEWMMwad5Pl3mFxSHdF7GQ3zWtZMnxJUWO2Y+F5cBPJZCpEQMckeyr33aXAZWBIOQIWY/ne52ZXTe9N3f+laigPDGKBQTo7c8jnNXCBPUgL1lS2KJHTg/JYymLJXtLgRyU9SqhYUsViFJ6vKYIWNHHkdRY5yMSOeyZ35rF3uH8ORijqRMwl+4sGZjc8ZRod33M/Gbxsx3kfYF5yF74lX7APMG/J2/bhJ20As7tC2rLayj5tKQ9anAAAIABJREFUdWhbq3GxCYYDLVukVzl7pAysMmmsoTEJIWsKuF72aE/On0trfJwqRbaXDWzP9+L1l+Hv7fsuB5Re+a3roOfmI+13YVPR1qnr9o3GrcoZtJI9M4c5N+JwY5+AjTyM3W1ac+UnefO8o5ts6JzV3k3lYjWW9nJ7pcmnbJC5OdMkhnMq52bpADNsghe7+MAUaxoGZjLU+4Rj+xubHqpeK8bX04ShqbnxG63ESpj3Apgq+rGssyRT4dzbQETXcrV21JvnLl/6TLwOlqN/I0x+dtVKd26ApqfPKye71aOTc6x1jm2ZtpZ0C719LThTj9Mix8+f/wHy176Jh1Zfw2q2iZ9tfRbztS/i8ScexeGjB63WzBdS9vl79eevYLK9gwsXtvHWr9/Co48+hM9//iHV4AWZ9wvPv4x/+Id/FPhcXVvB5oUJzp3bxNNPPY6HH74fP3ruZbz77hk89sSjOHJ0A9uTCzh99jSGwyGOHDmMXr+Hkyffw5/80Z/g4YcfxG996VmMxqsCZ3/zrb8V8/ngQw9hOOrjzNlT+MP/8nWcuPcuPPXFhzFcobSzj15Cw5oCv3z9LZSLCBfOTvDSyy/i3/3+7+DYXYdMbkdpJiFbPEIvXhF71vR1DGqOZl23fo5hnRfDtqyxuVhicznHaraFQZWiZJ1evECvSrEk2KKZSF02bRRSpKi32AdzipWDPTGY1hYjSCaNETNAH+SuBsZM/EwARnY1dvDKWlJ7SMOcMbbTAankmZXqQQlO5dwqtmmIuI7R68Xq70xH2ulkrlrYrB+jv7JEHZO1JIBK1Mu0nC9RLSLkc5MSj1eH6I16kqpubV/AxqEVLKNSILP5p1H2GPND8ECwRJddgamKMs4BBmoTQy1jYCqdKXSZqlhgl3UGLM5zKhYVFtNcUujx2gBJn3Wnc9T1HEU8wnQ5BmLW9fasRpUMZr7AYDnFgYy9JonDI9Tl3Jljjq1JItWSxf0XmrXRk3TmimNmVKzhE7MsKxl7QCVhVWrAakidDmtACl9vvVmtVYmYMqmFCGxtbHhCNheMebS2JpQwB4CZCWDOopEYTNZVzkurJbT1vF3mTKRlC7k4VrVdM5ZuN7hsX6f558obGvmMM7KYZq5DIEfp6qys9XmKg2T0Y6ZeHDaaAvF9/JVqPdVWy/YlGgTRzC7sk4ypxmQiQx1wxOuIsJO7RJYJbc/BMCYbJAYw+Z6+THlNFuxtSI0pJV+vz66xPS+RFwXWsxoHswpDjXGE6TLB+WKJIh0jj1K9XzLj4LweHNb9GbuaW+E+wLz0NnwrvmIfYN6Kd+0jznmnXOKb77SIKZjVWKF26F/H4m4PD4LUUFu2S1i8BC28V1IZUUJWyM7F2wrOl1rQAoMpOZJqoDoLurMHgcUKctpwCU1t3nUJ3j8CYAplupGRWh3QUdQkL8wgypsiAErfOLXRSb7UeML5hvrpmFRdRtbVqC1Y7FxiG8wprHZbdUtE8P5yjiir6mYOah2AJRbcMJsAYW/meDeYCxt/+LcZttgcDk798uZxzay1JbDmBmyGraqToGV2BrPR16q/qwHOUL33AYDp7NdvLsAMbAQdPM1Fti1DvpqhxgefnQ8DmOGV+ntgMDO2wWjbkoTXmAu2E0iNecYS863z2Nk6j3y6g+23XsTts3/A7f33sFUM8cr2/Rje/gweeewhrK2vWD2fJJ4RtjYn+PWbv5bsc7FY4Ec/fB4HDx3CV7/6Zdx22zE5ZXJePvfcj/Htb38bX/7SF3HX8Tvxs5+9glPvn8PXvvoVPPDgZ/H6L99UXeTtdx3D8eN3YrKzhX/+559gY+MgPv/o57G6Nsa58+cFJsloPv3M09g4sKG5zFrK43fdjRP3nkCWJTh9+jT+8A/+FHfcdTueevZh1Wuy6Xw/62E63cGbb76NYX+smsG//7tv4wtfegYPP/I59AaU9ZYGMuOB2pT0krEAphgd789p5QTGXhHUWe2cAUcCzK28xtYyxyjZwrAmqExRxQX6NcV5dJYtUSxzM4Zb0jxnjAvvLLCyNkYyZquQ0P+Rn2KSSskuXR4rl4DwAKoQsz0XrcNlZTJO62MkNtj6inLrCnXVNlck9I1T1GS6l8Zm2voRCy8tS5oELbEzmSIdREiHNeooF5PJfYEA1eoyE5P+Jky+pECRYbIzwfrBAaqI8slG59L0JFXilp8khslYOrYvYXklGeR+NrLa0ubN7RhbnaPNai1nlDLmJfJFjrKw7sI0mxqO+fkE9DPU1Qxl0sdOPUIZDdHr0/2YPTqtLjet5jjUpwiTJlZ05s09VmgBpljDYPDXSRyaNNbiApoNUUIrJrSpW3RVlMAiJebW7sRkrUF+TUBqbWTIBEsSrVli8lwDmJ10pZI8BjKliCHvt8wwW/YwqWjA1EMdxwJlBH6c2W0/2Qb3dvYPSxxfvJ2IJxo7184cOpVbin08FlK9oxvqWDrDWWo37WH7l3HPeFwDmCZhJctKt9YwXjwp1oKrV7lL+zkv1WuT9Zchbgv9bRPKYx1gZgY2ebmUt5o01uIXyW3FiAKTvECez3G0D6ykOZCzLU6COhtgs0qwtexhqWefrtA0KLI6Th6v+XwH21cr0tkHmFdrJG+u4+wDzJvrfnziszGAGTZRY+OszsEkOkliAVLjlNbI3ywoI7NjLqn2XquzsNMKjp6y2ncDBRaXB0MFNaJXvYzXJDpoNJLBXR074NNYyj0MwycegY86wAfZSuUNFY9Yiwpec5pyszSAKX8Gd5MNpBezjdqMtPcEqWfjQvOpcZHtAsxGOt3pI7YrwPcfZKZgblDK7HJ8+t7kmbUcKlFyWavqUloaqrlx3SxygC6u9PEaWK+pC+6+CviW6NEhjzWUlPWUzL6abUaoHdvLku4Gi+08DLJnBaah8boC1N9QBrNhgdzVMDGA6Qn5hg24Vo/uZQFMd5G1PpgGfq1nrwXAtPDv9sdUjFos8MaLP8I7r/wYo2SGu/rv4PbBu+jFM/xi6x68U9yPx556DPfdf48F9V4fyLX0vXdPYTqZ4tChdbHf//D338Xm5g6+9KUv4XOfvR+D/hB5XuH553+M5370Qzz77JN46KEH8cYbb+LXb72Dxx59Avfccy9m8yleeunHmMzo7LqhtePNN9/E0aNH8cCDD2C0MhAIeP311/HuyfcEPNfW1hSMT6cz3H38hMAvr/HMmXP4m2/9HVbX1nDPvXch6yU4sLGK4WiA02fOSs57z4kT6PcH+PM/+4aA6rPPPIWNQxsW+FNPEKXoJ6vI4pEcTA3IWL9Dk7ayH6ftDarbcsaRUlCqZ7bZygM7YkUIDGUoJ0kfwQMbe9DJlb/rIVuu48yvzuOOu49ikW6iSqztR7JMZG4TTOaCqRc/j78346Fu+wTfr2pLfvJG87zoyCqWywSdzTw1+bzJfO0ZNzaUx7bX2e943jvbCxmhjNd7qOKpOeKKyec+aoCqKHIlVpOqhyjvC5SuHu6jjsnIGvjS/qnWKxEi7sE8J61/Zvqj45bAqHdQZkWu+7CErpLABI/O5rppAk2FinmJ2WQuAE+HVt5rJhYIBgkQKhotlTsCWTvLERbRqu4/ywJ4PqwTpinNRraDDDPV2xnDGJQ8xhiqXYnXH1tZgo8nTXmCGy5rRtkOx88zlEFYqxOrTZXEuWkxYu6vZqxmbUkqOhoH6agUJXb/tE97IoPViapN9VYwAvZst4MUF/I+FlEfdZJioR6YoexnN4sZSgc5Fxi3hPrJi61hnlu0P4V6TtZ6u2O1GD5n+izX5fGXxwiUzFK6ut7nPadbMJMVqdQ7MzLmBI6uP+2Qq82pdJPwjdLKT4p7aZZSGgusZksDmOoLau29+EWwyo69HP+EfS6XNPaZ4lBaYphS5puLwY97fUyqBGfzBHFvqPfNqwSLokZBhpzfbvijZ+QqZlv3Aea12j1v7HH3AeaNHf+r/ukEmN942+pefJ2zEFn2p6wXIXiymkkDfc4EyfDC2McmXej/aWtf2GjaUyYgy1xGK3lNKJ1hBi0wph6Uq/jdg8BQXt9uVBYgXMX16iPHtQFOvkja57YMLwNGBadkMAWkTWIssK7fNRYDHnh6Zs+B+NVceK/6BLmCA+4GmK3GaC9fFeogKQNiVpeGAyQXuBkp810zmLGG1y2g9BO5yI7aBRQGLI191LezolZDabImTjs677EuJkpjLApgh/I1d9kLrby7APOj71EbUrRzxa/62pJ1V3B3rudLW+MufqpqHekF0Tyz13ZQuvPwogGgJ6/43Nqz6+uJ5o7VJFl/OnvO5SRKQHTqPZx8+XvIzv0YRwenMa/62C7GuH3wDt6fH0J5+Ct49PGHsXFww2NL68NImdnW5rZcXFdXRkpInXz3NCZbU9x22+04duQYsmygteP999/H2bOncfjIQRw6tCFZ4oULW1hZWRNQ5IKyNTmPs+fOCEgquI4jrK6uYDQee0nCUk6n21vbmM0oXzQX65WVVaxQLhtbv0v+7d2Tp3SubJtCgLmyOlQdJ883X9Q4fHgDaZbhzV+9jfl8jjvvuh0H1g+4CtUMWVL01CeSADNNe9YmQ5Fz6E9LQxCrbCuLQowh9xsG9BcWC6CaYpgudO4mWWcEbcYx5LD4PvbAjPIxtt/bwbE7D2KRbKFKlA4CW4NwL2pqPH2e8Vk3VU2oTdwzG6i0CUYkBJhVgRrWU5Isl/YYr4ELxkGsGwz1IgKZsJYnMSc4DVXyJc6f25ZhUsRgPCLANDlpREMUxCjLQonbpO4jWgyws7MjyW+dGMAkAArrWJD0as9RnSjbbrBfZ84hwurosLm0+tkGpljqINVetuNS5hVmW3O1sFldHyPrZboXba0mb1mJvNzCosoxZauVeB1pjyZC1r+VALMmwEy30cPcGczakgkNkCQI876fvmfauVg9JoG4wDldbwUYTRLLmIMmRzROksTWboDLWq2XrKUK+eqgHvFAgeBYCQyrkVcFJxlpgdNE9anGcHJ8KZGpsQCwma8gj9ZQsyZSwM9qMLtf3QSmAUz7DgmNvWvMLt2TVE62Btp64v0zO660qrX1FrJKJMSVTIHYBmZZUnpdI8n6qOKewCXdl9W+lazvniCouxd2zyu8LiRWdXw5Adt+KO8erwlgjJapxlfpHtAiabKY4kBEmaw7F9ONN44wryOcXcQok4GUDQTo3E85ljxXsrQNyL2KAds+wLye+/n1+6x9gHn9xvq6fJIBTGPi+KV2VvLn915QTEvJlCc0e/L+UiG76gBz1yLsG4OOJ7TpAaU3vpe0SGlGowwsT8mXtQYboU5R7tu74tGWObqK69XFx9p3CucxtUEYSxuApG0a/F1gZ7jAM8Op3ytgCr2o3DzAiUsDoh4WXPMLuS5TadeHNGxCl+jrAHQGbsPUDAr6CcFkjZybEWrVwpRkFxygczwNwl2cEjQwGbTVJoO1NgeBWSdL7nUmZg2JPgHmwPrszXJgh8ofz04zjOnKyjSdP/IedQGmG2uYXu+as3XX/85ezid25ctcW6ypN58RX2Yu5yDX/DV0WwwGP+HDuPQxGAx1mSbnW2LnwmmcfuV59E/9DxxPX0VRp3hl8hmcnm/g4dWfYloNsPHQ7+Phzz/kDJSxSOoZ6Q6XZNQENJTsYPKJ6oceMhq0eH8+czuuUVF2SKG2FBzWazUE4QV7EbIth7NdWkb9ArogqzU0McMVAS4a6CytdtHwn2a7mxExSLe+j5Ijslcja8lVUwcsioUAeZZYGwm9PybIsho/tufI0pFaU1AKanJT8W3WfoJN2fNCNX0EC5T8bc8LVOUCWTa1fafm5sC6O0osW+fmeJmhWvQwOT3FoWNrwGCBIs5RqD6SDDmdR7vPm0sqeabe2/MDQIDaVoEiM5Rh31ICTIJLa5VhX5YwZKKV7CDPicYzNCRiDepQbULIMjIbVuU1Lpzb1n1NsxTZiIhnYa1GdCyrFUzTFHHVAxZ9SWRXDmZyceWXSUf5OmOAzSiHTB7BV4W8mkmySFC/Nj6i11siJOzh9lkBYJJJlKS0qOUay6TF2kG6p/I63elXNR3WAiQvN5HXUyzYZiVaR52M0Ev7Ooe8ZE1qjoPZVAwmJbKRK5FsneQ325cZEA7n1XUUVj1r3FPdqNVfhj2S84zg0gCmmRyZXFUS4V2JgtASzGp71RJIjm3mkms9jM0wiXJOAW/+owQSzYlqzJdsk7OKIllDTWa5ZjuS1rhw7x5g989rDDv79wfmlf/C81NNmUiYn6GnaHhfF2AKjCa1AOY4YcKCIL5E2huiinpKyqhXpcj7KweYjELo5E/57Qrrz+k5IElrrb2QMJyKIiqLEt4DSvcRY2sxw9oyx0ZSAekSSZ0iYs9ags8qxTYl7qynzTK1LKHJ0KxYCmCamunq9vveB5jXfHu8IR+wDzBvyLBfuw+VRPbttk88F1AuLloTXAJKF1gDDL7gB2DotSlhh+hm7myjCUlslws2tQb2eSHYbIjMBj90QGRHqhQ2sJahuHbjYtFAG7ipdkOLv/dcdA1ouE4Fq369BOO8PmapNYzeV0ojGFi0T2ubEgd1mikfSAy0v+OfCDC5yRFgLio2oeYmB0xzc9eL3LSApgYEmU0T9YtkbUNdpcmngrufJUmMMbEAm0w83y4ZEBPZsW3WqlmhgYKCFKslCkF0d5aFOb2LJetkV7rVtb/BGtkG3FuAaQBT7qvXlry85ILQJB2UzGL9XWhTYs96MPvJWCNHNslrnH7xwg+w+dO/wSNrr2EUz3Fy+SjO1CewyAvcNXgLyWAdhz/7L3H33ccbJ8/QE5DAyQJga/YepKNkbhhkJzFr3Mj6hUQG52SumsCQ0JLlSUkmjCFiKbaNf7Pau9AiqhvE8fpM1mh5Ge9RKWBIiSWdPN0UxyXNqkCWPLFCqsCfrqsEXtYuhIEujWhYC2g1x8YOpm4iQ6DD1iX8NpBp8j+Bt7JCueAYsG+j1dBxT6E0T06aydz77ZmxTvAAMCUIwdUSdZHhwtltrK73MdxgW0ofB5mkeGsLclehVYmAY9jbdrPqGkctGg4cBVIMwBmYsdpFI2I74E1gh0DQ2J0UvFZqGQ0cLxn8LyrMZmzpsMRwLUM6YCBuUtkgvpV0t+phOc8wmW5j7XDfnWe5b2T6NmMWu0fsjVnTrXWZY57vYJGXGGRjrIwOCGCGJTHIS/keMnk2+gSYBMARpts5diYTHDy6JgAc7qGBWGMzi2oLRTVBiRRzrGG+HCLrDSh21n2syxyHejMky6laNJERNEDsxkoyhylVJ2rGf608mfNcfUIjzntjL839lWfCpKDVVRLoq2ZUG6glRlin3JbIuJ60uU+cuwYw27pTr5BfWk9WMZoS//LnDLM6xlY1RJ4MUUcxiopzfDeDGeZAm2wIJja7UjmXXHeaDFB4ZWcdtP0qKLZo1sO+lkuM2Be1pEMvnYn7KJeJahwJ4MRgXjLxufu0+Bm8hywNGfYijDK2/mHdqSW1qNpgeYrcaLn28V7QbbiKsVPMsR6V2IhNjUDdQkQZPNnPiFLjGJMqRjzs65lmuxICTPXh3AeYl54f+6+w+bz8MA5+f4BuyRGQi+zbDh7dDl2LanBIU3a8XQ3bTLkvcB2OJrCO3NYkCXEWR0GCj45qFf2/L0YK7V3QQ22JvSW80zb9piflNRx5ww72uYF0DVcean34Mx3cWmMfg8wBYIZxUbsWb85s19k2JL6Gl3BdDt2wsWGsGqZmN+RqToYOsXGNcZYoo8pNjqYAjHO0gZZkXTiPrIarKI1FkcveRQCmfb71CgtfqpFVPzalByxgcclSe1ae3lgyuODGTWkXmZsWYIYgs93Q256vkoV15kggLgPnuuuErsuduDk+pN0mAqB3t9brCDAvJpXtAkzJ0ZRkaBlqrV0wF0e1JGFSaVnjlR9/HzuvfhMPr/0SZ/LDiO/8D7j7+F1inyjrPnrkMDYOHvDg1qWJZP7EWhozQ9BoRQZmeqN5vEzVYoLBs8lD22+yXmZawt85G8PQL6pRlAt3KQ0T3uZkqHULjJt+JxbUAmuZg2jt4XlZr532Mxhcs09hAFmUatIIxxIz+orVm0GyXwMFbI/AWkTKEOU9KbOfLOY1sQciJZEJZtM5zp29gDQJLSisgbtJ8KwGkFxJSuAngxgrL1ACj1JYMZU9LIoCSX+J8XqEqMfzMJaUbCLlqlZd7a2N1Bol1PL5DtJNBumSjCW0LwLooN6xbKfAj5c8aB1wIBT2gDR8Jve4pfV8zOJM7Ui2t2a678PVCEvKX0W28TzNkCeue6gXsQPMgfpo8jpiOauG+WCMnPpa1jnyciKAGcU9DNNV9LKhyU3d2KiqyE57yYulHlxmSqODGIudSv1NCTDJYNp8sbXR6hTZj3WCstoR6GKfSJr9JD32w+S8I8Bc4EAyQYqZgFovGZr3gsydjFknG0y5a+Ph4Oszz5UAM9RF6rw1l8xVPiQ5lIxRDbMNuljlBmDa3hmcYtWepZECW+ASSiNsq7A+nAZcaRqVIYoHmNUZLpQ9LDjWnIfswUqn3s4SelGAKcbvcgBmm3LfG0d01S2CwXwumdyna3rC0iRgmJg036S9NCHiPslkbIdl7cRmilS6UrI9ANQSLwSSVgKgMgBPlfDOcx8mwJRoTbOCc46Alqz2AofTJVZTa5PDJJMZ3RkyntQpzi+AhYBwhLxmvSgTSLuip6u2Oe0zmFdtKG+qA+0DzJvqdnzykwkMpjU4NinQXvttc7Hzr4a9bFuZ2OJOUGq/I5tnDnta8ixIsNUv/LKBpbvWQ3fZaOIsf1/49L3skYGAa/u1a8Hunr43PfYcq9XUNEpgB6RuTiMg6T1DSZBZE2IbmxCoXNuruPZH3wswef/DBmTudLvvlYI2bmpJrNY1AneSQ9E90hIcYh99Ikkm+6GZUAv7AsEexpWvVxccho5eEqaN01RXnlm14JSBBYMGZnIZ6lrruCBxbtmPkKlXbY8DXRcv6n5azVew6uchgv3+tb8HN9UnNLkgKy5iAob34noxmN3ntpuQ6IJOhdZMYqje0uanAUwmPwxkJlGN6fmz+OULzyE99U84PjqJd+e348gD/1btSBi0Wr26Q0dnJY2ZsXYRCpqXORaLmeYU5ZOh7pN2GsZimnSS80+rqZhKA3su+m4k9db0Pm+YUs3UhiXyFcWBg4JzMVl04/TG95L4c/4SQBaS44aHJ7R5kCmb8YxWp8c2U/ocu1arlbOFLIt4PQzaHdwJdPaNySRThR6mk5nqSw8dPCRgoyeW4xMtMVXT+hj9uFQ/TAEOfo5Lb8O5pZE5rebVFP3hEhHbF3m9tQBmI2ttJe6hZ2R3+bH70iYr5dWpH03CbKuJPbcm87U9rAWYtjbICdVQo5afhC0vyNxKaxpjPs0x2d7GcDVB0q9Ri+Uk95OakqLOgDLFZLaN1YM9zUXJQFWr6axfaHch9+sci2IL82IHo+EB9JMVSUzV39NdUsVgNmuTzT/+UbLbZYrpJMd8tsDBI+sq4TB5sM8H7xFasu6vnun+z6MxtpdDAUzW5bF+sypmWMMWsjhHkg7RT0f6nLJibajJr5mo49gF9UhYuwUwxW4HR1gmEIlCOoYMWne5DzAhU5qfgWTL1mbGHF5DGxoma6wO1vjywmXeIT7hvLX3qMco62EpmU3oIpvinJv8LONEZRmhF2Q3Cd6NUXiaZtDz8QFmMxf9Q0L6Wn1NqYRKba3sJ1yHLOFEZpWJV9Y2khX0Ha/xxAhr/0cBTHt+zXGW3ypZ4DxOTBZLL4SU90z1wvYC+mjN8xxY5jgqtRH3RzsBrR8KFisUcYZziyXOL/tmSLSMrVbUfSna/f/qxGz7APOm2u2v2snsA8yrNpQ3x4F2CkpkAzA0XSMb5QYXUAYurfujy43EBFltkikJrSeHmSqYXXYTQLhpRtgQTPLTSrk8EbmrsL4JAh0MBBfRECi2tXVXZ7H6qDvxgQW7WdmDjNey5QygtTB7QUnYNALwVi5WxgDOjO3SzHz0dXxYsHxzzCA7i2YT9usPDesVtrWxXHPKCmrcYc95BjeGUkjo3MhumXIgLjvpDj9eu1N3IbtJM20zlmW7JwgaOZlOmt8x8pI28PYCBuJ2H51Pcpkc7wOBgAJPZ3lkDd+kud112VvUkOWxZj6/WV8fYLNddiUrfQdP13pELgdgqk6azJkCbTsjrnWEXeq/yjqtyQX8+uXvY+fNF7CRXsC0HOJMfgiPPvEYHn3sYTE25nZpWRGyaGkycOmfngwFdRWljfMdJRzYCoRgwqYfg2YzUlOAvKRhitVdMki3FhouXRVwIK9AyGqtPrSWumO3jiDG0uSRatBOSSqPIYaJNac9Z4ys1o8BfFXNG4OcwHgxcDSO0tUYAgWWAKojSmzzpv9kEtGshQBJTRV0PgR7aURnyYFkpLOdBU6++y5O3HNcZkIhx0a9wE5ZYpZTQl0gw9TnCCXAfJDYR5K1jpTfDkFrluliS6ym1AxUGxA8daULto0J9Ehq27SMCGuVXZnAl17rD2x44P24HDPdXz9eEyRrfTD2T/BSxyFDT5Mljq+xzXRtZc1jnC7RG1lzwbri/wGLWY5lnaAX95FXc6xs9BXoh5pI3kduKJLGOmBkMoPAryhzrK0eQhqNnOUNLWCMzQ2yaMvX+npKZnSZisEs8hLrh9YsGcbPCGygZ39Yh1tW7IcZYYYBtikDdoBZFiXKfI4VXMAgLZBkY/SjsbkDVwuU9cLmBhuESt7s1qnmhyuQKGmsgLnfD0ljvbUI/84x1Jo9V2JGiW/VUWa61+F+BemywKUndCgj5nnoeFpvjKFtGU5n+eIlFssIZ3Nzyo3STHtzAJjar7XXdzILvmeJ5bxGAFNzytucceegikK8LpMwTILq3zZulri/VOywe6VVCxJP9Nn655Jcme3RINhcm7Ms0wvTcolFMUc/KnCYklqejxICdGBO1epU/qMhAAAgAElEQVSH4HOZ9nB+UeP9sg+kfdVtmmkS1zHbSEMrLzt3px868vMr2RP2AeaVjNat89p9gHnr3KvLOlMCzL+WRNYZJw+sxeR49rurSPQwyP7WLHJtIK7X+pqs8EpS1oBALJjXS5zds6CqSaA3AVOQGjagrWO8clkXdl1e5OOmDYFBnUkyLaw0MFk58FbAIFMMHyAfmwBE957uhynRb3bH2XArtYl00N7FtsEQZHb/ZlUznY2zmz72YPrDb23XOMnns089GSu4iY/6ewWTEj9Jq/PUWWsDb0CSTs6CsKqs5bBJQKIeemKjgmTXL3bvvL5EAHBdpul1/pDwPCswdBdZ1buGCdFdUG7AuRkzHgK5tj8n/WXIg0jAl9So8wlO/uwllG99G3fEr6Goe/jVzt2Yxkfw2OOfxwMPfkbtIizHRsbSAi8GyKGmUh36KMFblgrUNB6UiXrdYmPEEx4CD7hMKmgut2SFFPALfBq7ZYYlxrjZOmty1SDntDWYxzDpoQFdnluo7ePstfpNGQrRWdbBlFZoPi9Rba7ORERLJhrJPpl5D+tDBaTEAlstHWvxQmKG50IpJOsTyTzm0wrvnXwfx++5A3GfwSmQ0C2aUHm5xE4RYcIa03qBUVogTSi1JLjiHMqQaUxt9ykKjoUBUHNZJWto+wqf03Z6mbxQT2aoedfiYhF6qR6KluwUA9w89258pCRAMGYyoMtPoSxXwKlTM2smTZTWJ2rxpX2NTpqTCjvbU4zGQ/1tkeeoJDNdYrHI0ev1MFztY7RCmTDPl5JoM1biF+9fCMh1L5ZsvZJgPFxHtOyZK3ZUSpLK543tUJrnz6/d4DTrQyPMJ4Xqa8frIxunzrMYEhtkSjnGS6SYRgNs1SkySmTJXJcVimKBlXgLw3iBKB1jGI0FOvS+aqrepZwjdPYlmPSO2QbIw7xX3bCs/Zx9D6yy9RvlzSQbG1qLKJHgxkCC9ZYhaEyFeJcJjI0N9TnrNcKtBNoSXEq8UCxbL3GmXME8WfVn1Hox89AERsJFKoFoLV+1pweAaRvVJ/4K26QT4c0xpQbrPN8WQnQM1C65H4Z9rDWTkFrD2UsDsFzrrC0KS1am07lA9njYR8rEFE2f8ilGSYWNLEbPDct4P7jW2ZjPgSTFvEjwTpFgmbJ/auL9MFmHyTHf3fZlH2B+4mnzqTzAPsD8lN3WLsBsNlrfobi52ybeYagCMBIz2Wb+A6gK8Mn0/oYybONyyaNnmtt9zZd0/0VXDmsb61VZw6/qXWtldnZ+Jgm2dgdG4FlQE0CN1YuEnWj3jhRkVx8FMLvjfy0A5qVkNZczeIG5tTpJhQ1BOaafr8I+fDmn0RhyONHobWMse6pazqBP7tZ40ZQisPb+GquHY4DfZr9ZB8pNV0G/u1caO7TX0OiyTvVT+6K9AFOGSooZWxB+oy7epNn+zJJcIdi0+FvfrOIjXJlun8OZt36B8p0f4FD+U9TLDHn/HkTDOzBcP4Z77juOAxsjgT9bp4LJCVluykXNtIcOqwyYyWYTwNl6auxNcNYU29JxAbU+ksZ+GzjNBTDJKgogqlm7OdRapM1/GatmIWioQwtBuzGjxsDzRvg5BMCk2rS23lNAkQFhREsUC9b1XrFPJlM0ls5q5IzNM/AV1icG9WQ12bokxgDFTon33zuFu07cjmhgslK2F1HwHkWY1hGm1RKzfIpBXIgdW/K6CeYicxwlYOHlqs6QY+kST941fno3sWmDEuSt7b3RWrcHYCrdpAUsgDPb18ycKQB0AmgybzamXB/SNGsNgJyRUx1jAwpjFLMlti7s2P6QmGw6SwmWUmxubmpeHL39EHoDgm5KS8m+GbNKMGeMtrGAJl+mdHuAQW8k9paJyyriONG0ySW2zmu1UmAmPzOwTcnO1hzj8Rj9EXs0tU9hu6+QcTKAiSjFjACzSpD2elLpsGUG+3iu1NtYYV1pkqEXs8UOpbk8jwUFsrq/1saMyQeaOplBT6Me8drZMH/DHmQ1l+H5sPSAMdAmhU0lx+Z9aOsNzfiqnb+8b/b8cJ6n3t4kONabDJ0etTR0O1OtYB4TYJo8NgwKGUqyhbXmXAfkq06f6789addjY7P9v+vMbfftcmIBS5R6cluMcut6z/ryLIrEXPZ6fA5r5LMCdRlhMKR51xLLskRdzjBOgfWMBk2eYKE8ltM05rMwx5LOwejhZB6jiPugFoHlQGw1ttgHmDdqu7vlPncfYN5yt+yjT3gvwNz76r3gUsuVAJT3xPRNKkhQwhId2nQ0kjgHnAoSdslD3eVw10q9OzV4vcDJ5d7abh2XLdgdR1zFdh1e0sGmQLazZg1j6yPRZDA7J9D9jJaluDatTa4KwHQnSsNlIZCwO3cj7l9gbcqSQbC7yEp2RVZE4W3DlAaG3e4LGcxWZkZmWqyzHGbN7t9YJTODCS6fl7PZX+78utVf1wWYsn1J7PumAZiShfkcZRKNSxDPj4EWG5EDeP2lH+CNF3+I+8e/Qi+u8G75WTzy6KN48IHPGcNCZ1M6g6oG0+qR+EVWhsEq2apgIEPmS8ya/95alBiwsnXTJII2Zyk1JHNTW39FZz8NVJnDqLE1NEEJQNTAqrGmZiy0u0LMmDg5uJI9dZmJWDe5a5qrbFCt0KRGpigEaDIoMiAZRI0EjQZqwz7gvQk9waaEy5KAjMCwjwR9FFMHmHffDgwcwNUpYgKoCGC1XRWlODefqR3HSsL+nWQqySAaqFCyhy6fNeWXHGeehLmfmnlRCxACwDQFjQHMdu9yAEfjI1coBIBpq5VJkXn80PpC4J01rFrDbX9iq5GQiGoUD962KygkeKokhvM81/vGKytI00RqiO3tibUMWV9BNiDwr5EXU7GzWm9yY0o1l9SvkPWpMXrpCnrpwNumEM4t5CrMpICVJlgCwfZpOoWmYJntbMr2NjXWN8zgp7sPdxklMpGlTKQyzNHDdhmhJjvbY3KDLrkL9GbbOJgJoRj7rdpLk3LrU1lLqJYh3ueS9ygAX7GXvAecXwEMhjpiK7UxdtIkvPxMT/cJYCpJIrm23X9LBHjCxdl6u0d8JmiY5BJqyb7pUkt4aYZFZ+tVzAgwZS7lLJsfWvLOYOzkSXbVX3rJqD7+Gm5un0TF1E2CG9Pu37wvYjCVnlDt5Yg9atkSRUZVsRV5RiWSJe23aHlXYpzGGCq5xPthCiAy9RLr17mSLXS5PcOa4jpGGQ3MmV01o84GdwKdfQbzVt/lr8357wPMazOuN+yocpF9J8QLF4M6u0/NFoaWoQt/NZMJkwbJJMObmJvjoL1KTF/TvqS72uz5jBsGSy7vNuyWT1odqnq4dUxhuGGF61VgE1pD+yYWgvCP2qTCpuCxnAczdo5XE9BcDYBpkrBOccgeWu8a7sMXvWkhex/cL2NqNMkKqEl1GzWIuGpqdexGsV2JBY67xzlIZ3lfyGCq7tbrlq7m/bi8WXgTv6rzaBvApMlP6Ft3jaOySw5LaDfkoIOxlXrW2ndPPqjAay9+D2+++ByO9LcwGvSxettD+OwDn8GRwwf1vBPgMeCn8yfBjQWydP4MJiteay4Okysig+XAzFiCQmyq1/DafOV7vVWGgIK1V1BTeTfUIdAyWanLB30haQCmgvzgOBvmr63LBDPBvTY4zobaxaLpf0mDkZ7AFMPwNngPLGgtk5rQk9AYJx/0IDcRwCSD2UeSDGXyk+/kOPXuadwpBtMAZlyxDQoliCb9LOMEk6LGTlFgJd6hxYzAhfV5tNZBWmb1kXZutjYGsGFtWwJDbONAgLpHNeI+odbFr/sV7o/VWNvz395Hfi5ZzKIoJG01+a59prp9et9PSzJ48be32JDkWO1YHBBVvKc0dElQsk8ScbIYyhJLtbPRjoks7Qlg8th5QZOoGKPeATkPax1CrppM/p3y2KaVh4xwpN1GXCbY2ZxjujPD6oE1jFeH3j7kgw8L56FkjzXZ9hRFlGGnAGZ08e6xz2GKcr5AeWETGwQd4wRRys8nk2+GXqYS8PYlZBs7xjz29BPMca4zURDugd2jlnVtpcsE3hZxkKcOjCSfK0vA8O8yGPJ7bc9KaEFDQMoEBeWe3i6IAFPvqXGmWsWCZkmSPocxsyndsJimL9D9lhGcn7JWtOu9sV1yfbMXBKWGnrPgEyATR1tSyF72I6DHsp5qjkg9YJeIsr72tl6VoxcVyJJarxnGMTKuPTKhsgQZ2yapdVIcod9jfXSE8wVwLo9RpiMUoHESkJfmw9CNMz7pfrlfg3mZE+EWe9k+wLzFbtilTtcAZtioP/zVuxcEY9J2wdGGmDRuiACzqekg89MArsBute/es/+HaOVSp37D/r4LYIq+CCAzuI4ao5mlgaFgBs/HLLiZOrL8MICpDaJp9XF1F+drM3AGIALjHeaHE5qXNCO42ucUAhXVrYj5sbov1Sy5TNJk29YH0RgHSxLkHgyG+6wN2+u71CZTx6yRpcZytBK7q30Vt+jxugBTRkvW8sMi9ub/bszFCdSF+lyah1gdEuNUSnkJMNkH+Bcvfh9vvvCcerTee8/dePyJxxSYU7Zp2rClGE/ViFFqSrfUJDVjGQEbC5AtICaQ8p6EaltiElHVR8qh235WD0BngrRySPLaXS/N/jiY/ASHWhtRMu3WdsQCbB/upvTAWM8QEYe5Hkxlijo4yXIcegrl1T/R5Xk6X5nm0L7D6jEtkDWwp3MQIHZgQIYvGsjwiABzMcnx/runcOeJOzoAM8FSrGSFWACTvWgTnJvnGMY7iKOF1lG2lVAZHNdZvwKdv0tdXZPvMkoDmAZiDGh0x4PnGWpNjRmzZ74zOZ1NDr9z3lZrSIKIvS4Du+YsYRgb8woycE9wFuSJ2jtri+xN8moMXqjTVZ2+pMJ0tGatN8EalRKsg7Melxx3toogUz7srarOl9cmtlGOrbXApeTN3npFik/OwzLGbLIQgzleHWO0MjTG/mIbLz/fe7bqGqIU+ZJ9EGsQ8kdZhmVRYn5hC72iwPpqgvHI2FWC7FD7SzaVc0SAn1ym3GrDwmDp1tBz1UKHUKPXJqJsqbB6Y7GiauVhsleTTDOpw+MS7Bjb3RQBN9Jtq93kPJecuC4sOUMmtqpxtlozgEmJJ/eGMBcE3i05biym1+FT7um1utcaYH58BtNijdbEJ7TvCklTJtEiDBO2JVkiLxbo11tIaEQWr7BTJg7Ecwxi6grYt7ZGL+JKlqKm6Ral3qzNLOcoyhK9pIdeb6A5OF0mOD2PkGdj5EjVE1P+BnskzZ908d8HmJ90BG/O9+8DzJvzvnzssyLA/Iab/FzRQYIM1FuYKLHcZNONrdQGpoxop+5JJhdh8+6AzD3C2e65fNJs1xVd15W+2K85mIbwR0pHGDiK4Wqc5zrbq2fhxfp+yHV/2OZie+7VSZt2Zbjhsj92lpEBjnqBGshWTWMI31wKeKVD+0le372O4B7L2jVJrxwI00QlsEgEGtbbj23UQyN5OwOTmhkwLaj5cbjMBALVayaR7LgidpDp1bpXn2Qsrvt73YxCVW2UnKbsJ3kTAUxP3Kj+knJZN/xhawCWB5IZe/X57+HsT/4bhkmNEw88g8efegZZL8J8sS0miUyUpItWiGR1Zg3baKBFsk5nNlVDx9ovsVsWUrOO0gQh3m+RBi/e71IgwQ1bgmrEwJEnAwU6rNZNa4JmNU/e6jm7gEnmPwJa5nbaAi5nSWVqEvonGuAlUAlSuFAXL5mtTGgoazXwy6DdfEoJ/mwMxJrIfdxqMJNogMV2iVPvtQCT50eTn6WcYtlr1FilOs5wZpojiXaQqW0JgQUlkYIkJl/1q2uuoyGSzGjHRkM0qjO3oU7W3tkATBu43YlSALPZTCwO1weyi5TCrqyOkWUp6nwpuSuBzWDQVz1oWVWY7kyR5wuMxgOMhmMlHeazAsuowGA4AE1VZ/O5J11L9HoJBv2BZMtFUWFrsoUsSzDsm/w41C0yaRF6laqqkG0+aHjkLUWUzFCZoNXXSlbtcmkdR3LspeS28+lce9Pq6irSgbHHu758L2MigvOUjKjcWeNENbLnqNyNYvTiGNPZAovJDoZxjttWMkQZ4WVucla12mGCwep1g+Nu0D5ZPbDNmZAI1Gs0fxk32FwNazjnRTCaktESzaY4BhSz6xnh+S68pUxrJGSfG9h267dJh9kGYNYEmKtYSCKbqH9j8/T4nGoBpvkpy1dBrTdCm6trt7p+HIDZlcYGKawSqC4dDmsF1c2sqyTAnOYLjHEWw2iKabWKOl7BgXSCLMqlYmBuhPnBuGLNdCbDJ867eT5xU8YesiRDTRl/r49TswizdIwFlQsfAjC7EtmPM4L7APPjjNrN/559gHnz36MrOkP2wfzG2x6O+KIaWpQ0oKNzxF1b0tL62ynD2iTN28J3C7yD9MVqsBgwWPPl3Ru7KUx3caLNp950QbpdWEAfFtq5O5sANdN1NP9JZD0haY2ynm5Brqy/N0U34PLBW3a5m8tFAeHe430IHu0CzHA5QRpqQc7lA1kGBDTAYbDO2IH1imGzVi3NNdQSfWD4utTjxZ4Gr02Sw7pUZDYZWXtpPdbsui1B0gJM2Z3IIdJqnVTG5MYbxjaFKdFl5y9/DK/owb3JXxzmlgx+EmMFbVCb//vEV7B37l9WciS0qmGPy47hBacAwSW/Kbd79cffx+jNP8Z6bwdns2dx9+eexokTx5FkkdpKqEbSOA5jjBpGz9kWSSfZWqNvTJUu3BJP/GKA1vS4ZA2ZpLGsCQzsQ+iF2LpsSuWn2k2LGLs9Gm2eGqOqz/GEh7H0/HxrdxFWXbUA0ZJrjrZWg8nPF3VjkkJJUgU3FewTXoa0kf4uoyyvofNehQEMW3LBzF3Uv3Ia49R7QSJrjq9xHQy0DBiLxUxSnJ+xTm6CflKp96LJbWl2RGmw9f9sgUnYNwRpnDGT3tR6k8r51Fov2HJm8kzdA5+BTZcS//nNN9/C1uYErN8+ffo0jh09gs8/9ghSMjdlhJdeehGHDh7E8bvvstrWusKPn3sJr/3iNTzz7NP43OcewPbWHK+88hoGoxQPPng/diZzvPjiSzh4cENGPkePHcFttx0VkD137jyef/55HDt2BA88+Dn0en199rsn38fKygrW11cRUcpINlO1/FYjytpT3p0gx1VPTAIq1R5aOxS7X5WAcrmoMJvkGPZH6I37SDK+1+ZB++xYza39kvsUNeQJFkhxdsGpl6KfpZgDmM6mwNYFHI2XGNAFNy1Qx9Y+R2LWJunia6AeASZZrIjR7qMxl6wtljmWpQRcpmta1CXNZlyKrStWWxoCzMCMcl6aRNbMgLzuU393R2BXndSNCVEtueu5aox5tCogXYLPgck5eR4yUeW+oN95Ysfd4S2JujuGuaz15wpWvcuPAboH9ZZznuw1BYAx/8HAns90GtUNwNzJdzDAFlZjGonFWCZD9LgW0BU4KlGR7SYjXadIlhl62VDPUFHOrF0d+mIx6UYd9TKcmsXYEYM5UDlnUVprlYsltK9gOHa9dB9gftyRu7nftw8wb+77c8VnR4CpGszASCoz7qDwQ44WmEn+WYDCLdmDnMvc1TxQCnUKRnFKUmg9I33BdvkJfww1h13AcBXj0Ssem/CGD2wcHRYshMuq43PQbO6K1rqEbEVg9PgCsnw8noCcSzIbiVZHraX+bRYWfeR5Xx2AGQwWPr4UVxItAWh3egx9wprY4toBrcsFmGEuCfCrubtlrIOUW2PptUsWKHebnbujodE63jIhhKnWsPxD58vHnnm37huDmoFiBTrI0n3wMqbzFV3wxwKYCrRsHTL3Z3vCWJM0ZnPzGLhw/jRO/uTbOHT2W0jjCu/HT+HgHZ/H/fd/BhuHDgiAWlN5awTfNID3Z1V1dHL0ZFuPYcOqdcuSZdIjsEj5GJvDEwRZYK/avBBsu1Re1yoJpgPMRtIdhiyY8QRHWv89QZz0kNb2IdQWkpUzHBHaqJgLJxMnPC/NZ1/QgjOqtSyxVhihNlG1pAK0dqy9TIngLdtpzHs4+/453HH3MUR9AiHLJ8ZkjQTAabZUoYpibBU1psVErRN6kYFBghWyKXQpbZOWzmbqHlpPTEtmGXA1CSoTfmRnzVCGdY2UoSKuLKHkCaY2J7XEG6+/gc0LO3j/vdP4+c9/hi9+8Qv4whefEZM5nczxZ3/6ZxgOR/j93/9fQMKUrqp/8Wd/jX/8x+/g3/zO7+Bf/+vfxnvvnsLf/u23cd/9J/Cv/tWXcebMJv7qr76JBx68H7PZDnr9DF/+yrMCKSdPvoM//ZM/wyMPP4ivfe1r6PX7uHB+Ez/4wXNYXz+ARx99BKOVgSUndB+trlSAmtJsmTKZisLmorHCVhPPeVFYP80KmG1XMvyJs1hs62DYb467yxiKy7gM0SoVqU/rBJtlgjTt6edFRJfbHMutTawtcozoOjqoUaUmP034T4eVNBWIgV2dV0jSSvJKIyMz4gnMJp8tMo3N/uceB1yfA0triR1rjROckzUu6otpttBKbDbyTDP5UYKBZljLJS6UfUyiMeqoh4o1gw4oBTB9jgpguhrHOHE+I5ESyQF42l5xYxKL3XyqtWCyhHfwgEi8F7mEY27Qw6rhEXv9xrWkrlG5g9Ukx5CsJUmDOlW/02ViTtLqQbpMJZDg/KoK3mczHssS9rtlSyKaQQFn5gm20jEqDNRrlIlcyY9939UzdwXJ64ttCvsA84q2ylvmxfsA85a5VZd3ogFgejjtkk0LrPcCvQ9moFxuGAKrbjVL4/xmgVybYa+Rpt7SQ7Un5gBoWXd35WxFUJ0aoC4b6tDrEy5SlzdCHwRdas7ult/dqNnGzG3s1UPUmC4urFxgbfOzLTPwZCGrboFlS4yGPlztObZ9pNq6qM5fu02X/cY1AUOD7a4hyGsSFOEzdsv0LnesP87rQiWVRed7K6oa6sIPbWyyWpYoAx30dTaXOVWZbW2BcjhmcMx0Fz1l3+0DAxj9OOf+qX1PkI57LTKZzGvx1V2TLi/Ac1ms14gHQESAucZm4/ES7/z6deC1/4y78u/htcm9GH/mf8Pjjz8htkcJIzJt9cJah7ixiPVjdNmoAKO5wFIeakG/wipfz6yWMTjI5vUMZW3MnM1hd9/kK/y5UspKWTjOTWunwSA3zHYCXbGgZFSbR9CCcbKU5gYb6kOpIum0jlAbKWkpPmiIQ6WFZKzGPPEcU5ruhFMNAFNMU3d9Cc//ElGdAIsRzp3axB3HjyIZWN9KyBiGT5DXbgrAWr3fhXyKlYyA30yP2IgkJzwQg2n1eGF9s/6YxlbZKHt7mIhtRII8mKyz9dS0cc9R6t6Fqk5buzkGi/kC589s4fvfew6z+RT//t//Hg4ePKRrZy/P5557Hj/4wY/w//7H/4ijxw5KGvutb/4dnnvuBbHc/+KrvyUG9L/9t3/C408+gn/xtS/g3Jkt/MVf/A0eePAeTCYTtf34yteewrJKcOb0afzBf/oTPPX04/jyl78iYHTy5NsCmPN5gd/+7X+JO+486u0/gkus1TayLynvseuZfVybfLE1ralzAcyqWGJnu8TONvuxLrGyYvWYg1EfMR+Azj4hN2JJXY0T384jTOoMaW+ABWW9VSkMlxQ5hrMZ0nKB4TBCPLK2lwSY4qlVe2lOxcYclzaNfdxNWu7OxqHtjRh+mmiZpNsCEWvBYv2E7NfG1HrbHf0y9CRu13xLGhosbECuCnotCbxdJbhQD1DEQ9WbsgKCJm8h6WQWW8ZiBv4/tOCimkWmPxdRIH1SAHUla2W77hFUWmwi8zAvX6JqjHqI8Hjymvg6GhdzXSaLni+mWItzrCZzTDGRUoeMN2XgtsaxptiUFuy5Whf0IKCzc4pexiJcJjpStczZzPs4H48RRQPM1AvcAKa+pQDq7smdrPoVXPQ+wLyCwbqFXroPMG+hm3U5pyqTn7fbVhu7ejf6Qh6CnGCtryx3A0UtGOeCZvJBLm6xBUamz2rqMe1XZi+vI+hnbj4GrCTnCLWbHnpoa9kDXq6m1OJyxmhv4CoW1tuTNPuXH0jEZJCDBMfcpoG37eANe6IffSSta4EHeOZ0WjYMp92IbpZ973nbuLWBReCgBd19c7wUG3o5Y3EzvsYCh/YrxEmNLHcPrhY7TIDp7nbB9MUJAsl7KW9umGfPuIY2G/qsBmB+8mzszTimn/ic/MFgmSIVC9cTYH50cGfSWFNRWFDN+0kp5iqDrniJ13/+MuJf/iccT17Fq9v3Y3T37+Kpp57EcDjw55VgayFQaLViFjDbtxXlGoBk8E+TFpOI29+ZbKKcjy6d1iszp2xPALMNtpq+kr7+WThsa2sXYLbHLCW9lHlM0MJRCkfGSQ3RjSENa1lwW22fEUvyiQvsyCbpPBtkr3wvhywRSGs2h6ZvY2Pm6n0lg4w1JvOxGOLM+5u488QRpP2BjRPHwcXGJuWzPo9beYVJXWIlidCPvSVJRWhCgGlAMTDk7b0O522slcEbjj03GwbGbCnDtZfglo6hrMUzoG1mS3zeyTyXCrhfev4n+PHzL+ELX/gCHn/8EbGXDI7feuNt5HmJP/qjP8Xv/d7v4gtfeEbj/q1v/i3ee++07uF9992N0WgFL730U9xz31346td+C2dOb+LrX/9LHLvtAKbTHTz8+cfw4CN3A3WKU++fwh/8p6/jC198Gl/+8pdRFhXe+NXr+NUbb+LNN9/Gk089hqeeedzNlFh/yLpWY2fNwdz3ldC/1Hv4chR4zgTAdL7l92JRKLvW79MgJ1Xwf0BtS6iuMQge7psjAVTLGtuLEltVimU2ksFLXRaoxFAuscI2FdMZ4mWO0YEe22dqDqpvKNkuARPyzwSZhfWe9YSAOSW3DsWBdTSZrkm9A0iME6unDIk9zmGTb4fVyqTX3d1gt8GTf07jfBBjp05wruqpdyMBJns2EkxaIsVYTI4R6wZOmXYAACAASURBVDOD+bjPfI0tjYIMYO7eZG4EwNSYqwVJG0sEoMzfWfrFACjLFnpy9raEK52IV5YFxvEOpstzkrvGVYbhgEDRBpgya0mMaXRWA710iDgaoJeOUFf87ARFNcPOcsSKTgOY9DRQ71oqhkIN+d5E1JUnvvcB5ifeoW/KA+wDzJvytnz8k6IFOWsw6Wxny08AM4El5PrfZgC5cFrvNLOJ74LCYEBhzoRsW+GsUAf8WKDVmqbUcuWzegeTmV4sC/7xr+9qvHMvwDQgGCr12k9oN7qw4ZtSp4O1Q1im4NakPTa2ykB7Yo+vt6xfd6u8NMAMZ9KwpKGmlpnDi2RZr8bY3AzH6ALM7uz5sE0+AEx2B+AYKwlC0xYH/AT3NHEJAFOm+54AUYmas/vhfl/PYOJmGO/LOgef9HxOaIZEKf21EBzsTjZdXjacYJf1s9ab1p5PAsyVhACzxq9e+i4mP/9LjJIC786P4ejxz+PJJ5/ExsYBN8shmLPWDG2rjKBAMPMUZf3N6sTli1wzGHATYBLskAFicJzIHIXulkHF0YyvSEuvcffFwVQQbkIVmCDJJsmaUrJmIJBrr+SprNtjN7t60ak6DIA49I60n20+2/puNW/BiCgkr/yY8qAM61Wo2dtt6iW21tkmmv9gNsDp9y/gzrsPIx0MnWkjwKREVpDPfGvrSABzhiXWkkR1mHKypMwuqlF4b0zV8UkOGHpcet9EOcgSeBi7pRYiZFy8zQtZFoEeuu4ooUmpsLPDBLDVAufPbeI73/knDPpjfOnLX8R4PEAvy5AXNX756htyzHzh+Zckjf0//s//XcmKb3zzW2ImyQqS9bz7+An89Kc/w13HbzcG8+w2/uzrf417P3MHdnYmGI9X8ZV/+RSw7OH9997DH/6XP8eXfutZfPGLv4XNzS289dav9O9XX30NGxtr+A//8+8i67NdS2aSxKRnclKywC5FVcKExmVUzJR0Vq1RFiXygnPDJMJM+GS9RNdTFMD21lSmP6NxDymdX6S4MSMzM5+y9jazIseErqAx286QUa4xrxNMy0rPzWpRo5xNkA5i9EaxxoRzjxsgj6deqhF7seZYsgWKzHcsAaB+rj53xUiqZtjuZ3A5Vt2pS2ItoWPgs5HANhBvd/zQ7skW3ZjE3J+wKMFsmeJckarGlL0+VTPozwHrxrkn8JMDwGyhrLFxBJiVl03YnA8b7ZWDpstaVy/2opD44Zird2irkBJb6SUdRlIvQTOzHpMAhPwVDZLY+znHWpRjjAlybEsKS/fniO7rXv9KAqFeMjlG9UaFXjpGmowt4USXWS6sTEZUA5yqqTkYYhYZwFQdJvtm6uZ15SyXt2bvvex9gPmxZ8tN/cZ9gHlT354rPzkDmB1dYaOPD9KSNiNmC7sFG3S/ExOnmkJjGS1T7/V8zlBKgOR1TkZo+sLLrLLXG3H9Cv0x7Qq6AU0AujeuxuEDo+qA22K+3YFzYCHt317GpOsmGNfoKHBrllUnDsQyem88jafs2UM2uYGO/h8t+Lfdsh0je0HrlKqfWOf0KQeY7T1qN/bu1tUFN0qEuBsgJU6qjfUerfyDXI8VZJt5VQDn2qyT4JDrHLGP6z7IbO9AA/q0JtAIjIx/aOly5WvUxWOqdkIrEHVnVpvvLZPffW9Yo3Q+YjAb9Z3Mx+iqOIgqvPeTv8PbL/13TKs1RL01PPb443jooQd9rWPgnht7qdqkELh6g3gGvWqdQMDEp5NgzGXULjMDWzrIkMT+TmdW6+HnuSZ/ni18DloEV0H6RA5tUCykZeBmPR8tiO6qPkw6SgBqQXlIVLlcv3kw2t9bLVyoo7dxbkAn/5vGQCFG95pAi8l3J8SCDJKS2nrax2nWYB4PAJPHMIDJtY4A0xpSJAKY87LCei9DP7UWHllFd+cSOdiOwutXO3r4tlWKAUwBc9WXEjBxbI3pskQRQU/bM5NuwOznxyQrweELL7yAF57/Z8lVb7vtCIpygcMHD2N7e4pfv3USJ07cg7NnzuLrX/86/u//5/+Scc83v/kNzOdTPPzII3j1lV/g3nvvw/Mv/Bh33HmbGMzNzW38+X/9Jh555LP6jLyo8NV/9QyWdYqT75zE1//4r/H000/g2We/gLfeekvHWls/gJdefFk1mr//v/47mQLR3CZLRg3A1H2lmypZaslgS3emLVAWnKNLpFmqfpusF01SqjNs5hULYLJF91Xg4MF19PtmLGV4IkJV0hzIaiYJAsssRZUOkfJ+RBXmVYLzRGQAjnDOz+aY5zOMVnvo9WkeZdJnzm35EsQOMKtKcsqIANNNl5bsKatPZy0mZa+uZhLY5HxmPYMlVkKSpesbYc/9blC6e09wblMybLs+nl+BDJt5jG2CrChTm5wgh+VTbKogm51d6MijqS+m6jAvlhS/PgDT4i2LLVR7KVmsMZParxR/WVWyAU32tQT6KRVnBYo8l4PzMiqxngHD5RSzekfMMD0kipzJMB6b/UQpOS9R1jPkFXtkDgUywz0kSTDIVrBZpHi/onpjBHZuVS9MMZgmJ+76FQTVxJXuCvsA80pH7NZ4/T7AvDXu02WfZddFtoExAk2MwC3jZC04WttXC7ytRxqZHlnVu8yoyWw7G8cFMBhp2AbiVhZNzeCeYs+uPF+bhtUFWWDkTZz958u+yKv9wg7A3CXp9brMXaVI2tesN6ixlhbIdQGfcwFmGiB7fCuYsL6Ne7e1FriG2DC8xgCsbbS78eT12eyu9jBf/vG6c8i2VzMfaRMXXYBp7I5tbTS0Cq+z+2YsSghC+HcxyR6cchO1FixhNttZ7gPM9m41kjaZWpkktelMdJXG6oOy9RBAXhxctgGo9acNjKpmAnthyrZ/iX5c4d0X/x7nf/Z3mNVjrN3xGJ544glsbGz4BZLlcrYQrCmz3n9KGimjYYY6DMj5FcCYrZ/OEtIV04NuC8BDFbGZs9h8Iii3lhMESKW3o3D1aiMLFGnl7rCBP7FA2+e4/sXPNQDbdTu2z2nTMG0C0d1hm/pi8ZrNDW4NgU2WGiSLoa+krdPNboKUfSznBjBvP35IElmahjBs99QYIAdbspQJLsytifuBPgGmvSqtI7BXZ0Fus2lhoSe4kcuaRNdcb43ZsqdYMD7tCygFB1kCGTJsfEmv11PrEe410+k2vv/9H+Ls6Qt48MEHkGZsRwMcP34CZ06fx/b2BA899DDOnz+Pv/rLv8BXv/Y13H77bfjud7+L5bLAE08+qdcNBkO8/PILOHj4AJ56+lHs7Mzw3e98H4ePrOk677zrHhw6toJo2cPJd97G//jvP8a99xzHgw89hLfefFPmO3cfvwevvvo6fvGLV/HEk2YyReaShioCzFyXeE1FJNluviCzxDrcpQCl+vRK+mp9JszoqJIjre51nQlk7kxmGA5GkoAH4ES2Ks8JQIxZ7w8S9FeGiHusKWYNbClW70IRYVYCR7IIcZ5ja2sHSRpjdXWApMc+mgQVllBZsg64suQA5ZQB9JuFjrU2Ce1ZlAzRgszkSC1Zrj0YrHU2WZBJhINk3FqfWAKBz6AbHXXk67wOMam+dvM4FVLslBHO58CUyZ44Q1mb+Vt4DkUUKxFij3r4llGc+yuEdaR5gPdIZi9/L7ucV7a7u0mR/3/23gTKkqu6Et3xIuKNOWeNUlVJKk1VkkrzbGQBAiSQgcZgYdPY3bixfxuD+7M8YIPbGNtLttsY8duNDbbpD82igcZ8BjGISQIJS6AJTVgSmlVzVlVWTm+MiBd/7XPOjYhMlWpMDcXK9CqLqnxDxL037j377H320aeT8+rOOcYbru5SQae+Jij1lcH0IQmIftLDACKZ04FyBV7SwWw6I+skJPPY7QnoD8O6uMdSat+NmvIsqlSbrDokIcLe50P1cUxHZUwkfOYaaAo7qgAzMoCpBMKRxSRLAPNg1snR95olgHn0zdl+r1gBpgUZ8sxbBkxOGlfrosYS+eZZkH06NCUbt9t6bRO2jLxzbXQgVV4p8hdTqyw0FLLm3gQJLuvuAKa7GVcn9HxPRx7YuntwUle9EtdzyrEoKvvNG4Q7gKlZ2fwQE47TtTNRqlcsDpTVtHkxcLqQHXXXJEEzQ15pGK31NPrOn/WffAG5ht0cA44bg8P57Li5K8qSV/ZEs+Icp6yxigBPYS8LDKaEOzyYpe5m/iF5pAfmz9IMOYDJDDjHi4YSyge79X7kK7IIMPmp6gS8/1F0NWvav1SflSLAFNdSxNj7kxuw6ye3AIPrcdKZl+CE446TD84/X90oKacUa37BXpaAE8mfs0bxUJJWEhr8FSWo0r/QWoros6oOoGp4pvstAaawAwIw6YSqrGK+F7o+gpbuYLAtYSVle7J7yBqXtWnsjnAatt6zOnpX0lAYwLzGUY1TaCiUMUcW7GctMuze+8JgKuArzg9r8VQiuwer147BL1eEEaFELw/XFah3Ux9T7UQC4KGATqTsjQkEKQFmhChtZTWfytZqWww3/FLdJ7WI+rscYLJOjO1POiqtTCkJLSNNUoRhWXvgpspO75rYgyQC6nUav8SyhgcHRsRwh7LY4eEhAV8TEzsxOjomwGxiYgIoRVg2vgxxpAmuyb27EFYCjI0PSv3jrokpBIEmTIeHx5H6XXgoY252BjNTHTQaFQwODmFmZlpA7+jIOGZn25iZmcHw0ABGRsaM+dM2LEmcot3sIO5GWo7CRA6BXlCCHxKIWQNDa/shrXUEm1lCg+ZP/QC9Dp1lFZq7licuSUmmUQ1/YnWdbVTh+Uy6MbnSx1xMmayP0TCBnySYm+2i143QqFdQHSizwam8l3JyXRt9cyItegbYOSUJEOX9ndSbbDTnl/WxUpcswFTdZnm9ARMVmQxXkyjKtpsaQOputT5an2FLvrrWWV4JvTTArm4fMyllsmVEBJiFs9kBzEx85RLlYhTH+zPVwPMmkc03OpEi27nP80tDBdaPpqDiWcCnbXQcGz5XYSmVmvhet4M0iVDz2PkZGKpU4SdttNIZlawLK85kQBmByLIDMTZr9aYRJT2p75YWSHTUjfuoVsqoBQ3M9avYGXkIwho6XglR4qEX61gRbOolHtkZsAQwf5YihvxelgDmz9i8zgeYuhO5R18PaeNyCrp5507mNmHnKUFmx8Uo0vMxC+DytgC5rb0WpIu0owhd7csdKyq5c5HY5q6BCrCcJf6+J2Qhw7FY01YEmHptOXPiAl0lNHiY6uafgZzCRSiLqUxxtteKtM1YSIafJpvN2c6ic2lRHGuNzdXPQptBO6bYJfEPEWnub/zmB/f5QXGEZ0Y2OllwUTDSyYduPorIQLqtIQfsM4CfAcyCxDoLpLWwUsZXAKdKi1wvTDKX2itT61okvifwl2C0CDALTrKWq5F7eMaYH9mhulhr+Ln+HHfvKtvSOm11NrRvLgCZIwk0Fq5R9/dcBqrzpT+6bngtdLFm4KWRjj4zDMYoxwzSCNM/+Saeuv9uLD/xIpx9zpmoV2smOzUoKBkLOml2kcQEmNoSQ79MhHVZvaMwmKYIUd5bk3BaL0mrf2XxxIWWbECht6Fj4bK+gAZInTmQa1jvUkn8jMArCxDtSY+6RMxbXK2aOreScTAlBQhM1OBGPysHrw4MiNssJbbWHFCAvPQx5FUrKFZAYMMst5c7dvJffa8Mr13Grh2TWLV2DKVy2Wrw+KxZHZ2AYUoVgdlOgpFqgJpspAnEBFfq0ilNpnOvJh4dc+uAt4IKZbhEpMy6VknWqTGOtivRVizCYAZsDq/tZJRNUwaM4yT7M59zup6WtD+uMsH8bs6V1j8oiNUf1qbJ/ZYq0hKkz/E1YxsapLDHYIkyUSYXeN8+XX1LCNkvNazJd6UxQWwMPwik1pNAWM4+2aOYHCAIZj/ePlrtGFGnLf05a7UQZfbY8RVsEwS6Qgyp+7V+nY49JKNJUEAwTpDZacXotCOEIb+XgMJHEIYIg7LIZFtzbXmWh4br4nBHwyXyf63YQysOMBxGogqIuinaM5RVJqgOhAgqXA9MyNDkh8ynS3g6jlDBn64fc7ozM0B9btxcOAY+B4qUbHJeOV9qIqSnXuFEssfe9fuU4mRNI4qplDrRpl6IiS6wlwDTL6OXqKGP+3FRkeUks3bdPB8ilxS2zWTRd/hC8t3yRBqjWXJe9jIHMB07SxMfzxOmkkBStiXpbUuAmXtnRF3uX+oszWTPeC1E3aPhWBOeJPfZkkZrlmXv8Fiz2UE3nkPU71obpjIgUmcmdgg3Q0SlAWzv0gWoIb1FlcFk/2Crw7SxKu7Xh3omLQHMQx2xo+P1SwDz6Jing77KrA+mBFu5DamTBLpiNS3G161WHMnstbJRW7DGbBc3YTVB0foXDQScxFAPPQ2xNJtIJsFl2BSo5kBAX6NRYLZxGyDT833+dr6Q1cgOiOJnLhYKmleRYaeRy3paQCvyFcsw5tei/8sBIK3Pmj9drkWmc/RzGVLh2Ow7MuLYPkwzt+7wdsxckQE9NCrzYAHmvLhykcaWgZ0bO9cyLR+hfQPM4ggWlHGFsbU07oInI2MqjTXWFgiawFAG01pDiDmo9j7Tn+KkucDcMUUa14iUrJAYcckDzagseihy0M/8c/1CCcKtTY+aYelzzoRStvjdKC7Smll4Tw7wuB6nGpRpssrV29p2Q5JFTH5K7PnWnsHcT76FHY89BAysF3OftWvXqCxTTGBYq1eS0gBxg5VSAT7nZORYO+bmVSNDsilam241XMIGJRKgSR2nlxjgcdJOspYMnGnioo6z9E8VBkhYGw8ln86wWtvmtArCVAqjw7YCBL8tYY60naU62/L6WMNHoKJGRDQXonttvh8JQyRtJYzt89lqhSCDwT97IhYdrpwzrsoRXf9JYV0ZjArLRVORGtJ2iF079uCYNatRqmqdqjqJMyhlnV0M9H3sitRXdjQsiWyZEkvt5UgHS3Xf1S3PtdFQQKlsMMc7MPbK5LDSN7EsfQFpaEIzLyYvtc5P5fQyclJfZsZ0bN0gjrIucaQ1hPpUszUDe/5Zj00xZ5KaBjNSYs0x5bgiyJTxZQ2nAkyuMV0JArZ4LWmIgbCBWDb0CIjYYzWBR4Dnl+H1zfW2B/TYezDqohuVhEmdavWwZsUgKoMN+CVeY5dcpVwl1QPC7Kac9QBxydekQ9xBpTIgqgKXFZCziGZ7VL54rI8ULlMkxEGpLA6h7bkO4l6CoZGG9NDk/IqkOPHQiSH1e4GQ5x6SVoS5VgclSs7rlOmquknrkRWUUwEg8yVSaV3LWivrAKRrmaPRgks6ul6xGhNwjCjZ1fdLb1nT7sj1W92t1hBaKxSF/PKHq45jQxZ5outhKg0Q+WVE7N0o+Fef5WcmCnUlUB5Lo7j5yol9nQ/P3HELodazb8eW+LQQKHtOdd+yxJ25YSvg5L6r8RXBPp1iFWCqgko8nNIEXcqUOcdcHjSCIjucRBirhRjw2Uamq97OXlnWAOM6Jmc8aXVEuTOl2NyXSgjFSZavUXdZv1RHWBrCFrLijWEkkZn8pCVJ1pLF1CO0EOcdxhmwBDCf61P8hfn8JYD5woz7c/at0qZkq8VF1sfRMIvFSnoQqd27uhOKvt+Kqgge57cWUStqYeek7khNUyTA4aEnDJEZ3riMsey2rp2JbdgOQM7DE/oXd9gslMk+G6NRHLwjYUwONAkZa+VakYirW/4u993Fw0VDnFx8LOGUAHIzT8pqT3WODO/MY06zGkz3WW6uLIaYxy4c6CYyDJAP/LMBef67cw7WQ29xQFPOYOYJhmdLHmQ8LteUIZgsoWEoXALHIvi3Wi1lKXS8ZY0Ko26kh9WcybWYw7GTzMrxaOyqrUiTIXLOeDBbD1S+z+bTtf+RQFyMsRZnrA5yOp/fl0nEmpt7kfmQLLs5LxfvfLHWzLMBTP18jdQkcJY/uWSdwSkBJiVlXinGzscfRvOh7yCam0YqAPNc6W0offnSCFFMqR4BpXMv1WSENLu3NVN8DBzAzK9PnVl7CQFmRySYLoxVxpKy0AAhqZ+UkjJtnaGN5PVTim1E+O/KySiQ9EHKiMCG7TxY96bBnCdMobZ14EaiPTtZ8022yTlr8j7M6EVktl3lXIXBJAVibqs2v+47ta6TcuC8Ap8hfGJgMPCqSNuB1GAeu/ZYBZimXJGPlQcvQRR5mIz6Unc5FGgALaJbAR90uySg5/jrfGqyUsGq9humeVPFej9aj01333zmyNT4gRJllF4aKNUxVcAodyBOv5wXVzOfSGKBrUrSvi/SQAJU7n3SzsH6iOYgN1TnVNar9VrqgusAjiUBGWg3O2wfwusvo1oD6lVfgn4CbfB6ogTtNusWyTAxMcCOoQmiko9mp4MdUzM44+S1qNISNO3pmpJaVoLDkiQF0liBhMc606QNL22jWh1CIHOmrLWcH1aLTsMpMeYyl1eCaWqUu80eep0IA0MNkeE6SXIn9dCKUtS9FLWySVN7fczNtSUpUm3QXEjZadbrkfFWMKjzo8Ce5xrXed7DNQf3+fPrniEFocwC8D6tTpkJEQGY+pAI/OQalwcgN3QyEbc9TxxXmvqUsafnYTYtI/Zp9MNkgRNX27cu2K55zWQvySbPB5j6+gPta26P2Nd7s72iYFZmhLlVFKsiLDP2kXUqkZHsJYw5+BSTweSfUolgWs8kSrV7MR2w+bsAdVlwEZIowlAYoiEtbjmWuoHzPlgPrey+Jky07Q/NpBIEAec0tH/vI/QH4HsNbG0n6NWHgMRHjwym9J5W4M4/mmC3uTqMuGEJYD6/R/rz9W1LAPP5Gunn6XsUYDq3NA0M5bE3OaD7iwQ14kKtu572tcuzUA5kKngyExTZ3HkI60Yi2VszpaCrpAQJhU0mN8FxG88zB0Fffvgb04E2/iMZ9uxeDGC63pSOKXFMrx5A9k2WcbRkpfwjN3dh7jS6s/A4nyPNuOc1ZBog6GcK8CkwpPP5viO5O7cuisBzfvZW72mxgFMBFBYYaJX3zWdmlbntIwh8iSd46DNAcAkO586b1ZAZ58A7SZKctZdWPSKBtbpMY5dVym2Osi7OF5dfd/+agJEVTfZV2p5o02t9HyVXGshpB4CiXvTI5uRF+e6iBJZj6FoQmYBUa2Lnr5PFfi7nJRRk79EEljopWvukzMKfQVmKXnsGj99zO5KnbxX2bO1pL8PZ55wtQ6wAk39MhkeZpPTycyyeGsvkdY06z5n2QhhyrjhNHNEkg26MtP1XcxxtScIFrPWXZK7UlEQ3XrfvWb2hPeTOWMeFwyWTwPZhfS9tefvC1GhZgVR8CoDwBezy3mR/Zl9B60MsySPWfoqslBDW9h85IDILFAGfZKYyptauUz7XABzbHfQ7PvZM7MUxa9YYwFRgyedUMF2pj9k2GTFguFJCtWQAURQxrLNkQKsghK+nG6bstzamAvgMYCrA1j6jZPAEYLDtUMIgmQA+BzUq59VaTe0hapbnxoZyHBhI96IeajVlJuk+Sl5Q9+lYzjXbrM2khmwNkxFziOKOAB1KXvP2Lx46UYpde2fQavewp5lg3coKVowPIe4F8KJQoELc6WB6ljWjKarVAVQqnshgvbCEbXtnsHnHbpy09liM1pnciLF3bgZxEqNaLaNWLaPZ7mGmmYjcccXYgKwlvxRjtNFQ8xyRRZvDqyWXNSlAlRJbvATwS1XyVOi2InTbERqDVQSs75Sz3Ec3AWaZFECKwTBEv0RQm6I91xKWtTYYwgtsf7Q1J/NJObAxrKIWEYCpyhV5RszJW+VOvDiTFvdpHsO6S2v/IyvXmWS5yIBMXlEWqwkhJ7fVp42OtpFIOFtpGTOxj55XQeKF6EmLMEs02j5VPEddold6VVO15SjGwmZ8oP3MnZXPnjjVMMcBZk3QGXiVPTUvHXJJav5WwKXULANUTLPmknubyqRTNHt8jiJ5Fqq+j2WVPgIvEqlsxQ8EkIpcXtaH1omLokjmgfLsLlJu6OydmVA27cp6PJVXh0NI+yF291LMlqpASSXHlMfSbVd6YhZ8JQ73/FoCmIc7ci/u9y0BzBf3/Bzy1TmAKbvZgl4WClYceNHgRAFk7qGZs295wKikgYFAq12TAEoCCdpjJ1Lj4V6nclwN1BzbsDC7tXATdy6J+7thrdFxRf6LBXwONMQOGLlWISoB3pdUNidXXFhqmT3HYlocJ3GnxqY6HzTckKhs/rXk86Ovd9LaAx12z3ZHytLlR6tbC/r6Z2M4F2uc9wcwtVdb7p6rDBTNLST/amYCMnxSL5knJJwZDJc6refF8MRAa0AqCxBDAn2POqBSbsQfCYbNCkjAYjYH+nv9dh7GJoiU+jaXQddkuli1c/4y980Draej+PeZVtncHQ3gCcjL+hda0HQYWewDjowtUe4V7vmTZ7EAdBl8ae4sxcQTD2Pb/bei3N6CoDKMU868DKeceoqZjChoETDmMVAPJQiXxvAZyJwPMB17qn0AnQum1jMJi0NJIxuXi6zR9guxquSeYe1NRGpMuazVPtIF1Iyp3KMpIJPyVek7bDJEqf/jv9v6EzjHdae1iwowpUCuwB7ldcWuzpPBqATj8nluf+K/WROVDGBqXaLb+kViyidEmEoCTA+7dhJgHqMA0+rf5BmSeLWPvW2CCB/jId9HmZ5ueur8aXLgrF+wAn1RJyiEzIC4MLfyHHKm9ZxRmbCCjJAspyhr2EOS4FUZGgJYXi8ZSjVDMmAvz60ymGwLooyYmstITZ9Il91+aL0dU/afnJV51uvQsVMAy4Dbw1y7i5m5GTy5M8Ipa+oYG2pg164Yc3ORANLQTzHT7mGoXkaSsG1EgrSUYsXyOp7aNYOJXZNYNjiE0aGGuO9u2T0pbNVIzceqsUHMdLrYMtkRtvKE5UPodOkGG2DtaM1WnI2hme9IMlgMdWwP8wgwyyiVKojaKTqtHuqNCsLQh8/WJ6VA5LGzcR+1kodB35de2M7mHgAAIABJREFUpTzfW9NNkQU3RqviZKuHl64ZkTl7MSJhxsg6U9asQC1g70zbSWXQsjXF69KWKRwbHU+ifXOwFxWB1guKIZXs6brOZJueBxR5OGov2y5di5MQ7TSEV6oigg+WDwrLJiWh+z5nxUF2HsC0L7JN6UBnbjEZu1+QaZ+nfcJzFYgePfq85WUdWr4UeB4qrCkng2keBIwFKI3t9JjY0lhvyO9jvEpDIO3Zy7In2Y+E6SdjrvWsol6QBJPtgcZ2xwnZedY56/NQDikdZ716gHbqY1evhCSsIkl1nXBMyfq6c/RAY7S//X0JYB7w9DsqX7AEMI/KaXv2i84ApmoWchbMaqjk0LHAWgJDKefJWUnWenAXyt1ODYQauKNlObNvrm2EJL+SPgKfsqbide0DmLgz2+QUBhPsGp9Zu1j8NJX+5ADz+XCdfeZBYUwJgxZpPL0AhDu+r9BWxGxmzILegcoc+wtoLNSHuHteCLgLKrYDynUOfkkbvW1RpGHejGXVI/bIAeazSWcyVsqAbxFgUnwtdWVmCuFaiTAg0cPRMU3GsLO+0gCmhPzS01WDVdbVuESHODMq7YOI5Im5lYrRj0no9I411eIIEAl8KW3j6yWw1z9i/iHDeOTjdPDz9vy/Up9VrQlyYynPgKsVfo4ZTPt6BTJMEjDQstpXqSHnvAqTp0mEUprgsR/fju4jX5MArXHMpTj3nLMwODxowEqlrVp7lIj5CZkdSY65+XUJGWfcJS0aGBSr06kybtanUZJ3WlupDrG2TsU8imCCDA3fyzWlJho6olabZoZgMrrCgBL8JuqgajVturwtDDX/FLL0UjfKWsJS1VgdXp9zXNVvkZq1VI1vhLkQIOwAHR8Q0VEYg2lMroW8EpRKnaOysawpjdspJrbvxmoBmJZsFDBdUhyX9rG7QylvgPGA4JI9HG3/s/pXrb9zYM3VRPJVJQEmlGXSUE3woUiKeSUEI2rMI4Yw/G/JF8aGbB0lygSYkrrT/lDyOqk77HQx2OD8K7gha8d6Sp1v9RhwexU/jyyp9OCUfqecVxoSscWGvU4SHVkaCt2oi6cnyGL2sf7YMZSSGI8+1UQzSsWZtlErYefeaSwbbqDVTtCoBNJ/8LiVDTw92ZJ1OlxryHXOdiLMdHuoBimGKymOXTmGTtTH7uk2BuoV1MIS5poxxscbGK3RCMqx0FpLKaBcSglUcJ0lxqxuN+6WhMUkQCWDWa7QCThEO07Rivuo+0CVn8r1FaVozjRlSxwcqUn/TZlnrm2Tw5K551hKSkSMpFQerkZKPCuVTS/u+fyLA5VMDkhCgK05ZB1yPYcm8XbGUbb1CEutBl36w79rsqjrlbE3KaPTDwVU9dISOqwTlDnbN8DU9ytgIsjMz/3i+X7g/f2gWEy7Yt2/mHjSCMHE3PKMcR/LgCZXvAdUAwJMvl7LWLh3RVEbXj+W5AZfP15J0RCG05x3+ZwnHUm8CHstknv2iCXbm2j8IgYFmiCL4qYAUiarWKspn9oPUAor1GRjslfCXIkmQBV0+iX0YoLcJYD5/J/GR883LgHMo2euDupKiwDTBWPcyAybmWRQ06/cuLjJcENlsM0fB5qKAFPfrxlJ2RSl/kXlgZLMFfMLa1Mim38x4C7UJGpZnErPzFrdsU1qXrH/W3QAU7LoroHcQY3K4b0oO2gs62rRp+T6eUC4sVIWWL9jYQ2mmhzlIMhBHWf8kwH1BQBFj5wsrC/cwDNB7YHuztW/PBPoaYZUZJ9O6qLhm93LgWtPDvTdcr8FxvHZXq/BUHENuOBBs+XyGU5i5LK9ls5WJkabPosBhNWnZLVdfZe1NnBkc0JmU5lHDVgkjLGXZse+tKPg+td6TJKq/BTWnzh5pA7WkZkcHMw4vlCvKXLeujI0ecVEU2CyYR2CI++Htr/1YbyJJHf4/GkOQPcdzgsDMzKYBCVRcxaP//gODOy8HgP1KoZO/iVs2LBB2UtTbHAvozEP6+6ELSHAFADIOjq9T9n3rEZQrEREgqjBu8jYNRSU9xPE8bMJMp00kTJZBmxsUSIsZ8JFx39jQk4BnSoJdPHLWhMBqwbMGcCU6zAGiONsCUTHHNPFlEEkP1PXpbKoGjw75pFsHA2BGEizbot/VEKp8+faPziTHzMqkg1OTVbUXCVAtxlj57YJHLN2FUo1rYRjIRivgQDTiz3siHyU0gDLyh2UrI+oWP6YPFkcQs3t1alo9DoCVMsN3HTjzTh2zWqsWbdCGDI1gaF4kwCxhEq5rgBQEqT0QSXIVOMgBcLKeJKZ3jUxifvuvQ8ve9nLsqQqwQxrYn0xvFNpLee11WpJC5JyJRDH4aHhUd0jye64NWHSapX0UlpZwsTUJJ7c1cFJK8cwNFjFzHQbm7d2RNxcqYQYqAHT3S5Wjwyg2Y5Rq5cxMTWHE1cM4KFtMxgfHEA1DBH3Otg928J0J0Yt6GPVaB1jI0PYuWcOUS/G6hVDiOg6O9vFCWuHpU9lyfkqyF6oNZEKwozxc9bwsmID9HsBenMxgkoJQdlHpdaQcW/1+mjHCQZ8JjcI+Dyk3RLmZtuo1Mqos1WJFIEqw8yxl2cKkZk2Kfvs+mJK3Sj3zSDQVpaSmMnNstzey+slqyzqBGEuCS7ZI5SMq9bTpgXTH20L5EybFGCK27JXw3RcQ4cMph8Ie8k/lHPm7XyKu4yeOwRtNK1R0ZczeXNy0QPHJnYEyB6Y97p+9h1b4od5AFP3EonJnCOuNajl3wkw+TtlLjkWEcKkhYZPFlL33oFyCT7XPv+PLUhStkPqyLjxGaCUnP8lwOQ+EwTm3E9Gv99BtzeneyENzvgcC8PsiUt0xQsxl1awK+E+UEcbIToJ0I113Nz+f7hn1BKDebgj9+J+3xLAfHHPzyFfXQ4wNf5isMUfBzC5yatCQs19nOZeyyq5ubuA2wJ+M9JQBjHfSFyA5fp1S3BpAEsykxKuaw2ck3pKJl0kVsoOucBGtlYJTvd/u0WAeSRyjIMd1DxDmvN4Am4dY1IAxUWAOe/4ytg5q3c143UH4J1Uthig66G7gBNzkqA82j/geLnrWMjEFseONRpMwnNue+IanFeA5DIxBzTzEXF6Xm0Dot+kwYyB08J1CvNi6ys7iDL8WHzh/BrQfBwd170/ptC5etqVyWU4EGAsvIbbeq2ph26cy6UEmJgjkNTLWlZbLFeEktGeMc4MyxkbPHMtmYFWll0/cOb7YNfjC/U6B+D5/VpvqXsDQ0zWpSqR71xdnbXs4l6t22/4XWw4z+91602ug/PH37EnnO9hcttmbLvvB1jVvgXjK9Zi4OQ3YfUxx2gw6WoUzTm212sryyLtLWg0QiClgXosLSgUZBKMSW2Z8Q1kA2wxScaf7Sz4/OTuqMbGWPsPBbfab1Cv3pkJWYJDAmkVsKoLKwGYAiUJWq0+UQCqcxeVxugLx9wlO1ydt8pwydBK43sCYTJGaUcAtm7S8mQqMBNHW62pFOAsyEDbrqiM1EO3GWHntp04Zt0qeFWVu/ZjsiLiKgIv9rEjpgTVx4palMn2hFtjzZiwjJQQ8FrVkVX2CZnLENXKEK7987/FxZdciIsvPRvwKN3z0W7FGBsflZ6Rk5MzWLliJeIoQrM5K/NTq5NOTRH3IqndDoIKqpUaHvy3B/H5z38e73nPe2RuwzITAh66vQjdDuc/RX2gJkD1wQcfxI7tUwjLJdRrFZx++hkYHBw0Kai6oyqAt5q2pI/ZVowHnt6Fer2Ck1YtQ1hKsGVXG3v39rF3tonhoTpWjpTRTHoYqZbQS3yUyyG27JrGxrXLcM+Tu9EIU9QrZWE4270Iu6fmUPFTLB8bRuz5+OmWPZLYOnb5ACrs+dlJcOKxQ3kLHWNTKf1OKFc1mapTqEqeQNZBgLQbKsCslcRFtlIdRNyng6wmVepeD6WQio0AaHmYa3bQGKyjXPWtB2a+VqSGj+156EhqpQ6a3M6lr+I+z6QJmXVTQTiZs2Pv1I1WjXooI6eDMkGm1nSyzpDrxpxlXVmPJAecZN1DhAZm4wZ6Xhn9UknAJWswOW6uP/L8XK7W0qs8VtcfQTXPAk0s5iUy2dm1YGtzZ78NvyUsNfmVxziFs9HiMpZqOAZT9lYCTGtFIjuLAE31x5DPThJtMUNjsjTGWBBhIATK0hqJiSnuFPwde6dWRB7N59ujDJmGTDRgEhM8fh7riLWdEce0F8+hF5Gh1zmnDJxjIF4DpRQVOvKigp2xD98fRNurop0wZqBM1t1mMSl8aPv/EsA8tPE6Wl69BDCPlpk6yOskwLxhSx60u6y/hDN2gDteTCS0FmwrtLD6RgM4LoBztUe5vEV3PyfjkGS6tTdReOJkLnrRVjaUxTFOHJbf0oszCF+AkTK5Me8n2/TtJvYFMB0sYhG8uLhJelSBkCuPnfcdBrId4zlvVJ4jgCkqGTNykmJ9lxFQFJZNkQP/89MCNr8ZwHT033xwvJCLfeZ95d9T+EqrTcu/0WLgzCFx4fopXqOSQgVgamtUoaMZsxBg2vp0xj98j2RkxYhC+Apb65TrahhgcCqXUtlr3fXktccWJRzks/tiflmuOMgTRrxtN24ueXQwiaLDus8sAUa7fjVccnENpYXSoqCUoizBIbBn+xZ0H/oyVrVuRruyAY2T34j1J643CWm+psic9KK2SMaEefEZWNGZVQGmu28GvtKGxCStAkSlrjKvXWRQpsSm63VgZiW6kWrdoPJd6pApJihOTqiAUxgQk/xRUqs1h2x+riyh1pAJRSjX5nuUiVptWtFFNGOUdb3qOaDSQ76e901Zo7aXsBYjkiQgs0p5HEdUv0/datUkRl7ZBzpzPUzs2IVj1q0GKvwMpX8ICCQPmaaYjMro9Sj7jFAuUXrH8dFEotaCKuuY9550rs0BatURXPtnH8Qll1yAiy89RwBMc7aHb337ZlxzzZukLOOf/vnj+I3/9BvYvXs3du7cjiiJcNKJJwpbtn3HdszNthBHMdauXYe9eyfxmc98Fu9617swPT2F448/TgDe4088gb17p9DtdLH6mFWo12v44Q9/iLXHHo9qrYJtO7bi+OPXSWsbZbWVxZbrtmunMcyO3U382+YprFs1gJF6BY1qiF1TEWZm+pid62J4sIZl4xX0SxGq/JyYALOKyZk5rFk1gi27p1BCT5Ijy4YHBRxPzswiDHwMDQwgSUvYPdVCRCBc9VGrVuCnHsYGqgIg5PxlC0ymJwiAmTGW/c+ShpzHEiFICV6/gqTtI+5GbG2IOKAJ1TAi+5wQMcJ+D37Zh+eX0adZ01wLlVoV1XpoQNH1GOV5pow/EwWs06RLKRMVdE6WXrDiYNxBLC7GrnemOwu1jY4+S7bfCusfSrJCWgXZv6spl/4xKCibkbbaYP0tGcsBtNIBxH5FDH96SYpIeq4eCGBSTmqRi5RXGMCUGns7n/ZhZlbIr0pMoIkplY3KWneJRlMfiL7AHmGRw0rLEU0EsXSD7ZWk36U5o3N0+BpJbkVd+F4iDDPnajDwMFymLJaoUesh1YiOKgVt7yPJNFFl6D5C6beyl2zrw3tjDWdPDH6UIWadN5/zAGWfc52gx3XJVkj9BDv7NXjBOCKvglYMdGJPALzJtGyfO/R4bglgHtap+KJ/0xLAfNFP0aFd4DyAWUAvyjxkGEc37awRt27hGmyrxNDZW0jmz4XVJtlwuhuphRL2Sy0bpAemA6oL6cjCnnPo28+hjcFivrqYk3O3JABTelLld5IxdO4scq0zMhdZy4TKeM5nAosSUgf2snqRRbiZ/TGYubx3gQmPBYkZaLL/oWNQkEGbnEfXlmMRi7BZw1sXTsj75/3aLPKLyHKf9+zWp2aGC9C3iIMzFkQYEfteZd/1HczgO/ibmWda8sXuTKXf9g3aZ1HTKWIAT5dae070Ml3tcNHe3plbudB+ESbxBfyInH3WMZS2LY6pduBFjH5yhlMvd3GedLd++Z2S4ZdecVYrxWbjlOqSwYS6LPI6djz+IPxHP4M1/R9jc3sdOmMvw2lnXojxZeN6XSbHVtkqHULZQ5LSylwWzr2QDJ4kHSjhkyCWUmqVXZIREIDoJP/WE1PXh+6vztWTf6e5irQIIbgjWLV2ItLD0cnSrSUR2RqVjar0VZkG67EpDdO1DpSBoNNXuGdTZLhmiuL6YOrjrIwof6emPVqnqdJYa1FEKawF9iLTFcZJmVb+EUOiJJU2Fzu378Kx644Fqtp6he6m0peTn1+K0UkCNDusv4tQ9dsIaQQHjllJGDaCRrrvuvGSp87qLhqVYVz75x/ExZech0suPVdq83Zs24u/+svrcN11H5KxfdOb3oTPfOYz+OlPH0GzOYdyJcQJxx8vgz+xcwLdXgd33H4H1q8/CWvXrsVHP/pReU+9Xse5554r9ZP33XcfoigRkLlr1wQuueRi3HPP3bjyylejMVDHHXfcLufaho0nwxddNjUN6poqNZ+s44372DbRwsRUD8ONMuqVEpaNjQgjODfTQXeuj3o1xMhYFWkQCcMkjJJPBrWLajXM5KGcl1CkyLpG5eyVpIC26ODJkVhyQRkuTXA4x2AxrnIbm/yXyQxFNB7NX1IfSbeCXquPkM/NoIcmlRn9EbDjC02FqlznSYwg5DorI+kmaM/OwgtKwmKyDxCfGW1DIt7IWYmAAMwoQskngCbAVHfYJG0jBuXLylc6dROl3bwmjgdl5Nl54+TakpCwNLn1bXT9WDVNxGeTdYZMVlTQSQcR+QNI/QqivrqdkmFTFaftR/Yfd+SoIRQ/h8+AGu9wzmXPTyjHLrY5zve0vIRFS4ekDtzOx8z4RvYCk9xyvvRYctGWpHGounDvJaSrSG27fb8kp2lg1EG530Gj7Amwm474WX2MVYChsrYUkjpp2f9CdbA2VZnUaCvyFcMm6YpKAyeRJVPF0BGJM589gvHYqwFejYJ01EpdRGjKAAT9CBPpILxwOfpeGc0IaEWeVlcXSgYOR122BDBfwAP+OfzqJYD5HA7uC/HRuYtsUVGlG7rIwwpAIYvpLdhy1ZLCZBoO0Lo2x24aOLLgnZsqXc3E3l0c46wO04w4Xoj7fy6/Mwt07b5FUmnHlibxTNpqfRP5Ox40GVtpfRpdRKWvz5k2tXR3n7M49Y/u84rjMp9lymsHi0BXWYgcIogAx/PMJp3ZXvbCUhMeNVhRkwRTX+eBQmG95deQy2rdABZB8EKsmQUYOjrZ/xdHTZNuq3xb2RGdC21KruSRhSJS36YyW7fGdXxyzOtYeZF5m0ukBBsEGWZ3z/e4udLg2K4pk5E/d7WIz+X6frbPduvUSd0zVQT3BWEbyI6oqZKT0OpnLT7AVPbSgjbWdlEWy5pMW4PM/nOWt9x3E/zHPot19R2Y6C7H5ngT1m+6HBs3npr10tNrVHkq6ybZgoImF1obyPspa82fmH/0pGm9EPyurtKnfE/rw7Q2s2hUoy1uHNuiNeYMtkXrZgBPo01tDWJMo6gYNKgkeBE5rPQWtBYa8ryxXYC2HfCkpk2BowTzlIfGBG3GRkqterabZ26xrj2Lvo6AhiCWWSLtQ+lUKwJEaTbkqwOp1DWmEIC5Y9uEAUyC0FhMsGjC4wsAjtiND63ERzcCBvyOqT4URLDlBUEj+zTqGOiq0rOmhLoAzL/GxZdcgEsuPU+A//Zte/CX134IH/7wdfIZv/iLvygA87HHHsfs7CyGRwawYsVykfTOzbGeLManP/1prF69Bpdd9vO49tprpQbzJS+5DJs2nSFs2yOPPCJjNzU1jeuv/zJ+6x2/iR/98Ie46KJLUKvXcc+P78LylWNYf+IJ6vrpE4SQJdTm9BLI90todVP0YobkISrSBzOUfpFJHKM725MZGBitoAv2M2VyksY8yoQy6Fc1pZOecz6sRldObk0KJKkvjqHsjSl1wbY/c3+qBlKhyvyHAL++FyGlS22f4EndWWUe0wq6rQBRt49Go4Kk4qHN8fYaqLFVKxIEfa4rLjEC2wBxO0FrbhalIEVtoC5AU1hSaTHDNa7JEnV8pezSnn22OBHGkuubzBhBuXuf1jrz9WxBIgBTnif+2/yax/kAU9n/7LmFmmrFdItNKuhhAF55EP1SIL4S8scBzAVJ7xxgqiw47lOKq/PgEk0qqVcgO/+HE5ZFU9oyKYt/dB/QhFheEuTOVHcG8SN5QhFg0iGWexlVGIyjZPyRohOzz2WMstfBoNdD3S9hLg4wQ7Y16WIo7GOAWTXJSFs/WttnZL82tY70LOd+IqoTrfvmuLFvLtdy6tGkKUG7X0IHQ0iDIVnXg94UwnRK9pmkVMWedBiV8gg5TTR7HtoxlgDmC3EoHyXfuQQwj5KJOtjLdABTewkWYjzX5sKCPktoCfpxxfICI2UfzY159N+0b5Js/mJyoIGRSDyMwZRDUw45PRyeBw+egx2SRXtdEWDyMHAEpkuwKlgxlsd+6VqL8Hc8qKS2qdAmIwdTzhk1d/A9nEzg/kCCgqFnN6N5BsDU0E9rwVif6wP1MnvapVLcPxezD5ay1pTx0AinCOC0tGs+MypMZ6F9TiZrLaDKZ7K3zijJgUf7rwGEvE4mB3a5aQgPfhtzBxAN9+g06HjY2asOs5SaUS7mQKu5IOlfc1mtAyjFedcxdAF6vh6K87KY87poi3s/H5QBTAPwGbVicjfWbTvXXn3ui7z/kV/hPAbTwCRBGI1NJCCzdimuETnZl90/uQH+E5/HisokJtKN6K+8EutPPR1Dg4MWAOcgSq+4LzIxWvUzmy+skFcGG9OTDZcWGHS4FC2g1gmS0dN41Lm28jnhGlRGMjOzcU6RloByCQ99ulw/P7euNBnizIR4bZQLak0w2QeCj6qATi5QsowEDvw7gR3/HiUEyc4AxYw85F9E+50xrvn61XulsUoOdB0rRZBCgx0ufTKYbMReQmeuix3bduLYtavhVQke+sJgivsnqkDaRQ9NdNIAc1EFw34PPiid1ORPTEdm9rI0bklpHTcGPmrlQVz75/8Nl1x6ES677BJjMHfjug/9D/zpB94vtWjXXPNmfP7z/wd79uxGt9tDq93E7OyMzo9fwtp1a/Hxf/44xseX44orXoGPfOQjeN3rXofR0VFcdNFFaLWauO2227Bx42mYnp7G//rUJ/C+970H99zzYzEQqlTK2Du9GyefciKWL19ml5gKaFQGOoXXDxBHHpccSqw/jZWdFHlziaAlRrtF45QA9bEG2uiiL/XCrODlvKkigxJtJmrJRBJISsKA/TnlzFXwTXZN/5hEV7wO1HisHgDVUgCmAJjUiMlIsbeomPNZjSJBYFJFp6kmffXBCjqsUyyVMcZa1YCfSzTmEhaa+IjaMZpzTZSrJdTqNaQ0/TP2W5jcpKvghavTZ/0ee4omiNKOXEuAqtRT0vE4EUkmAY1jMkUEKoBbGHJznc3PqbxftJg7iUTWJXP43HWReCUx92nH7HvZgB9UEXsldBNPwKUkPveR6yqevVKHyf7GrpRFEjv6JpdkX7iHCzNpu53GQuqqHZQ4JzRRpLJC4yT1paDUtaD0MTUIxazZ3sXzOVM/xEi6HVRKfdRDMssJKDjupj46TDgkXVRKCcoSg/VBe19JTGR9du0Jt168SjTrvqfSf44nWcyuMMwEsm22JMEoSpUR2Sf93i6MeNPw0wgz3giapVHUghqaqY9WjzW75MjzUgDd/w49sbjEYB75Ofli/IQlgPlinJUjuKZmnOKbW4vgx2rJZDe1LLEDnpYlc/k56ZJkbKbbOB1fpNIPzU6y8NuBFUo+CKL4E4ZaLyDs0PyeJUdwRy/8W3MQlGdWlQGzQNoAtdtYnWGFkxHqIaUmSQI/pNWF1Oxn8k5u+DmDmcuXF/PuF0pl3Rzu6zvy3KyesJJHL3moVzyxsO/GwFwEkdTI7yTYNfmpDZiGRgxw1IDAJTwOpIZ1S1XZXQeKtY+ZKy3KVrNjD21Nu4ytyr+tfYXUpShD5OaAQb4GzWpqRdMQx1jS1IBZ/6x9jL1GvqLQINtJR3Vcixnu/RvdHM4BvJjr4FA/S+7PWAmVOOf36+Sy2hs2r0Ha39o6rO+XYEwZAbH4J8CUHnFOlqt94gIkmNqxFZMPfhvB5D0YbFRQWX42lq2/TNgtDbY599qKQzc8VR6wRixO2tobUZhEyk/JOhLwqaOmOL9S0md9E4tMjj3dYvYjNYwGPEVEKP9bZYUKMHVdW0ouGxJNjCjzkyd8lDUkWyQAU/pd8vq1lx1fR3aRwIYBP5nYfI0poNQ9XkGAk1q6NI08KxbgC9tprUx0jIQ7M8ZK5bqUByvAnMDqNSsFYGpextqc8PqSGHF/Gh2UMN2rSa1Y4JHxIxhhSErWm0BcdxqXxBCQUvJRLQ/gQx/8HxgfW4azzt6ESiXA4OAwvvnN7+KCC8ho+vjrv/4r/P3f/wO2bt0iSatOp4OJiQlxgSXA3LhxI772ta8LoLzgggvwhS/8C379138djz/+OM44Y5OshW9961vyu263i2/c8DW8852/JcBzx44JYcoGB2sYGR9GOVSQT9aT+7sQiH1KfT3EPbJJ3Gv43PdRDimD1nuM4hi9nraRqYwOoRsCkbyZrB2BuzrvCgCx88HVrDunYSd1LAvTpXNJdlZNp7Qej9LjeqjJPxpA8YymyYsyabp+Zf/s0gG4L61JwoES5siKenWsqvoIyQbKZysTrRLxEjrNGLNzTTTqFembyXUo8mD37FCemmiSRd7j0zE5RY/PEhRgVoMBmTPKMaOkJUZW6lHMRI2CTGnnI3JgrRNWlpILX+9Dk9vm5Cz1r1qPGXshOv06Iq+G1K9K30aeS11pPeIJR57tzoXclzuHXNKTQFTOZDOcUmZdXcSLHKY7x7TmUpOfnBYFiVR15YykGJDZ0y0OyqZq0nNN90v1jVZVBiW50iPX2rLV+j2RwZZd71FKdvl/7DtKd1gxa+R9xvC6BK4FAAAgAElEQVQCdYqVM1fabtmPtInRenFR9VgbNUq0xRs57sqcxGkP3X6IVn8YQW1Y9opWaw9WBU0E6GJ7MgqEYyiXyKCW0I40DmDCRJlqlyBaApiHesb9rL5+CWD+jM0sAea3aPJjrRhkA7OAUKRsHrN6KnXlNsBNkQcQVTSx1UcwE2dJtww8uriSR5n2/VNgQcbHBdhhyEPTYEaR1jvKx7gI/AqRoNWpanAl7VsEV2gtBMdLx1E3W5XROaGNjqGc4wXW0wWdRSZxMYfuUACmMjOuWlEl1ryVsu9JxpRSLdqU2y3IGrNXafBM0xUBAIlkmKW+RU/RTMY6v3hSM/mO3FRA7gJxNwqUieWgU8R/Mu4mNTa8ILImA+xiQuPgrdSZaQAh61cQ5nyAKY6FJpvUr9daFgdoi4kTBzDng0u+Rz9z4Xxmd3EYGd7FXAeH+lnFdeMwmQOZBJVqFKXy+GIvwUUF0haQFQGmsgWaNpO9Lekimp3CEw/cg+6WH8r6G1lzLjZu2IjRsTExRtGsPdeas+hXZpDSPQ3YtRZTmEXpHanGM45pU+ZJDUj4EyfOrMfydwIcVOrnnm0JHClVJLgSkKmgUCXHrt+KBZhm1T1fFu7ksw6UqmSWPwJqJIAks6iyWbYaUFBihfd6JYVpd4yKhrx5rSelc7nbtTpJKsgkkBaWRIxJAvTYpmT7Tqxeswog5lDIq+NLuSN7IKZNsNvm3l4VjXIJZT8B4iZS1l2yWIx8mzFZ2gZLDbW4hiphHd/4+new5ekdGBkdEXdW1k1OTrJWcheGhgbx8MMP45prrsG2bdvw9NOb5fpOOOEEAUj8O3tPzszMYmxsBMuXL8ddd92Jq666Clu2bBGwSmfYu+++E0EQYnR0DBMTO3DppRfLzRCstntNSZoSmLt2Rv1I615J2PW63P1KYpgSBL60fSCDTGMe7TnKnoN9kQP3OhGqA3X4pBqlTQzbS1CSqTsLDYcE6CRMFpjVp+vbyHPEhLLs+UngSQDL9Upg0YkTdJIQoTBdnkguZY9z5z5lvZRrR3T/7SONPVQbAfrVCNMR+bMGjm140lORJkJk8diHk3WyjVoNszMdzMx2sGx0CEPD1NFyHdMgShN0AquFwdR1rbXJJUSUEfd7CLwQoa8tZRzA5BNFMBSK7NrGgXV+TGCY9FyfHzMTMnGVODGLPJc1l7GULbDnZTepoR/UgID1rIxxUvRSVdi4M2ofj4Dt0XqmKMAsAn3bw/OiSS2HsJILlcXq/UsrEd+dj3r2ieorS+IrQZ+VkNgBpGw+70NZab+f0E5L9idKy4cCD+NVjinHga7MPLs49mSCKXnW5zNKqQ7QvUlbtlgyyUgFdYPWOl6VTPMR1H2F7WHipKl2PmmA2d4AwuowSoGH6dYslpc68L0mdiZjIo8lpKVEtxMBbPWliQbdXnK//UM7ZZYYzEMbr6Pl1UsA82iZqYO8TmEwzUVW8vQWgBEASCBIYwHZFBR4upomYSYVAViNk0pD8voDBQjybxJwK/gg4FAgkCqDaTyWWu4deibrIG/zeXmZBoE52FbAoNuo2ovbOFojdgXlOcCUWorsRTZ2BpzUNj1nMPd1Q4saoC8AsgvBz76+K5eZ5qY1yljpdRdbuWczbVlMmq5U2Kw7SNHlYRkDEaMBB64yJkzvXLLEBrodDNf16ECkjqWrcpOA1vUnZeGRHW9u/BlQsSZGe5XmDb51TVvPTBkEy5RndvT6d83taoCRw+wcQLkMdD5v9loHSovhfCHOz9nbo+fZyBlal0TRAJbzof3c8sCCQG+xEyTPJpGV+ktJIGiLmfbUHjSfugO97Xchbu7FXDSE48+4Auece67tRQZi5EE1doJsDE1+2BdSuA4Nkt3e5SRfCkz70qiccj5K/lwdk8pRLbwicBUZqzVjMlynOyRbg2hD+Txw1n1S359/N4NFZRP1c3UrtXWeEhQQBHOvLguT5prbSz0pAbJJ4ebvK0XpNr9L6+EyJ1e3JAV8E1wa62H7uNQLCvj2kbT7ZvKzGh6pY5W2IE7bSAMfoVeHT5ls2sN0pCCiVmYSYA5gM3epQWQobZI9YaTcc9wXhnhqcg6zM3wtQVwJY2Ojcv6QoSSoo5nM8hUr0O12pAaT7A/BKNk01mDSyIRjVKXjahCIDHbZ+DL0eqz/5Jj5mJublXOtUqmK++nw8JDVWCoTzPo0rg2tSyUyLCHusA0KSwYCVOsBvEDlsGKkIskOAkzqFmkSkyKJUnSaPdQH6qg02MaFzw8TDqr40LlXpk6lsZaUdP0FZQ9TF3LKT6WGztUN93vopkz2heIQWg5KqAXkS9nWhSDMTILI7fc8tGY6CP0QlYES2n4Tc3EZXn8Aq+v6ZRF8tNsd7NgzI+u7Vg6wc2IKrXaCY1aO45hVQyiV2uinnawXJgeQ64LzJGZQflXWZdTviORcnoiSsu7qWNqSzya4DH2y/QowBZyKzLZsZlFuXPTYyJQt0gdVwXU79dBOKI2twQv5XwWXBJkEl/zjVtWzAUw7OhRkcr4K/TDl6cuYOav9tjIAp6jg/sdHoEaAKbWUDnBpLaXWnyrAzFQ59kzxjGMCIkgTkcKWS1z7JfTSEnY1Y5R9H+O1EhqlGIG0kONuZ8kqglFPTcgi9GStUyRN4M3XyDqUBKqtSZP3q2JB9xQBrAnX+ixisGdrGTO9QfjVYYQVD7OdLgaiJjzMYSZYjrpPmbePOSZYqGBaADBtFzzk+GwJYB7ykB0Vb1gCmEfFNB38RTqA6XJvYkxgtVKu17L28FM9DqUXBEK68Vk05JggkaRY6M66Cy3PUCdOwQqpAMwsm07pWla/mQfQ+wYvxYy6fceLjdlZeImZrFLbJAh7WwDb7hCULKgxaA5fZiGEgBtn7uOCi/2DjcUCmgsZzP3VY8r1ZmioeBdF5OT+d+H6ZcwoEUql8TN7u80mnjjO9XqalnABVVGi5ACmS2g42RJfLO6kmTRVx09Oa4u7nURba124TpVtEWc/aQSrtTWaNGYGV7P0IgkvrLni8je8YAZAhUy23XKefMjHZv545eM031TJ1aQeZQBTHnh1ihbZmAFyddnVe5FsvbGZi/kozwOYrPO2XpwCMOmAaUBzZmIbmg9dj5XNG9FJ6tjpnYnjz3gFTj755ExxIexhJtdW6SBrkKQOKcv6cwXrxiduscIyKtPJDxKA6VetPx/bVWjzeGX8XdsSVS/ka5x7BeV9Kid0RiWOqVRmxGoyCSxlWWlyRJlIJyPVNgPiCEpzHlS0h6eYwpjLKJ0iTT2Rs+zKlopMzsCq9iwkCNH+gg7AkinRmk5KN21uubNT6ZL0ZO7jLrBrxySOPW41iB0YhDPP0+s30fcJxCsimyegbvVDtCMfAxU2gm/DF/aL46r1nDoGrpehMlS8SAUfZGXJuPQFQDIhFLJ1huyvKkXlvfJ3uv+qqY3WBIfCvAYiZ1ZQxtpPsk58Les4w0BraWVPZtJEgvjE1gQdNsnWKajmnHfnUkRd/c56o4qgQoaso3OrXDoCk1UTRErKteejOUugHCCoqCxYkwOqjNDdJZHenGE5REpDFmEF5aDOZPnSFihLXlACm6DX51gS2PuIIlUnlVmPyZrXlLWOTBKECNkXMvIwN0twmAqDGfstmZskrWO8msh51k8D7J2awdY9U2jU6uh12tg5MSmAb3R0CGvX0OSFMueujZWaWXFs+VyEQR2BX9MkRL8n7Ul0XSn4lgSLOAfz/OTYE0zSnErnjn/4d6nZlFpmOzmtZZTzi+Ca6CWxSDU7qKIU1qQGsSdmPYxTSoX2JBZf2Kfp3u6c0OfHVnTcdeeDO/5lVk2doaoD/UO1FhUUTHIRXFK+LNXXJhl1VaZuc1TZMNc3nYT1eeTSLvVjNLxI2o0QoHL+u16A7XM0MAJGqwFGyinUnzkQSWqv3wJSpgPIWKrIVlQkZMXd/ybbTcfmrKY2TxTLM0O2mskuMphxS+p2KWieigaQVoZRrfro0c2v3QL6bfSrowhLIeb6Ppo0T4oIyHV+bJvQW11ALOwr4bjw35YA5sHH+EfTK5cA5tE0WwdxrQow88Bf+1MV3+gspfVADn1mci1jKpt4bsoiFXTGTlKapjlWV/SujBMPsyxUzgDY/O88EMCcH6wfxE0+ny+xZKR1D8hAF4v4JUAwtySOpfSIYzYxVgCj5IPJK/MWkXL1LmOr4EMDyXmzVJg095p9SVwPZSgWiOQO5a0H9drsQE7Zj7CPobKPgZD98CAAUw8jV1NZNP9xAUDR+D3PWOcHlrHGwrY7CJDLap1cUwJSYdjINGtPQ0rS+CMSTglAGNA6+ZTOgWMsdR4d9nRSs/mAwd1HPjDP9ege1BQ8Ny+yfYEDx+fAjaGAKlu5zlRM+2JqUsC56x6pksFyFgYaclUGA7zQY2Cn6605uRvbfnILxidvwGDQwkRwPo497SqsX3+CjYtLTpgBjqeNyAkuKV1l3RoZAgb7BHC82cCrWF2TVL4Zg0eQUxcWTndMDYyLTG/GuEhCRQGN1mFqb02piZM+l27tc8GRnaL0Vg2CGIVSkqthK3+0Bk37U6r5D8GDY7+E9RQX2ZzB1Gty10Z2bH59MOWkfXSzliW67tUxlt89j3G3xAIZ3163j8mJGanBRJkenpQGV7RlhJi7sMZOAVevX8JMXMFgGQjRQSjtSQgilGF0AEulhwSIHBsnH1ZjF9cSQ3txUoKZt+0g+CT7KL1JfXfNrrZTDZk4Vm78dV3qfqvGMtaf1Fyj+e80fOr12uJ8Ks6qBMyoYXYv24oECGrc+xMEoYLYrL6WAFOAEWt11SGYktRWs4Nup2cmUQo9pC6O5QN0kSXoq1dRq5fFpVVZZdJDdJg1X4OsPY4mzfjvlFcqYC0hSUO0YkpDI1RKMWqsxxQmncZL0iQTnU6Mmdk2ytUAAwMBWv0UrTQUcFPzyWZ52DvTxObdU8I6Rt0ISa+DeqUKvxpg5co6ahUmSNjHVFaqDSWZ/aqAS7rZujpf3aXJqhMIa79KTTM65p7JDE18yLNB4yPOMD+Htbyyx3At5QBUk7oldJIUM7GPOKihRGls30PEvpWsfSUbaSUXxUQmP0/AotRFF1U4WkOoMQ/lsrxmfer4yIhSQpL1erv8E/hMsCt7yT+S+LIVrfWiOkIu2cYzpxOxxrstibESyrKWOVdlylBBt1itQ+2XKpjp9dGLKXsO0JDkDD+tJLWSvWRWFBGU4zPJJLJknmHy7Oi8635A2a+mPnRvMUMeYy8pj037NPmJ0RfmPcVUXEEnHEaDyQ7GMxH3PSZjAsSej9nIQ5t9N2MlHEwkW9jL9h/LyDtsUlxsuAQwn5uj+4X+1CWA+ULPwCJ/v7jIZgDTVCzyQLsvclYsJnET04yiXNMCd6V71BBDTCRcywc1WrHkqsggcx2oExPOv6m8DlE3o+xK5iPfZwQ/izw0h/xxykgUayyNrZW6CjM0cWZGVpohLQ2MpbQTWCW1C8xh5tcYPhNgLrzYItt4qDfybMB0sZjRfc1n4PVRD2g60cdM7KHLul9HkBdklMV7KdarupXi+BPH4Li/c4xdCxgXLko/MbceZQ4UFEplmAF+YTnt+2UOCCqy3oAKMV3wowehinJzkH/0MI+Huk7293quISdh1DF14+DYXQ3cFGDm4DyTji4CpalGQsZoi3kJGUwFmBW/j36ng0ceuAeVJz+PExtP4ZG5kzB66htw7rnn2K1xvvP5JHDRXnDsz8f6SwknpT+jhJ5ky7wawhLZSmPZaN4iNY9kWFgQ4ETbmojIx0hl37puzGBK2lsQvPJ3ChTVXVK3RW0XYm1P+qypUglsDoBU1ip7gYBM1uNpEOjaRCgIpVxR5XHCgomkUOWX7lqKz2xCgClg14yuCDClpjPv8VlcGwIwOwl275zC6mNXAWWyhISYZMPIUFFaqv0t+TRFaQlTcU2C5Ho6J4E45bEiI83YWQXU7vo1hFewrwBTGRphYYW51WIMHT/HXnJ9FAGm7jnKlNF4xsZcjNF1/ZIp0+dcv9vtQb24I+YnKVtt9GMEXhV+WsXsVBsDQxWUylIBKOOkyQXrtEiJq9A5Znhkn02prOQMJONr1y2AVlmsTreLTreDMCghqFRQLgfwQ2sB4mxqxHRH6xkhMmnuVz2dbymELYu0shXpfNL0p+wpeFUC0UPaA+YmO+IEO7KsQa9ZNBMfftKXlhdcn9NzEZ6YmMLumTYCr4Tlg2xhUmbJLFaOl1EOXVJG7XN0TTFhUEXoVzUBkKlDXFsXspl8zhYCTCeRdnttDjD5eQrU9D38XD5ThPyRR5MZT1yKEVZkD2cCk8CS+z45Z1ZkOEmq3L1tWSI+l7poOqC6iCQvhJDEI1UupjTimaJO1VYaY0lntmirGMgsWz9oGWMx8KMrtakCTOnej/sI0jbKXld6XXoEmKVQ5ojNPgSsy3bCDwsRsY6Zd005NyXYlmCieVLUb8vfw1JN2hYxGSAAU/YnMvjOnTqPtyRRJc+eJbmYZOUICNNMl6pAvn82qaAJzrl+ppg6ivGRAsvZiHWvHCMHMPd/0uj+ZOdEllCf/54lgLmYp/WL57OWAOaLZy4W5UrYhPc726zer7CpFoGdWPxnMg8nXtGvl21WMtXGNGkKMc80SyY+37iN/Myu3ckfXV46Z+jce7KKiHn3W3zdogzEEX5IzkZY9pj1JQWmV6RLrq7C5IIO/OSyYguxsoA7Bye6Z+cs3pGyPAcCB/OBvc5t8efIwWZ+iOi9aPuIgHYEQijOl6MeaHqEyzA3Kefc6gCqHHridpj3GFVHUcrJHGusrQM0iFRnPo13HVuvAaVzbOS/MyhQwt7ccO2J4H9UGqrZ7WeTwh7ono7W38uQZEGCCb9sHIVLsLpckTJnN5kH7AsZ+ENda6pwUAaByTAyl/wpeX0BmFX2AfT7kgh79IF7gQc/hY1DjwrA9Ne8VgBmrVZT8GIAU+WSNMpQuZ4CRYJXlZHJ68R0pCKBs9ZVOoMPrTXLmUi9VwVoKpctAmvnVKwMmtv/Cu+RjVcDQpWGq9kQa+343W5U5fukJQmBkxrMaP9KA7aybk1+SXZM5J7umqzZuzGteo36LEjvTxtTGIPi9iOXSHCv1Xvpi2nN9s07sfrY1Qgbyp6IsQ1rWslWERTYA0smabZfkfrAAa9lxjCU7un1SvJSDpx8DJXFpcSW82MgSTUiwhwL+DXpsjSYF8mfgW+XyLKWCXyd1KrJtZmXp9XAU9ap8lyVCzv3zW5MaSc9C4zxStmCJMTcTAuDw1UgiKT1hdboyittTboafCYqFCArA0dQ7HqJzl9jBL80A5qZnhEGSo2DfKmBo5eUJ/WdHAuVDgeluvZCFWaaNb1MRhBk0EWYzF4f7Vhbi9VKhFqsL9YWMX4cojuTirNtfYQS3wBdtlqJgUaZ9x+hNR1j9+wspqMuquUKVo2NCRBtR10MVGNUAj43BOBkMfsIfG1fQ0kzmUfep9T/kTU1abckcxyDaT0zdU0po+bOW5XIElDxuaP8m4lEKgwImvgMV+T+Wn0PXbL3TIRI8kBVLZHVXfKuVUI//2QlAGWCXKybhOXUJ5cOvQ1zgeV5NRsD9HDi76TPs+1x/ExbpqiKFFmNxuTfbRfg5/Z62v6j5PXMWExmH4N+hFqpJ3sYIbMATGGyCeQISjmflHGrdJvrXFaLGPeo42uPbV5oCMSuq0FNpMk8afX7nVKH40+WkWoGtx+ZazPXEw2oEjLKfFbJqibwaK4EH51+GdOszQ1rqLLI3qT+XH1UyM2QJRcH5byDwP7iF3d2OGZ1X/v/EsA8WqOD/V/3EsD8GZtXAsybdmpmifp9B/iKtTgSCNqmI6yAYxUzqWah87zL8GWspQlcXJE4d1P7yQ9aDdtds+LiEBfZtOJGc6hB5/MzbXZvTiZrB6LEgxZTqI25AXLnGps5nTpTGGfOkcFuO3gXypefm7tyAbqT7akN++IDTGUTODLKdmubFg2493cALWQu3fgy6HLBozNN4akpJkMm1TbUmMmWpB7TzID6id4j3RUzFonvEyt4NzcGOHnAWw+TPAViKQPJurp+bNZDzAJ0N4wLyPjnZiJfoE91UNyG1sbanC0p4zT5mKsBlHVQYIQWA2Dy1hnrBL46VUuChy0h2AOQ7RkCNU555P77kD74v3DKwBN4ZO5k7C2fg3POOSeTyToTHHHh7DPAUsAmpheyZ6kpBhknDS61HswZ9zz55JN46KGH0WyyFYaPM888AydQgiu1ncUky3yQqWBUAaY+jy6jL1DZGC8FjgRnDMj5+b7HnpJ5L0tlJB3QdW1ODESKO3iCcrmK73/vFkxM7MqBL4CXXv5SjI0PFdxaVRoqpkDS4xPYumUnZqbncNJJJyEMCV6ttsuktVu3bMfU1DROPnE9du3YI+68t999B84971yMjY3jq9dfj9kme1HmY3HVq1+D226/C3v2TiKQekYFZqds2IANG0/G1s3b8OMf3yPSWP3RsXnd638BfbSNJdNx4tjVKqP4P5/7l0zxQhbw5FNOxqZNGyRozsBxVt/J+lAf119/PV73htciZgGpGShx3l0v0TjuSXDP+Y/67F0ZIgzZC7WENC6h3yuhOasAMy31BHVoH9P8wRRAlBA06wGrPStjAQr92MPObVPodXs4/YwNypBKz85QmtqnSV8MiLZu3Y6R4RHZO+uNmoBNMsMim/UUgJXLZF51JLnuZXQE0Pri2t2iLLcXoezHqNC9t8+GMTSFqSLpheiwiA4J6sN1JH4VjBuCMEI5jpBM9UT+SwRFZnXv5B6Ro1aGhhD6HYwMkCVWkx3Kk8WhVJhV1iZXpC6QgEfLE6x+WJjoBLEkHjQRIOdR5mLsxlDr6yn9JHvPASIIEuDJnrSoYrbrodUPkJJhY2uOFNj59FOoVCqoLV+NpvRnBlrbn8SOnz6A6ZkZ+XAmbFauWYvVp5yBoDEkZkDSkCXuYvfjD2HP04+h3+1gaHwF1p12NjC8HC1RAGs8Q5DJNiTimJ5CzJSk7tL1xLZzSRzWe12U0o7UwtKd10sDVIKaGPn46Er9ZKcb4eGHH8e2rTsQR0wieDjrnE1YdcwKtOY6+PFd94gxleT4bX95+Ssvx86dE3jowYcR9SIZY66FC86/EKtXrxJ5/P0PPIAtm7fK/161aiUuuOB8lCsqx77//vulTQ+/j21Kzth0GlavGZHEgtRd+xXEaYi93RI6Xg3DVTLjlF97UvvZTFLMUpFEeawkeF389+zKniWA+QId3C+Cr10CmC+CSVjMS1gIMOW4zjYBxypYVtaxAln22jW7zkGjvt/9UVmJHA4m+XQsU6aIsTrEorR0f/f3YgSW2TW5cXM4U/5rjpGOAbYmVzJGcqMmNzaXTXEEtMPBMWP5xz5/ckvJwNLY0DK9CwHRosxDBjAXuiPmMHChXLf4vcXfcSxj6U3p2Ct15cyzscWgTseca1HkPBp3mQyOrJfOjJghSJsSY5lsvtyHuiRM3kHMSRz1GXIJFD0wn8kCL+Zz/KL7LMFfdt+W1ReyWEx+FqYP3Hjn0uLiPnR4a80YcUpkCwCTDELDACYTBw/ffy/SBz+FNbWd2Fu9CFHjdKxbtw7HHbdOhpSZ+ihWWaHsYZnZNe9NAY4yY/pgSz2psAi+tMj42te+gaeffhpDQ0PYs2c31q5dh6uuuhJr1hyj77W+eCmNauS96vqo+4OypgKv3O9EtkngrBYeYjaUdOX3YaByQ2U9GZSr7FLXn7J62jPQajNTSmIj1GqD+O13vBPDwyPW+1P3/Te84Q1YfcxyZZdEQkfWngyHggCC60d++gQm90xi01lnolKmiY5KP1Vy5+HG796MRx55FP/+LW9Gv6t1W3/0vvfid3/vd6XvJL/jvPPPQ71OoxfdD3/tP/wa/ugP34vVq1djcHhInqMkigUA//F/fS9u/O5N0q9y48YNCuZsJ/3N/+s/GcB0KR+drOGBVbjowkvwK7/yK5IkIMzbuXMX3vHb/xnLVw5bDanW9mlLC3V9fd3rXo9vffsb6PTmTGqrgFwErV4Jvagla0OceanACKvq6Cp9L314/QDNuRZqA2V4vtbRak0tvQzK0taGDCTnkKY/kuiS32uLiXYzwg++dyem9u7Fr7/9PwjQFddYT+tu6ea5a/ckbrjhW3jta18rdShsoULgRODLayPorNS1LUqJzJfMudY7O/baK4Xo9T3M9DroJREGQl/7Y0qCg9fto9/zwJYrlUYNfT/ATC9B7PVQ6faQthKkQQl7u21x4+0S5PglLDtmNarlBCMDlHZ60ueSTCafj3LQ0DGQjZf3RLaWMl5NmiiQZzKDLrIE+Ar4tBxBky9ai8lnoGfqAbKyarAl4yjtOMroRiFSflfoo5N6FAfjm5//DJYvX4YzLr8Se7o0mwIevPkbePAH30GlVkdtcBhRtwM/7eOyq/8dlp2yCXOxMpNbfnwrHrnzVrS7PfT9EFFrFuefdx5OvOhyxPVRqZckw8mzo8e5Jo8qxj7al9eOG0l8StuUNEWr00aQdjEYxKgIsFfwpmubgDPBbT+8A3fdcY8lGTzs3TuFVatW43Vv+AVMTU7hHz/2zxgdGxFnY7fDvuXfX4Pvfvv7uPPOu7By1UpZGzu278Dpp5+O173utfjRj27HPffcYzWYniSDrr76apxzzpl4/Ikn8KUvfgXlCnu6Joh6sew7b7rm9Rge1bpmP6jKWp/qpZhKGxir14XGF9d7DwIwZ2JIixLnxr6/5LHb95cksi+6E/15uaAlgPm8DPPz9yUqkbXS+ow5KkoxlVlUBoCBDTdJvT4JQ0y5Nc8LokBoumbQCjALvzC5kAv0XR3AAk8Jqz8ywLEIdVnPxcgWWSnJVi6QVTqHRj0kdTydw65IQQtAVKSVFjC58RUn3gzDHxhkPhvre9D3njI4VxkZv1sNiOZrhw63f9XCawsSAJ0AACAASURBVHBNqnl7B76zfd+Byofny18lWHOgvbBueN1y0EkfV4EQhhddskRBhLzGAl4ZT+ckr1RrxigrwCiCSQ2SiwCzKDfO7+Bw7/agZ/EFe6GtFh1XM8kQUJmNk9s4nGHV/ASVjumRtS/hd7EGKgzMFVvcY1MJnKXW16c5TIqH7r8X/Qc/hWNquzA3+BKsPvUVAmzUTVidOcnYicTUHG9VAsb+kVq7RqZEax/5o/JGAoTHH3sCX/3q13DKKafgla98JXbs3In77r1P2D72Wnz88SfQarUxOjoijOljjz2G8fFlWLduDXbs2IHJyb1YtoKvexJTe2ekZcaJJ52IRx99BHGUoNlq47TTTsXKVctw150/RhKnaDbbOOOM07Bi5Rhuv/1OaUnCNh0bT9uAlSuX49Z/vQ2nbtiA8fEhMfzhPVQNYL797b+Bc889W6WfJuH90Y/ukGdlemoaJ510ItasPQb/+q+3yX7E6xkYGBAWbf2J6xGEJQhQLvzcdNMtuOvOu3H1a65COQjR7Ub42w9fh/e9730ZwPz7f/gIVqwcN8dalbq+4z+/E+9+97ux5qQTUfb7ePrxp/HO334X/vf//jS+9/3vY+uWrSCgJNPi+tRGcRtxoi6kTgVBgD3UWCEA86677sJsa7coEv7hI/8T1WoVb//NX8PWLTvw058+Kq1HOBdnnnk6Ou0oA5jt7kwG1ilLve3WH2LtmuMxPbMHF1x0HjY/tVX6aC5fvgrHH38cbrnlFoyNjqFWa2DP7t0C5PjZvNYLLzpP5vxHt90hvTVn52ZwyaUXqIRWZI3ujCxJq5IffP8u7N27F2/6pTfglptvEfZpZGQMzeYcLrzwAtx5x1347Gc/h7e//e2SGHns0cdkPjiGJ64/EUkc4ycPPoDhkWGMj48LkCCjFYYhmq056fc5PTUDz/dx+jlnYrrVxrbHn2C2Ttq6DA03sGzlcjz+yJOoVxvCULKFy8azzpFsUX+uiajbRThYwUyniWazibQdyf7ZjSPs3TMhfT7DoIx161djbPkgdm7bhS1P7xJQODIyJMmXp5/arK9Zt07ccdl7dG6uJc67J5x4HNrtFrY8vQ1BUMbc7JwAnsGBIWEbl68Yw4ZTT8Hknmls3bpDQC77nq5dfzx2TOyWax8ZHpZxGT92LUaHhvCJj/09hoeHcfVb/iMwskoY2X+7+RvAnq0477KXY2jNeszt2YkvfvKfcd755+OUl7wKe3pAPWnjK//z7zE+MoSLr3o9gpFxPHXvHUjnpnHiprMx2+lhcttmxK1ZDI8vx7ITTsGu7VswuW0LRuo1jI2NYWL3Ltkret0ORpevwMoTTkbEkpqkK+6v9RKFyzSFIuBWl+Ko28N1H/rvAgxf9vLLMTjUwObNW3DHj+7Gz//8ZZjcuxdf/tJX8EtvfiPWrz8ukxszgfS5z3xBEiSvufrVGB0ZwfXXf02YSSZc/u7v/g6XX345Lr/8JajWVMnA+X3Jz12KD3/4v2PZsmX4hde/Eo2hGmam5vCP//AJnH3WOfi5y89ByDZCrOVkm5/Yw0Q6hGWNAQGYqhdJQY8PAswujQwpIZZMa9E47Jknv2Mw3Tmwr7NgSSL7gh3vz+kXLwHM53R4n/8P5wbwrS1W15DJFNW+3ilhKTVzoEXqC5zmUDLh+jppYF8EgK6Hk3Q3cU3CHVDUIFwDOG0qzh/Nej/7GBwek3FkY/qsYM0hPieDtRhZ5cR2b65Xl0kCpZeeSYG5AUsPLdfWxdgdZUDcODkDAHOz5D9L3dT+fxYDYPJ4UAmjAkw5FApzsygAs9jXM+tNma8Nd5du3nN5zfz7F4maHF66NrW+iu6YOSs07x2u7UvBZEa+lSCVB6Oxm5pvyX3+eGy6Gkz+Tk1ezKzGes/xENVHx5pbzANKxas4+gFmMctcBNHZXiHusK5Fjzn6mjGMAnCtYSx+zvzPPPxnVyRqrJEKWP9oBj8loOql0iIgtPo6MpjJg5/CiQNPi0R2/NR/JzWY7vo0IJLZFlaI7KCyeZR8kT3sSY0fa9xk1xQ5H3tChpiba+K2234oTEOjUZe6zmOPXSPs6De/+S0BkezVSHByxRUvx4033ojTTjsdV175ChDYPfjgQ7jw4rPx5S99VYDixRdfhMGhIdx9190YHx/FxK7duPCCC9FoNHDbbbcJgNi9e7f894T1x+ErX74exx9/AjqdDs4991wBTt/81rdx7jnnCChl/8B+EqFSrQuDuX79iTj22GMyM6ErXnEFrvvQ/4OTTjpZJoIB+RWveCne8573YtMZm3DaaRsxPT2D7du345eueZO0pXDrQKS9/T6+d9MPhMU9/fTTBGRxPL/yla/g2muvxWmnnSYM5qtfcxUGBxuZhPPqq1+D3/vdP8CmTZvQGGWrgz4md09i+7Yd+MP3/j5u/O73cNNN38OFF55viYAUJ6xfj01nniKGS86h15kgDdaW48ILLxaAOTmzWWoAZ6dj/MbbfxNf+sr/h2v/4q+wdu1aGcc777wTf/In/1WukwzmN7/9dbS70+q6mqT44r98FXv2TGLDxpNw8/dvxdve9jbce+89+M53vos3v/nNWL9+Pd7znvfgjW98o8z3l770JVxyySUIwxLuvvteXPuX1+Lee+/FD275gYAFyg9PPuUkXH7FJcKIak2turx22z3c/L07BWBeccVL8f4/+TO85CUvEZaKIJcA/IEHHsAXvvAFvPWtbxXwcsMNN2DDhg3YtWsX6rU6Tj3lVHz0Hz+Kl730ZVixYgW2bd+GBx/8N1kPlBmvXLkSwyND2LF9J1555aswNDKCH3zv+xgZGcGjjz4qjO5lP38ZvvSlL+O0jRvlnrZt24ZLL70M5551HuamZ9DuzmJkvI5e0sGTm7fi7jvul2vns715y2aceeYmbH56M45duxqveNXLcPNNt8pcDg4NoFqtCxt89913Czi/5NJLsHPHBB566CFJ9PA+mLyoViq4+eZbcPwJx8n379k9iU1nnoHNTz+NZctW4PWvf518xpNPPiWgaGJiAqeedjp27NiOu26/HedfdDGefPIJrD3mGJx51ln47Gc+i3qjgde+9ddRXnlcBjCnHvsJjt9wBuorjsHu7dvwwI9uwUtfcSWOO/8yTLFV6O7NuPmLn8WmCy/BmnNfIuBpyO+jksYo9yN8/2tfxNzsDOoDg9gzsQOXv+JVuP/+B/DwA/fizDPPwvjYGL7znW9LkqkxOITtW7fg5698DZYdfyLFyhgtaxJM4i/uMzxLkgQ7tk3gnz/+/+Itb/llnHzKemzbvh3TM7NIeqmAcj6Dn/jEJ3Hc8eswvmxUAObyZctw0UXn4ytf+brI9Lk2qRS499775Nk788wz8elPfxrvfOdvS4JHe0EHss5r1Sre+tZfxQf+7AMYX0XZKwOVAHfe+gDuuP1uvO033oIqi1BZyxn10ExD7C6NYrRCt2w1zmLJVSuB9MDsRKn8XTM/RX+FfQPMhWf/wnNhCWAe/tn4Yn7nEsB8Mc/OYVybusi6WjgFRxkjJwcdELBoQOSCuXmGMDquet3kf88EmFprmAPMZwbVKqfNGSA1pNg3hHpRAUzr3+mMB5jmJ1NZNHchgOTdE6BrM2znBqjyEW1/oSFZBqxNsun6A7opzWSyTn68n7leDIA5DzDIdz0HDOY8Qttkkjoa8+4uNxdx3JiZyBReSQt0xYO6fh1IdP9mfLtK+whsJKGhLG32bXY9Om3KLGuylXVLBCwGMEU2bOZVNizKPGvj7Xz8cwfa/DoO4yF9kb7lmQDTSV15wWQQaT6iAJPMvv5YUsrm6rkCmPrcKYMp/ec8SIuAmsjXtOqXJhk/feAe9P/tUzht6FH8dPZkdMdeLgCTwXr2bFs8xBolBZi6hvqU71GGSFMYusTKCuBeRrdWH3unpkUiSUDy00d+iqm9UwJSL7vsMnz1q1/FWWediVe/+tX4m7/5G5xxxiYBC2eccQZe9apX4vbbbxeAecHFZ+MrX7oe555zIa569ZX45Cc/ibHRcVx2+cXCYrFO71/+5YsS+J911lnodrsCpDZsPBVbtmxFpVyR3zEI3bTpNGF2xKBGej9SThujUq7hHe94h0hkl69YrhsTgGve/GYJxBuNAQna2+02rr761fijP3ov3vnOd2HDxlNw43dvxKOPPo5rrnkTRsZG9L1O6tlP8L2b/hU3f/8W/NzP/ZwZJ3n42Mc+hve///0ZwDyfEtkGnU51hbztbf8Rf/AHf2gS2UEBlwQMv/NffgfrT16Hb37ju/j6V7+ODRs3oMQelUgFrF162fnwvKJDq7rsDlSXZQBz7+w2kWMmkY83/uKbcNNNNwkA/OAHPyis3sc//nH86Z/+qYBNyk5v+PbX0OlOKeDrJPjt33o3PvShv0W53sOnP/klYRP5WoKbD3zgAxLok5297rrrpKbt93//93Hdh69DpzODP/rD9+Mv/uIv8E//9E8CMHjNZOruv/8+vOe9vwcypSL5tTYkbQGYd4hE9opXvBwf+tsP44//+H1od+fw8X/6BH71V39N2L6PffQf8a53vUuu4dZbbxWgu3XrVmGpyJx/7nOfw7v/73ej1+nhB7f9AJOTe/DLv/xmfOMbN6Db6+A1r7kSN934A1QqZZx/wXm45eZ/lbEn+H3qqadw1atfje/e+F38wmuuxumnb8R3v3OjsO+/867/gqnJaXS7TQwOlzEXNfHw45vx4D0Poh/FwhD7QQm//JZfwlev/yoeuP//Z+87wOOoru/P9l31ajXLVrHce2/Yxh1jmo3pBJLQjCGUhN4MhFBCAiG00JL8IKE5NIPBxr333mRZttW71aVdbft/576Z3ZUwwXTI3/t9SrC0Ozvz5r0399xz7rn7MWv2uVi/bjMGDe6HzG5dUH+8Ebt27hMAOmHieKSmJuPjjz7D8ePHMWnSJAHj3CPS0tLkeiZOOU3ee+Qw3z8GhUWFKCuuwsCBg2TNcH0RhG/ZsgWxsbGyHsiqTj//ImzbvAkNFaUYf/okvP/+e+iUkorx512CyjbW0AK5qz/F4U0KXPOz/Fx8Ugp6jDodxpgkkbt6y45i3ccL0Hv4aHQeNEb6O7Kusqm6DOamGqxb/DF6DR2JQSPH4I0XnsHA3j1QWlEp/UGnzDgLTfX1eO+dt3DGOeegz4BBePrxRzFo8GD0GDYKDrsJUWa2IGELFk3xoSReKCqqwBtvvIkLL5yNnJwsbN68Q5QNrPGeOnWqSF///ve/CwMfRVk5DEhNTcO0aVMkwcPECZMJfF9TUyOSkpIxcOBAvP/++7j++rlISk4MuEkXFhYjo2umJC0ef+IxxHZSbs/kAXZvPYw1qzbg6rm/gC1C4UWjx4gGnwMNlhhEmm2wcg5LD08dYBrQ6laS4UB2PBjwfOF5H/r8DBg7aXuD/rFTAPMnGhR8y9M6BTC/5QD+1D4uALMkuPJ1Bk3JAlXmX/o3Si2GCrZV3ZAqYg+VtHYEgLrUQdWfta9B68haqM8Gwe2POU7/DeDqYJinq4NA+V2gl5TaQ8lkMWMnbqUmVbsh4bWW2RM2Tpd1yt/UG4LfrbG+WiAeRP0SwnZ47xdH69uBzC/jSH9c1k0H47oENTQxwfFWJhBKfqyzncE5qRlJiauoeq9YC+kf0m4BrzDUtEcrJVRgU2tuL/eQKJRfxpY9Wp2xAk/qHkq7U2FDTzxmJ5pjP0YC5duss+Aa1o+iA0w1Q1XvvvYAs6NCoSPA/DbnE/ysWjv8bjH6EeMmVQdlNxJoKtMNSgQP7toGR+H76BWVj0ON3dAYMVYAJoMxvtT+pq7Gp9HTknSgOYvfgzZPi0wDOmIShKh+csogY+OGzaipqQUBVGpaikgRn332OZHM5ubmYtCggTjjjOn44x//JMCSATRZOwLMlStXSu3i2HEj8OEHCzF0yAhhf1584W/o0b0XRo0ZimMFR+CwReLNN98RINmnbx9hrciM9uvXF1XV1cg7lCdBN3/OmDENmZldhamQtSNSXr+Y/MydO09kloMGDQhpoWHAp599jsKCArjdbpFWXnPN1Xj44d/j5ptvRrduXbF8+Srk5x/FhRfOQWxcrNS+6ZJimuGsXrERh/OO4tLLLkZkZKSwh9decy1uvuUWYdpmzZqFF154XhhVfX/k+pp73Txh6LK6US5cjef++gLmzDkfPQf0wpJPlqCkqARXXfMrWGzs66dMi9wep8YgMwGkalB53yIcCRihMZiNzTXy+/cWLJR78Mgjj2D48OECKimLJuA799xzBWwSYJLBbHM3yXFcTg+uu+ZGPPfcs/CbGvD+u59LnTbBd1FREebNm4eKigrcfffdeOaZZ4Q5vv322/HMM3/B8eMVmD//DwJC//KXv8i102jI6/EK6zx7zrlajaVBenTy/jgJMFet1xjMyQJa589/ALUNVfjHq2/g8ssvh8liwMt/e00SBBs3bhSQNXPmmXA6XXKfOY/fffdd3Pbb36G5oQmbtm9BS2uLsOSrV62VBMPoscOxdvUWqdMkeFnw7vsCelhbSwBDgLlq9Sqce845yM7phjWrVmPf3n246Tc3obGuER5XG0x2P1pNbcgvKMW+rXvgb3MLUKMsePrMKfjk409wcF8ezjp7JrZu3oERo4cgLiEctTWNyDt4DFVV1Zg4eTzsYTZ88uESqVcmm0k5bEJCoowlGdUJk0bj0KFDqCqvx5gJw5CbewCVpfXo07svNm3aBJfbLZLWhvp6dE5NRV5ennx2/HkXYcvG9WirKsXYCRPxwfvvITE5FWPPuwRVbcopNm/1p6jO3YXO2TkIT0hBBGuSU9PRZouES3soRLY14IPXnkNql67oP3Em/GGRaCkrROGerYiPDMP+PXvQfdho9Bs+Gm/97Vn0z8lAWWUVbFYLRp8+BcdrqrHo/f9g6llno2e/gXj2yccwuF9f9Bo+EuHhFjiMbljE6ZkPkIAcBk6nVxIMY8aMFkl1VWUNSkvLRR49Y8YMSQgsXrwYcy6gRDZDM5NS5SBvvvm2JMtmzDgDMTHRKC+vwL333idJiddeew2zZs/C0KGDxKSLyaLNm7ZgzpwL8Oijj4oMe+yEwTBavDIf3/y/D5GYkIxpZ46H2cEaYhoxWVHnscNljoTdYES43SLxUKtHAcxmr0H++0t4g3ZbfuhzUbVtCsZGWgQlvzsFML+bJ+VP7SinAOZP7Y58y/MJAkx1IL0BuvpvzfFRsvVKpqkbPIhbpwY+T3QKobp5XW4mW4UmGewoefgpBdcdg/8TGcsEHG+1XVOXZup1pqr5sopN2f9K2F2NfRRprC7TDChGTsTcBtN2Xxifr9DJtg/+f1xg+C2naODjCjTq4FrLhmpgUYwrNFMimv1Q1iuMsoZopDZWl3frNa4a+GundpbDK4dPaUFB5l7XwqoJrNhRNqPm/GeTc02eK5/U3ktww+PSTe9Er/8FgBkK6EIZ7wCI1Jpqi0Q1wFi2TzR99+teLQzeOjrIcg9j7aXFYIDVaIDDrDOYQFVFGfZt24zEhuUBgBmRc77IB3UQpuYAZx1t9lVbCpkGTLIZvHB7m9m0Qjl7sj09XWSlDYMBB/bnYsmSpTCZTUjvnCYJh4JjBQJoGPhyDuTkdMPateuE1ayoKBcjG4LN/fv3o6GhAdNnTJLaqiGDR2DylAli1rFr517k9OiGTRs3YuiQYcLSESz17NlDzTmvV+RwNO9gjV1lZQX27duPCy6Yg8bGBqn3jImN1MaJDqPhuH7uPAE96emdAymW4cNHiBSVTAiZ/vff/wA33ngDHn/8CQGY2d26YMXy1QGAyWvKys5GRJRdk9R5sXrFZuQfPooLLzpPAKbN4sC1GnjUAeZ5552LiMhwFUz6DRg3fgLuvONO3HrrrcjOjIfPZMeypWuweuVq3Hb37Vi9bJXUOY4aPULqxbSCBJEZV9dUo6G+ET16ZQXqpCMc8QIwySzSiZXjQ5bu2muvlXrVefNuxNlnny0s2fIVy3H1VVfL/Se7fMutN4sRktlsxsiRo/HPf7wuwXxOjwy8/5+FmD37fAFhlG3edNNNAjAJKlnbRvbsd7/7nTCee/fuwWuv/QNPPPEE1q5dK8zghNMnoLKiQva0rOwMkVJz/GuP18NuJ/Nsx/r1G1FTUyPz44UXXtAAZjX+8errAjBZB/eXp5/XDIy8WL5sGaZPn47GxiYBVkxsvPnvt3DHbbfD1erCmg1r0dLSjClTJ2HNmvViVKUDTKvFKhJpgpYrrvgFdu7cJfOUAIZS3959eqNrZiYOHcxFTnY39O3bB6UlpUhKSEJYuBVw+FFSUYWt67bB2dIqANOiA8yFHyN3/2H8+qorZc5w7lusRjQ1tsJuC5M64QmTxopUc/WKDSgqLBY2lQma+Lh4qZ88cOAAJk0eKwCzvKwWp40fIQCzvLQWo8eMFTdUyon7DxiI6qpKuU8EpS1NTTjt3IuwdeN6uKsVwPx44Udoc7sxac7l8MYkCYOZt/ozqcHsO2YizClZ0sNRK0UObHUxFmD38oXI270djoRUhEXHor6sCMlxURg2fATWrV0Dk82BpLR07Nm+BRMmTEDuoTzZg0ZPnILj1dV4659/R5++fZGSno5tmzZiwsTTkdw5DTWVFUhPS0JDXaOoIJKS4yRxxEQQzZsWLlwkddoJCfEID3eIBD83N08SImSL33jjDeTkZCMhMUHrO2zAkCFDZA2Tje7Ro7vMKcrauR/ccsvNWLZsOY4eO4rMjK5yDAJM7h1nnTVTpLRLly5FRmZnmG2QGsyignJhNpM7R2PXrgPonN4FiIxFC+zw+G2SxIsMZ7sYCKhs9RoEZNLk56tKe1SCKZikDPYFDn2GquThKYD5XUVVP63jnAKYP6378a3Ppj3A1JkHlTXSa5eUjFD36lOkjxioBCSJX2TU2hvdfPE0f+4AUzGyVIQp0E0poJJn+sVPkvskJSK8TunFp8zvlKW91F6qGj2dOz5RoK2LRlVEq1OgJ2eGo79dzjG01vFbz5gf7wDtQVl74CbjKH3/VK0HYwOCA73fmLDxWmsJBo+qN6tyulQPNm2IRQ3O+jG/kqtJE20l+5M7piUKeAxiD4tJuTIqIybdxVY7pkIi/58ATBlFra5Sm3MiF/aJKRgTMPqaCZ3r3w/A1NYc5ZOaYZXVYFQ9MM1+2KgoYKuCijIU7V6GlKZlSLZXCoMZkTNH2pToc02cht1eeNwesflnawiRWRNIWgwwWX3S+5BOnKrmjzWfal5RJrtz525s3rxFgn2+WPtERpOsFUFha6tTgNfAgQPkM6tXr5Y6KDJoVqsVffp2l2NkZnRD9x5ZAnyWLF4m85UywtNOGys1nZ99tljmfl1dHXr07C71aXRbZSKEgSiDRsobV6xchUEDByGxU7QYpfA6bNYIASEER7q5Ec+VwKKoqFDYMJ4/60iHDh0skrvJk6cgNi4CeYfyUV1di8FDBmDlyjXo26cvOiXHwGhSSZqjh0tRXVWLgYN7igTTYgrDW28tEOkm2bUXX3xRwEPoPLjggguwZMkSkf7Fx1jFtdRoduClF17CRRdeJOCM46R6kAZfBEXFJcViZHTZL85X3Ur9QLg9Go89+oRIWfkiu9mrZ09MmTJJXGV379qP3NxD6Ny5MwoKjuGiiy6Qdf/UU08jjK6Y7HtotWLOnDmori3H8s9XCxinHJasHgN4m90mvyMY3LFjhwA+sr5kDwkACPaPHj2Kc845B+vWrZNEAsEc5wETCm1tLlRX10j9bF5evjjkpqQkobS0TExrUtPSsH3bNmEAm5rrsXH9FowcNVLaxSxdslxqbbOzs0QKqVSVPiR2SkDn9DRs3bwdU6dMhcvpwtGCo3C5nOjRsxuOHimEz+9GRlZnHMsvk/0uLiEGG9ZtFrMpgjXeMyYYFixYIMw76ziZ6Bs1eiwa6+tRUHAUKUnJSEnuBL/Ng5q6ehQfLZcNmIDFZregZ99u2LN7D6rKj2PS1NOwb+8BHD1cLOuDTq5MgvDac3pmIirGLqZLeQcL4FVFe8jMzpCawLLSSnTvniEJk4YGl5j/kK1ni46Mnj1Rffw4ilk3ykQQDEjv3hPNTU0wuFqR0m8Yio/mw9pah/RuPXFg/z7UlBaj17DRMCRniENsy9F9CHfWIS6zJ1ojEuE8AcDk88TW1oDcTatRciRPnHxj4uIxaMQopGZm41heLsqP5qO5iXWpieg9ZDgKjhyGze9Feo/eKC0qxIfvvoXU5GQB4HGJndCtb08YPB4U5h9Ft+xMVFXVyHj0G9ATsTGU6iu3XK5jstT5+Ue09jh+qd8dNXKUrFEymGxTEroupk2bJnOMUmPOR64zt7tNWpEMHjJInGEXL/5c1r5ivDth4qSJUitKjc+q1SuRe/CQqj/3+TBs+BD0G9BD5t2Ctz9Brz79EJXVHX57GFytPoRbTQhz2CCtV7xAq4/spQEudzB+/G8RxFcBTL1d0ymA+ePFYd/nN58CmN/n6P4Ix+4IMHW3TCUh1Mx3RGqmal1UIK7VEp7k+X4V2Pxvh/nuA9CTPGntbV8ml9VLEnWZJsdHL+ZjIEssQ+MZbrRSg6k1H+ZhlbmPzsaFQvcOrSw0cBhSuBA4+ZPhJAOY9GRSh19vWH6Ud3eU/Yb+WxozsA9miIybLBPlkbo2R+9dSPMflShl+wVVOxk6RNJ2ROovlfyVpgd8+fT6ZO3NwuBrslwdYOrMtm7JTkOYE73+9xjMIMBU24M4Jgmo1Bl8NR/bT8bvfn1rPej0PUsDmGQwyTHaLYDN5IfZb0BZeRlaDr6LtOYl0pLhUFM3hGfPEYksFzMZS7qesnZNGotreR5KLEXCZvDDZjeJ+6LJwlYVfIOeeFN3nQYmnG9MUpAFowxRZ7nZ8oO/pzRNHwf9vQz2RT4MvscLs0k1PWeYRkMhvo/vMRgoSVWN1tkHVmpfpXWHkoh6mOUiuDZbpMaKze7prRHQMQAAIABJREFU6sn2D4qlJ+tqEwDN81Lmbmrfp2Mp8yMMTPkrq80G1fvRA5vNofpvamuD7ysvr0FkZBRsDt53nivdMNlOhUkYttggq+yA12uA3eaQJE5zUytaWprknK3sRG/wSa0mW1yarTZpJK/Ybx/cbS60waoAlNctrSBUuw0ZeNhslOZZsX3bDgwc3EtjMPnsMsPlVO1eeBL8LgJ4tgiRe2Q0w+1W7DSP4fGqdgx0TFV9UFl/xmu2wuV1wYooNDU0Iypagc8XXnwZs2fPkpq9xsZG+WEdIOvdmAQgeCRYU06zCXj++efxyiuvBuoDyd4x0WC1WkS+SDDKFhJtbU4cPXoMUVHR0nOXc4cSZ0eYFW1tbtjtDqnzpJSSwb/FynYSbOlCgzYTzFaTzB3ucxaTReax2vt8sNhZ6mLU5gFbz3D+csFynpvh96px4udzD+Zh2ecrMHvWLKR1ToPbYEZjqxt+ZyvcziaZG5FRYYC1TXpp+n02GE0mAbIOqwmOMAIkn7RIgYnnq/pWspenxWKTcZfzNHrg8TtlThr9VpkDTHjQqEtNSQs7e8Ll9cHtV70rfT4DrCYzPGxPYjLBRoUJ76XJDCfMMj6suW6lGY3PizCjHy4DnYd9MHnd8BjMaGCnSV6DwYsIk18+1+hjL8cvMpiiWjEAESbA6nPxoSNr32c083JUfbeHPTm8MJjYHsUEs88Dq8Ev53js4H6sXvwpxk+ejMzuvdDGtjhwItzkhw2qVQvZ58rKaqSkJCIsjMx+oDeSJEm5HmVPMPP5xZhM9VflvaVEXduIZE9hYkRcaLmGAw8i1mB7YbXRnIztecwyF1mbTTMlSaZq8YkPrDN3os3dBguPxbZNXqe0mdmz8xASUrrAmJgCWCxwtboRZjOLYsPl8cHpNQpIb3WrWOhkn4P6+4IS2aC8Vo9phscDcbaTiYJ+lFDl1Jd+wxE4BTC/4cD9VD+mAKbWF0urC5RAis8CfUsSKaxR1boEnGa/mJH6MiAZ+vsvAwn/LdBsbW5C6dE8RMclIDFN9af7vl/qfIKGJPr3icQ38OV6+wrFjqmxUfVeZG08PoMATGksr31Oq9mHR+qgQpgu7ZiBcdC/RAvWVSmC3tLkC3XxXxiOb1eD+X2P7jc7fjtQpic5NKkx7agojeWLvcbYFFpVzgVNd3Swx2BNbpawTHoD7+CAB8wINOSp96rn4UOZd2LH6pJCxKd2CbDE7G6hs8YMao/l7lFBrMmErD6KGfO421BwcA+sdge6dO8jf/+y33+zkfqhP6VHYiHfq7V10esggzD7+waY6p5zzZnNas8i68CkD39sZgUwLX4DSspL0XrgbaQ2LpaAkwymPWMWBg4YKMCQmX6Xi26YBtjtVpgJBDWXYsbDBAYEKWFhEbA7HDBQFi2t2FX9qVI0tK89+ipA3THxIJBPeiNq9Vi0EjKwMT3Bkk9AHj8jQbnUbinWOJgA08sStP6CBGRSJ6n1EWSvTAXhtHMN9szUk4nCxkp/QR6DSRzVS5K/F1Cqndvx403SDsNk1p3BgxbZqn0TA2glJRanSa8BbpcHtbXHBdRGRjtgMPvlvpnNdnhhEjWCfIJA2u9Eg8cMp0clPyOtlD7z97q6gAE+26a4YSau1bdMOtpKRkn1BZX7ovVbVGZN+nvV9amxUPs5axRdbU3Sq1KUKsYwtDWb4GpxIibOIUmnX/7qGjz80EPIyMgQBplGTJTfsv0GJaZssUGgQ4dX1ti+9NLLWLToEwG1+/bt1cYVqKqqFDaXjBNlw4WFBVi5chV69eotYN/j9Yp7bVx8pIBPyoMV8PKoxIZmLmUkmJJWESrhIf0iqcRw+9DS2CrfGxFjB28FJbKsJdaV/Or6+RLreBmnmqo6FBwpRf/+fREWYZeaumaXH8Y2NwweJyitNZqNsNjaBJwTUDS52tDU3Ayr2Y+EmHDYrEzKBMdW7pifbL9dwDABvA/8YWJEU5QQcBksMBuUTNRtMKLVb0CLxwsX553WO9NsYNdZk7Ra8RsV8GTCT56/Wqm82sp1+aWqjZcez/pvA1ilA2jRtqsvKXRQR/SzvtsPu8hl2NpLSYYYB9gtAtcDSUxndTmK83KRltMD5thEeF3NiDK7EWZmrbhFAczmJkkuOaw2xUZKLKL/aOtTnhlMLBA4chyVLF+/f1zTaq7zBLlm1TOPY8C5yDpfMsyqx60af12BohAmP2iE29sIp6cObi9VBrwfVgp2YTaHo6yyHo64JGEv+UWMdSxMahn84hrr9BmFxeR/64nfjk+mL03gq6dm4NkY+tzlNZ0CmD/0M/6H+b5TAPOHGecf7FtCAabID/SHrdSvBdmfQG2mOHBqG3XHXVce3EGpoH4RKtAK1hiGyiD093SUO+m/rykvxaoP30Z1WRGi4hLQb+Q49B1x2vc+PkpOqaTAXwDFIbUCOquhqF0lBeSDhWPHTZUBkrDBulmINsRkxXSco0WkIUGeemgFZLghMXngXAKFbiceiv9FgKk9ywMXrEtS+ez0SK2kbqqkzV31eFJBtxZthrKVMr7Bo2kMh7yxvROstgwYOOhspmT/PS68dP9NuO6RFwPJgtDbsm3FImxethAxCUmwWG04b+6daGlqwCevPS0Z5Kb6OgybchYGjJ0MZ3MzPnrlT9rvazFownQMOf3M732ef7sv6EiNa/8OCco47yXBEpDTd1hPek8eDZR9u/NRnyaYCQBMo+YgSxdZWZuqCbrFD5SWl6F5/5tIbVgsiQYCTGPqTPTt3TewX5nJijissFgZiKmYh86llJ6KdLTFJYwPzXWsdga5GpDhG1VWSILNYNuar7jC0CGUII+TVPXhVGuaeykBhB5gUg7Iea8Apsz4AEgIfpeem6JzMo+lGFACZtaYquOqlw4whceX4/Ki1f6s1oUfbcpES7Y8fk4xqzwvVaevB/I6I6oCbH6f36euyUhGVstLtDS70FjPoBqwh1ngCLeC4+4j08SEkZbh8ZgAN81D2thj0Y8IC6SmlmCZ30CobDYTjBA8KDdZnU1XwF7dwFCAyV8rFpbnHfy7CsUZmHvQ6myEz+9StbXeCNTVtCLcbkd4tBEujxe/vup6/OnJJ5HRtavUUb700ku4+uqrRZJLsybKSskkSauP3r3FRXfx4kXCdL7zztsYNmykSJApcYyNpSttGGbNOk9ki6yD7N69h7R4IbvZu293RESxf6lTWEvdJIvnLuZSMKu5ILptPoM4DpoZgNcgvTXJtEbGRsBKxytCOgIVadCklcIIk63mrgKnfOLTKZmMphtOmET2aPUZYGG5AbMtlIubnQJeahrbcLyxWVjLmAgbYqPssJm1uRNIuqhEjMXogMlgU8wrnUoJljUFiUpE2OEz2OEiG+Yln8Z1xXtohJnnRjm6dq6SZAyY6Kn6d+WDr+a1rhVS4NIgiQk1c/UKlC9hxPQeyO2WruqTrANMMpQ2zT1OEj5Qtd4EmKorpHqv1e+Fye+B02BCs9sLu78NsXSONZmE7ed98MMt32T0q1686vJ4nXpCWgFYJrOY+OBSlBpwtjDTzQZlj9DTepzH+mfIFnM/YQKOc0WNJY25+CJjLG3j5MJMcHub4CLA9LWJ0sFsdsDit8JnsKHBbxJm2G4iE2qEWy7SgDYf2UtKZI2SDGrzaO7v2sMxdJTb7TwhLkB60kw941VMKXGUlvg5BTC/4jnyM/3zKYD5M71xX3baoQBT2ltqi1weteoZFQgE9CBJ6gnV80dt3frGoPdt0jYFHXTph5Dsf+j7252UdlAtOOGfyPTsXr8SH776DMaffSEK8w6gtakR8/7w7Pd+F/R2KfrmdqIv1DfHIEuhmEwmMslgyjXIw1r1A9SHTWXGtfpN3UxG+5089DRwqWLv9uY/urxOD+1Dgbu8+yuA58kM3I8OTvWndsjJBqGMHk5oiQzNuZXZapG/qfhD9Q8TwKmiA7mmDk7GHR90Wswc+NbgtA6yO2L+4gNKjh7Gmo/ewtvP/AELDrtkjUhSQtxFVTjz1G8uRlKXbHQfNAImiwX9Rk/ElqUf4aOX/yRgs+xIHhrrqnHpbX9ARfExPHDRBPz6wb+iOO8A9qxfhgfe+PxkbteP+B718A++9DpXbby1ecy1EGoepvYDmiRpNa3aAbThC9lbgvf6a10k74W4yLIPpsZcsl5WkmY+AZnkACvKStFy4C2kNX/OcBAlrSmotw1FZo/hSE5OluCLbSCMUl+t2CBdJ8uMv7izun1wM03vM4rhk8jWNPbIRUmn2wWrxSYSVb5qaqsFeERGRAoDWlVdJf9PyWZKSiocNruAV7KlFZWVqK2rExlc585pCA8Lh6fNA5PZgvKKMtTV18pIpqd3gcNKyaqOTkNvigHlVeVoaqYTqgrSuBayu2UjPCIcDexjWVom9YfhEZR8Bj2US0pKBTBx56J5T5jDrgALmSZhRFQfU8WWGnA4L1/q9RxhNrm3BJRstZKdlSVmK2QW9XNkzWJWVhdYrQSaVuzYultqDdkPs1fvnrA5KJfVpoIGmH2k3Ax+7NlzAF2zusFkMIGqWqvFhF2796B3754oOFaE5uYW1QuT1+L3o3efXuK2Cj+lolYczM2Ds7VVJKD8G1kgnaWtO96EktIS9OrVA140w+11ob6mFWVlpeLM62o0oK6uAc2tTcjKThdAcPe983HXHXfInOF4LljwH6nXJCj88MMPBTTStIfMJNtfsPfgq6++LPfk00WfoVOnZDnfzZu3yn1g3eLUaVMFdBYWFKL2eJ0kBPh5mgF1zUiRWkXOQXU/jSLpJcCXfUhAgw4wvWJsJPfeZ4LHCTQ2tCAiJgw2h5LJUlZJMG40WMTVliZJnEEJCXQF9omM+VhBkQAPtrlJ7txFwH9jXQNcjarWEFYD7CZKgZtwrKQaxrAwONta0Sk2HJ3iwuCwqJrkhnqnjH2nFB7bg4ZaFzwuA1JSU5VE1utSIMLH1iFGuAxWOAm8/GY4G+rhdbsQGZ8Is9UhddQeAdGKIfP4CZSC+y9nMte8lW7PPsBFplRL8FI9pFT8GpTWk0HaRhNmBBrKiyRZHJaQLLJZU1sL2uqPIzwqGi1NjbBazPBHxMHFv4mTtNp3+BKAybZIZlWm4XO2oKK0BM2NDbBYTOiU3kUckMONHoSLyzz3DbPcU8rXOR9drR5hxOPiY4VtFMAo8YF6uHH8yEQKs262BMqXdCY7VJVAib+sWT2ro7H0nCtiXEenOpHXsw+mrsIwgZD+wMF9aGlthsViR1ZmN0RQmm2woJK6YlsYbMIkG+Civ4QfcHr8Mt4tbsVqcr+hWF5e3PNDkmh+vaRA71KglRJJnMjz8noloafmteb/4TecYjC/1gPx5/PmUwDz53OvTupMdYCpQRk9JyfbAQM0PZuoAxnJljFg1Ps6yrfofTQpg9GBk/p6BaZUBo3afIIv/aWDIZGqaG0mVKJcZfwaa2uxbtF7KM7PxVX3PYEdq5di+Xv/wpV3/h4JKXQ7/O5eHaVsX3bk/y7pUKA7+LBRGywBhw489U1WZ9aY9KTTqWRf+V7W/GkbsIxFQJYZZFSDwD7oyttxTE9mZL7smkPlKCdznO/8PZqUp91xg4i6A+uo97zUyB6NOGIAIc6yBtYjBanKUAZTozVVpl8be/2+KFSqHoiyDngI+bdibnauXYa8XVvxz8fuwQfHlASPZk78m5tGQ14frhubgYtufhBN9cfRd/TpSM3qjj/OPR8DTpuqMtB+ICE1HSOmzcK6j9/C3g0rMe+JV1FXVYHfzhiA17bSYfKn/WqfjNATHBrw1BIFyuRHu45AViZoEqaYZ4IVbSfR3apVOirkfn+9sWDtM/tgCrug10eJM7aSclWVlsKV+zY6ty5FbVsc6k05cNkykNy1P7p1y9ZkkpShUk4aNITiWTAolwCfoaTHIEwma5CU6ZdC1GWVZSivLEPnlM5ISiSI8GP5quVISUuWtgp0/Kw+Xi01hzSMGTJ4CAb0Gyh1UFu2bkFBUYHsmQzsuVfSzCM1KRUbN21EYXGhBF7CYPn8GDtmLBJi4wUghBYvEPi9v/ADtDhbEB0dHUhA0cAnoVMc3nl7AY4dPSY9B/v0JVNGbalBelceO1YUGHCOAdscsIm7D0qWyzCaASlflPY98/SzAqrmXDALcXExsFrD8IdHHsXcuXPx/PPPISYmVuoSeS35+Ydx7XVXISkpHh9+sAg1NXXC8rFWMTMjQ9poqJpCzbVXqEYDjGYLHpz/ENLT0zHngoulJ1FsXLT0m3zggfvx8suvCFjXDX3Yu5My7St+dTlMRhPef+8jVFfVyJiTbaOpybTpk0RSTwbwlZf+IUYp5806B4mpNrjcTuzbVoJPPvkE866fiwh7NNq8TryzYAEuu+xSxMZFicnP6NEj4XCESy1b3qHD6NKlq/Q6JctNVohgkddNd072vZx+xnSZVzyX4uJSOV/KY2X8DX5kZHUV8FNWUo5//d+/AyyoGLUYgVmzz4LNwdpW1udaYDZyXNngng9S7lFKIss56vE6FfvuM8PjNKCpwYmomHBYbF4YJPHBOe6B2UiH0Ubs2b1fznnc+DE4duwoVq5YA7ebjLdJJLAEweMnTcLePfuwcunn6D1gAEaOHYkwkwd79xzCnn0HcdrUKSiorECkw4SUxEhEh1tgNdmxe3seSopLcPZ505B3+DD27spDVkY3DBo8AF60ihST0lePx4hWmsSw7tJkg8NsRtnBfagtLUL24GFwxCfLvGdlLS9Ul8Qy1hB4xDppAPXFR2FurEZkeje4w+MCrGP7xNgX95UEC7Bh4duoLDqG8WefD3tqFlrKC1GwczO69+mLI3mHEB8didjew9BkDpf9yywlF2qtcrgJOMOI81ubsW7pZ7KvW81mkUyHx8TgtPGnIS05Xph3XXIuEnSNsS8qKsO2rTswZuxIJCcnaaoK5RLN+6VUDWQiLUpyrknlg6nsYHxAhpLMparbVuBaZzuDOWn1dFTfz5jFgs8++1SSNqz35VqKjo7COeecBYPdgWoCTGsYrGbKcyFsfouXrD7vhwEtbbpyKMiIdxxpznF5PGtxko+JEU1erEpSfGKkpyu6tNQkhscZTtVgfr3H4c/i3acA5s/iNp38SYYCzFC7UdkkQ+hLMfmRQFyZXbCmLFReKCIjKbr3S/ZRXCONlKKoDUs2Mxa8h3ie6KCVANPNMhJNYioslAGorSzHyg/fQpvLiQtvuBMHt28SgDlx1qXoOXjEyV/kSbzz6wLMjkxhaKAtdV8aCKdMhy1J5NqkTibI2ojkQzs3PiCF1dT6OCrGLURyHHIN+nd/1UOy42W3O0fN1VOvPzqJIfpB3/JfgbzObOiSIR186iylzEUCTCU4YsCvehcGL0GfrypxbRBAyLFQXk0KBek1sspIhDdHzWl+pqa8CImp6TizswkfFFB2pNg7qcKjg3BbG+ZfPBETL/glqkoKcOzAblxxz5O4beYQnHPtbWIgU1tZhsiYOFx483z864/3ICUzB9Mvm4vmhjoBp6/vrvtBx/y7+zLNDEwOGGxnpLfwkXHSmWXOe62PqGSojaFctar6/hLh2leeLhMDVpMBFgGYlKwpZ2yzBjArCTAPvYPOLUtxtLkrkHwGMnN6S7DPH1lnklXQ2jO1+0at1pGhod8Ij9sLl9MtZjk8YQZ8+w/sx4HcAxjQrz96dO8p1/La319Daloq+vTpIwCEdXs5OTnijEomc9jQYSKNZE+/jMwMdO3SRQLK9Rs2YPTo0Rg8aDAefvhhdOnaBQMGKOfZZVprih453eX7O1bHP/7EE+iW002cU1l/x3q+Xr16ISo6AjfdfDP69O4jwGjmWWcgPT0NJSVleOlvr6Bvv37Izs5U7NqmrQImCR4jomySNFR9NNVzwWK24vq5v0FlRRWuvvoqnDZuDKKjY3H5Zb/An/70J+lpeemllyIugSAXWPjhIowYMRKTp0zEZZf+Ar/+9a/FQZUurNu3b8fcudfBojGW8gyRDRLi1nrxZZcI2Ln55lvQs3tPJCTGYeq0aXjrzbdxz713S5sOsokElnwe3Xff/Xj/g/dRVlqCBx54EL/69S/FoMft8uHzz5fhd7/7Law2E6wWO8488yxcd9112L9/H6694TK0Oluweul2LFr0qbioXnvV1SJNvOe+B3DX3XchPT0ZLS2tiunWJIlNTS1Yvmwl9u8/gClTJmvA+Tg2btws7V04x8los+0GX5wDNrsVHrdbehsS4MbGxQjIZHuJJx9/GhdfcrG0JCGbuWzpStx0842IibejoqwajQ3NiAiPRNeMDGG/ykrL0djYLHM4rXMyDCavOCAXFVTA7fIiNiYeqWlJ8BucgLTXoSrDLQCzuroOq1auFeOp8ePHYfHiJeJ4O2LUMEm0FRWWoPZ4Ay646EJs274DL7/4InK6d8fs889Bzx5ZWLZsDTZs2orLr/k1CqtKERVmQ3JcBKLCrbCa7Vjx+SZhumeedSZWrliJ8PAoTJgwHp2SE1BTXYGSsjI427yIjktEVKc0+M02tNTVgaUy+Qf2wdnYgBFTZ8AeHYva8jKp84yLi0dEYgqaW52oryiF09mCuPgEREbFYOPyJSg7fACjppyBlB79ZX4R6MXGxSEqMUVYZHdTA5wtzYiMjhbg6jRYkGAF3nnuSWxZuwoXXno5ep82FXWVZdi6/FMMHz0Wu7ZvQ3JCHLLHTkOLLeqEAJMxQLgZ2LN6GfZt24ScXn2QmJIqLOb6lSswetRIDBrcX9x96+rrxVWWjro11dWoqqpCZVU1tm3dhjPPnCHJocamRrS52pDYqRNiY6NFLVFQUIjmpmYBmXSK5uIi083+oUxGpKamIi4uVvaw47XHUVFeIU837jlkYGvr6kXBwFf3Ht2hJPSK6bSYw3Dllb/C+eefj8TkWLS2OLFx/Wb88pe/QqvXLWZPjvgkeN1uNFRXICm9C/bs2q8MwPxAY3Mr0nv2Q73PBG95PhLi4uB2RKOxrBB1x2vkmjqlZ4hyofl4JWK75KDCaQDKcpGeloo6U4SYL2mPdSWTVVKhUwDzK59+P883nAKYP8/79qVnTYC5pFSTiWgARy+BCLI9bDVAGY4KvlXJjl4RoA6tzCj0PoBkCVSmTG94r/fQPCHA9KmWHgJcNYMcBiF1AjDfFkOD7xtgyjWcALEFwVw7LeAXxlMBR022SYc6CTIZIJOd5MH1THxQxho0/tHrDIIGMR0lsPqpqWzjF0Pu/8Y6ftl1nSyo/qGn/InPVxf3aHNVaRV1gj2E6VXjKy6uAjC1udpBOhwYzwDAZL2WQRgvBfpVllfNC5Ug8frZV1GtCrKVrPWbkW7ChwU+aT2j1oSIPyURs2fdMqR07YbI2Hj8/oozMOPKG/H8HVfj+idewZDTZ6Awdy8ev+Zc/G19If71x7uRkpGD6Zdf/7MBmB3nXMf7JndII49FqqxGVQHxgLxeM4qRPqaUaCkmU7doapcV+JoTkckCsghUR7LuUmow6SBLNtOgJLLOXAUwC5y9EJ4zR2SQqu5Hna8oNUJk+/rf9Do+dUq6aYzqFaymlAE7duzE7t17MHTIYGlFwb+w/i4xsRNGjBghwNBqsUiwJ/LKxkZh1P75z/+TwJBslwBdGFBUXCztTOLi4vDyyy8LIOQxExIS0OZyoWtGV8RER2t7sZbt03IqDz/0MDKzsgIAMzk5RSS3h/PzsXTp51Lv9+KLf8Ps2eeJkcu///22AFGCgMROcTKX6+uacPttd+Kuu+5EekYn7f4F1wjBw/XX3yQAme04fn3Vr9AtuxsuvzwIMB955BEkp8VLcuHPTz6LlORUnD97Fh7+/SMC3tjmIyY6RgBWRpcM+Nw+mKhR1PZmSiwjoyMEYLINyObNm3HHbXcgKbkTJk+Zgnfefhd33X2nAEzWPXKNlpSW4Y03/oX/e/0feOH5v8l4XXLZ+XB7W2A0WLFn9wH07t1LZIt7dx/CO++8g/kPPoBrrr4GT/3lcQBurFqxTVrKsC/p6FGjhNm74457cNdddyElNV7Oj1JFutWaLRZp23L/fQ/iN7+5UYA8ARzHs6CgSMAkzaMI3Lg/kUllgH3OOTNRXFyMZctWIjMzUyS548aNFab88cf+FACY9XWNWL9uI66bey0ammqwdtUmdOuWI+062Et0wIB++HjhIvTs2UuABmWug4b2x64de1FRXh0A8TNmTIPFRqMcMp1kwtywmByoqWrA6lUEmJyX3aRu9IIL56BbTlcBr63Nbaiva0FScrKM/6JPFgmbTBOsCy48H2vXrMOmLVtx9Q3XoqKuApFhdsREOKQG02yyY8XSjVjy2TIZB9YAnj9nNhKTElBZXYWdW3egtcUlLHdjczP6Dh4Ks82Ggzu2i+SUSRgmWybMOAvFpWVoqSpHdFSkJGQyevWDs60NVYVHkRAXK9LSjKxsFBYUSEuSM2fOhMHqwJHDebCbjcLGpef0QovLhYM7tyEtOQnDhg+HO64zqrxBgFlbXiJrs/+ocYiKjMD65Z9jWAeA2WqPlqeRYjBVQk2PZWLMwEuPPYShA/th2OlTYbQ55G/rlnyC8sJjMvfYk5LAcvjwYSKFZqsZrnP2wuV9nTjxdOzdu0/2BN2ZeOrUKaiorMCh3DyZ65yf/fv3Q1x8PD5e+DGys7Ml/qCLMRlHqgM++mihgHHOC84x9s1dunSZAD2+r0uXdAweMhBmsyIS2B/3D488hs6d06XvK1umuN0+pKelYMPGLQgPj0DPYaNQXlaGLSuW4sIrf4WH77kT48eNQ7du3fDWW2/hF/NuQb09HsteeRIXzTkfla0+bF25BH379Ma+ffswYtxEmMMi8NbLz+HW+Y9ha3kzNrz6GH572x3Y7QpDq9beRC8LlTJXIyWyxlMM5td8Hv4c3n4KYP4c7tLXOMcgwPQrUx9NPsEFHWhsT3mrZKkVMyl/04PHL+Auxfbo9YOqnjDjMjuVAAAgAElEQVQINE8EMHkI1tCpDJUyyGEA2lR3HGs/XoCCvP24dv6fsXXlYqz+6J3vRSIbCjBPBOK+ShqrgmbNZdGnGsvrDnAqKFVBn87H6DhR/qYzJIHgVAORmmyQ/1LMsBrswDFCQNPJAswTAebvom7za0y5r3xrYKxPQF0pPkmxiToIJHbX2d8ORYGB+kuZh1rgrxuU6EBHyYV8SsKtMZh6jY4CSIoTIoki/+L9lZpaP87sYsLCIp8YGUgtiyY9anO2YNV//g/TL58rp/Tk3DkYecYsbFr8PqZcfA36j52M+ppK3DylD17eVIp1C9/C7nXLcOOf/oHaylL87szBP3mJbHt5bPtaYQFnmjMps+K6JFjuQShLKfVWrLXxKedqszJoCsxJXVL7lbPmi28Qox8NYBKn2DSAKTWYBgOqykrRqgHMGssw6YHJwFcHkUp1ocCwLhvj75Rklc6NlHPp0mz9fUGAuX37TuzetUd6R/brR7dgA1544SUJJmfPni1SSbaucDrZqoPys2iMGDFcACbZyenTpwro4HFUANgFgwYNlOCZASeDbTLl/Bk37jSkp3cOjJt+b/j/Dz30sHx3165dZU9i8Ecm9PkXnpfv7Nu3Dz799FNkZWVjxozp+Otfn8XUqdMwbNgQYeZEhmm2Yu5184SBy8xOVXXOYqajxp0Ac+7cG3HzTTdj7dq1ApzYauOGG27En//8Z2Ew2V80MoqAGdIg/pKLL0VOdhYOHMzFwUO5chxKfEUOPHSEtH+hwRLZPdYKmgxm2MMcOH/OHLz66qv4+9//LuCG7TPOmDED77//Hm677Xa5hwSSlB1Tcjtq1CjMPGs6rr1mHubPn4+k1Gh4PC6wa4bDFiGtVwh+7r3rQQG67CH6xuv/wsSJEzDh9FFYvmwDCgsLcfrpp0uLkd/+9hb8+c9PC8BkP1Gd4Vb9S62oqjyOO+64C88884wA14MHD2Lbtu0iH+7Ttw+6pHfBvHnzZA7wWhctWoQ77rgDmzZtFJZ48uRJWL9+A44dO4bzz5+Ne++9D8OHD5dkA0Eugdadd92B2tpqrFq5DmlpaVi1apXIcMm+Pv3009J7k0kIJixSUpLxyiuvyf3n3CM7Pv2MqejTvzusrPn1e9DSUg+/x4SmBhe2bd0pNaMcx48//gTzbpgLj8eJ3EN5OJR7GFGR0Rg0aDDKK8qxedNmjBkzRnp/sncnwfL2Hdtx8203oLK2As6WFljNRtitFkSEx2D92u145aW/y1zu378/zpgxHXFJidL7ce/O3XCRhWyox4H9+yVpQOfcLVu2YvrMs3A49yCqK8oxZNRYlJaWAm2tEqMsW7pUzsERFoaDBw7IPOMazerRS9ZXacERTDtjBlasWIHCY0fle/fs2SPjZnOE4djRIxg5fhJ6Dx2JOp8FDV4gUWMwk+NjZJ272tqQkZmJA/v2YvCosdgdwmDqAJOlLlRH6AlK7hudrMDjd/8WM2fOQP/Rp0uNIutEiw/uxtqli0WhQMaeSZHRY0YJoK89Xovp06dh7dp1AjKHDBmCVatWYtas2QICn3zySbnPvEYCS/YsZa1vjx49RBnx9ttv45e//KW0xOHav/feewRULl++Aueddw4ayG7KvuEW6ffIkSNlXvEe3n//vYiMYj23B0aTFfn5R6Xtj8MehpaWZpFIT50yAYs+WYKIyGicdsZMHMk/goVv/wt3zP89Ljx7Bp5+6ilEZvTGXx68S9jXhKzeeObhu/HkE0/gP//5j7DyZ5xxhvS65Xw8+/KrcO+N1+D+Bx/G0ePN+OC15/DE869g83E/bD6POOySgGihK7DBBAt8GJZgOgUwv8Ez8af+kVMA86d+h77m+el9MBlEM7OsXOnUJqgHDzwky9Dox8AHotvDYJCBYDCo7CipVVl8GggEnVhZMxQKMPVTle8LyBxVQM8ghCY/ezauwnsv/Rl9R4xDZXEBHBGRuOaBJ7/mVX69t3cEmCpY62ho0v6YQbASfF+Q1VTeGXKJAoxCbem0NiZGZW8uzoBkwjTXRpHRar3eCGzUeOrlgbrcVnNK1XuUdrjcUPAZrKVVnwmV7H69Ufr+3h3KAqn/DvC54v4XCmwCLr9arzD1b8WEkw3j+HnpYqeBQo1mliMKSBQTTU3WTfZMbo/GKAurpt4jdZraqSijEgU7z+5iwsdFPqm7ZNT93gt/xFlX34q21mY8cc0sDBw/TY6/ddnHuOnpN1BVdBQLX30aPYaMRnN9LYrzD+C25xeIjPaRX83ExDlXouF4DSqLjuB3z7/7/Q3yd3Dk/wYwFfxXGQICTGHLdf8YQ8B/UTNGMkgNNvEaWaeAIVDwtn+js9UBJvccaVFCww9hMGnpY0BVeRkq9n0G2/FtsMX3Q+feUyQYl2WqsZiyF0hrDy25owFMVROkOVhqiTlV66uumf+3Y/surF+/EcNHDMXwYUMFcpMpZEDIAJtuoWQSGPyx3+HSpUvBxuhsps7gfubMM0XSx8CPbCiNPghKysvLBCyEhYUJiCIbxuNQahgbGxMYK/2cH3zwIWRmZqFvvz4i46QUlcZAt956qwR4KSkpqK+vw8GDubjhhnnYuHGTAMTJkyaKbI/rodXlwi233Ip77rkHGRmsfyfIliuVec86wLlz5+Gmm25GTEy0OKlOn34GnnrqKTz77LMBgBkRESEtYTIyMkU6XF1TLWCBQX9lRTlanE48+9xzuOuOu9A5LQUmq0FYTHFJZc2nxYLZ510gAJO1bH/+81MSTBP4fvjBe7jt9jswbdp0pKWkoryiAp9+9imeeOIJMOHz/IsvybjOmnUWvP42ua9bt+5GUqdE9OndH1OnTMfZZ58t40xWjHWiT/7xMSxfvholpaW47rpr8PLLrwpoZZB8//33I7FTjIwDr1/qdI1GVFcdxz333Ic777wDnTun4mDuIWzcsFHuMZmlWbNm4YorrsB9990nMkbeQ4IDBt9kZnv0yJH2Jn/4w2Mg6/vQQw/hkksuQViYQ9rmbNmyRRIQ6V3SsGL5Krn3ZINopPTgg/PFjZbggXs7WS/+vPDCCwI6eW0EgRERDkTG2BEeGS09LGuOl6GlwQVPmwG5uUfEUCorK1MAJutRvV4XjuQXCmCjfJPyZs4jztULL7oIe/bsRf7hPJEuV1VX4NbfzcPhY7k4sD9X6g5ZfxsX10nanaxZvRasAS4pKUF4RAROmzQJdfUNOLhnN9qcLhmTw3l5AeCzdtMWXHj5lSgvKURtWQmSOmcIwxtuNUmP0OUrlqNvnz6iCti6bZuUH/Be9Og7QEy0qkuLMXn6DLz77jvwOFsxbtw4SdgwucJzIDDvOXoirClZYlTDlw4wO6emYMiIUfj0w/fEMIjM55hJU0Uim6JJZFvtUbLXdQSYXBrJNuDZR+7HiGHDMGj8ZBisdtlLtixfjOL8Q+I8fOjQIUybNhW9+/TGX55+Rsb99NPHIy8vH0uWfC7S1f379uOiiy6Sv11//TwBmLy/O3fuEHOwNWvWCGAmK8nWNnQxTklJwi9+cQUeeOABYUXJjk4/Y4qYjlEaS4djSmYJyLkuKdmec8H5sNlUPWdNTS127dqFMWNGo7CoSJyeFyx4T5JQubmHxLxKAcx8LHz737h9/sO46Owz8cnHH2NrcxhKNi7Bsb3b0af/AOQd3I9r5v0G8++9C3169xbVBksC+DNk2iy8/crz8DTXwe4Ik/U48KzLUNLkRUqYD/7acoRHx6HSY0Gd3yIO4MPiDYg91QfzGz0Xf8ofOgUwf8p35xucmwDM4mAQrxeA6/bdivfxixMaGUz+q83NJsK0LdejbgU8lQwulNJU1WzSkoMs6JcATJ621PSIS5qSXanYxY/6mgpsWPwRKkuKpF6t34jT0H0gg7Xv/hVk8tqDSV1K2j6g1oKrEGltBxWmdoIaoNSZDq3CT79I1TeTgFIzmvH6A7329OZkqhWW5sYm7nrBurWO53YiNrI9wFTnHSoDPNFnfkz5bKgZps4cyfmALoFBy3JRyGpAQJnEMDnCViIqwKfUhxPQIwZ5ZNXVOAdfysBH7pD2paqdjHqxITxfutmVzpzqEnGaMr328G349X1/VOdhNOLV+bfiinufFJC08bP3UZC7V86hU5csjD/vcriam7F8wT/QUFslvx84bqqATVdrC1a8+3fUH9d+P34aeg4Z/d1P8u/wiB0BZruRbadsUABT30sU48NFrtc2ksFUyS0yjpooMgBQv24Rpla+LIkBi0nVXQYAJv9bc5FtbmpETelRGFtqERsVjaTkVERGRqj0lg4kBUkGWUnZqyi9Dpl3upxXtYoISmorKqrx5r/fEufNUaNGSGLo3XcXiLSVwfnu3bslICTY5DkvWLAA48ePFzkbQUR2dpaAB44LWUEmNs466yy89tpriI+Pw8iRI6QR+6effibB5aRJEwV0sf8iA0Y9mfTggw9j4sSJwpAQGLI+dNeO3VixciV69+yN+Lh4ccB9d8ECTJs+DclJSfj3m28K6MvsmiHH2bZ9G1paW3HxhRfLuLa1uRATHaUauYv5jhk3/OZGxXB27YqNmzZh0+bNIgP+97//LQCTYCk2KkbWGmtF2by9qbUZTz39FKYLKEyG1WbDI48+it///vfI6NIZB/IOomtWZ6nfp9OmxWzD7HMVwIyKiMDSZcvF9Gj58uVY+OGHuPPuu3HTTTchnSZwfuCl116Wus0Lzp+DqppqOe4111yN6OgIqXl87vmXcOeddwrgIMC78MI5spYZjL/++hu44frrhbkrKS3G3LlXoaKiBhxPgiwyhUkpCRJg9+xBKaxKOjFopkyVfSzJRoaFh6GxsQmffbpYZMCTJ0/G9ddfL+dClmnNmrUCGMnoREVHYerUyVizeg327t2PSy+7RIySrrzySpGh0mxHb32SkBiP9es2CBv6+eefi2T1gfkPyGc5pzi/yNRdddVVIv2lkRMTEwT00TGRqD5eiqZmJ/oP6AOPtxmN9a0ikT1yuEjWwZixo6VGtaqyQsAs543DEYE9u3dj6NBhkuAgwDz/gjnidrx3125JkmR3y8TNt1yPPXt3Ytu2HQhzOBAXl4Co6FjQpbeosBhXXfUrAYN7du9FTq9esNhs2LZxI4YMHixzl2wjmTuCzWUrVmHyjJmoqihDfVUFMrNzBDD1yMnGsGHDxJWX1zVk6FCUlpQIcORYpqalCbguKizE1DPOxPLly4S5O/Psc1BVXi69VMkGk73rPmoiLKlZ0uaELx1gErxNnn0xtq1dIbJWV2sr5lx+pQBMk8+DtP7D0WaLgMNuR3JSMpoa6mBzhCMsOkbq/2PNwM7li3Bo7270GDAYialpaGpowKrFizBi6BC5/+vWrZd1Rxdk7hetrU6Rx3Ne7Ny5E4OHDD4hwFy3bp2szSlTpmDhwoUioaesWQeYSUmJuOKKX2L+/AdEasvEEWXwvGZ6DnANbtu2DRMmTJAkEwEm9xDdSbq2tkHm6JSpk2CxWRAbHY+FH32EiRMnibKCbXYuvOJKLP70U+zashn3PvwI5pw9U2rLd7dYEeFpwlP33obEhHicffY5yB44DG++/JyUBVx4yWU4eviQrJXsYeNw9NAB/Gn+3XINjz76GMpM0aiqqMTQnl2F7aVrdK3fihqPCRTA9IoxI4p9YE69/qdG4BTA/J+6nUCzx4/PijtclN4OU0vIs9ZMQCbZHAMNefzSVJzBm/pbe0MgDZOqBtaaPJbB0ZcBTAUSFMDkjx7gSUhqUKxem7NV7PkZgHyT138Lhr/qeCcCmEEX3SB7qB+nI2DTzU0k2R9gfbWglbUbRgamQYMkMaHUXHoVxNFFsYrBJMBUQEv7xkBj6hBpYchFfZNrD9bIfdXofPd/DzKFWv8ujW0MBZjiZCw9sfS6N7rNsdE8AaUyAxBpozgUq4xFKMOkSxslacLjeJUjH2uHSTJLNaX07NPAkQB81mJq3JxR3QPa1dsdEQEzoTUfv4MxZ16g9T0FWluahbmy2sMCrWl4HI+rVSg7SrTUS1nPM4AhCrbZHe0G9qcmYz6Zu64Z7rZjoPVKWj1polq7sBeh6umn7mvw6ALeTiCV/m/fr68LJgaYBBMGU3ORpaOs2cA2JVptrdeFaDMQwTYKmuOVZiUBv/RXVK6QfOkJjEByRpJqSvGhu0BqAm7NsMwsUkfWYXLv48vr9YlZT0ZGV2EeycQ4HGHC/FACOXr0KHHpXLVqtcjf+J38oRyWwJRAZOvWLdIfkeCOP2Q5yQgxQGWdFaWKlMHq503WjYF4vwF94adbqNmK11//F7rndEefnr1gtVjFkXb12jUCFCaMHy/nXFBYoCSrbEHgcgm4jYuJQ2FRIQoKjqFPz54Ic4TL/HaEh+Evf/0LLrn0EkTYw2U9LPjPAuzesxuPP/64yGQJqiwGrfce77XJiLDwcLz73rtyDQw8ea1tbjfOOescJKd0wvyHHsRvfns9HGF2UNNqM9lx5+13i3GP16l6gL72z9dwMPcgnnziSbz4txdx0cUXITmxE9xON6pqa/DMs8/gvnvvQ3xiHF7/vzcETDocZJKUIyfZIMpZx4wegyxKpMVJ048169ZKEJ6UnCSMJp1b2XNzw7qt+OCDD0QiGxMXjSceewJ333OXLlFR5R1NLcL2UL5MmbF6RholgZCSmoIPP/hQ7nmnTonIyzsszFFpaRmWL1suDsbFxSUYe9pYREaG4YXnX5KaWb6fx6Eb6Gnjxkpwvm7tBgwdOhT5+fmorKzEZZddJmCDhi9kKrnXUD5NoEe2juCLkuxhw4egrqEKBUfLMHjoQETH2lBeVoFDB4/C4LdKoH/6xHEi012+bJXUB7PWl4whW60wuUHm/dChPAwdPgQNzXVwtnrw+adLxICKtZU7d2wTGXhERBhi4+KRkpKGliangJ1Jkydgz/79OJR7BBFhYTJfy0pL5Rr5Q0kymTUCRAIwJnR4PWyVk5Wdg4O5uQizWwUYUWJKaTNrJcn8Uh7N+dQ5I1OY2L27dqBHr95iipN3KA+OiCg0NdYLAG1joqO1BWn9hsEfn9YOYK5a8AYSEhPQc9x0tLU0YsPHC1BTWoypZ58nct2Cw4dgCY+C32SW7xw5chS2bNmMuLQMdOkzUOSwdK8Oc9Zj/eeLxNjGaLFKMjEiPBzjJp0ugHfrps2yJ3TtmibOzRs3bJLjcezJrnLNs66ZdZccj8cff0KMd/g7XieTVWRBef2ZmRkyHuecc66oGSiRJZvJhMGHH34k7+VxKYvlHrRw4ceyLzEpRVdlytrJhNMIjGtg9+5dci+4l9jsdmGHKXvl/CTIHzxkCIqLimRN/eqqq3HXnXeIRLas2QcTvPj3K8+jsaEBc6+fJ61eaksLsW7dWvQbOAjHjuSjR/ccdB8wFNUVZXj6icdk/T//wovYvu8gtmzcgF/84jKsWLoUAwcNkh6ologoMX1MjQpHhMN+Mo+hU+/5GY3AKYD5M7pZJ3OqBJhLShUjpl4qqNZwoyZXDSIZBoSUcvIhynpMOqPy/cG6Kc3DUGMitdBZuciybklcqNvRG6pPkhxTsVAS8EvA3Z45OJnr+bL3fBnI+jpMXcdjqAAu2Ag4MIIhVKaumtMZMiW5CyjplIMm2ABejRSxEG0XGHyxD5T8VpN9KhaPcmK2M+GYaUOksUN6jeGJxiCUxfw24/hDfFbVROp1b0EZL6co7c8JxCS5EZK84JgwgCCK41zSW5OIfb2mvxa5qwbwCTyFPVaxH/we9pQjwNHGvZ23i5qHujxZwEagTtAPt5c1xGrlHNi6Dr2GjVGAVgyedDZcsfmqjUWwNY0uB+YxFQYJWsiHjvXPEWCqyRv4n3YMJseHe4aoIDhGcs8U2A9VAnyT6w4ATKnBVHVRAjA1R1kCTIbqZDC8HhfCTAZEWwyw+Nl2RDHlUosuveNUTzi55+wZ6KNjMNuWMBBmM3NtUQZ3Ti13oeYna8jYy5CMFz/PmkGacnAfZT9FMgHNzU1Su0f5G4NCNf+VqQkdPHkcfo71dEqKb8SxY/xbhZwLJbesvyRoUmByKPr16xcYx8OH8yVQjo6OlL5yZrNN6gIZrEaEhymDNp8PTc0tKCoqkhrB6Jho5B/JFxDBOUkmlc6mBFzNTS3Yvn0HeubkwGaxwWA0ISIyEvlH8sT5tq3VpepDPW0oK68QJpTyW8pA/ZIZ45r0itmN1+OD1WZFXn4enC4nLGYzeuT0EIOfqPho3HDjDfjDHx+Ua2NHQYPPgB3bd4vMztXsEjOa2vpalJSVSF0pzzm7W5bUELpd7LPYiPxjR9CnXx+ERVjh9niwa8ceeNl2w2yS+lO7w4bt27YjKzMbzma3zEMprzXSXKkQ6V3SRRqZ1jlF5oTJZMWuXXvEfZcT5rbf3Yannv6zNtmDz7Y2l1tqZfmdlKaSXWKvUe5PlLru3rVb9qPklCSkd0mFy+XG0SOFaGiol4C/R89u8t95h44KmJSWJ0YTMjK7okvXZLDP6qHco3C2tsmzlfVxmVmZYmzDdiPhYWEYNGiAmP/QHGjH9p1yjNTUFGRmdZYWOvW1TiQlJ8Ji92PPrp2orW3EsKFjZF4kJsaiuaUZJcXlyDt8RMB1bEws+vXvA6vVhMN5R6S9TExcBErKi9EpMRVtTi9MFpvUAhbm52Pz5o1gJxs6tBIAdUnPENfRsHArVq7fiFaXAYP694fP45Exdns9Mpe4BswGE2I7JaGkpAg1FeWIjI0Vt9zyknI43W2IT4ghlS6mainp6YiJ74SC4mI01daI9Ds2rauYrxHU2C0mxCWnoaqiAscrSiWxF5uWIffG7HHCEBWPFjMTI+oVaQKaS/KlRtUcnyZJR+/xMngbahHZKRnNDfWoqSgTppsvAsbsrEws/2wREjO6ocuA4eKAyrZskTSOa21ARdFRNDc0wGQ2o3NWFqwRdvhamuGsrZdEgz3MIr1Ci4pKUF5WiYiIcDFCoky9qalZJK8Ohw379h0QEM+FRNk1XWgJ/JX7dRiOH6+VJBWBOudf9+45sn6YgCgqLpG1zvvDGOPQocMi+abyoXfv3vI5JoNY82th/16LRWqwyXqrOZwj/yb7X1lVJfOMRkX5h/PRLSdH3sdjmK02YYbdLqfWRQDiYut2tiI5NUX66zY21GPGmWeitqEJNVWVeOlvfxOWffyE06Ueee+ePbjxpt/g/vsfwC8uu0zq1LtmZaGhvh6dEhLalQP8EHHJqe/4/kfgFMD8/sf4B/2GFo8fn5fTBU99bSho0sJdJeoM1BYpgKmCbLF5ELMTBsd6ll5xmkHaIRRP6hLEULCmAwo9uAyyZ98/wPwmgx0K1jqC5eAY6uMZlGAK0yGxqwqi+cPnE0eKTZnJdAp4l56KisrhCFA+yLhMj2X1Gkwl09OuQO5FqDtnMND5JkH6NxmX7/IzepCtxlPNRAF42mSRNjhivqLawFDaJKBS2ieoZuOa0jHQ3F03JpExFXZduYwKDKRxC6u8JLrsCIrUlem9NfXr1JMTOqOsCjuDCRRpI6vDDY2W04EtcRVxL38CgEir5Qu99uB3fU0a77u8Gd/ZsfQ5qZJSHGZVc6mtBwHjwTX/TeetPp7Si86sjH4Y6Fm1npj8b/4QYNL90+j3IsZsQLhR/H+1RcobqXpgUr7P85KEBuWxPp+0BWDdXcdz/LL9QG/noep3269N/Ri6HDw43Aqk6vth6N/V74NzQv8bmU0CRwasHaXxch2yj2j9M6X/Ia9N/ajkXjCxE9ruJOgS7oPNHCbBamREmFbSwEbvZpjNTI6olhhcVSYZH5Nm3GOUYJwsGPcpghXp5+dXANMRbpcEkVITkMlvg9Vhw/qNGzFi1FBlmOZnD8dmOX9JHJhNwuC2tXlgtqhm7wazYkZ5PV4P0NrgFOAWHuWA0eaF1++RWk62luHo+cA+kW3C6vI4biefZ6z7NMFuc8AobT6ZJmK/Ua5VMsBkWtnYnu1T/CI9ZB9Mtdr1Ng/avmVgH1OCEA485fuBB632/FQMvXoP9y1VhyL9EJnc8FHWbxIw3tLslH+HRYTBZFbH5P6Xl3cUO7bvQJ8+vYVJ4r1w2MPlM/0H9BWWmIC2pKgU1RU1SElKgT3CjMbmBsTGJMl9Kyiimcs2dO2SiWFDR8Isbmdeqc2trqkVcMF6Wdbl0bAqMjIc27ftEqOf9IwUFJcUo1OnZHi8JkRExYn02t3cgvUb1qOluRExsZFw2B0YPWo0wuxhKCsvwfJ1G2EMj8OkSVORf+ggqior0XdAfxitFml309LUClgdqKutgQkepHbJkJYc+3bsQmJaGnoP6Is96zbCbzKhx8CB8BltMBNkWVXip5WmMD7Arhl9sa8mt2E71Sd+msaoZy9ZxjY62Yfkvbl321RLRgGK3K9pNmOFH61awjJUZcS5wOPWF+TCEhEDY2wS3H5VNqTk+X75PJUTfDV73HB7nIg2AdFmsvr08lXrQZ5DBraBC/asVOvSDZ+fa4spaCaFaMRDUMrEF0sMVNsgeaJ5Q9e0StirHpvUZ6i9o6ioWNhJsuPiQhwRIa7HrPG8+eabkJycKk6w5557jrCiZIvJrldUVMp0JqvNRBUdej/66EP06dUH/QcNEJOhvr17w2K1So0t18tbb76JyPAw1NUdx7wbf4PqmuPYvHEDZs2ehZZWJw7lHhJZ85TJkxEZFYX169eL5HnIkMG45OJL8OD8B1BSXIzOaelobW5F1+xMxCcoB+dTr/+dETgFMP937qVcCQHmkjJKhdSFhbIHWlQtAJLsj/o7JTqq/bUi4zQ2gHiIvTK1h6wE+QRIWgCtA9cA7uzAYobq4L5wDj+xMf8qUHnC09UccmUcRG6p3kXTGg4tVVTElKyNIJujGDqGwBpj6VUOtJpaOVDvI3I97caFMpgdz/GbBus/xtC3O3dhHDUXYpEiqgBdB52qz6hmwCMBmgZQtPEVBWbAzCiA97SxVF5H2B0AACAASURBVIkRGT75jTbH2QtMu3CZvzrlrFSs2n1TYFeBXv5Ka7QZ0tKCQQoDE/3+CCurMac0vmHSgOevJJbaCtBZ6++Qvf8x7uGJv1MHkFpzbZGHK1myEgMoICejGVIM+3XnbihgZwKBAJP3wWbSTH7ke1Xwx4Df0+ZCpBGItrJZOlGELjEgG+4VMKTPIf3/2ZKC4OlEAPO7AMknf8+0Hq36LA5xS26/BwR37ODOrTZ9ve+dUmPwWlU2iwAn0HRd9nbd6dus9noBrOp5QCktkzSyCqQHLc21COC15E0IOKcUliyOmb0jLVpyQZyFNfMnWWdq3bvavGI4xL3Q7XKhvr4JZgvbldgUoBU5K8/MLKUGfrp4auUF8BnhafOjub4Jbr8LEbF2wERg26YAHdUiZtZ1e8ScRxoU+bXAXoJw9TwTJ2E/kSbNT8hgarIHeR6qso6A5CewcxCUKsDp8brFldPAuRWoG1cmSQaDmkfqY9rY6zffQJ8DmwBxtggRsGmwwGql8yuvoQ0trc3YvHk7tmzeIlJYskbh4ZHCYjU3N2LC6eNEbslnSklxKQ7uy0O4IxLxnWLh9rWK2RK/e/Pmrcg/fAT9+g0UIMFzJcvY0FgvrUMSkxJx+HAedu3Yh0GDB6F792ysWLFSWNDhowahuqoa4RFRKCmtRHRsIgYPHC4tTVhn2eZsRJfOiYiLjkWvXv1gMttQUFSINRu3wh6bhNNOn4TK0iIcyTuE8KhIWMPD0ObywOaIlFrG4uIiVBQXwhFOZlMBpy7Z3REWGYW1n34mycWcAQNgt0cgsXOqGMXou/rXldd3XHdqb1cgkSoIzgeCVn4nV48kemTO+0HPmUgTW2MZ0KZbFYpyyxdUUGhPCjK1Xq8TUSYgikowim+oqND2GyZBzEYmaBRgZMRFoyWCTD6PBIBqWWodiKr3ajFYCFjWtgYZNyYd+FnOYdbs0qwnOTlJgCZbmNDN9re/vVUMrGgERlOvyy+/HJ999pkw8AR8FZVVshaOFRzDksWf4fbbb5fWSTTIGjR4CB75/e8x7rSxwqhy7RL40pk6OytLkug33HyLsLAfvf8e7rzjNlRX16CkpFRco1euWIFhw4fh9ddfx1+fexEWqwWXX3IxHn3sMWnVZPB64WnzYPCwIdLL9NTrf2sETgHM/637KTWYi0t0FuUEuxJrL6W3k+beSYCpO6KqR7KYaDBQV7WTKmBhfKg70ir8o6BnEFxp8s8AEFB//yHA5TcCiCH3/et/XjUY5bUFas40kxAGUfydnQDTBLgDAFPrIyoPNAbCJwaY+mnJOYnEODiuwUBXQaify0sFvOqcpY8oQSRNYESWHcoAKXApIE0e8moMeaWsdeOLvclkPmpjo6TYWm2w9jVyX/RSP22Y9OMFAaQGbvXEgAb2FbehWDidmWIyRgeMknnWnJRVCxM1DxgL6PdUt7VR6+Tncpe+yXm2B5jqfir3xe8aYHIYuSdRGSAAU1MJ0BeCYFN+WPfMoMvlgh0+xNpMsBtVgocnJGGd3ytyzmCSgsGgSTHkwbSABtT0euxQub8GnjvsHyfaQ9qPaLDt0YlGWu2nijFU6b4AKtH0I+3dluU9gUSIvhfrADO470sAS+YsqPwNmhxxnhsVICJo4mSWZj1eIzxuL3yszdfTjvr+xlPj84EyQSmRMAnDJhJyeUjwvLmKOM6uIOMPE4gBa6ubEB0dI1I9l8spoNNiN8Ni5de74eZnDBaYDGRygqyuki4r4OlxenC8rhpRMWHwGtrgN/4/9r4DzKrq+n69OjNveq/MMAy9zNB772IBe1diSaLRWGKPvYA1zZaosSVqLBgVlCJduvTehgFmgIHp/fX3/9Y+97z3BrEkP74o/rnfh8jMK/eee+45e+219toeYS6t5kjYLKpNh4DpANlFCyxmGhdpcE01iRU2M2uiWQtLoBhKtqrgXkmqNbZU/6vqF3wBD3x+9Yd7H79PyRwMRlOkFMrAiKCOryP4JeBln04BmH6yrC4lyzbbheXkubJ1iNvjEknlkcNHRGKtvA5sqK9vgMfjkpo8SmR53g31Dag8WguPm+AxCtaIAOIT2DbGirKDR0XuSCm1yJHNflgsPrQ4W2A22ZCQGC9SykNlxwSwpqWl4MCBg2hqqUdmmyS5Nzy/mppGREXFIzOzLRoa/dh/8CDsVh+y02KREBuHuIQMtPgsOFJRgbLD5XDEJSEvvx08zmaU7N2DqupKxMfFSW1jZFwSouLi0djUhJpjR+FxuWG2WhAZG4fYpFQZ7sN79sLv8yAmKQnWCAdik5OlflAnIP+bVSr8PfyOKLNiJ6l6cPoBl0/NciavuI6Q/XTJ/myokSRppjYUVRqj+mIzwRXJ9Y7dVf1eeNxOxNvNiLOwxIjAmfs/5eVuec44VwgG1VbIhKRHJP38RDLoau6pfVIpGiQIk+dTyfm1GkStc7ofK+8TE0JkCRsamqQmuLqqWmSrNPx58MEH8OijjwjApPHV0CFDpQ0O6zjb5OZg95696NSpswB/Mpd33HEHXnvtNZwz5VwUFvXC448+KgDzwP6DGDBwAKIc0fjDs8+gbV6umEPecPNvxcDqs49n4K67fodly1cJ+KRx2bQnpuHc88/F448+hn/P+kKY82uuuATTnn4a3oAJG1ctF0OxsWPHK4fr08fPagROA8yf1e1sbfKjgh4dbIRaYDB7x6DZJ3Iqw4HUiIa5kJKFEKbI6EcoC6rRFzIY9hgBeECzdxJsh4IgaSnxHQG2t6UR5tojkl09mQeberO+5WR/LjdjZp65GYfGIATzjMRoEHDIGBrSHW5KQQmorkdUGFUdx+cBjAyqIto0tPnutirHjyENIGjswNqfH/8IzUHNIGpgqIEg63XoDkmkpl6j/mjyIugKazg7htjd1p8dfm+MKa2GWH9mkKE0jIPUbm90m1F/S944DBgeH9yQ6WxqcaHCnCgT4HgZuu6cps4/9EHfVjf849+f//YMQv1geZmiApd+orqm9XiJrAbk/xnqVoGeqgtng3cyDyLHNRxkyXTxeWPAyLCQdVhmr1fqMGOIfQwGTzgFYY8M+aJRH65YCw0wQ2MhaoIw5plSMrYXoUFM+EGDFErRTvggGy9cuXIV0tLSBTQcn3Tg95M9ojFKdk6WMF+hdUE4t2/cIA14hOHQNe4GY9i6XIFgWpnnCHwUNyayJ14BGosWLMXhI0cxadIExCXEkGfBxvVbsH37DkwYPwH1dQ3igMueearmWQ3+ZZddKu6SNGoJP86ZfI608Bg0eCBi4hQwUEG1MtlqqnchJiYW7773Llqam2GxWY0kmh+XXHoxzFav0SYlQusPjH1ErQvFrBOsrJE6MQKuSIcVJpsPjU0tWLp4JRrqmiQB1b1HV/TuVySM7b/e+QiXX3kJXJ4WAZqs11yyaBWGDxuBmFiyYzpwD5sHdEQm2JZ1g/NAgVavn6CZssYAXM4A1q3ZjIGDh+DLefMwfsJYOX9CjsYGF5YuWYqzz5kIl6dJAQyrAxazqoHz+FoM3wObAG+YffB5+blK7s+9hmwsT43vVaoIM2pq6rB+/TqMHT8SdbW1OFhSjuqqWgwZNhgmC4EMX28H/Ep2qco0PHB7muFyN0lCIMIWLYyzuj6l1OBtLT9UiYqqcnTs1gZuL8+PvJsdFlMk7LYYePwRaHDyOzyIiSALaIHHFIk6jxluKQOxwWZIPMl+V1dXYvvG9bD7Pchs30VaUiSlpsFOwzOfDybeC5jgtVjg4xzxB2B1NcFdVQ6zPRK2lCy4jdIIkyQXTmx6912rV7iwSj93kY0V2LVuFVKTk5HWqRAuWzTs7mbs+HoZYhyRyO3aE+7IOAGaAjyNxJkkGsLaHdnNJkSJXF/5BBCUR9sCSLD5lekY2AKuBV5fizx3dkuMIZk2iRSVBjt5bXPgoOGVwNSwpKY+2QATYHZxoM3LyxXzJ64TbL9EJl7Xjzc2NIqJWFZWNtLSU9HS4pKWSmQp3377bUyZPFlk8LosoKmpCfn5BVLjyRY9qUlJ8oxv37YN5194Ad7/6GOMHDMOHTt1wCsvvYw+fXvh4H7Kb3OkPnTpkgWSOPAGArjosivBuvBFX87F9ddfi9VrN0gNblIS+6Qux/ARw/HnP/8Zf3r5FUREROGhO2/FzXfegdjkNCz5bAZik1PFkCvGQYOx08fPaQROA8yf092UWgDlIqsWQy0nDIbdsuyJgQ8BppGl0+BIgkQji6elUTqLp6WHoQBeLYYCMA3TGpWBVyCTAFMH6SdicTy1xxBzdIe4IZ7Mg45qNOA42Z9LNztarLNw/lQ4mM2kkQj/nAoH3fOYwVTOij/9o6KmFus8mUHSS4hYIwASqa0RYJDN08fPD2Aa9anGtQvANOqGLRYy1KHMyX8qiw2fAVrgTAOySNZdGu7XZAm4ltmNdkkMqYXtpoyRxiPwIl4AqWpnQyaPAFN60xpursF7wgBW5JGhJNnx94vg8ssv54tMLDubQFAdPXv2FOMNnW5Ssj9tZqU+kyY6dHxkfdTxQJTnwj6Lqjn7gCAoCwHccCZPte4Rls7vM/o1KjBBpoTXKIBOrkVJQH1+SvGEejRKIyh1dQubdvddD2B/yQE89vhjaNc+B1aLHY8+/IS45T7//PNiWsSWIQw0aVIiihYAk8+ZjAULF6C5qVnaf5x55pnSL3P8+PG45557pScnjWdUmxfF0PGNBHcxMfEYM2Ysrr76KtiU7bNc05TJUwCLFxYz6z/tRjJA/ZvAlvenpISGN3Xo2qULKsqPIcoRhdgkMip/ltowGt5wXNauXY8bf3Mj2hW0wcTxZ2P+wnkCtLxeF1paGrFuzXbp/UjmD8LwEnyr+koG7ZJUtZBdVCynx0e2lcwjmUufBOPzZi9HakoGevYqwt133YPnnnsGkTG872YcOliFxx59HK+/+QpcngbYLFGw2ZQhEOW1AbBvJ/dIqzCzXl+zMJgWsrC2KOWISxmtJMeYJOBrbdixbbfIF596ZhrWrV2HjRu2isyxT99CBEwe2GwGiyutd8jgqrpcj5efRZSqJOM0huL957nKvIEP27ftweZN2zBgSCFSMsmEMnETBZvJAas5AgGTDc3C9vkQZVPxBf/t9JsRsNlF0mw3ykSo0iGYryjdD1NLIyLTslHh8iMrKUFamDR6AA/jBBMQpRwF0egNoKniMPavXYHE9Cy06T0EzgAQZxPSHI1ivsbnH/KHtZZ0dq3zqHpLspIJRlFkA+t1fWH9uI1kN6ej9+AOfPrWq4iIiMD4S6YiJrcjjmxdi5n/eA3t8tti7IVXIDItRxJWUSxzke9Wia2gtJa1nMIu+uHgWsfR8nultjTC7EeElATQqMkJn59zh14Mdhl3lhDMmPFvqaMdO24UUlOTFTtPJyp5jnnfVOTF+cF5/fDDj0i/T+6PNOZJSUlSUm9JGlnQ1NQs9bXcQ212fq9P2sfExsVj8aLFQhbQOZqJXP5hAp5AsV//vmhudkoiKTIiAr6AD1k5bbBtz16kZeYiKTEOO7dvRUpyEs0jxJCHNcA+j5qbVGjlduiM2to6HC07gMIehaipq8ORw2WItNtg8gfEtfnrdV+jz/DxgDkC21YuRIeinjBHx6JxfzHssXHIy0yHQxz6Th8/pxE4DTB/TnczCDCNjKzOARslSFIzJpJCZiyV5EI3zOAwMCDUKidlgGlIhwwGQV6jKaWgfkhl7/jZ2uJfsq1h7QmOB5hcbAkwo8u3iyX7yTx0Pyc2aT6ZBxtfs0/UqQIwV69eLRsRG5GfCgeTApTNhdfq/ZTPu7K2DpuQE6y9DZfQ0qRI5LNGs24VJLamqf8vgOunNC5yXVoubtQvcYmwMug6SW3NNMAkUyAA00heEVaJczANYrimMWA1KHGP1wOL1w0HzThsrOfjTWCdHmsLjfVR6vT0odgrDTBPdL8IMNnuo3//fuKkqpZIBY4IwlgvR1dPtiHo1Kmj9DJkv0SuGWQJCgoKDCDaei6EA8zCwu7SF5GsVW1trTB1dJClYQaBVUREpDhqkqFjoDp//kLpncnnp1fvInTo0E56NrK/Ig1z+NlDhw9GYmKcoa7QtZg0wonA3Xfcjy5dukl91dgJw2C1ROLF5/+KlStX4tlnnxUXWrImF150vvT409NYGYwQhFlw5RVTMW3aNGRlpwtjf8MNN+G2225HQfs8ZVgSEPslte/4A4iMjJXee59++gmiHHbZi/Q9WbhwEejWyh6dHNczzzoDn306U9xWU1JSJYDmuIwYMRx1VbViHgS7CTfddBOefvpJ5LTJlHOcM3u+mOS0K8jDqJHj8Nvf3qwk91ZgzNhhmP3FIowdMw6lZaXYuWM7YmPjUF5+FEOHDUF+fi527tgtjp38zqNHy3H+BVPkvUp660NVRRUefvBJvPDiC6irq8Htt92JG2+8AY4YIhwTjh6pwnvvvYfX33gFJftLsHL5GmRl5Qh7PnjIQPnOvXv3SbKCAX7v3j2Qk5uGo0dqsXz5KunBWFdfi9zcNujZu7saa5MN27buwl/+8jyuv/46rFnztfSZ7NO7F7xoRlnpEWzcuBXJSalwOKIwYGBflOwvxqKFS+U6+JymZaRg0KCBUr+5ZvVaue7qmiokJSfIXrxi+Rq4PI2YcOYw2ddt5kjYLQ5Y2DnbbMbOvfuxaeNGMXhhi7Gc3DxUVtcgLSdPepsSUCZlZonr6NED+1FXXYWk+DgkpGdhV/E++JobBPyktW2PxPRM7NuxDb6memHz2nbuCmdjA+bP+hRt2xVg4OgJOMj+jMcOw263ISU7T4Dn3h3b4Gqsg8nrRlxiMrK79oI1Khq7N6yBt065JGe1a4+Edl3R4LcqqGbEQFwGCDCXff5veSbPvOhydOo/FF/8623s+HoFevfujeFnnIPSw0dQXV4Gn7MF1ogoFPQcgKbaKlQeLhWn/erKKnQu6oWc9h2xec0K1FdVIDEuVkAegXUE25e43MLkb9q0QZ5jmnWtWbMOqSmp2LBxo9yP8ePHSAsjj8crwM3Z4sSoUSPE1GvHzp0o3lsirU3Yj/Siiy4Emcfu3XuI/JS9RTl/6ExNsx46KFMO7fY1qYRCwITIiBi8+srr6NqlG7Zv344OHQpQdugQOnboJJLaK6+6ErbYOHgCNlETSImKyYxGl4eic4grls9juIKr9VXmhQBbphoI8i2ihrPBJ061TipIwESXHwGfSe6dy90CpyUa/oAFDl8jXBYL3GY7Evxe+MwmtIuzne6D+VPa2E/SuZwGmCdpIH8qH9PkCWB2mQEbJUNq1AoK4ahcTSVIMKI/LR0Mylmlf6WqdVMW+saVhUnFQoBRBUoqGNM1Rsa/Q28MBXFGP0KurASYscd2nnSmkQERA7GTDTC5OHNxP1UAJhtmM6A9lQAm6zNOGYBZU4fNpnQJEmhKIsYkBqASBlPK6MJraH9+ALMVw2cYIKlEFZUQCvxpEPZD18eQHZOSYCidhNIt280BRIVJZFXNp6qbEuMy6Xuq1jzWKJEJoDOjwwzECfNJgMmfExypmkHV/kY7MRoGHGHS2PDzpqPrrFmft5LK5+bmimxswYIFohYgqMvOzhZW849//AMSE5OkzxxZPgavEyaM+8YcDweYlLTv21csgGDp0iXy93nnnYfnnnsO/K5OnTti5YpV8pl8H6VpZCNo2sFnfcqUc6SnZO/efaQVyWeffYZrr70GXbp2lJFULrpeYePIdt11x/249NLLxSnyht/8EiXFB8Qw5O9//7sYgtAs5PPPPzdaKkTJvWAgO2TIAOU0a7HiqquuwbRp05GekST7xU2/uQ233/47FLRvK3uIehaU3pCiy4gIB0aNGi1sp9VmmA0BuPHGXwtQY08/jiWb0l93/bX43e2/Q48ehQKM2M6FwIC1Xs6mFrhavFi3eb0A8MenPQS3m7WD2u1WtRMZPWoc7r//fnEYfv/9D/D0M9Nx772/F9Zx06ZNkgiYOvVquVZ+56OPPYpZMz8Xhovvf/PNN/HMM08jKSleajFprLJp01bM/OwLTJv2BMqPHsFNv/kthg0bBke0MqRhDRyTkn/603P48MMZAh7Irq79eh1GjhqJ4r17sXbtOpx77hTpY8iShut/eQ0++vATkUyydnLZVyvQuXNHXHr5Bcod2WQVlpEMMWWSMdExuOvOO2GzmnGs5jC+nLdU5htbXxw8UIaJZ0xAadkBvP3mO7j8istRevAAKiqqcMUVl2P1mtUoP1IurWbIVhM0//7+u7FkyTJs3LgBV/3iImHCLFI3Gik1pc0NzZj75SLplUmFEJmwtPR06bOYmJIqbNmcmZ9i0LARSEpJwfZNG6RVDpmsvLZtJTnDPolcN2ISkmCyWLF+zSp06dRR2LXsnBypt5w7Zw7yCwqQkZklRkGJ6Rmob2iE1e9Bbl4+1qxZjbi4WLQt6Igd27agW48iRDkc2L55I5IzslBbUyPrROfBo2FOy1NS15DPF3wHd2DdwtkidR88bAQ6FvbC4nlzcGCvar3Td8BAlBQXC4POcpuVK1dg3DnnoamuFju3bETXwp7S7qW2qgojJpyJubM+gcXvQ8/efbBo4ULExcagW/euWLZsOcaOGQvuxRyvgYMGSM/LCePHS+KGQG3ChPF46KGHBDSy3+3cuXOl5yWTI2+99ba0MuI9feedd3D55ZeBCRgqHdLT07FhwwZZE5gMYs/LCy88H6lpyQhYXCJxtlkiEBOZhMcefVIUBgSUk84ehdraBmRn5uL9f32ICRMmIjI7F5aIGPjNVnHYdfoCcPtMwk56A5wD2pRPKdOkLtjolc7Wa2wbxntKozX6K5C95rqs+4UL8QA/XIbRFx14XTRaM1mE8ea61DvZjCS6Kp0+flYjcBpg/qxuJ0CA+QUlsmFZO92knuGT1HeosC8oow3m8A0QytczMBB5n2GWEiRggj0flbmKal5vHIYst7UDX6hGjq9StYgBNJQfRM3aedK/6WQe7NvEesmT/bkMPriIs+H1qXBs3rxZNiH+ORUOJgVYM3qqAMz6phb4uo2SuFncY8URUqkkVecKg/0PL+Y8FW7Ef3COxwNMnczildO8iYqI49tvfN/HBwEmB1Ms+NVCRuU02wzQWEOYS36HwWQKuDSscLRJGc+FyTQvDVZ8biRYFcgksBLDKJGkEdyIb6mqNzMMOMJrL8P/f9OmzZg/f0EriSyfr9TUNGlSzhonh8OBzp07i2yRTotkhc44YyKefvppdO3arRXA1PXV/Pv3v79fAsek5ERs3LBRmCXWVPF3F198MV566SUBDEOHDsHDDz2CsWPHCYuhpbcESgRDV1xxBR599FFcd9116NmzB373uztxySWXolevQjF6EXAdoPGPW2oC77rzflx55dX49NNPBXioQPYKOd/bbrtNQBfZ2U6dOkiLAiZUuAZ279FF5K1kWq+6kgzmdKRnJklS4Oabbg8CzG/UmwrAjBKAeRXZE7o2iTzZhHPPPRdvvPEW3G63gDuyoxdfcrEATDaXJ5M387PZ2LtnL+66+3dwtjQj4DVj1ddfY+bMz/D0s0/A5WoRaSsltmTaCLTHjhmPz2Z+ivr6Wtx8060i/b3/gd/jnrvvBdfJLVu24OGHH8CRI+UyFp9/PhNffDEn2APwo48+wmOPPYb4+DhUV1eIzJgtPViTe8ONv8Kxo0dx22134JprrxGpqSMqGlWV1Zgx4yM88cQTeO65P+C2229Fc0sDli5ZLvMsPl71JWXj+dqaOgEeZIE57jf+5lcio1321WpJWk2cOFr+djhisH9fGR555DGZK2Q1MzMyMXbMSBQf2I0P/vUpbrn1ZjQ112PRwmWqL2pMtIDladMfw/IVS7FowXKZj6wJpktt5y6dsGD+QmzYuB733X8XFi9agvVrN+OKqRchKpacvg1WGhGZ7Whq9mDt1xuxcS2Zz1jxIyDw5zxlW5Ps7BwsmP8l+vXvL7LOI5VVSEvPQEPlUfTs3VsAJqWVvLedOneBIzYWa1atQsDnlcRMj8IixCckYPny5WiTXyBMdXXFMQw5+wJhkfd+vQzx0Q7Z39t26Y4eQ0bjo7dfR2aMXVg+AqQ+485CxdFy7Fq9FAVF/ZBdNBAt4Z5ZlNAf3IH1C2fL+YuxjMUqvTz3l+yTf/caOAS7d2xHY221PM9ffPEFJp13gTieVpYfxsDxZyEuIREvPvU4Jp9zDtauWY2c3FwMGz0Wb7/+Gtq3zcPwkQPwxuv/QJfO3QU8Hzx4QJQNy5evwMUXX4iNmzbB5XQbAPNhTJ06Fb17F+HZZ/+IXr16IS8vTxjwiy++CJ07d8G9994rCRkymbz3TFawLpPnS9UWAet5550rDHVccoQYZtltkYiJTMZjjzwpjrB8jq+4+jwcPHgEmek5mPHRDEycOAmmjDzYIqLhgRktInlWzroe/keZDHzfsh38vajZxH9MG6Pp9mNcd1QGVi3tXHOVmR9/OiDFhOTTAPMHj/Op8sLTAPNUuVM/8DwJMGeV6Z6WhlWKbhWgAWCrBcNgHrWtSrD9Bm3r1ZcG682NAhzJTBlOkWLQqC285dUq2Aup49TqroMpndlqqa9BZfE22WiNt4Ucc37gtZ7oZS0tTnjcbsTF09wmSL/+Hz5RvZWZTC6eUod0okO7vhrX2gpXGKeha101Y6JGSxsHhI+14d4r9Sz6Vf/ZJbAmggEnG5T/FI7W/F3IQEo7FTOoZO87bROvJp9hGa8rUgwPBFVDrNlzw1wq2DNUZVNDdvMy+2TD03Mz6BAZZiYUPs9FKm5M+mBvUo0eDdMPZm3jCwoNBlNJzSXhoivs/j8AmDIztbLByEQpoMcMNjPa/wHADDe9MoA6Ja8KSLKlgGHkQ+BqsKUaYMpyZDztsvaY1PdzivD+uTwukcomWi2wiuGNApRGFbnh2qpqMIPyWUP6yno8XiMTHwSYW7ZsbSWR5RhQGsufs/ccbAkahwAAIABJREFUg0myUQwGZ86cKQBz4sTxAiC6deseBJicnwsWLBQQQOB53333SeB49NhR1NfVizkH2TRK5y666CIFMCdOwNBhg/HwQ48KwCQDQyalQ/sOwpIQkF1++eUCMH/5y1+iR2EX3PG7u4Sh7NmrUEQrwmBSluZ3wmqNwt0GwGQNNM/pk08+we9uv13aCNx6660CMCmRveii85XMUlXeB3tBklW7UgDmNGRmpQjoufkmxWDmt8sVhpOATDtJ84m22xXA/OTTfyMqSrUI0a095s9fJN9R31AvZkG33HKLgLt77rkHWTmp+OLzLwVg3n3PHWhpaYLPG0BzsxvXXXct/vDHZ5GVnSbS3/nzFgpAueyyy0SOO2PGhzh0uAwPP/QY/vKXv+D++38vTCDBJYPzm266Qa7zxhtvFrBKwEzjJsqC33vvX3jggQeEhV22fDny8nJQevCwlExce91UkSffe88DePzxx7B+y2p0aNdJahYfe+xxPPrYI/jLn58XiW7pIcpLt0o/zqSkJBQX70XXbp2Rnd0Gf/zDn4IAk5/JGtl1azfLNfbo0QXJqUlITErEsfIa/O2vr2L6E9Owe88eLFq8CGPHjkaUIwLvvfshbrv9FtQ31mDxgmXIys4WE5fZX8zBE9MfweIlc7FsyQaZZyyhGDZ8KDp17oSF8xdi/Yb1uPf+O7Fo4SJsXL8VV069CI54FlrSDMgCf8AGpwc4cqAM+/fuhdvjEWCdmZEhjP3SpUuD9f5cyzmfUvMKYLFHoOZgMYaPHImj5cekDQvdahPi4tC1e3fp80lX2f0l+5GVSROsAgH9WQbApPR00JkX4Ej5EZSsXY646CgDYPZAt6Fj8dFbryEnVgFMAsWiMWehovwI9qz5CgVFfdG210CRfZKZY70mDw0w+/TpI+wr1UmjR4+W+8hnvWO3Hvh69SphRfPz8vDRB+9j9KSzYfJ5BWD2HXcWkhKT8Ndnp2Hy2Wdh9apVyKOkd+Ro/PPvr6Bbxw7oP6gb3nz9XXTtUoQuXTrh5Zf/KpJZtR6MxeLFS6Wfq2IwH8avfvUrdOvWCc899yf06tVbAOa7776Liy+5SFRTZNvDASaT3UwqsQyGY03ToMmTJyM2LgbpWYkwmd2w2eyItMXizdffQ/v2HXDgwAFkZqXh8KFyYUwpxb/kqqvhjk2ByRoBpwEuXVLrGoCXxafH9ef9vlhCl0vpPVir4Jjs87F+V9ymVWcCHVdy3R2QbELSTyNU+b5LPP37/2AETgPM/2CwToWXKgZTGQ0E2QDDTTYEekKmEeGlYRJ4GRepeoiFgx4VWOhwPcRMqCBSGfyo30uAroFpEFyp/1E/Px5uhEY2vDbt2+rWfnJmKWFuvQQmqk2DYmqNAQuyW+qlob6PeiSU4ZIGRgqphPeDPBXmngo+1X+Cd9hwzdV1MLrBOwN51TNSZTFDxYyqnyHnojSaNlh3AgXDwDLU3kQcjE3we9nexATxNpFWFGxjQjGeYXQlPfsMgCnyTSP9wb7nQZCkesPyD2ts9HPA7/WKB4ia41QAqPmnvjvcFEbLBlo7F/7w7O+pco/1eYbApVoVQocClzbLDweYrUpUZfxVvQ9rJ2nSoyT7SgrLsWeSwUoGM5i80jebP2DtWAB2wzHYRVDp9SDeZEGsjfc31JpCPXWqpYAGmBpQipmO0nfKfaZEds6cuQI209LSjJ9D6jH37SuRGmKCjiNHjghjwBrDvn37nRBgcrwo16Q8krJYghy6qPI7WIdFqR5ZUR6XXHKJAEyCEtZ2MrBkMEmJnNvtkdd+9dVXklBij7sTAcw+fXtj3ty56NK1C9IzCARdsFkjDQbzKpHT8jsIeCeOH48HH3oIt91+uwBMym/pYEk2Rx8XXnQhYmIcIqdVDKaqwWTg+JsbfxsEmDQQYrKLNaNSE2oywR7hwOhRozFlyhSRyKrZYxIgPXfuPPkXZcc0s3n88cdPCDDvuvsOtDgb5LmOiojBiy+8hMNHjqBNm2xJKpQfOSqf16Owu9RaEmDu2bsXTz/1jADMBx64H3fffU9rgLmvGDfecLMwVr/97W9ljGtra+SeP/zww8IKffrpTPTt1xsN9U1YsGARnn5mGsrLD+O+ex/Go48+jHmLZiLGkYge3XrhyenT8cyzT+Gzz2bB2eJCcnKiyEvPOWey3HeCm/bt85Gb2xZ/+MMf8MCDD+CrpcvQ0kIX9AysX79RehoSeOS3y4MjNlqcXl979XX84ZnnBLBt2rYZu3fvxOjRo7BhwyZRHjG5WlpahimTz0HJgRJ8OXcBpj1JgDkPXy1eL2wZkxcE1ASYK5avQESkHffdf7cwmJs3bcb1v5yKg6VlOHjoCPoNGYwmmvv6zTiwbTt2bN0i0tjdO3ciLz8fgwYPwccffQSrxSzyzuUrVmBf8V6Mnnwhdu0tRkPpXgwePBh7i4tFAsvng3WKBFslJfsR6XBgX0kJ4mOipbSFTBvrHjnXd27bisj4ZDS3NMNhAdq17yBST5vVhsy27VC2fx/69+0r7PrXq1YgJjld3HUTHBHoMXw86pubgeYGxObkwxedJAlbX6liMPsPHiq1sF+vWonzL7kMVRUVcDY1oGPHjgK+ktPSkZWZgRkffohzzrtAmNZlS5egS88+cDlbAI8bY8+YJP0f2xW0x4CRo/GOATD7DuqKt15/F9269MTgIf3lnhFUsiflgAF9MHPWbHjcXkyYMEEksscDzL59++Dd994TpjgmOhqffPKpMP5aIkv3Zj7/ZDt5H7l+MLlEsBkbF428/DRERdulDc6hg5XYsnm7AHs+gwT1fM47dOqE3B494bXHiIFTixegR7LLy/7dyrwxpC3+YbuT3hM0wNRKOQJMj4/rttmozuIerT/TjP6nAeYPG+BT7FWnAeYpdsO+73TpIjuvjEUHZgEo6jBYRckkG4Y8wRrMUPsLCeqDPewMQKgBYjjYNH4mNVDaQIjfIrGYYSKkAz+D1dE9A7/ZAiIETI83PvkpA8xgcK3terUkhIGwwWaFA+lgazXD2VdDdcW0qXvAwEin9RjXCpj5vhv+E/u9QAOp81Whu1yXT00SZRClgnn1ewUMtT17MLkhMWeowbrfqPGgyZ4GjSLHVA77oOkeJap0ehdwKn1b1X3gGKqWPArpctoLwOS4a7Aorq8hMBROGvP0BPwbN0L/re6tPneVNJHrOi7Z8nMx8znRNNNAW8lYQwkpBQADiDAcHcNB+LeNR+hZV4kZE/xi3hNhNStwGSbN50Dz8xnQhgNMbThEgEnTHybE+XS5TaqFQIQPSIq0wmFViTSyedLH15in3wYwCSh53jTToPELg7hwKTdrKynxZtBHp2mCTzKQlK+S3WHvQtZJpadnoG3bPJ2GweHDRwTgVFfXoE2bHPQo7Iq6+noc3F+GqCgHWpzNAuDozEgAx7pEgsnoGIdIVhvqG7Fv337ExMSIwoIAt6ioEMuWLRMWJDklAQsXLBa2gpK6N954E/3790d+uzbiYkrH2MWLV6CosKc4WX755QIxFIq02bB85UoMHjJErksBWXewXyRv96QzJyEykhJZC2bNnI0xY8YgKooVVQHMmzcfAwcORmxsJMrKjmDZshU466wz5Lx5RyiRfeef735DPs06sUOHyoRpYZN4MpBkbBctXIwhQ4YiwmHC/uIy1NbWo/+AvtL+gw6r1kAEykrLsW79OpFEk3WmjJeg2mK14F/vvo8RI4Zh27btaG5uEdaIAGLw4CEiLyT7RYOkHTu2iStrz55FKD96FNGOaCmLoDyTDFdjUx1mzPhYjJoaGxuETX3xpecFrC9ZvAoDB/fHxq1rsH3Lbkw+6zxJBAwZOhAbNm5AfV0zcrJzZB727tNbAGDFsWPCUFJiXVxcIvW1ZaWHZA4xWbBmzRpkZJIhTBeAmZicCL/HhM0bt2LEsBGoq6lHs7MZ+0v3o6CgnSRDKFeNi48XYxXOp7JDpSjdfwQjRg5ByYHdOFxaK8zs7t27hbFjcmPdunUim778ykux/KtVsnZOnnwm1qzegA1bt2PKVVegweNHlC0KTRXHULZ7ByJtVpmbue07IiYxGXu3bYLb5ULvfqxf3IOKimPI6dZbWH17UzUy2uThwMGD8DTWwWa1IjI+CQkZOTi0bw8CziZJJsWlZiAhow327dwKq6cFbTt0EtlyY02V9MuMTcmAz2zFV1/ORoIjUmqO7dFxSMrvBHuUA0d2bYG/uR4efwBJmW3gyGmPhqNlaDlUjMjsAlgz8kX6mdBSgcbSYkRntIG7uRF1Rw8hpV1nuBrrYfM65Tz2FRcDbqewmFQkdO/RAzu2bcOO7dvQvXt3UQtk5rdHSm47lGzZgKSkRKS2aYs9mzcgPTkBSRkx2L5lFzJSs5GVmYY5c+dJ7fQ11/4CBQVtsWfPPikv4jwl+8s1JDEpVkyAsjKzpF3R/pKDAsY5H/gc9urVU54NspGsf2aNL+8fASMPei7QJ4JzumefzoiNp4GWRXq+Hth/GKUHDotijM+A1WZBxx6FqIUNZpsD7oAVTh/obQw391Oyl3ql+g8ksjpiUaFMKOmoyhUUwFQ91kM1+lwT+iWdZjB/YqHcSTmd0wDzpAzjT+dDwgGmgfdUhljXUjKUFkMS1dRXA06VRVZBvQTuRmG8/DuMYFIfpjRpEvSJJb/qcaYYTkof1EISBEsGG0cAKqYcYe6S3xZ8hmfCgnmuMFCsf/ZjBfCtAGYQXBq9AA03zVbw0DA4UpJLQ7BJ9GKMo4GVhFFTpjFk4jSI+enMr287k3CpbxBAarOUgGoxoKZEiN7ktbIcjtepAnblSCwSYt0yQlGM8l4bFVt8vRQRK7mNZjgFQGoXZEOGw95pstEZRiOSVRV3Y/VzlQxR/6+MedSGqF1glTyTskkFinlIG0Gj96UyyDLMaER+qBjRcDb/x5qf/4sZI+NpJKUksaAQttwUusiyvE6tPaEkkv73N84vKM3nffULU0mAyRYkUrdtlLUK3y1useyDaQBPgz0NPZOK6ZT+dSYTfKaASE19Lq+0PEiIMEsdJw2AjGqh4Hmqj9fzIiS35vyUeSIS09ZpHzG7sVolEOShW+0QnPD/ef3h/x9aF1QfO/6x2Sy0jxEDHq9H9YI0W8zwen2IjorDfffcjwkTx6H/wN4yn61mixiwMPnBZ0V/v9Vqke/i31xl+H7+jozPnDnzxEgkLT1ZAKZIH/1mRNgjpHaQzrOU1TXUNsDr8QkTZrayl58neMoKjPukjo5/SysGr3Ks1ePPpu82u1WkuJRY7tq1R+SyBD3S15EOki62xlC1sMYsUZ/JUXC75XkkyKL5DO8dwTNbPvD1lOWabWx94oHf74bJY0blkUbEJcTCarfCZDEhMtJutBQxw9nsxJrVq8QoZuSoUYiNiREnU54LgX/b/DwxMZr35RypI9xXvA9t89sJcCeDm9MmG3m5uaisOoaPZ3yC9gUFqKqqhNsFYYLOmDQGRyuOSh1ibUMN1q/ZhDMmniUOsA2NtcIuZ6RnIzEhSa6P94B1ok0NjVi9epUAhBEjR8r8WbVyjcwZjifBIkEFgW1RUQ/ExsUKi8zUGWdwY30L/D4/4hNjJbnGvpm6ZRhbWHj9bJHBe2ARUMe5a0akOBuvXrVGACZb5xC09CjqJgkAgtdRY4YjJycLZQeOYm/pIbTr3Q8+ixURVjsizWbYpN2PV+TPAYtVuoKaaajFB8TCvp7s8+lHS8AqaydNXVgfSQBMox66H3vNNrT4TbAEvNLegy1O+LNm/szvRaTJJ++RRCAziGwvYrLhyP5ibF++AB06dUbnPgPhMlnRRBfTABBj9sPi93BFgtdklc+KcVbDUl+BJkcyPDEpwmDGWfyIgA9OGtjQPAwBNAfMMAfUuXrEwobdaDxyL/i8c89YPe8zmJyN6Dl0FOJSMuAysSmJCZEBj9SGB5gB9XpgCvhgMTXDHHDBYY1CVUUt3n//Q+S3zcfwEUy8xErMJO13zCZJ3nCf8frcsoeIm7rRlodrA59vSYZJwtQvzzPXFJ5XU1OjzB8aLnHOMDFFJ9uU9GjYolQOVNXR2sR8g0tLBM30TGZUeUxohl3ksS0+KyiNZbsXD5U9zL0Za+5/spdoKbx+psPXf0n2yt6s9gOdm+e1nAaY/8konzqvPQ0wT5179YPOlABzblmYF6MBbAgGleTLaE2iaIfW9duGzb8knvxKI8+NStejSfG2NC0PKSe4YCu2zQj4Jciny5gSs/GQ1xhSyXCAqYN7Hb3oYPxE4FIvVN8XrP6v5LPHs6uKYTHBKixaeF18UCNsjIYGl8aYGPVkqj5KyWJVIBsSJAdvfHhc+xNTXvKcBeTxMAB08L5K+wdjTAz5qQZnzCgzCGHQydczWJV7zebiwoorSSTHh2Or51PAp+aX6ppjAEBpSm4YSWnFJL+IG5rh6hqSvvoVa2nMUxl7AkzBSFrqDVitZDoNvtnoHysbr/H5hoJSqFV5Dox6QIV55Ax/0HP7v3vR8ZPomxx5K7nq99QxswGFXh/0/WcAwXslrUFOcIRAd4gZltYmIl9WEmkCSTKXBJHyzKvlSkNJYSj17/Q9bfXsi8RWnQNvJ++L0+OBzedGSqRFeujB75XfBXQzd6PmV01hIxFkJD+OTxScWMqvxzIEmtS6pQfhmw+wrg3muur1ueALuFTfQ0N3wt9HRyTiq8UrkNcuG2mZCRJk2kyRwkCyN2LrOabeeXxyi8YyBw+WiTEQwRfDaCXxVskfdc3K1KOprgWuZjdi4mNhdxAg68QBA0MCYo+SkpvZZ1PLz3nvWK+nVQqqnYfJZJdTYc10K+m43EzVm1N9efCpMvo3htdYGN/r96jkpdkuDpR8P3t8WnwWNNcG0NhYj9T0VNgjrQjws5lc8AWwf38JlixajC5duwpLSNY1JjoWrNd/9913pIk86+Q+mvEvYZ/Z9uXwkWPCCtIdeOSo4ejRo5sAslmffYGiwiJhndkD02qLRP/+vbFzz2YcqzoGR5QDG9dtQVJiKgYNHgCXqwmffz4XEfYoYamdLqewodGOODibW4Q9/Prrr8UhlABhy5btsgYShBDE8vV8Jvr16yuMfUysQ9gnYn5nswcBrx9xCTEIWDgWHtis5O3N8Hid8PpbZBxM7KVoYv9FSiat8Lq9OHCgVBx5CaID8KKwqAcaG5pRXV2Jgo5t4Dfb0eIE6lq8MMXEw2ojSCEIUxu6n8+lkRTyEwQapQ5cvcUghnV8ogwRi0GZkUrvodRUIlXla439Tq2WxoPyXXtbQzX85SWISkoFUnKlF+WJDr1/RnuaEGX2o9nqEDAaLgkK4+hCHyFJc50sV3NQJPNMPJbtQiJcsGYWwG2PMVQvlPCrfplMaPHJdbndsAdaYDfXI8rCuemR/qJdu3RGekZq0LNCqZe479B4TP1RySK261LnqkuRwtcjnqxWVTQ2NaCutk5qvzln2MbIZrfB6auF3+SURA3BpdVkgd/rhtnskBplur1WeiPht0bBzz6aPivc4h5LptFIzBreBcI2GvdGVojgbfrmjToRwAyWTxgLgKrJ1jNCqbb6J+G0i+z/Lgj4n33TaYD5Pxvq/80XOb0BrDgGVDMVpQNuYyETliasPk4HSfI3AypmxywMOAz9vdH3UhdqyyKna5KMHnKyUUhgrdgE4gQjHDyuLkut7VySwhlMzSSpQEwtWN8HML9rJP9XADMYMupFMwzIS62Y2k2Pk3+qDUWYOgOgeNwelB/cB0dMDJLSsoU9K923B7XHjiItJxfNTQ2IT0xBbWUFYuKTkJKRHSp3O0kg09ncBCsbZZMi/C+PEGupPkB74ugRUOFjiJHVwaYYenIDF9kqE8Dcoukaqhgjul5qcKHl1aLG1K1BOEcNyaNyBlUMJQ/V1JxAkl+uWlDo8VeVd/rsdAmo+q02+ZEEi9QTG2fPgFW3+dHMp2G0p+at+qOuXUc+P0WAGX5ux4ERYWT1vVLjo8heDbLDnlGRgxuGSAYg47WTceQ68K0Gusb9UdJw9bmsp7SbTbDxfQadr+WvIeihlRhKAqsYzNBDEIw15TOVBIsAU/ISJsBNwx63B0nWAGJsKjMmVZy8l9JHM1SbznkTrlL4biY6JAlXrLrM1OCT1BpgqmdAM99qFtJhkQDBC19AMXsKZKrXEkj6vX5xgWUAx/daCTAJGATUqWcltDCEg8zwJKIBJI3vDAXb6tmT4DAQQKMATA9iEqIREaVMekJTQLV/4esJVtRzptZudS8MJULAK6yLuPMK+2uMJ/cJQwZgPG0KDOs9iGOhJAphCwlPyycASu0fdgEuHDOG9DaTFQGvDccOHUNcYhwccQ4EzMqlkvWsXy1dil27d2PwoEHCAnIVyMlpI0H5u+++J267Xbp2wr8/+UhqC7t06SrGLzlt2mDB/AXSXqKosLsYMM2dPQ8dOnQSAxSymh07dZLz3bRlAxzRUUhOTsD6tZukJ+WwYYOltnHB/MWwWGxS5xoZFYHCHj3EEZZr/57de+S7Jp4xUa6XfQ8phab0kRJq1qSmpCSLJJq9Lckskql0uXxoaXTL+hQTHwUvyH75EGknO0aZYyM8ZHxlPWQfWLsYD3HsyF5xPfT43JLUMFtoZEXej/eTcNMLZyACLr8dPnMkTFarsI56WdNCBbltYdBRA0YCFMpUJVka3AyM22k874wbCC5FQ6AfXEP98F2KTBv8cMAnvRqbA2T9T3xwnea8tBt7sS+YKFOvb5Xq0UouXSZhqBjUuqDAENeQOJMP0ZYAWmCBJ6DmNElLJsIiTQFZv/g1Lo8HHo8CmDFmH6IsMbAGLGreC7jiM8MyDpV41UZi7AUqz7aMN79RrUd8na4FVysz1zb1zDpdLUbpB1sGWYRx9QS8qGs6LEZeJrKX/DwxavLCbo6F2WKHy+9HlTcKZnsU3DCjyWuBx6sApngjyLcrKRsTBXZJEjMtpdd1PkUnAJh6ZI0kuWYjZF2UzVE96rqNl54e/ZNPA8xvmcqn9I9PA8xT+vZ98+SZPSxuCGBLjVpFVQCoQg/ZlMOWV2ZGVUBs1Gb6/LKRKJevkFSM71fqVGVBraSIRrDi90vGUofhDCwlmJCgQy2gEk8YAEP9XP0ufKk/flM5niFUC9FJQlQn9Z63ZiUMg11DDqqzfarPnmY5w6+tsa4ec99/Cxl5+eg/5kypZVn48bvIaNMWA8adiZIdm5GZV4CvZs1AQbfe8prgun6ShmPmGy+ia7/BKOje678emXAQEgJZxhYUlAQbdbqyoatJGRwLYzqIcx0BpmTeDZBpSE/VJsX5pECNfAY3PJrJiLRVZkkQ1wvAJKgwXCo15iebIptceLJFNk7DnElYOX63Birqe6SptFcFLiK7NZgxOYegU21YXkHedZJu0n99Z0IZ51Ay59sBppxtK3fdEKCURICABQP6CHMRAn3amOfbwaWRYNAAU6aAqocMAkxhxgyAq0GTcd9D/yTAVIy2zqy3ChqNiDUIMPX6F6D80iOBYoLdCNSYeOBckD6aIdOm49ef8GQc3VsZ/DP5QRkknUZVb0lJG0lAT9ZIH6Fly1h9DYaEoIksH1unaLMhuqkSZLAVAyWleW1z4YhVkrmWRpc4LdttDPdsAloEYAYlyCroC0/aqSA1eCaor28QoMK/2TqBhib8t8xhs0UcPDMzsgCvGY7YCNgJMI3nQjlEqmtU67GqTQ26iBvzRtQyQaCo22EpaTFfa7Fq51id+NG0v9o7yLa6PWRbVFCr6jXMWLN6rfTCXL9uIwqLCkXWK5BWAnCgpcYFp9uFpNQkmG3c+Xwit92wfpPUYpKdZOKK48EWFTRI2rljp0iGE5PjsWvXDkRHxyAzK0uYPDKKNEbJzsqW/oKUI5bsO4CE+BQZ+9TUJDiiI+VzKiqqERlFiaIVFccqUFFRg5w2WYiIsKPsQLmMLVtK8Nrr6xql4T2vq66uXlyIc3PzQWlxaVmp1Nb26dsHNdXVYh5FY5y4+BhERkQgITFOEjheVwCNDU6YrQFExdgEYLpdThw70oD6ugYETF65puy8DJEqN9e7UVfTjM6dOsPldOHYsUqUHS6TVY21url5WWqtDJikzrGqphlNjS6k5LSFzx4BuwlorKxAQ309svPbC3Oo1wq1t5sELGqJJROlxixptXKpfUI936zHrD50UJKoqSlpiMtsA6cl8ltBo7w1bLv9rnBAkt5GmyOV7FWLwIlWY5XbMGqxqXxg3Xb1MThMXsQmJsvnOAlmzaxpNMpgjEQ4YxuakEWY/PK3rCUBP5pcLTD76hBnccNhcyDKZJVEPOMkAj7ea5nfUr6hspRBB2sB88ZepJM7vBa5YJ4n9asKdHo8LpEqW8w2I5Zjj8lm1DaWySVbLbGI4LNARhleRCFGZMz1AT8a/dEw2aLg9JuCAJMCIkl5GWUC3JY9JiCCm6spADevX05XSf/DD6VKCh1BNZIBktWzGq4OUTsnf3YaYP4fNvif8FtPA8yf8M35b06NQW+lE1hbGRBXMC08kU2fi5IsHGoZ0E1zdfZb5dVViikoEjF2BAGZwQUl1AaCy5Es5kbGXi3Wyp1GHFUNyZveHPQGoQxfQsd3AcyfJrA88d3RIEaNc1jNngFgdP2BfndtVTXe+dM05HXuhg49emP2u69LEDThkquR1a4DNi5bhIzcdvjghWfQY9AIjD7vcuzetBbb162UwKPvqInIbFuAisOlaKqvQ+nenag4VIr8Lj1QX1OFo2X7kU+r9L4DJRjdsHQ+9u/aitwOXVA4aARampvwh9uuQc+hozHpyl9JkLJy9idoqKtB1z6D0Ln3AFhsdhzcsx37tm6E1W5H7+HjkJCiXDRPdIQzP+q+G2Y/RlY5SG/KfmzUYhgTgO51KjHiU1lz1uaIxblh6iMKbdaVcYPTmVDF6viMPlsGjFE1rJQICRBRm7YExgSYhipPq3o19yKhcThvuX9DAAAgAElEQVQbJHWbBitDSRc3YMNdTwMt+cxvAZI//twNOeK2ZvjUWasBUeuEHIZ0Sb82KE/VDGZY9l/G0HjOxZiHmX72qaTzlz6MmtsQuFcrknB8RrAmSQPDMIyspFI4qDMwVqTwU1MOsyYV2Blx4zenofH8sQaTn6fyF3643B5EwoskuwlKhK1MhVRwd5wr8HGfyrFYtWo1tm7dKoCBASINYgYM6I/Cwm7CQBI08jkjyFQBbWhmyagYwaxP6gfZLkTVXfKgvHHunIUoO3hEpG409khOScSwUQPg8wTErKVD53ykpaXCJIyIwYoEh0uPcusT13OQ7Mabb76NkSNHSM/ODz/8COeddx6KevYQMLX26/WYMWMGfvGLXyA1IQ2R0bZWAFPL9OQygkkCfa9DzLe+zuA9lOffAJg0+RA5vH5ijMySMQcJWv/5j3cxadIZiIuPNfYqPsM2vPnmO/jlL6/HLbfcikceeQQRkSGWWFggrwXVlTVSO2qnw5TFjz17ilG8txgTJo4XMK/ZIN4jMrGsw7VYmZzywO12GTWzCjjzM/mskxkSMyiyzN4AbLYoqaHkvPH5aItCUM9rIsus2sCwnpUHwQT8ipHi/aqsrMIHH3yMqVOvhMOh6lbr6xuxceNWkd663C589OEM3HXXncJOeamFNZ4EajFkT+G/fWY01btk7kTHR6K6sRJrV2/Avj0HkZCQKIZTPOeJZ45FTpt0bNu8C2vXbMavfvVLbNiwHosWLUFiYqKYQ/G8J501Edk5mXB6WQlsxc4t21FWXIzRZ54DX0w8Ik3AtlXLsXvXTlw49To0GiSzTmjw8RFwSddto1RAnihjnoSApUrs1ZWXYc/qJWiqPIIYh0NkpdyzcnsPRrMlqhVQOf7h1jHEdwFMYQnDEI9mXdW6E0q6hACrAph6OWw5sFPksDExsSjetw+Rme0Ql1Mg91y75OvWVGQuIyxUVBgPIplFjxd+Vx1iTc2wW03KcMwcIf1ELSaLzC3NTqoFOMQIqvpEY68KSw7Jvirrh2qdRJaWeyGTHVzNePq8e02eajQ2H4PVFgG7JU4cvblQe00+RCIanoAFNb4A/LY4+M1RaPYBLV6zmPvoe6eM1lSrJ6/VBItbPTtuqXPlfVWrpzp0r0t1Tvw3x1ipQPR4SxZPGF8ByUZMwOtMjTShezwQyazh6eNnNQKnAebP6naqgK/ZG8D2WqC0yUgphYFDLc3k+sV9Uztkqix1a+1IkNlkzyIBSEEqUi0rIkHjoqKzXpoN5SZIua1aaEKS2dCCFD7sivHSWXG1yPyvpa4naxoIbtbyEGF61fWo3nxqPEKSIKC2ugr//NN0CXbczhYJSM668nq061qE5sYGfPrmX9GhsA/mf/gPFA4eiU49+2HVl7OUgYfbjYTUdPQbNRHF2zZh84rFSG/TFnXVFag8ckg+w+f14PD+vTjj8utRVrwbR0v3wxEbh5qKo+hY1Afpufn424O3oeewMRh/0VQs/PgdUKoTHRuH0uLdOHvqDYhPSsU7f3wU6TltEZOQiL4jJyApPfMHD5mB85RcNchcqnEJyqUNt2HOJUYgUodn1Dzy/UqGrWQ2NIEhwJQ4ix4WZDLk/YoZCQdSao6GzzsVSMiWLnWT6osVUFEbn2bkg+/SOIxBp8jE1eQ/cb1J62H5KQHMEIg0/k87+BpOqurMNTwPD3BCgZfOoqtEkqqRlUSAAEk132WOq7hDQUQNIAn0jPkv648hp5V7wfca65RSPAQhrvocXatlSK2CbUq+hZXguajvIBuuZV00+/Eg4HcjwWpGjFhgM4gKSJ0ta8lOtPboQPbw4XJ88MGHUrfWv38/+fxdu3YLmzl+/FipfeKcIOiMioxCVnaWsE6Njc0oKzuEluYW5LfLR0JiLPbt2yfMlcfrFhYjv20uUpIzcN99D4oJTI+iLtIKY8umbRg9diR2bN+FrVu2YdSo4eISSiMgn18ZxtDohUYtvDa6zIoRjMkk7BcNQFJTU8WMhoY17M3IfpqsM6TBDZm8q66+UljYxx+bJj9j38m8rLbwBtw4XH5ITEgyMzORkZkun5nbJldcSH1+H3p07y41gepQN6qurgH7S0rkWerG31tNwtSV7Nsvryrq2Ut+tmXzNiQnp8j4cV4UFvaQ8bz//gdw/fXXo0dhN2HVWPvIVjDvvfeB9PfUrR0I7ihjpUEPHX6bm5xISUyR53Pbjm0YPHQgnn/+RXEy/eWvrpcegDt37Jb7Q4ksr7mygr0Zm1FZVSky1JKSEgFdBBYdO7WHz08AafTs45z3U7JMgyML2IKFLCNNU9jLlLWpbD3CBCHb1bAmrnOXjvB6/KipqkPZoUOoranFrM+/wAMP3IeEhBipt9y5cy/eeP0t6U/J9ix//OMfcccddwjgpftvckoSnM4WqaGtq69DclISCvIL0FDbCLfTg7jEaOwrLcFbb/wDo8aMQHIqnUKbcLi0AikpaRgzbjiWLF6CL+cuwX333YvZs2ejuHgfzj7nLDQ2NEotZmpaKoaMGIY6lxvegBUbVq3Ezg3rcOk118Mcnwxi+a/mzMKGdevwq5tvRfH+Etl/2BuVpRw+sw3Vx8pRur8E8YmJSMvOld6TzbVVaKyths0egeSsNvDYokV9sHnxHGz7ejl6DxkBe0IKDhfvQqzJh04Dh8OemoPa8jJJlHJ+JvJ9Xh+cdVVobmhAU3MzElPTxcyqtuKoMM6pmdmoOHYUHmeLyKL5bETFxIiRErns2PQ2cLY0i8mXPSkddTXViIQHNnskmhsbUV9XI/MiPSMdkSlZqCndhwS4cKT0oLgyd+7VD23ad0ZKehossQnwOp1w1lYhJikVNkesUXOulTGspwYC7ibEmhphNjlh9rthscUgwhIjBoi87wpgqmSLXu5CagQNzhXsZYJCmE6T6kFL9YTsnxbVQ5YJLdknA040uMrhcjfAZo2G1eJQLgMBH7wmP+ymKLgCNtT5zDDZ4+BFBJr9lFSb4AwCTNWqizXOZrq/ck0XbMu0r18M0lh4EJ6ElLSvz688FKSO1EjpBRVrSogQAphqxaARXJc4E7Icp8HlDw6oTqEXngaYp9DN+qGnyvqHPXUB7KozNn397BrIRne7VADzuIA47J8qaDeCPwn6dD2W8XMJ4JRkkBySIj9UNk4xUK0BZhDESs2QwVAYUlxDcdtKdnE8E/ZDr//HfJ0mg3S2UQen/DnXXJomBY+AAph/n/4ANq1cgpSMLHTtMwBjz78cbQq6yCb49+n3oefQMVgz/3MUDhmJmmPlsEVEYsTkSwRIznnnNfQbMwmVh0uxZ9M6jLt4qoztzDdfxLgLr0ZWfge8Me1eDDv7AqyY+ykSUzPQpc9A7Fq/Bo31tQI8//ncIxh9/uUCXl999E507TsImW3bY+57f8ewsy5Elz4D8PIDt+Lim+8V5tMRGysBw3cd4VImA7oZ7ptaRqTezeFQjrlGiw9j1+JYiRjIcM0hs+EV5BeQ4FSx78pgRElm1azTrFw4M6kMprSdSih5IeDW+D7V1kQBTLfIhMJq6HT4rM0JjHkebB4vt1R9WOvr/inIukMMpjbYUDCA9aR6fdC5+/Akj4EgBX2rASAHrF10RRHhp3qBrCXZmRD7qcBnqN5Gs5N6PVBjrs5LfmZIYIWdMWp0vg9gKvmrYie/LTSRzzc+U7CkzCcfWpxOOEwBpESyHo1GPwFYjPnHU2ud3AoB5c8+nYXy8mOYMGEc2rbNFRloU5MTf335b+hRWCjSSDJHbGOwZ88e9O7dCz179cRnn80UEMjkEev+2EdxyZKlqKqsRs+ePaUNyJgxo6TFyN9eeRUN9Q3o1qMzMjIyZX62L+iI+fMXSEuTcePGiSkMwQu/h6Dsww8/RFpaugAjBqEjRgwXwEkXUrqisp0B38frYl/JSZMmISoqStov0GTm3nvvQfv27XHfffdh+/YdePDBB9E2Ox/vz/gXCtoXCHPBc7z00kukTQdbHVBau3r1aum/2KmzapugFBtWvPjCy+jWrRsoJaYT7PgJY/H662+iW9duOHz4sLjFTp5yNqY9MV3akbAfIoN4spacNr///e9xww03CKu6cOECTJx4BgYOHIAbbrgRb775pgBMXgN7JrJH582/vQkbN2yU1h8XX3wR3C0u3HL7bfLaZ555BpWVlQJY9xbvwb7iEgGrdHa99rprsX7dOixatFh6XtIAiWM5cuQodW1jRiG/fbpRS6qfZWalrDh8WBn+sO0LQSnNeCZPOQd/+dPz6NChg7SnYZuSa66dKo65H300A506dZZ5wfYjTz71hABMJnj37C7B3/72Cs466yypvyTAv+qqqwTwkMVmf9TivXuxatUaac3BcR04oD/SUlPQWNckT9KWHVuxbv1a3HTr9fAEmhFhjYSrySROs3n5OVi8eBHmzVmEhx95CCtWLBe5MecOAS2dR2n0kpyVhSaPX1xFN69ahh3r1nwDYK5ZsQJnTJqEXTt3ICszU6TcfQYNEeZz+4Z1iLKrOc7EJ1uYrFiyCJ6mBjE2is3KRyUccDdUY/OCmfD6/Bh+/hWoDdiAxmqgsRZR8YmoLD+Mw9s3IiYqAs1NTUhr0xZZbXKxaslCySgywVJysEx6hdLtyB4Rgf6DhkgLkb27d8ncPHzoMKpq65Cfn4fKo0eR06GLAMn4SCvy+o3A5vVr4fA0IjE5FV+vXoWE2GhhdJnM6NB/GKorK2BzNcLV3CT9aHmfmWhJSEpGdlF/7Nm0HhFeJ/KK+sOWmGoYivmD8ZDT4xPH3FhzI8xmAkwnAqYo2M3RsImcVZWAhO9ZmrnU64+w7dS2Cguokjj8N5PR4g5tsUofWQJMSenTkTrQgkZXuUjM7fYYmEw25Ykb8ILdwiywwUknYR+dmGPhDtjQLM6xJri9rL/kHqb3PhUpijMxCQidPQ9mD3USUsV8BJj8Q8WPTiRqx23djUAl3EO19/F2oHeSGZE6R/VjBm+nv/ukj8BpgHnSh/TH/0BKCg80BrC9hpIVHcopyQNBogaYmoUwwkwV9MmaoeRLGmAqpkH9XEsb5CqNOjbNFqiFUUWIZqmh0+IPNSa6lkcxWiGGQtV2hcbtx2d9/vt7GATFelCNehNengTEKtJVhwEwX33iPmnwPObcS7Bz/RrEJqVi5ORLYLJY8fr036PXMANgDh6JzSuXiLR13EVTUVddibeeuh+9ho9FU30t6qoqMeysC4SB/Pwff8XQMy9ATkFHvPLw7egzciJWffkZCrr3RofC3nC1tMDZ1IjuA4fh5ftvwbiLr0ZW2/Z4/4Un0a3fUGliXVV+GJl57ZCcnoVXH70DF910j4DT7zs0YxmUMslYGPfbQNyq56cCFJSdKfNYrf9SNXn8p6rjUKY/rFshqGR2VNhH7r10xrcqeKeHVbawMFAprnihFLFhMKDnpsoEK/8FZTnq9ap65bBbaExg46/gBhvGbGh57nEI88efywZba0BgDRCFqSWQ1oxyGEoL/q9xI7XJC3/OAEEkpwbAFIBPgKldqoPGH4YElpLZsHYiIZWEmg+tWEzjodAgMzjomsE0Jp6wneSr+dlaeXGCSSnna7DkGmByHrQ43RKYJkaYEUMlJRlM1kUG2zaFib+MekKO1yt/ew3Jyak497zJag4agOqFF15GQbsCARQMUqdMmSzuo5xhnTt3FsaITAyZRAKbcyafg9WrVgn7c+bZZ+D5v7yACeMnYsjQAVLzt2vnHtTU1AqDRYZz3NgxKNl/ELt37cHYcWPwxutvoH//ARg7dowwdy+99JL00SPQ5/fecsst+PzzWfIMEEyx5yP7W55xxhl44IEHMHXqVNTW1mDv3mKRyrJBOw8C0o8//hg333wz8tu0w7wFc0VuSoD2wQcfYPr06XjttddQVFQkYGjXrp2YM2cubrn1ZiQkxMl4FBcfwGuv/h2/uelGuJxOHDp0WCSb7733Hm666UY0NjVi+rSn8OKLL+LGG2/E5MnnYMKEiXjnnX8iNjYO5513LqZO/QWeemq69Bzl5z/22KNITknGwAGDBBCPHz9eGL4BA/vhyelPo1+/fiI5JKt61113SN3lsOEjBbR+PONjaR9CgEngeuGFF6BLt4548fm/yZgRxPF1TzzxOPYWF+OpJ5/CtddeKz04+w/oj+S0KPj9WqbKwJlyRBsqj9Vg9hdzkJubi0WLFkmz+xdfegF33Xm3yHiTUmLx+mv/wLXXXics8tx5c3HTb27A9u078Y9//APTpz8hTDbnyKFDR/Daq2/g0ksvlbrb6dOfxMOPPIySkmLMmvkFfv3rX2Pu3LkCNplUoCkQaztvvOGXqKupRXV1A9Zv2oAWZyPOu+QMSS4sW7QWbpcX7fLbC8BftXol5s1ZgCefmoZDRw5gx9Y9aGpqkc8k813QpRs69ewNZ8AkpRcbly/G9q9XC8A0xacg0hzAsjmzsGLJYkkIrF+/HkOHDpUEQo/CIqxeswZLFi0U0E/Azbk4dPgIrFi5SoyVzr7ocjSaIlDrMaH+yAEUr5yPmOQMdBt9lsht6erMP1EWYMFH76Cx+hhGnjkFq1csg83VhO6FhVi+bDni0jKR364AS+Z+js49eiI5LQ07Nq7D0EGD5P4fOHwYYyZNxuplS9BQXYlhE8/C6mVfITMpDo0Gq9xz3BQsW7wQdmctMrKysWLZV+jTtx869SjC26+9gr6Dh6K5xQlvYy2yM9IlQdOuWyHsVgu2bViH4RPOxMK5s9G1U0d0GDQaiIoWJo7tVrgPU7Lqt9qk366zYj+am2oQ67DDGzAjyh6LpIRkaQ0kNZhMxfv8ombgQXWEdojl3tHS0iz3SO9nMTEOREZFyrwhwKSLLP/fERUt7KDH14j6lqOorW0SdQ8BaVJ8ChxREdITk616qpr8aIRD2E1bdBz8kQ74Axapza2rrUVkFFucRMt66GpuxrGD+2GLihASIT4mHlEJSdKXlGumjuv4t04Uqzgx1NpL7d8qkSi/C7ZgC6BPihkZUafZy++LqU7V358GmKfqnfuO82bw3uABdtcFUNoUJGmC2X5xCQvFUEETiKAs0XCd1QBUtPjha4DxXma1GKRqMw0trxOYKX7mxhEkQdSHhIPU8J5I+uU/flD+30+K1qxriKXlGLFmTAf4qpbChNqqSrz93GNo17kLzrnyOmxcsRSLZ/4bnfoORvcBQ/DuH59Ar6FjsJoM5uCRqK+ukgEfcc7FaKyrwdz3Xkff0RNRcejgdwLMIZPOx+r5s1A0ZBT6j5kkUtmq8iMCNp+/50YBmB0K++L1afcIq9mxqC9Wzv0Ubdp3QWxiEv76wC0/AGCGGDzVG1VDBNV/MpxqEqbIYLHIohM4SpaUgNPPuhLtsGfILtn3ixlav8GKSx8wBSSVc6xm0AwZps68GkkPg1iXk9CtddTdCXnJKpMfdV+C4NhwjlU7qUrWGFylUT+qoat28mw9d378uawAZhBoSf2R6rFKIC1pJ0kU6fY5OrmkNKliTqXfQ4mTtItRYxDKROtxU66//D6b1QQbgb/IZ0MVqgZ5GaSONbupgaecq9ErTX2DIYoIW05EikuAKWD3uFZLYcN/IoAptUi+gDBODosPqRFmcYEMtrbUvVuDixHnJlsI+DB79jwcO1qBseNGCzPCo6XZiRdf/KuALgJMAroJE8ZjxYoV2Llzl7B1BGh0ECUYkabt3bsLYON7Ro8bjsceeQJjx4xHTk42DhzYj4IO+dITr6GuGW+/9Q6mTDlHmEnKGkePHonXXnsdZ5wxCUOGDMLixUuwZs3X6NWrl4DY/fv3Y9iwYXj66aeFHaVklnJNMpb895133ikAiudENo2AgNJZmvtcfPHFePnllwWAEmB+MON9JCYlijkNgeVDDz2EV199Fddddx06dGgv/frOO+98vPTSC2KCw7s1/8vF2L17D6686nIkxMdh69YdAmT5HVdPvUIC6AvOvwh///vrAoSnTZsmbN9nn30mDeJZI3jllVfhueeewYYNG+Wzbr75N1JTOWjg0CDAfOeddxAdY8cnn3yOkn0lcp0EyHfdfQc8XheGDRmFxYsW4YsvZotxztSrp+K666/D3/72V1gjApj9+QKUHiyVRvelpaW4+be/QVVlFebPXyg9BQm6MjIzMG7CEMPASZsasb7WLnWys2bOQp8+feTaZsz4CH975a+479778eST01BVV4p/vDEDU6acJ59ffvQIrr/+F+Iu++yzz+HBB+9HYlKcLCplpWV4441/CtCn/P/Pf34BL738ItatW4P3/zUDF1xwAT799FMBdmQcm5qa5BzHjx+N6upjaG70YeeuXVi2ciluu+PXqKiswLYNe7Fnzz5JVNx9z93YsHG9OODedvut2LRpPTp27CyAvuRgKTZv3ITaunqprQw4ohFhMWPd0kXYsnolLr76GthSMmH2urB01ifYunkTLrvscmzcsF4Ycz7fBOoEdwSd559/vsw3ss+xcXHys4TUDPQZexYqXAFxl7U767Bx3idocHow6pJr0BiwwupuQvmuLUiLc2DTmpVgu7UzrvoVViyYC1/5fnTs0F5AvCO7HbJz22Lzkrlo260n4lPT8fXCORjQs1CAdaMngEETz8bi2bMQZQ6gaNzZWDJ7FjIjApI04FwuGjsFK5YogJmelY0d27ai3+ChKCjqhz898TD69u0jklx3Qy3ycrKl5tqWnIHCnj0x61//RPv8fGl9M3rimcgpHACvif16AZ+zGds3b0ZkZBTScnOREGPC7rXLUFpyEB0L8uBjqx6fGfm57ZCRkaHakZgs0i6HIJZrTJcuXRAdHS1rCyXANOIiS8zXkhlOS08V5pYAlcfWrVukfrV9QXtEx0bB6alDVe1hbN+2H/YIOyxWH9KTspGZmQWX042DZQdR4zLDbUsUJj4uNRVRKelMf6Ouqgo7tmyWMWGy2Wc2o+7YUSyd+QkyctPh9niRkpiBgl59YYuMDBoRBcM8bQ5nuOTq3V+VY2n9G5lOFQOSvRyaHsYs/Pdh1+l3/kRH4DTA/InemP/raTFgrHIBK46pXlSKfVCBJo06jb694RjQaM+g+MugY5luP6DxgaY1jYBbJHJms+pRqKNHwZFhNVTBSFFzoyEGMxSAh7MGISAqX/NDGrX/XwfspL5frbRSY6HUI4Yc8Lj2JWQwqyqlBrOgazecddkvpNZm/sfvY8em9egzYizWzP9CJLIEmEWDR6Jjz35YMedTNNTWCOBiXQglsusWz/lOgDn6/CvR0tyI4i0bJLvILGW77j1FDvvunx6Hx+XCmVf9GhuXLZS2KdGx8VITOvLcyxCfnIKXfn/z9wLMoOxZwJ3WVytpYgjgGeyiyGSY5VQDJJCFDbkF+CiZjUwbacyuvEJ5vWTcZC6L1FiBTM2g6xyINnHQ1u6s+VFARYFYZdSjoKXi3BXcVeBGG1wZ/dvUr4Lg2GhsYTCiisFUYLT1Rvk/BZY64RNmu6CBmR4TPp6qR6u2ZDXccHm9kvlWjKb0RgzKYpVbr+o3qYyWBBAGs9Gt5aQ6yy7Ny62qF6aGlnqE5bzCaq71yBkkpTLwEfMf0UjLoWXmocVKqTF4XnJuxlqkJkzrB1nVYSrXWZ2E4Nx0ej0wB9xIs5mENfFSsmZk5NW8Ux8kCQ/pUedDdXUtPvroY2GZ2JeQLA1ZNtYXUrJJ0Ej5KFmy2bPnCLvDgJHsE+WyhUVFWLVylYCzj//9b/Qs6okx40fgUQLM0eMEJL3yyisiaezcpQPs1ii8/ve3cOGFF8qzsnbtOpz1/9g7D/CqqvTrr9sTQgiEXkNHqYKICFiwoGMZe29jH8voqONnnXHqf8YZe++911HHXhCVIogCIh3pnYQSSHL796z3nJOESDeQm2QdH0xy77m7/Pa55+y137KPPhLPPfe8uY1SYHI/wyeffNJECOMkaa084IADzD2UYoTupJz8s10s/+qrr8b5559nyWYYL3jaaaeZGymFKcXefffdh7PPPhu99uyFiy+5GBddfJFtmcH3aP2kwKQLKPdtpDWRSY9+e+klaNTImRTPn78Yjzz8CK699mpLjrJ61Wp07tzF2nj99deZsP2///uX9ZOWuS0JzNtu+5dN7BmTecXvLkckHMJ++1UITPZj+MEH4KYb/2gWTQqat956C/+5/d/mDnrzTX/E6K+/xjvvvotJkybh2mv+gJtuvtEspPsM3Bv/uu0/JsQpkigAr7zyCixbthyffz7ShD+tmhTdt9/5D5vkt2nb1gQ1L4h4LIWvRo2xuMYbbrgBn3zyCV555WU8+tgjuPGGm01grlm/DM88+QpOO+0Mq+Ot/76Ja665Ej9MmWbj98/b/oG8xnRh9GHJ4iV44rHncPzxxyMvLxf33HOfWUMnTBiL1197G+eff75Zvnk9MX6WCw2MseQ2KIWFK5FOhLGqaDWefuYp7Dd0INq1bwUkg/h2wiSzIN98y8349tvx+PCDj3HNNdfg3XffNQv2fkOHwh8KY9aMGVixchXOuvgyJMPZFsoxa9JEfP3R+yjo2h3tuu2BNatXYeakb9GqRUv026sfFi1caNfU6NGjza2XlvtJU6bgtDPOwobi9VhXVIgmTZthwoRvkd+iJQYcejRWRp2Qh0bBNGZ+9THGj/4SPQbtj+ymLVG4cA5iq5eZVXTmjJlYumIlDjzmRIz7ehQi0Q3o338vTJ48pVxgTv3yIxT02guNmrXEt59/iMH9KwTm4CMcURn2pdH30GMsdrRtFvdJ3WC8Bw0/AiM//QhZviQ6du1uApNWy459B+Gef9yKfffZVGDSJb1xq3bove+++O7LkZg+6Xt06dIFBx17MnJadwRzQIf9aZSsKcR348aa+O81cB+0b52Had+MxMK5C7HvwL2R1TAHs2bMRuO8Jujbt59rrQxgTdFajB//jcUKDx8+3L63PJYtW2YCsnWb1rZ4RAsjt73Jz2+CSJUWfvcAACAASURBVDjLBOOYsV/beYP3G4JWbZuhNFqEJcsWY+SnY9Gnb2+0btMMIX8WmjRpisnfTUYqEEBum87wZTdDIp6GPysbwYZ5lo95+aKF+H7sGOQ2zMXAg0YgnZWNkqJCvP/0g+jWqzfiTNrjD6Hf0IOR3SDHSQZZ5eZsy5RudvXyBE/u/Z4GDN65+ezND/nQORdoIetltc48M60wCcxMG5FqbA9XC+cWM9kPE/9UTNTMlaFSPeVRWuXJTrwZW5XYLHembZNBs2a48W8WgO5MysyiYBNU1zLkbjVREVdQNd+mN7WsaFDFjanKbNE9ZbdO3ndiPBxjmjM5N3fCciuLK7TKXSxhbmRM0NOocRO069LVxoUP8wWzZiIvv6llhs1v2cayxDJ+snnbDlg4ZyaWzf/JRFiXXnuhWeu2lsgnFo2iZbsCq3vx3Jlo0a7AkvXMnDQBbTp2QYPcPMyd+j2KVixDkxat0GnPvmiY1xjzZ0zF8kXzLYst2c74fjzi0TLLTsuYS8aKTJ84Fh337IPGTZtvkYhn9TMx4ZqENnF9dnMTb+oi7Vxr3nOKMSCWXr58i5KKLTFMjHhu16YvXUujmyDGebC51+Amixzugooln/Ehbpa7SrGF7n6Orpwx9257EDL1ftJxD/eEpCdwKyI6PRybuvnslmu0ytdj02+r63HsibRyN2AnoZYtfqQd0UkX42g8hah5Arr74HoxkgG/k3DJE9rmneAOgpXt3UncPdtM+DlWTm9MvfyMjt3R1hGc5DqVlLtXvLmSu/GV5WSrelC5FxrHJVTJ26JCgHo3Csb1Ols1cTN0S1LIirgRPOMxk3E0QhKNgnTD5mhvLvU+44qcbKIUGJzcT5nyg1lD+D1jQh1aligab7vt32ZdolWLLm9MBNRjj+4Y+fkXKCwsss8zVnGvAX3x1ZdfoVvXHthrQC/Lmjpw70Ho07cPJn470URraVmJJfbIy2uMYcOG2AX44QcfoXPnThaLOXz4wejVq6d1lNY/L+kHhdbQoRQeRSYAablkXNmQIUNM7NJCSWHQtm0b26qE8Zovv/yKieUTTzweL7/8qsVrFnQowONPPG5be1BgUnBR6Nx9991mie3atYu581LAcisV3vcdQR40oc2tTxgTyQkzz2XGWlov16wpQkFBRxxwgGNlvfDCi9C0aROMGTPO2nnMMUfjnnvutTqaNm2KwsJCHHfccQiFArjiiitNmNI9liKXFkZmiL3ooguN+6OPPmYWZFqpXnzxRTzwwH346af59jvLYAwdmdB6xFhQimtanSl6Ke5Wr16JV155zeIc6ZZIy+pe/Xti1KjRGLTPPshv1tiuEy60LJi/2MajZ8+eZu2kCLnmmqvx2GOP46KLL8T6DavxyYejMOLww80i9e477yAnpwHWrl1n9Z1/4bmINHCs+0zm9PUX412X5j745JNPceVVV+DHaVMw5usJtmCxdNlSjBk91uJE4/EEunfvii5dCrBhHbPABuGPpCwRFGNo7e6WSpsljUKm/4B+ds0wS/AFF5xv27F89dUYs3zRMtYwJwfd+/Q1iyBjz/mdiW1Yh58mf4cZ06Y64QLptMVc7rXPIBSuXo1pk7+3OGAu4nXv2Ru5eY0xeeIElJSWWqx28xYt0LZTF8yaMQ1NmuSjw177OQKT9xw+E9evwoLvx2LeT3O5kTEaRELo0bM32vcagHWrV2Lh1IlYv3GjZfDt0r2HxUrO+nEKgk3boGmLVlg6dQLyC7oiu1ET/DRpPPp072ICbUMijW4Dh2Lq+DGI+NNo238opk0YgzaRNCI5uZg7ZzZCwSA2bii2/jRr0xYL589H9559kN+pB9558Rn03KO7WTBTpRvQrXMnS3zFhclWPfaALx7Hi48/jkMPOQR9Dz0aqQaN7LsZ9CWxZtlirF68ELNmTEfXnn3Qp2cn/PTjeCxbuBRDBg9G02at8OWor80Suf+w/W0s+exbvnwF5s6dY2PEewnd2bmYwGt1+vRpOPCgA+y7QNa8F/E+EgqGsbZoHWbPmYHprK9rD/Tu3x1JFGNNYTE++2QUcnMbIrtBNjoWdLRY7Ndffg179B+Edr32RiinCdKpAEqZod0XQElZDAsW/oRV8+di1YLF2HfEMchp3QbJkig+eOYudOzSG/FEAk06dERBtz0RjjgWzJ+v/nEiWGlxttwLxfGC4+23VRbQKcdvCZd+tni4E/MtfSRzCUhgZu7Y/OKWcR7GTG4LNgBz1qcRTXpbd1cq2nX7s1dcq5vze6XZqztZd41xzmSbApOWAe6lyUk7y7YtIby4qArTj/3mWjcrtiep5NrmpqyuunVJ5WQblWHslsn7TtL3GHlJTmzTebsPu7PbynraUaJufIXngum6K7oi1Itb5eA4+9B5jqXeIsBONnQXfKzyJbNpApyqaeE9Fq5ycDOEVix6uJtTMCseM9OlnE3TmeiAgqiygDXeroC32A4Tp6712BVCzA3ETI70pTV94cYJWpww/OUxgo4mrtg2hYsmTN3uZEZ1RHN58qByy6X3kKyqgnYB4KpFbkFgul9lZ8Jf/oe7bY67dY5N8hi/SuFFgZlIm/AmIy4ced9Xc1U25b7pPaPCdOtZ+mitp0XREXLkZXG2nlHRu8+YldARl5Y/0fYTdfbnpdGbuQmZC5jlbOt7bm6yXuZZK9+NN3UtkRZT6Sb3CVG0Vgp/Zl2cqIcSUTQKppBlVtlKiZ3cmQ/d1LyN0CnCOCGnyxoFHCd8nCTSekNO//rXbWjTpi0GDRqIrAYRE06RSMiymxYVrkUZXdxaNDPL1YoVq5HbMA85DbOwdMky5DdphoYNc+z6XLZ0uYk/9r9V6xb2Ohdclixeai6JnKC2bNkKjMciYopZijPux0g3Wwo5toeZa+muyM/QykQxTFHI/RxpEeHRuHEeVqxYaRbAJvl5WLZ0BZo0zkcqnsTa4rUWA5bXOM8EHMu46aZbzKKal9fIJroUY6yr4mDG2HUW28l7FV2DQ6GgCSvGi3KUmFCIbWIm3YKCAvs836dQY2ZXClPWxxhVZsxk7CqHY/r0mejdu5e5HtOKXFJSavxbtmxhY8HyYrEEunTpbO6Ue/Ts7sRmzpyF/Kb5aNqkCebNX+BkXs1rjDZtW2Pd+jUWA04hzYzbi5cuxcYNGxAKhtCpcwHKoiWY/uNcFBR0QNNmjbi7p+OtwOfqgoVWfouWLbB6VRE6diowyx73vyyLbbR9J1s2b2V7XxYVFZo1l3Fy3Mu0ZeumtlclxziVTNs+lRuKS9CseTNbvCjoWGAZY9evLbYsuYzFXbVyrWUizs6OoGXL5mbRKt0YQyQSRLABxUfaYkNj0ZQtGHAhgZl/ua0FrxEK2Xbt25qXzLq1xShcsw6JtA9ZuY2Q37qd7X8ZsH0wHRf4ROlGW4yMl5bY9lSNmjZDTuN8y+K6dsVye71ho8bIbdkaCQQsq+r6VcsRCofRIL8F/JFs2+uS10kipwmKLbbduSsx3tJfsg4lq5cB8RgiuY2Qld8S0WA2Ajxr3UpsLFxlMcCR/JbmWouN6xANZsEfiiBYshapSA6SASYIWou83BzbYivKtaLcfMTXF4Hf+UTDfMTWFyGPu8WEs1FcVIhUSTEiWdkWG5oMRhAvK0FWTi7i4RwUr1hsZfHaDaUp5sKYO32qrVA2bJaP9auLMPaLkdhr74HoMHAY0CDXnu/pWBmWL5yH6Ib1mDp5krmx7juwNxbNm4bli5Zh8ODBaN6sFcaMHmdJn/g3RSOvH3oP8PvC2Nr8/HzzQOB7TDRFgclEWtyyh7G8fL7xWuWWRrxvLF22CHNmz0YgFMHBI4YhkpNErDSJuXPmW9Ixfpe4EHDoIYfh9Vdew54Dh6BT30EIN2zCPP82P6RH29o16zB33lzE1q3B3B+mou+gIejQdy8kyuL44Ln70a5jd6u/95AD0KpdewSCYXffsE2fe85z39mj2onJdBYzA0HnmsoLpdErz4dcDo6OOk9AArOODzEnIKVJYMnGNCavcSZ8znSg8he8QvyUu7SZmanStMHca51kPCYELT7Lcamj1YlxTZwEWIZPdzWbN+nyzY4rubI5MW4VE1OnNRVbelQeki2JTPtMhi5/OTs2OBsTWyKQKq4kTvKjigm/dzM25G7iJBOT5fFvbtxqhbGoyvhlxkVsWdTLFY138dAa6MRTVk7D42i5CnFtLqtm2fIEOTdcd7INW3ygZdJzstN5K/RmDfPEO62Ztu+Wu0er68rNleeYuX86YtKLgbW4Tdt+x3Xz4X5fxtxN/mObt6dt4cQRt05yAq9Xzupt5T0ma+CBuUlCIdf11aFT6bvrpcB3t+2w76+7Wbi7fQgnvbTUMqusw8MVhpXcSnlhlq+NlK+iONedN7b83of8juizOE9XzHu3Gu9+wRsQd1ELugtaCS5QuUKUAtNEpt0vPKvY5q9vy/7qbnXi3HK8+5vTUidJruNRYVZRN4dU2u1finv+xUuR7UuhcTho1tCKuFKnTsd66SxwcNLuLfh4P514cqdeWv9oWRuwd18kUlG7Hp0EF9wH0cmyyvhAxhjb1gJ+Smlew0ySxLuycz7FpDNJc9zIPR9t5xwHvmNRr7hBb97royI2tnLIQuXbplOGc40zIQituCUbSlGyfiNyGucgu0GWLQJ4dT3y8GM4+uhjbPuMqnv6Vh6lzbWn6mub+9v7/m6aK8thzO+/975Xl/OMqfCW4TnON4Dfee4TGQfHm3G0FKtBXxiJGCy+tXGTxvAFEwgFIk5iFsaNmGe2s48zXaNZ9obiGHJyIggEKxaYyhedrKEcvwhS6RhSqRiSHHv4EQo0QMAXcseMLWLWZZ6TsHO55YO7u4+dFwlne778zgTdQgi45yH3IAxYeWTGfsXLUoiWphCPlSK7IZAKcLubEEKBbIQCWcbKu09aJlJ7vjoJZXgzZX+T/jDWxjk/SJtFil2hwExXynTueRTwLp7g3ot2n3Ri5s19PO2z/S/NMukDwu7tJpZyXuP3kvfvMt6Dy7+PzveaC0wUmqyOIoef8R5xLCfsesnb62nnb5bJf/yd7eDv9E5wnqnO57mW6NyDnN/tHuH9bvVyuyznfW5NxERhbCNFbIQLAG5GbH47udgwacwo5DVqhG4d2mLGpIkIh4JIhrLRtEc/iwFlzGrJ2tXYsHaNWVxnTJ2C5MY1GLxPX6xcuQRLFi23rL+MeZ0yeaq5yNKbgAtBFP50ceXYMAaZcdEUmFyE4e/fTpxgMa4UrLSS83qnlZPXx4rlKy1mlzG802fPwvDDhqJZyxyUbYwiwX0rfQHMnTsPs2fNxbHHHodvJ0xEUTSFPoOHI79FG9sPk2Of8gWwnFvoMHY2GMLUCeORHQli4CFHAOkAPnn6XhT0HoDVRWvQokUrdB+wN4LZdO+u2Fva+z46z2rHs4gLHs515yTmaxFOo6Ah0DRSA8/KzJgi1btWSGDWgyHnlz2WSuOnYmBVGbAu5tzMvUmy585okybHiOH40VeyWjhCyZ2Y8sbvCsxE0rk5815isVPuSpW3NYRlmeTkzoK8nQcF21PZ0uRM1pyJr6M73AluZRFa/pr7MNmM/39GDKUrzNknx9pYkZnXa1/5BN+NibUtI8xt033oWbyhM0GuENGZsQXG1gS/E0/piIuKCa1rV/IEn6sDTJrZBMoRkJbkp3zy7OY6tkm9U6bjVutYze0adWcUrhG4ktDxOFUIQl6b3sTUE6jeJNvqtTa416Z5b6ZsQsdzuHDixZp4ya5MCFdafHGMzTXw0Nx0Fl7JXFnBwLt+2Dpz12Ycpk1/XY8FdsSss45dsWL8PFlTUZbFb9oJlYRNJRT8jjPZhQ0ZmXrbGnlbjxg3Z9ZpMaGumo+nKwQm96QM0jNiOwSmt8jlZallv7yJpts9R4y5CxE20bT+OvGW7MbGaAn8tJJlhdDA4sjpOutsZF7+HXbFDQVmZUFZ4V3gYGEMH90hG+YyK6NjneKihntXtf1a48loxRYFPl5jFCdeYqVNk695qx0VY1iRKas6F9cqAiacFa7itRsRLSlDw7wcRBow+6T7QACweNFSN0GJI5h31bG5+8zmBPWm9VfkDkiB+4Q6gi8BJgdLIhwIIJX0IVEGFK0sRsuWreEPx2wPwVAoYgIw5UsgkUyUL25R4PNezLUAZ8HA3WLL9jj2FqgilviHEiqRLEUyVea6W4cR8EcQ9Dn78ya5VQTblI4hnU7YdhAcf+cr4Uc4xMQtDlTnOcl2c+mFe0pHEAxQBKaRjMeQjPpRUpJE2leCcE4MaR+tlhSXjqh13BEdYe5sdeEsklQsUAQRTQexOk53cT9yspiZ1HVf3ySjn0fYWVzjIhxFWyzpg+dYbreEKhcC++QJUidM3rvKnIWjyt/TbV1DFbc514PHvf1U/v5t77Vocw/ztnJu2c7uH+7SmbtgxXsPnzN8KBetXo1vv/oCzZu3QP89uyNZsh5r1hdj1oLFaLdnX7Qv6GixnkyyR8ZNmzfHvNkzsODHb9G/T3fzKli4cAm6dO5sngjJeBqtWrUxCyUPikpa6xk/Tcs/Y6iZeZqu3rwPMVMzr91GjXKxYP4Cs+gySRg9KJjAqaBDe6wqXIUvv/4SBZ1bo8seHZCKs91rEIk0wLq13IcziD59+mLlmmJ89+MchHObo0FeUwQiOchu3MQswvNnzkQoKxv5zZiVdxKWz5+FfQ46DOEGuRj9xrNouWc/NMjJQeGiReg2cJBZvG3/4yojz68I42yd53VFUsO2OT50yoHcYrd1sdex9yUw69iAbqk7vMHzwUBxuXAjMK/YiRF05vme44pzo3UyP24qML05tFmM6FtnrohcTXXc28ya5K5GOvvNVbTEi0O0yZljpiq/LVkTPLHgPqW8SZw3ofCEr/eg8WIaq3OSVW2XQWWBaQ9WL5VqxSPY3BLpkufu4cdTvIyornqym7RjxXTn9O4TdNuTrGrryWYL2prA9NLllE84bHnedWl14yMdDxpvQu3IAMcy6CTg8VY/ncmRk1CGvKoKTOfada1q5QsR7kSmPCWo8zlvXuXYspwU6jxor6F7ptXvmUNtdscJnfcdYEvc2EG7vt19X906yqVWJffKXTsCmy/ds0Q51ih3GlmeFZftdq83xk27GtGxIvMPx3JW7tuwiXXMm4xVTN69FjgeyOV2TfNcYPZYZz9Ra4lZ5HnYPcD9bli24IoQWJuo0rphE22zNm6nwPS+G5X3u+S9qXxGWmEFZTMdawzve9ws3JlsF0dLkU4m0DwSQm6QsaaORcy7zj3rmLPXpyPAKyxm3oJKhYXPPldp6xS75sqblEQiFTOh6Sx0OMydcAOOj2M1r1gMcTPwls+eXZ/fSpdAddwDtywwGyJi2xu4llBrsfO92Pp94Jd/AzZXfmXu5aK7krKosG7SkdWzFsaQTNNWSGs3WfuQigVQuGyduQIHsp1rny6xoUgQKcQRS8bsXPt6mMgzW7zTex/3JnS+OE4sM2OUQ/D5wmZNorjktiZOWwMIUmD6KV75yKTlMm4/nZhffo5C3blOGXPrfEUoCl3rpfPNMKHKfzwhXhZDvDSNkrIogtlx+CMUyX6EgtkIBXNMUNjGTCwjRWsdF0wqwgwsvh1+bEz4UJgMWKKfSDBoY2rfi82oNaf9tGIyIZhjGXTsou53oMqQ27l0v3RfN2FXfo679+0OXiaOtdr7frCZ3vdj+wtyFrfdxTX3K+jF09siXCU3f18qYQm8mJ+A1scW+U3N5X3l6lVYXVhk8ZtNmzZDMJ3ChjWr7R6X06gR1qxagXVLZqNdyyY2pmuK1qBhw0aIZEXQqGFjNMrNM7dhCki62zM2mK6xdH2nazdjiBn/S7d1ukkXFRY6z6ukIzQbN2mCdWvXWZw23cf5c9bsaUAojpbtmsOf9mFN4VrzkEil/GjVoo3VvyEZwLxla7ChjAspYSCSjdzG+YA/hFXLltn+2szTULRiOdasXII2HboimJ2NRdMmI6c5Y7HzULhsGRq3botGTZu726xsyr6ywOT4NIoADYNAt1wgl8Z8HfWKgARmvRpuZ2W0OJ7GylJOc3wmNjdE3f38vEmeTSgqraZXjjfzLFTuxN17cJgbZHkMlJvWw7UyesHd5mpm2SydeK1NjvJtJxzzULm4dI1DFad72yZk6MBVEpgm3j2LrNddc/V0sl+W7/fnWnRtU2J3Q2NOMFxvJuvo1lzOdieJrVow3WvG5tiVJxY24a9YffbcUs3NzDLLVSgFT2A6W4k4iyDOvN5JNGPuejbLL1+Md+MMXZftShZwZyJs9JyFFHPndt2NvVVwz/3PstW61lLW606qTWyY7HEnUpvs7+W026li96dbr2REdTvqTOGcbT7cOFRX/9las6ssjaB92LNMeQtMrq9Z+QVVadsZm1x7vXVomPj3su665ncbU3fLE17LnsA00ch2mYsbF6UcWePkg3UXEBy5td0Cs6L/jmjm8AX9FW7LrsOvcw2482YuENDWxOuO7nHRWALxeAx5IaBJyGl75cNzj/XEpRGodI73veR5ngDixK5qPLlDjsIhblYp3n2d3jtBxY77tmMh5XXPuES61lZ8Ndxrs1Km28r3hV9yD9g+gbkLzZXb0XiHi+cKW5G9clOB7bzvPH24yElroeN8naRXgv0XRjLOsL2N8KX9iKfi7lY8fjRt0QQpXwzxVMy1+HkLW94SqvOdMlFotnDHhuckxuKY07pJV5QUEsm4jWUwEEbQl2Uiz4SeWf/5vKUwDTuLrZZkzLlPUURYiKepWLoZURzy2qY1lG1PoLQ4ilhZDClfHJE8rlbS9Tfk1BWIuFZzimmjYCKZ7r+sk9cUraZcWFsXS2N1ipbTLEQClvLZvs8/t0c68waKS94/KS7NTbZ8hernHhzlAtP9OjmLh55XRIVL63YMfcXdqJLAtLuXO0/ZoUWWSs9az3Mq6eY3sOcyt1iim6zdN/mdTiIRjyHkd1za2R1eM3ydFudQIGRhAQE6+acSiCeTSETLkIVS5GUHEOaYxqPwIQx/KGCsQwGOu3N4LviedwRFJhOBUYB6HhSMTaYI5evmpm/hGpwfJCy+mVsarS1ejbLkevjDdNDww5d2xpmLDVlZDc1Ff3UsgDJfAyRTQcSTPsQ4bKGwJa0qK4sjzT5ynJJxxGNxy1SbDvgRLSt16vb7kUjE4AuGEaS1vdL2U15/nFCXNAoaADlhv3mFZAcdy6WO+kdAArP+jXm5SyAfFkUxWPIfZx7qxlb+TPxVGAU2mWZ4niXuw9HzG3SnQpXccdxJvb3iiIaqVTiWJXcCW3mO51ZYud7tdYep8aGtUDibNMWxMG3KwLHaOqd5MU9V5ro13p1tNcAbtop2e5NiR2BWHJUsmJUSr7ij71o9HatQuVem9+FKix2VXtqkaRVpkCquGq/2SsbN8qu2vBz3dEePOBe3Iya8pZPyFla54m3UtoVnl7xfWWR59gTH9d2zYlagr/jeuIqrvEVeKVvuQ9VPGBE3rtq9DbilOXZi90ouF5hmM3HDRB3X2Qq7QeXP04JormvWlO1l6jlXb27iumkZtDqZVxyxmPcGhUgKIV/a4sG2VGPFgtumAtR73dtY3DGs/3yxwW4FVqnrslgp+67HyibKrgXLESA/b82m94Qt7wG6IxdbpSUeqz8RcxIbMRlNwPafqp56dqRNVc/1RH25R4J3hW3CyBkb7/82Ju4ShvN5CkHHYpxMJC0ekT+9IrJzsk2QWSIfNwTE+e5XjLnJLxtfXtEVwtO5Y1S4ElvspF3zXNpxFg7clYSK70nlpFLed8LJQOZdoZXum3Sn9iPNpGcxRzBytSbAYEWzzjt98649z0fIq9frgxc3x28Mw2bKGKPoLog4fdv89658IdkViRX30fKSqwyZE3bgLe5UXvbZ0n17W9dHxTXg3qFdLVzVTXN7yilfBK20COw9k70k2XYNuFBsXcC9UVmOce8Z7i3o2XOJ11TSxB9FaogLcDbsznZcvF86cdTedfLzWGqjX76473iJ8WC53iJXhaXevdLTKcSTtNTH7Nql+z/H1Fu8oNBk30qS3JKKbth+y5th42O5C9zfy+d/zuKBmQzcrUXKFyX5N/uyhUmYN4VrGmGcrBv6tL238W0NnN6vdQQkMGvdkKnBIiACIiACIiACIiACIiACIpCZBCQwM3Nc1CoREAEREAEREAEREAEREAERqHUEJDBr3ZCpwSIgAiIgAiIgAiIgAiIgAiKQmQQkMDNzXNQqERABERABERABERABERABEah1BCQwa92QqcEiIAIiIAIiIAIiIAIiIAIikJkEJDAzc1zUKhEQAREQAREQAREQAREQARGodQQkMGvdkKnBIiACIiACIiACIiACIiACIpCZBCQwM3Nc1CoREAEREAEREAEREAEREAERqHUEJDBr3ZCpwSIgAiIgAiIgAiIgAiIgAiKQmQQkMDNzXNQqERABERABERABERABERABEah1BCQwa92QqcEiIAIiIAIiIAIiIAIiIAIikJkEJDAzc1zUKhEQAREQAREQAREQAREQARGodQQkMGvdkKnBIiACIiACIiACIiACIiACIpCZBCQwM3Nc1CoREAEREAEREAEREAEREAERqHUEJDBr3ZCpwSIgAiIgAiIgAiIgAiIgAiKQmQQkMDNzXNQqERABERABERABERABERABEah1BCQwa92QqcEiIAIiIAIiIAIiIAIiIAIikJkEJDAzc1zUKhEQAREQAREQAREQAREQARGodQQkMGvdkKnBIiACIiACIiACIiACIiACIpCZBCQwM3Nc1CoREAEREAEREAEREAEREAERqHUEJDBr3ZCpwSIgAiIgAiIgAiIgAiIgAiKQmQQkMDNzXNQqERABERABERABERABERABEah1BCQwa92QqcEiIAIiIAIiIAIiIAIiIAIikJkEJDAzc1zUKhEQAREQDBMyOQAAIABJREFUAREQAREQAREQARGodQQkMGvdkKnBIiACIiACIiACIiACIiACIpCZBCQwM3Nc1CoREAEREAEREAEREAEREAERqHUEJDBr3ZCpwSIgAiIgAiIgAiIgAiIgAiKQmQQkMDNzXNQqERABERABERABERABERABEah1BCQwa92QqcEiIAIiIAIiIAIiIAIiIAIikJkEJDAzc1zUKhEQAREQAREQAREQAREQARGodQQkMGvdkP2yBkejUUyaNAlr1qyxgsLhMPr3748mTZr8soL1aREQAREQAREQAREQAREQgXpPQAKznl0Cq1evxnXXXYdVq1aha9euoOCcP38+Tj/9dJxzzjn1jIa6KwIiIAIiIAIiIAIiIAIiUJ0EJDCrk2YtKGvFihU477zz0KVLF1x++eUmMD/++GO8/fbbeOKJJ9CjRw/EYjEsXLgQc+bMQW5uLoYOHfqzniWTSaxcuRJz585Fr169NrGAeqKVIrbqeyzIe3/ZsmXo1KkTCgoKagE5NVEEREAEREAEREAEREAERGBbBCQwt0Wojr1PgXnhhRdin332wZ/+9CekUilMmDABZ5xxBp5//nkThP/973/x6quvmvijK63P58MNN9xg71F0XnnllWb9pMDke36/H1dccQX2228/FBUV4ZVXXsGbb75pInbp0qVo2rQprrnmGvTp0weLFi3CQw89hB9//BHNmjXDunXr8Ktf/QoXXHBBHSOt7oiACIhA5hBYvnw5xo8fb/dohkTsv//+9pP38F15jBo1CoMGDUJ2djZefPFFnHTSSRaasT3H7NmzUVhYiMGDB//s9HfeeQfDhg1Dfn7+9hSlc0RABERABHYjAQnM3Qg7E6qqKjBLSkrMcvnCCy/g3XffRaNGjbBgwQKbhOTl5ZlA5Pvt2rXDv//9b4vfPOyww3DZZZfhqKOOMlfb5557zsTkn//8Z3Aycdttt+Giiy5Cz5498dVXX+GBBx7Aww8/jL59+5p4feONN/CHP/zB6uL5n3/+Oa6//noTqDpEQAREQASql8C4ceNw5513okWLFrbgt2HDBvM+ueOOO+zevSuPv/71r7YASSHIZ8DXX39t9/7tObjQ+cMPP+Bvf/vbz04/8sgjcfvtt9tzRocIiIAIiEBmEZDAzKzx2OWtocCktZI/aZGkOyxXk88++2zwgc3VbFotKfooLj/77DP89NNPdu7LL79sAvPYY4810Xj00UdjyZIlZpFkef/6179MbHIC8eyzz6JBgwb44osvbHJBgdmqVSubKNA19rTTTrO6Zs6caSL03HPPxcUXX7zL+68KREAERKC+ETj//PMt/OGII44wccf7Pu+7v/71r0108j5N7xK+d9BBB9niIo/Ro0ebIKXHSTAYtPdoBeU9nM8EeqXw+cF7Pj1S+Hzgfd2rh78/+eSTZrVk2Y0bN7aYf/7kZ+bNmweGWxx//PH2vmdNpbDk4ifLKysrs+dH1WOvvfbC008/jalTpyKRSOCEE06wMvjsGjhwYLmIZX30vDn00EMRj8cxZswYDBgwwMI/dIiACIiACOwaAhKYu4ZrxpZKIUgxR9eoY445BnQzoqB86qmn0KZNG3NHosXygw8+sEkCXxs5ciQ2btxorq984HMywEnD8OHDQberxx9/3CYNf//73+13ClK+z6OywOSkggmG+JCnaxMPxmPyOPjgg80yqkMEREAERKD6CPDe/P/+3//DVVddZV4iDGngwfCEnJwcWwycOHGiiUoKPrqjcsGRFkfe6ylAW7ZsiS+//BJ77rmnfYaLh/Q+efTRR9GtWzccd9xxCAQC2GOPPUzMde7c2cIq+Jw55JBDrI62bduWC0w+N2655RYTvXweUCTSfZZtYDsZusH6KWbbt2+Pxx57bLMCkyKRopfPke+//x7/+9//rFzmDWCbeNCCynAP9qm4uNiEKBdIu3fvXn2QVZIIiIAIiMAmBCQw69kFQYHJeEduTUK31OnTp9sDmA9buktNmzYNZ511Fn7zm9/Yg5iTEa4ST548eZsCkxbMZ555Bt98843FcFYVmJyk8ByueLNu7+DEhBOL7XWbqmdDpu6KgAiIwE4TeP/99/HJJ5/gkksuMQFY9eBCIuPyaRHkQuK1115rzwJaJ2np++Mf/2jPCwpAWjl5Lq2VJ554onmv7L333nbezTffbD9ZBhPJcUGSsfoUm1xo7NixY7nA5CInraq9e/dGOp0275n33nvPLJEUgiyXdbz00kvlcftV2832UoweeOCBJki5SEnrJUUkM6JTnDLuk/1gTgAKYYrZjz76yBY4ueCpQwREQAREYNcQkMDcNVwzttSqMZh0lWIW2bvuustcXkeMGIEzzzwTl156qQlNushytZcP421ZMB988EF8+umnJlgpULkCzcnNt99+ay5OnExwkkIrJycjdM9ittpZs2bZRIQTAB0iIAIiIALVR+D11183yx7j3nkPrnpQFPKeTBFJF9UhQ4aYwGRiHopHLjBSzDFOnwuNtEzy3k6RxhhIuqOyDN7bGQ/JRUnWw5AK/r05gcnyGDKRlZVlzWGiubFjx5qHDJ9HfF7QUkrPGlpX+QzanMD02sb3KCQZosG6KaRpXaX1lpZNxp+GQiETs3zm8XfPklt9pFWSCIiACIiAR0ACs55dC3SHvfvuu81iSSHJB+769evNJZYxOczoyocyJyS0LHKCwQc942RuuukmSwxBAcmssP369bNkQB9++KHFYP7+978H99nkZzkpoChlMgmKTk4Y6J7FBEJcleaEgm2hixNdqOjORDcmHSIgAiIgAtVHgInYaNGjwKQ7Ke/rPBhjTysh78uPPPKIiUSKLrrI8hnBTOM7KzAp8N566y1zgd2cwGS5jMdv3bp1edwlhSotnQzRoFBs2LChhVpsr8BkXayTopYZ0Wm1pCsuF0/33Xff6gOqkkRABERABLZJQAJzm4jq1gl0QeJDlyvHnFzwoHsRhSBFIl1VOQFhLA6TK3CVmSKQn2MMDV9jYh++TuHJ19euXWuuR5ws8H2Wz1Vi/k5x+dprr1msZ/Pmze18itLFixebsGU7GOdJ99lIJFK3YKs3IiACIpABBJjZm0l16KXSoUMHuwdzoY+WvVtvvdUsfrQqclsQhjj885//tOyytGpurwWTXisUeXRNZSw/y+UzhguHVV1kKRzptsts43Rj5fn0nmEiIQpcuuXy+XL//fdbO7YUg8kwDlpaubDJHAD0lqEwpZssBTPLoGWUdfCg+y7r5LkUvjpEQAREQAR2DQEJzF3Dtd6WSgsnJy3MMkgxyQf6KaecYg91uSTV28tCHRcBEahBAlz0o+sps8EyIQ6T9DALLLea4sIirX3evsYUbbQmcvGPeyUz5pKilEKNIQ38DEXcP/7xD8sGzthKClHPOsoFS36GCYEoGGk5pVstxSa3t6JbLTPEUuByIZPncxGT+yvzHLq2MjcAY/W5PRZj8yleqx5sG58xXMikay/FM9vgZaKlMGVdTFTkHayX22n97ne/s+RBOkRABERABHYNAQnMXcO13pZaWlpqWWRp5WScC2N1uIKtBD719pJQx0VABDKAABf7mDmWoozCjxleKSIpyOhGy3s3X6enCX/ydVoG6dXCeznf52dpFeRiIa2OFIZ8j+ES9957r4lNCkNmnqUnjFc2nwP8m2KW5fPztDLS+4VhGqzP+wzbyfAJfpbPDb7vbZtSGSPbxvbQW4bl0YPGc/9lmActoozppJj2DopZtpvhG2y3DhEQAREQgV1DQAJz13Ct16XyIc4HPycIfODLclmvLwd1XgREoI4TYDwls8JS5GXC/Z4WWQphikzPolnHh0DdEwEREIGMIiCBmVHDocaIgAiIgAiIQO0i4Fk6PctnTbeeMaYUmIrrr+mRUP0iIAL1lYAEZn0defVbBERABERABERABERABERABKqZgARmNQNVcSIgAiIgAiIgAiIgAiIgAiJQXwlIYNbXkVe/RUAEREAEREAEREAEREAERKCaCUhgVjPQ2lJcPFaG2T98hRXT3txlTfYFspHfYTD6Djtll9WhgkVABERABERABERABERABDKHgARm5ozFbm1JrGwjZo55FvFJ1++yepOBPGR1PQt9jvrnLqtDBYuACIiACIiACIiACIiACGQOAQnMzBmL3dqSWNkGzB7zJDDpql1WbyLQGKGu56PnUXfssjpUsAiIgAiIgAiIgAiIgAiIQOYQkMDMnLHYrS2RwNytuFWZCIiACIiACIiACIiACNQLAhKY9WKYf95JCcxNmcRiMcydOxfJZBK9e/feZVfF1KlTkZ2djS5duvziOoqLizF79my0atUKbdq0+cXlqQAREIH6QWDkyJF48sknUVhYiIMOOgidO3fGunXrcOyxx6JZs2YG4YorrsDVV19t9yqe//DDD6Ndu3b2mQYNGuCPf/wjbr/9dsycORMPPfSQvXfdddfhwgsvRLdu3RAIBOoHTPVSBERABETgZwQkMOvpRVFTAvPbb7/FDTfcgCFDhpST32OPPXDGGWdsdiQooij8OFnp06fPTo3W0qVLsWDBAptEtWzZcrNlfPLJJzaJOvroozdp285UuGbNGrzyyito3LgxTjvttE2K+Mtf/mITsQsuuGCHi2a506ZNQ/v27dGhQwfE43E8/fTTNuE78cQTbVKnQwREQAS2RYBi8qmnnsKPP/6ISy+9FFz4mj59uonKtm3b2sf32WcfPP7442jatCluuukmnHTSSejVqxdSqRS+//57HHzwwXbf6du3r903DzzwQBxxxBG47bbbsPfeeyMYDG6rGXpfBERABESgjhKQwKyjA7utbtWUwPziiy9w4403mgDzDlr0mjdvvtkmL168GO+88w7C4bCtjPNYtWqVCS0KLIqqgoKC8s/ytfnz52PlypXo2bMnmjRpgjFjxuDTTz+1SdCAAQN+Vk9RURGeffZZbNy4Eb///e+Rk5Oz2bZQqHK1ntbCHj16lJ/D1/iPr/FfIpHA6tWrTRSzX9Fo1CZynNQ9+uij2Hfffa0eHuzfrFmzrA9VrZqc9LEftKi2aNHCrJVs5/Dhw21yl06nra+c0HFid9xxx21r2PW+CIiACBiBF154AZMnT8ZVV10F3pe93z2Buddee9kC1scff2znn3vuuXYf8vl82LBhA7KyskxU3nrrrXjwwQdx33332YLaHXfcgYEDB0pg6joTAREQgXpMQAKzng5+TQrMP//5zzah8Q5vRfzVV1818dSvXz+88cYbJq44Ubn33ntNrJ1wwgkmziguKehKS0vtdbp1cWX9v//9L9566y0TnbT20crHFfkXX3wRzz//PGgp5Sr8kUceucmof/311/Y5WlW5Ik8hyLa89957JmI7depkq/k//fSTiTqKRwpVCjoKV36eq/wUkpxwDR48uNyC+atf/cpc0fhZWk/ff/99nHLKKSYwOXHjZ3mwr8OGDbO+0BVt4sSJJlYpKg877DATkGTy3HPPmRBlGfvvv79ZSW+55RY0bNgQ5513nlxl6+n3Wd0WgR0lsL0C869//at5XBxyyCEmKisfvGfRTZb3rJNPPtnE5v333y+BuaODofNFQAREoI4RkMCsYwO6vd2pSYH5m9/8Buecc055Uyn8PAE1atQoE5hTpkzBlVdeadZEToRCoRB++9vfmpAqKyvDkiVLMGHCBIwdOxbdu3e39yi+KD7pgjt+/HiMGzcOZ555JpYvX463334bFHsHHHCAWTUrH3QDo7WQMUUUirRocpLE12g1pYhju2hpPf74480aSaso283f2TaexzjO3NxcE6H8PGOZKCp5DuumaysnYBTDFIisl9YC9p3uaayD8VDvvvsuGjVqhIsvvhgzZszARx99ZKKY9dMCynOOOuooO4d183P8DMUpRacOERABEdgWge0VmA888IAtmnFxLi8vb7MCk3Hg//znPy3MgF4WsmBui77eFwEREIG6TUACs26P7xZ7V5MCc3MushR2dBd94oknzKpHC9/hhx9u4pDWRLrIUnAuW7YML7/8sgkyup/Swkehd+2115oQXbRokU10KLpogaRFkoLU+50W0KrHPffcg3nz5uHOO++E3+83gfnYY4+hpKTEYo/oGksXMNbFeCNaTinsRowYYefSQslY0aFDh5qgpaj0BCatoVz1/93vfmd9YL86duxoVknWx8+x/SyTdVMksr88h+dSYNI6QBHK17zf+bd3UFRTePK1yq/X00tb3RYBEdgOApUFJk+nCyzvSYx1p8fHhx9+iL/97W+W+Iz3V8aP8/5HrxF6YtCrg/crfoaCkve4119/3TxJeJ9VDOZ2DIJOEQEREIE6SkACs44O7La6VZMCs6qLrNdWWi3//e9/Y+HChSYub775Zvu9ssDkxIbxm3//+9/NfZVuoxRpv0Rg3n333RbLyJ88KBopdFk+BSbbwFgkWjK9ZEScZDGTIt17165dayKUFkkmEqKrqicwadXkOZdccolZNz2BSYskxSKtmZyk8aDApMX2+uuv3yGBWVmESmBu68rX+yIgAnTPp2DkfY8eJVy8owcIF+Lo6k9vC95TGYdJofjBBx/Ywh7vhevXr8d+++1nrvm0anoCk/dAhgiwHFo8JTB1nYmACIhA/SUggVlPx74mBebll19ukxvvYNIcxkty1Zxijda9N9980+IxGeNDl6tvvvnG3GD5PgUnJzBcWWcsJ1fPtyYwaTmkRZKikOKvaqIfus8ylvLUU0+1+qoKTIpExmhyRZ8TLrrYcqJFMUlRSKsqXcfoysp2nX322eUCkyv+nHBxwkbx+NJLL+Gss86yvlCQfvfdd+jfv799nnGldH/lJG9zFkxaOuliSwsp4z+ZxIii96677rIYTrod77nnnvX0ila3RUAEtpcAvTMYp86EZAw74H2Er1E8ckGM98z8/HwTiUzqQy8QemNw0Y3vc3GNn2HCNZ7H8xkaQJHJ0IBIJGKf0yECIiACIlA/CUhg1s9xR00JzDlz5uCRRx7ZJJaHSXQojGjBZKwixRaFFy1zxxxzjFkoGdvDGERaNidNmmTxlUx2Q9FG4UgxysQ4FKDMFst66DrKeE4Ksh9++ME+Q8HHVfbKB91jmQiIEyWm7OdEi+dSwFLscuLErInM9sq6OQljuRSbrG/06NE2saI1kiv7nFzRzZdtGzRokMVyMiaU25NwQsZ2MxaUEzZuwcKU/yyTQpPi9/PPP7e2sJ0rVqwoj/dk8iJmemTbeB7/cbLHveoobOmeS9ddHSIgAiIgAiIgAiIgAiJQUwQkMGuKfA3XW1MCkyvmFGuVD66SUxhxddzbIoS/01WLK+U8uIJOoce/+Z4XB0lxydcZ5+i5o1KIsh6ex3J5Dv9mGfy7aiZEvkcrIwUqXcW6du1qZfHwzmUdPI9tovDk61y1p8BjuayLr1Fc8lx+niv4/Jvv8Rz2k+fzp3ee1y6+7pXJc2kZ5Tmsi2VVZsT3WTf/0dJLKy63B2AMqA4REAEREAEREAEREAERqEkCEpg1Sb8G607EyrBoxiiUzn1xl7Ui7W+ArDb7o8s+Z+yyOqqrYLqYMiMt4yS5x2RtOGg9/eSTT8wySmsmBakOERABERABERABERABEahJAhKYNUm/BuumlS0ZL0MqUbILW+GDLxBBKJKzC+uonqJpQaR1kgctoLXhoHXTs8rSmqlDBERABERABERABERABGqagARmTY+A6hcBERABERABERABERABERCBOkJAArOODKS6IQIiIAIiIAIiIAIiIAIiIAI1TUACs6ZHQPWLgAiIgAiIgAiIgAiIgAiIQB0hIIFZRwZS3RABERABERABERABERABERCBmiYggVnTI6D6RUAEREAEREAEREAEREAERKCOEJDArCMDqW6IgAiIgAiIgAiIgAiIgAiIQE0TkMCs6RFQ/SIgAiIgAiIgAiIgAiIgAiJQRwhIYNaRgVQ3REAEREAEREAEREAEREAERKCmCUhg1vQIqH4REAEREAEREAEREAEREAERqCMEJDDryECqGyIgAiIgAiIgAiIgAiIgAiJQ0wQkMGt6BFS/CIiACIiACIiACIiACIiACNQRAhKYdWQg1Q0REAEREAEREAEREAEREAERqGkCEpg1PQKqXwREQAREQAREQAREQAREQATqCAEJzDoykOqGCIiACIiACIiACIiACIiACNQ0AQnMmh4B1S8CIiACIiACIiACIiACIiACdYSABGYdGUh1QwREQAREQAREQAREQAREQARqmoAEZk2PgOoXAREQAREQAREQAREQAREQgTpCQAKzjgykuiECIiACIiACIiACIiACIiACNU1AArOmR0D1i4AIiIAIiIAIiIAIiIAIiEAdISCBWUcGUt0QAREQAREQAREQAREQAREQgZomIIFZ0yOg+kVABERABERABERABERABESgjhCQwKwjA6luiIAIiIAIiIAIiIAIiIAIiEBNE5DArOkRUP0iIAIiIAIiIAIiIAIiIAIiUEcISGDWkYFUN0RABERABERABERABERABESgpglIYNb0CKh+ERABERABERABERABERABEagjBCQw68hAqhsiIAIiIAIiIAIiIAIiIAIiUNMEJDBregRUvwiIgAiIgAiIgAiIgAiIgAjUEQISmHVkINUNERABERABERABERABERABEahpAhKYNT0Cql8EREAEREAEREAEREAEREAE6ggBCcw6MpDqhgiIgAiIgAiIgAiIgAiIgAjUNAEJzJoeAdUvAiIgAiIgAiIgAiIgAiIgAnWEgARmHRlIdUMEREAEREAEREAEREAEREAEapqABGZNj4DqFwEREAEREAEREAEREAEREIE6QkACs44MpLohAiIgAiIgAiIgAiIgAiIgAjVNQAKzpkdA9YuACIiACIiACIiACIiACIhAHSEggVlHBlLdEAEREAEREAEREAEREAEREIGaJiCBWdMjoPpFQAREQAREQAREQAREQAREoI4QkMCsIwOpboiACIiACIiACIiACIiACIhATROQwKzpEVD9IiACIiACIiACIiACIiACIlBHCEhg1pGBVDdEQAREQAREQAREQAREQAREoKYJSGDW9AiofhEQAREQAREQAREQAREQARGoIwQkMOvIQKobIiACIiACIiACIiACIiACIlDTBCQwa3oEVL8IiIAIiIAIiIAIiIAIiIAI1BECEph1ZCDVDREQAREQAREQAREQAREQARGoaQISmDU9AqpfBERABERABERABERABERABOoIAQnMOjKQ6oYIiIAIiIAIiIAIiIAIiIAI1DQBCcyaHgHVLwIiIAIiIAIiIAK1lEA6nQaSSSCVAvg7f3q/12Sf/H4gHIYvGKzJVqhuEaiXBCQw6+Wwq9MiIAIiIAIiIAIisOMETFBSQMbjQDKB1Lp1SM6di9TihUitWonkTz8htWgh0iUlO154NX4i0LETss49H6HB+1VjqSpKBERgewhIYG4PJZ0jAiIgAiIgAiIgAvWUQGVRmY5FkZwzG/GPP0L8m7FIzZntCM7qPnw+wPvnlV3ZMsr3eNBSGQia2DVLqnv4u3VH9lXXIDz8kOpumcoTARHYBgEJTF0iIiACIiACIiACIiACPyPgub+mS0uRmD0LsXf/i8TnnyG9etWuo0XhGArB16w5/O3awdcgp7wus5LOmwcEg/B36gyUlcHfpi2C+w1F4rtvkfj6KyAec3SnBOauGyOVLAISmLoGREAEREAEREAEREAEtpeAZ7FMl5YgMXkSoi88h8T4cUBp6fYWsdPn+Vq3RuTk0xA+/iT4mzeHz7NUAih79imUPvIgss46F5GzzkVqxQr4IhH427RB9LWXEX3uaaSWLDH3XQnMnR4CfVAEfjEBWTB/MUIVIAIiIAIiIAIiIAJ1g0CabqjRMiSmT0fZi88i8dmnQMyxCu7qw5fXGJHzL0LWmWfDl539s+ooMGMfvo+s8y9CcOj+SIwbg3QyCX/btvD5A0AkC9EXnkXsjdfg79BBLrK7esBUvghsgYAEpi4NERABERABERABERABE2uppUsQfetNxF57Gemiwt1KJbjfEGRddiVCA/bebL1lzzyJ0kcfQvjQEQj06YfExAlIjB1jiXyyLrwEvhYtUfbQ/Yi++jL87dtLYO7W0VNlIlBBQAJTV4MIiIAIiIAIiIAI1GMC5hKbiCPx/fcoe/h+JL4ZVyM0QkcejezLrwQzwFY92Mayp55AeuMGZJ1xNvxNm9opZS88h/hXoxA6bIS5zMZefwXpFSvkIlsjI6hKRcAhIIGpK0EEREAEREAEREAE6ikBCrd0cTGiH7yH6MMPIr1yeY2R8PfqjezLrkDowIM3ib1kg1IlJSh78D74W7RE5Oxzy9+PT5xgltdgz95IzvsJZffehcSYryUwa2wUVbEISGDqGhABERABERABERCBeknAxOWaNYj+9w2UPfIQsKG4ZjkEAgifeoa5u5qFkluQuNbV6Hv/Q9ljDyFy3InIOuc3Fm/J7VFiIz+DLycHob57Ifreu4g+9bjtw6kkPzU7lKq9fhOQBbN+j796LwIiIAIiIAIiUA8JmLgsKkT0xedR9tzTwMaNmUEhErEEPuETTkZwjz2RWr0S8Q8/QOyTj5Beshj+7j3svdCw/ZFashjRp55AcuEC29okvWolUFJi/ZDAzIzhVCvqJwEJzPo57uq1CIiACIiACIhAPSVg4nLDBsTefRuld/57t2w/st2oabXMaYhAt+6WCTa9fh1Ss2cjtWwpkEgA4QgQCjq/+/yOlZO/+31AIAAkk0A8AX+XLsi+8mqEhx+y3VXrRBEQgeohIIFZPRxVigiIgAiIgAiIgAhkPAEnoU8CsS8+R8mfbgLWr8+cNvt88PfYE1kXXozwQQcD4bAJyNSC+Sh78jHE3nsXWRdfitCvjkLiyy/gb9kK/nbtERv1Bfzt2lkcZmLqFMTWR5JeAAAgAElEQVQ/fB/pDcXIOu9CCczMGV21pB4RkMCsR4OtroqACIiACIiACNRvAulYDLEvv0DpP/+O9PJlGQXD16o1si66BMF9BiG1cCH8zVsg0KUrkJWF1OJFKH3wfgR79kRwyDDEv/4Kge7d4QuGEH3vHRObKC0BAkEkp021jLLZV10jgZlRI6zG1BcCEpj1ZaTVTxEQAREQAREQgXpNIJ1KITFlMkrv/A+SEydkHIvgQQcjfOzxTrv8Afiys+Fv2RKBTp3hCwRQ9vijQFYEqdWrbb/OyMmnmlusic2OnRDo2QuJsWMRfe0ls3xKYGbcEKtB9YSABGY9GWh1UwREQAREQAREoH4TSK1ehbIXn0f0sYctA2umHaHDDkdoxBEVMZWptLnABnv1NnfZsqefQGrlSqQXL0K6eD0CvfvC1yQfvkgE6dJS+HIbmuUy/vGHlvRHAjPTRljtqS8EJDDry0irnyIgAiIgAiIgAvWWQDqRQHzUSJT8+Raki4oykoO/S1dELrgY/rZtkZozG/7WbRHs3Ru+/KZIr12D0gfvQ6BDAdK0YBYVIrjvYPibtQD7Fn3uafhbtECqsBCJUSOVRTYjR1iNqi8EJDDry0irnyIgAiIgAiIgAvWWQPKnuSh94D7EP3wvoxmERhyOrPMvhr9jJ/iCQdsHM11Wiujrr6Ls2aeQdfpZ8FNkFq8391nu4+nLa4zYp5845xauRmLcGAnMjB5lNa6uE5DArOsjrP6JgAiIgAiIgAjUawJmvfziM2y8+QZgw4bMZsFMst17IDR0f8sMm47HkRg/DolxY529Ohs2tNhME5OlZeYKCx+A4mKAgpSuv7GYBGZmj7JaV8cJSGDW8QFW90RABERABERABOo3geSihSh77GHE3nit3oDwd+uuGMx6M9rqaKYRkMDMtBFRe0RABERABERABESgmggwc2x8zGiU3HI90qtWVVOpmV+MBGbmj5FaWHcJSGDW3bFVz0RABERABERABOo5gdSGYsTeehOlt/3D3ErryyGBWV9GWv3MRAISmJk4KmqTCIiACIiACNQxAuvXr0eqGrfGaNSoEfx+P9atW4d0NQknn88HlsufmztYT1lZGUpKSmrN6PgXzIf/qceR+vzTWtPm6mhoulMX4OJLkR46rDqKq7dl8Hqvru8XIbZr167esqxPHZfArE+jrb6KgAiIgAiIQA0RuPue+0GRWV3HNVdfiYYNG+Lf/7nTRF91HJFIBH+49vcIBAKbLS4ajeKbceMw8vPPq6O63VJG2+VLceg3Y5AXj+2W+jKlktWN8jC2dz/MayNB80vG5PXXXkdpNS6ozJk/75c0R5+tJQQkMGvJQKmZIiACIiACIlCbCdQFgVnb+Fv85RefY+P11wLVKBJqAwe5yFbPKA3bbwiWL1tWPYUBkMCsNpQZXZAEZkYPjxonAiIgAiIgAnWDgATm7h/H1No1iL72CsruvmPrlQcC8DXIAbj9R7QMaW75sTV35uxs+HIbAWWlSHPbE+/cYBC+nBwgkgWUloLbo9jfsZh7XtJph98PX8OGQFY20hs3ONuPbO0IheDLaQiEw0iXbHTO34ZbtARm9VxvEpjVw7G+lSKBWd9GXP0VAREQAREQgRogIIG5+6EnlyxG2ZOPI/byC1uuPBiEv0tXRE48BcF9BpnFM/r0k0ivW7v5z/j9CB12OLJ/93vER39l5adXLHd0Y/ceiJx5DkJ7D0Ts/f8huXQJss48G4nvvkPZU48hvdw5z9esOSLnnofwoSMQff5ZRF94dqtwAj32QPikUxAc6Lbv9VeRXrZ0qyJYArN6rjcJzOrhWN9KkcCsbyOu/oqACIiACIhADRDYnMBkrGMwGARjG3kwBpK/86d3MDFQPB7/WYu3FoMZDofLE/XQTTQWj1tcJeviwaQlsdjPYxK3FYPJz7I9paWlYB2hUMjK42sbNmywMvl6Tk7OFuM4t4U+kUhYTGl2drbTzmgUgUqM+Hn2pUGDBltMRuTVkZwzG6X33434Jx9vvtpAAIGevRE593yEhg1DfOTnKL3/HqSXLN5qM0MHHYzsm29FevkylD5wLxLjxtj5oRFHIPua6+x37rtJK2P2H25AYuxolN71H6QWO+X6WrVC9pVXI3LsCfb5sgfv2xYW+HvsgazzL0LogINMvFKUphYuABKJzX52RwQmOXNMyZ4Hk0fxH1/nNcGfyWTSxntL8bnb7IB7AuvhP6aRym7QwK4X/s3yefAaZZ2/pB6WV/k7w3azP6yL12lWJAKf32/XVlZ2tr23pWNLAjOnYQ581guUt53fA35/2a9EPL7Z761cZLf3Sqnd50lg1u7xU+tFQAREQAREoFYQ2JzAbNeuLfbo0QPjJ0zA+vXFOHj4Qfjq69HYf9hQlEWjoDgsWrMGM2fO+lkftyYw9xu8r03QOWmnOPh+0iS0bNkSnTt1sgmwz+/DlClTbbJd+dgegVlcXIw333gDAwcORK/evU1crlyxAi+9+CKWLFmCzl264LDDDkO37t13alwWzJ+P9997DyMOP9yExpdffomevXphzOjR2LhhgwnLDgUFOPKoo7YpQhKTvkPJ3/+C5PRpP28LxdKevZB18aUI9u2H6LtvI/rko0gXFm6z3f499kT25VciNHR/lD37NMruvdPcXiNnnYPsq69D/KtRKL37Diu3ugSmCb/OXZB10SUIHXQI4t+MRfSpx5H88Ucg8fMFiB0RmLwm3vvf/7B40SITXM2aNbPrhmO97777mgCbP38++vXrh1atW2+Tz5ZO4MLBRx9+iO8mfge/z4e9Bw7EPvsOwgfvvY8NG4pNXObm5uLQESPQokWLbS4gbKmet996y65FlseMyB07dbKf+w4ejKeffBLD9t8fubmNMPHbb3HUMUdbsqwdFZhXXPk7W1Dhd2z58uVIxBPG6YuRI3HSySdjwoTxmDF9xs+KlcDc6cunVn1QArNWDZcaKwIiIAIiIAK1k8DmBObeA/pj+PADMXXqNHz2+Uhc/fvf4f77H8IVV1yKt9/5n1l21qxZg+LiTYUgCWxNYF580QUY+cUorFu3HscdewzGjvsGkXDYxMG4cd9g6JD9aMe0OnZUYK5YsQJXXXEFzjrnHBx9zDEoXr8eTz7xBGbOmInrrr/eJtg/Tp2K2++6c6cGillqL/jNeThsxAiccNKJePaZZ3D9DTeYwHnh+edx7LHHYfCQ/UyAbM3yxMrjE8aj5NabkFqwYNO2hMIIDtoXWZdfhUDr1oi+9TrKnn4C2N4sv4EAwsefiAZ/+itiH76P0jv+DV9+PrIvvQKhA4cj+spLKL3rdoR/dWS1Ckx2wte2LSK/uQCRo45BYvIkc9FNTvoeqJIld0cEJhcabr7xRrRs1QrDhw9HftOm+PCDD/DOf9/GiMNHoF379pg7Zw5OPPlk9OrVa6fGlR8aOXIknn/mWZxx9llokJWN5559Fqecdiruv/c+u5batG2DRx56CNddfwMG7Ttom+O7pYb84eqrUdCxI/oPGIBIVhZKNm7EU088iQsuuhB//fNfcMSvfoVWrVuZALzm2mvQJD9/hwXmd1Mm2/W4asVKLF26BEuWLMVd99yNF59/AcedeAJOP/mUcs+EyoVLYO705VOrPiiBWauGS40VAREQAREQgdpJYEsCs6CgA/IaN8aXX36Fk086Affe+4AJzEWLFiOZTOCjjz+zvS6rHtsSmG+/8y4KVxdi//2HoVnzppj303w0adIEn372OQo6dMDxx/8ad929qWvm9lgwqwrMVatW4dZbbsGpp5+OAw480PbILCoqQvv27XdqoCgwr/n91TjqqKOwvng9Vq5cib/94x9Yu2YNHnrgAZx59tnYb8iQ7So7/s04lPzxRqQqu7z6fAgMGIgGN/8J/rbtEH3tZcdFdQezzAaHHYAGt9yK9Jo1KH3wPkvaQ/dYJv0pe/gBxD/6AOETTqp2gWkis0ULZF32O0SOOc5EZukD9yA58dtNmOyMwJw7Zy7atmuLg4YPx8KFCxEti2L1qlW2GNGwYS7OPOfsXyQwH3vkEaxftx6nnnE6WrdubdlZ6f585eWXm8W7YW4uVq1ciUsvu2ynLeCEQIG5YMFCu97pynrLn/6Es047HXv27In2HTrghylTzPp41jlnW1+zsrJ2SmDSas/2Tpk8GVMmT8H1N95oZV5y4UX4ctSozZYpgbldX91af5IEZq0fQnVABERABERABDKfwNYE5ugxY3HUkb9Cmzatceed95jAfOnl11BSstHi4miJ3FGB+cWoL02YDj/oQMyYMdPcBVu3aY1vxo1Hn769kdMgB++8u3MWzN9ddplZgTg531hSgv+98w7KSstMgEyb+qO5B/7jn//cqUGhwLzrjjtx/Y034OYbbkSDnBzcc/99OycwzYJ5M1IL5le0JRi0ZDlZv78WgVatEH37LYtnTFNIbSMza+UOMTFQ9lXXOBbLN15DevUqZP32cseiedd/kF62bNcITMZHtmmLyPkXIXzIoUjMmoWyxx9Gcvw3m7R/ZwRmly5dccSRvzI35LfefNNckBvn5eH99943EXb1H679RQKTrs+ffPQxfn3csWjcuDFefOEFc3WmBfO0M0431+f777kHV119tbnP0q11Zw4KzF59+mDwfvuZ5b5du3b4y61/tv1bH3joIfzlL39B4apVePSJx9G9R4+tulpvKQaTFsz/+9vfsWjxIqxeuQqxeAx33n23ubYvX7oMt/7xj7bYUvWQwNyZEa19n5HArH1jphaLgAiIgAiIQK0jsDmBueeee6B1q1b48quvMXTIYHTr1hXPP/8STjvtFGzYuNHiG+kiO3Lkz60hW7NgnnDCcQgGAkgkkigrK8XnI0eha5cu6N+/n0166Vr6yaefYe3aTS2j22PBLCwsLJ88M3aNVqKLL7nEXA+pBwLBEC757SXo26/fTo0RrUt0PbzhxhvNCjR69Ghce9115or76iuv4Mijj7ZYwO05Et9/h5K/3YrkzCqxcEzu039vZF91Nfyt2iD2yYeIPvs00itXbH17kk0Uph+RM89G9rXXI7V8GdKlZfDT3fb5Z1D2yEPmsho+7gTHgjnpO4vJTM2ZbSX4Czo64vSww816WvbQ/dvTHWbAgb99BycD7YHDkfhhirn2motslW1VmNE2+6prET5o+DbL5jVBkTf9xx/RsFEu2rfvYDGYnTp3wpChQ/HF5yOxePEinHzqqejSpcs2y9vSCbQaPv7oo5g+bZrFHA8/+GAcctihuO+ee3DyKadgr/798bc//wVH//oYDNh77/KkVDta4Z23326LKhSXjDfmtTR2zFi89eYbJgLffPMtLJg/z1y687fiHst6tyQw33znbcycMcPcb2nt5XenSZN8c/F97Mkn8K9//B8mTpwogbmjg1dHzpfArCMDqW6IgAiIgAiIQCYTqOvblFAMb9y40axfvyQDaHWOYWL2LJTecycSIz/bbLH+rt1M6AX22BPxUV+YOLTMrFvbA7NSSaFDRyD76j8g0LGTvRofNwal993tCD5mleV2JldfB6RTKHvpBWsHhVuI8Z/nXwRfXmNzr4298uK2u01x2a0Hsi76LUIDBjhJfp5+CsnpP272s4H+A2wrldC+jLfNrIOxxVzk8LK7ZlbrNm3NlgRmQUEB/AEn+yyTF4XDEaxYvtx+56JLMBTEqpV0L970kAUzk0e7+tomgVl9LFWSCIiACIiACIjAFgjUdYGZiQPPfShp4Yu98NwWm0dxGbnwEoS4x+T4cSh75EGk5s/j3hPb7BIFX/ZvL0fo8CPMPTX23zdQcsd/gLVr7LO0VEbOOhfhY34NxONIzp2LdDyGQKcu8OU2ROx/7yL6zBNILVy49bq4bUePPRA55zyE9hmE2EcfIvric047t3CEjjwaWZdchmDXbtvsh07YMgHtg6mrY2cISGDuDDV9RgREQAREQAREYIcISGDuEK5qOTm1psgyupbdf89W4yu5/Ufk1DMQ7LcX4qO/RPTpJ5EuLt6uNoSOOgZZ511oLrHc6iT24vObfI5lM9kPLYk+N5lMOpFA4vuJiL76MlIzpm+zHn9BAcInn2plxL8Y6cR8Ll+21c9FzvkNsi64GP5mzbdZvk6QwNQ1UL0EJDCrl6dKEwEREAEREAER2AwBZoddX1xsLpLVcXBLE8ZA/uf2u8wtrzoOJnJhbOeWXFzZdu77x3+14kinkfhyJKI3XAdfNFqzTW6QA1+TJvD5/EitX7v9W6LsRKvTfj+CF16C8FnnWnZbHTtP4OADDzLX1+o65CJbXSQzuxwJzMweH7VOBERABERABOoEgddff8uywlaTvsQpp5yI7OxsvPzyq4hGY9XCKBwO4ZRTTtqiwKSw5LYhy5Zt3XpWLY2ppkKypk1Fs0cfQqhwdTWVmPnFlDXKw9rTzkDpsANhmZd07DSBm2+4AWvXrEUa1bMwNG7ChJ1uiz5YewhIYNaesVJLRUAEREAEREAEapBAPB63zJlTpkypwVbsWNX569aizzdj0ODb8dv3wWDQsrUiFgeCAed3Jv2Jx4FAwPnn/c2f4TDg8wPJBOAPAD7AFwoDfh/SLCOdgi8ccQQKraixmFMmy/HKjGSZDkxzoYArENSEfI8vRiLwhUJIsy5+nq9v49iwR0/MGnYAVrRota1T9f5uJnDGmWfu5hpVXU0QkMCsCeqqUwREQAREQAREQAR2A4HU+vWIvvU6yu749/Yl7mnfAf527ZFcOB++xk3gb9kSiMaQnD0L/lat4MtvivS6dZZtNl24GoFeve01blVi7qg+PwIFHZGOliG1aCHS8CHQpSsQiyK1bBmSUyZZ8h/uZZmcOR2+ps2d9/0+pBYvNqHKz6RmzoCvQTYCvfvC37QpUkVFSM6ZjfTSJVun5vfbNiaMC/U3bbYbCKsKERCBqgQkMHVNiIAIiIAIiIAIiEAdJsAtPTbefAPSy5Zus5eBfnshuP+BSDMTbCBootHfpAli776DwIABCHbrYeIyPmokktOnIXzqGQgdNNwEKNxYWH+XroiPGY3kjOkIdOuOQOfOSK8pgq9RniUdCu03FKERhyP21uvwNc63vS2ZJMixXvqQ3lCM2JtvwNesGcJHHWNtZobb1Jw5SK9audU++Jo1t61Xwr8+Dj5aSnWIgAjsdgISmLsduSoUAREQAREQAREQgd1HIDl/HkofeRDxd9/eajZZa1FuLkIHH4rIcScgMWUykrNmIdi/P2Kff4pgz97wdyhAesVy2/My+eNUhA4cjvCJJ8MXyUJyxjSzbgYH7YvkwoVIjB0NH/cF7dkb6fXrrO74d98i2G8Agj32QHLaVKSjUQT7D0A6mURqyWI7xwTm/96Fv3FjhI87Ef7WrRH/+kvEvxy1TQtmcPghyL70CgR79d59gFWTCIjAJgQkMHVBiIAIiIAIiIAIiEAdJpBOxBH7YiRKbr2lfI/KrXU3uN8QhE8+zayUqblzEDroYKRLSixukoLQ3ygPqaJCJKf+AH+bNpYdltbOQNu2SC1dAn/HzkhM+g7JuXPgb9cO/oa55kJLcYp4AoHefcyimV6/3vbDRDBkfyO7AXy5uUAigeSsmRavyW1OuCcnraGpn+Y6InRLR4MGyLr0CkROOxP+Bg3q8IiqayKQ2QQkMDN7fNQ6ERABERABERABEfjFBJI/zUXpg/ci/uEH27ZiNsqDv1kzpAsLzfLoa9MWge49kFq8CKkVyxHoUABfXh7SRUVIbdjgJN6JReHLyQEz9PhbtQbCIaRWrkSa7zNpD39SQGZFwHw/jM/0tWgBf4uWzv6Y3AJm4QL7fKBDB0vuQ2soD9bFOmgV3eL+lz6fufZmX3YFgn36/WJeKkAERGDnCUhg7jw7fVIEREAEREAEREAEagWBdCKB+NdfoeQvtyC9cutxjLWiQ1Ubmd8UWZdejsjxJ8GfnV0ru6BGi0BdISCBWVdGUv0QAREQAREQAREQga0QSC5dirJnn0LslZfM4lhnjnAY4WOORdb5FyLQsXOd6ZY6IgK1lYAEZm0dObVbBERABERABERABHaQQGLGdJTefQcSY77erm1LdrD43X+6z4fAwH2QfdmVCA3ad/fXrxpFQAR+RkACUxeFCIiACIiACIiACNQTAul4HNy2pPSO25CaNavW99rXvoNljQ0fcSR8kUit7486IAJ1gYAEZl0YRfVBBERABERABERABLaTABPvxD79GKX337Nde2NuZ7G7/TRf02aInHcBIiecBH9e491evyoUARHYPAEJTF0ZIiACIiACIiACIlDPCKSKihD939uIPvEY0qtX1bre+xo3QeSU0xA59XQna60OERCBjCEggZkxQ6GGiIAIiIAIiIAIiMDuI5BavQrRV15E9NVXapXIpLhkUp/I6WciUNBx9wFTTSIgAttFQAJzuzDpJBEQAREQAREQARGoewSSy5ch+t83EHvzDaSXLtn2Hpk1jMDXrDnCRx+DyCmnS1zW8FioehHYEgEJTF0bIiACIiACIiACIlCPCdBdNvbRB4i+/AJS8+cBiUTm0QgE4GvZ0oRl5NgT4G/RIvPaqBaJgAgYAQlMXQgiIAIiIAIiIAIiUM8JpEtLER/9NaIvPIPkzJlIr1+XMdZMX24u/F26InzCSYgccRR8OTn1fLTUfRHIbAISmJk9PmqdCIiACIiACIiACOwWAul0GsmffkLszdcQHzUSKbrMRqO7pe7NVhIOw9+8BYLDDkDkxJMR2GNP+AL/n73zAJurqvb+SkIaENIJqSQhlSSEogLSBORSFUTEBtdHUNBLEe8VuQ8ISrFdEb0CinL1UxC7fsKnlyooSq8B0ntPSIEEEkgh+Z7fHtfLycmZmTPtnZkz//0887zvzOyz99r/fWbm/M5ae+1O9bNHPUsBKZBKAQFmKplUSQpIASkgBaSAFJACraHAtvXrbesTj9vmP99lW6e+ZNvXrG5f0OzSxTr07m2dxo63LiedYp2PONI69urdGuJrlFIgAwoIMDMwiRqCFJACUkAKSAEpIAWqrcC2VS/b5n/83bb+/W/21vRptm3VKrM3Nla7m7fb69rNOvbrax1Hj7HOhx5unY88yjoOHWYdOnSoXZ9qWQpIgaorIMCsuqRqUApIASkgBaSAFJAC2VFg26uv2tann7TNf33Qts2cYdvWrMmt0XzjjcoH2bWrddijp3Xs2zess+x82BG2y8GHhiQ+HTp2rLx9tSAFpEC7KyDAbHfJ1aEUkAJSQApIASkgBZpPge1bt9pbixbZ1scftbemvmhvLZhv2zdutO2vvWb25hu2fcsWszffTM5Cy9rJbt2sQ+cuZgEqe1iHXXezjoMG2y4T97NdDjnUOo0abR122aX5hJHFUkAK7KCAAFMnhBSQAlJACkgBKSAFpEBJCmzfti2A5VsLF9hbs2ba9hXLbfurr9pby5fZ9tfW5yBz+3Y2LDBji5E99rCOew20Dr16Wcf+/UPCnk57j7AOPXsqcU9JyquyFGh8BQSYjT9HslAKSAEpIAWkgBSQAk2hQADPzZvM8Gxu3ZqDx27drQPeS2WAbYo5lJFSoFIFBJiVKqjjpYAUkAJSQApIASkgBaSAFJACUiAoIMDUiSAFpIAUkAJSQApIASkgBaSAFJACVVFAgFkVGdWIFJACUkAKSAEpIAWkgBSQAlJACggwdQ5IASkgBaSAFJACUqAOCmzbts02b95sb731lm0hA6uKFGhQBdiLtHPnzta1a1fr2LGj9iZt0HlqFLMEmI0yE7JDCkgBKSAFpIAUyKQCAOSGDRts06ZNbUC5fft227p1q61fvz68xvsqUqBRFejUqZPtuuuu1rNnT+vSpUsATF7bZZddAnTy4H0VKYACAkydB1JACkgBKSAFpIAUqLICACRA+eqrr9rrr79uy5cvb/v/zTffNLyXKlKgmRXo1q2bde/ePUAnj8GDB1uvXr3CayqtrYAAs7XnX6OXAlJACkgBKSAFqqwA8Pjaa6/ZwoULbdasWcFLCXCqSIEsK7DHHnvYyJEjbdiwYda/f/8sD1VjK6KAAFOniBSQAlJACkgBKSAFqqSAw+WLL75os2fPlqeySrqqmeZRYM8997QjjzwyeDVVWlMBAWZrzrtGLQWkgBSQAlJACtRAAcJfX3rpJXvhhRcy77Uk2Qvr8CisyePhhXWnPAp5bv0Y1vHx4Dlt8r+3y/FAOw/WrKIv7ao0tgKjR4+2d77znQqXbexpqpl1AsyaSauGpYAUkAJSQApIgVZSAPBZvHixPfzww5nLCgv8AX5kEgX+eL777ruH5C5AIK95dlGek7gIGHzjjTdCAiNeIzkMBZ2oy3OOo50ePXqE/3mNZDH0QyG7Lg8Ak3bWrl0b1rL6awo9btxP2IEHHmj77bdf282CxrVUllVbAQFmtRVVe1JACkgBKSAFpEBLKgBMPfTQQyGhTxaKb00B+PEg5BEQJLkLsAkY8jqQ595Hxu2AuXHjxrD+9JVXXgngSH0KyY8ASJLBAJr8T5sOqe69BCrRlL/Uca/oqlWrQrs8p1/6Az6B2noXbMdW97o6TPO8HBj2OQCoyzm+nnowt6eeeqr16dOnnmao7zooIMCsg+jqUgpIASkgBaSAFMieAmSL/d3vftf0IZzuiQT6+vbtG0AQwMFbyWu77bZbADtCVqnLa/z1fT3xXAJ8wKGDqUOGZ8+lfrFC+xRg1uGS4wFU4NVtAiyB+nXr1hVrMvF9xuJbbzgge3/+POlAhz/ec6B0zbAJ+zknsL+c0F7aRzeS56xZsyYkjmo2yDzooINs//33L2tedFDzKiDAbN65k+VSQApIASkgBaRAgygAYAABd911V4NYVJoZAJ9Doq+DxGM5cODA4LkEGB1wAB4ADIAinBXgdOjDW0kIK68PGTIkeDzTwGQp1gJZeDFXrlwZAA6QLXVdJtDsIbt4HIFn96ACh4zV9yalv1Ds/HMAACAASURBVCSwY1wO2w6UwCRjdjB1EEarUuEQ+0aNGmW9e/cOHtulS5e2zYHDdym61aMuNyhOO+20enStPuuogACzjuKraykgBaSAFJACUiAbCuBNI2vsY4891jQD8sQ62A7MAEsUngNseOPY13DQoEHhfYdIwMqBjL9A3ooVK9o8iB7+2q9fv+ABrXbBG7hs2bLgtQQuSwU37GHPRryDHtIKFANteA0BS7yhjLectqs1XgffoUOHBv0ZN1ozN74OtVSwrpZtpbRz7rnnllJddTOggAAzA5OoIUgBKSAFpIAUkAL1VQAYee6552zq1Kn1NaRA7571FSgBXvBE4nkDpniO5w1vGWMB3IBH3gcygU0Ah7+8DpzipeR9YA/ApI299torgJuv04xmlq2WMHgXFy1aFLyYwHA5hfWgjNVtxRvKmB3iaNMz2JbTfrWPcWhnf0m8r+gNbNYbgtOMU4CZRqVs1RFgZms+NRopIAWkgBSQAlKgDgoQCvnAAw8E6Gm04uskPamOr40EEB1SHD6BKuCR4ol3gC5AEbAEcLwu9QAzMucCrTwH2KjjyYBox0NPq6EL/QBV6AzYYn+5xcN48VzSlme2ZS6rkTDIM+96u9GkRcVs9nBl189vCgD7AwYMCCBMOLKHyrpns1i7xd73pEnF6pXyvgCzFLWyUVeAmY151CikgBSQAlJACkiBOirQyICJ9wvwA/rw+AEv/HVwBDzxCnrSHOo6yAFh/O/bkQBJQAjQCIStXr06eEA9lNQhlHWbnigHUPW1mp4httypok+0BjDx4jGGSoqvw6xmllb0RVMenlGW/wFj9EryukaB0pMHoaUnVuJY5o+wY8/eSyivh8guWLAgtJ02ZJZ5AFa90D4PbhKgcdp20mj/8Y9/PNysUGkdBQSYrTPXGqkUkAJSQApIASlQIwWAnnvuuSd4lRqpeIZU37sS8AMgfdsPPF+svQQwARSAy8GDxDK+7yWvMUZA0tcGUh/QK5ZwBhsIRx0+fHj4W2nSHwCIEFmS3lTD01jt+UJfvIyME11ZL4l2hXTy+eAYtOZBCDN/mTuO9TmM2uteUfYHnTdvXmo9AL4xY8aENoFJ318UwPQQ6Wrpcswxx9iIESOq1ZzaaQIFBJhNMEkyUQpIASkgBaSAFGhsBQC1O++8s2KPWrVHieeMhDZ4wvD2ASqAIwWYAXwogIaHzuIp830bAUL3aPl+lQ47tAdAcVwx0AMyWZ+5zz77BM9eqQV76Je/eO4ATLL21jMJT3wMjBHthg0bFryUhA67vl4XgPdxeDiqhzAzRxxPUh80KrR+1b3DtM8c+FwwDwCizweQimY+926Hh+3SD3PvSY6YY0q5a1uT5nXixIl28MEHlzrlqt/ECggwm3jyZLoUkAJSQApIASnQGAo04h6YAAohlePHjw9eR6AB2AAwX3755batRjyck6yshLLiaQRg8MbijQNgeACb3g71ACVAxrPIFoMSYAdPFjaV6sXEHvoBqPCc8ijmOW3vM8PhEruS4BLvIJANkPuWLwAngLfnnnuG7WB8+xTfizTfGFx79PDwUzRiPgBwB1s8qdQljHnJkiVtoa8Ot8wpfTPX7mWtduIgzqdjjz22vadD/dVRAQFmHcVX11JACkgBKSAFpEA2FAAYfvOb3xQdDEABpPkei4UO8CQxgANgWGoBUgBELvA5HkAD8ljD5+vt3A7enzt3boAdkvR4hlj6XLhwYQijxfuIx5A6PAeU3Bvn25TQXj7ww0PHvprevq9/TDMuNEBjxkBiIUI6a1UcfkvRnGPY95MtXQhVJXQ46l1FM2APbzIa+f6dbOPiHkw0R6NS4TuNDszV008/Hc49iq/5BHiZD2zFLs4LPMMAKTcMfA1p2jWZnm04ahN9nHzyyWnMVJ2MKCDAzMhEahhSQApIASkgBaRA/RRIA5gAIx4qLsILAZJvGUJdgANgI8TR93zkuW+hkeQ19CQxqEE9gJICPHCxD+jgTQN6POkObbOm0cEIgARG8XABmHjGPHSTY7GL4sc7AHI8Y6OvOGh6Yhk8dawtBH7TbGNC24zfPWx4L/HAlgKAxc4MgMvXlnrYKGPG21ss/Je20YQx4Z3FG8j5gAYOZsD0hAkTwpixnb7oE535n/oUnleaCClprMAjHkz693W0zA9zjG3ReWDMzCOaowX1mFO3kfbdA8p5wDi94MWN1uN1AWaxsy977wswszenGpEUkAJSQApIASnQzgqkAUxMimYLjZsIWACfeJS4KAcM/cIfkMSr5NldOZYLfzxhvu7OgREo8OyvHOPbhACRwAQQRD+AHmDkXkiAAu8gHiyOB0Z40Afw6Z5LvG7Yxeu+LhNb+Z828Gay7UeSlxYIA0J4MMY0MMXYffyMh4eHmFY6zQ792I8e2OWASZ/oATB61t0k7yxa8T7voSc6eOirZ2VFe5LqOIACZR4SyznhNw2oXwsPJjpx7hQLvc2nJ1DMOeDnI/OGLnhsPaSW9j38N9qOALPSs7T5jhdgNt+cyWIpIAWkgBSQAlKgwRRIA5hc3AMwQITvP+nD8AQxeBe5aE8TPoonCjDxi3oPvwV4fK0kkIeXiT49kQvHAYIADgVPIMDgoZu06Z4u6uLFpA88h8DsyJEjw3NCQTkOLxjQCaQBroAHSXjoL+5hxTbq0z5r/zxkM2k6OZb+/EF7gE6lW5N4X9iOzQAQ9jhYRm1BCzynjDcKt8AU4wCu+Mv88XCPZXS7FuzFA0j79EN7aIT+zJnvN+pbwKTx6rb36e/w6CGz2Ah8c74yVp6jBd7P559/fgfzBJjtPVv170+AWf85kAVSQApIASkgBaRAkyuQBjCBPF+n514+z+TKBTqwA1y6h7FWniwAB1ADHrEJyCE0E4AC5hxUAR6AAq+jeywBY/fCzZ49O8ya7/cIPLHG0EGD9oBCtImCF2NkLaaDVdLUA3aEaeJNxV4exZIIlXoKAfvY4pCU73hsYS7QC4Biz0nGtffeewe7eA+vM/PnXkJ0Q9soLGK/Z+vleKDc9xilblbK/fffL8DMymSWOQ4BZpnC6TApIAWkgBSQAlJACrgCpQAmSXeADTyCQAvhpIAKHi08fPz1dZK1Vhg7gBzPROr9AZfuUfO9EoFPXwsKPALJDlTAFdtz4JX0NaOMjXp4M/EAUhyygbN4OCj90QfHoydrBgExL8AaIOxhxoAwfaBddB1gGs0Yk8M+mtMmY3EIjMIhtvseoNTD+8hrvp8ooBrXrxCscjxeP8bins9G9Fqm0TGpjgCzXOWyc5wAMztzqZFIASkgBaSAFJACdVIgDWACNYSbApB4uPiLR5DtQTieLTw8HJW/acJk22u4vtUFHjxgjpBP3yIDuMRevJLYDHx5KKt7It37CEgBz74fZhSs0IDjCNX1cN3o+IA7jsWjSj94ToFCANY9smn0oE+8h4T6epgwxwF+jIv2efj6UMZAhl1sol/GSlgsYJpmDWnUJgDaswNnCSoZI3PM3D/xxBM7TINCZNOcldmqI8DM1nxqNFJACkgBKSAFpEAdFEgDmJjl3jc8ZECOewQBJUANrxjeLU+GU4eh7NQltgGThKziZcRG9y4CeXgt8SQCXMAX4ITnEQ+nZ5SNNornDrgjrNQBjeNJIjN//vyCayzxFOJ5RDtswS7vJ7otSD7d0B04JJSXUF8PTQWM2LuS+eA9xhENUQZguRlA//TtWXQbYX4axQa0Y/44N6JFgNkoM9R+dggw209r9SQFpIAUkAJSQApkVIG0gBkfvu+ByMU5sAN0AW146gC2ehfgElgEGgh3BQ6xC28e3jggzzPR8h728xevH+snCf+N76EIVAJxhNQCbAApgIcnkvr59tF0LdAHGPcsutG1mb59RpJunkEXTyvHe4guY6FfPLOsyQTuk9a/YqOvraz3vNSrfzTwOYva4MmQWJ9K8h8BZr1mqDH6FWA2xjzICikgBaSAFJACUqCJFSgXMKNDxrM2efLkxPV8gJyvd3Soq3WIJf0AlUADsOgeQk8C5OsQ8QQCZIAaIbQAoB/ray/jUwvgsQ4TbyCgR/tkpY3voVjqKQG8+h6h8WMBS/bypO9oaCvjA255H+iVd/Jt5biJQOgwYI1meHHRyQGcc5JzhHnnRgT1eS7ALPXMzVZ9AWa25lOjkQJSQApIASkgBeqgQKWACSwSlgl0+XYfPgzf+xIvEf9zMY+X0Lcf4W8tMs4ChwsXLgyho/kKsDF69OhgC+GqhLkSsurJcnyPzaTjCbVlzACp77VZaaZYz/YKZEb/p3/2oSS8Nr5ukjWwhHaiKR5MT2qEpxbbaqFtHU7R1F0yZ2jAXOC5Br7xWhIK7euI8fZyzuJ5Z845J/MVhcimlj4zFQWYmZlKDUQKSAEpIAWkgBSolwKVAqbvkclfQjQJNcWzB+BwMQ8EUejH91TkPU8644mDqrndBdCAVxHvIh7JpAI8AJieRdW38QA2ATQgtRB80KZDnGdqrXQO0RCPGwDkYby0OWrUqBCaCxT5/pO8jsdtzpw5wVbfIobxejKfUhP5VGp/ex7PDQvOKcbuUI4+nIPowvwDnJxfrJtlLqnPwwEz37nh4xBgtueMNkZfAszGmAdZIQWkgBSQAlJACjSxApUCZnToQKIn+cHjxoW+J9VJupgH7vAkEm4KrKXdMqOY3MAZyW3wUDG+pCQ6ABngxlYdlGhoLIAJnOIBrdQzWcxWfx/oce08dNPtxmPKw/fy9ORE2McDkERDNMeLnPUCXBL+ipea8FYHTF5HJ9/+hf/ZWof5fPHFF3fYOiaNRgLMNCplq44AM1vzqdFIASkgBaSAFJACdVCgmoCJB873wwQWASXADc9lvuKQCQywlrNanky8p0AiAOKeKwc2T1AEkBHam1SwGe9gfF1eraYISASGPNMtCWeiUI6uPAiHJZEShRBQMuQCy3jqgMxWAEy0YezMTb4MvNw4mDBhQtCDc+HZZ58Na21LKQLMUtTKRl0BZjbmUaOQAlJACkgBKSAF6qhAtQATMCR8kwt6LvpXr16d9+I/PlzAEtgDngClaiYB8rWfrK8EMAijBNzoB4BwWIvbRD2OIcSXMMx4RtlqThnjRTcAEe8kcAtA4Yn1QugxHk68c2iNZxV4Bp7Ym5MQ2mrBeTXHVu22gEs8l4S8FtreZd99921L6oOeL730UgiZLWUeBZjVnr3Gb0+A2fhzJAulgBSQAlJACkiBBlegUsD0RDJ44AAc4A3oKaX4Ho8AFiGztciGCqwBmHj8eJCVlcQ4haCMkFS8oIRjAimlwEkp48fbBiA6UPIckCLMFz0BUDybQCZ6YxeAiU68hwcTSG+FpD7AJfPBDQDOsyiERzXHewkgohXrMbnhwTlabCuZaBsCzFLO4mzUFWBmYx41CikgBaSAFJACUqCOCpQKmACN7x8J0PAAvIolTCk2RJLbeJIgvIq18sYBbWzvAVziNS1UgBdADkgBbGoVLut7a+ItBYCAX7ym2MlfdCFxD3/RCb2BJTzGXloBLhkr5xmeW+YFLyZrUJPAHw0Jf549e3YA9SRvZ6G9R+lLgFnsU5u99wWY2ZtTjUgKSAEpIAWkgBRoZwVKAUzfPgPI4QLfn1cKlwyZtoBK1hkS8onHrhYFWMQ7SEhqvvDYaL94ygAawmXxfNai4LnFa0k/eCOBI/T1JEM85/1qhg7XYhzt2SbgjUd6+vTpwZsZL4RAcw5xYyDf+SnAbM8Za46+BJjNMU+yUgpIASkgBaSAFGhgBUoBTN9nsZbDIewTj56HrwKz1SzABvAGXEQ9gPSBJwxowXPpW4UALzzQqVYeTMDaPWzAJp5Kfw4oEf6a5S1HypnfZcuWhfkC/OPJftyzzhxWkgVYHsxyZqa5jxFgNvf8yXopIAWkgBSQAlKgARQoBTDbw1xACqBy0KoUroBFvF1AHEmE8hVgBZDEw8kaP3RhjR+eQ2whuQ7r+ErNRFqKZoyd7VqwEw8ray75K8/lzioS+oourI2NJ/wBMKvhVRdglnL2ZqOuADMb86hRSAEpIAWkgBSQAnVUoNEAEyl8T0i27cCDV64X07cqAUJoA6+o73sZl5y1j54whhBaEsMAKngTyewKoJLwB89ZoeyllU4l4yUkllDZcscdt8E9tgBsHFYLvVfpWGp1PDcMCI0lnNrXrXpf1fSyCzBrNYON264As3HnRpZJASkgBaSAFJACTaJAIwIm0gF248aNC968chPY4JHEG4n3EZACLh1YPVNtHBYBTZLCAC4AJ8+BSzyL/F9o78VqTDl9ATZAZtKelnjmeHgYaFKf2IlXj7bwzOKVJUkQWjpg8jq6AM2AGu/72lrPUNuIYbnYzbpKEiBhM+tWPTOsJ4YqJVNsoTkTYFbjjG6uNgSYzTVfslYKSAEpIAWkgBRoQAUaFTABwfHjx+f1OJYiJYDFOIErQlwBE9qnOHABmnjGgEoegCkwSf1qhFuWYi8gOGrUqOA59eJrCfnLWKgTBcZo+yQjAsIAR4CM8eANZtwO6wDokiVLwvjw7NIXgMmxeH4Jz63FdjGl6JBUF/tmzZoV4JgkPswZD+YR+/NtW1JOvwLMclRr7mMEmM09f7JeCkgBKSAFpIAUaAAFGhUw8WDuu+++BddNppWPtZPAItCEx4vkPni7unXrFjyTeOoASoDLs+MCXoBLLcNh3X76x7vqQIddwA3rT5kfoAlIpvAa4wEUGQ+QGfU0AoesTyT5jScxYqzAGFlzfU0rnkvqAWVk7fV9NHmdMVcSmpx2XtLWA5KZFzzSc+bMCXOIVmPGjAn6LFq0KNwEqPZcCTDTzlB26gkwszOXGokUkAJSQApIASlQJwUaFTDxtgGYeOEqLQAJHi/WNQJqQBhQBpwBc8ALkILXL+rRrLTftMcDuSNGjGjbmsW9cYAVoaC+7yM2Dxw4MEAh60qpBwQB4w6ZgDQQhofSPZzAMmGjeCrxZKIpGsycOTO0PXLkyNBOrfYeTatDvnqse2U8zCE3AoBJzg+8rkAnNwaS9sKstF8BZqUKNt/xAszmmzNZLAWkgBSQAlJACjSYAo0KmHjQWIOJZ63SAkACWEAYsOUZZfEC8pykPjzcS1hpf/Hje6xaZXvOmWPd/umFjL/fpWtX69+v305rLoFAvJXY1blLl9zWKp07B+8iYAVM9uzVy3pHAPNNjlm1yrZs3Rq8oh07dAhwtmnz5gCWeD27de0aTFiFZ/fVVwOsdTvpJNs2dqxZlbeFKUVLIBFbWXvKHDFenr/00ks7Ze8FtBk/0FmrIsCslbKN264As3HnRpZJASkgBaSAFJACTaJAowImMIRXD69brQrgiXcMzyUwV6sy/JlnbOK999q2Tp1s4z/Xfkb7ItwTqIpmjQV8o+s/gWFCQD0MlLr8D5ShFe8zBtrCI5omMZJvy9JvxgzbdMkltuFDH7Ltu+9eKxkKtssNAGCa0F7A2LeHwRu7dOnSnTyUEyZMCPNWq5sCGCvArMupUNdOBZh1lV+dSwEpIAWkgBSQAllQoFEBE28jIZCjR4+uWbIZ1hvOnTs3eMJqWUY++aSNfOIJW3DAAbZ83Liduuqx++42aPDgECK7S6dOwdu4eNGikM32LTLGdujQFr4KVAKQePjw3lEXEGK9JePp07t3CKP19ZeFxrX2lVdCaPD+3/++dT/9dNtw5pm2vQoe43K0BPYJBwaqmQ9AGYjkBkAUMPFqehIkT/ZTTn9pjhFgplEpW3UEmNmaT41GCkgBKSAFpIAUqIMCjQqYSIFnjgQ0XOjXogAuQEq1trXIZyOAuffTT9vsww+3Jfvtt1M1YJGwV8JX+Z85iWZGBbZ9f0fWIPr/eO9Yj8gaTIAMMEMzwBwPJl5OgIww46SMsPSB13DMZZdZp2OOqStgIgrrQdkeBrBmTgiRZo0sIbIAKNowVs4HQJs1pJ5dtxbnhwCzFqo2dpsCzMaeH1knBaSAFJACUkAKNIECjQyYgBSJeYDMtGGfaSUnMyvJYfCa1SJBTNSOYoBJXUAQzyPjxDaAkwdg6Al88O4BxEBhtHBsNEGPAyiwiSeTUGPfliVJn36f/rS9efDBdQdMgHfKlCkBsCmDBw8O3kq8rPxlPIyD8bFdCetmazl3Asy0n6bs1BNgZmcuNRIpIAWkgBSQAlKgTgo0MmAiCV44ktCwxUa1PJl4/ljrh6cMaKt1KQaYvo3IsGHD2pIaAY3xdZQAGOsOAUzWW/r+nL4eE69edLsOXscrSuZYAC1faRTAZExTp04NGXI9FNgzxgLKvOZbtrB+tJZwiVYCzFp/MhqvfQFm482JLJICUkAKSAEpIAWaTIFGB0yXE1Bi30OAw5PalCM1EINHjPDYWoZXRm0rBpisvcTLSPhnoeQ8jJ35AoqBMNZcAqfAN0AKOAOhQBhePurvvffebVubNDpgYh9eZfbnJESWMQGVo0aNarsZUIv9LvPpIsAs5xPW3McIMJt7/mS9FJACUkAKSAEp0AAKNAtg4oEDpPDKeVKbfPLh2QIegSxAhbWJgBuZWgGw9kjsUwpgDhkyJHgZCY9NW4BJ3wuTMGJAE69eFDDRgZBStEsCV9+yZfAFF9ibhxxS9xBZxs46TMJkgWQvADivu8c2rUaV1hNgVqpg8x0vwGy+OZPFUkAKSAEpIAWkQIMp0CyACSCxdQWwwV88mknQBFiSCMfhCyjhOd4wjgW2CDFlDV97lbgH0+32MFC8jMBMdB1lGtsYGxAJSCdp4VuvAOVJ77P+lD73veIK23bEEQ0LmO7JTKNJNesIMKupZnO0JcBsjnmSlVJACkgBKSAFpEADK9AsgImE7sXkf7x2gGYcnPB0zZs3L0AlABaFE0CLxDH8pU6t1/D5tOcDTDyqJPYh6yvZUqtd1q9fbzwAa8KK44WMrYD2gddea52OPtrWn3GG7dK3b1tSoWrbk6Y95iWaeMkTFqU5ttp1BJjVVrTx2xNgNv4cyUIpIAWkgBSQAlKgwRVoJsD0hD/AGOAxdOjQnbbfILPo9OnT866v7Nu3b0iks3jx4ppvT5IPMHkdzyGeS8Jj0+xZWc5pRLgswMaY8fh6Nlpvi/Dh+fPn2/jLL7fXDjzQXj75ZOs2YECAUa8LoGNf/Nhy7Cl2DOfitGnTwjpTvLsUAWYx1fR+NRUQYFZTTbUlBaSAFJACUkAKtKQCzQSYTBCQiecSQAOc8ABG4QevHJCSb70esEQbwBcQ4yBTy8lPSvKDV5HtV0jsU8tCwhzChoFxPKYAY7Tg4Rxy0UW2duJEW3zccfZax47hba/HX45N8hZX027CeYFh5q3W24+ktVsezLRKZaeeADM7c6mRSAEpIAWkgBSQAnVSoNkAE5nYGxJIBH7IvkryHy/Lli0LW10kFUAU7xzHk0SGJDftESabFCKL3YAb46hlIdMsW5vgwQSY4v0BdP3POy/sg7n6fe+zVZs3B+/uxo0b28wC4vG25ksWFLUfryiw6F7mYmMD9ElYREgzNwewky1k2mNeitkmwCymUPbeF2Bmb041IikgBaSAFJACUqCdFagFYAJ+eBhruQ2Ir60EfsaPH9/mxQROCJEFdDxzLGCEpw7wATDxYmIfEMP4eb2Wnsw4YAJfo0ePrtq+noVOGXTAi+khxUmZaqP7YK7esiXURxcvHEuWW7yYeFzzQTGAyHFAK/XzrSslqy+ak/WW+jwAWubD4b+W85H2IybATKtUduoJMLMzlxqJFJACUkAKSAEpUCcFagWYQBygUUvIRDLCZNkfk/BPCuNhGxKS1wBTw4YNC1BJ+CVg42BKfcATsAGggCaOBXqqXeKASV/YPGjQoGp3ldgeSXPIqkuCI/SKZ6t1wFx3+uk2a+XK4EEETKMFrdCRPSlda38fMMRTOmfOnOAVZnwANJ7leF+AJQAL/OO5dCBtFyFK7ESAWaJgGaguwMzAJGoIUkAKSAEpIAWkQH0VqAVgMiJAzvehrOUI8XiRhRWYIXkPhXBLgAcgAqgYYzzxD8e5FxOvHLaSgRYgBq6quedi0hpMAJOw0/YojAv4Y7ys+8QTGS0A5oaDDrK5Rx1l89eu3SE8NloPPSdNmtSmM+8Bl8A8YbjR5DzMBXXj2WsJiX3++eeDpxKYB/Cj3kpCZAFP6tW7CDDrPQPt378As/01V49SQApIASkgBaRAxhSoFWC2p0zAIUADTAKLeMeAFgcpksbgxWPdpXtUfW9IYJL/o3tK8ppDTzVCNeOACegBmHgU26swftansvYTII8mRgIwFw4fblPf9S5b36FD3nBhjtl///2td+/e4QYCWuIZBS4JQY5q5V5a5iCalRYgXbRoUVhvGYdLtJhIsqHFi3dqr710ivYjwKyH6vXtU4BZX/3VuxSQAlJACkgBKZABBbIAmD4NQA3hm/wF4gCEnj17BpAhdJOxAjaAZrECpAJR1Ug2EwdMoItQU/bybK+CVxDIBMTRhRBmPIiEDY/8j/+w2QMH2qzDD7ctCftlRm0k9NX3EsVLTJt4SOMeX2CUuQBGCVPGY+mFMNkZM2bY6tWrdzpuwoQJAVixt95FgFnvGWj//gWY7a+5epQCUkAKSAEpIAUypkCWADM6Ne7VBOKATMAKEJo1a1YqeKklYGILgInHtT0LocNApSdgAi557bBvfcuWjhqVCjDZXmXs2LEBHpcsWRL20Uxat+prXYFp6gO00cyyrJPFkxlf60nYsIcq+1Yy7alRtC8BZr2Ur1+/Asz6aa+epYAUkAJSQApIgYwokFXA9OkBNAFMvG5AD4DpQMRzvJ2AD9CFZw1PJ6WWgEmfhKpiUzwJTq1Pq5dffjkk8WGcDoGHXX+9LRk5MhVgYi9hrMAxgIkHE93ixdvm78iRI4PmAJuHMJPoh+OTkgkxHxxH+G0118KWqq0As1TFmr++ALP551AjkAJSQApIASkgBeqsQNYB0+XF88YDwHK4AmSACMI3AUoKXj3C1Cx6TwAAIABJREFUYgFT/udRaUlK8gP0spUHoBZdD1lpX8WOZ+yEprJekiy7jG/ilVfagmHDUgEm7ZMoaMiQIWGtJI9imYJJ3INXEs8tsIlnMmmdJfAKULJGFPtIHiTALDajer+aCggwq6mm2pICUkAKSAEpIAVaUoFWAUzgBahjuw0Ax0GG7LMUngOankEWD5pnR610PWASYNInfePJjGd1rfWJyFgZn3t0x19+uS0eMSI1YOKFBNY5HmBHn3zJkPDWAqMkGMLTCVCzJhaPZvQY9+Siv6+d9X01q5FoqRxN5cEsR7XmPkaA2dzzJ+ulgBSQAlJACkiBBlCgVQATqYEY1g669w64i+/pGJ0SkgGRgRZvm4fOljNl+QCTdYkDBw4MABbfzoN+ADK8qYBvLbyczP3MmTPtoOuus+WjR6cGTLy92EOIL7oQypovGRKas98nQElSIOA2CRjxbtIW7TAnJBNifSceVgFmOWedjilHAQFmOarpGCkgBaSAFJACUkAKRBRoJcD0YeN5I/kPiXYKAaZDHpCD1w2tgKRiIaHxEywfYFIPeAQyPSwUDx72AVts/QFwAXLYCaxVc83mvHnzAjwfecMNtnzMmNSA6ePDJoAxXzIe3ve9UAmNZe2nQ2ZUIzyi7uV0oMTT6cl+6vWBlQezXsrXr18BZv20V89SQApIASkgBaRARhRoRcBk6tg+g7WE/E1THKSAMkCplFIIMB0yCd2lOGDi8fPkOQAYHk6gGPCqBmSSPXbOnDnBQ3jsjTeWBZjFNGBMwDMeTrYqoS9P7INXEk8oYctkjqXu9OnT27Y84b16rr9kbALMYjOcvfcFmNmbU41ICkgBKSAFpIAUaGcFWhEwgRfAhxBZEt2UUlhLyBYbSVtz5GunGGCm6R+bSQqEpy+6p2SaY+N1AD2yv+JNxEP63ptuqglg4r309ZR4ZdHMkwKhO3DPOlQAGjueffbZ4LkFLD0kmHGX6jEuR5OkYwSY1VKyedoRYDbPXMlSKSAFpIAUkAJSoEEVaEXALNV7GZ06PH94Mfmbdm1gNQATG/C4Dh06NGytUm7BbiAPuPQtQmoFmEAlMAzI+z6krKtkbSvjIPQXzyUQCXxOmTIlwKTv00k9T7xUD8gUYJZ7ljXvcQLM5p07WS4FpIAUkAJSQAo0iAJZBkwAB3iJJqDBM0ZIJtDjW5OUMhWErbI2kPWR/rdYKGe1AHPMmDHBg1luwh/WkQLHZH6NalIrwERX5oAw2PHjxwd4xPuLBxXPJWtg2SqGQugsWWPxbHIMIEx95gjIJGst26ugv+9Z6oBfq3BaAWYpn4xs1BVgZmMeNQopIAWkgBSQAlKgjgpkHTCBlSgAAicOmLxXTqE9vH9AEJ5APG2EduZLdlMtwMTjR5hsUsbZYuMAKAmLBeSwN1pqCZgOmcAxiYxYj7lo0aIAj3hk2aIFyGT9JfPBnplsDwNMMk7fUoWQZrZDoS6vozXac/4CmtQDNPk/rWe5mGYCzGIKZe99AWb25lQjkgJSQApIASkgBdpZgSwDZpKUeMjIaAqwlAuY3i6QCazxF+8gYJSUZbZagIknD9sBn1IT/eA1ZEsS/sYLgLly3DibedhhtrnENalpT1cyygKU2D179uwAhrzGmJgTtOM5nko8wwAm27hQ0Jc6nnGXREfMHV5koHPhwoUhxBbAJPwZiK0GZAow085uduoJMLMzlxqJFJACUkAKSAEpUCcFWg0w8X4BaYRolhMim2+a8KABmXjnyDIbDUGtFmDSNx4+7GdNYymFdZd4MJOSEwGYK8aNs1k1BExsJVQWgMT7COiiGYDuXma8kwAocIidUQ2p45BJRlogk1Bh2li6dGnwzAKkPKdtYLSURExJWgowSznDslFXgJmNedQopIAUkAJSQApIgToq0GqACVQCDoSa+tYg1ZQf2GGdoW8xQtvVBEwS/IwbNy4AcikeWOAS+I3a5eOudYhsVF8gEdD0BEB4IHn4ekvfvoRj+N9f98yyQCdzN2jQoACRHAuUsuUKsMr5TF1gk7nG++nJjEqdZwFmqYo1f30BZvPPoUYgBaSAFJACUkAK1FmBVgNM5MZTRpIfEuZUswA2QBwwF816Wk3AxN6xY8eGDKylJPvBqwr44mWNl/YETPoGDAFA/qITHk2HZeYGzyPwj638z3vRkFfWbRJOixeXUFqgldcIlQWg3fNJHxzL83IgU4BZzU9Hc7QlwGyOeZKVUkAKSAEpIAWkQAMr0IqAyXQAaGQx9XV+1ZiifFuYVBsw8eARJlrKfphAHGswWZ8YDT1l3O0NmElaOywzH8Agfz1MFq8tgBmFRMCRcFs09+RAhMa6h9YTO+HFpG0H/lIyzgowq/GpaK42BJjNNV+yVgpIASkgBaSAFGhABVoVMPGA+VrMakwLAIcHbdmyZTsBXLUBE+8r+0iWApiMkUyteDId1NAAIDvqO9+x5WPG2KzDD7ctu+5aDTkqaiPusST7LN5KoBGPpWeORQfWlvp4/Lj48dHn8fcKGSrArGgam/JgAWZTTpuMlgJSQApIASkgBRpJgXIBsxRPUCON123BfkJkPbNppTauXLkyhKCyXUm8VBMwgcrRo0eXlaRoxowZbQCMVw9Aw6N50LXX2rLRoxsGMNHPM8Jyfu67777Wq1ev4KmcNm1ayDgLbB500EEhuY8/r3QO48cLMKutaOO3J8Bs/DmShVJACkgBKSAFpECDK1AuYJbiCWpUCVi3x56YZCStNFSWtZfz5s3bYe2lj7uagNmvX78AxaVmkSUsFsDEg0nIKV5BEuVg96SrrrKl++zTUIDJNjKEMRMmS+Zc35YFiMdrScjrIYccEkDz+eef32lvz3znHPMc3wfUgTa6XyqvCTAb9ZNbO7sEmLXTVi1LASkgBaSAFJACLaJAuYCZBXnwkrFtCSBBVlb+L7cQHgtgJiWTqSZgsvYSKCYZTtpC+O7LL78ctvPAw8rxwBtl1qxZdsDVVzeUB5MssyQy4gZAfCsZ7CdMlv1G8Wzi0X3uuefC8zTFkwhF65IkiBsm8QRIAsw0imarjgAzW/Op0UgBKSAFpIAUkAJ1UKCVAdPlxqvFmkbgzT1lpU4FcMkjmu3U26gmYJbqwcQD6HtzegKciRMnBqAmQc7s2bPt4K9/vWHWYAL5wCUJfPLtU4o3Fhgk0yx18GiyTUmaTLHeZtRbCXT6npzReRdglvopaP76Aszmn0ONQApIASkgBaSAFKizAgLM3AQQksnaxlIT53As2UuBSzxrSQXAnHjffba5e3fb0Lt3RTNOeCvhsWnt3Lpli61bv942b9pk2//Zc+/eva37P7cDYf77v/SSTTv+eJt9+OH2ZteuFdlX7sG+9QgATUhsKVuwANF4Z9keJh7m6vZw48CzyXITIHojIF+4twCz3Nls3uMEmM07d7JcCkgBKSAFpIAUaBAFBJiVASbeNBLNzJ8/P3H9Ja3vsXy5DZ42zbqvX1+VWSeks3efPtYtBQwCvzzcu7dHz57Wq2fP4KldsXKlbfxnUqLFBxxgrwwbZls7dqyKjWkbwQ7Wg/LAe4k3ES+j74uZth28sy+88IK9+uqriYfQJllzgdGkNZhJBwkw06qfnXoCzOzMpUYiBaSAFJACUkAK1EkBAWZOeNYkjhkzJnWILJBCBlbCTIGa119/Pe8MdnjrLdtl0ybruHVrVWYZDyZbrJBZtVgBfnkAVhRCTzkWsGNfTOynbOne3bZ17lysuaq/D/SNHz8+eGXzhcSm7ZRMvozJQ4Hjx+H95YZAPi9nvL4AM63y2aknwMzOXGokUkAKSAEpIAWkQJ0UEGDmhGcNJmv/0njOWP+3fPnykDiH/9MCS7WmmDWjQBlev0KFhDh4VrETsKIAWWShdc8rCYDqWfBa7r///mE9ZaUFLy2hsvmSLZXavgCzVMWav74As/nnUCOQAlJACkgBKSAF6qyAANMCVJJZlTWYaQpwCcTEs46mObZadcigyjYjhYCY5D5kt3XvpfcNzAHFvJ6UlKhaNqZpB1smT55cFcCkPzzLjz76aN5w5TQ2eR0BZilqZaOuADMb86hRSAEpIAWkgBSQAnVUQIBpIWHO8OHDQxbZNKXQnpdpjq9GnSFDhgSbWY+ZVHzfS2C43hBZaLx4VPFgsjVJGu9xGu0ee+yxgiHLadqgjgAzrVLZqSfAzM5caiRSQApIASkgBaRAnRQQYFrYb5F1icVCTpki1lqSrXTFihV1BTeS4bBmFJuTwIywWLyszG+jFzzHrIEFNqtRnnzyyZDYqNIiwKxUweY7XoDZfHMmi6WAFJACUkAKSIEGU0CAmUt8M2rUqOBFK1RYr8iei3gF02YireV043EltBfYjBaS3LAvJBDc3utDyxlvoS1iGMuWLVtChtm0SYAefvjhvIl+SrFPgFmKWtmoK8DMxjxqFFJACkgBKSAFpEAdFRBgmrH3IoCJJ7NQYZ/L2bNnVyX8shpTngTGABlZY0l2ky+bajX6rmYbjIM1pdFw3/Xr14csvfwFMHkPLydzRMhvvq1MmKMpU6ZUBawFmNWc5eZoS4DZHPMkK6WAFJACUkAKSIEGVkCAaSHMlDBNvGTxAtzgBeQBuOHB9Iys9Z5WoGvEiBEhQQ524lUlNHTNmjU7Jfapt62F+sdzPHHixACOq1atClWBS8KRHZIJA+7fv3+4GUD9fB7Np556Ku9emKVqIMAsVbHmry/AbP451AikgBSQAlJACkiBOisgwMztgQlgJq0BBNqAHtY0su1Hvbf1iJ4uePGAy06dOgXoZZsO7G0UAE57aqN77969g91AJaCZFILMeNkvE48nocHs5Rkt7Ef67LPPph4/+4hy/ufTS4CZdgazU0+AmZ251EikgBSQAlJACkiBOinQ6oDpXsB8W37guSRrLGsaGzkba51On3bvFpgGSAmpBUqj6zLnzp0b9v1MO094QXfffXcjrDZpraoAs92nt+4dCjDrPgUyQApIASkgBaSAFGh2BVodMPFi7bPPPsErFi2EnBKeyV6XrGck7DQtuDT7OdEM9hMqS8gsobPcJMDDzByVsjcpcDpp0qTgNQVO40WA2QxnQnVtFGBWV0+1JgWkgBSQAlJACrSgAq0OmHjBSPADaEYLawABS+CDsNhmCzvN+qkMHJI9l794Nd98882SkxpxHHtw4sFcuHChADPrJ02K8QkwU4ikKlJACkgBKSAFpIAUKKRAqwNm3IPJ2j/W8rHFBx4x1jWqNK4CQCZJmrgR8Morr6T2MhMay6Nr1655t52RB7Nx571Wlgkwa6Ws2pUCUkAKSAEpIAVaRoFWB0yS5JCJlb0YKXgqgUvW8jVSQp+WOSFLHCheyP322y9k+MUTmSaMGa/nuHHjgscTLzXez6QiwCxxMjJQXYCZgUnUEKSAFJACUkAKSIH6KtDKgMn6Pba8ADBZ00dhDR9JfQCPpMQv9Z0t9Z6kAHPIzYCkzLPx+ng8mW8y0HITAc9nviLAbL3zTYDZenOuEUsBKSAFpIAUkAJVVqCVARNPFhAxcuTIkCgGTxZgycP3X6yy3GquzgqQ1Id1t9OnTy/q8RRg1nmy6tC9ALMOoqtLKSAFpIAUkAJSIFsKtDJgEl7Jfop4tIBNvGAke1m2bJmS+mTrNG8bDdvREEZL1tliiZsEmBk9CQoMS4DZenOuEUsBKSAFpIAUkAJVVqCVAZMwSQBz+PDhATDZmoS1fEAm/6tkTwFuKgCYacKfBZjZm/9iIxJgFlNI70sBKSAFpIAUkAJSoIgCrQyYPXr0CHDJfoqAB1lI582bV1I20lY4wTp37hyArJjHL2taCDCzNqPFxyPALK6RakgBKSAFpIAUkAJSoKACrQyYbFExZMgQGzp0aPBqkdwH76V7t0gChGeT52myk2b1VEMDxt9qGggws3pG5x+XALP15lwjlgJSQApIASkgBaqsQCsDJl5LticZNmyYAZPAJSGyXsg4ivduw4YNqUIqqzw1aq7OCggw6zwBdehegFkH0dWlFJACUkAKSAEpkC0FWhkwgcq+ffvagAEDDG8mIAlk+r6IAKivzczWrJc/GjRrFU+mALP886RZjxRgNuvMyW4pIAWkgBSQAlKgYRRoZcBkEvBQ7rbbbmHrCtZkrl271lauXFlWkh9glJImgUzDnAAyJK8CAszWOzkEmK035xqxFJACUkAKSAEpUGUFWh0wkRMw7NKlS3iQyIbtSsqBRLx7lFbx8FX5VGy45gSYDTclNTdIgFlzidWBFJACUkAKSAEpkHUFBJhZn2GNr1wFBJjlKte8xwkwm3fuZLkUkAJSQApIASnQIAoIMBtkImRGwykgwGy4Kam5QQLMmkusDqSAFJACUkAKSIGsKyDAzPoMa3zlKiDALFe55j1OgNm8cyfLpYAUkAJSQApIgQZRQIDZIBMhMxpOAQFmw01JzQ0SYNZcYnUgBaSAFJACUkAKZF0BAWbyDJOwZ5dddgn7Y5L4h4dKaykgwGyt+Wa0AszWm3ONWApIASkgBaSAFKiyAgLMZEHJLAtgso0JkLlp06ayti6p8nSpuXZUQIDZjmI3SFcCzAaZiMyYsWWz2ZrVZlu2mg0dlplhaSBSQApIASkgBQopIMDcWR22K9l9992ta9euwXO5fv36AJjafqS1PksCzNaab3kwW2++qzfibdvMtmwx69o11+bmzWZTnjW79ftmc2blXj/mOLPzLzLbo2f1+lVLUkAKSAEpIAUaUAEB5o6TgtdywIAB1qNHD3vllVcCXL755puZhstu3boFby37f1YjFBjvb3Qf0V133TXsNUpBy61bt4b/AXger7/+elv9+LHUwzaO6dmzp3G+lrNHaTkfPQFmOao19zHyYDb3/KWzftMms6cfN7v7T2ZTnjN7K/eFVLD07GX2oY+ZnX7m29WAyiWLzW692eyZJ806dTI79Aizz15sNu0ls8v/w2zGNLM3NrLbstnY8Wb/eZXZByJtFOtX70sBKSAFpIAUaEIFBJhvT1r37t2tf//+hgfz1VdftXXr1gWwyarnkvEC03379g2hwGvWrLHly5fbhg0bShozUAhEOqjyP6VTp07hwXMPNQZgN27cGKCyV69ehg38D8zzl+foTVscs2rVKhs2bFiYEx5AMA/a4OGwylxVuwgwq61o47cnwGz8OSrfQu5szZ5pdtMNZk89brZiudm6V822by/eZr/+Zp//T7OL/j1XF7icP9fsmi+ZPXS/2auvmHXoYLbPaLMzPmq2ZJHZL36Wq+dlwF5mF/672ecuLd6fakgBKSAFpIAUaGIFBJi5yQOE8FriJcPLBti0l6esPU8fIK13797hAcwRCsxrQOLmzZvD2PkLxDF+9zgC3LwWhe099tgj6AUoApFoSDs8WLfqj+hzxgpkAoZ4Jt1juWXLlrDGlTZ8PniP0GTs9DawyZMu8ZfngOmSJUvCTYFqFgFmNdVsjrYEmM0xT6VbyVrIp54wu/pysxeeN9vwemltxAFz7Rqz//mB2Q1fN9u48e22+vYz2+8AsxefN1u9asc+Ruxj9uWv7egFLc0K1ZYCUkAKSAEp0BQKCDAtwBGhmkDMnnvuGf4uW7YseNWauQB/QB4Axt+hQ4danz59wlgdKh0Co+ME2ngAk0AckDdr1qzg0eU19Bk0aJABYMAfnkYHwHroBZg6COPVBFxXrlwZXqvEsynArMds1rdPAWZ99a9N74TATp9mdvF5Zs89zS2u0vuJA+ac2Wb/+iGzl6bs2NbAQWYHH2b24L1m69e//d6uu5kd+R6z40/OgS53w3j+kbPN+vQt3R4dIQWkgBSQAlKggRVoZcAEjjyME7AEuoAy/gIoCxYsCF679izAkYMd/QKDABx/8foBe8Acr1HPPXp4HTkWjySP3XbbLcAfrwFdQBhwCUwDlaWU1atXB8AkdHbIkCHBY4lOhLH62spS2qtlXTTCJuDSEzTh3WQtbalFgFmqYs1fX4DZ/HO48wjwNn7xc2a//1V5cEmLccBkbeUHjjdbuuTt/nbZxeyoY3NhtL+83ezXP8+912MPswPfadazp9mLU8xWLjfbvMVs+Aizc87Phc2qSAEpIAWkgBTIkAIA5m9/+9uS1txlZfjAFmGehMb269evbd9LTzwDYLImsZYFAAQGgUKAEeAFCAFGwliBQgc59yzGvY4OpL61Cm16uCp1/Th/rdTxYMuiRYvCYe61rKfHshT7AU5uEvha2rVr1wbvNKBerADTxx9/fLFqej9DCggwMzSZYSibN5k99IDZOR8ze630u0xtcsQBc9VKs+u/ZvaD7+WqkCX2kMPMvnSt2aT9c2swn33K7LXXzHr1Nps3x+yW7+W2LPHSvbvZqWeY/ei2rKmu8UgBKSAFpECLK0D45J133hk8Ps1agCi8dXjVgCigGajAa1coQQ8gBkwCcoCTQwf/czxQhferlmsx8ZwCMthPiQIhXkoPZa333KANtvm6yXrbU27/jAPInDZtWtF5nThxoh188MHldqXjmlABAWYTTlpBk0m+c92VZj+6ubKR9d/T7NIvmX3molw7JAxavNDswftzIElms8OOMjv2eLMePXLJffhR3boltxbze9eb/eSHO9qwxx65ENnrb6rMNh0tBaSAFJACUqDBFMBbdu+994aL7kYpeOzw6LEGEqjxTKH57MMTCSRyHMDo220Al57RlAQwwDTeODyW1HMAxRuHJ9MhlWMIr1y6dKnNnTu3aP+l6EZfeCyxlzHSb3Qbj1LDV0vpW3VJx7ExeKXxThe7cXDsscfa8OHDJVsLKSDAzNpkL19qdvIxub0oKylkgMU7+YlP5Vphz8uZ081+dqvZPX8y69gpFwI7ZJjZie8zO+1DOdCk0PcVXzC7+//taMG4fc2++V2zo4+rxDIdKwWkgBSQAlKg4RTggvuBBx4IWVPrUfA44hUD6Pgf6AP+AC3PeAoIAIa8BqBhK949T+zC8Wy1QeIZ4DHqtaRNjuN4QJV+qM/DE9l4aCqv+XYa2IEHc/78+VUJH3awZFsQT7RT7+Q49ZjvevWJ55L55EaKZ8otZstZZ50VzkWV1lFAgJm1uV60wOyAMTkgrKTsNdDsyuvMzj7HjPj6Jx/LeUaBTNZ4eunSxWzw0BxkXnalWe8+ZoTT/vAms/+6LleLRfDD9jb77CVmnzjXbLfdK7FMx0oBKSAFpIAUaDgF2hMwPcSSv1y4470jYQwePSDPw0P5y3OAD8ikuLeJ9zxcE08l/3sYKXDpoab5hHb4LOQppF28XKzVq0aSH/oaOHBgAGDG6hDbcCdDRg3ixgKeaOaUGwdpy7nnnpu2quplRAEBZkYmsm0YCxeYTRpR+aj2GpTbYuSjZ5vNmG52wTlmzz+TnDQIgCSk9l/PNbvqq7kw2Xlzze78fS6L7e49zD72CbNJk83Y1kRFCkgBKSAFpEDGFADQnnrqKZs5c2bNRoYXEZiMhoS65xLYAiTLKb4PIt5B3z6jlKymHOPH4eHEu0VYLqG0nminHLv8GCAabyUPQLoRs65WMr5mORaofOyxx1Il9omOSYDZLDNcPTsFmNXTsjFaWrTQ7B3jzd6sMB340L3NvnuL2cGH5jLE/uclhTPSApmTDzS74WazAw4ymz0rl+Tn7j/l1muedobZJV8069mrMXSSFVJACkgBKSAFqqgAYEXCk2eeeaZqreJRJGTVvY14kFhnSKZWB62qdVZCQ4yVtZju9QRQ8XiyHhIP6csvvxxCYgHMcgtjxkvJWGmX/6N7Tpbbro4rXwHmlvOb5E/MB9utMPfFigCzmELZe1+AmbU5fXllLoPsww9WNrJ9J5nddb/ZpjfN/uMCs3v+XLy9PQeYnX9RLlz2v641e/ihXDhtx45mI/Yxu+SyXIisihSQAlJACkiBjCnAxfeaNWvsrrvuqtrIuIgfO3ZsgErfIsP3bqxnFlKHSDLDYqNvYQFkAoF4uoAPvJdJiYWo079//+CRpC1CLqPJkfBQDh48ONShrq+xrJqwaqhsBdjXlHnn5gLzWyi7MJ0Qbn3mmWeW3Z8ObE4FBJjNOW/5reZu4f/5YS7JTrml+65m7z/d7Jafms2dbfahU8zmzy3eGqGwR7/XbMIks+9922zjhrePYW0mCYOu+WbxdlRDCkgBKSAFpEATKlCNvTAJfx0xYkQALpLw4MEDtPhbSthqreXDg0kGUQ+BBSTd6wgQooXvmYgthPL6elG2FCHUl/GQKIZwWsCFY3zNKFuluOcyzZrQWo+31dsHKLmBAlwy5x5WXUyXSZMm2bve9a5i1fR+xhQQYGZsQo1QhelTzU4/0WzFsvJGR2ZYQl1POMVs7hyzcz6aW0tZrLD/JeGxr7ySW68ZLWSlvfDfzT53abFW9L4UkAJSQApIgaZUoBpbleCZBKgo69evD9AGmAFcPHgfCI1uyVEPsYBHQmABYUJigUMHSU8yBGhiO7YyJqAE7yaeSw/9dc/vwoULw3h9LScAysPXX/K/Sv0UYK5feOGF4Jkupbz//e8PN0hUWksBAWbW5nv7djYnMvvVbWaXXpzbv7KU0oO9Ks8yu/ZbubWTvqfld/+reCsjR5md+kGz//tbswXz3q7fubPZkceY3Xir2ZChxdtRDSkgBaSAFJACTagAsETG1AcffLCkLJtJQ8W75xlfATUu0glH5QFkEo5KKGk9C/Y5NLIuEy+XZxflOQ/GwWsACu9zjCcmctu9DUCUtaWANEDKOIFV6vNQqZ8CzNHDDz9c0l6mBxxwgE2ePFlzV79pq1vPAsy6SV/DjrdtM1v9stktN5rd8A1ykqfrDKA86VSzr33bjG1KKKShfuwfZh/7gNn6dfnb6dLV7F9ONLv6G2Y/vdXsxm/n6nbvbnbE0WaXfsnsnQfn1mOqSAEpIAWkgBTIqAKEfE6dOtWmTJlSdH1aGgkANMJjWYvJ/x4mG/0/TTu1roPnEe8W3kxCXtkPaf/wAAAgAElEQVSWxBPAOIhiA4BM6GvUAwtAA8ueCReYZHyFtkCp9XjU/s4KLF68OIRFc44XK0OHDrUjjzyy7jdBitmp92ujgACzNrrWv1WgcuUKs9/90uz6r+bCVgsVtg8578LcViODh7xdE4/ounVmv7rd7MuXmb2RkJ2Wu4oHvcvs+hvNJk42W77U7JmnzNa9ata7t9n+78gB6z/34Kq/OLJACkgBKSAFpEBtFACmAC22KyGksFgSlDRW4NGbMGFCgLNGLgAlobM83PuKvbzuoZWMBZCMeiQBSQFlI89szjbmlXnk5sGKFSts9erViec3cPnud787hHKrtKYCAswszzuQidfxhefN7vq92Z/vMlu6+O0Rs7UI6yZPOc3s9A/n1k/26buzIrTzylqzv9yb84o+/cTbdTiesNhzP2M2YT8zwmGpv3mT2da3WNWf82KqSAEpIAWkgBRoEQWAKy7C8fa8+OKLJa9bi8vEOsThw4fbsGHDmlJBINu9mYClPJNNOY3BaOaS85uQZ/6y9pa1s4RBA6AkqBozZozgsnmnuCqWCzCrImMDN4IHknWYACJbhpBldvHCXOjr3sPNWHPZp08OLAlzzVdo542NZiuWm7EVCsl/uJM6Zlzu2H79zcrc4LmB1ZNpUkAKSAEpIAXKUoALcS66uQDH00OWVDKv4sHba6+9AoDyOusU+Z+6+bZ9AMgIIeVY1l7iySTEVEUK1EMBEi75+lhuHPDwZE78rffa4Hpooj53VECA2UpnBJBIllkAEVgcunfpYau0gYeS+PtOHc26yTvZSqeQxioFpIAUkAKlKQBo4tlxDw8ePPZ2xPvDWja8P4Al2Vh5LV9IrYeR+tpLJb0pbR5UuzIFAErPZMxNjviWOTzXOVmZxlk6WoCZpdnMNxZg8r67c8l6nngkl2UWSGS/y7HjzY47weyY48z67dkuavAju27dOuvUaRfr3btXu/SpTqSAFJACUkAKNJoCHjoKWAKhKlKgURXgBgeQ6SHOCnNu1JlqDLsEmI0xD7WxgjDYl14w+843zJ56nA21zF5/jQD6f/bXIbc+khDZsfuaffK83HrKSGExN+nW77zzzrZX+YIZN26cffzjH7dnn33Wfvvb3+5wDKETbKrLIv6777677T1SrL/vfe+zgQMH2h2/+KUdesghduyxx9Rm7GpVCkgBKSAFpIAUkAJSQApIgXZXQIDZ7pK3U4ebNpn97S9mV37RbP7cXEhroUKG1+EjzT72CbNLvti2nQghOz/60Y/sG9/4RtiDa8CAAWHNCGE9p512mo0cOdKuuuoq69evvw0ZMjj0wAbKRxxxREhTftNNN7VtsEvqctKsn3TyydbBOth+++1np576/nYSRN1IASkgBaSAFJACUkAKSAEpUGsFBJi1Vrge7RNmQ+bY8/7VbPaMiMeyiDHsUTlsuNmFn89tWWIW1oQAiTfccIOdddZZdsEFF9hjjz1mF154oR1zzDF29NFH23XXXWdnnvlhu/TSL4RjCJ8AQH/2s5/ZbbfdZp/5zGft5JNPsv/93/+1r33t6/ae9xxlP/3pT9sSFtRDIvUpBaSAFJACUkAKSAEpIAWkQPUVEGBWX9P6t7h6ldmFnzK750+5tZalFLYVmTTZ7Mb/MZt8QBtgfvOb37SjjjrKjjvuOHvkkUftr399yD796U+HzZ8vu+wy69u3bwh9pYwaNcrOPfdc+9vf/ma/+MUv7IorvmSf+tS59swzz9j553/GOnXqaL/81a9s9KhRpVimulJACkgBKSAFSlKAjeF9P0b+Ellz4IEHFmyDekuXLjX28qukkBmW/tmyIamQeZPkPj169Kikmx2OJb8BY2RLk/YsJCpiDSkRTO1ViIpiyU68z3yvF7IL3Ui8RPKapEImYN4nQ2o5hS09yKyKve1ROO/IVMxSpXLK/Pnzw5Y4nrSHc4oEP/HEPuW0rWNaQwEBZtbmmdDYv9xj9smPmr3xRm7rkAmTzM4+16xvP7PX1pk99YTZ736Zez+p7NHT7BOfMvvq9W2A+ZWvfCXsabT77j3s9ddfC2Gvl19+eUi5fsUVV9j48ePt4IMPDq0NGjQoeDf/9Kc/tQHm+eefZ1OmTAlQSlKDX//6NzZy5Iisqa/xSAEpIAWkQAMpMGfOnAA+AAS/YeQUuOiiiwpaSCK6f/zjHyFCp5LCcpK//vWvdsYZZyQ2g12AR69e1Ut2BxjMnDnTTjjhhEpML/nYhQsXhsgllsG0V3nuuefCdi0O8HPnzg0AuGrVqh1eT2MPugH63DRPKpw/pW6/wU0KblawtIibDWwrUy7wpRlDtA43+N/5zneWvJXN888/bxMnTrT777/f3vve97bZi6Y4EgSYpc5E69YXYGZt7tnv8qrLzH72P2bcuTrsKLMrrzO76/dmjz9ittcgszM/arZ6tdnnzk8ePaGykw80+8PdtrZDxxAi++1vf9s+8pGP2DnnnGMPPfRX+/rXv2annHJKuBN87bXX2gc/eIZ97nMXh/Y6d+4SIPK2235mP//5z+3iiz9np5xysv3xj3+0r3/963booYcG+ORuoIoUkAJSQApIgVopsGnTpnCRv3z58nCB/IMf/MAOO+yw4DnkAvzFF18Mv1csBzn55JMDRHAMv13kGAAAjzzySHvyySfDxTZtEc1DfTxSf/7zn+3UU08NS0e4+AYaudn61FNPBagAvM4+++zwnLbxAlEHGKMfPGbcoPX3ec5xeDepO3ny5CANHiQu/imAClDFc2zHDtrgOXaxr+ZHP/rRUBcweOmll4LdANSIESPCc99LEx1om4yg7qHDI8jzRYsWGUn7AOAVK1aEY4YMGRJuImMj7y9btiw8B8qBNNoA0nr37h28t4yV44lwWrNmTXiOF48HtnM8x9LGvvvuGzResGBB0I3X995772ALz9HEn3Mc/XPMO97xDiMh4aOPPhr2HKU+WmMvdvA/N8N5MKc86Ic2vX88ddSjT/TA+4et6INmnD949NAB2OQv1zLcROA5mu+///6G95TjAV/+ohNzw//M2bx584KNzCHzS33GhR7cAKE/+iVHhd944BzF5hdeeCF41dGHOrQLxDJ2PMiHH364TZs2LZxXM2bMCOcAfVCIIKMe5x05Mh5++OEwV7yGQwB70IPXAUzsZM44/xk/z6n397//PXg10YK54JxnnrHN4dn3wGQMfG54DmSzDywFGzi2PW9G1Or7Re3mV0CAmbWzY+kSs+MONVuyxKz/nmbfvcXswfvM/u9vzdavM+vS1WzwELOhw8we/YfZm3m8mEOGmd1ws61917sDYH73u98N6y7xZPKFwZ1dHscee2wIkeVLfM89c9uc8KV4+OFHWIcOZt/+9g3Wv3+/8MOWu4Pcw6688kv2iU98ImvKazxSQApIASnQgAoAV4AE4HPjjTfa+eefHy7QuSh/4IEHwsUvdQBDwAJYuOeeewJI8j8PLvz5bePCnQtnLsy5KAdEzzvvPJs9e3Z4n5un7373uwOYAQ5csJMQj34AGOCHPgAqCvDgMIYNAAcX9BSggoztDphAKO9T7/TTTw9wQXn88cftoIMOCjABYAIDH/jAB8J7/O5yDBf1AMQBBxwQ6gMDPPjd5kGbwBDwMHXq1ABa0XBQ3md8AB31Gf/06dMDXAA6jAsYwQbaAe4ASAAE7YAZgBAtqYvm6MdzAMThETDDTm+b8aMH0ATUMWfACbagOTcNACKOB3IANcZMO+gH1MyaNSuMn/ECz4yB455++ukAdYAU5weeX4c9dMBuxsF8A3WMgWsZjsV7SjuMmbnmvMBW2kFv9KMv6mIvUM94aY/XeE7fPEdPbKQAwdTz+eS1J554IvTFTQyWIDFO5oY6eCoZM3ZwXqEL4dHMMddo9EHBIw/QYZ9rx7iox3UceqHRI488EoAdTz/nP3PF+YD273//++0Pf/hDsI869Mf8EiUANDNO+uE4QPQ973lPyL3hnls0AW45LxjT8ccf34DfFjKpWgoIMKulZKO0s2iB2X77WKC7A99p9u2bzT56mtn7Tzd74tHcfpfz5pjttrvZ0sVmzz1jhtczXvr0Dcl+Nnz2khDi85e//CV8WfAFww8KnkjuYPEF9/vf/36Ho/mi4ouLL9177733n+91CD/uxx333vADx3sqUkAKSAEpIAVqrUAUMLlh+oUvfCEAFdDABTq/a1xcAw/8NgE9d911V/BMUgcI4MKci3xAEU8O4MJvGgnruPnK7yLgQN4BchUAKFxYs40XF9z8LgIvgBNeQOCHi3du2HJhDkCx9ARool1ghja5kAcSACvAiwt6vFGE3eIRpAADeGUBNaAIAPGwXMAD4AL6ABSijrALQKQ9bAFIsI262MT2Y4AiwMTreOmwAYigLcbD8XjleB+9sMXhi9cBeIdYoIn/fW0k7QClvjYWbeh78ODBoR/sQg/GD0gBVZQlS5YEAMNmNALq6NO9vB4ySx3aYb7wquLVA4Y4zj2q9In2fnOctgFzrmuoy3iYQzRlrEAUxzMO/qIl+jB2ABHvMecJ5w99Ux/bmVPa5H3Ajv7Rm76pB4TSHu8zL4yLGwfYxXG0wU0Kxsg8A9O8BqThnQba2RbOw63RcdKkSXbfffeFEFdf38tzPJxoRP+EE+PBp02u7dDDzyUgEM/8SSedFM5DPiP0xecEzfGiApIAIu8zVuZyn332CVvTEd3GjRbGB9QClpyTFGCWwjUl9VSyq4AAM2tzu3CB2aQRufDYw48yu/qbZh880ew7PzCb+qLZ/geaPfiA2dhxZsuXmP3i9hxoxkuv3iGT7GufuzR8UbAPJl8GZJLly4IfQcCSHxvWevDj96Mf3Rq+7PgSPeaYo8MXIplkvXCXjS9fvvwuvfTSrCmv8UgBKSAFpEADKsDFr6/B5IYpAOgJf3idC3ou2LngBhK4WCfcEpgDGrkgBzSBDuADEMKbSBvUxVPkYZHAHxCAh4rfSgrPuTAHVgAU4AHwAOY8GQsX6e4l5beSC3rgA4gBdIAmvJ3uWcRWwIfCsQAr8AqYARVABwVw5gEIAVF4DoEuIIWHe9kYC8diE2OhT3ShDr/b/MbTBmMHfKgLdBM6ChQBR+gFVGAX7eD1wl4AChAFLGkL2EVX2qPQBzZy7YBGXEc4ZALfHh2FBrRDoW9sAD6p4695WC564JkEjtEV+/HuYj/20CfjRAvmELsYg4fSogu2YyveZtpgzjgHaBNAA9gAM/SmX+wHohk/+mEXNyLQhLFiD/NKHcbPsQAaxzE3zLtrxrxznqApcMZ5SgHYqOthptiOFswfWtCfh+ziSfekRWiKjdg6evToMLfMI15bQnfdWw2AYjtj5xoOm/CuMnc8J5cG40MTPMvUZTx8ftCH8x4HAzZzrnFOoi3tYAPjpjA/vK+SXQUEmFmbWzyYB4wx44dt7xFmP/+d2SWfNVv1ci7hz8YNZp27mPHFvmWz2fr1ZltzP4I7lAF7mV1+ta099Qy75ZZbQpjsZz7zmbDnJYUvuC9c+kWbPWtmyBj74x//OHyxTZ68f/ghXrlyhfXt2y988W3fnvsR7tChY/iS4Uv57rv/N2vKazxSQApIASnQgApw8csD6AFKgBh/jb8OVrxOHV4DCDxcEijkN4wHQODteAgoF+dc4AMDHEd92uR9LsD9OcdRxx88pw+ec0FPG561M9o3kjoAepvYwf8UX9foffI76zkOouOM2kjf9OW2eFu05/97OCv1HOwYC8+p45rQnyd/cf3cLur52jzv33XzfvwY2uB/2nU451hv2z2e3jd98L5nZsXG6HFRu3nPvarUj86za0o/Xs/XiNInfXgdwmq51sHDy40D/vo80h99+Jz6ecP7FLfH7fDXvV/XjL/Mn4/bz0WeYxdjxB6fYwd1ntM3D1+H6n24p9nPR567va4H/dKWf1aw3+fDdXBbOOd9vvzc8DXIHIeNvmUdr/M/YbFEvVH8+Ab8upBJVVJAgFklIRummVUrzT51ltlDD5gRe3/OZ8xO/aDZVf9p9uyTZoOGmJ19jtmoMWbnfsyMrLNJZZ/RZnf8wdbuNWiHNZjXXHNNqM2dsEsu+bzNnJlbSP7lL3853BW79trrrGvXLvbQQw+Fu1vve9/7Qow/dbibdscdd4Qfd+4Cq0gBKSAFpIAUkAJSoFkUAOIdIKMQ2Cz219NOvK6eAKiedqjv9lFAgNk+OrdfLxteN7vtx2aXXZJbh8laytPOMDv9I2bD9jbj/b/ca3b7T8xmTEu2q1s3s+NPNvvJL23ta68VBUzCXYm7Z/E3YSXc0SPrHokPCOMhJIk1K4QREXevIgWkgBSQAlKgURUAIm677bawrVaphWNZy8caQy+8RmgkoZlpCmGZhGr63tJpjim1DqGtJG8hfJF1e4Q8Er5ImKMXwiKBguhrhJkSJkp4Yym5FBg/oZvcXPbEM6XaXGp9wk3xpnlYZqnHp6nvIbC+hjHNMbWs49mSo1n6PUsw85VmmxHWa3K9VmxLFTySeGM9myxzi+YUwntZy8v5w/nM2l/Czn1tMO8V24+2ljqp7dorIMCsvcbt2wPrE2ZONzvjJLMli3OQ2X1XM/a27NLZ7K1tOcgko+y2bcm2DRxkdvU3zD5ydts+mJ5FNsmDSfgsa1TwWvJg8Tc/QKzNJHSWkBIBZvueBupNCkgBKSAFSlMAzxTQxUU6SVi4eeqZRgmHJJTQ17z52j5C/ggjZO0la/hIgHL77beHLSzYtgKPDRfZgAhQxpo3Bzouxvnt5GKc1wE6IoF8TR9hhEAp6//om/b5n/V/ACh90SbLUrCH/1lX51lbqcNFP8eyBpG1mtjKOkQS39C/b+fBmj9s5UH7wAWA6+GWrKXz9ZqeaMe3wEAv2gZEWS/JEhrGQj+8hn08WGtIIhiuD3z9JO2zNs9hBhgCWLCL9ZHAKG3yOmv9PFkSf6nHa56siGNom76xneMBW+aIulHoQi9uBFBYu4hGjIE6wDbaoCNrBRkvY6KeJzRiDn2NIdBGH/TF+kTmEKgCqNGddZOMg7WMhJqy5pH2OCfQHY0c/Firy1jpi/7pj7Z47mtEmTugmSgxosk8szDnG8eiJTYzLxzHmBgf+nB+8/+ECRNC/77+GNhz7yJbyqEfY2EtL5pyrtEPkMq6Ts4jbGU8HmKLVq4pbZNkyRNPYRd2ow2vk12WJEIq2VVAgJm1uWVNxhsbzX73K7MLP1X66Lp3NzvpVLOb/8ds193aAPOGG26wj33sY3bRRRebdWAbzdX23e9815577tmwdxgp3dma5PrrvxXuUn3yk58MX353/OIXtmzpUgFm6TOhI6SAFJACUqCdFOBCmYtt3+6BG6dAA1uXcJHPBTIXxsAiGT+BHoAJLw5r1sj2CixxgQ1IsCzEQyiBDJKfkOCOi2xgx7e5IBspv6H+OiAHKABk9AkwklQPj5LDKuDART8PLtgBKd+CAvBiHIAFtpC107f4wE7GCZRgCwAEtDBm4IN2gR1P2MJzjuW3HOACoByOAV8AE7jDDmDSM90CIUAzgERBF08U5GtYo+v/qEO7aMt4gBdswyY8plxvkEjIva1uM/a45xUbGC/P0ZfjPOMpMOXrCf10AsDQF50BZ/pmToEnh2X+Z9wAP3XQg/rYSF10JM8ENx+wj/Z8r09eZw6oRxvMCTCJ/tRBO9ePeujFOYCdnFe5XBYrQ9u0wdwDoWz/wVxjI/NC4ie85Z6QCBtol3OWdrlRAggzBm4c0B7zArSiF+cttjI+IBJYBDCJPkN/bAIsyRh7//33h3PV59Czx7qm3DygDwrn7IknnhhsZszUxUaSBLGFjrLIttMXWx27EWDWUfyadQ1krl1jduvNZt+4Jr+nMm5A165mRx9n9r0fme01MLzLlzQ/tOx/yQ+Xh8TwZTh27DibMWO6nXPOOfaTn/wk/ND4HmLr1q0PoRA/uOUH9ugjjwgwazbZalgKSAEpIAUqVQDPJN5KvEsAzPXXXx+8ROyZycU4WWPZzgEQAQ65qOdCm5urgIDXYxsTQOvss89uMwlY4sIabxAX89F9FDn+zDPPDK8DEngygTffS5LnXPTjEQW8gBP692ytQAbgA0TxG8xvM0AAwNEPgAp0ADi0C6wBDUQVeWZd/tI2YIznigeQA0BxHL/79OuZVwERB0wAh/YAFCAImOB/By6AiePQiusJ/vLc96vETs/EClTRn0OJr3WkPuCIXYCoZ9mlX9rjePpmnEAOc4MWZDJ1j1n8/MCTxzwBW9iK3fTB/8wVf3lODgnsBjY5L4BFoAwNCPP057QF8AJywB1jAdKoh52+5Qzzw16T7pWmXWAfKGQ7EuARyOfGBecENxY4xpP1YA9zzZyjHZBIP5wP2IP3lnnHVs4NthhhLL51CluQoCfgybhoH2+qZ71lvgBMItDQFqj084Zzn/PGvc2FAJNzKboNie/zyVjQl7a0TUml31qNfbwAs7Hnp3zrCH9dvcrsjp+afecb7N5buC32pfzwWWZf/JLZnnvlQmvNQogEIa+ssYwWvqxGjtzHXn55ZdgbibuBJPDhzm6fPn3thBOOD3uI8cXElxCQyhf9BRdcUP6YdKQUkAJSQApIgRoogNcOeGHvZiABCOAmKQABvHDhjyfIAZOLfEAHKAB8qAcs8D9QCKABIhwbBUxglPe4yMajRX9caOPRoV8u6gEGXzdH+//yL/8SIIFCPyxFoS+gCG+nhyMCVXjvfH0lSfY8syiv4UUFLjyUNg6YAJKH69IfdQEWxgAwMV5AhLBeB0zsxFMI1FIfEOI9IIf3ACmgEVuBKF7HFl+7B4x69l3awSbGQD9AGV6v3PXGyOAlZY58awwgnIeDK9creJl9/0uOZ76AbNoBurCd47lhgB3YB4gx/z5WdMY+2uamOfDoHlXfYxP9sR3tOda9qhzLPKIHNxToG5jFRvcyemgr3mFgDS+5t4UHm3rMA3NN1n3OFy9EiGEzY+U9rs/QHRgHrBkTwI1m6Mj5g+Y8xwb0Y1xALXrTBoDJHFDfAZP6zCXH0i5OBDyP3ATxcF7OWWxlX1T+5zyhfbycjB/vPOOgP27cUPCqMgZ0JCyXMWotZg2+0BqgSQFmA0xCzUwAMl9/Pbcm82e3mj14X25dZrSwNvOUU81OOd3s8CPNevZqg0uq8aPA3Ti+pKOFLx5+bPhS832W+GLhC7NjR+5I7hpe97TVftexvRb310xTNSwFpIAUkAKZVABQ4MKd3y1+y/i94gLat3zgdd/WxNfzUY/fQn4neZ8LdN/ew7di8N9RB4HodiZcfAM8rEPE2+V9cQwX6XhVAVC/qOc3l2Pco+UAyV/frgQvJVAHfHo93nO7HBR92xDf/iO6jYlvX8JrvlUFk+6//b41Ce+jkW9VQR1vn9eiW4r4dhXY4tuX+LYs3g6v+5o+r0ef0e1R6MP747jo9iXUQwu3ydcI4kUEAj0E17PBRrch8bH6Fib+XrQPbjwAqcAutvOeb+vh2674tiPuqUV3r8dfnyuvTz3fwsS3CfHnHhrrHziuxbwt3iNkFgDkXKUdNPPtQ9CR+rTFmDjO54S6vqeqa+m6e2izzyWashc6Ia8eHst7nIeMgWs9jnHdfJ0s7/tnxj8vtOVjcB2UWTaTX6cmwMzmvL49KsJlSfzz2vrcnpfz5+Y8mxTWW06YlEsAtNtuZl27ZV0NjU8KSAEpIAWkQEMpwAU+F93xTKTABhfuUQ9WMcOBBtoCFvzmb7FjWuF9vJAejlvJeBstayw3IfASFsv4WsmYOQc5pzgP02ShraQvHZsdBQSY2ZnL4iMBNrduzQFn7lYku/nu4LEs3ohqSAEpIAWkgBSQAtVSAC8Qj/jFu3u43AuZpj9vi2NKOS5N281cJ+qdrGQcvi60UbSt1rgKaeIeYp1TlZw5rXesALP15lwjlgJSQApIASkgBaSAFJACUkAK1EQBAWZNZFWjUkAKSAEpIAWkgBSQAlJACkiB1lNAgNl6c64RSwEpIAWkgBSQAlJACkgBKSAFaqKAALMmsqpRKSAFpIAUkAJSQApIASkgBaRA6ykgwGy9OdeIpYAUkAJSQApIASkgBaSAFJACNVFAgFkTWdWoFJACUkAKSAEpIAWkgBSQAlKg9RQQYLbenGvEUkAKSAEpIAWkgBSQAlJACkiBmiggwKyJrGpUCkgBKSAFpIAUkAJSQApIASnQegoIMFtvzjViKSAFpIAUkAJSQApIASkgBaRATRQQYNZEVjUqBaSAFJACUkAKSAEpIAWkgBRoPQUEmK035xqxFJACUkAKSAEpIAWkgBSQAlKgJgoIMGsiqxqVAlJACkgBKSAFpIAUkAJSQAq0ngICzNabc41YCkgBKSAFpIAUkAJSQApIASlQEwUEmDWRVY1KASkgBaSAFJACUkAKSAEpIAVaTwEBZuvNuUYsBaSAFJACUkAKSAEpIAWkgBSoiQICzJrIqkalgBSQAlJACkgBKSAFpIAUkAKtp4AAs/XmXCOWAlJACkgBKSAFpIAUkAJSQArURAEBZk1kVaNSQApIASkgBaSAFJACUkAKSIHWU0CA2XpzrhFLASkgBaSAFJACUkAKSAEpIAVqooAAsyayVq/RNWvW2Mc//nG799572xo9//zz7Tvf+Y517969pI7eeOMN+/znP29HHHFEaLOVyyOPPGLXXnut3XHHHda3b9+6SxGd52uuucauvPLKVDZh/9///veyzodUHdSpkuuBDocddlidrFC3UqB0Bfx79uyzz97p3C30XlJP1focNNr3Xemq6ggpIAWkgBRoJgUEmA08W8DDt771Lfv1r39tY8eObbO00MUCx5x11lk7jWry5Ml2yy232H//93/bV77ylR3aK1UCwGzkyJEBUrHl9ttv3wFwki6iZs6caR/+8IdtypQpoTuHKH/90ksv3QF6o31E7UsC7p///OclAzM6zZs3byeQy3cBiJ0XX3yxfTBIMCAAABsKSURBVO9738urXSWwx3gpcbBE38MPPzxxiv7xj3/Ygw8+2DYXpc5j2vr1uDGB3pynN9100043AKLnEud1/PORdlyF6lXrwj7ah+v4wx/+cKeuk24a1cKGUrVJAyb1tjPNZ7PUcVdSHz0uvPDCxO/Z+Hv5Pvfef6HPQSk25vu+K3fu4t/DfBdFbwQxrquuuiqYGD+3/dgVK1a0fXbzfTaOP/74hrkJWIreqisFpIAUSFLAv/94r1EcHLWaKQFmrZStsF0uLH784x/b1Vdfbc8++2wbZPgPOT/gxxxzTF7vTtKFQzUuVuLtJl24xC+iHJLcdi4mvvzlL9u5555rTz/9tN12220GKDBWvLLR96NgjaTxi0navuCCC0qGjEIAm+/isNiUFrtYzHd8Gq9GEuSlOa6YzWneL/ciNE3b+eok3bigbtwW6gHZaT2+ldhUzWPTgFs1+yu3rUpumpTbZ7MfV2huS/0Ozvc5KFWjfN93pbZDfb53rr/+evu3f/u3cPOHc4SbjH6xFP0ejH9ved3PfvazdvfddxeMvCj3+7ScMekYKSAFpEB7KMB3II6WxYsXJ95Abw8b2qsPAWZ7KV1iPw6Q/fr1a/Pk7Lrrrm0/7Pfcc09oMV+oa9KFjF+sHHjggeGuctz7E/V+5gvDjbebdOESreM25gt15PgBAwbYnDlzAnAClEDEFVdcYV/96ld38l7FL7jiwJlvDFGvF97S9evXW1IIW74LwChIR9vCE/uFL3whhB67ZyqfVy1qm9+ZX716daJnN366JHlF/LWPfOQjAdj50nJvrkM6XgXe++AHPxggLJ/3L+pBwH4uHleuXGlnnnnmDvb5ebFx48YdQrf95oEDH/bjwYh7INL0zzE8Xn/99Z3AMd/8+HhPPfXUEPpMSHk01LiQxyXqJfZjks4z98BH5zd6bFR7zofBgwfnBd/4jRk/50888UQ77bTTwjwOHz58h+iAeBSAax4/Fu15j885dkTPc++Xm1PRyIOki/moF8rbHDduXPhs5rOT8yJ6gyZ63vJdFj3W23TPV3R8nGd77LGHMZ/xccRvrBT6bJZ746HY+RSfv+hz/z/pMxA9r+Jaud7R86tQW7Rf6fdd1B5uZHKzJt9nN99PWBSo+T6LRx4k3YTM51H1PprlBkyJP+uqLgWkQAsr4Ncv/EYSnZUUoZUleQSYDTib0TvE3//+9xNDIPmB5gI03/q0pDvffjHiF8JROIx6KpAkfmEa/eH3C9N89aJ9/+EPf8i7RjB6obhgwYI2YC501z5+YRK9MM43Bi6KAXGH3HyhxxiQr2/X6vTTT99BmzvvvNNon4vnQp7PuCcoHmZcbD1oElj5BfkhhxwSPAFcIPrcOAByjvh63SQY9zDhqI7e7s033xzOr7gmSV5E75f5JkSbc8y18jW/pfYfD5tmfrxvoCl6cyUedhK90I3f5IhfVEc94Gh10kknBc+6a5PPbiA8Oue33nprGLP3F7cx+lUTvzHjmvuNAIeHfDZEx7Bo0aJwE8DPg+hnDk+Th7NHP2/RzwSfvaR1vIVC3QvZGQWM6HnrN1OS7PTzNekzGv9sJYWZMsZ8n814FESar/xC5xNeu/j8RZ/z/9SpU+2iiy5qg2P/DMRh2LWaMWPGDp9d5vDTn/506IcbNUk3DKrxfRcH43yf3Xya+TniN1OSwDHpJmQhj2o9IibSnBOqIwWkgBSoRIEkx1Ej5ACpZEyFjhVg1krZCtrlBxaw5AL2m9/8ZptnL9qkXwjnu3jK90NPG35X33/kTzjhhB0ulAutaYpfICWtS4zCSqEwp6inkotPDwnm4ippfSS2x70qDsvxi87oGKKwQBuFwtSS7I1eaCd5hYq1meR9jF/YFUvUkwS+8bv8ceiIz030oi4auvaOd7xjB69DPES5kLfG58TPq6TwOPegldJ/vhscUciMruGKn7NRzePz7za65zkp6VUcGOKQxjHxz03aj3wSuCV5bPLZED/fgJPoDYokbxqf+fg5RD3C0/v06ZN4JzXpvC1mZ7yPOMynsTM+vrhXLPr5JarDz5V8n8208xKtV+h8GjZs2A43mZK+H6LnVL55jGuTby27txW/QRC9uVHJ952f24U+u/k05ByKh8d6exxTTmh/od+McuZSx0gBKSAF6q1A/PosX46JettZzf4FmNVUs0pt+frLyy67LISU+QX6888/H9YoeqhZUghpvh/1+F3h6MUKx8QTycSTNvjQinneil1sxS/iHCp53ddl/uY3v0n02sYvzKMXItFQRe8jX5hgPi9loQQ/ca8MHqO99tqrbd1RIa9r0ntxCI9elCWdRkkXXfHXomCRz+sYzUbs4aD5wjX9/EoCw2iimmjYbKHwyHg25EL9p1kHG/XgRL23fEYcQkiSdd1117WFL6NtPntd93hYZz67qe/nXSmZnZNu4CTNgWuQ5B2Pgl48yiH+GXVwiXozo7bn+6wn3YgpZCc3uwrdjMjn9Yt7Ht02X1tbCFrx3hb7bPq8Jn1H+HvxzM1JIdLeD8cUOs+j7xWCwiQ98Fb6TbNCkAt0J31nJ0F2vu+m+Hmeb0yFbmJG4TLp+zPpJkWhG5iF3qvSz6uakQJSQAq0qwLxm/aFnBztaliNOxNg1ljgcpqPevbwTviFhF8EFQovor98P+r5QtdYz1nMg+btRkNNky5cohcIfqc/37YoSRejGzZs2GE9ZhxIo1656EV2vjHkA+uk9XFJuvnFbty7wOtRwCu0pigeHpvGIxodd9KFW/y1QvBNW4Uu3JJA1c8Hjo16EwuFr8W/NOPhkfmy8Cb1H71wzfcZirYfhyyfD6IAouds/HxKuouY1m5vK8lLU+hzH//cJB1fzAYfn3th/SZU/DzIt+bDz/WhQ4dajx49EteKlmpn1JtIaHU0nDkOkfnCdTkurkfSDQ7//BYKaWcOyl2DGf+OLXTzJurFi4a6cqMj+p2CPX6+xbXy8yX6OQUio987aZYelPJ9Fz/H8v0+JIVwxb/Tkn4f8n13FrvBp220yrlq0DFSQAo0qgK+BMZ3UXA7a5UFv1F0EGA2ykzE7OACZ+nSpYnbfxRKHuIwEb9wLiV0Lc0FPRcdtBldvxZfj0M78RCqKDzHoYAPIV7MDh06JIbsJXkVHFq4GIuG38Uv/qNhmr6mKb5+Nd9dpejFfDR7YqEQxqiG8bDC6MVZPNFHkvaFEvz4ljPROvEQvnwXf95X/OKZGxp+MyPedyGYKnSOxdfYRcdZqP94PZ772st4qCvvEToe7cs9OkkXrfGxYb+X+FrWeJIqD2MH8ChRCC8W4lfMCxi/MI9rF4WQYusTHTjwXMeTEBUL8y3VTteBdh0oH3/88ZDhuZCd8fOVflkLGM2Y7bCIttHPb5rPZqlf8X6OJ51PvibZv2v8BmDUGx/dWioeZRE9r9xjyHcX62A5r6PfQdw0iy4ViH9OKv2+KxSiWygiI+m3Ca3i3w35bkbluxmXBK2l3rwpda5VXwpIASnQ3grIg9neiqu/nRTwC63oG/nC2eJAE/e4FQpd8x/xYllQky464jYm7UnpF4XY6HdskiAofmGHByAfiEQvaIBHB4mkMURD4+677z67//77E9e1xkPo3NZoyG60TjSsznXIt29bVINoOGWaL5qkOoW8hWiTFGKab66iEMKYCNd1kIueG9EMq9HwvHyhrknnXHSP1uj6WQ9Djfcfnf+onbweh2C8cVzcU6LnYXxek+Yt2l5au6N6JsFbvgzPce9YmlDU6Biidz0LnQfcBEr6TMUBOF9EhPfp/aFRsQyhUU3++Mc/hq0oCLUutI7Sb1b5OXXDDTfYk08+2baPZHTsfL6jGafj4cDxaI9yflai3t2k8yl6HvJZ5rtnt912C4CIPWTF5uYZd6ujn/XoeZW0jpSxRec2X0gx/RT6zk77fRe1p9DvQ/y3JR6aGz8fo/sdR7emimba9jb9/XwRFkr4U84ZrGOkgBRoZAXSXPc1sv1pbZMHM61SqicFaqBAIU9BDbrLZJO+Ztn3Uc3kIMscVL6w7zKba5fD6j2f9e6/XURWJ1JACkgBKSAFaqiAALOG4qppKVBMgWLhlMWO1/u5RDueEEZ67KhAsfXajaBXNNyYqIV6fyZ0PjXCWSEbpIAUkAJSoJkVEGA28+zJ9qZVwMPYSsk+2rSDrbHhhPdR8oWk1rj7hm2+mbzj0dDaen8mdD417Cktw6SAFJACUqBJFBBgNslEyUwpIAWkgBSQAlJACkgBKSAFpECjKyDAbPQZkn1SQApIASkgBaSAFJACUkAKSIEmUUCA2SQT9f/bO3cQK5YgDE8saCAGgmhgoiAYiIEgJibqhppqdI1UjDTxragoioKolws3UhEUNPQVmJiIiGAgGIkIgiYmgvHlP1CH2trqnjnsrHuu8220u2emuvrrnjn9d1V34yYEIAABCEAAAhCAAAQgAIFpJ4DAnPYWwj8IQAACEIAABCAAAQhAAAL/EwIIzCltKG3QkR2kvdDuls4jK+3smB2OPYmP036Q9mLvaDkJy7Zr/6S6tNWVzyEAAQhAAAIQgAAEFocAAnNxuLeWGg++9jdE8dmnSMuONagdCjvfYxAmOafvdwuk7BB7HSK+cuXKRu2jA+LtR76dOnVq9GdtF0x/CPqOHTtm2fGf+cPLZVO+dD3APCvf18Ufer9kyZJGB6Dv27ev2bp167g+2Q6kfqdPXWiHpJvf9rc+sz4Z7eqzzHa8vsT+1q1bs/w0e3b4e2QaD6Q/d+5cc/LkyXE9jatvUzvc/fnz57Oe01K7tpVhRuJ1+r/3J3KJvM2O9Q39bX0i9pesLLvf18P3W8+utqtr6bOMW+Tt740+yz/5Iw7x+ao9G7qvZNffp+vu3bs33m24zaZ/7mr9w9uMbdb2HPt7W78UuAACEIAABCDwPyGAwJzShqoJtxg1tIGdBs5eJExatSxqWhOvNRHRteyaeO1qYyGui/VWe3z9+rXZtGlT8/3791kixQvfGi/V9cmTJyNBZ9etWrVqZKvts8OHDzc3btxo1q1bNxqAW3RbdT9+/Hhz4cKFWYLXM4k++f7z69ev5tChQ82ZM2dGtu0nTnDEgb8/jP7q1avNhw8fmg0bNoy5qE+W/MomT+JEg/fxy5cvIyGVicsat1jv+JzU2rTGL/a369evNzMzM+O2OXjwYPPgwYNZPHVPLN/ErdWrNKmUPd/xf7WzGyd9rnX958+fR0LMytFEgf6ufeb7hM6zjD9tE0SyLUGqH+vr+j36H99/JbsxG8Pb+fjx46wMkSwTQ/3n9OnTI3+WLl066ttZG/pnU75s3749fQ8vVlbKQrwfsQkBCEAAAhCoEUBgTmH/sIHxrl27mr///rtRJMUiAT7iINfv37/fXL58uXn//v2oJhadePz48ejvT58+jSJrPjqhgU4cBJfEYoyq+Fn/a9euNW/evBmJE0XF7t6922iw3XZYutVBs/sHDhxo3r17N77PRwC8z22RztJ9NvAWi0ePHo0G/mvWrBmJvH/++acxH6JoLJ0hGIV/JpBr0Wff3WoDbl9OLNOziNyz7hzr4u2VBL6/pjYw9n316dOnY6FbExtdouR2zebNm4viMqurZ5q1YVZ2WxR+kjTw2oRJ/CwTvGvXrp1znmdmc5KJmaw/dj3rscsE07Zt20Y+t2VdvHz5ctbETCbi9+zZM3pOLfKdvZeiUCzZje1m/eHixYvNsWPHZkXtsz5u/ULvUGuXWEffhuvXr08na2xyoW0iKL4bLCPC3v0meDWJKOGrdz4R0Cn8AsclCEAAAhBoEJhT2Als0CLXNKBpS2ksDaQ1QFHaoqJuPg1SNiUGfRpa17TFOFtv6WzyVYNMzfIr+vHq1auxaPSIY/RM92jApPuyyIQN7GoD6tp9Jjx9+qYXIRZFOnr06HhgXxLb2f+zQXWbYBGPGL2KjKx99P8YYfQsnj171uzdu3d8exxwRp/j323tbn3HRER8XLzYffjw4Th6UxIbXSYyVIb6q8q+fft2GrnMHtvINLZDVnZbFL60JjkrP0b74jVZCqw9J1bnrinFbWVFseKFa5Y+W0r/zSajzHb8LE5+xWfOBJPuz9LDbYJKEXHztyQw/bUlu74/qEybVLMJJs86axsJyyNHjsx5d+r/lmbt+7/K8GnsnmlM1dW1nk9p4snbX7FixfgdpecrRmGn8KsMlyAAAQhAYKAEEJhT2PBxUOsFRSY44mA+izrURE8pOpilSfqBajYou3PnTrN8+fLm5s2bc1I2s3LMr507d84RUr78UkQxs+nvi1HCKFS7ikZxr/kvoayfLuthY3qsF5yKSviBaSasSxHFTAxlERcvWLMoqrdjg9pS+rWPVCoSbdGkUn8rCTbvh3H+8eNHo7WVfs1k6XGNTLN2LaWaZinCXdtS13lhVRINus5H2fW3X59YE7JtqbPfvn1LU3J9HbyYimWVRHZNxLYJ3JjGbZNPlsLv+0eWHu1FXCbOxE7ZDzW7nnltvbP1KWuP2vs2W2cabWd9Jz5npfdZfN49R000xlR5nzUyhV9luAQBCEAAAgMlgMCcwoYvpXYp/VTr0ZSS6gVcLYVS6+raojRd1sS1CTlhtIFgaZAdB1XeL90fB0t+UFYSLKXorezF6IMNOGMEwqeu1VJxo7AriZiSYPEDT1t7mXW/mAIYudQEhy87q4sfwNoGPzE66Zmqv/lBbfTXUpBtfZpYnjhxojl//vycjYOsj6gtffQ8cjQfVRcN+v16vIxXJtjb6m4bNNXSf+NnFhHTJEC2QU3b5ILvw7Vn3K9fbLNpfbqUMZAJ1y6pw/MRlzZhYu8pn4Fh3H0fjv25JL6icFP6dHwXmi0Tn37taGltrGccJ7pqvrSxt/bevXv3nI20ShkZcRLC97PIqZaSPIVfa7gEAQhAAAIDIoDAnMLGjmIqrofzgqMthUyD1bZ1YZmAyCJ//ro4ALUB/erVq8cbYkS02aDaBn1v376dlVbr6xVTfL3daNPfp+hbrFusV5ZeK/tZ1Ky2/soiM10HxxbxzLqfFwU1LnFDp9jOWXTS11dlZzvIxhTimsDM+urGjRsbvx7T1zHjE0WQ91HpkqX2iILDM+0Szc0mHMzXLNrZ5VWRMdd9bZvDdJ00KPWXKLTsuox3/F8U47W6d+USJym8f/4Z1bpFtVvcsTeLCsYJiihcvV1F0n2/qU2y+YmEmHJuHDN/aiza3l+l9i71H/lR+17o0je5BgIQgAAEIPC7CCAwfxfpjuW0rZlrS3m0QfOVK1fGaXM1wZBFBjNB6gehtobp9evXszbNUSTMRwDsOouQxUGn1itt2bJltFZT6ZU+suVFht/pNLNZuk82a9E/i0hpYxHbybU0UM8GeDG65Aecce1iLSIk/23nSbOp8mpctFHJpUuXmr/++mu0W2m0X5pU8O2dRf7iurrSNRrAZxFi3a+ooyIvZ8+endOuXezH9ElLg5yEaZugs8exFBmvDfTtXp8erIkcH8GPvsb2iP7VUoqzKJ18MEFtvlp7+Ih0JmRiZDa+H2o79mafqS4+CyCuhZ10AqGULjwfu7Hf+TYs1Td75u2++FyIc2wT7TqtZ1g/msixdqmloMcJr1hebfOjjl8xXAYBCEAAAhBYcAIIzAVHPFkBWTTBpz3aINZSp/yOqH6n2Z8/fzYvXrwY7TQYN5swQZalrtUGVZa+pbJ1tILEm47H0EYs+rGonw2WJTb9Gim/uYh8krCTSPX3ZWdJxjVR2bqr7L5S6q9FTOTDsmXLRmJI/8sG+dmaK5+25tMmxcDSgzMB4Tcj0bXWLhLQPooTN1yRX1n9om9+g5+sLrV1iRZBqkVq7Brvd0wHNp9KGzfZBEhpY6LSmlilgCr1dv/+/aP+Ivueiz1lpY1VfJu1tWktbTY+zTGlsdT+tbRUS6HUrsb2Y89ydl/0367NImo1AZ3tUmq7K/t6yr6JV++jrvHrFrNzWs2O52RtlKX763pfD01kmJ9ZWnJmV2I/MvL3+n6T2SyJurgWNG6oVXpOZa+UXh3FdPTbnkfZaEt/n+ybhqshAAEIQAACC0cAgblwbBfFsgbo2sLeIlslJ0opY21rjhalUgtUqGfV5biPBXKjd7NDasPe4WEQAhCAAAQgAAEIQGBeBBCY88I3fTfHdLWSh5kIadsMaPpqO7lHSlmbmZkZpZVapOrff/8tbkozeQmLe8cQ2nBxCVM6BCAAAQhAAAIQgECNAALzD+sfcV3YH1a9eVenbSfQeReAAQhAAAIQgAAEIAABCAyYAAJzwI1P1SEAAQhAAAIQgAAEIAABCPRJAIHZJ01sQQACEIAABCAAAQhAAAIQGDABBOaAG5+qQwACEIAABCAAAQhAAAIQ6JMAArNPmtiCAAQgAAEIQAACEIAABCAwYAIIzAE3PlWHAAQgAAEIQAACEIAABCDQJwEEZp80sQUBCEAAAhCAAAQgAAEIQGDABBCYA258qg4BCEAAAhCAAAQgAAEIQKBPAgjMPmliCwIQgAAEIAABCEAAAhCAwIAJIDAH3PhUHQIQgAAEIAABCEAAAhCAQJ8EEJh90sQWBCAAAQhAAAIQgAAEIACBARNAYA648ak6BCAAAQhAAAIQgAAEIACBPgkgMPukiS0IQAACEIAABCAAAQhAAAIDJoDAHHDjU3UIQAACEIAABCAAAQhAAAJ9EkBg9kkTWxCAAAQgAAEIQAACEIAABAZMAIE54Man6hCAAAQgAAEIQAACEIAABPokgMDskya2IAABCEAAAhCAAAQgAAEIDJgAAnPAjU/VIQABCEAAAhCAAAQgAAEI9EkAgdknTWxBAAIQgAAEIAABCEAAAhAYMAEE5oAbn6pDAAIQgAAEIAABCEAAAhDokwACs0+a2IIABCAAAQhAAAIQgAAEIDBgAgjMATc+VYcABCAAAQhAAAIQgAAEINAnAQRmnzSxBQEIQAACEIAABCAAAQhAYMAEEJgDbnyqDgEIQAACEIAABCAAAQhAoE8CCMw+aWILAhCAAAQgAAEIQAACEIDAgAkgMAfc+FQdAhCAAAQgAAEIQAACEIBAnwQQmH3SxBYEIAABCEAAAhCAAAQgAIEBE0BgDrjxqToEIAABCEAAAhCAAAQgAIE+CSAw+6SJLQhAAAIQgAAEIAABCEAAAgMmgMAccONTdQhAAAIQgAAEIAABCEAAAn0SQGD2SRNbEIAABCAAAQhAAAIQgAAEBkwAgTngxqfqEIAABCAAAQhAAAIQgAAE+iTwH49rbFiYwwiv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257716" y="4142556"/>
            <a:ext cx="6195287" cy="2296640"/>
            <a:chOff x="257716" y="4142556"/>
            <a:chExt cx="6195287" cy="2296640"/>
          </a:xfrm>
        </p:grpSpPr>
        <p:grpSp>
          <p:nvGrpSpPr>
            <p:cNvPr id="25" name="Group 24"/>
            <p:cNvGrpSpPr/>
            <p:nvPr/>
          </p:nvGrpSpPr>
          <p:grpSpPr>
            <a:xfrm>
              <a:off x="257716" y="4142556"/>
              <a:ext cx="6019299" cy="2296640"/>
              <a:chOff x="6864425" y="4120109"/>
              <a:chExt cx="5187143" cy="1944683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22578" t="21792" r="16642" b="37700"/>
              <a:stretch/>
            </p:blipFill>
            <p:spPr>
              <a:xfrm>
                <a:off x="6864425" y="4120109"/>
                <a:ext cx="5187143" cy="1944683"/>
              </a:xfrm>
              <a:prstGeom prst="rect">
                <a:avLst/>
              </a:prstGeom>
            </p:spPr>
          </p:pic>
          <p:grpSp>
            <p:nvGrpSpPr>
              <p:cNvPr id="23" name="Group 22"/>
              <p:cNvGrpSpPr/>
              <p:nvPr/>
            </p:nvGrpSpPr>
            <p:grpSpPr>
              <a:xfrm>
                <a:off x="7051133" y="5257800"/>
                <a:ext cx="314516" cy="670400"/>
                <a:chOff x="6405423" y="5485006"/>
                <a:chExt cx="314516" cy="670400"/>
              </a:xfrm>
            </p:grpSpPr>
            <p:sp>
              <p:nvSpPr>
                <p:cNvPr id="16" name="Right Arrow 15"/>
                <p:cNvSpPr/>
                <p:nvPr/>
              </p:nvSpPr>
              <p:spPr>
                <a:xfrm rot="17707124">
                  <a:off x="6300075" y="5900524"/>
                  <a:ext cx="360230" cy="149534"/>
                </a:xfrm>
                <a:prstGeom prst="rightArrow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6412368" y="5485006"/>
                  <a:ext cx="3075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</a:rPr>
                    <a:t>N</a:t>
                  </a:r>
                  <a:endParaRPr lang="en-GB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8" name="TextBox 17"/>
            <p:cNvSpPr txBox="1"/>
            <p:nvPr/>
          </p:nvSpPr>
          <p:spPr>
            <a:xfrm>
              <a:off x="3966292" y="6069325"/>
              <a:ext cx="24867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Map Created in Google Earth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791798" y="5832259"/>
            <a:ext cx="5135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Map sourced from </a:t>
            </a:r>
            <a:r>
              <a:rPr lang="en-US" sz="1400" dirty="0" err="1"/>
              <a:t>Taskavak</a:t>
            </a:r>
            <a:r>
              <a:rPr lang="en-US" sz="1400" dirty="0"/>
              <a:t> E. &amp; </a:t>
            </a:r>
            <a:r>
              <a:rPr lang="en-US" sz="1400" dirty="0" err="1"/>
              <a:t>Akcinar</a:t>
            </a:r>
            <a:r>
              <a:rPr lang="en-US" sz="1400" dirty="0"/>
              <a:t> S.C (2009) ‘Marine records of the Nile Soft- Shelled turtle, </a:t>
            </a:r>
            <a:r>
              <a:rPr lang="en-US" sz="1400" i="1" dirty="0" err="1"/>
              <a:t>Trionyx</a:t>
            </a:r>
            <a:r>
              <a:rPr lang="en-US" sz="1400" i="1" dirty="0"/>
              <a:t> </a:t>
            </a:r>
            <a:r>
              <a:rPr lang="en-US" sz="1400" i="1" dirty="0" err="1"/>
              <a:t>triunguis</a:t>
            </a:r>
            <a:r>
              <a:rPr lang="en-US" sz="1400" i="1" dirty="0"/>
              <a:t> </a:t>
            </a:r>
            <a:r>
              <a:rPr lang="en-US" sz="1400" dirty="0"/>
              <a:t>from Turkey’  </a:t>
            </a:r>
            <a:endParaRPr lang="en-GB" sz="1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6793592" y="1044303"/>
            <a:ext cx="5135218" cy="4754880"/>
            <a:chOff x="6793592" y="1044303"/>
            <a:chExt cx="5135218" cy="47548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93592" y="1044303"/>
              <a:ext cx="5135218" cy="47548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Oval 12"/>
            <p:cNvSpPr/>
            <p:nvPr/>
          </p:nvSpPr>
          <p:spPr>
            <a:xfrm>
              <a:off x="9941859" y="3891326"/>
              <a:ext cx="322729" cy="31312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623611" y="3199630"/>
              <a:ext cx="95922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Anamur</a:t>
              </a:r>
              <a:endParaRPr lang="en-GB" dirty="0"/>
            </a:p>
          </p:txBody>
        </p:sp>
        <p:cxnSp>
          <p:nvCxnSpPr>
            <p:cNvPr id="20" name="Straight Arrow Connector 19"/>
            <p:cNvCxnSpPr>
              <a:stCxn id="14" idx="2"/>
              <a:endCxn id="13" idx="0"/>
            </p:cNvCxnSpPr>
            <p:nvPr/>
          </p:nvCxnSpPr>
          <p:spPr>
            <a:xfrm>
              <a:off x="10103223" y="3568962"/>
              <a:ext cx="1" cy="3223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1420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43" y="86900"/>
            <a:ext cx="11535652" cy="91824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ADDITIONAL THREATS TO ANAMUR NESTING BEACH</a:t>
            </a:r>
            <a:endParaRPr lang="el-GR" sz="36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111193" y="17904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l-G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14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/15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33473" y="5868182"/>
            <a:ext cx="1202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</a:t>
            </a:r>
            <a:r>
              <a:rPr lang="en-US" sz="1200" dirty="0">
                <a:solidFill>
                  <a:schemeClr val="bg1"/>
                </a:solidFill>
              </a:rPr>
              <a:t>2020 MER</a:t>
            </a: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ÇED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68948" y="4343197"/>
            <a:ext cx="1202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</a:t>
            </a:r>
            <a:r>
              <a:rPr lang="en-US" sz="1200" dirty="0">
                <a:solidFill>
                  <a:schemeClr val="bg1"/>
                </a:solidFill>
              </a:rPr>
              <a:t>2020 MER</a:t>
            </a: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ÇED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543" y="1005143"/>
            <a:ext cx="8697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LACK OF MONITORING &amp; PROTECTION MEASURES </a:t>
            </a:r>
            <a:endParaRPr lang="en-US" sz="2800" dirty="0"/>
          </a:p>
          <a:p>
            <a:endParaRPr lang="el-GR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105733" y="2224567"/>
            <a:ext cx="6213307" cy="3927331"/>
            <a:chOff x="301653" y="2149577"/>
            <a:chExt cx="6213307" cy="3927331"/>
          </a:xfrm>
        </p:grpSpPr>
        <p:pic>
          <p:nvPicPr>
            <p:cNvPr id="9" name="image11.jpg"/>
            <p:cNvPicPr/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1653" y="2149577"/>
              <a:ext cx="5452376" cy="371860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727155" y="5553688"/>
              <a:ext cx="27878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© MERÇED - August 2022 </a:t>
              </a:r>
            </a:p>
            <a:p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906" y="2360990"/>
            <a:ext cx="6368323" cy="358218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947977" y="5628678"/>
            <a:ext cx="20902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</a:t>
            </a:r>
            <a:r>
              <a:rPr lang="en-US" sz="1400" dirty="0">
                <a:solidFill>
                  <a:schemeClr val="bg1"/>
                </a:solidFill>
              </a:rPr>
              <a:t> MER</a:t>
            </a: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ÇED – August 2022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0363" y="2310796"/>
            <a:ext cx="6215982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Signs of a mass emergence of hatchlings </a:t>
            </a:r>
            <a:r>
              <a:rPr lang="en-GB" sz="3200"/>
              <a:t>from </a:t>
            </a:r>
            <a:r>
              <a:rPr lang="en-GB" sz="3200">
                <a:solidFill>
                  <a:srgbClr val="FF0000"/>
                </a:solidFill>
              </a:rPr>
              <a:t>unmarked </a:t>
            </a:r>
            <a:r>
              <a:rPr lang="en-GB" sz="3200" dirty="0">
                <a:solidFill>
                  <a:srgbClr val="FF0000"/>
                </a:solidFill>
              </a:rPr>
              <a:t>nests 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371778" y="3388014"/>
            <a:ext cx="1264525" cy="16254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96000" y="3388014"/>
            <a:ext cx="1806348" cy="16254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949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1" y="-761"/>
            <a:ext cx="12192000" cy="685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063" y="448812"/>
            <a:ext cx="10503082" cy="825315"/>
          </a:xfrm>
        </p:spPr>
        <p:txBody>
          <a:bodyPr>
            <a:normAutofit fontScale="90000"/>
          </a:bodyPr>
          <a:lstStyle/>
          <a:p>
            <a:r>
              <a:rPr lang="en-US" sz="3600" u="sng" dirty="0">
                <a:latin typeface="+mn-lt"/>
              </a:rPr>
              <a:t>In Conclusion</a:t>
            </a:r>
            <a:br>
              <a:rPr lang="en-US" sz="3600" dirty="0"/>
            </a:br>
            <a:r>
              <a:rPr lang="en-US" sz="3600" u="sng" dirty="0">
                <a:latin typeface="+mn-lt"/>
              </a:rPr>
              <a:t> </a:t>
            </a:r>
            <a:endParaRPr lang="el-GR" sz="3600" u="sng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063" y="1030222"/>
            <a:ext cx="1140171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We encourage the Turkish Government to: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Ensure </a:t>
            </a:r>
            <a:r>
              <a:rPr lang="en-US" sz="2000" dirty="0" err="1">
                <a:latin typeface="+mj-lt"/>
              </a:rPr>
              <a:t>Karaağac</a:t>
            </a:r>
            <a:r>
              <a:rPr lang="en-US" sz="2000" dirty="0">
                <a:latin typeface="+mj-lt"/>
              </a:rPr>
              <a:t> and </a:t>
            </a:r>
            <a:r>
              <a:rPr lang="en-US" sz="2000" dirty="0" err="1">
                <a:latin typeface="+mj-lt"/>
              </a:rPr>
              <a:t>Sarisu</a:t>
            </a:r>
            <a:r>
              <a:rPr lang="en-US" sz="2000" dirty="0">
                <a:latin typeface="+mj-lt"/>
              </a:rPr>
              <a:t> Creek are fully restored to their previous natural state</a:t>
            </a:r>
            <a:endParaRPr lang="en-GB" sz="2000" dirty="0">
              <a:latin typeface="+mj-lt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To provide transparency, collaborate and communicate with the local NGOs on all current projects and future proposals.</a:t>
            </a:r>
            <a:endParaRPr lang="en-GB" sz="2000" dirty="0">
              <a:latin typeface="+mj-lt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Ensure local businesses and authorities comply with Turkish National Law and the Bern Convention Recommendations and implement and enforce conservation management measures along the entire protected nesting beach.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Implement an independent study to be carried out in order to record the impacts on nesting beaches to establish a monitoring team</a:t>
            </a:r>
            <a:endParaRPr lang="en-GB" sz="2000" dirty="0">
              <a:latin typeface="+mj-lt"/>
            </a:endParaRPr>
          </a:p>
          <a:p>
            <a:pPr lvl="0"/>
            <a:endParaRPr lang="en-GB" sz="2000" dirty="0"/>
          </a:p>
          <a:p>
            <a:endParaRPr lang="en-US" sz="3200" u="sng" dirty="0"/>
          </a:p>
        </p:txBody>
      </p:sp>
      <p:sp>
        <p:nvSpPr>
          <p:cNvPr id="8" name="Rectangle 7"/>
          <p:cNvSpPr/>
          <p:nvPr/>
        </p:nvSpPr>
        <p:spPr>
          <a:xfrm>
            <a:off x="11055981" y="59643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1</a:t>
            </a:r>
            <a:r>
              <a:rPr lang="el-G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5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/1</a:t>
            </a:r>
            <a:r>
              <a:rPr lang="el-G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5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-123111"/>
            <a:ext cx="184731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8312" y="4412398"/>
            <a:ext cx="1073766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Call upon the Standing Committee of the Bern Convention to</a:t>
            </a:r>
            <a:r>
              <a:rPr lang="en-US" sz="3200" dirty="0"/>
              <a:t>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Encourage the authorities to implement all necessary actions listed above, to ensure that </a:t>
            </a:r>
            <a:r>
              <a:rPr lang="en-US" sz="2000" dirty="0" err="1">
                <a:latin typeface="+mj-lt"/>
              </a:rPr>
              <a:t>Anamur</a:t>
            </a:r>
            <a:r>
              <a:rPr lang="en-US" sz="2000" dirty="0">
                <a:latin typeface="+mj-lt"/>
              </a:rPr>
              <a:t> nesting beach is adequately protected now and in the future.</a:t>
            </a:r>
            <a:endParaRPr lang="en-GB" sz="2000" dirty="0">
              <a:latin typeface="+mj-lt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To open a case file and conduct an on-the-spot appraisal to address all issues present along this protected area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134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3436" y="948183"/>
            <a:ext cx="745734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12.7km sea turtle nesting beach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baseline="30000" dirty="0">
                <a:solidFill>
                  <a:srgbClr val="FF0000"/>
                </a:solidFill>
              </a:rPr>
              <a:t>nd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most important </a:t>
            </a:r>
            <a:r>
              <a:rPr lang="en-US" sz="2400" dirty="0"/>
              <a:t>sea turtle nesting site in Turkey &amp; </a:t>
            </a:r>
            <a:r>
              <a:rPr lang="en-US" sz="2800" b="1" dirty="0"/>
              <a:t>4</a:t>
            </a:r>
            <a:r>
              <a:rPr lang="en-US" sz="2800" b="1" baseline="30000" dirty="0"/>
              <a:t>th</a:t>
            </a:r>
            <a:r>
              <a:rPr lang="en-US" sz="2400" dirty="0"/>
              <a:t> in the Mediterranean for the loggerhead turtles</a:t>
            </a:r>
            <a:r>
              <a:rPr lang="en-US" sz="1400" dirty="0"/>
              <a:t>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Nests/</a:t>
            </a:r>
            <a:r>
              <a:rPr lang="en-US" sz="2800" dirty="0" err="1"/>
              <a:t>yr</a:t>
            </a:r>
            <a:r>
              <a:rPr lang="en-US" sz="2800" dirty="0"/>
              <a:t> Average = </a:t>
            </a:r>
            <a:r>
              <a:rPr lang="en-US" sz="2800" b="1" dirty="0"/>
              <a:t>733</a:t>
            </a:r>
            <a:r>
              <a:rPr lang="en-US" sz="1200" dirty="0"/>
              <a:t>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Recent years have recorded 1,000+ nests</a:t>
            </a:r>
          </a:p>
          <a:p>
            <a:pPr lvl="1"/>
            <a:endParaRPr lang="en-US" sz="2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natural habitat of the creek is also an important area for the </a:t>
            </a:r>
            <a:r>
              <a:rPr lang="en-US" sz="2400" dirty="0">
                <a:solidFill>
                  <a:srgbClr val="FF0000"/>
                </a:solidFill>
              </a:rPr>
              <a:t>Critically Endangered </a:t>
            </a:r>
            <a:r>
              <a:rPr lang="en-US" sz="2400" dirty="0"/>
              <a:t>Mediterranean subpopulation of the Soft-Shelled Nile Turtles (</a:t>
            </a:r>
            <a:r>
              <a:rPr lang="en-US" sz="2400" i="1" dirty="0" err="1"/>
              <a:t>Trionyx</a:t>
            </a:r>
            <a:r>
              <a:rPr lang="en-US" sz="2400" i="1" dirty="0"/>
              <a:t> </a:t>
            </a:r>
            <a:r>
              <a:rPr lang="en-US" sz="2400" i="1" dirty="0" err="1"/>
              <a:t>triunguis</a:t>
            </a:r>
            <a:r>
              <a:rPr lang="en-US" sz="2400" i="1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The entire Mediterranean subpopulation of this freshwater/brackish turtles is estimated to be </a:t>
            </a:r>
            <a:r>
              <a:rPr lang="en-US" sz="2400" dirty="0">
                <a:solidFill>
                  <a:srgbClr val="FF0000"/>
                </a:solidFill>
              </a:rPr>
              <a:t>less than 1000 </a:t>
            </a:r>
            <a:r>
              <a:rPr lang="en-US" sz="2400" dirty="0"/>
              <a:t>adult individuals</a:t>
            </a:r>
          </a:p>
          <a:p>
            <a:endParaRPr lang="en-US" dirty="0"/>
          </a:p>
          <a:p>
            <a:r>
              <a:rPr lang="en-US" dirty="0"/>
              <a:t> </a:t>
            </a:r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274022" y="179232"/>
            <a:ext cx="8021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ANAMUR SEA TURTLE NESTING SITE</a:t>
            </a:r>
            <a:endParaRPr lang="el-GR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294214" y="6322684"/>
            <a:ext cx="118977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 dirty="0"/>
              <a:t>1 </a:t>
            </a:r>
            <a:r>
              <a:rPr lang="en-GB" sz="1400" i="1" dirty="0"/>
              <a:t>IUCN MTSG report Sea turtles in the Mediterranean, 2010; </a:t>
            </a:r>
            <a:r>
              <a:rPr lang="en-GB" sz="1400" i="1" dirty="0" err="1"/>
              <a:t>Hochscheid</a:t>
            </a:r>
            <a:r>
              <a:rPr lang="en-GB" sz="1400" i="1" dirty="0"/>
              <a:t> et al. 2018. Sea Turtles in the Mediterranean Region: MTSG Annual Regional Report</a:t>
            </a:r>
          </a:p>
          <a:p>
            <a:r>
              <a:rPr lang="en-GB" sz="1050" i="1" dirty="0"/>
              <a:t>2 </a:t>
            </a:r>
            <a:r>
              <a:rPr lang="en-GB" sz="1400" i="1" dirty="0" err="1"/>
              <a:t>Hochscheid</a:t>
            </a:r>
            <a:r>
              <a:rPr lang="en-GB" sz="1400" i="1" dirty="0"/>
              <a:t> et al. 2018. Sea Turtles in the Mediterranean Region: MTSG Annual Regional Report</a:t>
            </a:r>
          </a:p>
          <a:p>
            <a:endParaRPr lang="el-GR" sz="1400" i="1" dirty="0"/>
          </a:p>
        </p:txBody>
      </p:sp>
      <p:sp>
        <p:nvSpPr>
          <p:cNvPr id="8" name="Rectangle 7"/>
          <p:cNvSpPr/>
          <p:nvPr/>
        </p:nvSpPr>
        <p:spPr>
          <a:xfrm>
            <a:off x="10983438" y="237132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2/15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827224" y="3202700"/>
            <a:ext cx="3978339" cy="2771619"/>
            <a:chOff x="7484319" y="3281082"/>
            <a:chExt cx="3945681" cy="27425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7820"/>
            <a:stretch/>
          </p:blipFill>
          <p:spPr>
            <a:xfrm>
              <a:off x="7484319" y="3281082"/>
              <a:ext cx="3945681" cy="274255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575285" y="5608320"/>
              <a:ext cx="2849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>
                  <a:solidFill>
                    <a:schemeClr val="bg1"/>
                  </a:solidFill>
                </a:rPr>
                <a:t>Trionyx</a:t>
              </a:r>
              <a:r>
                <a:rPr lang="en-US" i="1" dirty="0">
                  <a:solidFill>
                    <a:schemeClr val="bg1"/>
                  </a:solidFill>
                </a:rPr>
                <a:t> </a:t>
              </a:r>
              <a:r>
                <a:rPr lang="en-US" i="1" dirty="0" err="1">
                  <a:solidFill>
                    <a:schemeClr val="bg1"/>
                  </a:solidFill>
                </a:rPr>
                <a:t>triunguis</a:t>
              </a:r>
              <a:r>
                <a:rPr lang="en-US" i="1" dirty="0">
                  <a:solidFill>
                    <a:schemeClr val="bg1"/>
                  </a:solidFill>
                </a:rPr>
                <a:t> </a:t>
              </a:r>
              <a:r>
                <a:rPr lang="en-US" sz="1200" dirty="0">
                  <a:solidFill>
                    <a:schemeClr val="bg1"/>
                  </a:solidFill>
                </a:rPr>
                <a:t>©1999 </a:t>
              </a:r>
              <a:r>
                <a:rPr lang="en-US" sz="1200" dirty="0" err="1">
                  <a:solidFill>
                    <a:schemeClr val="bg1"/>
                  </a:solidFill>
                </a:rPr>
                <a:t>Kasparek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827224" y="922578"/>
            <a:ext cx="4191120" cy="2251489"/>
            <a:chOff x="7484319" y="966123"/>
            <a:chExt cx="4191120" cy="22514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6470" t="20195" r="6581" b="13557"/>
            <a:stretch/>
          </p:blipFill>
          <p:spPr>
            <a:xfrm>
              <a:off x="7484319" y="966123"/>
              <a:ext cx="3940105" cy="225148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525440" y="2843798"/>
              <a:ext cx="3149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>
                  <a:solidFill>
                    <a:schemeClr val="bg1"/>
                  </a:solidFill>
                </a:rPr>
                <a:t>Caretta</a:t>
              </a:r>
              <a:r>
                <a:rPr lang="en-US" i="1" dirty="0">
                  <a:solidFill>
                    <a:schemeClr val="bg1"/>
                  </a:solidFill>
                </a:rPr>
                <a:t> </a:t>
              </a:r>
              <a:r>
                <a:rPr lang="en-US" i="1" dirty="0" err="1">
                  <a:solidFill>
                    <a:schemeClr val="bg1"/>
                  </a:solidFill>
                </a:rPr>
                <a:t>caretta</a:t>
              </a:r>
              <a:r>
                <a:rPr lang="en-US" i="1" dirty="0">
                  <a:solidFill>
                    <a:schemeClr val="bg1"/>
                  </a:solidFill>
                </a:rPr>
                <a:t> </a:t>
              </a:r>
              <a:r>
                <a:rPr lang="en-US" sz="1200" dirty="0">
                  <a:solidFill>
                    <a:schemeClr val="bg1"/>
                  </a:solidFill>
                </a:rPr>
                <a:t>©2016 </a:t>
              </a:r>
              <a:r>
                <a:rPr lang="en-US" sz="1200" dirty="0" err="1">
                  <a:solidFill>
                    <a:schemeClr val="bg1"/>
                  </a:solidFill>
                </a:rPr>
                <a:t>E.Dornhofer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049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4233" y="1124171"/>
            <a:ext cx="1108353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Recommendation No.66 (1998) on the conservation status of some nesting beaches for marine turtles in Turkey on 4</a:t>
            </a:r>
            <a:r>
              <a:rPr lang="en-US" sz="2000" b="1" baseline="30000" dirty="0"/>
              <a:t>th</a:t>
            </a:r>
            <a:r>
              <a:rPr lang="en-US" sz="2000" b="1" dirty="0"/>
              <a:t> December 1998.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u="sng" dirty="0"/>
              <a:t>Measure No.1 </a:t>
            </a:r>
            <a:r>
              <a:rPr lang="en-US" sz="2000" dirty="0"/>
              <a:t>Necessitates </a:t>
            </a:r>
            <a:r>
              <a:rPr lang="en-US" sz="2000" b="1" dirty="0"/>
              <a:t>Environmental Impact Assessments </a:t>
            </a:r>
            <a:r>
              <a:rPr lang="en-US" sz="2000" dirty="0"/>
              <a:t>(EIAs) to be carried out for projects.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u="sng" dirty="0"/>
              <a:t>Measure No.4</a:t>
            </a:r>
            <a:r>
              <a:rPr lang="en-US" sz="2000" dirty="0"/>
              <a:t> Assure </a:t>
            </a:r>
            <a:r>
              <a:rPr lang="en-US" sz="2000" b="1" dirty="0"/>
              <a:t>inter-ministerial compliance </a:t>
            </a:r>
            <a:r>
              <a:rPr lang="en-US" sz="2000" dirty="0"/>
              <a:t>for marine turtle conservation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u="sng" dirty="0"/>
              <a:t>Measure No.5</a:t>
            </a:r>
            <a:r>
              <a:rPr lang="en-US" sz="2000" dirty="0"/>
              <a:t> Urgent &amp; stringent measures to </a:t>
            </a:r>
            <a:r>
              <a:rPr lang="en-US" sz="2000" b="1" dirty="0"/>
              <a:t>enforce legislation against illegal sand extraction</a:t>
            </a:r>
            <a:r>
              <a:rPr lang="en-US" sz="2000" dirty="0"/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u="sng" dirty="0"/>
              <a:t>Species Protection </a:t>
            </a:r>
            <a:r>
              <a:rPr lang="en-US" sz="2000" dirty="0" err="1"/>
              <a:t>Anamur</a:t>
            </a:r>
            <a:r>
              <a:rPr lang="en-US" sz="2000" dirty="0"/>
              <a:t> Beach: To Prohibit sand extraction &amp; Secure remaining unbuilt beach plots against development. </a:t>
            </a: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Turkish Ministry of Environment &amp; Forestry Circular No:B.18.0.DMP.0.01.03/831.02 Oct 2009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Degree Conservation Areas. (The Protection Zone)</a:t>
            </a:r>
            <a:endParaRPr lang="en-US" sz="2000" b="1" dirty="0"/>
          </a:p>
          <a:p>
            <a:pPr lvl="1"/>
            <a:r>
              <a:rPr lang="en-US" sz="2000" dirty="0"/>
              <a:t>(b) Prohibits alteration of the land (digging/filling)</a:t>
            </a:r>
          </a:p>
          <a:p>
            <a:pPr lvl="1"/>
            <a:r>
              <a:rPr lang="en-US" sz="2000" dirty="0"/>
              <a:t>(c) No alterations to the sand (removal or additions)</a:t>
            </a:r>
          </a:p>
          <a:p>
            <a:pPr lvl="1"/>
            <a:r>
              <a:rPr lang="en-US" sz="2000" dirty="0"/>
              <a:t>(f) The use of lights at night will be prevented and audited by taking necessary measures</a:t>
            </a:r>
          </a:p>
          <a:p>
            <a:pPr lvl="1"/>
            <a:r>
              <a:rPr lang="en-US" sz="2000" dirty="0"/>
              <a:t>(g) Requirement of Ministerial permission from Environment &amp; Forestry Ministry for projects</a:t>
            </a:r>
          </a:p>
          <a:p>
            <a:endParaRPr lang="en-US" dirty="0"/>
          </a:p>
          <a:p>
            <a:r>
              <a:rPr lang="en-US" dirty="0"/>
              <a:t> </a:t>
            </a:r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554233" y="358374"/>
            <a:ext cx="10429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LEGISLATIVE PROTECTION OF ANAMUR </a:t>
            </a:r>
            <a:endParaRPr lang="el-GR" sz="3600" dirty="0"/>
          </a:p>
        </p:txBody>
      </p:sp>
      <p:sp>
        <p:nvSpPr>
          <p:cNvPr id="8" name="Rectangle 7"/>
          <p:cNvSpPr/>
          <p:nvPr/>
        </p:nvSpPr>
        <p:spPr>
          <a:xfrm>
            <a:off x="10983438" y="237132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3/15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797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1" y="-2504"/>
            <a:ext cx="12192000" cy="69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2082" y="233133"/>
            <a:ext cx="11434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/>
              <a:t>KARAAĞA</a:t>
            </a:r>
            <a:r>
              <a:rPr lang="en-US" sz="3600" u="sng" dirty="0">
                <a:latin typeface="Calibri" panose="020F0502020204030204" pitchFamily="34" charset="0"/>
                <a:cs typeface="Calibri" panose="020F0502020204030204" pitchFamily="34" charset="0"/>
              </a:rPr>
              <a:t>Ç RESTORATION</a:t>
            </a:r>
            <a:endParaRPr lang="el-GR" sz="36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165921" y="44028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4/15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587" y="1070899"/>
            <a:ext cx="636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site has </a:t>
            </a:r>
            <a:r>
              <a:rPr lang="en-US" sz="2400" dirty="0">
                <a:solidFill>
                  <a:srgbClr val="FF0000"/>
                </a:solidFill>
              </a:rPr>
              <a:t>not been fully restored </a:t>
            </a:r>
            <a:r>
              <a:rPr lang="en-US" sz="2400" dirty="0"/>
              <a:t>to its natural state.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/>
              <a:t>No restoration has been attempted to remove the stone wall and reinstate the natural creek bank</a:t>
            </a:r>
            <a:endParaRPr lang="el-GR" sz="2400" dirty="0"/>
          </a:p>
          <a:p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4443334" y="3856526"/>
            <a:ext cx="12733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© 2018 MER</a:t>
            </a: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ÇED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endParaRPr lang="el-GR" sz="120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2082" y="3404192"/>
            <a:ext cx="6152700" cy="2973609"/>
            <a:chOff x="345838" y="1275956"/>
            <a:chExt cx="5370858" cy="2501626"/>
          </a:xfrm>
        </p:grpSpPr>
        <p:grpSp>
          <p:nvGrpSpPr>
            <p:cNvPr id="7" name="Group 6"/>
            <p:cNvGrpSpPr/>
            <p:nvPr/>
          </p:nvGrpSpPr>
          <p:grpSpPr>
            <a:xfrm>
              <a:off x="345838" y="1275956"/>
              <a:ext cx="5370858" cy="2501626"/>
              <a:chOff x="275663" y="1878676"/>
              <a:chExt cx="5370858" cy="2501626"/>
            </a:xfrm>
          </p:grpSpPr>
          <p:pic>
            <p:nvPicPr>
              <p:cNvPr id="24" name="Picture 23"/>
              <p:cNvPicPr/>
              <p:nvPr/>
            </p:nvPicPr>
            <p:blipFill rotWithShape="1">
              <a:blip r:embed="rId3"/>
              <a:srcRect t="9770" b="25210"/>
              <a:stretch/>
            </p:blipFill>
            <p:spPr>
              <a:xfrm>
                <a:off x="275663" y="1878676"/>
                <a:ext cx="5370858" cy="2501626"/>
              </a:xfrm>
              <a:prstGeom prst="rect">
                <a:avLst/>
              </a:prstGeom>
              <a:ln w="57150">
                <a:noFill/>
              </a:ln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414997" y="3819609"/>
                <a:ext cx="1747919" cy="3366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Pre- construction</a:t>
                </a:r>
                <a:endParaRPr lang="en-US" sz="1200" dirty="0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4359236" y="3471997"/>
              <a:ext cx="1196685" cy="2589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© </a:t>
              </a:r>
              <a:r>
                <a:rPr lang="en-US" sz="1400" dirty="0">
                  <a:solidFill>
                    <a:schemeClr val="bg1"/>
                  </a:solidFill>
                </a:rPr>
                <a:t>MER</a:t>
              </a:r>
              <a:r>
                <a:rPr lang="en-US" sz="1400" dirty="0">
                  <a:solidFill>
                    <a:schemeClr val="bg1"/>
                  </a:solidFill>
                  <a:cs typeface="Calibri" panose="020F0502020204030204" pitchFamily="34" charset="0"/>
                </a:rPr>
                <a:t>ÇED </a:t>
              </a:r>
              <a:r>
                <a:rPr lang="en-US" sz="1200" dirty="0">
                  <a:solidFill>
                    <a:schemeClr val="bg1"/>
                  </a:solidFill>
                </a:rPr>
                <a:t>2018 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611574" y="461090"/>
            <a:ext cx="4588124" cy="6117163"/>
            <a:chOff x="6611574" y="461090"/>
            <a:chExt cx="4588124" cy="61171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1826" y="461090"/>
              <a:ext cx="4587872" cy="611716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611574" y="490438"/>
              <a:ext cx="18830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© </a:t>
              </a:r>
              <a:r>
                <a:rPr lang="en-US" sz="1400" dirty="0"/>
                <a:t>MER</a:t>
              </a:r>
              <a:r>
                <a:rPr lang="en-US" sz="1400" dirty="0">
                  <a:cs typeface="Calibri" panose="020F0502020204030204" pitchFamily="34" charset="0"/>
                </a:rPr>
                <a:t>ÇED – Nov 2022</a:t>
              </a:r>
              <a:r>
                <a:rPr lang="en-US" sz="1200" dirty="0"/>
                <a:t> </a:t>
              </a:r>
              <a:endParaRPr lang="el-GR" sz="12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400593" y="3403004"/>
            <a:ext cx="1600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Before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65911" y="508641"/>
            <a:ext cx="1600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After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74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532"/>
            <a:ext cx="12192000" cy="691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366" y="34128"/>
            <a:ext cx="11535652" cy="91824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NEW COASTAL “RUINOUS” DEVELOPMENT PROJECT </a:t>
            </a:r>
            <a:endParaRPr lang="el-GR" sz="36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095427" y="17904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5/15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598" y="774680"/>
            <a:ext cx="1156286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new development for tourist facilities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has begun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PHASE I covers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~ 30.000</a:t>
            </a:r>
            <a:r>
              <a:rPr lang="en-US" sz="2400" b="1" dirty="0"/>
              <a:t>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²</a:t>
            </a:r>
            <a:endParaRPr lang="en-US" sz="24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6644120" y="3844329"/>
            <a:ext cx="5444698" cy="2828484"/>
            <a:chOff x="6632088" y="1283911"/>
            <a:chExt cx="5444698" cy="2828484"/>
          </a:xfrm>
        </p:grpSpPr>
        <p:pic>
          <p:nvPicPr>
            <p:cNvPr id="15" name="Görüntü5"/>
            <p:cNvPicPr/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32088" y="1283911"/>
              <a:ext cx="4954018" cy="282848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590075" y="3791017"/>
              <a:ext cx="24867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© MERÇED – May 2022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90474" y="2070703"/>
            <a:ext cx="5926400" cy="4466157"/>
            <a:chOff x="437366" y="2070703"/>
            <a:chExt cx="5926400" cy="4466157"/>
          </a:xfrm>
        </p:grpSpPr>
        <p:pic>
          <p:nvPicPr>
            <p:cNvPr id="18" name="Görüntü3"/>
            <p:cNvPicPr/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7366" y="2070703"/>
              <a:ext cx="5380914" cy="446615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877055" y="6229083"/>
              <a:ext cx="24867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© MERÇED – May 2022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93880" y="1392841"/>
            <a:ext cx="4926801" cy="2273643"/>
            <a:chOff x="6694544" y="4303782"/>
            <a:chExt cx="4926801" cy="2273643"/>
          </a:xfrm>
        </p:grpSpPr>
        <p:pic>
          <p:nvPicPr>
            <p:cNvPr id="17" name="Görüntü1"/>
            <p:cNvPicPr/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94544" y="4303782"/>
              <a:ext cx="4926801" cy="227364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694544" y="4317383"/>
              <a:ext cx="24867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© MERÇED – May 2022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71695" y="3725495"/>
            <a:ext cx="25016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Showers &amp; water runoff onto the beach</a:t>
            </a:r>
          </a:p>
        </p:txBody>
      </p:sp>
      <p:sp>
        <p:nvSpPr>
          <p:cNvPr id="16" name="Right Brace 15"/>
          <p:cNvSpPr/>
          <p:nvPr/>
        </p:nvSpPr>
        <p:spPr>
          <a:xfrm rot="16200000">
            <a:off x="2150411" y="3327043"/>
            <a:ext cx="835572" cy="3116526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325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532"/>
            <a:ext cx="12192000" cy="691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690" y="56715"/>
            <a:ext cx="11535652" cy="91824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NEW 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“RUINOUS” DEVELOPMENT </a:t>
            </a:r>
            <a:r>
              <a:rPr lang="en-US" sz="3600" dirty="0">
                <a:latin typeface="+mn-lt"/>
              </a:rPr>
              <a:t>PROJECT </a:t>
            </a:r>
            <a:endParaRPr lang="el-GR" sz="36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095427" y="17904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6/15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690" y="749668"/>
            <a:ext cx="1156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PHASE I covers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~ 30.000</a:t>
            </a:r>
            <a:r>
              <a:rPr lang="en-US" sz="2400" b="1" dirty="0"/>
              <a:t>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²</a:t>
            </a:r>
            <a:endParaRPr lang="en-US" sz="24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347185" y="1211333"/>
            <a:ext cx="4588158" cy="2697275"/>
            <a:chOff x="347185" y="1211333"/>
            <a:chExt cx="4588158" cy="2697275"/>
          </a:xfrm>
        </p:grpSpPr>
        <p:pic>
          <p:nvPicPr>
            <p:cNvPr id="14" name="image7.jpg"/>
            <p:cNvPicPr/>
            <p:nvPr/>
          </p:nvPicPr>
          <p:blipFill rotWithShape="1">
            <a:blip r:embed="rId3"/>
            <a:srcRect l="4690" b="7632"/>
            <a:stretch/>
          </p:blipFill>
          <p:spPr bwMode="auto">
            <a:xfrm>
              <a:off x="347186" y="1211333"/>
              <a:ext cx="4588157" cy="26972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47185" y="1211333"/>
              <a:ext cx="24867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© MERÇED – Oct to Dec2021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7185" y="4098764"/>
            <a:ext cx="4588157" cy="2605278"/>
            <a:chOff x="347185" y="4098764"/>
            <a:chExt cx="4588157" cy="2605278"/>
          </a:xfrm>
        </p:grpSpPr>
        <p:pic>
          <p:nvPicPr>
            <p:cNvPr id="15" name="image2.jpg"/>
            <p:cNvPicPr/>
            <p:nvPr/>
          </p:nvPicPr>
          <p:blipFill rotWithShape="1">
            <a:blip r:embed="rId4"/>
            <a:srcRect b="7181"/>
            <a:stretch/>
          </p:blipFill>
          <p:spPr bwMode="auto">
            <a:xfrm>
              <a:off x="347185" y="4098764"/>
              <a:ext cx="4588157" cy="260527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68386" y="4098764"/>
              <a:ext cx="24867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© MERÇED – Oct to Dec2021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790257" y="1357230"/>
            <a:ext cx="6050301" cy="2343507"/>
            <a:chOff x="5790257" y="1357230"/>
            <a:chExt cx="6050301" cy="2343507"/>
          </a:xfrm>
        </p:grpSpPr>
        <p:pic>
          <p:nvPicPr>
            <p:cNvPr id="17" name="image1.jpg"/>
            <p:cNvPicPr/>
            <p:nvPr/>
          </p:nvPicPr>
          <p:blipFill rotWithShape="1">
            <a:blip r:embed="rId5"/>
            <a:srcRect t="42997"/>
            <a:stretch/>
          </p:blipFill>
          <p:spPr bwMode="auto">
            <a:xfrm>
              <a:off x="5790257" y="1357230"/>
              <a:ext cx="5876708" cy="234350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9353847" y="3349511"/>
              <a:ext cx="24867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© MERÇED – Oct to Dec2021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790257" y="3846634"/>
            <a:ext cx="6295339" cy="2856595"/>
            <a:chOff x="5790257" y="3846634"/>
            <a:chExt cx="6295339" cy="2856595"/>
          </a:xfrm>
        </p:grpSpPr>
        <p:pic>
          <p:nvPicPr>
            <p:cNvPr id="16" name="image6.jpg"/>
            <p:cNvPicPr/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913"/>
            <a:stretch/>
          </p:blipFill>
          <p:spPr bwMode="auto">
            <a:xfrm>
              <a:off x="5790257" y="3846634"/>
              <a:ext cx="5876708" cy="285659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598885" y="6395452"/>
              <a:ext cx="24867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© MERÇED –  May 2021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9426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532"/>
            <a:ext cx="12192000" cy="691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906" y="102934"/>
            <a:ext cx="11535652" cy="91824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NEW 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“RUINOUS” DEVELOPMENT </a:t>
            </a:r>
            <a:r>
              <a:rPr lang="en-US" sz="3600" dirty="0">
                <a:latin typeface="+mn-lt"/>
              </a:rPr>
              <a:t>PROJECT </a:t>
            </a:r>
            <a:endParaRPr lang="el-GR" sz="36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095427" y="17904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7/15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906" y="1106207"/>
            <a:ext cx="11562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PHASE II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 has begun </a:t>
            </a:r>
            <a:endParaRPr lang="en-US" sz="32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287617" y="2080293"/>
            <a:ext cx="5168510" cy="3475863"/>
            <a:chOff x="287617" y="2080293"/>
            <a:chExt cx="5168510" cy="3475863"/>
          </a:xfrm>
        </p:grpSpPr>
        <p:pic>
          <p:nvPicPr>
            <p:cNvPr id="1028" name="Picture 4" descr="May be an image of 1 person, road and coas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50"/>
            <a:stretch/>
          </p:blipFill>
          <p:spPr bwMode="auto">
            <a:xfrm>
              <a:off x="287617" y="2109479"/>
              <a:ext cx="5168510" cy="3446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30309" y="2080293"/>
              <a:ext cx="2613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Image sourced from Facebook </a:t>
              </a:r>
              <a:r>
                <a:rPr lang="en-US" sz="1400" dirty="0" err="1"/>
                <a:t>Anamur</a:t>
              </a:r>
              <a:r>
                <a:rPr lang="en-US" sz="1400" dirty="0"/>
                <a:t> Olay</a:t>
              </a:r>
              <a:endParaRPr lang="en-GB" sz="1400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0703" r="7531"/>
          <a:stretch/>
        </p:blipFill>
        <p:spPr>
          <a:xfrm>
            <a:off x="5554006" y="2111433"/>
            <a:ext cx="6341507" cy="34447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54006" y="2109479"/>
            <a:ext cx="2613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 ME</a:t>
            </a:r>
            <a:r>
              <a:rPr lang="en-US" sz="1400" dirty="0"/>
              <a:t>RÇED </a:t>
            </a:r>
            <a:r>
              <a:rPr lang="en-GB" sz="1400" dirty="0"/>
              <a:t>Nov 2022 </a:t>
            </a:r>
          </a:p>
        </p:txBody>
      </p:sp>
    </p:spTree>
    <p:extLst>
      <p:ext uri="{BB962C8B-B14F-4D97-AF65-F5344CB8AC3E}">
        <p14:creationId xmlns:p14="http://schemas.microsoft.com/office/powerpoint/2010/main" val="3955255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532"/>
            <a:ext cx="12192000" cy="691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051" y="72064"/>
            <a:ext cx="11535652" cy="91824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ADDITIONAL THREATS TO ANAMUR NESTING BEACH</a:t>
            </a:r>
            <a:endParaRPr lang="el-GR" sz="36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111193" y="17904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l-G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8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/15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33473" y="5868182"/>
            <a:ext cx="1202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</a:t>
            </a:r>
            <a:r>
              <a:rPr lang="en-US" sz="1200" dirty="0">
                <a:solidFill>
                  <a:schemeClr val="bg1"/>
                </a:solidFill>
              </a:rPr>
              <a:t>2020 MER</a:t>
            </a: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ÇED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68948" y="4343197"/>
            <a:ext cx="1202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</a:t>
            </a:r>
            <a:r>
              <a:rPr lang="en-US" sz="1200" dirty="0">
                <a:solidFill>
                  <a:schemeClr val="bg1"/>
                </a:solidFill>
              </a:rPr>
              <a:t>2020 MER</a:t>
            </a: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ÇED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16078" y="4478106"/>
            <a:ext cx="1202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</a:t>
            </a:r>
            <a:r>
              <a:rPr lang="en-US" sz="1200" dirty="0">
                <a:solidFill>
                  <a:schemeClr val="bg1"/>
                </a:solidFill>
              </a:rPr>
              <a:t>2020 MER</a:t>
            </a: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ÇED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051" y="930924"/>
            <a:ext cx="10856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LIGHT POLLUTION </a:t>
            </a:r>
            <a:r>
              <a:rPr lang="en-US" sz="3200" dirty="0"/>
              <a:t>from coastal apartments and local businesses  </a:t>
            </a:r>
            <a:endParaRPr lang="el-GR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776" t="4551" r="32559" b="22419"/>
          <a:stretch/>
        </p:blipFill>
        <p:spPr>
          <a:xfrm>
            <a:off x="7171266" y="1529469"/>
            <a:ext cx="4447641" cy="512298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19795" y="1816799"/>
            <a:ext cx="5620046" cy="4778733"/>
            <a:chOff x="200279" y="1805007"/>
            <a:chExt cx="5057126" cy="4340174"/>
          </a:xfrm>
        </p:grpSpPr>
        <p:pic>
          <p:nvPicPr>
            <p:cNvPr id="14" name="image5.jpg"/>
            <p:cNvPicPr/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4632" y="1805007"/>
              <a:ext cx="4471462" cy="434017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00279" y="5207690"/>
              <a:ext cx="5057126" cy="5870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ysClr val="windowText" lastClr="000000"/>
                  </a:solidFill>
                </a:rPr>
                <a:t>Phase I Beach “Ruinous” Development  Project </a:t>
              </a:r>
            </a:p>
            <a:p>
              <a:r>
                <a:rPr lang="en-US" sz="1400" dirty="0">
                  <a:solidFill>
                    <a:sysClr val="windowText" lastClr="000000"/>
                  </a:solidFill>
                </a:rPr>
                <a:t>© MERÇED –  May 2022</a:t>
              </a:r>
              <a:endParaRPr lang="en-GB" sz="14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339841" y="5545016"/>
            <a:ext cx="58521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200" b="1" dirty="0">
                <a:solidFill>
                  <a:sysClr val="windowText" lastClr="000000"/>
                </a:solidFill>
              </a:rPr>
              <a:t>Phase I Beach “Ruinous” Development  Project </a:t>
            </a:r>
          </a:p>
          <a:p>
            <a:r>
              <a:rPr lang="en-US" sz="1400" dirty="0">
                <a:solidFill>
                  <a:sysClr val="windowText" lastClr="000000"/>
                </a:solidFill>
              </a:rPr>
              <a:t>© MERÇED –  May 2022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149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0" y="-60531"/>
            <a:ext cx="12192000" cy="691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43" y="-2308"/>
            <a:ext cx="11535652" cy="918243"/>
          </a:xfrm>
        </p:spPr>
        <p:txBody>
          <a:bodyPr>
            <a:noAutofit/>
          </a:bodyPr>
          <a:lstStyle/>
          <a:p>
            <a:r>
              <a:rPr lang="en-US" sz="3600" u="sng" dirty="0">
                <a:latin typeface="+mn-lt"/>
              </a:rPr>
              <a:t>ADDITIONAL THREATS TO ANAMUR NESTING BEACH</a:t>
            </a:r>
            <a:endParaRPr lang="el-GR" sz="3600" u="sng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111193" y="17904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l-G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9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/15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33473" y="5868182"/>
            <a:ext cx="1202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</a:t>
            </a:r>
            <a:r>
              <a:rPr lang="en-US" sz="1200" dirty="0">
                <a:solidFill>
                  <a:schemeClr val="bg1"/>
                </a:solidFill>
              </a:rPr>
              <a:t>2020 MER</a:t>
            </a: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ÇED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68948" y="4343197"/>
            <a:ext cx="1202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</a:t>
            </a:r>
            <a:r>
              <a:rPr lang="en-US" sz="1200" dirty="0">
                <a:solidFill>
                  <a:schemeClr val="bg1"/>
                </a:solidFill>
              </a:rPr>
              <a:t>2020 MER</a:t>
            </a: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ÇED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188" y="898994"/>
            <a:ext cx="69978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SAND EXTRACTION. </a:t>
            </a:r>
            <a:r>
              <a:rPr lang="en-GB" sz="3200" dirty="0"/>
              <a:t>Despite National Legislation sand extraction is still evident along the protected nesting beach. </a:t>
            </a:r>
          </a:p>
          <a:p>
            <a:endParaRPr lang="en-GB" dirty="0"/>
          </a:p>
          <a:p>
            <a:endParaRPr lang="el-GR" dirty="0"/>
          </a:p>
        </p:txBody>
      </p:sp>
      <p:sp>
        <p:nvSpPr>
          <p:cNvPr id="13" name="Rectangle 12"/>
          <p:cNvSpPr/>
          <p:nvPr/>
        </p:nvSpPr>
        <p:spPr>
          <a:xfrm>
            <a:off x="5743330" y="6371253"/>
            <a:ext cx="1202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</a:t>
            </a:r>
            <a:r>
              <a:rPr lang="en-US" sz="1200" dirty="0">
                <a:solidFill>
                  <a:schemeClr val="bg1"/>
                </a:solidFill>
              </a:rPr>
              <a:t>2020 MER</a:t>
            </a: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ÇED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72989" y="3095281"/>
            <a:ext cx="2379926" cy="6582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</a:t>
            </a:r>
            <a:r>
              <a:rPr lang="en-US" sz="1200" dirty="0">
                <a:solidFill>
                  <a:schemeClr val="bg1"/>
                </a:solidFill>
              </a:rPr>
              <a:t>2021 MER</a:t>
            </a:r>
            <a:r>
              <a:rPr lang="en-US" sz="1200" dirty="0">
                <a:solidFill>
                  <a:schemeClr val="bg1"/>
                </a:solidFill>
                <a:cs typeface="Calibri" panose="020F0502020204030204" pitchFamily="34" charset="0"/>
              </a:rPr>
              <a:t>ÇED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436978" y="3734893"/>
            <a:ext cx="6655575" cy="2948038"/>
            <a:chOff x="1694985" y="8028878"/>
            <a:chExt cx="7275964" cy="3622878"/>
          </a:xfrm>
        </p:grpSpPr>
        <p:pic>
          <p:nvPicPr>
            <p:cNvPr id="14" name="image1.jpg"/>
            <p:cNvPicPr/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15" t="13679" r="13643"/>
            <a:stretch/>
          </p:blipFill>
          <p:spPr bwMode="auto">
            <a:xfrm>
              <a:off x="1694985" y="8028878"/>
              <a:ext cx="7203688" cy="362287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996511" y="11080010"/>
              <a:ext cx="3974438" cy="567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</a:t>
              </a:r>
              <a:r>
                <a:rPr lang="en-US" sz="2400" b="1" dirty="0">
                  <a:solidFill>
                    <a:schemeClr val="bg1"/>
                  </a:solidFill>
                </a:rPr>
                <a:t> MER</a:t>
              </a:r>
              <a:r>
                <a:rPr lang="en-US" sz="2400" b="1" dirty="0">
                  <a:solidFill>
                    <a:schemeClr val="bg1"/>
                  </a:solidFill>
                  <a:cs typeface="Calibri" panose="020F0502020204030204" pitchFamily="34" charset="0"/>
                </a:rPr>
                <a:t>ÇED </a:t>
              </a:r>
              <a:r>
                <a:rPr lang="en-US" sz="2400" b="1" dirty="0">
                  <a:solidFill>
                    <a:schemeClr val="bg1"/>
                  </a:solidFill>
                </a:rPr>
                <a:t>16</a:t>
              </a:r>
              <a:r>
                <a:rPr lang="en-US" sz="2400" b="1" baseline="30000" dirty="0">
                  <a:solidFill>
                    <a:schemeClr val="bg1"/>
                  </a:solidFill>
                </a:rPr>
                <a:t>th</a:t>
              </a:r>
              <a:r>
                <a:rPr lang="en-US" sz="2400" b="1" dirty="0">
                  <a:solidFill>
                    <a:schemeClr val="bg1"/>
                  </a:solidFill>
                </a:rPr>
                <a:t> May 2022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76122" y="856337"/>
            <a:ext cx="4506169" cy="2733298"/>
            <a:chOff x="366395" y="1208723"/>
            <a:chExt cx="4888618" cy="2219491"/>
          </a:xfrm>
        </p:grpSpPr>
        <p:pic>
          <p:nvPicPr>
            <p:cNvPr id="23" name="Picture 22" descr="May be an image of nature, ocean and beach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75" r="26998" b="27471"/>
            <a:stretch/>
          </p:blipFill>
          <p:spPr bwMode="auto">
            <a:xfrm>
              <a:off x="366395" y="1211631"/>
              <a:ext cx="4888618" cy="2216583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366395" y="1208723"/>
              <a:ext cx="2530615" cy="374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</a:t>
              </a:r>
              <a:r>
                <a:rPr lang="en-US" sz="2400" b="1" dirty="0">
                  <a:solidFill>
                    <a:schemeClr val="bg1"/>
                  </a:solidFill>
                </a:rPr>
                <a:t> MER</a:t>
              </a:r>
              <a:r>
                <a:rPr lang="en-US" sz="2400" b="1" dirty="0">
                  <a:solidFill>
                    <a:schemeClr val="bg1"/>
                  </a:solidFill>
                  <a:cs typeface="Calibri" panose="020F0502020204030204" pitchFamily="34" charset="0"/>
                </a:rPr>
                <a:t>ÇED </a:t>
              </a:r>
              <a:r>
                <a:rPr lang="en-US" sz="2400" b="1" dirty="0">
                  <a:solidFill>
                    <a:schemeClr val="bg1"/>
                  </a:solidFill>
                </a:rPr>
                <a:t>2021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35949" y="2922194"/>
            <a:ext cx="5617301" cy="3437099"/>
            <a:chOff x="162598" y="2090122"/>
            <a:chExt cx="5395047" cy="3179406"/>
          </a:xfrm>
        </p:grpSpPr>
        <p:pic>
          <p:nvPicPr>
            <p:cNvPr id="16" name="Picture 2" descr="https://scontent.fath3-3.fna.fbcdn.net/v/t1.0-9/fr/cp0/e15/q65/74214474_1254022884794275_2530052469707243520_n.jpg?_nc_cat=110&amp;ccb=2&amp;_nc_sid=110474&amp;_nc_ohc=hDr-aG99kOEAX_9vkOF&amp;_nc_ht=scontent.fath3-3.fna&amp;tp=14&amp;oh=ad806cfcee6dafa3ae25e363404e94ae&amp;oe=5FD4552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2" t="37036" r="23147"/>
            <a:stretch/>
          </p:blipFill>
          <p:spPr bwMode="auto">
            <a:xfrm>
              <a:off x="162598" y="2090122"/>
              <a:ext cx="4835920" cy="3170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2798170" y="4842476"/>
              <a:ext cx="2759475" cy="4270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</a:t>
              </a:r>
              <a:r>
                <a:rPr lang="en-US" sz="2400" b="1" dirty="0">
                  <a:solidFill>
                    <a:schemeClr val="bg1"/>
                  </a:solidFill>
                </a:rPr>
                <a:t> MER</a:t>
              </a:r>
              <a:r>
                <a:rPr lang="en-US" sz="2400" b="1" dirty="0">
                  <a:solidFill>
                    <a:schemeClr val="bg1"/>
                  </a:solidFill>
                  <a:cs typeface="Calibri" panose="020F0502020204030204" pitchFamily="34" charset="0"/>
                </a:rPr>
                <a:t>ÇED </a:t>
              </a:r>
              <a:r>
                <a:rPr lang="en-US" sz="2400" b="1" dirty="0">
                  <a:solidFill>
                    <a:schemeClr val="bg1"/>
                  </a:solidFill>
                </a:rPr>
                <a:t>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1426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5442</TotalTime>
  <Words>1135</Words>
  <Application>Microsoft Office PowerPoint</Application>
  <PresentationFormat>Ευρεία οθόνη</PresentationFormat>
  <Paragraphs>159</Paragraphs>
  <Slides>15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NEW COASTAL “RUINOUS” DEVELOPMENT PROJECT </vt:lpstr>
      <vt:lpstr>NEW “RUINOUS” DEVELOPMENT PROJECT </vt:lpstr>
      <vt:lpstr>NEW “RUINOUS” DEVELOPMENT PROJECT </vt:lpstr>
      <vt:lpstr>ADDITIONAL THREATS TO ANAMUR NESTING BEACH</vt:lpstr>
      <vt:lpstr>ADDITIONAL THREATS TO ANAMUR NESTING BEACH</vt:lpstr>
      <vt:lpstr>ADDITIONAL THREATS TO ANAMUR NESTING BEACH</vt:lpstr>
      <vt:lpstr>ADDITIONAL THREATS TO ANAMUR NESTING BEACH</vt:lpstr>
      <vt:lpstr>Dragon Ҫayi Rivulet </vt:lpstr>
      <vt:lpstr>Παρουσίαση του PowerPoint</vt:lpstr>
      <vt:lpstr>ADDITIONAL THREATS TO ANAMUR NESTING BEACH</vt:lpstr>
      <vt:lpstr>In Conclusion  </vt:lpstr>
    </vt:vector>
  </TitlesOfParts>
  <Company>Medasset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Vicky Rae</dc:creator>
  <cp:lastModifiedBy>Amerssa Tsirigoti</cp:lastModifiedBy>
  <cp:revision>337</cp:revision>
  <cp:lastPrinted>2020-11-12T09:29:50Z</cp:lastPrinted>
  <dcterms:created xsi:type="dcterms:W3CDTF">2019-11-13T08:49:07Z</dcterms:created>
  <dcterms:modified xsi:type="dcterms:W3CDTF">2022-11-15T12:09:14Z</dcterms:modified>
</cp:coreProperties>
</file>