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12"/>
  </p:notesMasterIdLst>
  <p:sldIdLst>
    <p:sldId id="272" r:id="rId5"/>
    <p:sldId id="262" r:id="rId6"/>
    <p:sldId id="268" r:id="rId7"/>
    <p:sldId id="279" r:id="rId8"/>
    <p:sldId id="278" r:id="rId9"/>
    <p:sldId id="277" r:id="rId10"/>
    <p:sldId id="261" r:id="rId11"/>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86" d="100"/>
          <a:sy n="86" d="100"/>
        </p:scale>
        <p:origin x="562" y="58"/>
      </p:cViewPr>
      <p:guideLst>
        <p:guide orient="horz" pos="3024"/>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11/24/2021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dirty="0"/>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E502-4505-43BF-B122-C447786E93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1F9173A8-0EB7-46DA-8A01-33F3895FB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A16B85A8-A0FA-48B2-8A6F-1490EBA34D3B}"/>
              </a:ext>
            </a:extLst>
          </p:cNvPr>
          <p:cNvSpPr>
            <a:spLocks noGrp="1"/>
          </p:cNvSpPr>
          <p:nvPr>
            <p:ph type="dt" sz="half" idx="10"/>
          </p:nvPr>
        </p:nvSpPr>
        <p:spPr/>
        <p:txBody>
          <a:bodyPr/>
          <a:lstStyle/>
          <a:p>
            <a:fld id="{E6040ED1-0CBF-4E68-B683-948392444B0B}" type="datetimeFigureOut">
              <a:rPr lang="is-IS" smtClean="0"/>
              <a:t>24.11.2021</a:t>
            </a:fld>
            <a:endParaRPr lang="is-IS"/>
          </a:p>
        </p:txBody>
      </p:sp>
      <p:sp>
        <p:nvSpPr>
          <p:cNvPr id="5" name="Footer Placeholder 4">
            <a:extLst>
              <a:ext uri="{FF2B5EF4-FFF2-40B4-BE49-F238E27FC236}">
                <a16:creationId xmlns:a16="http://schemas.microsoft.com/office/drawing/2014/main" id="{FFFC58DE-42DC-4C1C-A816-18F2956271FE}"/>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6CE8AFF6-0495-4B8B-BB98-15A6CC9816B1}"/>
              </a:ext>
            </a:extLst>
          </p:cNvPr>
          <p:cNvSpPr>
            <a:spLocks noGrp="1"/>
          </p:cNvSpPr>
          <p:nvPr>
            <p:ph type="sldNum" sz="quarter" idx="12"/>
          </p:nvPr>
        </p:nvSpPr>
        <p:spPr/>
        <p:txBody>
          <a:bodyPr/>
          <a:lstStyle/>
          <a:p>
            <a:fld id="{1647784E-32D3-4FE7-B754-6DA480981B0B}" type="slidenum">
              <a:rPr lang="is-IS" smtClean="0"/>
              <a:t>‹#›</a:t>
            </a:fld>
            <a:endParaRPr lang="is-IS"/>
          </a:p>
        </p:txBody>
      </p:sp>
    </p:spTree>
    <p:extLst>
      <p:ext uri="{BB962C8B-B14F-4D97-AF65-F5344CB8AC3E}">
        <p14:creationId xmlns:p14="http://schemas.microsoft.com/office/powerpoint/2010/main" val="319751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EB02-6929-4475-A7B6-631737ED7E4E}"/>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7501E46A-0EF4-4756-881C-B62450236D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55AFB51E-8BF9-49A5-9A6E-4D58F8EF4C38}"/>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ED192A33-3B33-4A84-B2B7-11111982B3EE}"/>
              </a:ext>
            </a:extLst>
          </p:cNvPr>
          <p:cNvSpPr>
            <a:spLocks noGrp="1"/>
          </p:cNvSpPr>
          <p:nvPr>
            <p:ph type="ftr" sz="quarter" idx="11"/>
          </p:nvPr>
        </p:nvSpPr>
        <p:spPr/>
        <p:txBody>
          <a:bodyPr/>
          <a:lstStyle/>
          <a:p>
            <a:r>
              <a:rPr lang="en-US"/>
              <a:t>Sample Text</a:t>
            </a:r>
            <a:endParaRPr lang="en-US" dirty="0"/>
          </a:p>
        </p:txBody>
      </p:sp>
      <p:sp>
        <p:nvSpPr>
          <p:cNvPr id="6" name="Slide Number Placeholder 5">
            <a:extLst>
              <a:ext uri="{FF2B5EF4-FFF2-40B4-BE49-F238E27FC236}">
                <a16:creationId xmlns:a16="http://schemas.microsoft.com/office/drawing/2014/main" id="{2A52C86E-7875-4C56-8008-F34208220572}"/>
              </a:ext>
            </a:extLst>
          </p:cNvPr>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76968769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E38A7-139B-430F-83DE-71B4AF171A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4C236DBF-4539-4673-AA73-CD8FD980CE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1884600C-CD10-4749-A917-237BB06E978D}"/>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D3A77F2B-0372-4D85-99BD-AFF3C2DA75C0}"/>
              </a:ext>
            </a:extLst>
          </p:cNvPr>
          <p:cNvSpPr>
            <a:spLocks noGrp="1"/>
          </p:cNvSpPr>
          <p:nvPr>
            <p:ph type="ftr" sz="quarter" idx="11"/>
          </p:nvPr>
        </p:nvSpPr>
        <p:spPr/>
        <p:txBody>
          <a:bodyPr/>
          <a:lstStyle/>
          <a:p>
            <a:r>
              <a:rPr lang="en-US"/>
              <a:t>Sample Text</a:t>
            </a:r>
            <a:endParaRPr lang="en-US" dirty="0"/>
          </a:p>
        </p:txBody>
      </p:sp>
      <p:sp>
        <p:nvSpPr>
          <p:cNvPr id="6" name="Slide Number Placeholder 5">
            <a:extLst>
              <a:ext uri="{FF2B5EF4-FFF2-40B4-BE49-F238E27FC236}">
                <a16:creationId xmlns:a16="http://schemas.microsoft.com/office/drawing/2014/main" id="{1AD41ADF-9664-4554-845F-B52B558BF0F0}"/>
              </a:ext>
            </a:extLst>
          </p:cNvPr>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26915718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dirty="0"/>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dirty="0"/>
          </a:p>
        </p:txBody>
      </p:sp>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r>
              <a:rPr lang="en-US" sz="4000">
                <a:solidFill>
                  <a:schemeClr val="tx2">
                    <a:alpha val="75000"/>
                  </a:schemeClr>
                </a:solidFill>
              </a:rPr>
              <a:t>Click to edit Master title style</a:t>
            </a:r>
            <a:endParaRPr lang="en-US" sz="4000" dirty="0">
              <a:solidFill>
                <a:schemeClr val="tx2">
                  <a:alpha val="75000"/>
                </a:schemeClr>
              </a:solidFill>
            </a:endParaRP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dirty="0">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813561492"/>
      </p:ext>
    </p:extLst>
  </p:cSld>
  <p:clrMapOvr>
    <a:masterClrMapping/>
  </p:clrMapOvr>
  <p:extLst>
    <p:ext uri="{DCECCB84-F9BA-43D5-87BE-67443E8EF086}">
      <p15:sldGuideLst xmlns:p15="http://schemas.microsoft.com/office/powerpoint/2012/main">
        <p15:guide id="1" pos="2760">
          <p15:clr>
            <a:srgbClr val="FBAE40"/>
          </p15:clr>
        </p15:guide>
        <p15:guide id="2" pos="3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83E6C1-A698-44ED-B112-2185C527C814}"/>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itle 7">
            <a:extLst>
              <a:ext uri="{FF2B5EF4-FFF2-40B4-BE49-F238E27FC236}">
                <a16:creationId xmlns:a16="http://schemas.microsoft.com/office/drawing/2014/main" id="{B8DA9715-F69D-45C0-8C20-D23271722306}"/>
              </a:ext>
            </a:extLst>
          </p:cNvPr>
          <p:cNvSpPr>
            <a:spLocks noGrp="1"/>
          </p:cNvSpPr>
          <p:nvPr>
            <p:ph type="title"/>
          </p:nvPr>
        </p:nvSpPr>
        <p:spPr>
          <a:xfrm>
            <a:off x="845164" y="1034470"/>
            <a:ext cx="10515600" cy="899783"/>
          </a:xfrm>
        </p:spPr>
        <p:txBody>
          <a:bodyPr wrap="none" anchor="ctr">
            <a:noAutofit/>
          </a:bodyPr>
          <a:lstStyle>
            <a:lvl1pPr algn="l">
              <a:spcBef>
                <a:spcPts val="0"/>
              </a:spcBef>
              <a:defRPr baseline="0"/>
            </a:lvl1pPr>
          </a:lstStyle>
          <a:p>
            <a:pPr algn="ctr"/>
            <a:r>
              <a:rPr lang="en-US"/>
              <a:t>Click to edit Master title style</a:t>
            </a:r>
            <a:endParaRPr lang="en-US" dirty="0"/>
          </a:p>
        </p:txBody>
      </p:sp>
      <p:sp>
        <p:nvSpPr>
          <p:cNvPr id="10" name="Text Placeholder 9">
            <a:extLst>
              <a:ext uri="{FF2B5EF4-FFF2-40B4-BE49-F238E27FC236}">
                <a16:creationId xmlns:a16="http://schemas.microsoft.com/office/drawing/2014/main" id="{EA11834F-2E86-44CF-9B7B-879C54D3E3DE}"/>
              </a:ext>
            </a:extLst>
          </p:cNvPr>
          <p:cNvSpPr>
            <a:spLocks noGrp="1"/>
          </p:cNvSpPr>
          <p:nvPr>
            <p:ph type="body" sz="quarter" idx="16" hasCustomPrompt="1"/>
          </p:nvPr>
        </p:nvSpPr>
        <p:spPr>
          <a:xfrm>
            <a:off x="845164" y="1900962"/>
            <a:ext cx="10112375" cy="1954213"/>
          </a:xfrm>
        </p:spPr>
        <p:txBody>
          <a:bodyPr anchor="t"/>
          <a:lstStyle>
            <a:lvl1pPr marL="0" indent="0" algn="just">
              <a:buNone/>
              <a:defRPr baseline="0"/>
            </a:lvl1pPr>
            <a:lvl2pPr marL="274320" indent="0" algn="ctr">
              <a:buFont typeface="Arial" panose="020B0604020202020204" pitchFamily="34" charset="0"/>
              <a:buNone/>
              <a:defRPr/>
            </a:lvl2pPr>
            <a:lvl3pPr marL="228600" indent="0" algn="ctr">
              <a:buNone/>
              <a:defRPr/>
            </a:lvl3pPr>
            <a:lvl4pPr marL="640080" indent="0" algn="ctr">
              <a:buFont typeface="Arial" panose="020B0604020202020204" pitchFamily="34" charset="0"/>
              <a:buNone/>
              <a:defRPr/>
            </a:lvl4pPr>
            <a:lvl5pPr marL="685800" indent="0" algn="ctr">
              <a:buNone/>
              <a:defRPr/>
            </a:lvl5pPr>
          </a:lstStyle>
          <a:p>
            <a:pPr lvl="0"/>
            <a:r>
              <a:rPr lang="en-US" dirty="0"/>
              <a:t>Click to add text</a:t>
            </a:r>
          </a:p>
        </p:txBody>
      </p:sp>
      <p:sp>
        <p:nvSpPr>
          <p:cNvPr id="13" name="Picture Placeholder 12">
            <a:extLst>
              <a:ext uri="{FF2B5EF4-FFF2-40B4-BE49-F238E27FC236}">
                <a16:creationId xmlns:a16="http://schemas.microsoft.com/office/drawing/2014/main" id="{06B13C98-6A68-488A-A861-3651BEFFDB91}"/>
              </a:ext>
            </a:extLst>
          </p:cNvPr>
          <p:cNvSpPr>
            <a:spLocks noGrp="1"/>
          </p:cNvSpPr>
          <p:nvPr>
            <p:ph type="pic" sz="quarter" idx="13"/>
          </p:nvPr>
        </p:nvSpPr>
        <p:spPr>
          <a:xfrm>
            <a:off x="0" y="4160520"/>
            <a:ext cx="4067175" cy="2697480"/>
          </a:xfrm>
          <a:solidFill>
            <a:schemeClr val="bg2">
              <a:lumMod val="50000"/>
              <a:lumOff val="50000"/>
            </a:schemeClr>
          </a:solidFill>
        </p:spPr>
        <p:txBody>
          <a:bodyPr/>
          <a:lstStyle/>
          <a:p>
            <a:r>
              <a:rPr lang="en-US"/>
              <a:t>Click icon to add picture</a:t>
            </a:r>
            <a:endParaRPr lang="en-US" dirty="0"/>
          </a:p>
        </p:txBody>
      </p:sp>
      <p:sp>
        <p:nvSpPr>
          <p:cNvPr id="18" name="Date Placeholder 3">
            <a:extLst>
              <a:ext uri="{FF2B5EF4-FFF2-40B4-BE49-F238E27FC236}">
                <a16:creationId xmlns:a16="http://schemas.microsoft.com/office/drawing/2014/main" id="{2938ABF9-B914-4702-BD3C-440D785C4B8E}"/>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4" name="Picture Placeholder 12">
            <a:extLst>
              <a:ext uri="{FF2B5EF4-FFF2-40B4-BE49-F238E27FC236}">
                <a16:creationId xmlns:a16="http://schemas.microsoft.com/office/drawing/2014/main" id="{A8DDEC8E-7A5B-45B1-87C2-928F65F6DC8B}"/>
              </a:ext>
            </a:extLst>
          </p:cNvPr>
          <p:cNvSpPr>
            <a:spLocks noGrp="1"/>
          </p:cNvSpPr>
          <p:nvPr>
            <p:ph type="pic" sz="quarter" idx="14"/>
          </p:nvPr>
        </p:nvSpPr>
        <p:spPr>
          <a:xfrm>
            <a:off x="4059936" y="4160520"/>
            <a:ext cx="4133088" cy="2697480"/>
          </a:xfrm>
          <a:solidFill>
            <a:schemeClr val="bg2">
              <a:lumMod val="50000"/>
              <a:lumOff val="50000"/>
            </a:schemeClr>
          </a:solidFill>
        </p:spPr>
        <p:txBody>
          <a:bodyPr/>
          <a:lstStyle/>
          <a:p>
            <a:r>
              <a:rPr lang="en-US"/>
              <a:t>Click icon to add picture</a:t>
            </a:r>
            <a:endParaRPr lang="en-US" dirty="0"/>
          </a:p>
        </p:txBody>
      </p:sp>
      <p:sp>
        <p:nvSpPr>
          <p:cNvPr id="19" name="Footer Placeholder 4">
            <a:extLst>
              <a:ext uri="{FF2B5EF4-FFF2-40B4-BE49-F238E27FC236}">
                <a16:creationId xmlns:a16="http://schemas.microsoft.com/office/drawing/2014/main" id="{3D694128-BF72-4548-B72F-CAFBFD2346E1}"/>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5" name="Picture Placeholder 12">
            <a:extLst>
              <a:ext uri="{FF2B5EF4-FFF2-40B4-BE49-F238E27FC236}">
                <a16:creationId xmlns:a16="http://schemas.microsoft.com/office/drawing/2014/main" id="{5E558F1D-66DC-426F-B815-D10EB6BC4E0B}"/>
              </a:ext>
            </a:extLst>
          </p:cNvPr>
          <p:cNvSpPr>
            <a:spLocks noGrp="1"/>
          </p:cNvSpPr>
          <p:nvPr>
            <p:ph type="pic" sz="quarter" idx="15"/>
          </p:nvPr>
        </p:nvSpPr>
        <p:spPr>
          <a:xfrm>
            <a:off x="8193024" y="4160520"/>
            <a:ext cx="4005072" cy="2697480"/>
          </a:xfrm>
          <a:solidFill>
            <a:schemeClr val="bg2">
              <a:lumMod val="50000"/>
              <a:lumOff val="50000"/>
            </a:schemeClr>
          </a:solidFill>
        </p:spPr>
        <p:txBody>
          <a:body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3EC1452B-8D51-4F49-9A26-8D49BCE7AABB}"/>
              </a:ext>
              <a:ext uri="{C183D7F6-B498-43B3-948B-1728B52AA6E4}">
                <adec:decorative xmlns:adec="http://schemas.microsoft.com/office/drawing/2017/decorative" val="1"/>
              </a:ext>
            </a:extLst>
          </p:cNvPr>
          <p:cNvCxnSpPr>
            <a:cxnSpLocks/>
          </p:cNvCxnSpPr>
          <p:nvPr userDrawn="1"/>
        </p:nvCxnSpPr>
        <p:spPr>
          <a:xfrm>
            <a:off x="3950899" y="1555564"/>
            <a:ext cx="4290204" cy="0"/>
          </a:xfrm>
          <a:prstGeom prst="line">
            <a:avLst/>
          </a:prstGeom>
          <a:ln w="19050">
            <a:solidFill>
              <a:schemeClr val="accent1">
                <a:alpha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68719BE9-7631-4214-B581-04437DDA5C17}"/>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2389504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5A6970-043A-47D8-B545-755078B0D7E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7">
            <a:extLst>
              <a:ext uri="{FF2B5EF4-FFF2-40B4-BE49-F238E27FC236}">
                <a16:creationId xmlns:a16="http://schemas.microsoft.com/office/drawing/2014/main" id="{86AC1DD3-428F-4C39-A551-E13ABD51BDBF}"/>
              </a:ext>
            </a:extLst>
          </p:cNvPr>
          <p:cNvSpPr>
            <a:spLocks noGrp="1"/>
          </p:cNvSpPr>
          <p:nvPr>
            <p:ph type="title"/>
          </p:nvPr>
        </p:nvSpPr>
        <p:spPr>
          <a:xfrm>
            <a:off x="647699" y="647700"/>
            <a:ext cx="3483421" cy="2866599"/>
          </a:xfrm>
        </p:spPr>
        <p:txBody>
          <a:bodyPr>
            <a:normAutofit/>
          </a:bodyPr>
          <a:lstStyle/>
          <a:p>
            <a:pPr algn="r"/>
            <a:r>
              <a:rPr lang="en-US"/>
              <a:t>Click to edit Master title style</a:t>
            </a:r>
            <a:endParaRPr lang="en-US" dirty="0"/>
          </a:p>
        </p:txBody>
      </p:sp>
      <p:cxnSp>
        <p:nvCxnSpPr>
          <p:cNvPr id="7" name="Straight Connector 6">
            <a:extLst>
              <a:ext uri="{FF2B5EF4-FFF2-40B4-BE49-F238E27FC236}">
                <a16:creationId xmlns:a16="http://schemas.microsoft.com/office/drawing/2014/main" id="{0661C8BF-A13F-41C7-AD96-FF1FF2487316}"/>
              </a:ext>
              <a:ext uri="{C183D7F6-B498-43B3-948B-1728B52AA6E4}">
                <adec:decorative xmlns:adec="http://schemas.microsoft.com/office/drawing/2017/decorative" val="1"/>
              </a:ext>
            </a:extLst>
          </p:cNvPr>
          <p:cNvCxnSpPr>
            <a:cxnSpLocks/>
          </p:cNvCxnSpPr>
          <p:nvPr userDrawn="1"/>
        </p:nvCxnSpPr>
        <p:spPr>
          <a:xfrm>
            <a:off x="4572000" y="1344305"/>
            <a:ext cx="0" cy="1610436"/>
          </a:xfrm>
          <a:prstGeom prst="line">
            <a:avLst/>
          </a:prstGeom>
          <a:ln w="19050">
            <a:solidFill>
              <a:schemeClr val="accent1">
                <a:lumMod val="75000"/>
                <a:alpha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a:extLst>
              <a:ext uri="{FF2B5EF4-FFF2-40B4-BE49-F238E27FC236}">
                <a16:creationId xmlns:a16="http://schemas.microsoft.com/office/drawing/2014/main" id="{C48B2C18-58F4-4964-8F53-1A6C5CA463DE}"/>
              </a:ext>
            </a:extLst>
          </p:cNvPr>
          <p:cNvSpPr>
            <a:spLocks noGrp="1"/>
          </p:cNvSpPr>
          <p:nvPr>
            <p:ph idx="1"/>
          </p:nvPr>
        </p:nvSpPr>
        <p:spPr>
          <a:xfrm>
            <a:off x="5117909" y="647700"/>
            <a:ext cx="6401231" cy="2982604"/>
          </a:xfrm>
        </p:spPr>
        <p:txBody>
          <a:bodyPr anchor="ctr">
            <a:normAutofit/>
          </a:bodyPr>
          <a:lstStyle>
            <a:lvl1pPr marL="0" indent="0">
              <a:buNone/>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60AF7978-E274-4580-9576-25C42D06B28B}"/>
              </a:ext>
            </a:extLst>
          </p:cNvPr>
          <p:cNvSpPr>
            <a:spLocks noGrp="1"/>
          </p:cNvSpPr>
          <p:nvPr>
            <p:ph type="pic" sz="quarter" idx="13"/>
          </p:nvPr>
        </p:nvSpPr>
        <p:spPr>
          <a:xfrm>
            <a:off x="667512" y="4142232"/>
            <a:ext cx="2606040" cy="2075688"/>
          </a:xfrm>
          <a:solidFill>
            <a:schemeClr val="bg2">
              <a:lumMod val="50000"/>
              <a:lumOff val="50000"/>
            </a:schemeClr>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C26149A3-CFBC-4F7F-B065-171177885AF8}"/>
              </a:ext>
            </a:extLst>
          </p:cNvPr>
          <p:cNvSpPr>
            <a:spLocks noGrp="1"/>
          </p:cNvSpPr>
          <p:nvPr>
            <p:ph type="pic" sz="quarter" idx="15"/>
          </p:nvPr>
        </p:nvSpPr>
        <p:spPr>
          <a:xfrm>
            <a:off x="3416041" y="4142232"/>
            <a:ext cx="2606040" cy="2075688"/>
          </a:xfrm>
          <a:solidFill>
            <a:schemeClr val="bg2">
              <a:lumMod val="50000"/>
              <a:lumOff val="50000"/>
            </a:schemeClr>
          </a:solidFill>
        </p:spPr>
        <p:txBody>
          <a:bodyPr/>
          <a:lstStyle/>
          <a:p>
            <a:r>
              <a:rPr lang="en-US"/>
              <a:t>Click icon to add picture</a:t>
            </a:r>
            <a:endParaRPr lang="en-US" dirty="0"/>
          </a:p>
        </p:txBody>
      </p:sp>
      <p:sp>
        <p:nvSpPr>
          <p:cNvPr id="17" name="Picture Placeholder 13">
            <a:extLst>
              <a:ext uri="{FF2B5EF4-FFF2-40B4-BE49-F238E27FC236}">
                <a16:creationId xmlns:a16="http://schemas.microsoft.com/office/drawing/2014/main" id="{47CA6D41-6659-4919-BF3F-FCA2AB53F4FE}"/>
              </a:ext>
            </a:extLst>
          </p:cNvPr>
          <p:cNvSpPr>
            <a:spLocks noGrp="1"/>
          </p:cNvSpPr>
          <p:nvPr>
            <p:ph type="pic" sz="quarter" idx="16"/>
          </p:nvPr>
        </p:nvSpPr>
        <p:spPr>
          <a:xfrm>
            <a:off x="6164570" y="4142232"/>
            <a:ext cx="2606040" cy="2075688"/>
          </a:xfrm>
          <a:solidFill>
            <a:schemeClr val="bg2">
              <a:lumMod val="50000"/>
              <a:lumOff val="50000"/>
            </a:schemeClr>
          </a:solidFill>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20E6777B-4AD1-427E-904E-21086E731818}"/>
              </a:ext>
            </a:extLst>
          </p:cNvPr>
          <p:cNvSpPr>
            <a:spLocks noGrp="1"/>
          </p:cNvSpPr>
          <p:nvPr>
            <p:ph type="pic" sz="quarter" idx="14"/>
          </p:nvPr>
        </p:nvSpPr>
        <p:spPr>
          <a:xfrm>
            <a:off x="8913100" y="4142232"/>
            <a:ext cx="2606040" cy="2075688"/>
          </a:xfrm>
          <a:solidFill>
            <a:schemeClr val="bg2">
              <a:lumMod val="50000"/>
              <a:lumOff val="50000"/>
            </a:schemeClr>
          </a:solidFill>
        </p:spPr>
        <p:txBody>
          <a:bodyPr/>
          <a:lstStyle/>
          <a:p>
            <a:r>
              <a:rPr lang="en-US"/>
              <a:t>Click icon to add picture</a:t>
            </a:r>
            <a:endParaRPr lang="en-US" dirty="0"/>
          </a:p>
        </p:txBody>
      </p:sp>
      <p:sp>
        <p:nvSpPr>
          <p:cNvPr id="20" name="Date Placeholder 3">
            <a:extLst>
              <a:ext uri="{FF2B5EF4-FFF2-40B4-BE49-F238E27FC236}">
                <a16:creationId xmlns:a16="http://schemas.microsoft.com/office/drawing/2014/main" id="{7E0D4C96-36DA-4C90-B4F7-FD78F9F06EC4}"/>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21" name="Footer Placeholder 4">
            <a:extLst>
              <a:ext uri="{FF2B5EF4-FFF2-40B4-BE49-F238E27FC236}">
                <a16:creationId xmlns:a16="http://schemas.microsoft.com/office/drawing/2014/main" id="{DCC27624-76B0-4BB8-B6D9-C01BCCE65729}"/>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22" name="Slide Number Placeholder 5">
            <a:extLst>
              <a:ext uri="{FF2B5EF4-FFF2-40B4-BE49-F238E27FC236}">
                <a16:creationId xmlns:a16="http://schemas.microsoft.com/office/drawing/2014/main" id="{E5D71582-7D60-491E-945E-00A9A6A2E4D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2018560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AF1EB8-173E-4BDF-9FB9-340DC5FC268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B44A6C40-5A2B-4859-A8AE-52464ACB654F}"/>
              </a:ext>
            </a:extLst>
          </p:cNvPr>
          <p:cNvSpPr>
            <a:spLocks noGrp="1"/>
          </p:cNvSpPr>
          <p:nvPr>
            <p:ph type="ctrTitle"/>
          </p:nvPr>
        </p:nvSpPr>
        <p:spPr>
          <a:xfrm>
            <a:off x="647700" y="5059252"/>
            <a:ext cx="6874327" cy="1209275"/>
          </a:xfrm>
        </p:spPr>
        <p:txBody>
          <a:bodyPr anchor="ctr">
            <a:normAutofit/>
          </a:bodyPr>
          <a:lstStyle>
            <a:lvl1pPr algn="l">
              <a:defRPr/>
            </a:lvl1pPr>
          </a:lstStyle>
          <a:p>
            <a:pPr algn="r"/>
            <a:r>
              <a:rPr lang="en-US" sz="4000"/>
              <a:t>Click to edit Master title style</a:t>
            </a:r>
            <a:endParaRPr lang="en-US" sz="4000" dirty="0"/>
          </a:p>
        </p:txBody>
      </p:sp>
      <p:sp>
        <p:nvSpPr>
          <p:cNvPr id="17" name="Subtitle 2">
            <a:extLst>
              <a:ext uri="{FF2B5EF4-FFF2-40B4-BE49-F238E27FC236}">
                <a16:creationId xmlns:a16="http://schemas.microsoft.com/office/drawing/2014/main" id="{4839C935-8C88-4E41-9CDE-772FDA3DD94F}"/>
              </a:ext>
            </a:extLst>
          </p:cNvPr>
          <p:cNvSpPr>
            <a:spLocks noGrp="1"/>
          </p:cNvSpPr>
          <p:nvPr>
            <p:ph type="subTitle" idx="1"/>
          </p:nvPr>
        </p:nvSpPr>
        <p:spPr>
          <a:xfrm>
            <a:off x="8098970" y="5056632"/>
            <a:ext cx="3392445" cy="1207008"/>
          </a:xfrm>
        </p:spPr>
        <p:txBody>
          <a:bodyPr anchor="ctr">
            <a:normAutofit/>
          </a:bodyPr>
          <a:lstStyle>
            <a:lvl1pPr marL="0" indent="0">
              <a:buNone/>
              <a:defRPr/>
            </a:lvl1pPr>
          </a:lstStyle>
          <a:p>
            <a:pPr algn="l"/>
            <a:r>
              <a:rPr lang="en-US" sz="1600"/>
              <a:t>Click to edit Master subtitle style</a:t>
            </a:r>
            <a:endParaRPr lang="en-US" sz="1600" dirty="0"/>
          </a:p>
        </p:txBody>
      </p:sp>
      <p:cxnSp>
        <p:nvCxnSpPr>
          <p:cNvPr id="19" name="Straight Connector 18">
            <a:extLst>
              <a:ext uri="{FF2B5EF4-FFF2-40B4-BE49-F238E27FC236}">
                <a16:creationId xmlns:a16="http://schemas.microsoft.com/office/drawing/2014/main" id="{30C6FCBF-78C9-4160-8C8D-C0846C6D2B40}"/>
              </a:ext>
              <a:ext uri="{C183D7F6-B498-43B3-948B-1728B52AA6E4}">
                <adec:decorative xmlns:adec="http://schemas.microsoft.com/office/drawing/2017/decorative" val="1"/>
              </a:ext>
            </a:extLst>
          </p:cNvPr>
          <p:cNvCxnSpPr>
            <a:cxnSpLocks/>
          </p:cNvCxnSpPr>
          <p:nvPr userDrawn="1"/>
        </p:nvCxnSpPr>
        <p:spPr>
          <a:xfrm>
            <a:off x="7810499" y="5187442"/>
            <a:ext cx="0" cy="875607"/>
          </a:xfrm>
          <a:prstGeom prst="line">
            <a:avLst/>
          </a:prstGeom>
          <a:ln w="15875">
            <a:solidFill>
              <a:schemeClr val="accent1">
                <a:lumMod val="75000"/>
                <a:alpha val="82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6950CA0E-635B-46DC-8900-0DD2B472AF19}"/>
              </a:ext>
            </a:extLst>
          </p:cNvPr>
          <p:cNvSpPr>
            <a:spLocks noGrp="1"/>
          </p:cNvSpPr>
          <p:nvPr>
            <p:ph type="pic" sz="quarter" idx="13"/>
          </p:nvPr>
        </p:nvSpPr>
        <p:spPr>
          <a:xfrm>
            <a:off x="1524" y="0"/>
            <a:ext cx="12188952" cy="4562856"/>
          </a:xfrm>
          <a:solidFill>
            <a:schemeClr val="bg2">
              <a:lumMod val="50000"/>
              <a:lumOff val="50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04164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8796-684E-404C-8F56-0CFB3E311C8B}"/>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CB1559F1-E09B-424D-8AD3-D853F0FD99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03F5A0B8-836C-4F8A-B14B-45F224C5DE3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2E75AFAE-8F16-4E7F-8278-597418654CA3}"/>
              </a:ext>
            </a:extLst>
          </p:cNvPr>
          <p:cNvSpPr>
            <a:spLocks noGrp="1"/>
          </p:cNvSpPr>
          <p:nvPr>
            <p:ph type="ftr" sz="quarter" idx="11"/>
          </p:nvPr>
        </p:nvSpPr>
        <p:spPr/>
        <p:txBody>
          <a:bodyPr/>
          <a:lstStyle/>
          <a:p>
            <a:r>
              <a:rPr lang="en-US"/>
              <a:t>Sample Text</a:t>
            </a:r>
            <a:endParaRPr lang="en-US" dirty="0"/>
          </a:p>
        </p:txBody>
      </p:sp>
      <p:sp>
        <p:nvSpPr>
          <p:cNvPr id="6" name="Slide Number Placeholder 5">
            <a:extLst>
              <a:ext uri="{FF2B5EF4-FFF2-40B4-BE49-F238E27FC236}">
                <a16:creationId xmlns:a16="http://schemas.microsoft.com/office/drawing/2014/main" id="{86A67EBB-7B6B-40C2-BFD6-45CD68F8A7DF}"/>
              </a:ext>
            </a:extLst>
          </p:cNvPr>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14106321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20DA-52CF-4105-8264-F5E15FF48F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A5BF8845-16AA-499C-812C-423F1CC87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8D39B4-E074-44F8-B8AC-6852CB8991F9}"/>
              </a:ext>
            </a:extLst>
          </p:cNvPr>
          <p:cNvSpPr>
            <a:spLocks noGrp="1"/>
          </p:cNvSpPr>
          <p:nvPr>
            <p:ph type="dt" sz="half" idx="10"/>
          </p:nvPr>
        </p:nvSpPr>
        <p:spPr/>
        <p:txBody>
          <a:bodyPr/>
          <a:lstStyle/>
          <a:p>
            <a:fld id="{E6040ED1-0CBF-4E68-B683-948392444B0B}" type="datetimeFigureOut">
              <a:rPr lang="is-IS" smtClean="0"/>
              <a:t>24.11.2021</a:t>
            </a:fld>
            <a:endParaRPr lang="is-IS"/>
          </a:p>
        </p:txBody>
      </p:sp>
      <p:sp>
        <p:nvSpPr>
          <p:cNvPr id="5" name="Footer Placeholder 4">
            <a:extLst>
              <a:ext uri="{FF2B5EF4-FFF2-40B4-BE49-F238E27FC236}">
                <a16:creationId xmlns:a16="http://schemas.microsoft.com/office/drawing/2014/main" id="{E4047AB7-6865-4C69-94B7-5A769AAE30E5}"/>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8A3B0C63-B50E-45FE-9783-8347C06E1D5C}"/>
              </a:ext>
            </a:extLst>
          </p:cNvPr>
          <p:cNvSpPr>
            <a:spLocks noGrp="1"/>
          </p:cNvSpPr>
          <p:nvPr>
            <p:ph type="sldNum" sz="quarter" idx="12"/>
          </p:nvPr>
        </p:nvSpPr>
        <p:spPr/>
        <p:txBody>
          <a:bodyPr/>
          <a:lstStyle/>
          <a:p>
            <a:fld id="{1647784E-32D3-4FE7-B754-6DA480981B0B}" type="slidenum">
              <a:rPr lang="is-IS" smtClean="0"/>
              <a:t>‹#›</a:t>
            </a:fld>
            <a:endParaRPr lang="is-IS"/>
          </a:p>
        </p:txBody>
      </p:sp>
    </p:spTree>
    <p:extLst>
      <p:ext uri="{BB962C8B-B14F-4D97-AF65-F5344CB8AC3E}">
        <p14:creationId xmlns:p14="http://schemas.microsoft.com/office/powerpoint/2010/main" val="91462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FF5E-1754-49D3-B3FD-DCC021DA542F}"/>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B2F7FED6-E490-4FD0-AD30-F96E83904D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EB2A41E7-F861-42D3-BA84-5ED257789F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15C0A1D2-1A63-490D-A933-134D3E9FC320}"/>
              </a:ext>
            </a:extLst>
          </p:cNvPr>
          <p:cNvSpPr>
            <a:spLocks noGrp="1"/>
          </p:cNvSpPr>
          <p:nvPr>
            <p:ph type="dt" sz="half" idx="10"/>
          </p:nvPr>
        </p:nvSpPr>
        <p:spPr/>
        <p:txBody>
          <a:bodyPr/>
          <a:lstStyle/>
          <a:p>
            <a:fld id="{E6040ED1-0CBF-4E68-B683-948392444B0B}" type="datetimeFigureOut">
              <a:rPr lang="is-IS" smtClean="0"/>
              <a:t>24.11.2021</a:t>
            </a:fld>
            <a:endParaRPr lang="is-IS"/>
          </a:p>
        </p:txBody>
      </p:sp>
      <p:sp>
        <p:nvSpPr>
          <p:cNvPr id="6" name="Footer Placeholder 5">
            <a:extLst>
              <a:ext uri="{FF2B5EF4-FFF2-40B4-BE49-F238E27FC236}">
                <a16:creationId xmlns:a16="http://schemas.microsoft.com/office/drawing/2014/main" id="{374F073E-C04D-401A-BC3E-46CD6615EF10}"/>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8D29649A-91A3-49A3-BF66-59E1918EF4EF}"/>
              </a:ext>
            </a:extLst>
          </p:cNvPr>
          <p:cNvSpPr>
            <a:spLocks noGrp="1"/>
          </p:cNvSpPr>
          <p:nvPr>
            <p:ph type="sldNum" sz="quarter" idx="12"/>
          </p:nvPr>
        </p:nvSpPr>
        <p:spPr/>
        <p:txBody>
          <a:bodyPr/>
          <a:lstStyle/>
          <a:p>
            <a:fld id="{1647784E-32D3-4FE7-B754-6DA480981B0B}" type="slidenum">
              <a:rPr lang="is-IS" smtClean="0"/>
              <a:t>‹#›</a:t>
            </a:fld>
            <a:endParaRPr lang="is-IS"/>
          </a:p>
        </p:txBody>
      </p:sp>
    </p:spTree>
    <p:extLst>
      <p:ext uri="{BB962C8B-B14F-4D97-AF65-F5344CB8AC3E}">
        <p14:creationId xmlns:p14="http://schemas.microsoft.com/office/powerpoint/2010/main" val="237190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A86B-72E6-438C-A88B-822DEFCE453D}"/>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F666E423-5735-4738-A488-C8B3A84C9D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64DAAA-CCDD-472F-8960-0529EF8F56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3AD6A467-B5BD-45FA-8707-99A773C05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8B326-44A4-4A95-8FB1-609016971F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97EDECEE-C074-4FEA-99A8-20562C44A155}"/>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F4E1DA46-5E00-42D6-8E4C-EF7E4FC5DDEA}"/>
              </a:ext>
            </a:extLst>
          </p:cNvPr>
          <p:cNvSpPr>
            <a:spLocks noGrp="1"/>
          </p:cNvSpPr>
          <p:nvPr>
            <p:ph type="ftr" sz="quarter" idx="11"/>
          </p:nvPr>
        </p:nvSpPr>
        <p:spPr/>
        <p:txBody>
          <a:bodyPr/>
          <a:lstStyle/>
          <a:p>
            <a:r>
              <a:rPr lang="en-US"/>
              <a:t>Sample Text</a:t>
            </a:r>
            <a:endParaRPr lang="en-US" dirty="0"/>
          </a:p>
        </p:txBody>
      </p:sp>
      <p:sp>
        <p:nvSpPr>
          <p:cNvPr id="9" name="Slide Number Placeholder 8">
            <a:extLst>
              <a:ext uri="{FF2B5EF4-FFF2-40B4-BE49-F238E27FC236}">
                <a16:creationId xmlns:a16="http://schemas.microsoft.com/office/drawing/2014/main" id="{2FB2BDE3-C82B-41F3-8149-C4EDCD6B2F52}"/>
              </a:ext>
            </a:extLst>
          </p:cNvPr>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212274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6413-0147-491F-81E5-9B7DE866F6D7}"/>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326E4D34-DC7D-4AB2-A805-ACEB3A20848A}"/>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181D46A6-A3EC-48BF-A316-9BA8B574D64E}"/>
              </a:ext>
            </a:extLst>
          </p:cNvPr>
          <p:cNvSpPr>
            <a:spLocks noGrp="1"/>
          </p:cNvSpPr>
          <p:nvPr>
            <p:ph type="ftr" sz="quarter" idx="11"/>
          </p:nvPr>
        </p:nvSpPr>
        <p:spPr/>
        <p:txBody>
          <a:bodyPr/>
          <a:lstStyle/>
          <a:p>
            <a:r>
              <a:rPr lang="en-US"/>
              <a:t>Sample Text</a:t>
            </a:r>
            <a:endParaRPr lang="en-US" dirty="0"/>
          </a:p>
        </p:txBody>
      </p:sp>
      <p:sp>
        <p:nvSpPr>
          <p:cNvPr id="5" name="Slide Number Placeholder 4">
            <a:extLst>
              <a:ext uri="{FF2B5EF4-FFF2-40B4-BE49-F238E27FC236}">
                <a16:creationId xmlns:a16="http://schemas.microsoft.com/office/drawing/2014/main" id="{E9DDD3BA-2EA4-41B8-8A16-85AA5CFDA6FF}"/>
              </a:ext>
            </a:extLst>
          </p:cNvPr>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235516088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0256A4-612A-43A3-9A76-B64B89EA0011}"/>
              </a:ext>
            </a:extLst>
          </p:cNvPr>
          <p:cNvSpPr>
            <a:spLocks noGrp="1"/>
          </p:cNvSpPr>
          <p:nvPr>
            <p:ph type="dt" sz="half" idx="10"/>
          </p:nvPr>
        </p:nvSpPr>
        <p:spPr/>
        <p:txBody>
          <a:bodyPr/>
          <a:lstStyle/>
          <a:p>
            <a:fld id="{E6040ED1-0CBF-4E68-B683-948392444B0B}" type="datetimeFigureOut">
              <a:rPr lang="is-IS" smtClean="0"/>
              <a:t>24.11.2021</a:t>
            </a:fld>
            <a:endParaRPr lang="is-IS"/>
          </a:p>
        </p:txBody>
      </p:sp>
      <p:sp>
        <p:nvSpPr>
          <p:cNvPr id="3" name="Footer Placeholder 2">
            <a:extLst>
              <a:ext uri="{FF2B5EF4-FFF2-40B4-BE49-F238E27FC236}">
                <a16:creationId xmlns:a16="http://schemas.microsoft.com/office/drawing/2014/main" id="{98085BCC-D9BC-40F2-B051-05A116B6BBB6}"/>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3746D062-1AF3-4A1F-8678-66CB2005FD1D}"/>
              </a:ext>
            </a:extLst>
          </p:cNvPr>
          <p:cNvSpPr>
            <a:spLocks noGrp="1"/>
          </p:cNvSpPr>
          <p:nvPr>
            <p:ph type="sldNum" sz="quarter" idx="12"/>
          </p:nvPr>
        </p:nvSpPr>
        <p:spPr/>
        <p:txBody>
          <a:bodyPr/>
          <a:lstStyle/>
          <a:p>
            <a:fld id="{1647784E-32D3-4FE7-B754-6DA480981B0B}" type="slidenum">
              <a:rPr lang="is-IS" smtClean="0"/>
              <a:t>‹#›</a:t>
            </a:fld>
            <a:endParaRPr lang="is-IS"/>
          </a:p>
        </p:txBody>
      </p:sp>
    </p:spTree>
    <p:extLst>
      <p:ext uri="{BB962C8B-B14F-4D97-AF65-F5344CB8AC3E}">
        <p14:creationId xmlns:p14="http://schemas.microsoft.com/office/powerpoint/2010/main" val="130605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3566-DC7A-400F-AB0B-3D13D6112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7DAE0966-0F75-43CF-8061-DC3E92688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8D519F04-FB35-4D84-9F7B-E81CCFB95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DDC26-3E1E-4698-AB81-F0F309DC10AD}"/>
              </a:ext>
            </a:extLst>
          </p:cNvPr>
          <p:cNvSpPr>
            <a:spLocks noGrp="1"/>
          </p:cNvSpPr>
          <p:nvPr>
            <p:ph type="dt" sz="half" idx="10"/>
          </p:nvPr>
        </p:nvSpPr>
        <p:spPr/>
        <p:txBody>
          <a:bodyPr/>
          <a:lstStyle/>
          <a:p>
            <a:fld id="{E6040ED1-0CBF-4E68-B683-948392444B0B}" type="datetimeFigureOut">
              <a:rPr lang="is-IS" smtClean="0"/>
              <a:t>24.11.2021</a:t>
            </a:fld>
            <a:endParaRPr lang="is-IS"/>
          </a:p>
        </p:txBody>
      </p:sp>
      <p:sp>
        <p:nvSpPr>
          <p:cNvPr id="6" name="Footer Placeholder 5">
            <a:extLst>
              <a:ext uri="{FF2B5EF4-FFF2-40B4-BE49-F238E27FC236}">
                <a16:creationId xmlns:a16="http://schemas.microsoft.com/office/drawing/2014/main" id="{EC84CB20-DF4A-42E8-88D9-90972653FAB0}"/>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BE2CB49E-FBFD-4C05-AC6B-A078D5DA409D}"/>
              </a:ext>
            </a:extLst>
          </p:cNvPr>
          <p:cNvSpPr>
            <a:spLocks noGrp="1"/>
          </p:cNvSpPr>
          <p:nvPr>
            <p:ph type="sldNum" sz="quarter" idx="12"/>
          </p:nvPr>
        </p:nvSpPr>
        <p:spPr/>
        <p:txBody>
          <a:bodyPr/>
          <a:lstStyle/>
          <a:p>
            <a:fld id="{1647784E-32D3-4FE7-B754-6DA480981B0B}" type="slidenum">
              <a:rPr lang="is-IS" smtClean="0"/>
              <a:t>‹#›</a:t>
            </a:fld>
            <a:endParaRPr lang="is-IS"/>
          </a:p>
        </p:txBody>
      </p:sp>
    </p:spTree>
    <p:extLst>
      <p:ext uri="{BB962C8B-B14F-4D97-AF65-F5344CB8AC3E}">
        <p14:creationId xmlns:p14="http://schemas.microsoft.com/office/powerpoint/2010/main" val="339578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AC16-88A1-472D-86CD-2538E28CA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CE859DD4-5FD2-46F6-AC35-7EAAA6EDDD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FAECADC9-9BA0-4111-B07B-D93898997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43483-6C40-4AD1-ABF8-CAB359483065}"/>
              </a:ext>
            </a:extLst>
          </p:cNvPr>
          <p:cNvSpPr>
            <a:spLocks noGrp="1"/>
          </p:cNvSpPr>
          <p:nvPr>
            <p:ph type="dt" sz="half" idx="10"/>
          </p:nvPr>
        </p:nvSpPr>
        <p:spPr/>
        <p:txBody>
          <a:bodyPr/>
          <a:lstStyle/>
          <a:p>
            <a:fld id="{E6040ED1-0CBF-4E68-B683-948392444B0B}" type="datetimeFigureOut">
              <a:rPr lang="is-IS" smtClean="0"/>
              <a:t>24.11.2021</a:t>
            </a:fld>
            <a:endParaRPr lang="is-IS"/>
          </a:p>
        </p:txBody>
      </p:sp>
      <p:sp>
        <p:nvSpPr>
          <p:cNvPr id="6" name="Footer Placeholder 5">
            <a:extLst>
              <a:ext uri="{FF2B5EF4-FFF2-40B4-BE49-F238E27FC236}">
                <a16:creationId xmlns:a16="http://schemas.microsoft.com/office/drawing/2014/main" id="{8E1F20FA-7F90-4A43-98A1-D68103CCFF6C}"/>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EBBEA1FF-8632-44B5-8291-CFED1B7263B9}"/>
              </a:ext>
            </a:extLst>
          </p:cNvPr>
          <p:cNvSpPr>
            <a:spLocks noGrp="1"/>
          </p:cNvSpPr>
          <p:nvPr>
            <p:ph type="sldNum" sz="quarter" idx="12"/>
          </p:nvPr>
        </p:nvSpPr>
        <p:spPr/>
        <p:txBody>
          <a:bodyPr/>
          <a:lstStyle/>
          <a:p>
            <a:fld id="{1647784E-32D3-4FE7-B754-6DA480981B0B}" type="slidenum">
              <a:rPr lang="is-IS" smtClean="0"/>
              <a:t>‹#›</a:t>
            </a:fld>
            <a:endParaRPr lang="is-IS"/>
          </a:p>
        </p:txBody>
      </p:sp>
    </p:spTree>
    <p:extLst>
      <p:ext uri="{BB962C8B-B14F-4D97-AF65-F5344CB8AC3E}">
        <p14:creationId xmlns:p14="http://schemas.microsoft.com/office/powerpoint/2010/main" val="248060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4CF38B-6A97-4413-8381-6E28BA095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54BA949A-4EB6-475E-BE6C-21E67C3FF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ADA2FF34-6744-4F27-A8BC-C7DE5E042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F3C4B37-6686-4118-8BC0-B4771E1DAD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Text</a:t>
            </a:r>
            <a:endParaRPr lang="en-US" dirty="0"/>
          </a:p>
        </p:txBody>
      </p:sp>
      <p:sp>
        <p:nvSpPr>
          <p:cNvPr id="6" name="Slide Number Placeholder 5">
            <a:extLst>
              <a:ext uri="{FF2B5EF4-FFF2-40B4-BE49-F238E27FC236}">
                <a16:creationId xmlns:a16="http://schemas.microsoft.com/office/drawing/2014/main" id="{BE69A475-C13C-4C7E-8F77-8A67DC120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8191890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A3385-7A97-4B91-90E4-313A5F6486BE}"/>
              </a:ext>
            </a:extLst>
          </p:cNvPr>
          <p:cNvSpPr>
            <a:spLocks noGrp="1"/>
          </p:cNvSpPr>
          <p:nvPr>
            <p:ph type="ctrTitle"/>
          </p:nvPr>
        </p:nvSpPr>
        <p:spPr/>
        <p:txBody>
          <a:bodyPr vert="horz" lIns="91440" tIns="45720" rIns="91440" bIns="45720" rtlCol="0" anchor="b" anchorCtr="0">
            <a:normAutofit/>
          </a:bodyPr>
          <a:lstStyle/>
          <a:p>
            <a:r>
              <a:rPr lang="en-US" dirty="0"/>
              <a:t>Iceland’s National Forestry </a:t>
            </a:r>
            <a:r>
              <a:rPr lang="en-US" dirty="0" err="1"/>
              <a:t>Programme</a:t>
            </a:r>
            <a:r>
              <a:rPr lang="en-US" dirty="0"/>
              <a:t> </a:t>
            </a:r>
          </a:p>
        </p:txBody>
      </p:sp>
      <p:sp>
        <p:nvSpPr>
          <p:cNvPr id="5" name="Subtitle 4">
            <a:extLst>
              <a:ext uri="{FF2B5EF4-FFF2-40B4-BE49-F238E27FC236}">
                <a16:creationId xmlns:a16="http://schemas.microsoft.com/office/drawing/2014/main" id="{6D600243-42CA-42D2-A56A-C6924D272A5B}"/>
              </a:ext>
            </a:extLst>
          </p:cNvPr>
          <p:cNvSpPr>
            <a:spLocks noGrp="1"/>
          </p:cNvSpPr>
          <p:nvPr>
            <p:ph type="subTitle" idx="1"/>
          </p:nvPr>
        </p:nvSpPr>
        <p:spPr/>
        <p:txBody>
          <a:bodyPr vert="horz" lIns="91440" tIns="45720" rIns="91440" bIns="45720" rtlCol="0" anchor="t">
            <a:normAutofit fontScale="77500" lnSpcReduction="20000"/>
          </a:bodyPr>
          <a:lstStyle/>
          <a:p>
            <a:r>
              <a:rPr lang="en-US" dirty="0"/>
              <a:t>Throstur Eysteinsson</a:t>
            </a:r>
          </a:p>
          <a:p>
            <a:r>
              <a:rPr lang="en-US" dirty="0"/>
              <a:t>Director IFS</a:t>
            </a:r>
          </a:p>
        </p:txBody>
      </p:sp>
      <p:pic>
        <p:nvPicPr>
          <p:cNvPr id="8" name="Picture Placeholder 7" descr="A picture containing trees, outdoor, forest, nature, mist">
            <a:extLst>
              <a:ext uri="{FF2B5EF4-FFF2-40B4-BE49-F238E27FC236}">
                <a16:creationId xmlns:a16="http://schemas.microsoft.com/office/drawing/2014/main" id="{E012FD38-BCDB-4D51-8DED-F3962AB9A4C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1" r="11"/>
          <a:stretch/>
        </p:blipFill>
        <p:spPr/>
      </p:pic>
    </p:spTree>
    <p:extLst>
      <p:ext uri="{BB962C8B-B14F-4D97-AF65-F5344CB8AC3E}">
        <p14:creationId xmlns:p14="http://schemas.microsoft.com/office/powerpoint/2010/main" val="105761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E88BB9-5E8A-474F-B7C0-BC6738C243D9}"/>
              </a:ext>
            </a:extLst>
          </p:cNvPr>
          <p:cNvSpPr>
            <a:spLocks noGrp="1"/>
          </p:cNvSpPr>
          <p:nvPr>
            <p:ph type="title"/>
          </p:nvPr>
        </p:nvSpPr>
        <p:spPr/>
        <p:txBody>
          <a:bodyPr/>
          <a:lstStyle/>
          <a:p>
            <a:r>
              <a:rPr lang="en-US" dirty="0"/>
              <a:t>Goal</a:t>
            </a:r>
          </a:p>
        </p:txBody>
      </p:sp>
      <p:sp>
        <p:nvSpPr>
          <p:cNvPr id="81" name="Text Placeholder 80">
            <a:extLst>
              <a:ext uri="{FF2B5EF4-FFF2-40B4-BE49-F238E27FC236}">
                <a16:creationId xmlns:a16="http://schemas.microsoft.com/office/drawing/2014/main" id="{26331C6E-6EC6-4BCA-90FC-D61437684A3A}"/>
              </a:ext>
            </a:extLst>
          </p:cNvPr>
          <p:cNvSpPr>
            <a:spLocks noGrp="1"/>
          </p:cNvSpPr>
          <p:nvPr>
            <p:ph type="body" sz="quarter" idx="16"/>
          </p:nvPr>
        </p:nvSpPr>
        <p:spPr/>
        <p:txBody>
          <a:bodyPr>
            <a:normAutofit/>
          </a:bodyPr>
          <a:lstStyle/>
          <a:p>
            <a:r>
              <a:rPr lang="en-US" sz="1800" b="1" dirty="0">
                <a:effectLst/>
                <a:latin typeface="Calibri" panose="020F0502020204030204" pitchFamily="34" charset="0"/>
                <a:ea typeface="Calibri" panose="020F0502020204030204" pitchFamily="34" charset="0"/>
              </a:rPr>
              <a:t>Develop a national indicative forestry strategy in the short term, for full implementation over the</a:t>
            </a:r>
            <a:endParaRPr lang="is-IS" sz="1800" dirty="0">
              <a:effectLst/>
              <a:latin typeface="Calibri" panose="020F0502020204030204" pitchFamily="34" charset="0"/>
              <a:ea typeface="Calibri" panose="020F0502020204030204" pitchFamily="34" charset="0"/>
            </a:endParaRPr>
          </a:p>
          <a:p>
            <a:r>
              <a:rPr lang="en-US" sz="1800" b="1" dirty="0">
                <a:effectLst/>
                <a:latin typeface="Calibri" panose="020F0502020204030204" pitchFamily="34" charset="0"/>
                <a:ea typeface="Calibri" panose="020F0502020204030204" pitchFamily="34" charset="0"/>
              </a:rPr>
              <a:t>longer term, which will:</a:t>
            </a:r>
            <a:endParaRPr lang="is-IS" sz="1800" dirty="0">
              <a:effectLst/>
              <a:latin typeface="Calibri" panose="020F0502020204030204" pitchFamily="34" charset="0"/>
              <a:ea typeface="Calibri" panose="020F0502020204030204" pitchFamily="34" charset="0"/>
            </a:endParaRPr>
          </a:p>
          <a:p>
            <a:r>
              <a:rPr lang="en-US" sz="1800" b="1" dirty="0">
                <a:effectLst/>
                <a:latin typeface="Calibri" panose="020F0502020204030204" pitchFamily="34" charset="0"/>
                <a:ea typeface="Calibri" panose="020F0502020204030204" pitchFamily="34" charset="0"/>
              </a:rPr>
              <a:t> </a:t>
            </a:r>
            <a:endParaRPr lang="is-IS" sz="1800" dirty="0">
              <a:effectLst/>
              <a:latin typeface="Calibri" panose="020F0502020204030204" pitchFamily="34" charset="0"/>
              <a:ea typeface="Calibri" panose="020F0502020204030204" pitchFamily="34" charset="0"/>
            </a:endParaRPr>
          </a:p>
          <a:p>
            <a:r>
              <a:rPr lang="en-US" sz="1800" b="1" dirty="0">
                <a:effectLst/>
                <a:latin typeface="Calibri" panose="020F0502020204030204" pitchFamily="34" charset="0"/>
                <a:ea typeface="Calibri" panose="020F0502020204030204" pitchFamily="34" charset="0"/>
              </a:rPr>
              <a:t> </a:t>
            </a:r>
            <a:endParaRPr lang="is-IS" sz="1800" dirty="0">
              <a:effectLst/>
              <a:latin typeface="Calibri" panose="020F0502020204030204" pitchFamily="34" charset="0"/>
              <a:ea typeface="Calibri" panose="020F0502020204030204" pitchFamily="34" charset="0"/>
            </a:endParaRPr>
          </a:p>
          <a:p>
            <a:endParaRPr lang="en-US" dirty="0"/>
          </a:p>
        </p:txBody>
      </p:sp>
      <p:pic>
        <p:nvPicPr>
          <p:cNvPr id="13" name="Picture Placeholder 12" descr="A picture containing tree, outdoor, forest, nature">
            <a:extLst>
              <a:ext uri="{FF2B5EF4-FFF2-40B4-BE49-F238E27FC236}">
                <a16:creationId xmlns:a16="http://schemas.microsoft.com/office/drawing/2014/main" id="{28CD82BD-20D4-4910-9A71-4B534FCE62E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 b="2"/>
          <a:stretch/>
        </p:blipFill>
        <p:spPr/>
      </p:pic>
      <p:sp>
        <p:nvSpPr>
          <p:cNvPr id="182" name="Date Placeholder 181">
            <a:extLst>
              <a:ext uri="{FF2B5EF4-FFF2-40B4-BE49-F238E27FC236}">
                <a16:creationId xmlns:a16="http://schemas.microsoft.com/office/drawing/2014/main" id="{0B26E46E-EDB2-4F95-99F9-6B864973B7EF}"/>
              </a:ext>
            </a:extLst>
          </p:cNvPr>
          <p:cNvSpPr>
            <a:spLocks noGrp="1"/>
          </p:cNvSpPr>
          <p:nvPr>
            <p:ph type="dt" sz="half" idx="2"/>
          </p:nvPr>
        </p:nvSpPr>
        <p:spPr/>
        <p:txBody>
          <a:bodyPr/>
          <a:lstStyle/>
          <a:p>
            <a:r>
              <a:rPr lang="en-US" dirty="0"/>
              <a:t>20XX</a:t>
            </a:r>
          </a:p>
        </p:txBody>
      </p:sp>
      <p:pic>
        <p:nvPicPr>
          <p:cNvPr id="15" name="Picture Placeholder 14" descr="A close up of leaves with water droplets ">
            <a:extLst>
              <a:ext uri="{FF2B5EF4-FFF2-40B4-BE49-F238E27FC236}">
                <a16:creationId xmlns:a16="http://schemas.microsoft.com/office/drawing/2014/main" id="{34C758CA-99BE-4230-9424-008948EC328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32" b="32"/>
          <a:stretch/>
        </p:blipFill>
        <p:spPr/>
      </p:pic>
      <p:sp>
        <p:nvSpPr>
          <p:cNvPr id="183" name="Footer Placeholder 182">
            <a:extLst>
              <a:ext uri="{FF2B5EF4-FFF2-40B4-BE49-F238E27FC236}">
                <a16:creationId xmlns:a16="http://schemas.microsoft.com/office/drawing/2014/main" id="{32ABAB91-7623-454A-93BD-560C00AB8E8F}"/>
              </a:ext>
            </a:extLst>
          </p:cNvPr>
          <p:cNvSpPr>
            <a:spLocks noGrp="1"/>
          </p:cNvSpPr>
          <p:nvPr>
            <p:ph type="ftr" sz="quarter" idx="3"/>
          </p:nvPr>
        </p:nvSpPr>
        <p:spPr/>
        <p:txBody>
          <a:bodyPr/>
          <a:lstStyle/>
          <a:p>
            <a:r>
              <a:rPr lang="en-US" dirty="0"/>
              <a:t>Sample Text</a:t>
            </a:r>
          </a:p>
        </p:txBody>
      </p:sp>
      <p:pic>
        <p:nvPicPr>
          <p:cNvPr id="17" name="Picture Placeholder 16" descr="A close up of a green tree branch">
            <a:extLst>
              <a:ext uri="{FF2B5EF4-FFF2-40B4-BE49-F238E27FC236}">
                <a16:creationId xmlns:a16="http://schemas.microsoft.com/office/drawing/2014/main" id="{B0A1EFCE-676C-4616-ABD3-11F042604AA6}"/>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48" r="48"/>
          <a:stretch/>
        </p:blipFill>
        <p:spPr/>
      </p:pic>
      <p:sp>
        <p:nvSpPr>
          <p:cNvPr id="184" name="Slide Number Placeholder 183">
            <a:extLst>
              <a:ext uri="{FF2B5EF4-FFF2-40B4-BE49-F238E27FC236}">
                <a16:creationId xmlns:a16="http://schemas.microsoft.com/office/drawing/2014/main" id="{F09696C5-2D5D-4774-8ED7-53F2BB60D1FD}"/>
              </a:ext>
            </a:extLst>
          </p:cNvPr>
          <p:cNvSpPr>
            <a:spLocks noGrp="1"/>
          </p:cNvSpPr>
          <p:nvPr>
            <p:ph type="sldNum" sz="quarter" idx="4"/>
          </p:nvPr>
        </p:nvSpPr>
        <p:spPr/>
        <p:txBody>
          <a:bodyPr/>
          <a:lstStyle/>
          <a:p>
            <a:fld id="{AE208ADF-3ADD-483D-A721-14E3EEE2C135}" type="slidenum">
              <a:rPr lang="en-US" smtClean="0"/>
              <a:pPr/>
              <a:t>2</a:t>
            </a:fld>
            <a:endParaRPr lang="en-US" dirty="0"/>
          </a:p>
        </p:txBody>
      </p:sp>
    </p:spTree>
    <p:extLst>
      <p:ext uri="{BB962C8B-B14F-4D97-AF65-F5344CB8AC3E}">
        <p14:creationId xmlns:p14="http://schemas.microsoft.com/office/powerpoint/2010/main" val="328143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p:txBody>
          <a:bodyPr/>
          <a:lstStyle/>
          <a:p>
            <a:r>
              <a:rPr lang="en-US" dirty="0"/>
              <a:t>Outcome</a:t>
            </a:r>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p:txBody>
          <a:bodyPr>
            <a:normAutofit/>
          </a:bodyPr>
          <a:lstStyle/>
          <a:p>
            <a:r>
              <a:rPr lang="en-US" sz="1800" b="1" dirty="0">
                <a:effectLst/>
                <a:latin typeface="Calibri" panose="020F0502020204030204" pitchFamily="34" charset="0"/>
                <a:ea typeface="Calibri" panose="020F0502020204030204" pitchFamily="34" charset="0"/>
              </a:rPr>
              <a:t>have the aim of meeting current afforestation targets while </a:t>
            </a:r>
            <a:r>
              <a:rPr lang="en-US" sz="1800" b="1" dirty="0" err="1">
                <a:effectLst/>
                <a:latin typeface="Calibri" panose="020F0502020204030204" pitchFamily="34" charset="0"/>
                <a:ea typeface="Calibri" panose="020F0502020204030204" pitchFamily="34" charset="0"/>
              </a:rPr>
              <a:t>minimising</a:t>
            </a:r>
            <a:r>
              <a:rPr lang="en-US" sz="1800" b="1" dirty="0">
                <a:effectLst/>
                <a:latin typeface="Calibri" panose="020F0502020204030204" pitchFamily="34" charset="0"/>
                <a:ea typeface="Calibri" panose="020F0502020204030204" pitchFamily="34" charset="0"/>
              </a:rPr>
              <a:t> negative effects on species</a:t>
            </a:r>
            <a:r>
              <a:rPr lang="is-IS" sz="1800" dirty="0">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or habitats of conservation importance (including both intact and modified wetlands),</a:t>
            </a:r>
            <a:endParaRPr lang="is-IS" sz="1800" dirty="0">
              <a:latin typeface="Calibri" panose="020F0502020204030204" pitchFamily="34" charset="0"/>
              <a:ea typeface="Calibri" panose="020F0502020204030204" pitchFamily="34" charset="0"/>
            </a:endParaRPr>
          </a:p>
          <a:p>
            <a:r>
              <a:rPr lang="is-IS" sz="1800" b="1" dirty="0" err="1">
                <a:effectLst/>
                <a:latin typeface="Calibri" panose="020F0502020204030204" pitchFamily="34" charset="0"/>
                <a:ea typeface="Calibri" panose="020F0502020204030204" pitchFamily="34" charset="0"/>
              </a:rPr>
              <a:t>Result</a:t>
            </a:r>
            <a:r>
              <a:rPr lang="en-US" sz="1800" b="1" dirty="0">
                <a:effectLst/>
                <a:latin typeface="Calibri" panose="020F0502020204030204" pitchFamily="34" charset="0"/>
                <a:ea typeface="Calibri" panose="020F0502020204030204" pitchFamily="34" charset="0"/>
              </a:rPr>
              <a:t> </a:t>
            </a:r>
            <a:endParaRPr lang="is-IS" sz="1800" dirty="0">
              <a:effectLst/>
              <a:latin typeface="Calibri" panose="020F0502020204030204" pitchFamily="34" charset="0"/>
              <a:ea typeface="Calibri" panose="020F0502020204030204" pitchFamily="34" charset="0"/>
            </a:endParaRPr>
          </a:p>
          <a:p>
            <a:pPr marL="342900" lvl="0" indent="-342900">
              <a:buFont typeface="+mj-lt"/>
              <a:buAutoNum type="romanLcParenBoth"/>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selecting land for afforestation, it is important to consider pre-existing environmental and social values that can be affected by afforestation. Those values will be compared to potential environmental, social and economic values gained from </a:t>
            </a:r>
            <a:r>
              <a:rPr lang="en-GB" sz="1800" dirty="0">
                <a:latin typeface="Calibri" panose="020F0502020204030204" pitchFamily="34" charset="0"/>
                <a:ea typeface="Times New Roman" panose="02020603050405020304" pitchFamily="18" charset="0"/>
                <a:cs typeface="Times New Roman" panose="02020603050405020304" pitchFamily="18" charset="0"/>
              </a:rPr>
              <a:t>the forest. The result will for the basis of planning applications to local authorities“.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buFont typeface="+mj-lt"/>
              <a:buAutoNum type="romanLcParenBoth"/>
            </a:pPr>
            <a:r>
              <a:rPr lang="en-GB" sz="1800" dirty="0">
                <a:latin typeface="Calibri" panose="020F0502020204030204" pitchFamily="34" charset="0"/>
                <a:ea typeface="Calibri" panose="020F0502020204030204" pitchFamily="34" charset="0"/>
              </a:rPr>
              <a:t>The NAF</a:t>
            </a:r>
            <a:r>
              <a:rPr lang="en-GB" sz="1800" dirty="0">
                <a:effectLst/>
                <a:latin typeface="Calibri" panose="020F0502020204030204" pitchFamily="34" charset="0"/>
                <a:ea typeface="Calibri" panose="020F0502020204030204" pitchFamily="34" charset="0"/>
              </a:rPr>
              <a:t> „advises against draining wetlands for afforestation and felling native woodlands for afforestation using other tree </a:t>
            </a:r>
            <a:r>
              <a:rPr lang="en-GB" sz="1800" dirty="0">
                <a:latin typeface="Calibri" panose="020F0502020204030204" pitchFamily="34" charset="0"/>
                <a:ea typeface="Calibri" panose="020F0502020204030204" pitchFamily="34" charset="0"/>
              </a:rPr>
              <a:t>species.“</a:t>
            </a:r>
            <a:r>
              <a:rPr lang="en-GB" sz="1800" dirty="0">
                <a:effectLst/>
                <a:latin typeface="Calibri" panose="020F0502020204030204" pitchFamily="34" charset="0"/>
                <a:ea typeface="Calibri" panose="020F0502020204030204" pitchFamily="34" charset="0"/>
              </a:rPr>
              <a:t> </a:t>
            </a:r>
          </a:p>
          <a:p>
            <a:pPr marL="342900" indent="-342900">
              <a:buFont typeface="+mj-lt"/>
              <a:buAutoNum type="romanLcParenBoth"/>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NAF </a:t>
            </a:r>
            <a:r>
              <a:rPr lang="en-GB" sz="1800" dirty="0">
                <a:latin typeface="Calibri" panose="020F0502020204030204" pitchFamily="34" charset="0"/>
                <a:ea typeface="Times New Roman" panose="02020603050405020304" pitchFamily="18" charset="0"/>
                <a:cs typeface="Times New Roman" panose="02020603050405020304" pitchFamily="18" charset="0"/>
              </a:rPr>
              <a:t>p</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romotes „Research and monitoring of afforestation effects on open land bird populations.“</a:t>
            </a:r>
          </a:p>
          <a:p>
            <a:pPr marL="342900" lvl="0" indent="-342900">
              <a:buFont typeface="+mj-lt"/>
              <a:buAutoNum type="romanLcParenBoth"/>
            </a:pPr>
            <a:endParaRPr lang="en-US" dirty="0"/>
          </a:p>
        </p:txBody>
      </p:sp>
      <p:sp>
        <p:nvSpPr>
          <p:cNvPr id="74" name="Date Placeholder 73">
            <a:extLst>
              <a:ext uri="{FF2B5EF4-FFF2-40B4-BE49-F238E27FC236}">
                <a16:creationId xmlns:a16="http://schemas.microsoft.com/office/drawing/2014/main" id="{F58157BD-826A-4A73-AFE3-4DC840C3F88D}"/>
              </a:ext>
            </a:extLst>
          </p:cNvPr>
          <p:cNvSpPr>
            <a:spLocks noGrp="1"/>
          </p:cNvSpPr>
          <p:nvPr>
            <p:ph type="dt" sz="half" idx="10"/>
          </p:nvPr>
        </p:nvSpPr>
        <p:spPr/>
        <p:txBody>
          <a:bodyPr/>
          <a:lstStyle/>
          <a:p>
            <a:r>
              <a:rPr lang="en-US" dirty="0"/>
              <a:t>20XX</a:t>
            </a:r>
          </a:p>
        </p:txBody>
      </p:sp>
      <p:sp>
        <p:nvSpPr>
          <p:cNvPr id="75" name="Footer Placeholder 74">
            <a:extLst>
              <a:ext uri="{FF2B5EF4-FFF2-40B4-BE49-F238E27FC236}">
                <a16:creationId xmlns:a16="http://schemas.microsoft.com/office/drawing/2014/main" id="{CF942400-E869-4121-A513-9B1FADE55AC8}"/>
              </a:ext>
            </a:extLst>
          </p:cNvPr>
          <p:cNvSpPr>
            <a:spLocks noGrp="1"/>
          </p:cNvSpPr>
          <p:nvPr>
            <p:ph type="ftr" sz="quarter" idx="11"/>
          </p:nvPr>
        </p:nvSpPr>
        <p:spPr/>
        <p:txBody>
          <a:bodyPr/>
          <a:lstStyle/>
          <a:p>
            <a:r>
              <a:rPr lang="en-US" dirty="0"/>
              <a:t>Sample Text</a:t>
            </a:r>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12"/>
          </p:nvPr>
        </p:nvSpPr>
        <p:spPr/>
        <p:txBody>
          <a:bodyPr/>
          <a:lstStyle/>
          <a:p>
            <a:fld id="{AE208ADF-3ADD-483D-A721-14E3EEE2C135}" type="slidenum">
              <a:rPr lang="en-US" smtClean="0"/>
              <a:pPr/>
              <a:t>3</a:t>
            </a:fld>
            <a:endParaRPr lang="en-US" dirty="0"/>
          </a:p>
        </p:txBody>
      </p:sp>
    </p:spTree>
    <p:extLst>
      <p:ext uri="{BB962C8B-B14F-4D97-AF65-F5344CB8AC3E}">
        <p14:creationId xmlns:p14="http://schemas.microsoft.com/office/powerpoint/2010/main" val="1317231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p:txBody>
          <a:bodyPr/>
          <a:lstStyle/>
          <a:p>
            <a:r>
              <a:rPr lang="en-US" dirty="0"/>
              <a:t>Outcome</a:t>
            </a:r>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p:txBody>
          <a:bodyPr>
            <a:normAutofit/>
          </a:bodyPr>
          <a:lstStyle/>
          <a:p>
            <a:pPr marL="0" indent="0">
              <a:buNone/>
            </a:pPr>
            <a:endParaRPr lang="is-IS" sz="1800" dirty="0">
              <a:effectLst/>
              <a:latin typeface="Calibri" panose="020F0502020204030204" pitchFamily="34" charset="0"/>
              <a:ea typeface="Calibri" panose="020F0502020204030204" pitchFamily="34" charset="0"/>
            </a:endParaRPr>
          </a:p>
          <a:p>
            <a:pPr lvl="0"/>
            <a:r>
              <a:rPr lang="en-US" sz="1800" b="1" dirty="0">
                <a:effectLst/>
                <a:latin typeface="Calibri" panose="020F0502020204030204" pitchFamily="34" charset="0"/>
                <a:ea typeface="Calibri" panose="020F0502020204030204" pitchFamily="34" charset="0"/>
              </a:rPr>
              <a:t>use the most recent IINH maps and other data, including waterbird and wetland distribution data</a:t>
            </a:r>
            <a:r>
              <a:rPr lang="is-IS" sz="1800" dirty="0">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and the identified ASCIs, to identify zones of different degrees of presumption for and against planting,</a:t>
            </a:r>
            <a:endParaRPr lang="is-IS" sz="1800" dirty="0">
              <a:effectLst/>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Result: This was not done. The NFP does not deal with selecting or de-selecting land for afforestation. It sets broad guidelines and promotes setting more detailed guidelines for doing so at lower planning levels.</a:t>
            </a:r>
            <a:endParaRPr lang="is-IS" sz="1800" dirty="0">
              <a:effectLst/>
              <a:latin typeface="Calibri" panose="020F0502020204030204" pitchFamily="34" charset="0"/>
              <a:ea typeface="Calibri" panose="020F0502020204030204" pitchFamily="34" charset="0"/>
            </a:endParaRPr>
          </a:p>
        </p:txBody>
      </p:sp>
      <p:sp>
        <p:nvSpPr>
          <p:cNvPr id="74" name="Date Placeholder 73">
            <a:extLst>
              <a:ext uri="{FF2B5EF4-FFF2-40B4-BE49-F238E27FC236}">
                <a16:creationId xmlns:a16="http://schemas.microsoft.com/office/drawing/2014/main" id="{F58157BD-826A-4A73-AFE3-4DC840C3F88D}"/>
              </a:ext>
            </a:extLst>
          </p:cNvPr>
          <p:cNvSpPr>
            <a:spLocks noGrp="1"/>
          </p:cNvSpPr>
          <p:nvPr>
            <p:ph type="dt" sz="half" idx="10"/>
          </p:nvPr>
        </p:nvSpPr>
        <p:spPr/>
        <p:txBody>
          <a:bodyPr/>
          <a:lstStyle/>
          <a:p>
            <a:r>
              <a:rPr lang="en-US" dirty="0"/>
              <a:t>20XX</a:t>
            </a:r>
          </a:p>
        </p:txBody>
      </p:sp>
      <p:sp>
        <p:nvSpPr>
          <p:cNvPr id="75" name="Footer Placeholder 74">
            <a:extLst>
              <a:ext uri="{FF2B5EF4-FFF2-40B4-BE49-F238E27FC236}">
                <a16:creationId xmlns:a16="http://schemas.microsoft.com/office/drawing/2014/main" id="{CF942400-E869-4121-A513-9B1FADE55AC8}"/>
              </a:ext>
            </a:extLst>
          </p:cNvPr>
          <p:cNvSpPr>
            <a:spLocks noGrp="1"/>
          </p:cNvSpPr>
          <p:nvPr>
            <p:ph type="ftr" sz="quarter" idx="11"/>
          </p:nvPr>
        </p:nvSpPr>
        <p:spPr/>
        <p:txBody>
          <a:bodyPr/>
          <a:lstStyle/>
          <a:p>
            <a:r>
              <a:rPr lang="en-US" dirty="0"/>
              <a:t>Sample Text</a:t>
            </a:r>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12"/>
          </p:nvPr>
        </p:nvSpPr>
        <p:spPr/>
        <p:txBody>
          <a:bodyPr/>
          <a:lstStyle/>
          <a:p>
            <a:fld id="{AE208ADF-3ADD-483D-A721-14E3EEE2C135}" type="slidenum">
              <a:rPr lang="en-US" smtClean="0"/>
              <a:pPr/>
              <a:t>4</a:t>
            </a:fld>
            <a:endParaRPr lang="en-US" dirty="0"/>
          </a:p>
        </p:txBody>
      </p:sp>
    </p:spTree>
    <p:extLst>
      <p:ext uri="{BB962C8B-B14F-4D97-AF65-F5344CB8AC3E}">
        <p14:creationId xmlns:p14="http://schemas.microsoft.com/office/powerpoint/2010/main" val="365584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p:txBody>
          <a:bodyPr/>
          <a:lstStyle/>
          <a:p>
            <a:r>
              <a:rPr lang="en-US" dirty="0"/>
              <a:t>Outcome</a:t>
            </a:r>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p:txBody>
          <a:bodyPr>
            <a:normAutofit/>
          </a:bodyPr>
          <a:lstStyle/>
          <a:p>
            <a:r>
              <a:rPr lang="en-US" sz="1800" b="1" dirty="0">
                <a:effectLst/>
                <a:latin typeface="Calibri" panose="020F0502020204030204" pitchFamily="34" charset="0"/>
                <a:ea typeface="Calibri" panose="020F0502020204030204" pitchFamily="34" charset="0"/>
              </a:rPr>
              <a:t>be linked to the tiered system of decision making set out in Iceland’s Environmental Impact</a:t>
            </a:r>
            <a:r>
              <a:rPr lang="is-IS" sz="1800" dirty="0">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Assessment legislation, and</a:t>
            </a:r>
            <a:endParaRPr lang="is-IS" sz="1800" dirty="0">
              <a:effectLst/>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“Regional afforestation plans, based on the NFP will be developed by the IFS in consultation with local authorities and other interested parties, with more detailed forestry goals for each region, including criteria for granting planning permission. They will be the main mode for enacting the NFP.” </a:t>
            </a:r>
            <a:r>
              <a:rPr lang="en-US" sz="1800" b="1" dirty="0">
                <a:effectLst/>
                <a:latin typeface="Calibri" panose="020F0502020204030204" pitchFamily="34" charset="0"/>
                <a:ea typeface="Calibri" panose="020F0502020204030204" pitchFamily="34" charset="0"/>
              </a:rPr>
              <a:t> </a:t>
            </a:r>
            <a:endParaRPr lang="is-IS" sz="1800" dirty="0">
              <a:effectLst/>
              <a:latin typeface="Calibri" panose="020F0502020204030204" pitchFamily="34" charset="0"/>
              <a:ea typeface="Calibri" panose="020F0502020204030204" pitchFamily="34" charset="0"/>
            </a:endParaRPr>
          </a:p>
        </p:txBody>
      </p:sp>
      <p:sp>
        <p:nvSpPr>
          <p:cNvPr id="74" name="Date Placeholder 73">
            <a:extLst>
              <a:ext uri="{FF2B5EF4-FFF2-40B4-BE49-F238E27FC236}">
                <a16:creationId xmlns:a16="http://schemas.microsoft.com/office/drawing/2014/main" id="{F58157BD-826A-4A73-AFE3-4DC840C3F88D}"/>
              </a:ext>
            </a:extLst>
          </p:cNvPr>
          <p:cNvSpPr>
            <a:spLocks noGrp="1"/>
          </p:cNvSpPr>
          <p:nvPr>
            <p:ph type="dt" sz="half" idx="10"/>
          </p:nvPr>
        </p:nvSpPr>
        <p:spPr/>
        <p:txBody>
          <a:bodyPr/>
          <a:lstStyle/>
          <a:p>
            <a:r>
              <a:rPr lang="en-US" dirty="0"/>
              <a:t>20XX</a:t>
            </a:r>
          </a:p>
        </p:txBody>
      </p:sp>
      <p:sp>
        <p:nvSpPr>
          <p:cNvPr id="75" name="Footer Placeholder 74">
            <a:extLst>
              <a:ext uri="{FF2B5EF4-FFF2-40B4-BE49-F238E27FC236}">
                <a16:creationId xmlns:a16="http://schemas.microsoft.com/office/drawing/2014/main" id="{CF942400-E869-4121-A513-9B1FADE55AC8}"/>
              </a:ext>
            </a:extLst>
          </p:cNvPr>
          <p:cNvSpPr>
            <a:spLocks noGrp="1"/>
          </p:cNvSpPr>
          <p:nvPr>
            <p:ph type="ftr" sz="quarter" idx="11"/>
          </p:nvPr>
        </p:nvSpPr>
        <p:spPr/>
        <p:txBody>
          <a:bodyPr/>
          <a:lstStyle/>
          <a:p>
            <a:r>
              <a:rPr lang="en-US" dirty="0"/>
              <a:t>Sample Text</a:t>
            </a:r>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12"/>
          </p:nvPr>
        </p:nvSpPr>
        <p:spPr/>
        <p:txBody>
          <a:bodyPr/>
          <a:lstStyle/>
          <a:p>
            <a:fld id="{AE208ADF-3ADD-483D-A721-14E3EEE2C135}" type="slidenum">
              <a:rPr lang="en-US" smtClean="0"/>
              <a:pPr/>
              <a:t>5</a:t>
            </a:fld>
            <a:endParaRPr lang="en-US" dirty="0"/>
          </a:p>
        </p:txBody>
      </p:sp>
    </p:spTree>
    <p:extLst>
      <p:ext uri="{BB962C8B-B14F-4D97-AF65-F5344CB8AC3E}">
        <p14:creationId xmlns:p14="http://schemas.microsoft.com/office/powerpoint/2010/main" val="122706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p:txBody>
          <a:bodyPr/>
          <a:lstStyle/>
          <a:p>
            <a:r>
              <a:rPr lang="en-US" dirty="0"/>
              <a:t>Outcome</a:t>
            </a:r>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p:txBody>
          <a:bodyPr>
            <a:normAutofit/>
          </a:bodyPr>
          <a:lstStyle/>
          <a:p>
            <a:r>
              <a:rPr lang="en-US" sz="1800" b="1" dirty="0">
                <a:effectLst/>
                <a:latin typeface="Calibri" panose="020F0502020204030204" pitchFamily="34" charset="0"/>
                <a:ea typeface="Calibri" panose="020F0502020204030204" pitchFamily="34" charset="0"/>
              </a:rPr>
              <a:t>be guided by the conservation priorities and good practice standards referred to in the present report</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“It is important that potential positive and negative effects og changes be assessed in selecting land for afforestation. Good practices guidelines are a necessary tool for this. Existing guidelines ate dated to some extent, so new ones will be developed. They will deal with site selection, </a:t>
            </a:r>
            <a:r>
              <a:rPr lang="en-GB" sz="1800" dirty="0">
                <a:latin typeface="Calibri" panose="020F0502020204030204" pitchFamily="34" charset="0"/>
                <a:ea typeface="Times New Roman" panose="02020603050405020304" pitchFamily="18" charset="0"/>
                <a:cs typeface="Times New Roman" panose="02020603050405020304" pitchFamily="18" charset="0"/>
              </a:rPr>
              <a:t>biodiversity, environmental impact assessment, landscapes, geological features and other important issues. The IFS will initiate development of new guidelines, with the aim of having them operative within five years.”</a:t>
            </a:r>
            <a:endParaRPr lang="en-GB" sz="1800" dirty="0">
              <a:effectLst/>
              <a:latin typeface="Calibri" panose="020F0502020204030204" pitchFamily="34" charset="0"/>
              <a:ea typeface="Calibri" panose="020F0502020204030204" pitchFamily="34" charset="0"/>
            </a:endParaRPr>
          </a:p>
        </p:txBody>
      </p:sp>
      <p:sp>
        <p:nvSpPr>
          <p:cNvPr id="74" name="Date Placeholder 73">
            <a:extLst>
              <a:ext uri="{FF2B5EF4-FFF2-40B4-BE49-F238E27FC236}">
                <a16:creationId xmlns:a16="http://schemas.microsoft.com/office/drawing/2014/main" id="{F58157BD-826A-4A73-AFE3-4DC840C3F88D}"/>
              </a:ext>
            </a:extLst>
          </p:cNvPr>
          <p:cNvSpPr>
            <a:spLocks noGrp="1"/>
          </p:cNvSpPr>
          <p:nvPr>
            <p:ph type="dt" sz="half" idx="10"/>
          </p:nvPr>
        </p:nvSpPr>
        <p:spPr/>
        <p:txBody>
          <a:bodyPr/>
          <a:lstStyle/>
          <a:p>
            <a:r>
              <a:rPr lang="en-US" dirty="0"/>
              <a:t>20XX</a:t>
            </a:r>
          </a:p>
        </p:txBody>
      </p:sp>
      <p:sp>
        <p:nvSpPr>
          <p:cNvPr id="75" name="Footer Placeholder 74">
            <a:extLst>
              <a:ext uri="{FF2B5EF4-FFF2-40B4-BE49-F238E27FC236}">
                <a16:creationId xmlns:a16="http://schemas.microsoft.com/office/drawing/2014/main" id="{CF942400-E869-4121-A513-9B1FADE55AC8}"/>
              </a:ext>
            </a:extLst>
          </p:cNvPr>
          <p:cNvSpPr>
            <a:spLocks noGrp="1"/>
          </p:cNvSpPr>
          <p:nvPr>
            <p:ph type="ftr" sz="quarter" idx="11"/>
          </p:nvPr>
        </p:nvSpPr>
        <p:spPr/>
        <p:txBody>
          <a:bodyPr/>
          <a:lstStyle/>
          <a:p>
            <a:r>
              <a:rPr lang="en-US" dirty="0"/>
              <a:t>Sample Text</a:t>
            </a:r>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12"/>
          </p:nvPr>
        </p:nvSpPr>
        <p:spPr/>
        <p:txBody>
          <a:bodyPr/>
          <a:lstStyle/>
          <a:p>
            <a:fld id="{AE208ADF-3ADD-483D-A721-14E3EEE2C135}" type="slidenum">
              <a:rPr lang="en-US" smtClean="0"/>
              <a:pPr/>
              <a:t>6</a:t>
            </a:fld>
            <a:endParaRPr lang="en-US" dirty="0"/>
          </a:p>
        </p:txBody>
      </p:sp>
    </p:spTree>
    <p:extLst>
      <p:ext uri="{BB962C8B-B14F-4D97-AF65-F5344CB8AC3E}">
        <p14:creationId xmlns:p14="http://schemas.microsoft.com/office/powerpoint/2010/main" val="42366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83E3-686A-4399-B44D-71E2E0C5990C}"/>
              </a:ext>
            </a:extLst>
          </p:cNvPr>
          <p:cNvSpPr>
            <a:spLocks noGrp="1"/>
          </p:cNvSpPr>
          <p:nvPr>
            <p:ph type="ctrTitle"/>
          </p:nvPr>
        </p:nvSpPr>
        <p:spPr/>
        <p:txBody>
          <a:bodyPr>
            <a:normAutofit/>
          </a:bodyPr>
          <a:lstStyle/>
          <a:p>
            <a:r>
              <a:rPr lang="en-US" dirty="0"/>
              <a:t>Thank you</a:t>
            </a:r>
          </a:p>
        </p:txBody>
      </p:sp>
      <p:pic>
        <p:nvPicPr>
          <p:cNvPr id="6" name="Picture Placeholder 5" descr="A picture containing trees, outdoor, forest, nature, mist">
            <a:extLst>
              <a:ext uri="{FF2B5EF4-FFF2-40B4-BE49-F238E27FC236}">
                <a16:creationId xmlns:a16="http://schemas.microsoft.com/office/drawing/2014/main" id="{286EB37C-928B-4D9A-905B-8EA255EB144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4" b="4"/>
          <a:stretch/>
        </p:blipFill>
        <p:spPr/>
      </p:pic>
    </p:spTree>
    <p:extLst>
      <p:ext uri="{BB962C8B-B14F-4D97-AF65-F5344CB8AC3E}">
        <p14:creationId xmlns:p14="http://schemas.microsoft.com/office/powerpoint/2010/main" val="477183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C0CC34A-D535-41BC-8B48-A0E1EA32D7E8}">
  <ds:schemaRefs>
    <ds:schemaRef ds:uri="http://schemas.microsoft.com/sharepoint/v3/contenttype/forms"/>
  </ds:schemaRefs>
</ds:datastoreItem>
</file>

<file path=customXml/itemProps2.xml><?xml version="1.0" encoding="utf-8"?>
<ds:datastoreItem xmlns:ds="http://schemas.openxmlformats.org/officeDocument/2006/customXml" ds:itemID="{5590CBB4-731C-4440-BC54-D2076F57C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506F55-A469-454B-8FCA-6F8BCF9DAA6B}">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56</TotalTime>
  <Words>424</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Iceland’s National Forestry Programme </vt:lpstr>
      <vt:lpstr>Goal</vt:lpstr>
      <vt:lpstr>Outcome</vt:lpstr>
      <vt:lpstr>Outcome</vt:lpstr>
      <vt:lpstr>Outcome</vt:lpstr>
      <vt:lpstr>Outcome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Iceland’s National Forestry Programme </dc:title>
  <dc:creator>Þröstur Eysteinsson</dc:creator>
  <cp:lastModifiedBy>Þröstur Eysteinsson</cp:lastModifiedBy>
  <cp:revision>1</cp:revision>
  <dcterms:created xsi:type="dcterms:W3CDTF">2021-11-24T15:43:38Z</dcterms:created>
  <dcterms:modified xsi:type="dcterms:W3CDTF">2021-11-24T16:40:06Z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