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handoutMasterIdLst>
    <p:handoutMasterId r:id="rId16"/>
  </p:handoutMasterIdLst>
  <p:sldIdLst>
    <p:sldId id="1916" r:id="rId2"/>
    <p:sldId id="1884" r:id="rId3"/>
    <p:sldId id="1918" r:id="rId4"/>
    <p:sldId id="1924" r:id="rId5"/>
    <p:sldId id="1933" r:id="rId6"/>
    <p:sldId id="1941" r:id="rId7"/>
    <p:sldId id="1934" r:id="rId8"/>
    <p:sldId id="1935" r:id="rId9"/>
    <p:sldId id="1936" r:id="rId10"/>
    <p:sldId id="1930" r:id="rId11"/>
    <p:sldId id="1937" r:id="rId12"/>
    <p:sldId id="1942" r:id="rId13"/>
    <p:sldId id="1829" r:id="rId14"/>
  </p:sldIdLst>
  <p:sldSz cx="8763000" cy="6858000"/>
  <p:notesSz cx="7315200" cy="9601200"/>
  <p:defaultTextStyle>
    <a:defPPr>
      <a:defRPr lang="it-IT"/>
    </a:defPPr>
    <a:lvl1pPr algn="l" rtl="0" eaLnBrk="0" fontAlgn="base" hangingPunct="0">
      <a:spcBef>
        <a:spcPct val="0"/>
      </a:spcBef>
      <a:spcAft>
        <a:spcPct val="0"/>
      </a:spcAft>
      <a:defRPr sz="2400" kern="1200">
        <a:solidFill>
          <a:schemeClr val="tx1"/>
        </a:solidFill>
        <a:latin typeface="Arial Unicode M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Unicode M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Unicode M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Unicode M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Unicode MS" charset="0"/>
        <a:ea typeface="ＭＳ Ｐゴシック" charset="-128"/>
        <a:cs typeface="+mn-cs"/>
      </a:defRPr>
    </a:lvl5pPr>
    <a:lvl6pPr marL="2286000" algn="l" defTabSz="914400" rtl="0" eaLnBrk="1" latinLnBrk="0" hangingPunct="1">
      <a:defRPr sz="2400" kern="1200">
        <a:solidFill>
          <a:schemeClr val="tx1"/>
        </a:solidFill>
        <a:latin typeface="Arial Unicode MS" charset="0"/>
        <a:ea typeface="ＭＳ Ｐゴシック" charset="-128"/>
        <a:cs typeface="+mn-cs"/>
      </a:defRPr>
    </a:lvl6pPr>
    <a:lvl7pPr marL="2743200" algn="l" defTabSz="914400" rtl="0" eaLnBrk="1" latinLnBrk="0" hangingPunct="1">
      <a:defRPr sz="2400" kern="1200">
        <a:solidFill>
          <a:schemeClr val="tx1"/>
        </a:solidFill>
        <a:latin typeface="Arial Unicode MS" charset="0"/>
        <a:ea typeface="ＭＳ Ｐゴシック" charset="-128"/>
        <a:cs typeface="+mn-cs"/>
      </a:defRPr>
    </a:lvl7pPr>
    <a:lvl8pPr marL="3200400" algn="l" defTabSz="914400" rtl="0" eaLnBrk="1" latinLnBrk="0" hangingPunct="1">
      <a:defRPr sz="2400" kern="1200">
        <a:solidFill>
          <a:schemeClr val="tx1"/>
        </a:solidFill>
        <a:latin typeface="Arial Unicode MS" charset="0"/>
        <a:ea typeface="ＭＳ Ｐゴシック" charset="-128"/>
        <a:cs typeface="+mn-cs"/>
      </a:defRPr>
    </a:lvl8pPr>
    <a:lvl9pPr marL="3657600" algn="l" defTabSz="914400" rtl="0" eaLnBrk="1" latinLnBrk="0" hangingPunct="1">
      <a:defRPr sz="2400" kern="1200">
        <a:solidFill>
          <a:schemeClr val="tx1"/>
        </a:solidFill>
        <a:latin typeface="Arial Unicode MS" charset="0"/>
        <a:ea typeface="ＭＳ Ｐゴシック" charset="-128"/>
        <a:cs typeface="+mn-cs"/>
      </a:defRPr>
    </a:lvl9pPr>
  </p:defaultTextStyle>
  <p:extLst>
    <p:ext uri="{EFAFB233-063F-42B5-8137-9DF3F51BA10A}">
      <p15:sldGuideLst xmlns:p15="http://schemas.microsoft.com/office/powerpoint/2012/main">
        <p15:guide id="1" orient="horz" pos="3749">
          <p15:clr>
            <a:srgbClr val="A4A3A4"/>
          </p15:clr>
        </p15:guide>
        <p15:guide id="2" pos="292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33CC33"/>
    <a:srgbClr val="FFFF66"/>
    <a:srgbClr val="006600"/>
    <a:srgbClr val="FFFF99"/>
    <a:srgbClr val="FFFFCC"/>
    <a:srgbClr val="336600"/>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5510"/>
  </p:normalViewPr>
  <p:slideViewPr>
    <p:cSldViewPr snapToGrid="0">
      <p:cViewPr varScale="1">
        <p:scale>
          <a:sx n="53" d="100"/>
          <a:sy n="53" d="100"/>
        </p:scale>
        <p:origin x="1766" y="43"/>
      </p:cViewPr>
      <p:guideLst>
        <p:guide orient="horz" pos="3749"/>
        <p:guide pos="29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1674"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75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spcBef>
                <a:spcPct val="0"/>
              </a:spcBef>
              <a:buFontTx/>
              <a:buNone/>
              <a:defRPr sz="1300" smtClean="0">
                <a:latin typeface="Times New Roman" charset="0"/>
              </a:defRPr>
            </a:lvl1pPr>
          </a:lstStyle>
          <a:p>
            <a:pPr>
              <a:defRPr/>
            </a:pPr>
            <a:endParaRPr lang="it-IT" altLang="it-IT"/>
          </a:p>
        </p:txBody>
      </p:sp>
      <p:sp>
        <p:nvSpPr>
          <p:cNvPr id="70758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buFontTx/>
              <a:buNone/>
              <a:defRPr sz="1300" smtClean="0">
                <a:latin typeface="Times New Roman" charset="0"/>
              </a:defRPr>
            </a:lvl1pPr>
          </a:lstStyle>
          <a:p>
            <a:pPr>
              <a:defRPr/>
            </a:pPr>
            <a:endParaRPr lang="it-IT" altLang="it-IT"/>
          </a:p>
        </p:txBody>
      </p:sp>
      <p:sp>
        <p:nvSpPr>
          <p:cNvPr id="70758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spcBef>
                <a:spcPct val="0"/>
              </a:spcBef>
              <a:buFontTx/>
              <a:buNone/>
              <a:defRPr sz="1300" smtClean="0">
                <a:latin typeface="Times New Roman" charset="0"/>
              </a:defRPr>
            </a:lvl1pPr>
          </a:lstStyle>
          <a:p>
            <a:pPr>
              <a:defRPr/>
            </a:pPr>
            <a:endParaRPr lang="it-IT" altLang="it-IT"/>
          </a:p>
        </p:txBody>
      </p:sp>
      <p:sp>
        <p:nvSpPr>
          <p:cNvPr id="70758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buFontTx/>
              <a:buNone/>
              <a:defRPr sz="1300" smtClean="0">
                <a:latin typeface="Times New Roman" charset="0"/>
              </a:defRPr>
            </a:lvl1pPr>
          </a:lstStyle>
          <a:p>
            <a:pPr>
              <a:defRPr/>
            </a:pPr>
            <a:fld id="{88CFB450-2FAA-0C4D-B5AE-4399B1174E0E}" type="slidenum">
              <a:rPr lang="it-IT" altLang="it-IT"/>
              <a:pPr>
                <a:defRPr/>
              </a:pPr>
              <a:t>‹#›</a:t>
            </a:fld>
            <a:endParaRPr lang="it-IT" altLang="it-IT"/>
          </a:p>
        </p:txBody>
      </p:sp>
    </p:spTree>
    <p:extLst>
      <p:ext uri="{BB962C8B-B14F-4D97-AF65-F5344CB8AC3E}">
        <p14:creationId xmlns:p14="http://schemas.microsoft.com/office/powerpoint/2010/main" val="252782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814943"/>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84" charset="0"/>
        <a:ea typeface="Arial" pitchFamily="-84" charset="0"/>
        <a:cs typeface="Arial" pitchFamily="-84" charset="0"/>
      </a:defRPr>
    </a:lvl1pPr>
    <a:lvl2pPr marL="457200" algn="l" defTabSz="762000" rtl="0" eaLnBrk="0" fontAlgn="base" hangingPunct="0">
      <a:spcBef>
        <a:spcPct val="30000"/>
      </a:spcBef>
      <a:spcAft>
        <a:spcPct val="0"/>
      </a:spcAft>
      <a:defRPr sz="1200" kern="1200">
        <a:solidFill>
          <a:schemeClr val="tx1"/>
        </a:solidFill>
        <a:latin typeface="Times New Roman" pitchFamily="-84" charset="0"/>
        <a:ea typeface="Arial" pitchFamily="-84" charset="0"/>
        <a:cs typeface="Arial" pitchFamily="-84" charset="0"/>
      </a:defRPr>
    </a:lvl2pPr>
    <a:lvl3pPr marL="914400" algn="l" defTabSz="762000" rtl="0" eaLnBrk="0" fontAlgn="base" hangingPunct="0">
      <a:spcBef>
        <a:spcPct val="30000"/>
      </a:spcBef>
      <a:spcAft>
        <a:spcPct val="0"/>
      </a:spcAft>
      <a:defRPr sz="1200" kern="1200">
        <a:solidFill>
          <a:schemeClr val="tx1"/>
        </a:solidFill>
        <a:latin typeface="Times New Roman" pitchFamily="-84" charset="0"/>
        <a:ea typeface="Arial" pitchFamily="-84" charset="0"/>
        <a:cs typeface="Arial" pitchFamily="-84" charset="0"/>
      </a:defRPr>
    </a:lvl3pPr>
    <a:lvl4pPr marL="1371600" algn="l" defTabSz="762000" rtl="0" eaLnBrk="0" fontAlgn="base" hangingPunct="0">
      <a:spcBef>
        <a:spcPct val="30000"/>
      </a:spcBef>
      <a:spcAft>
        <a:spcPct val="0"/>
      </a:spcAft>
      <a:defRPr sz="1200" kern="1200">
        <a:solidFill>
          <a:schemeClr val="tx1"/>
        </a:solidFill>
        <a:latin typeface="Times New Roman" pitchFamily="-84" charset="0"/>
        <a:ea typeface="Arial" pitchFamily="-84" charset="0"/>
        <a:cs typeface="Arial" pitchFamily="-84" charset="0"/>
      </a:defRPr>
    </a:lvl4pPr>
    <a:lvl5pPr marL="1828800" algn="l" defTabSz="762000" rtl="0" eaLnBrk="0" fontAlgn="base" hangingPunct="0">
      <a:spcBef>
        <a:spcPct val="30000"/>
      </a:spcBef>
      <a:spcAft>
        <a:spcPct val="0"/>
      </a:spcAft>
      <a:defRPr sz="1200" kern="1200">
        <a:solidFill>
          <a:schemeClr val="tx1"/>
        </a:solidFill>
        <a:latin typeface="Times New Roman" pitchFamily="-84" charset="0"/>
        <a:ea typeface="Arial" pitchFamily="-84" charset="0"/>
        <a:cs typeface="Arial" pitchFamily="-8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Rectangle 3"/>
          <p:cNvSpPr>
            <a:spLocks noGrp="1" noChangeArrowheads="1"/>
          </p:cNvSpPr>
          <p:nvPr>
            <p:ph type="body" idx="1"/>
          </p:nvPr>
        </p:nvSpPr>
        <p:spPr bwMode="auto">
          <a:xfrm>
            <a:off x="974725" y="4560888"/>
            <a:ext cx="5365750"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6661" tIns="48331" rIns="96661" bIns="48331"/>
          <a:lstStyle/>
          <a:p>
            <a:pPr eaLnBrk="1" hangingPunct="1"/>
            <a:endParaRPr lang="en-GB" altLang="it-IT" dirty="0">
              <a:latin typeface="Times New Roman" charset="0"/>
              <a:ea typeface="ＭＳ Ｐゴシック" charset="-128"/>
            </a:endParaRPr>
          </a:p>
        </p:txBody>
      </p:sp>
    </p:spTree>
    <p:extLst>
      <p:ext uri="{BB962C8B-B14F-4D97-AF65-F5344CB8AC3E}">
        <p14:creationId xmlns:p14="http://schemas.microsoft.com/office/powerpoint/2010/main" val="791025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8"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GB" sz="1200" kern="1200" dirty="0">
                <a:solidFill>
                  <a:schemeClr val="tx1"/>
                </a:solidFill>
                <a:effectLst/>
                <a:latin typeface="Times New Roman" pitchFamily="-84" charset="0"/>
                <a:ea typeface="Arial" pitchFamily="-84" charset="0"/>
                <a:cs typeface="Arial" pitchFamily="-84" charset="0"/>
              </a:rPr>
              <a:t> </a:t>
            </a:r>
            <a:endParaRPr lang="it-IT" sz="1200" kern="1200" dirty="0">
              <a:solidFill>
                <a:schemeClr val="tx1"/>
              </a:solidFill>
              <a:effectLst/>
              <a:latin typeface="Times New Roman" pitchFamily="-84" charset="0"/>
              <a:ea typeface="Arial" pitchFamily="-84" charset="0"/>
              <a:cs typeface="Arial" pitchFamily="-84" charset="0"/>
            </a:endParaRPr>
          </a:p>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1152254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1160176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762000" rtl="0" eaLnBrk="0" fontAlgn="base" latinLnBrk="0" hangingPunct="0">
              <a:lnSpc>
                <a:spcPct val="100000"/>
              </a:lnSpc>
              <a:spcBef>
                <a:spcPct val="30000"/>
              </a:spcBef>
              <a:spcAft>
                <a:spcPct val="0"/>
              </a:spcAft>
              <a:buClrTx/>
              <a:buSzTx/>
              <a:buFontTx/>
              <a:buNone/>
              <a:tabLst/>
              <a:defRPr/>
            </a:pPr>
            <a:endParaRPr lang="it-IT" dirty="0"/>
          </a:p>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253312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547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127139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183987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51214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876872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762000" rtl="0" eaLnBrk="0" fontAlgn="base" latinLnBrk="0" hangingPunct="0">
              <a:lnSpc>
                <a:spcPct val="100000"/>
              </a:lnSpc>
              <a:spcBef>
                <a:spcPct val="30000"/>
              </a:spcBef>
              <a:spcAft>
                <a:spcPct val="0"/>
              </a:spcAft>
              <a:buClrTx/>
              <a:buSzTx/>
              <a:buFontTx/>
              <a:buNone/>
              <a:tabLst/>
              <a:defRPr/>
            </a:pPr>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2142590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360091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384682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2057960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357313" y="720725"/>
            <a:ext cx="4600575"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4"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it-IT" dirty="0">
              <a:latin typeface="Times New Roman" charset="0"/>
              <a:ea typeface="Arial" charset="0"/>
              <a:cs typeface="Arial" charset="0"/>
            </a:endParaRPr>
          </a:p>
        </p:txBody>
      </p:sp>
    </p:spTree>
    <p:extLst>
      <p:ext uri="{BB962C8B-B14F-4D97-AF65-F5344CB8AC3E}">
        <p14:creationId xmlns:p14="http://schemas.microsoft.com/office/powerpoint/2010/main" val="138808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57225" y="2130425"/>
            <a:ext cx="7448550" cy="1470025"/>
          </a:xfrm>
        </p:spPr>
        <p:txBody>
          <a:bodyPr/>
          <a:lstStyle/>
          <a:p>
            <a:r>
              <a:rPr lang="it-IT"/>
              <a:t>Fare clic per modificare stile</a:t>
            </a:r>
          </a:p>
        </p:txBody>
      </p:sp>
      <p:sp>
        <p:nvSpPr>
          <p:cNvPr id="3" name="Sottotitolo 2"/>
          <p:cNvSpPr>
            <a:spLocks noGrp="1"/>
          </p:cNvSpPr>
          <p:nvPr>
            <p:ph type="subTitle" idx="1"/>
          </p:nvPr>
        </p:nvSpPr>
        <p:spPr>
          <a:xfrm>
            <a:off x="1314450" y="3886200"/>
            <a:ext cx="61341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A9A98148-4186-E542-8532-ABFB45573240}" type="slidenum">
              <a:rPr lang="it-IT" altLang="it-IT"/>
              <a:pPr>
                <a:defRPr/>
              </a:pPr>
              <a:t>‹#›</a:t>
            </a:fld>
            <a:endParaRPr lang="it-IT" altLang="it-IT"/>
          </a:p>
        </p:txBody>
      </p:sp>
    </p:spTree>
    <p:extLst>
      <p:ext uri="{BB962C8B-B14F-4D97-AF65-F5344CB8AC3E}">
        <p14:creationId xmlns:p14="http://schemas.microsoft.com/office/powerpoint/2010/main" val="932839674"/>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CBC75B97-38F1-7D4D-AAB0-ABBF86F8553A}" type="slidenum">
              <a:rPr lang="it-IT" altLang="it-IT"/>
              <a:pPr>
                <a:defRPr/>
              </a:pPr>
              <a:t>‹#›</a:t>
            </a:fld>
            <a:endParaRPr lang="it-IT" altLang="it-IT"/>
          </a:p>
        </p:txBody>
      </p:sp>
    </p:spTree>
    <p:extLst>
      <p:ext uri="{BB962C8B-B14F-4D97-AF65-F5344CB8AC3E}">
        <p14:creationId xmlns:p14="http://schemas.microsoft.com/office/powerpoint/2010/main" val="165355596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243638" y="609600"/>
            <a:ext cx="1862137" cy="54864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657225" y="609600"/>
            <a:ext cx="5434013" cy="54864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E395AFD5-281A-DE45-842E-7DE06EB77CD1}" type="slidenum">
              <a:rPr lang="it-IT" altLang="it-IT"/>
              <a:pPr>
                <a:defRPr/>
              </a:pPr>
              <a:t>‹#›</a:t>
            </a:fld>
            <a:endParaRPr lang="it-IT" altLang="it-IT"/>
          </a:p>
        </p:txBody>
      </p:sp>
    </p:spTree>
    <p:extLst>
      <p:ext uri="{BB962C8B-B14F-4D97-AF65-F5344CB8AC3E}">
        <p14:creationId xmlns:p14="http://schemas.microsoft.com/office/powerpoint/2010/main" val="729194314"/>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57225" y="609600"/>
            <a:ext cx="7448550" cy="1143000"/>
          </a:xfrm>
        </p:spPr>
        <p:txBody>
          <a:bodyPr/>
          <a:lstStyle/>
          <a:p>
            <a:r>
              <a:rPr lang="it-IT"/>
              <a:t>Fare clic per modificare stile</a:t>
            </a:r>
          </a:p>
        </p:txBody>
      </p:sp>
      <p:sp>
        <p:nvSpPr>
          <p:cNvPr id="3" name="Segnaposto testo 2"/>
          <p:cNvSpPr>
            <a:spLocks noGrp="1"/>
          </p:cNvSpPr>
          <p:nvPr>
            <p:ph type="body" sz="half" idx="1"/>
          </p:nvPr>
        </p:nvSpPr>
        <p:spPr>
          <a:xfrm>
            <a:off x="657225" y="1981200"/>
            <a:ext cx="3648075"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457700" y="1981200"/>
            <a:ext cx="3648075"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162582FC-5F34-1941-9B0D-622F4D391A95}" type="slidenum">
              <a:rPr lang="it-IT" altLang="it-IT"/>
              <a:pPr>
                <a:defRPr/>
              </a:pPr>
              <a:t>‹#›</a:t>
            </a:fld>
            <a:endParaRPr lang="it-IT" altLang="it-IT"/>
          </a:p>
        </p:txBody>
      </p:sp>
    </p:spTree>
    <p:extLst>
      <p:ext uri="{BB962C8B-B14F-4D97-AF65-F5344CB8AC3E}">
        <p14:creationId xmlns:p14="http://schemas.microsoft.com/office/powerpoint/2010/main" val="2027145616"/>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57225" y="609600"/>
            <a:ext cx="7448550" cy="1143000"/>
          </a:xfrm>
        </p:spPr>
        <p:txBody>
          <a:bodyPr/>
          <a:lstStyle/>
          <a:p>
            <a:r>
              <a:rPr lang="it-IT"/>
              <a:t>Fare clic per modificare stile</a:t>
            </a:r>
          </a:p>
        </p:txBody>
      </p:sp>
      <p:sp>
        <p:nvSpPr>
          <p:cNvPr id="3" name="Segnaposto contenuto 2"/>
          <p:cNvSpPr>
            <a:spLocks noGrp="1"/>
          </p:cNvSpPr>
          <p:nvPr>
            <p:ph sz="half" idx="1"/>
          </p:nvPr>
        </p:nvSpPr>
        <p:spPr>
          <a:xfrm>
            <a:off x="657225" y="1981200"/>
            <a:ext cx="3648075"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457700" y="1981200"/>
            <a:ext cx="3648075"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457700" y="4114800"/>
            <a:ext cx="3648075"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8" name="Rectangle 6"/>
          <p:cNvSpPr>
            <a:spLocks noGrp="1" noChangeArrowheads="1"/>
          </p:cNvSpPr>
          <p:nvPr>
            <p:ph type="sldNum" sz="quarter" idx="12"/>
          </p:nvPr>
        </p:nvSpPr>
        <p:spPr>
          <a:ln/>
        </p:spPr>
        <p:txBody>
          <a:bodyPr/>
          <a:lstStyle>
            <a:lvl1pPr>
              <a:defRPr/>
            </a:lvl1pPr>
          </a:lstStyle>
          <a:p>
            <a:pPr>
              <a:defRPr/>
            </a:pPr>
            <a:fld id="{59F56A6A-A159-3743-9952-F0D91B06B70F}" type="slidenum">
              <a:rPr lang="it-IT" altLang="it-IT"/>
              <a:pPr>
                <a:defRPr/>
              </a:pPr>
              <a:t>‹#›</a:t>
            </a:fld>
            <a:endParaRPr lang="it-IT" altLang="it-IT"/>
          </a:p>
        </p:txBody>
      </p:sp>
    </p:spTree>
    <p:extLst>
      <p:ext uri="{BB962C8B-B14F-4D97-AF65-F5344CB8AC3E}">
        <p14:creationId xmlns:p14="http://schemas.microsoft.com/office/powerpoint/2010/main" val="408308457"/>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57225" y="609600"/>
            <a:ext cx="7448550" cy="54864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28D14748-934A-F14A-94D6-835E267211C2}" type="slidenum">
              <a:rPr lang="it-IT" altLang="it-IT"/>
              <a:pPr>
                <a:defRPr/>
              </a:pPr>
              <a:t>‹#›</a:t>
            </a:fld>
            <a:endParaRPr lang="it-IT" altLang="it-IT"/>
          </a:p>
        </p:txBody>
      </p:sp>
    </p:spTree>
    <p:extLst>
      <p:ext uri="{BB962C8B-B14F-4D97-AF65-F5344CB8AC3E}">
        <p14:creationId xmlns:p14="http://schemas.microsoft.com/office/powerpoint/2010/main" val="1229984634"/>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57225" y="609600"/>
            <a:ext cx="7448550" cy="1143000"/>
          </a:xfrm>
        </p:spPr>
        <p:txBody>
          <a:bodyPr/>
          <a:lstStyle/>
          <a:p>
            <a:r>
              <a:rPr lang="it-IT"/>
              <a:t>Fare clic per modificare stile</a:t>
            </a:r>
          </a:p>
        </p:txBody>
      </p:sp>
      <p:sp>
        <p:nvSpPr>
          <p:cNvPr id="3" name="Segnaposto contenuto 2"/>
          <p:cNvSpPr>
            <a:spLocks noGrp="1"/>
          </p:cNvSpPr>
          <p:nvPr>
            <p:ph sz="quarter" idx="1"/>
          </p:nvPr>
        </p:nvSpPr>
        <p:spPr>
          <a:xfrm>
            <a:off x="657225" y="1981200"/>
            <a:ext cx="3648075"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457700" y="1981200"/>
            <a:ext cx="3648075"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657225" y="4114800"/>
            <a:ext cx="3648075"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4457700" y="4114800"/>
            <a:ext cx="3648075"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4904F7D6-BC24-B646-A0F5-656873D2FFAF}" type="slidenum">
              <a:rPr lang="it-IT" altLang="it-IT"/>
              <a:pPr>
                <a:defRPr/>
              </a:pPr>
              <a:t>‹#›</a:t>
            </a:fld>
            <a:endParaRPr lang="it-IT" altLang="it-IT"/>
          </a:p>
        </p:txBody>
      </p:sp>
    </p:spTree>
    <p:extLst>
      <p:ext uri="{BB962C8B-B14F-4D97-AF65-F5344CB8AC3E}">
        <p14:creationId xmlns:p14="http://schemas.microsoft.com/office/powerpoint/2010/main" val="674157616"/>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57225" y="609600"/>
            <a:ext cx="7448550" cy="1143000"/>
          </a:xfrm>
        </p:spPr>
        <p:txBody>
          <a:bodyPr/>
          <a:lstStyle/>
          <a:p>
            <a:r>
              <a:rPr lang="it-IT"/>
              <a:t>Fare clic per modificare stile</a:t>
            </a:r>
          </a:p>
        </p:txBody>
      </p:sp>
      <p:sp>
        <p:nvSpPr>
          <p:cNvPr id="3" name="Segnaposto testo 2"/>
          <p:cNvSpPr>
            <a:spLocks noGrp="1"/>
          </p:cNvSpPr>
          <p:nvPr>
            <p:ph type="body" sz="half" idx="1"/>
          </p:nvPr>
        </p:nvSpPr>
        <p:spPr>
          <a:xfrm>
            <a:off x="657225" y="1981200"/>
            <a:ext cx="3648075" cy="4114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457700" y="1981200"/>
            <a:ext cx="3648075"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457700" y="4114800"/>
            <a:ext cx="3648075" cy="1981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8" name="Rectangle 6"/>
          <p:cNvSpPr>
            <a:spLocks noGrp="1" noChangeArrowheads="1"/>
          </p:cNvSpPr>
          <p:nvPr>
            <p:ph type="sldNum" sz="quarter" idx="12"/>
          </p:nvPr>
        </p:nvSpPr>
        <p:spPr>
          <a:ln/>
        </p:spPr>
        <p:txBody>
          <a:bodyPr/>
          <a:lstStyle>
            <a:lvl1pPr>
              <a:defRPr/>
            </a:lvl1pPr>
          </a:lstStyle>
          <a:p>
            <a:pPr>
              <a:defRPr/>
            </a:pPr>
            <a:fld id="{0BF9FE0C-6713-3A4D-89B2-7A9689B9BE40}" type="slidenum">
              <a:rPr lang="it-IT" altLang="it-IT"/>
              <a:pPr>
                <a:defRPr/>
              </a:pPr>
              <a:t>‹#›</a:t>
            </a:fld>
            <a:endParaRPr lang="it-IT" altLang="it-IT"/>
          </a:p>
        </p:txBody>
      </p:sp>
    </p:spTree>
    <p:extLst>
      <p:ext uri="{BB962C8B-B14F-4D97-AF65-F5344CB8AC3E}">
        <p14:creationId xmlns:p14="http://schemas.microsoft.com/office/powerpoint/2010/main" val="443330540"/>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F9B013E3-B21A-E04B-B27B-5F27AEC522CF}" type="slidenum">
              <a:rPr lang="it-IT" altLang="it-IT"/>
              <a:pPr>
                <a:defRPr/>
              </a:pPr>
              <a:t>‹#›</a:t>
            </a:fld>
            <a:endParaRPr lang="it-IT" altLang="it-IT"/>
          </a:p>
        </p:txBody>
      </p:sp>
    </p:spTree>
    <p:extLst>
      <p:ext uri="{BB962C8B-B14F-4D97-AF65-F5344CB8AC3E}">
        <p14:creationId xmlns:p14="http://schemas.microsoft.com/office/powerpoint/2010/main" val="1605777818"/>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92150" y="4406900"/>
            <a:ext cx="744855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692150" y="2906713"/>
            <a:ext cx="7448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9516AD89-E845-3E4B-90DE-176A426A6A71}" type="slidenum">
              <a:rPr lang="it-IT" altLang="it-IT"/>
              <a:pPr>
                <a:defRPr/>
              </a:pPr>
              <a:t>‹#›</a:t>
            </a:fld>
            <a:endParaRPr lang="it-IT" altLang="it-IT"/>
          </a:p>
        </p:txBody>
      </p:sp>
    </p:spTree>
    <p:extLst>
      <p:ext uri="{BB962C8B-B14F-4D97-AF65-F5344CB8AC3E}">
        <p14:creationId xmlns:p14="http://schemas.microsoft.com/office/powerpoint/2010/main" val="880795277"/>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657225" y="1981200"/>
            <a:ext cx="3648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457700" y="1981200"/>
            <a:ext cx="3648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F2F13929-59CD-D14D-B09E-6E116DE6FC61}" type="slidenum">
              <a:rPr lang="it-IT" altLang="it-IT"/>
              <a:pPr>
                <a:defRPr/>
              </a:pPr>
              <a:t>‹#›</a:t>
            </a:fld>
            <a:endParaRPr lang="it-IT" altLang="it-IT"/>
          </a:p>
        </p:txBody>
      </p:sp>
    </p:spTree>
    <p:extLst>
      <p:ext uri="{BB962C8B-B14F-4D97-AF65-F5344CB8AC3E}">
        <p14:creationId xmlns:p14="http://schemas.microsoft.com/office/powerpoint/2010/main" val="921441768"/>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38150" y="274638"/>
            <a:ext cx="78867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38150" y="1535113"/>
            <a:ext cx="3871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38150" y="2174875"/>
            <a:ext cx="3871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451350" y="1535113"/>
            <a:ext cx="38735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451350" y="2174875"/>
            <a:ext cx="38735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5DE81008-5DBC-DE40-85B5-6633E6AE7127}" type="slidenum">
              <a:rPr lang="it-IT" altLang="it-IT"/>
              <a:pPr>
                <a:defRPr/>
              </a:pPr>
              <a:t>‹#›</a:t>
            </a:fld>
            <a:endParaRPr lang="it-IT" altLang="it-IT"/>
          </a:p>
        </p:txBody>
      </p:sp>
    </p:spTree>
    <p:extLst>
      <p:ext uri="{BB962C8B-B14F-4D97-AF65-F5344CB8AC3E}">
        <p14:creationId xmlns:p14="http://schemas.microsoft.com/office/powerpoint/2010/main" val="1167216259"/>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5923AC02-75F1-0C41-AC54-8F217B18AA21}" type="slidenum">
              <a:rPr lang="it-IT" altLang="it-IT"/>
              <a:pPr>
                <a:defRPr/>
              </a:pPr>
              <a:t>‹#›</a:t>
            </a:fld>
            <a:endParaRPr lang="it-IT" altLang="it-IT"/>
          </a:p>
        </p:txBody>
      </p:sp>
    </p:spTree>
    <p:extLst>
      <p:ext uri="{BB962C8B-B14F-4D97-AF65-F5344CB8AC3E}">
        <p14:creationId xmlns:p14="http://schemas.microsoft.com/office/powerpoint/2010/main" val="140549668"/>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8A3075FE-4EA2-FC46-BADF-CF1FE93BA15F}" type="slidenum">
              <a:rPr lang="it-IT" altLang="it-IT"/>
              <a:pPr>
                <a:defRPr/>
              </a:pPr>
              <a:t>‹#›</a:t>
            </a:fld>
            <a:endParaRPr lang="it-IT" altLang="it-IT"/>
          </a:p>
        </p:txBody>
      </p:sp>
    </p:spTree>
    <p:extLst>
      <p:ext uri="{BB962C8B-B14F-4D97-AF65-F5344CB8AC3E}">
        <p14:creationId xmlns:p14="http://schemas.microsoft.com/office/powerpoint/2010/main" val="2133742023"/>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38150" y="273050"/>
            <a:ext cx="2882900"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425825" y="273050"/>
            <a:ext cx="48990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38150" y="1435100"/>
            <a:ext cx="28829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3C4ED6BA-0368-DD44-AD93-7DA8A3FA79FA}" type="slidenum">
              <a:rPr lang="it-IT" altLang="it-IT"/>
              <a:pPr>
                <a:defRPr/>
              </a:pPr>
              <a:t>‹#›</a:t>
            </a:fld>
            <a:endParaRPr lang="it-IT" altLang="it-IT"/>
          </a:p>
        </p:txBody>
      </p:sp>
    </p:spTree>
    <p:extLst>
      <p:ext uri="{BB962C8B-B14F-4D97-AF65-F5344CB8AC3E}">
        <p14:creationId xmlns:p14="http://schemas.microsoft.com/office/powerpoint/2010/main" val="972759308"/>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17675" y="4800600"/>
            <a:ext cx="52578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17675" y="612775"/>
            <a:ext cx="52578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17675" y="5367338"/>
            <a:ext cx="52578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BB91F1F6-90C7-AB49-86D5-55C297A1E40D}" type="slidenum">
              <a:rPr lang="it-IT" altLang="it-IT"/>
              <a:pPr>
                <a:defRPr/>
              </a:pPr>
              <a:t>‹#›</a:t>
            </a:fld>
            <a:endParaRPr lang="it-IT" altLang="it-IT"/>
          </a:p>
        </p:txBody>
      </p:sp>
    </p:spTree>
    <p:extLst>
      <p:ext uri="{BB962C8B-B14F-4D97-AF65-F5344CB8AC3E}">
        <p14:creationId xmlns:p14="http://schemas.microsoft.com/office/powerpoint/2010/main" val="37268494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7225" y="609600"/>
            <a:ext cx="7448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it-IT" altLang="it-IT"/>
              <a:t>Fare clic per modificare lo stile del titolo dello schema</a:t>
            </a:r>
          </a:p>
        </p:txBody>
      </p:sp>
      <p:sp>
        <p:nvSpPr>
          <p:cNvPr id="1027" name="Rectangle 3"/>
          <p:cNvSpPr>
            <a:spLocks noGrp="1" noChangeArrowheads="1"/>
          </p:cNvSpPr>
          <p:nvPr>
            <p:ph type="body" idx="1"/>
          </p:nvPr>
        </p:nvSpPr>
        <p:spPr bwMode="auto">
          <a:xfrm>
            <a:off x="657225" y="1981200"/>
            <a:ext cx="74485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657225" y="6248400"/>
            <a:ext cx="18256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buFontTx/>
              <a:buNone/>
              <a:defRPr sz="1400" smtClean="0">
                <a:latin typeface="Times New Roman" charset="0"/>
              </a:defRPr>
            </a:lvl1pPr>
          </a:lstStyle>
          <a:p>
            <a:pPr>
              <a:defRPr/>
            </a:pPr>
            <a:endParaRPr lang="it-IT" altLang="it-IT"/>
          </a:p>
        </p:txBody>
      </p:sp>
      <p:sp>
        <p:nvSpPr>
          <p:cNvPr id="1029" name="Rectangle 5"/>
          <p:cNvSpPr>
            <a:spLocks noGrp="1" noChangeArrowheads="1"/>
          </p:cNvSpPr>
          <p:nvPr>
            <p:ph type="ftr" sz="quarter" idx="3"/>
          </p:nvPr>
        </p:nvSpPr>
        <p:spPr bwMode="auto">
          <a:xfrm>
            <a:off x="2994025" y="6248400"/>
            <a:ext cx="27749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FontTx/>
              <a:buNone/>
              <a:defRPr sz="1400" smtClean="0">
                <a:latin typeface="Times New Roman" charset="0"/>
              </a:defRPr>
            </a:lvl1pPr>
          </a:lstStyle>
          <a:p>
            <a:pPr>
              <a:defRPr/>
            </a:pPr>
            <a:endParaRPr lang="it-IT" altLang="it-IT"/>
          </a:p>
        </p:txBody>
      </p:sp>
      <p:sp>
        <p:nvSpPr>
          <p:cNvPr id="1030" name="Rectangle 6"/>
          <p:cNvSpPr>
            <a:spLocks noGrp="1" noChangeArrowheads="1"/>
          </p:cNvSpPr>
          <p:nvPr>
            <p:ph type="sldNum" sz="quarter" idx="4"/>
          </p:nvPr>
        </p:nvSpPr>
        <p:spPr bwMode="auto">
          <a:xfrm>
            <a:off x="6280150" y="6248400"/>
            <a:ext cx="18256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FontTx/>
              <a:buNone/>
              <a:defRPr sz="1400" smtClean="0">
                <a:latin typeface="Times New Roman" charset="0"/>
              </a:defRPr>
            </a:lvl1pPr>
          </a:lstStyle>
          <a:p>
            <a:pPr>
              <a:defRPr/>
            </a:pPr>
            <a:fld id="{B5E9E28F-B643-8F4C-B6FB-644076D2F12E}"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advClick="0"/>
  <p:txStyles>
    <p:titleStyle>
      <a:lvl1pPr algn="ctr" defTabSz="762000" rtl="0" eaLnBrk="0" fontAlgn="base" hangingPunct="0">
        <a:spcBef>
          <a:spcPct val="0"/>
        </a:spcBef>
        <a:spcAft>
          <a:spcPct val="0"/>
        </a:spcAft>
        <a:defRPr sz="4400">
          <a:solidFill>
            <a:schemeClr val="tx2"/>
          </a:solidFill>
          <a:latin typeface="+mj-lt"/>
          <a:ea typeface="ＭＳ Ｐゴシック" pitchFamily="-84" charset="-128"/>
          <a:cs typeface="ＭＳ Ｐゴシック" pitchFamily="-84" charset="-128"/>
        </a:defRPr>
      </a:lvl1pPr>
      <a:lvl2pPr algn="ctr" defTabSz="762000" rtl="0" eaLnBrk="0" fontAlgn="base" hangingPunct="0">
        <a:spcBef>
          <a:spcPct val="0"/>
        </a:spcBef>
        <a:spcAft>
          <a:spcPct val="0"/>
        </a:spcAft>
        <a:defRPr sz="4400">
          <a:solidFill>
            <a:schemeClr val="tx2"/>
          </a:solidFill>
          <a:latin typeface="Times New Roman" pitchFamily="-84" charset="0"/>
          <a:ea typeface="ＭＳ Ｐゴシック" pitchFamily="-84" charset="-128"/>
          <a:cs typeface="ＭＳ Ｐゴシック" pitchFamily="-84" charset="-128"/>
        </a:defRPr>
      </a:lvl2pPr>
      <a:lvl3pPr algn="ctr" defTabSz="762000" rtl="0" eaLnBrk="0" fontAlgn="base" hangingPunct="0">
        <a:spcBef>
          <a:spcPct val="0"/>
        </a:spcBef>
        <a:spcAft>
          <a:spcPct val="0"/>
        </a:spcAft>
        <a:defRPr sz="4400">
          <a:solidFill>
            <a:schemeClr val="tx2"/>
          </a:solidFill>
          <a:latin typeface="Times New Roman" pitchFamily="-84" charset="0"/>
          <a:ea typeface="ＭＳ Ｐゴシック" pitchFamily="-84" charset="-128"/>
          <a:cs typeface="ＭＳ Ｐゴシック" pitchFamily="-84" charset="-128"/>
        </a:defRPr>
      </a:lvl3pPr>
      <a:lvl4pPr algn="ctr" defTabSz="762000" rtl="0" eaLnBrk="0" fontAlgn="base" hangingPunct="0">
        <a:spcBef>
          <a:spcPct val="0"/>
        </a:spcBef>
        <a:spcAft>
          <a:spcPct val="0"/>
        </a:spcAft>
        <a:defRPr sz="4400">
          <a:solidFill>
            <a:schemeClr val="tx2"/>
          </a:solidFill>
          <a:latin typeface="Times New Roman" pitchFamily="-84" charset="0"/>
          <a:ea typeface="ＭＳ Ｐゴシック" pitchFamily="-84" charset="-128"/>
          <a:cs typeface="ＭＳ Ｐゴシック" pitchFamily="-84" charset="-128"/>
        </a:defRPr>
      </a:lvl4pPr>
      <a:lvl5pPr algn="ctr" defTabSz="762000" rtl="0" eaLnBrk="0" fontAlgn="base" hangingPunct="0">
        <a:spcBef>
          <a:spcPct val="0"/>
        </a:spcBef>
        <a:spcAft>
          <a:spcPct val="0"/>
        </a:spcAft>
        <a:defRPr sz="4400">
          <a:solidFill>
            <a:schemeClr val="tx2"/>
          </a:solidFill>
          <a:latin typeface="Times New Roman" pitchFamily="-84" charset="0"/>
          <a:ea typeface="ＭＳ Ｐゴシック" pitchFamily="-84" charset="-128"/>
          <a:cs typeface="ＭＳ Ｐゴシック" pitchFamily="-84" charset="-128"/>
        </a:defRPr>
      </a:lvl5pPr>
      <a:lvl6pPr marL="457200" algn="ctr" defTabSz="762000" rtl="0" eaLnBrk="0" fontAlgn="base" hangingPunct="0">
        <a:spcBef>
          <a:spcPct val="0"/>
        </a:spcBef>
        <a:spcAft>
          <a:spcPct val="0"/>
        </a:spcAft>
        <a:defRPr sz="4400">
          <a:solidFill>
            <a:schemeClr val="tx2"/>
          </a:solidFill>
          <a:latin typeface="Times New Roman" pitchFamily="-84" charset="0"/>
        </a:defRPr>
      </a:lvl6pPr>
      <a:lvl7pPr marL="914400" algn="ctr" defTabSz="762000" rtl="0" eaLnBrk="0" fontAlgn="base" hangingPunct="0">
        <a:spcBef>
          <a:spcPct val="0"/>
        </a:spcBef>
        <a:spcAft>
          <a:spcPct val="0"/>
        </a:spcAft>
        <a:defRPr sz="4400">
          <a:solidFill>
            <a:schemeClr val="tx2"/>
          </a:solidFill>
          <a:latin typeface="Times New Roman" pitchFamily="-84" charset="0"/>
        </a:defRPr>
      </a:lvl7pPr>
      <a:lvl8pPr marL="1371600" algn="ctr" defTabSz="762000" rtl="0" eaLnBrk="0" fontAlgn="base" hangingPunct="0">
        <a:spcBef>
          <a:spcPct val="0"/>
        </a:spcBef>
        <a:spcAft>
          <a:spcPct val="0"/>
        </a:spcAft>
        <a:defRPr sz="4400">
          <a:solidFill>
            <a:schemeClr val="tx2"/>
          </a:solidFill>
          <a:latin typeface="Times New Roman" pitchFamily="-84" charset="0"/>
        </a:defRPr>
      </a:lvl8pPr>
      <a:lvl9pPr marL="1828800" algn="ctr" defTabSz="762000" rtl="0" eaLnBrk="0" fontAlgn="base" hangingPunct="0">
        <a:spcBef>
          <a:spcPct val="0"/>
        </a:spcBef>
        <a:spcAft>
          <a:spcPct val="0"/>
        </a:spcAft>
        <a:defRPr sz="4400">
          <a:solidFill>
            <a:schemeClr val="tx2"/>
          </a:solidFill>
          <a:latin typeface="Times New Roman" pitchFamily="-84" charset="0"/>
        </a:defRPr>
      </a:lvl9pPr>
    </p:titleStyle>
    <p:bodyStyle>
      <a:lvl1pPr marL="342900" indent="-342900" algn="l" defTabSz="762000" rtl="0" eaLnBrk="0" fontAlgn="base" hangingPunct="0">
        <a:spcBef>
          <a:spcPct val="20000"/>
        </a:spcBef>
        <a:spcAft>
          <a:spcPct val="0"/>
        </a:spcAft>
        <a:buChar char="•"/>
        <a:defRPr sz="3200">
          <a:solidFill>
            <a:schemeClr val="tx1"/>
          </a:solidFill>
          <a:latin typeface="+mn-lt"/>
          <a:ea typeface="ＭＳ Ｐゴシック" pitchFamily="-84" charset="-128"/>
          <a:cs typeface="ＭＳ Ｐゴシック" pitchFamily="-84" charset="-128"/>
        </a:defRPr>
      </a:lvl1pPr>
      <a:lvl2pPr marL="742950" indent="-285750" algn="l" defTabSz="762000" rtl="0" eaLnBrk="0" fontAlgn="base" hangingPunct="0">
        <a:spcBef>
          <a:spcPct val="20000"/>
        </a:spcBef>
        <a:spcAft>
          <a:spcPct val="0"/>
        </a:spcAft>
        <a:buChar char="–"/>
        <a:defRPr sz="2800">
          <a:solidFill>
            <a:schemeClr val="tx1"/>
          </a:solidFill>
          <a:latin typeface="+mn-lt"/>
          <a:ea typeface="ＭＳ Ｐゴシック" pitchFamily="-84" charset="-128"/>
        </a:defRPr>
      </a:lvl2pPr>
      <a:lvl3pPr marL="1143000" indent="-228600" algn="l" defTabSz="762000" rtl="0" eaLnBrk="0" fontAlgn="base" hangingPunct="0">
        <a:spcBef>
          <a:spcPct val="20000"/>
        </a:spcBef>
        <a:spcAft>
          <a:spcPct val="0"/>
        </a:spcAft>
        <a:buChar char="•"/>
        <a:defRPr sz="2400">
          <a:solidFill>
            <a:schemeClr val="tx1"/>
          </a:solidFill>
          <a:latin typeface="+mn-lt"/>
          <a:ea typeface="ＭＳ Ｐゴシック" pitchFamily="-84" charset="-128"/>
        </a:defRPr>
      </a:lvl3pPr>
      <a:lvl4pPr marL="1600200" indent="-228600" algn="l" defTabSz="762000" rtl="0" eaLnBrk="0" fontAlgn="base" hangingPunct="0">
        <a:spcBef>
          <a:spcPct val="20000"/>
        </a:spcBef>
        <a:spcAft>
          <a:spcPct val="0"/>
        </a:spcAft>
        <a:buChar char="–"/>
        <a:defRPr sz="2000">
          <a:solidFill>
            <a:schemeClr val="tx1"/>
          </a:solidFill>
          <a:latin typeface="+mn-lt"/>
          <a:ea typeface="ＭＳ Ｐゴシック" pitchFamily="-84" charset="-128"/>
        </a:defRPr>
      </a:lvl4pPr>
      <a:lvl5pPr marL="2057400" indent="-228600" algn="l" defTabSz="762000" rtl="0" eaLnBrk="0" fontAlgn="base" hangingPunct="0">
        <a:spcBef>
          <a:spcPct val="20000"/>
        </a:spcBef>
        <a:spcAft>
          <a:spcPct val="0"/>
        </a:spcAft>
        <a:buChar char="•"/>
        <a:defRPr sz="2000">
          <a:solidFill>
            <a:schemeClr val="tx1"/>
          </a:solidFill>
          <a:latin typeface="+mn-lt"/>
          <a:ea typeface="ＭＳ Ｐゴシック" pitchFamily="-84" charset="-128"/>
        </a:defRPr>
      </a:lvl5pPr>
      <a:lvl6pPr marL="2514600" indent="-228600" algn="l" defTabSz="762000" rtl="0" eaLnBrk="0" fontAlgn="base" hangingPunct="0">
        <a:spcBef>
          <a:spcPct val="20000"/>
        </a:spcBef>
        <a:spcAft>
          <a:spcPct val="0"/>
        </a:spcAft>
        <a:buChar char="•"/>
        <a:defRPr sz="2000">
          <a:solidFill>
            <a:schemeClr val="tx1"/>
          </a:solidFill>
          <a:latin typeface="+mn-lt"/>
          <a:ea typeface="ＭＳ Ｐゴシック" pitchFamily="-84" charset="-128"/>
        </a:defRPr>
      </a:lvl6pPr>
      <a:lvl7pPr marL="2971800" indent="-228600" algn="l" defTabSz="762000" rtl="0" eaLnBrk="0" fontAlgn="base" hangingPunct="0">
        <a:spcBef>
          <a:spcPct val="20000"/>
        </a:spcBef>
        <a:spcAft>
          <a:spcPct val="0"/>
        </a:spcAft>
        <a:buChar char="•"/>
        <a:defRPr sz="2000">
          <a:solidFill>
            <a:schemeClr val="tx1"/>
          </a:solidFill>
          <a:latin typeface="+mn-lt"/>
          <a:ea typeface="ＭＳ Ｐゴシック" pitchFamily="-84" charset="-128"/>
        </a:defRPr>
      </a:lvl7pPr>
      <a:lvl8pPr marL="3429000" indent="-228600" algn="l" defTabSz="762000" rtl="0" eaLnBrk="0" fontAlgn="base" hangingPunct="0">
        <a:spcBef>
          <a:spcPct val="20000"/>
        </a:spcBef>
        <a:spcAft>
          <a:spcPct val="0"/>
        </a:spcAft>
        <a:buChar char="•"/>
        <a:defRPr sz="2000">
          <a:solidFill>
            <a:schemeClr val="tx1"/>
          </a:solidFill>
          <a:latin typeface="+mn-lt"/>
          <a:ea typeface="ＭＳ Ｐゴシック" pitchFamily="-84" charset="-128"/>
        </a:defRPr>
      </a:lvl8pPr>
      <a:lvl9pPr marL="3886200" indent="-228600" algn="l" defTabSz="762000" rtl="0" eaLnBrk="0" fontAlgn="base" hangingPunct="0">
        <a:spcBef>
          <a:spcPct val="20000"/>
        </a:spcBef>
        <a:spcAft>
          <a:spcPct val="0"/>
        </a:spcAft>
        <a:buChar char="•"/>
        <a:defRPr sz="2000">
          <a:solidFill>
            <a:schemeClr val="tx1"/>
          </a:solidFill>
          <a:latin typeface="+mn-lt"/>
          <a:ea typeface="ＭＳ Ｐゴシック" pitchFamily="-84"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4.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4.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hyperlink" Target="mailto:scalera.riccardo@gmail.com" TargetMode="Externa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4.emf"/><Relationship Id="rId4" Type="http://schemas.openxmlformats.org/officeDocument/2006/relationships/image" Target="../media/image2.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p:cNvSpPr txBox="1">
            <a:spLocks noChangeArrowheads="1"/>
          </p:cNvSpPr>
          <p:nvPr/>
        </p:nvSpPr>
        <p:spPr bwMode="auto">
          <a:xfrm>
            <a:off x="0" y="5081399"/>
            <a:ext cx="8763000" cy="1804987"/>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Font typeface="Symbol" charset="2"/>
              <a:buNone/>
            </a:pPr>
            <a:endParaRPr lang="en-GB" altLang="it-IT" sz="1600" b="1" dirty="0">
              <a:solidFill>
                <a:schemeClr val="bg1"/>
              </a:solidFill>
              <a:latin typeface="Arial Unicode MS" charset="0"/>
            </a:endParaRPr>
          </a:p>
          <a:p>
            <a:pPr>
              <a:buFont typeface="Symbol" charset="2"/>
              <a:buNone/>
            </a:pPr>
            <a:endParaRPr lang="en-GB" altLang="it-IT" sz="1600" b="1" dirty="0">
              <a:solidFill>
                <a:schemeClr val="bg1"/>
              </a:solidFill>
              <a:latin typeface="Arial Unicode MS" charset="0"/>
            </a:endParaRPr>
          </a:p>
          <a:p>
            <a:pPr>
              <a:buFont typeface="Symbol" charset="2"/>
              <a:buNone/>
            </a:pPr>
            <a:endParaRPr lang="en-GB" altLang="it-IT" sz="1600" b="1" dirty="0">
              <a:solidFill>
                <a:schemeClr val="bg1"/>
              </a:solidFill>
              <a:latin typeface="Arial Unicode MS" charset="0"/>
            </a:endParaRPr>
          </a:p>
          <a:p>
            <a:pPr>
              <a:buFont typeface="Symbol" charset="2"/>
              <a:buNone/>
            </a:pPr>
            <a:endParaRPr lang="en-GB" altLang="it-IT" sz="1600" b="1" dirty="0">
              <a:solidFill>
                <a:schemeClr val="bg1"/>
              </a:solidFill>
              <a:latin typeface="Arial Unicode MS" charset="0"/>
            </a:endParaRPr>
          </a:p>
          <a:p>
            <a:pPr>
              <a:buFont typeface="Symbol" charset="2"/>
              <a:buNone/>
            </a:pPr>
            <a:endParaRPr lang="en-GB" altLang="it-IT" sz="1600" b="1" dirty="0">
              <a:solidFill>
                <a:schemeClr val="bg1"/>
              </a:solidFill>
              <a:latin typeface="Arial Unicode MS" charset="0"/>
            </a:endParaRPr>
          </a:p>
          <a:p>
            <a:pPr>
              <a:buFont typeface="Symbol" charset="2"/>
              <a:buNone/>
            </a:pPr>
            <a:endParaRPr lang="en-GB" altLang="it-IT" sz="1600" b="1" dirty="0">
              <a:solidFill>
                <a:schemeClr val="bg1"/>
              </a:solidFill>
              <a:latin typeface="Arial Unicode MS" charset="0"/>
            </a:endParaRPr>
          </a:p>
        </p:txBody>
      </p:sp>
      <p:pic>
        <p:nvPicPr>
          <p:cNvPr id="13" name="Immagine 12">
            <a:extLst>
              <a:ext uri="{FF2B5EF4-FFF2-40B4-BE49-F238E27FC236}">
                <a16:creationId xmlns:a16="http://schemas.microsoft.com/office/drawing/2014/main" id="{C252DD5D-3CAF-4D4E-A5EB-2F3B5194B949}"/>
              </a:ext>
            </a:extLst>
          </p:cNvPr>
          <p:cNvPicPr>
            <a:picLocks noChangeAspect="1"/>
          </p:cNvPicPr>
          <p:nvPr/>
        </p:nvPicPr>
        <p:blipFill>
          <a:blip r:embed="rId3"/>
          <a:stretch>
            <a:fillRect/>
          </a:stretch>
        </p:blipFill>
        <p:spPr>
          <a:xfrm>
            <a:off x="0" y="5505910"/>
            <a:ext cx="8763000" cy="955964"/>
          </a:xfrm>
          <a:prstGeom prst="rect">
            <a:avLst/>
          </a:prstGeom>
        </p:spPr>
      </p:pic>
      <p:sp>
        <p:nvSpPr>
          <p:cNvPr id="20483" name="Text Box 7"/>
          <p:cNvSpPr txBox="1">
            <a:spLocks noChangeArrowheads="1"/>
          </p:cNvSpPr>
          <p:nvPr/>
        </p:nvSpPr>
        <p:spPr bwMode="auto">
          <a:xfrm>
            <a:off x="0" y="0"/>
            <a:ext cx="8763000" cy="33655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Font typeface="Symbol" charset="2"/>
              <a:buNone/>
            </a:pPr>
            <a:endParaRPr lang="en-GB" altLang="it-IT" sz="1600" b="1">
              <a:solidFill>
                <a:schemeClr val="bg1"/>
              </a:solidFill>
              <a:latin typeface="Arial Unicode MS" charset="0"/>
            </a:endParaRPr>
          </a:p>
        </p:txBody>
      </p:sp>
      <p:sp>
        <p:nvSpPr>
          <p:cNvPr id="20484" name="Rectangle 8"/>
          <p:cNvSpPr>
            <a:spLocks noChangeArrowheads="1"/>
          </p:cNvSpPr>
          <p:nvPr/>
        </p:nvSpPr>
        <p:spPr bwMode="auto">
          <a:xfrm>
            <a:off x="71438" y="2233613"/>
            <a:ext cx="86915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762000">
              <a:spcBef>
                <a:spcPct val="20000"/>
              </a:spcBef>
              <a:buChar char="•"/>
              <a:defRPr sz="3200">
                <a:solidFill>
                  <a:schemeClr val="tx1"/>
                </a:solidFill>
                <a:latin typeface="Times New Roman" charset="0"/>
                <a:ea typeface="ＭＳ Ｐゴシック" charset="-128"/>
              </a:defRPr>
            </a:lvl1pPr>
            <a:lvl2pPr marL="742950" indent="-285750" defTabSz="762000">
              <a:spcBef>
                <a:spcPct val="20000"/>
              </a:spcBef>
              <a:buChar char="–"/>
              <a:defRPr sz="2800">
                <a:solidFill>
                  <a:schemeClr val="tx1"/>
                </a:solidFill>
                <a:latin typeface="Times New Roman" charset="0"/>
                <a:ea typeface="ＭＳ Ｐゴシック" charset="-128"/>
              </a:defRPr>
            </a:lvl2pPr>
            <a:lvl3pPr marL="1143000" indent="-228600" defTabSz="762000">
              <a:spcBef>
                <a:spcPct val="20000"/>
              </a:spcBef>
              <a:buChar char="•"/>
              <a:defRPr sz="2400">
                <a:solidFill>
                  <a:schemeClr val="tx1"/>
                </a:solidFill>
                <a:latin typeface="Times New Roman" charset="0"/>
                <a:ea typeface="ＭＳ Ｐゴシック" charset="-128"/>
              </a:defRPr>
            </a:lvl3pPr>
            <a:lvl4pPr marL="1600200" indent="-228600" defTabSz="762000">
              <a:spcBef>
                <a:spcPct val="20000"/>
              </a:spcBef>
              <a:buChar char="–"/>
              <a:defRPr sz="2000">
                <a:solidFill>
                  <a:schemeClr val="tx1"/>
                </a:solidFill>
                <a:latin typeface="Times New Roman" charset="0"/>
                <a:ea typeface="ＭＳ Ｐゴシック" charset="-128"/>
              </a:defRPr>
            </a:lvl4pPr>
            <a:lvl5pPr marL="2057400" indent="-228600" defTabSz="762000">
              <a:spcBef>
                <a:spcPct val="20000"/>
              </a:spcBef>
              <a:buChar char="•"/>
              <a:defRPr sz="2000">
                <a:solidFill>
                  <a:schemeClr val="tx1"/>
                </a:solidFill>
                <a:latin typeface="Times New Roman" charset="0"/>
                <a:ea typeface="ＭＳ Ｐゴシック" charset="-128"/>
              </a:defRPr>
            </a:lvl5pPr>
            <a:lvl6pPr marL="2514600" indent="-228600" defTabSz="7620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7620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7620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7620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FontTx/>
              <a:buNone/>
            </a:pPr>
            <a:endParaRPr lang="en-GB" altLang="it-IT" sz="2700" b="1" dirty="0">
              <a:latin typeface="Arial Unicode MS" charset="0"/>
            </a:endParaRPr>
          </a:p>
          <a:p>
            <a:pPr algn="ctr">
              <a:buFont typeface="Symbol" charset="2"/>
              <a:buNone/>
            </a:pPr>
            <a:r>
              <a:rPr lang="en-US" altLang="it-IT" b="1" dirty="0">
                <a:latin typeface="Arial Unicode MS" charset="0"/>
              </a:rPr>
              <a:t>Study on alien pathogens and wildlife in Europe</a:t>
            </a:r>
          </a:p>
          <a:p>
            <a:pPr algn="ctr">
              <a:buFont typeface="Symbol" charset="2"/>
              <a:buNone/>
            </a:pPr>
            <a:endParaRPr lang="en-US" altLang="it-IT" b="1" dirty="0">
              <a:latin typeface="Arial Unicode MS" charset="0"/>
            </a:endParaRPr>
          </a:p>
          <a:p>
            <a:pPr algn="ctr">
              <a:buFont typeface="Symbol" charset="2"/>
              <a:buNone/>
            </a:pPr>
            <a:r>
              <a:rPr lang="en-GB" altLang="it-IT" sz="2400" dirty="0">
                <a:latin typeface="Arial Unicode MS" charset="0"/>
              </a:rPr>
              <a:t>Riccardo </a:t>
            </a:r>
            <a:r>
              <a:rPr lang="en-GB" altLang="it-IT" sz="2400" dirty="0" err="1">
                <a:latin typeface="Arial Unicode MS" charset="0"/>
              </a:rPr>
              <a:t>Scalera</a:t>
            </a:r>
            <a:endParaRPr lang="en-GB" altLang="it-IT" sz="2400" dirty="0">
              <a:latin typeface="Arial Unicode MS" charset="0"/>
            </a:endParaRPr>
          </a:p>
          <a:p>
            <a:pPr algn="ctr">
              <a:buFont typeface="Symbol" charset="2"/>
              <a:buNone/>
            </a:pPr>
            <a:r>
              <a:rPr lang="en-GB" altLang="it-IT" sz="1800" dirty="0">
                <a:latin typeface="Arial Unicode MS" charset="0"/>
              </a:rPr>
              <a:t>Programme officer, IUCN/SSC Invasive Species Specialist Group</a:t>
            </a:r>
          </a:p>
        </p:txBody>
      </p:sp>
      <p:pic>
        <p:nvPicPr>
          <p:cNvPr id="20485" name="Picture 2"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5688" y="692150"/>
            <a:ext cx="866775"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iucn_rgb_uncoated_300_46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 y="692150"/>
            <a:ext cx="7905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8975" y="692150"/>
            <a:ext cx="20161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10"/>
          <p:cNvSpPr>
            <a:spLocks noChangeArrowheads="1"/>
          </p:cNvSpPr>
          <p:nvPr/>
        </p:nvSpPr>
        <p:spPr bwMode="auto">
          <a:xfrm>
            <a:off x="0" y="6521450"/>
            <a:ext cx="8345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a:buNone/>
            </a:pPr>
            <a:r>
              <a:rPr lang="en-GB" altLang="it-IT" sz="1600" b="1" dirty="0">
                <a:solidFill>
                  <a:srgbClr val="FFFFFF"/>
                </a:solidFill>
              </a:rPr>
              <a:t>Strasbourg, </a:t>
            </a:r>
            <a:r>
              <a:rPr lang="en-GB" sz="1600" b="1" dirty="0">
                <a:solidFill>
                  <a:srgbClr val="FFFFFF"/>
                </a:solidFill>
              </a:rPr>
              <a:t>28 November - 2 December 2022</a:t>
            </a:r>
            <a:endParaRPr lang="it-IT" sz="1600" b="1" dirty="0">
              <a:solidFill>
                <a:srgbClr val="FFFFFF"/>
              </a:solidFill>
            </a:endParaRPr>
          </a:p>
        </p:txBody>
      </p:sp>
      <p:sp>
        <p:nvSpPr>
          <p:cNvPr id="20489" name="Rectangle 9"/>
          <p:cNvSpPr>
            <a:spLocks noChangeArrowheads="1"/>
          </p:cNvSpPr>
          <p:nvPr/>
        </p:nvSpPr>
        <p:spPr bwMode="auto">
          <a:xfrm>
            <a:off x="-27297" y="5671315"/>
            <a:ext cx="6726264"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None/>
            </a:pPr>
            <a:r>
              <a:rPr lang="en-GB" sz="1800" b="1" dirty="0">
                <a:solidFill>
                  <a:srgbClr val="FFFFFF"/>
                </a:solidFill>
                <a:latin typeface="Arial Unicode MS" charset="0"/>
              </a:rPr>
              <a:t>42nd meeting</a:t>
            </a:r>
            <a:r>
              <a:rPr lang="it-IT" sz="1800" b="1" dirty="0">
                <a:solidFill>
                  <a:srgbClr val="FFFFFF"/>
                </a:solidFill>
                <a:latin typeface="Arial Unicode MS" charset="0"/>
              </a:rPr>
              <a:t> </a:t>
            </a:r>
            <a:r>
              <a:rPr lang="en-US" altLang="it-IT" sz="1800" b="1" dirty="0">
                <a:solidFill>
                  <a:srgbClr val="FFFFFF"/>
                </a:solidFill>
                <a:latin typeface="Arial Unicode MS" charset="0"/>
              </a:rPr>
              <a:t>of the </a:t>
            </a:r>
            <a:r>
              <a:rPr lang="en-GB" sz="1800" b="1" dirty="0">
                <a:solidFill>
                  <a:srgbClr val="FFFFFF"/>
                </a:solidFill>
                <a:latin typeface="Arial Unicode MS" charset="0"/>
              </a:rPr>
              <a:t>Standing Committee</a:t>
            </a:r>
            <a:r>
              <a:rPr lang="it-IT" sz="1800" b="1" dirty="0">
                <a:solidFill>
                  <a:srgbClr val="FFFFFF"/>
                </a:solidFill>
                <a:latin typeface="Arial Unicode MS" charset="0"/>
              </a:rPr>
              <a:t> </a:t>
            </a:r>
            <a:r>
              <a:rPr lang="en-US" altLang="it-IT" sz="1800" b="1" dirty="0">
                <a:solidFill>
                  <a:srgbClr val="FFFFFF"/>
                </a:solidFill>
                <a:latin typeface="Arial Unicode MS" charset="0"/>
              </a:rPr>
              <a:t>of the </a:t>
            </a:r>
          </a:p>
          <a:p>
            <a:pPr>
              <a:buNone/>
            </a:pPr>
            <a:r>
              <a:rPr lang="en-US" altLang="it-IT" sz="1800" b="1" dirty="0">
                <a:solidFill>
                  <a:srgbClr val="FFFFFF"/>
                </a:solidFill>
                <a:latin typeface="Arial Unicode MS" charset="0"/>
              </a:rPr>
              <a:t>Bern Convention</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54D2DAD8-2EE5-C242-A3F3-BAC724A25612}"/>
              </a:ext>
            </a:extLst>
          </p:cNvPr>
          <p:cNvPicPr>
            <a:picLocks noChangeAspect="1"/>
          </p:cNvPicPr>
          <p:nvPr/>
        </p:nvPicPr>
        <p:blipFill>
          <a:blip r:embed="rId3"/>
          <a:stretch>
            <a:fillRect/>
          </a:stretch>
        </p:blipFill>
        <p:spPr>
          <a:xfrm>
            <a:off x="0" y="13855"/>
            <a:ext cx="8763000" cy="955964"/>
          </a:xfrm>
          <a:prstGeom prst="rect">
            <a:avLst/>
          </a:prstGeom>
        </p:spPr>
      </p:pic>
      <p:sp>
        <p:nvSpPr>
          <p:cNvPr id="38914" name="AutoShape 17"/>
          <p:cNvSpPr>
            <a:spLocks noChangeArrowheads="1"/>
          </p:cNvSpPr>
          <p:nvPr/>
        </p:nvSpPr>
        <p:spPr bwMode="auto">
          <a:xfrm flipV="1">
            <a:off x="171450" y="6299200"/>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38915"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16"/>
          <p:cNvSpPr txBox="1">
            <a:spLocks noChangeArrowheads="1"/>
          </p:cNvSpPr>
          <p:nvPr/>
        </p:nvSpPr>
        <p:spPr bwMode="auto">
          <a:xfrm>
            <a:off x="180975" y="246063"/>
            <a:ext cx="8418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None/>
            </a:pPr>
            <a:r>
              <a:rPr lang="en-GB" sz="3600">
                <a:solidFill>
                  <a:srgbClr val="FFD22D"/>
                </a:solidFill>
              </a:rPr>
              <a:t>Recommendations </a:t>
            </a:r>
            <a:endParaRPr lang="it-IT" sz="3600" dirty="0">
              <a:solidFill>
                <a:srgbClr val="FFD22D"/>
              </a:solidFill>
            </a:endParaRPr>
          </a:p>
        </p:txBody>
      </p:sp>
      <p:sp>
        <p:nvSpPr>
          <p:cNvPr id="2" name="Rettangolo 1"/>
          <p:cNvSpPr/>
          <p:nvPr/>
        </p:nvSpPr>
        <p:spPr>
          <a:xfrm>
            <a:off x="180975" y="1102451"/>
            <a:ext cx="8284482" cy="4995855"/>
          </a:xfrm>
          <a:prstGeom prst="rect">
            <a:avLst/>
          </a:prstGeom>
        </p:spPr>
        <p:txBody>
          <a:bodyPr wrap="square">
            <a:spAutoFit/>
          </a:bodyPr>
          <a:lstStyle/>
          <a:p>
            <a:pPr marL="342900" indent="-342900">
              <a:lnSpc>
                <a:spcPct val="200000"/>
              </a:lnSpc>
              <a:buFont typeface="Arial" panose="020B0604020202020204" pitchFamily="34" charset="0"/>
              <a:buChar char="•"/>
            </a:pPr>
            <a:r>
              <a:rPr lang="it-IT" sz="1800" b="1" dirty="0" err="1">
                <a:solidFill>
                  <a:srgbClr val="800000"/>
                </a:solidFill>
              </a:rPr>
              <a:t>Creation</a:t>
            </a:r>
            <a:r>
              <a:rPr lang="it-IT" sz="1800" b="1" dirty="0">
                <a:solidFill>
                  <a:srgbClr val="800000"/>
                </a:solidFill>
              </a:rPr>
              <a:t> of a </a:t>
            </a:r>
            <a:r>
              <a:rPr lang="it-IT" sz="1800" b="1" dirty="0" err="1">
                <a:solidFill>
                  <a:srgbClr val="800000"/>
                </a:solidFill>
              </a:rPr>
              <a:t>dedicated</a:t>
            </a:r>
            <a:r>
              <a:rPr lang="it-IT" sz="1800" b="1" dirty="0">
                <a:solidFill>
                  <a:srgbClr val="800000"/>
                </a:solidFill>
              </a:rPr>
              <a:t> network </a:t>
            </a:r>
          </a:p>
          <a:p>
            <a:pPr marL="342900" lvl="0" indent="-342900">
              <a:lnSpc>
                <a:spcPct val="200000"/>
              </a:lnSpc>
              <a:buFont typeface="Arial" panose="020B0604020202020204" pitchFamily="34" charset="0"/>
              <a:buChar char="•"/>
            </a:pPr>
            <a:r>
              <a:rPr lang="it-IT" sz="1800" b="1" dirty="0" err="1">
                <a:solidFill>
                  <a:srgbClr val="800000"/>
                </a:solidFill>
              </a:rPr>
              <a:t>Organisation</a:t>
            </a:r>
            <a:r>
              <a:rPr lang="it-IT" sz="1800" b="1" dirty="0">
                <a:solidFill>
                  <a:srgbClr val="800000"/>
                </a:solidFill>
              </a:rPr>
              <a:t> of one or more </a:t>
            </a:r>
            <a:r>
              <a:rPr lang="it-IT" sz="1800" b="1" dirty="0" err="1">
                <a:solidFill>
                  <a:srgbClr val="800000"/>
                </a:solidFill>
              </a:rPr>
              <a:t>dedicated</a:t>
            </a:r>
            <a:r>
              <a:rPr lang="it-IT" sz="1800" b="1" dirty="0">
                <a:solidFill>
                  <a:srgbClr val="800000"/>
                </a:solidFill>
              </a:rPr>
              <a:t> workshops	</a:t>
            </a:r>
          </a:p>
          <a:p>
            <a:pPr marL="342900" lvl="0" indent="-342900">
              <a:lnSpc>
                <a:spcPct val="200000"/>
              </a:lnSpc>
              <a:buFont typeface="Arial" panose="020B0604020202020204" pitchFamily="34" charset="0"/>
              <a:buChar char="•"/>
            </a:pPr>
            <a:r>
              <a:rPr lang="it-IT" sz="1800" b="1" dirty="0" err="1">
                <a:solidFill>
                  <a:srgbClr val="800000"/>
                </a:solidFill>
              </a:rPr>
              <a:t>Identification</a:t>
            </a:r>
            <a:r>
              <a:rPr lang="it-IT" sz="1800" b="1" dirty="0">
                <a:solidFill>
                  <a:srgbClr val="800000"/>
                </a:solidFill>
              </a:rPr>
              <a:t> of key </a:t>
            </a:r>
            <a:r>
              <a:rPr lang="it-IT" sz="1800" b="1" dirty="0" err="1">
                <a:solidFill>
                  <a:srgbClr val="800000"/>
                </a:solidFill>
              </a:rPr>
              <a:t>actors</a:t>
            </a:r>
            <a:r>
              <a:rPr lang="it-IT" sz="1800" b="1" dirty="0">
                <a:solidFill>
                  <a:srgbClr val="800000"/>
                </a:solidFill>
              </a:rPr>
              <a:t>	</a:t>
            </a:r>
          </a:p>
          <a:p>
            <a:pPr marL="342900" lvl="0" indent="-342900">
              <a:lnSpc>
                <a:spcPct val="200000"/>
              </a:lnSpc>
              <a:buFont typeface="Arial" panose="020B0604020202020204" pitchFamily="34" charset="0"/>
              <a:buChar char="•"/>
            </a:pPr>
            <a:r>
              <a:rPr lang="it-IT" sz="1800" b="1" dirty="0" err="1">
                <a:solidFill>
                  <a:srgbClr val="800000"/>
                </a:solidFill>
              </a:rPr>
              <a:t>Circulation</a:t>
            </a:r>
            <a:r>
              <a:rPr lang="it-IT" sz="1800" b="1" dirty="0">
                <a:solidFill>
                  <a:srgbClr val="800000"/>
                </a:solidFill>
              </a:rPr>
              <a:t> of </a:t>
            </a:r>
            <a:r>
              <a:rPr lang="it-IT" sz="1800" b="1" dirty="0" err="1">
                <a:solidFill>
                  <a:srgbClr val="800000"/>
                </a:solidFill>
              </a:rPr>
              <a:t>questionnaires</a:t>
            </a:r>
            <a:r>
              <a:rPr lang="it-IT" sz="1800" b="1" dirty="0">
                <a:solidFill>
                  <a:srgbClr val="800000"/>
                </a:solidFill>
              </a:rPr>
              <a:t>	</a:t>
            </a:r>
          </a:p>
          <a:p>
            <a:pPr marL="342900" lvl="0" indent="-342900">
              <a:lnSpc>
                <a:spcPct val="200000"/>
              </a:lnSpc>
              <a:buFont typeface="Arial" panose="020B0604020202020204" pitchFamily="34" charset="0"/>
              <a:buChar char="•"/>
            </a:pPr>
            <a:r>
              <a:rPr lang="it-IT" sz="1800" b="1" dirty="0">
                <a:solidFill>
                  <a:srgbClr val="800000"/>
                </a:solidFill>
              </a:rPr>
              <a:t>Clear </a:t>
            </a:r>
            <a:r>
              <a:rPr lang="it-IT" sz="1800" b="1" dirty="0" err="1">
                <a:solidFill>
                  <a:srgbClr val="800000"/>
                </a:solidFill>
              </a:rPr>
              <a:t>formulation</a:t>
            </a:r>
            <a:r>
              <a:rPr lang="it-IT" sz="1800" b="1" dirty="0">
                <a:solidFill>
                  <a:srgbClr val="800000"/>
                </a:solidFill>
              </a:rPr>
              <a:t> of </a:t>
            </a:r>
            <a:r>
              <a:rPr lang="it-IT" sz="1800" b="1" dirty="0" err="1">
                <a:solidFill>
                  <a:srgbClr val="800000"/>
                </a:solidFill>
              </a:rPr>
              <a:t>research</a:t>
            </a:r>
            <a:r>
              <a:rPr lang="it-IT" sz="1800" b="1" dirty="0">
                <a:solidFill>
                  <a:srgbClr val="800000"/>
                </a:solidFill>
              </a:rPr>
              <a:t> </a:t>
            </a:r>
            <a:r>
              <a:rPr lang="it-IT" sz="1800" b="1" dirty="0" err="1">
                <a:solidFill>
                  <a:srgbClr val="800000"/>
                </a:solidFill>
              </a:rPr>
              <a:t>topics</a:t>
            </a:r>
            <a:r>
              <a:rPr lang="it-IT" sz="1800" b="1" dirty="0">
                <a:solidFill>
                  <a:srgbClr val="800000"/>
                </a:solidFill>
              </a:rPr>
              <a:t>	</a:t>
            </a:r>
          </a:p>
          <a:p>
            <a:pPr marL="342900" lvl="0" indent="-342900">
              <a:lnSpc>
                <a:spcPct val="200000"/>
              </a:lnSpc>
              <a:buFont typeface="Arial" panose="020B0604020202020204" pitchFamily="34" charset="0"/>
              <a:buChar char="•"/>
            </a:pPr>
            <a:r>
              <a:rPr lang="it-IT" sz="1800" b="1" dirty="0">
                <a:solidFill>
                  <a:srgbClr val="800000"/>
                </a:solidFill>
              </a:rPr>
              <a:t>Analysis of the </a:t>
            </a:r>
            <a:r>
              <a:rPr lang="it-IT" sz="1800" b="1" dirty="0" err="1">
                <a:solidFill>
                  <a:srgbClr val="800000"/>
                </a:solidFill>
              </a:rPr>
              <a:t>current</a:t>
            </a:r>
            <a:r>
              <a:rPr lang="it-IT" sz="1800" b="1" dirty="0">
                <a:solidFill>
                  <a:srgbClr val="800000"/>
                </a:solidFill>
              </a:rPr>
              <a:t> policy and </a:t>
            </a:r>
            <a:r>
              <a:rPr lang="it-IT" sz="1800" b="1" dirty="0" err="1">
                <a:solidFill>
                  <a:srgbClr val="800000"/>
                </a:solidFill>
              </a:rPr>
              <a:t>legislation</a:t>
            </a:r>
            <a:r>
              <a:rPr lang="it-IT" sz="1800" b="1" dirty="0">
                <a:solidFill>
                  <a:srgbClr val="800000"/>
                </a:solidFill>
              </a:rPr>
              <a:t>	</a:t>
            </a:r>
          </a:p>
          <a:p>
            <a:pPr marL="342900" lvl="0" indent="-342900">
              <a:lnSpc>
                <a:spcPct val="200000"/>
              </a:lnSpc>
              <a:buFont typeface="Arial" panose="020B0604020202020204" pitchFamily="34" charset="0"/>
              <a:buChar char="•"/>
            </a:pPr>
            <a:r>
              <a:rPr lang="it-IT" sz="1800" b="1" dirty="0">
                <a:solidFill>
                  <a:srgbClr val="800000"/>
                </a:solidFill>
              </a:rPr>
              <a:t>Development of an </a:t>
            </a:r>
            <a:r>
              <a:rPr lang="it-IT" sz="1800" b="1" dirty="0" err="1">
                <a:solidFill>
                  <a:srgbClr val="800000"/>
                </a:solidFill>
              </a:rPr>
              <a:t>action</a:t>
            </a:r>
            <a:r>
              <a:rPr lang="it-IT" sz="1800" b="1" dirty="0">
                <a:solidFill>
                  <a:srgbClr val="800000"/>
                </a:solidFill>
              </a:rPr>
              <a:t> </a:t>
            </a:r>
            <a:r>
              <a:rPr lang="it-IT" sz="1800" b="1" dirty="0" err="1">
                <a:solidFill>
                  <a:srgbClr val="800000"/>
                </a:solidFill>
              </a:rPr>
              <a:t>plan</a:t>
            </a:r>
            <a:r>
              <a:rPr lang="it-IT" sz="1800" b="1" dirty="0">
                <a:solidFill>
                  <a:srgbClr val="800000"/>
                </a:solidFill>
              </a:rPr>
              <a:t> for </a:t>
            </a:r>
            <a:r>
              <a:rPr lang="it-IT" sz="1800" b="1" dirty="0" err="1">
                <a:solidFill>
                  <a:srgbClr val="800000"/>
                </a:solidFill>
              </a:rPr>
              <a:t>wildlife</a:t>
            </a:r>
            <a:r>
              <a:rPr lang="it-IT" sz="1800" b="1" dirty="0">
                <a:solidFill>
                  <a:srgbClr val="800000"/>
                </a:solidFill>
              </a:rPr>
              <a:t> </a:t>
            </a:r>
            <a:r>
              <a:rPr lang="it-IT" sz="1800" b="1" dirty="0" err="1">
                <a:solidFill>
                  <a:srgbClr val="800000"/>
                </a:solidFill>
              </a:rPr>
              <a:t>pathogens</a:t>
            </a:r>
            <a:r>
              <a:rPr lang="it-IT" sz="1800" b="1" dirty="0">
                <a:solidFill>
                  <a:srgbClr val="800000"/>
                </a:solidFill>
              </a:rPr>
              <a:t>	</a:t>
            </a:r>
          </a:p>
          <a:p>
            <a:pPr marL="342900" lvl="0" indent="-342900">
              <a:lnSpc>
                <a:spcPct val="200000"/>
              </a:lnSpc>
              <a:buFont typeface="Arial" panose="020B0604020202020204" pitchFamily="34" charset="0"/>
              <a:buChar char="•"/>
            </a:pPr>
            <a:r>
              <a:rPr lang="it-IT" sz="1800" b="1" dirty="0" err="1">
                <a:solidFill>
                  <a:srgbClr val="800000"/>
                </a:solidFill>
              </a:rPr>
              <a:t>Identification</a:t>
            </a:r>
            <a:r>
              <a:rPr lang="it-IT" sz="1800" b="1" dirty="0">
                <a:solidFill>
                  <a:srgbClr val="800000"/>
                </a:solidFill>
              </a:rPr>
              <a:t> of </a:t>
            </a:r>
            <a:r>
              <a:rPr lang="it-IT" sz="1800" b="1" dirty="0" err="1">
                <a:solidFill>
                  <a:srgbClr val="800000"/>
                </a:solidFill>
              </a:rPr>
              <a:t>key</a:t>
            </a:r>
            <a:r>
              <a:rPr lang="it-IT" sz="1800" b="1" dirty="0">
                <a:solidFill>
                  <a:srgbClr val="800000"/>
                </a:solidFill>
              </a:rPr>
              <a:t> management </a:t>
            </a:r>
            <a:r>
              <a:rPr lang="it-IT" sz="1800" b="1" dirty="0" err="1">
                <a:solidFill>
                  <a:srgbClr val="800000"/>
                </a:solidFill>
              </a:rPr>
              <a:t>tool</a:t>
            </a:r>
            <a:endParaRPr lang="it-IT" sz="1800" b="1" dirty="0">
              <a:solidFill>
                <a:srgbClr val="800000"/>
              </a:solidFill>
            </a:endParaRPr>
          </a:p>
          <a:p>
            <a:pPr marL="342900" lvl="0" indent="-342900">
              <a:lnSpc>
                <a:spcPct val="200000"/>
              </a:lnSpc>
              <a:buFont typeface="Arial" panose="020B0604020202020204" pitchFamily="34" charset="0"/>
              <a:buChar char="•"/>
            </a:pPr>
            <a:r>
              <a:rPr lang="it-IT" sz="1800" b="1" dirty="0" err="1">
                <a:solidFill>
                  <a:srgbClr val="800000"/>
                </a:solidFill>
              </a:rPr>
              <a:t>Increase</a:t>
            </a:r>
            <a:r>
              <a:rPr lang="it-IT" sz="1800" b="1" dirty="0">
                <a:solidFill>
                  <a:srgbClr val="800000"/>
                </a:solidFill>
              </a:rPr>
              <a:t> </a:t>
            </a:r>
            <a:r>
              <a:rPr lang="it-IT" sz="1800" b="1" dirty="0" err="1">
                <a:solidFill>
                  <a:srgbClr val="800000"/>
                </a:solidFill>
              </a:rPr>
              <a:t>awareness</a:t>
            </a:r>
            <a:r>
              <a:rPr lang="it-IT" sz="1800" b="1" dirty="0">
                <a:solidFill>
                  <a:srgbClr val="800000"/>
                </a:solidFill>
              </a:rPr>
              <a:t> on the impact of </a:t>
            </a:r>
            <a:r>
              <a:rPr lang="it-IT" sz="1800" b="1" dirty="0" err="1">
                <a:solidFill>
                  <a:srgbClr val="800000"/>
                </a:solidFill>
              </a:rPr>
              <a:t>wildlife</a:t>
            </a:r>
            <a:r>
              <a:rPr lang="it-IT" sz="1800" b="1" dirty="0">
                <a:solidFill>
                  <a:srgbClr val="800000"/>
                </a:solidFill>
              </a:rPr>
              <a:t> </a:t>
            </a:r>
            <a:r>
              <a:rPr lang="it-IT" sz="1800" b="1" dirty="0" err="1">
                <a:solidFill>
                  <a:srgbClr val="800000"/>
                </a:solidFill>
              </a:rPr>
              <a:t>pathogens</a:t>
            </a:r>
            <a:endParaRPr lang="it-IT" sz="1800" b="1" dirty="0">
              <a:solidFill>
                <a:srgbClr val="800000"/>
              </a:solidFill>
            </a:endParaRPr>
          </a:p>
        </p:txBody>
      </p:sp>
    </p:spTree>
    <p:extLst>
      <p:ext uri="{BB962C8B-B14F-4D97-AF65-F5344CB8AC3E}">
        <p14:creationId xmlns:p14="http://schemas.microsoft.com/office/powerpoint/2010/main" val="117072633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43913079-177C-E545-80C1-0BF16C55594A}"/>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80975" y="246063"/>
            <a:ext cx="8418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None/>
            </a:pPr>
            <a:r>
              <a:rPr lang="it-IT" altLang="it-IT" sz="3600" dirty="0" err="1">
                <a:solidFill>
                  <a:srgbClr val="FFD22D"/>
                </a:solidFill>
              </a:rPr>
              <a:t>Additional</a:t>
            </a:r>
            <a:r>
              <a:rPr lang="it-IT" altLang="it-IT" sz="3600" dirty="0">
                <a:solidFill>
                  <a:srgbClr val="FFD22D"/>
                </a:solidFill>
              </a:rPr>
              <a:t> information</a:t>
            </a:r>
            <a:endParaRPr lang="en-GB" altLang="it-IT" sz="3600" dirty="0">
              <a:solidFill>
                <a:srgbClr val="FFD22D"/>
              </a:solidFill>
            </a:endParaRP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5F8D63A0-F732-8B46-A22C-A9B40A6638E8}"/>
              </a:ext>
            </a:extLst>
          </p:cNvPr>
          <p:cNvSpPr txBox="1"/>
          <p:nvPr/>
        </p:nvSpPr>
        <p:spPr>
          <a:xfrm>
            <a:off x="171450" y="1334860"/>
            <a:ext cx="4385052" cy="4093428"/>
          </a:xfrm>
          <a:prstGeom prst="rect">
            <a:avLst/>
          </a:prstGeom>
          <a:noFill/>
        </p:spPr>
        <p:txBody>
          <a:bodyPr wrap="square">
            <a:spAutoFit/>
          </a:bodyPr>
          <a:lstStyle/>
          <a:p>
            <a:pPr lvl="0" algn="just"/>
            <a:r>
              <a:rPr lang="en-US" sz="2000" dirty="0">
                <a:solidFill>
                  <a:srgbClr val="800000"/>
                </a:solidFill>
                <a:latin typeface="Arial" panose="020B0604020202020204" pitchFamily="34" charset="0"/>
                <a:ea typeface="Arial Unicode MS" panose="020B0604020202020204" pitchFamily="34" charset="-128"/>
                <a:cs typeface="Arial" panose="020B0604020202020204" pitchFamily="34" charset="0"/>
              </a:rPr>
              <a:t>Questionnaire on relevant legislation/policy to Bern Convention Parties which are not members of the EU</a:t>
            </a:r>
          </a:p>
          <a:p>
            <a:pPr lvl="0" algn="just"/>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r>
              <a:rPr lang="en-US" sz="2000" dirty="0">
                <a:effectLst/>
                <a:latin typeface="Arial" panose="020B0604020202020204" pitchFamily="34" charset="0"/>
                <a:ea typeface="Calibri" panose="020F0502020204030204" pitchFamily="34" charset="0"/>
                <a:cs typeface="Arial" panose="020B0604020202020204" pitchFamily="34" charset="0"/>
              </a:rPr>
              <a:t>While a comprehensive legislation assessment would be beyond the initial scope of the document, </a:t>
            </a:r>
            <a:r>
              <a:rPr lang="en-US" sz="2000" dirty="0">
                <a:latin typeface="Arial" panose="020B0604020202020204" pitchFamily="34" charset="0"/>
                <a:ea typeface="Calibri" panose="020F0502020204030204" pitchFamily="34" charset="0"/>
                <a:cs typeface="Arial" panose="020B0604020202020204" pitchFamily="34" charset="0"/>
              </a:rPr>
              <a:t>it was decided to circulate a questionnaire to </a:t>
            </a:r>
            <a:r>
              <a:rPr lang="en-US" sz="2000" dirty="0">
                <a:effectLst/>
                <a:latin typeface="Arial" panose="020B0604020202020204" pitchFamily="34" charset="0"/>
                <a:ea typeface="Calibri" panose="020F0502020204030204" pitchFamily="34" charset="0"/>
                <a:cs typeface="Arial" panose="020B0604020202020204" pitchFamily="34" charset="0"/>
              </a:rPr>
              <a:t>widen the policy and legislation analysis. </a:t>
            </a:r>
          </a:p>
          <a:p>
            <a:pPr lvl="0" algn="just"/>
            <a:endParaRPr lang="en-US" sz="2000" dirty="0">
              <a:latin typeface="Arial" panose="020B0604020202020204" pitchFamily="34" charset="0"/>
              <a:cs typeface="Arial" panose="020B0604020202020204" pitchFamily="34" charset="0"/>
            </a:endParaRPr>
          </a:p>
          <a:p>
            <a:pPr lvl="0" algn="just"/>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3" name="Immagine 2">
            <a:extLst>
              <a:ext uri="{FF2B5EF4-FFF2-40B4-BE49-F238E27FC236}">
                <a16:creationId xmlns:a16="http://schemas.microsoft.com/office/drawing/2014/main" id="{C96874EA-DB00-605D-369F-8634BCD4BFCC}"/>
              </a:ext>
            </a:extLst>
          </p:cNvPr>
          <p:cNvPicPr>
            <a:picLocks noChangeAspect="1"/>
          </p:cNvPicPr>
          <p:nvPr/>
        </p:nvPicPr>
        <p:blipFill>
          <a:blip r:embed="rId6"/>
          <a:stretch>
            <a:fillRect/>
          </a:stretch>
        </p:blipFill>
        <p:spPr>
          <a:xfrm>
            <a:off x="5053154" y="1467303"/>
            <a:ext cx="3192212" cy="4543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93665381"/>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43913079-177C-E545-80C1-0BF16C55594A}"/>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80975" y="246063"/>
            <a:ext cx="8418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None/>
            </a:pPr>
            <a:r>
              <a:rPr lang="it-IT" altLang="it-IT" sz="3600" dirty="0" err="1">
                <a:solidFill>
                  <a:srgbClr val="FFD22D"/>
                </a:solidFill>
              </a:rPr>
              <a:t>Additional</a:t>
            </a:r>
            <a:r>
              <a:rPr lang="it-IT" altLang="it-IT" sz="3600" dirty="0">
                <a:solidFill>
                  <a:srgbClr val="FFD22D"/>
                </a:solidFill>
              </a:rPr>
              <a:t> information</a:t>
            </a:r>
            <a:endParaRPr lang="en-GB" altLang="it-IT" sz="3600" dirty="0">
              <a:solidFill>
                <a:srgbClr val="FFD22D"/>
              </a:solidFill>
            </a:endParaRP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5F8D63A0-F732-8B46-A22C-A9B40A6638E8}"/>
              </a:ext>
            </a:extLst>
          </p:cNvPr>
          <p:cNvSpPr txBox="1"/>
          <p:nvPr/>
        </p:nvSpPr>
        <p:spPr>
          <a:xfrm>
            <a:off x="171450" y="1230081"/>
            <a:ext cx="4652798" cy="5016758"/>
          </a:xfrm>
          <a:prstGeom prst="rect">
            <a:avLst/>
          </a:prstGeom>
          <a:noFill/>
        </p:spPr>
        <p:txBody>
          <a:bodyPr wrap="square">
            <a:spAutoFit/>
          </a:bodyPr>
          <a:lstStyle/>
          <a:p>
            <a:pPr lvl="0" algn="just"/>
            <a:r>
              <a:rPr lang="en-US" sz="2000" dirty="0">
                <a:solidFill>
                  <a:srgbClr val="800000"/>
                </a:solidFill>
                <a:latin typeface="Arial" panose="020B0604020202020204" pitchFamily="34" charset="0"/>
                <a:ea typeface="Arial Unicode MS" panose="020B0604020202020204" pitchFamily="34" charset="-128"/>
                <a:cs typeface="Arial" panose="020B0604020202020204" pitchFamily="34" charset="0"/>
              </a:rPr>
              <a:t>Questionnaire on relevant legislation/policy to Bern Convention Parties which are not members of the EU</a:t>
            </a:r>
          </a:p>
          <a:p>
            <a:pPr lvl="0" algn="just"/>
            <a:endParaRPr lang="en-US" sz="2000" dirty="0">
              <a:latin typeface="Arial" panose="020B0604020202020204" pitchFamily="34" charset="0"/>
              <a:ea typeface="Calibri" panose="020F0502020204030204" pitchFamily="34" charset="0"/>
              <a:cs typeface="Arial" panose="020B0604020202020204" pitchFamily="34" charset="0"/>
            </a:endParaRPr>
          </a:p>
          <a:p>
            <a:r>
              <a:rPr lang="it-IT" sz="2000" dirty="0" err="1">
                <a:effectLst/>
                <a:latin typeface="Arial" panose="020B0604020202020204" pitchFamily="34" charset="0"/>
                <a:cs typeface="Arial" panose="020B0604020202020204" pitchFamily="34" charset="0"/>
              </a:rPr>
              <a:t>Eight</a:t>
            </a:r>
            <a:r>
              <a:rPr lang="it-IT" sz="2000" dirty="0">
                <a:effectLst/>
                <a:latin typeface="Arial" panose="020B0604020202020204" pitchFamily="34" charset="0"/>
                <a:cs typeface="Arial" panose="020B0604020202020204" pitchFamily="34" charset="0"/>
              </a:rPr>
              <a:t> </a:t>
            </a:r>
            <a:r>
              <a:rPr lang="it-IT" sz="2000" dirty="0" err="1">
                <a:effectLst/>
                <a:latin typeface="Arial" panose="020B0604020202020204" pitchFamily="34" charset="0"/>
                <a:cs typeface="Arial" panose="020B0604020202020204" pitchFamily="34" charset="0"/>
              </a:rPr>
              <a:t>Contracting</a:t>
            </a:r>
            <a:r>
              <a:rPr lang="it-IT" sz="2000" dirty="0">
                <a:effectLst/>
                <a:latin typeface="Arial" panose="020B0604020202020204" pitchFamily="34" charset="0"/>
                <a:cs typeface="Arial" panose="020B0604020202020204" pitchFamily="34" charset="0"/>
              </a:rPr>
              <a:t> Parties </a:t>
            </a:r>
            <a:r>
              <a:rPr lang="it-IT" sz="2000" dirty="0" err="1">
                <a:effectLst/>
                <a:latin typeface="Arial" panose="020B0604020202020204" pitchFamily="34" charset="0"/>
                <a:cs typeface="Arial" panose="020B0604020202020204" pitchFamily="34" charset="0"/>
              </a:rPr>
              <a:t>sent</a:t>
            </a:r>
            <a:r>
              <a:rPr lang="it-IT" sz="2000" dirty="0">
                <a:effectLst/>
                <a:latin typeface="Arial" panose="020B0604020202020204" pitchFamily="34" charset="0"/>
                <a:cs typeface="Arial" panose="020B0604020202020204" pitchFamily="34" charset="0"/>
              </a:rPr>
              <a:t> </a:t>
            </a:r>
            <a:r>
              <a:rPr lang="it-IT" sz="2000" dirty="0" err="1">
                <a:effectLst/>
                <a:latin typeface="Arial" panose="020B0604020202020204" pitchFamily="34" charset="0"/>
                <a:cs typeface="Arial" panose="020B0604020202020204" pitchFamily="34" charset="0"/>
              </a:rPr>
              <a:t>their</a:t>
            </a:r>
            <a:r>
              <a:rPr lang="it-IT" sz="2000" dirty="0">
                <a:effectLst/>
                <a:latin typeface="Arial" panose="020B0604020202020204" pitchFamily="34" charset="0"/>
                <a:cs typeface="Arial" panose="020B0604020202020204" pitchFamily="34" charset="0"/>
              </a:rPr>
              <a:t> </a:t>
            </a:r>
            <a:r>
              <a:rPr lang="it-IT" sz="2000" dirty="0" err="1">
                <a:effectLst/>
                <a:latin typeface="Arial" panose="020B0604020202020204" pitchFamily="34" charset="0"/>
                <a:cs typeface="Arial" panose="020B0604020202020204" pitchFamily="34" charset="0"/>
              </a:rPr>
              <a:t>replies</a:t>
            </a:r>
            <a:r>
              <a:rPr lang="it-IT" sz="2000" dirty="0">
                <a:effectLst/>
                <a:latin typeface="Arial" panose="020B0604020202020204" pitchFamily="34" charset="0"/>
                <a:cs typeface="Arial" panose="020B0604020202020204" pitchFamily="34" charset="0"/>
              </a:rPr>
              <a:t> to the </a:t>
            </a:r>
            <a:r>
              <a:rPr lang="it-IT" sz="2000" dirty="0" err="1">
                <a:effectLst/>
                <a:latin typeface="Arial" panose="020B0604020202020204" pitchFamily="34" charset="0"/>
                <a:cs typeface="Arial" panose="020B0604020202020204" pitchFamily="34" charset="0"/>
              </a:rPr>
              <a:t>questionnaire</a:t>
            </a:r>
            <a:r>
              <a:rPr lang="it-IT" sz="2000" dirty="0">
                <a:effectLst/>
                <a:latin typeface="Arial" panose="020B0604020202020204" pitchFamily="34" charset="0"/>
                <a:cs typeface="Arial" panose="020B0604020202020204" pitchFamily="34" charset="0"/>
              </a:rPr>
              <a:t>: </a:t>
            </a:r>
          </a:p>
          <a:p>
            <a:endParaRPr lang="it-IT" sz="2000" dirty="0">
              <a:latin typeface="Arial" panose="020B0604020202020204" pitchFamily="34" charset="0"/>
              <a:cs typeface="Arial" panose="020B0604020202020204" pitchFamily="34" charset="0"/>
            </a:endParaRPr>
          </a:p>
          <a:p>
            <a:pPr>
              <a:buFont typeface="+mj-lt"/>
              <a:buAutoNum type="arabicPeriod"/>
            </a:pPr>
            <a:r>
              <a:rPr lang="it-IT" sz="2000" dirty="0">
                <a:effectLst/>
                <a:latin typeface="Arial" panose="020B0604020202020204" pitchFamily="34" charset="0"/>
                <a:cs typeface="Arial" panose="020B0604020202020204" pitchFamily="34" charset="0"/>
              </a:rPr>
              <a:t>Armenia </a:t>
            </a:r>
          </a:p>
          <a:p>
            <a:pPr>
              <a:buFont typeface="+mj-lt"/>
              <a:buAutoNum type="arabicPeriod"/>
            </a:pPr>
            <a:r>
              <a:rPr lang="it-IT" sz="2000" dirty="0">
                <a:effectLst/>
                <a:latin typeface="Arial" panose="020B0604020202020204" pitchFamily="34" charset="0"/>
                <a:cs typeface="Arial" panose="020B0604020202020204" pitchFamily="34" charset="0"/>
              </a:rPr>
              <a:t>Georgia </a:t>
            </a:r>
          </a:p>
          <a:p>
            <a:pPr>
              <a:buFont typeface="+mj-lt"/>
              <a:buAutoNum type="arabicPeriod"/>
            </a:pPr>
            <a:r>
              <a:rPr lang="it-IT" sz="2000" dirty="0">
                <a:effectLst/>
                <a:latin typeface="Arial" panose="020B0604020202020204" pitchFamily="34" charset="0"/>
                <a:cs typeface="Arial" panose="020B0604020202020204" pitchFamily="34" charset="0"/>
              </a:rPr>
              <a:t>Lichtenstein </a:t>
            </a:r>
          </a:p>
          <a:p>
            <a:pPr>
              <a:buFont typeface="+mj-lt"/>
              <a:buAutoNum type="arabicPeriod"/>
            </a:pPr>
            <a:r>
              <a:rPr lang="it-IT" sz="2000" dirty="0">
                <a:effectLst/>
                <a:latin typeface="Arial" panose="020B0604020202020204" pitchFamily="34" charset="0"/>
                <a:cs typeface="Arial" panose="020B0604020202020204" pitchFamily="34" charset="0"/>
              </a:rPr>
              <a:t>Moldova </a:t>
            </a:r>
          </a:p>
          <a:p>
            <a:pPr>
              <a:buFont typeface="+mj-lt"/>
              <a:buAutoNum type="arabicPeriod"/>
            </a:pPr>
            <a:r>
              <a:rPr lang="it-IT" sz="2000" dirty="0" err="1">
                <a:effectLst/>
                <a:latin typeface="Arial" panose="020B0604020202020204" pitchFamily="34" charset="0"/>
                <a:cs typeface="Arial" panose="020B0604020202020204" pitchFamily="34" charset="0"/>
              </a:rPr>
              <a:t>Norway</a:t>
            </a:r>
            <a:r>
              <a:rPr lang="it-IT" sz="2000" dirty="0">
                <a:effectLst/>
                <a:latin typeface="Arial" panose="020B0604020202020204" pitchFamily="34" charset="0"/>
                <a:cs typeface="Arial" panose="020B0604020202020204" pitchFamily="34" charset="0"/>
              </a:rPr>
              <a:t> </a:t>
            </a:r>
          </a:p>
          <a:p>
            <a:pPr>
              <a:buFont typeface="+mj-lt"/>
              <a:buAutoNum type="arabicPeriod"/>
            </a:pPr>
            <a:r>
              <a:rPr lang="it-IT" sz="2000" dirty="0">
                <a:effectLst/>
                <a:latin typeface="Arial" panose="020B0604020202020204" pitchFamily="34" charset="0"/>
                <a:cs typeface="Arial" panose="020B0604020202020204" pitchFamily="34" charset="0"/>
              </a:rPr>
              <a:t>Serbia </a:t>
            </a:r>
          </a:p>
          <a:p>
            <a:pPr>
              <a:buFont typeface="+mj-lt"/>
              <a:buAutoNum type="arabicPeriod"/>
            </a:pPr>
            <a:r>
              <a:rPr lang="it-IT" sz="2000" dirty="0" err="1">
                <a:effectLst/>
                <a:latin typeface="Arial" panose="020B0604020202020204" pitchFamily="34" charset="0"/>
                <a:cs typeface="Arial" panose="020B0604020202020204" pitchFamily="34" charset="0"/>
              </a:rPr>
              <a:t>Switzerland</a:t>
            </a:r>
            <a:r>
              <a:rPr lang="it-IT" sz="2000" dirty="0">
                <a:effectLst/>
                <a:latin typeface="Arial" panose="020B0604020202020204" pitchFamily="34" charset="0"/>
                <a:cs typeface="Arial" panose="020B0604020202020204" pitchFamily="34" charset="0"/>
              </a:rPr>
              <a:t> </a:t>
            </a:r>
          </a:p>
          <a:p>
            <a:r>
              <a:rPr lang="it-IT" sz="2000" dirty="0">
                <a:effectLst/>
                <a:latin typeface="Arial" panose="020B0604020202020204" pitchFamily="34" charset="0"/>
                <a:cs typeface="Arial" panose="020B0604020202020204" pitchFamily="34" charset="0"/>
              </a:rPr>
              <a:t>8 United Kingdom </a:t>
            </a:r>
            <a:endParaRPr lang="it-IT" sz="2000" dirty="0">
              <a:latin typeface="Arial" panose="020B0604020202020204" pitchFamily="34" charset="0"/>
              <a:cs typeface="Arial" panose="020B0604020202020204" pitchFamily="34" charset="0"/>
            </a:endParaRPr>
          </a:p>
        </p:txBody>
      </p:sp>
      <p:pic>
        <p:nvPicPr>
          <p:cNvPr id="2" name="Immagine 1">
            <a:extLst>
              <a:ext uri="{FF2B5EF4-FFF2-40B4-BE49-F238E27FC236}">
                <a16:creationId xmlns:a16="http://schemas.microsoft.com/office/drawing/2014/main" id="{41B7CAF9-CC26-4446-A60F-12E9B84215D8}"/>
              </a:ext>
            </a:extLst>
          </p:cNvPr>
          <p:cNvPicPr>
            <a:picLocks noChangeAspect="1"/>
          </p:cNvPicPr>
          <p:nvPr/>
        </p:nvPicPr>
        <p:blipFill>
          <a:blip r:embed="rId6"/>
          <a:stretch>
            <a:fillRect/>
          </a:stretch>
        </p:blipFill>
        <p:spPr>
          <a:xfrm>
            <a:off x="5053154" y="1467303"/>
            <a:ext cx="3192212" cy="4543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4409031"/>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104451" name="Picture 18" descr="issg logo 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4" name="Rettangolo 10"/>
          <p:cNvSpPr>
            <a:spLocks noChangeArrowheads="1"/>
          </p:cNvSpPr>
          <p:nvPr/>
        </p:nvSpPr>
        <p:spPr bwMode="auto">
          <a:xfrm>
            <a:off x="2377923" y="2408174"/>
            <a:ext cx="410240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eaLnBrk="1" hangingPunct="1">
              <a:lnSpc>
                <a:spcPct val="80000"/>
              </a:lnSpc>
              <a:buFont typeface="Arial" charset="0"/>
              <a:buNone/>
            </a:pPr>
            <a:r>
              <a:rPr lang="es-ES" altLang="it-IT" b="1" dirty="0" err="1">
                <a:solidFill>
                  <a:srgbClr val="800000"/>
                </a:solidFill>
              </a:rPr>
              <a:t>Thank</a:t>
            </a:r>
            <a:r>
              <a:rPr lang="es-ES" altLang="it-IT" b="1" dirty="0">
                <a:solidFill>
                  <a:srgbClr val="800000"/>
                </a:solidFill>
              </a:rPr>
              <a:t> </a:t>
            </a:r>
            <a:r>
              <a:rPr lang="es-ES" altLang="it-IT" b="1" dirty="0" err="1">
                <a:solidFill>
                  <a:srgbClr val="800000"/>
                </a:solidFill>
              </a:rPr>
              <a:t>you</a:t>
            </a:r>
            <a:r>
              <a:rPr lang="es-ES" altLang="it-IT" b="1" dirty="0">
                <a:solidFill>
                  <a:srgbClr val="800000"/>
                </a:solidFill>
              </a:rPr>
              <a:t> </a:t>
            </a:r>
            <a:r>
              <a:rPr lang="es-ES" altLang="it-IT" b="1" dirty="0" err="1">
                <a:solidFill>
                  <a:srgbClr val="800000"/>
                </a:solidFill>
              </a:rPr>
              <a:t>for</a:t>
            </a:r>
            <a:r>
              <a:rPr lang="es-ES" altLang="it-IT" b="1" dirty="0">
                <a:solidFill>
                  <a:srgbClr val="800000"/>
                </a:solidFill>
              </a:rPr>
              <a:t> </a:t>
            </a:r>
            <a:r>
              <a:rPr lang="es-ES" altLang="it-IT" b="1" dirty="0" err="1">
                <a:solidFill>
                  <a:srgbClr val="800000"/>
                </a:solidFill>
              </a:rPr>
              <a:t>your</a:t>
            </a:r>
            <a:r>
              <a:rPr lang="es-ES" altLang="it-IT" b="1" dirty="0">
                <a:solidFill>
                  <a:srgbClr val="800000"/>
                </a:solidFill>
              </a:rPr>
              <a:t> </a:t>
            </a:r>
            <a:r>
              <a:rPr lang="es-ES" altLang="it-IT" b="1" dirty="0" err="1">
                <a:solidFill>
                  <a:srgbClr val="800000"/>
                </a:solidFill>
              </a:rPr>
              <a:t>attention</a:t>
            </a:r>
            <a:r>
              <a:rPr lang="es-ES" altLang="it-IT" b="1" dirty="0">
                <a:solidFill>
                  <a:srgbClr val="800000"/>
                </a:solidFill>
              </a:rPr>
              <a:t>!</a:t>
            </a:r>
          </a:p>
        </p:txBody>
      </p:sp>
      <p:sp>
        <p:nvSpPr>
          <p:cNvPr id="104456" name="Rettangolo 9"/>
          <p:cNvSpPr>
            <a:spLocks noChangeArrowheads="1"/>
          </p:cNvSpPr>
          <p:nvPr/>
        </p:nvSpPr>
        <p:spPr bwMode="auto">
          <a:xfrm>
            <a:off x="1638300" y="4236350"/>
            <a:ext cx="54864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buNone/>
            </a:pPr>
            <a:r>
              <a:rPr lang="it-IT" altLang="it-IT" sz="1600" dirty="0"/>
              <a:t>Your </a:t>
            </a:r>
            <a:r>
              <a:rPr lang="it-IT" altLang="it-IT" sz="1600" dirty="0" err="1"/>
              <a:t>comment</a:t>
            </a:r>
            <a:r>
              <a:rPr lang="it-IT" altLang="it-IT" sz="1600" dirty="0"/>
              <a:t> and </a:t>
            </a:r>
            <a:r>
              <a:rPr lang="it-IT" altLang="it-IT" sz="1600" dirty="0" err="1"/>
              <a:t>suggestions</a:t>
            </a:r>
            <a:r>
              <a:rPr lang="it-IT" altLang="it-IT" sz="1600" dirty="0"/>
              <a:t> are welcome </a:t>
            </a:r>
          </a:p>
          <a:p>
            <a:pPr>
              <a:buNone/>
            </a:pPr>
            <a:r>
              <a:rPr lang="it-IT" altLang="it-IT" sz="1600" dirty="0">
                <a:hlinkClick r:id="rId5"/>
              </a:rPr>
              <a:t>scalera.riccardo@gmail.com</a:t>
            </a:r>
            <a:r>
              <a:rPr lang="it-IT" altLang="it-IT" sz="1600" dirty="0"/>
              <a:t> </a:t>
            </a:r>
          </a:p>
        </p:txBody>
      </p:sp>
      <p:pic>
        <p:nvPicPr>
          <p:cNvPr id="21" name="Immagine 20">
            <a:extLst>
              <a:ext uri="{FF2B5EF4-FFF2-40B4-BE49-F238E27FC236}">
                <a16:creationId xmlns:a16="http://schemas.microsoft.com/office/drawing/2014/main" id="{7DDE5347-0DA6-8440-B2AF-44C3C3B54416}"/>
              </a:ext>
            </a:extLst>
          </p:cNvPr>
          <p:cNvPicPr>
            <a:picLocks noChangeAspect="1"/>
          </p:cNvPicPr>
          <p:nvPr/>
        </p:nvPicPr>
        <p:blipFill>
          <a:blip r:embed="rId6"/>
          <a:stretch>
            <a:fillRect/>
          </a:stretch>
        </p:blipFill>
        <p:spPr>
          <a:xfrm>
            <a:off x="0" y="13855"/>
            <a:ext cx="8763000" cy="955964"/>
          </a:xfrm>
          <a:prstGeom prst="rect">
            <a:avLst/>
          </a:prstGeom>
        </p:spPr>
      </p:pic>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2E59EF79-56CF-F140-A7C3-A14E801A3396}"/>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72243" y="192087"/>
            <a:ext cx="8418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FontTx/>
              <a:buNone/>
            </a:pPr>
            <a:r>
              <a:rPr lang="en-GB" altLang="it-IT" sz="3600" dirty="0">
                <a:solidFill>
                  <a:srgbClr val="FFD22D"/>
                </a:solidFill>
              </a:rPr>
              <a:t>Focus of the report</a:t>
            </a: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80144" y="1257301"/>
            <a:ext cx="3359649" cy="4832092"/>
          </a:xfrm>
          <a:prstGeom prst="rect">
            <a:avLst/>
          </a:prstGeom>
        </p:spPr>
        <p:txBody>
          <a:bodyPr wrap="square">
            <a:spAutoFit/>
          </a:bodyPr>
          <a:lstStyle/>
          <a:p>
            <a:pPr algn="ctr"/>
            <a:r>
              <a:rPr lang="en-GB" sz="2800" b="1" dirty="0">
                <a:solidFill>
                  <a:srgbClr val="800000"/>
                </a:solidFill>
                <a:ea typeface="Arial Unicode MS" charset="0"/>
                <a:cs typeface="Arial Unicode MS" charset="0"/>
              </a:rPr>
              <a:t>Alien pathogens </a:t>
            </a:r>
            <a:r>
              <a:rPr lang="en-GB" sz="2800" dirty="0">
                <a:effectLst/>
                <a:ea typeface="Arial Unicode MS" charset="0"/>
                <a:cs typeface="Arial Unicode MS" charset="0"/>
              </a:rPr>
              <a:t>and </a:t>
            </a:r>
          </a:p>
          <a:p>
            <a:pPr algn="ctr"/>
            <a:r>
              <a:rPr lang="en-GB" sz="2800" b="1" dirty="0">
                <a:solidFill>
                  <a:srgbClr val="800000"/>
                </a:solidFill>
                <a:ea typeface="Arial Unicode MS" charset="0"/>
                <a:cs typeface="Arial Unicode MS" charset="0"/>
              </a:rPr>
              <a:t>pathogens spread by invasive alien species</a:t>
            </a:r>
            <a:endParaRPr lang="en-GB" sz="2800" dirty="0">
              <a:ea typeface="Arial Unicode MS" charset="0"/>
              <a:cs typeface="Arial Unicode MS" charset="0"/>
            </a:endParaRPr>
          </a:p>
          <a:p>
            <a:pPr algn="ctr"/>
            <a:r>
              <a:rPr lang="en-GB" sz="2800" dirty="0">
                <a:effectLst/>
                <a:ea typeface="Arial Unicode MS" charset="0"/>
                <a:cs typeface="Arial Unicode MS" charset="0"/>
              </a:rPr>
              <a:t> </a:t>
            </a:r>
          </a:p>
          <a:p>
            <a:pPr algn="ctr"/>
            <a:endParaRPr lang="en-GB" sz="2800" dirty="0">
              <a:ea typeface="Arial Unicode MS" charset="0"/>
              <a:cs typeface="Arial Unicode MS" charset="0"/>
            </a:endParaRPr>
          </a:p>
          <a:p>
            <a:pPr algn="ctr"/>
            <a:endParaRPr lang="en-GB" sz="2800" dirty="0">
              <a:effectLst/>
              <a:ea typeface="Arial Unicode MS" charset="0"/>
              <a:cs typeface="Arial Unicode MS" charset="0"/>
            </a:endParaRPr>
          </a:p>
          <a:p>
            <a:pPr algn="ctr"/>
            <a:r>
              <a:rPr lang="en-GB" sz="2800" dirty="0">
                <a:effectLst/>
                <a:ea typeface="Arial Unicode MS" charset="0"/>
                <a:cs typeface="Arial Unicode MS" charset="0"/>
              </a:rPr>
              <a:t>with a specific focus on those having an impact on </a:t>
            </a:r>
            <a:r>
              <a:rPr lang="en-GB" sz="2800" b="1" dirty="0">
                <a:solidFill>
                  <a:srgbClr val="800000"/>
                </a:solidFill>
                <a:ea typeface="Arial Unicode MS" charset="0"/>
                <a:cs typeface="Arial Unicode MS" charset="0"/>
              </a:rPr>
              <a:t>wildlife</a:t>
            </a:r>
            <a:r>
              <a:rPr lang="it-IT" sz="2800" b="1" dirty="0">
                <a:solidFill>
                  <a:srgbClr val="800000"/>
                </a:solidFill>
                <a:ea typeface="Arial Unicode MS" charset="0"/>
                <a:cs typeface="Arial Unicode MS" charset="0"/>
              </a:rPr>
              <a:t> </a:t>
            </a:r>
          </a:p>
        </p:txBody>
      </p:sp>
      <p:sp>
        <p:nvSpPr>
          <p:cNvPr id="4" name="Freccia giù 3"/>
          <p:cNvSpPr/>
          <p:nvPr/>
        </p:nvSpPr>
        <p:spPr bwMode="auto">
          <a:xfrm>
            <a:off x="1733024" y="3690099"/>
            <a:ext cx="575727" cy="90412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 typeface="Symbol" pitchFamily="-84" charset="2"/>
              <a:buChar char="¨"/>
              <a:tabLst/>
            </a:pPr>
            <a:endParaRPr kumimoji="0" lang="it-IT" sz="2400" b="0" i="0" u="none" strike="noStrike" cap="none" normalizeH="0" baseline="0">
              <a:ln>
                <a:noFill/>
              </a:ln>
              <a:solidFill>
                <a:schemeClr val="tx1"/>
              </a:solidFill>
              <a:effectLst/>
              <a:latin typeface="Arial Unicode MS" pitchFamily="-84" charset="0"/>
            </a:endParaRPr>
          </a:p>
        </p:txBody>
      </p:sp>
      <p:pic>
        <p:nvPicPr>
          <p:cNvPr id="6" name="Immagine 5">
            <a:extLst>
              <a:ext uri="{FF2B5EF4-FFF2-40B4-BE49-F238E27FC236}">
                <a16:creationId xmlns:a16="http://schemas.microsoft.com/office/drawing/2014/main" id="{9F12D2A8-6634-718D-591F-570C2E8AFC9E}"/>
              </a:ext>
            </a:extLst>
          </p:cNvPr>
          <p:cNvPicPr>
            <a:picLocks noChangeAspect="1"/>
          </p:cNvPicPr>
          <p:nvPr/>
        </p:nvPicPr>
        <p:blipFill>
          <a:blip r:embed="rId6"/>
          <a:stretch>
            <a:fillRect/>
          </a:stretch>
        </p:blipFill>
        <p:spPr>
          <a:xfrm>
            <a:off x="4955549" y="1189151"/>
            <a:ext cx="3405813" cy="4832093"/>
          </a:xfrm>
          <a:prstGeom prst="rect">
            <a:avLst/>
          </a:prstGeom>
          <a:ln>
            <a:noFill/>
          </a:ln>
          <a:effectLst>
            <a:outerShdw blurRad="190500" algn="tl" rotWithShape="0">
              <a:srgbClr val="000000">
                <a:alpha val="70000"/>
              </a:srgbClr>
            </a:outerShdw>
          </a:effectLst>
        </p:spPr>
      </p:pic>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C86D806F-E54B-DD4A-A117-0ECBD018FF68}"/>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80975" y="246063"/>
            <a:ext cx="8418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FontTx/>
              <a:buNone/>
            </a:pPr>
            <a:r>
              <a:rPr lang="en-GB" altLang="it-IT" sz="3600" dirty="0">
                <a:solidFill>
                  <a:srgbClr val="FFD22D"/>
                </a:solidFill>
              </a:rPr>
              <a:t>Focus of the study</a:t>
            </a: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Immagine 9" descr="canada geese ved damhus 017.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20888" y="4610100"/>
            <a:ext cx="2100262"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Immagine 10" descr="Xenopus laevis - Riccardo Scalera.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19563" y="4613275"/>
            <a:ext cx="211296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Immagine 11" descr="Ramarro.BMP"/>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08713" y="4613275"/>
            <a:ext cx="25542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Immagine 12" descr="P1120583.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4603750"/>
            <a:ext cx="216058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e 2"/>
          <p:cNvSpPr/>
          <p:nvPr/>
        </p:nvSpPr>
        <p:spPr bwMode="auto">
          <a:xfrm>
            <a:off x="1314325" y="1582220"/>
            <a:ext cx="3513388" cy="2547991"/>
          </a:xfrm>
          <a:prstGeom prst="ellipse">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tabLst/>
            </a:pPr>
            <a:r>
              <a:rPr kumimoji="0" lang="it-IT" sz="2400" b="0" i="0" u="none" strike="noStrike" cap="none" normalizeH="0" baseline="0" dirty="0">
                <a:ln>
                  <a:noFill/>
                </a:ln>
                <a:solidFill>
                  <a:schemeClr val="tx1"/>
                </a:solidFill>
                <a:effectLst/>
                <a:latin typeface="Arial Unicode MS" pitchFamily="-84" charset="0"/>
              </a:rPr>
              <a:t>Invasive </a:t>
            </a:r>
          </a:p>
          <a:p>
            <a:pPr marL="0" marR="0" indent="0" algn="ctr" defTabSz="914400" rtl="0" eaLnBrk="0" fontAlgn="base" latinLnBrk="0" hangingPunct="0">
              <a:lnSpc>
                <a:spcPct val="100000"/>
              </a:lnSpc>
              <a:spcBef>
                <a:spcPct val="20000"/>
              </a:spcBef>
              <a:spcAft>
                <a:spcPct val="0"/>
              </a:spcAft>
              <a:buClrTx/>
              <a:buSzTx/>
              <a:tabLst/>
            </a:pPr>
            <a:r>
              <a:rPr kumimoji="0" lang="it-IT" sz="2400" b="0" i="0" u="none" strike="noStrike" cap="none" normalizeH="0" baseline="0" dirty="0" err="1">
                <a:ln>
                  <a:noFill/>
                </a:ln>
                <a:solidFill>
                  <a:schemeClr val="tx1"/>
                </a:solidFill>
                <a:effectLst/>
                <a:latin typeface="Arial Unicode MS" pitchFamily="-84" charset="0"/>
              </a:rPr>
              <a:t>alien</a:t>
            </a:r>
            <a:r>
              <a:rPr kumimoji="0" lang="it-IT" sz="2400" b="0" i="0" u="none" strike="noStrike" cap="none" normalizeH="0" baseline="0" dirty="0">
                <a:ln>
                  <a:noFill/>
                </a:ln>
                <a:solidFill>
                  <a:schemeClr val="tx1"/>
                </a:solidFill>
                <a:effectLst/>
                <a:latin typeface="Arial Unicode MS" pitchFamily="-84" charset="0"/>
              </a:rPr>
              <a:t> </a:t>
            </a:r>
          </a:p>
          <a:p>
            <a:pPr marL="0" marR="0" indent="0" algn="ctr" defTabSz="914400" rtl="0" eaLnBrk="0" fontAlgn="base" latinLnBrk="0" hangingPunct="0">
              <a:lnSpc>
                <a:spcPct val="100000"/>
              </a:lnSpc>
              <a:spcBef>
                <a:spcPct val="20000"/>
              </a:spcBef>
              <a:spcAft>
                <a:spcPct val="0"/>
              </a:spcAft>
              <a:buClrTx/>
              <a:buSzTx/>
              <a:tabLst/>
            </a:pPr>
            <a:r>
              <a:rPr kumimoji="0" lang="it-IT" sz="2400" b="0" i="0" u="none" strike="noStrike" cap="none" normalizeH="0" baseline="0" dirty="0" err="1">
                <a:ln>
                  <a:noFill/>
                </a:ln>
                <a:solidFill>
                  <a:schemeClr val="tx1"/>
                </a:solidFill>
                <a:effectLst/>
                <a:latin typeface="Arial Unicode MS" pitchFamily="-84" charset="0"/>
              </a:rPr>
              <a:t>species</a:t>
            </a:r>
            <a:r>
              <a:rPr kumimoji="0" lang="it-IT" sz="2400" b="0" i="0" u="none" strike="noStrike" cap="none" normalizeH="0" baseline="0" dirty="0">
                <a:ln>
                  <a:noFill/>
                </a:ln>
                <a:solidFill>
                  <a:schemeClr val="tx1"/>
                </a:solidFill>
                <a:effectLst/>
                <a:latin typeface="Arial Unicode MS" pitchFamily="-84" charset="0"/>
              </a:rPr>
              <a:t> </a:t>
            </a:r>
          </a:p>
          <a:p>
            <a:pPr marL="0" marR="0" indent="0" algn="ctr" defTabSz="914400" rtl="0" eaLnBrk="0" fontAlgn="base" latinLnBrk="0" hangingPunct="0">
              <a:lnSpc>
                <a:spcPct val="100000"/>
              </a:lnSpc>
              <a:spcBef>
                <a:spcPct val="20000"/>
              </a:spcBef>
              <a:spcAft>
                <a:spcPct val="0"/>
              </a:spcAft>
              <a:buClrTx/>
              <a:buSzTx/>
              <a:tabLst/>
            </a:pPr>
            <a:r>
              <a:rPr kumimoji="0" lang="it-IT" sz="2400" b="0" i="0" u="none" strike="noStrike" cap="none" normalizeH="0" baseline="0" dirty="0">
                <a:ln>
                  <a:noFill/>
                </a:ln>
                <a:solidFill>
                  <a:schemeClr val="tx1"/>
                </a:solidFill>
                <a:effectLst/>
                <a:latin typeface="Arial Unicode MS" pitchFamily="-84" charset="0"/>
              </a:rPr>
              <a:t>(IAS)</a:t>
            </a:r>
          </a:p>
        </p:txBody>
      </p:sp>
      <p:sp>
        <p:nvSpPr>
          <p:cNvPr id="14" name="Ovale 13"/>
          <p:cNvSpPr/>
          <p:nvPr/>
        </p:nvSpPr>
        <p:spPr bwMode="auto">
          <a:xfrm>
            <a:off x="3715918" y="1582220"/>
            <a:ext cx="3513388" cy="2547991"/>
          </a:xfrm>
          <a:prstGeom prst="ellipse">
            <a:avLst/>
          </a:prstGeom>
          <a:solidFill>
            <a:schemeClr val="accent2">
              <a:lumMod val="40000"/>
              <a:lumOff val="60000"/>
              <a:alpha val="5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20000"/>
              </a:spcBef>
            </a:pPr>
            <a:r>
              <a:rPr lang="en-GB" dirty="0"/>
              <a:t>Emerging infectious diseases </a:t>
            </a:r>
          </a:p>
          <a:p>
            <a:pPr algn="ctr">
              <a:spcBef>
                <a:spcPct val="20000"/>
              </a:spcBef>
            </a:pPr>
            <a:r>
              <a:rPr lang="en-GB" dirty="0"/>
              <a:t>(EIDs)</a:t>
            </a:r>
            <a:endParaRPr kumimoji="0" lang="it-IT" sz="2400" b="0" i="0" u="none" strike="noStrike" cap="none" normalizeH="0" baseline="0" dirty="0">
              <a:ln>
                <a:noFill/>
              </a:ln>
              <a:solidFill>
                <a:schemeClr val="tx1"/>
              </a:solidFill>
              <a:effectLst/>
              <a:latin typeface="Arial Unicode MS" pitchFamily="-84" charset="0"/>
            </a:endParaRPr>
          </a:p>
        </p:txBody>
      </p:sp>
    </p:spTree>
    <p:extLst>
      <p:ext uri="{BB962C8B-B14F-4D97-AF65-F5344CB8AC3E}">
        <p14:creationId xmlns:p14="http://schemas.microsoft.com/office/powerpoint/2010/main" val="1218219863"/>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7C94AC6E-741D-E845-9308-A6DEEC615F50}"/>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80975" y="246063"/>
            <a:ext cx="8418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FontTx/>
              <a:buNone/>
            </a:pPr>
            <a:r>
              <a:rPr lang="en-GB" altLang="it-IT" sz="3600" dirty="0">
                <a:solidFill>
                  <a:srgbClr val="FFD22D"/>
                </a:solidFill>
              </a:rPr>
              <a:t>Objectives</a:t>
            </a: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94739" y="1459379"/>
            <a:ext cx="7534169" cy="4401205"/>
          </a:xfrm>
          <a:prstGeom prst="rect">
            <a:avLst/>
          </a:prstGeom>
        </p:spPr>
        <p:txBody>
          <a:bodyPr wrap="square">
            <a:spAutoFit/>
          </a:bodyPr>
          <a:lstStyle/>
          <a:p>
            <a:pPr marL="342900" indent="-342900">
              <a:buFont typeface="Arial" charset="0"/>
              <a:buChar char="•"/>
            </a:pPr>
            <a:r>
              <a:rPr lang="en-GB" sz="2000" dirty="0"/>
              <a:t>The aim is to provide Member States of the Council of Europe with an overview of the issues at stake in relation to alien pathogens and pathogens spread by IAS. </a:t>
            </a:r>
          </a:p>
          <a:p>
            <a:pPr marL="342900" indent="-342900">
              <a:buFont typeface="Arial" charset="0"/>
              <a:buChar char="•"/>
            </a:pPr>
            <a:endParaRPr lang="en-GB" sz="2000" dirty="0"/>
          </a:p>
          <a:p>
            <a:pPr marL="342900" indent="-342900">
              <a:buFont typeface="Arial" charset="0"/>
              <a:buChar char="•"/>
            </a:pPr>
            <a:r>
              <a:rPr lang="en-GB" sz="2000" dirty="0"/>
              <a:t>The main gaps in knowledge, science, policy and legislation (including at the EU level) which may have an impact on the conservation objectives set by the Bern Convention are highlighted. </a:t>
            </a:r>
            <a:endParaRPr lang="it-IT" sz="2000" dirty="0"/>
          </a:p>
          <a:p>
            <a:pPr marL="342900" indent="-342900">
              <a:buFont typeface="Arial" charset="0"/>
              <a:buChar char="•"/>
            </a:pPr>
            <a:endParaRPr lang="it-IT" sz="2000" dirty="0"/>
          </a:p>
          <a:p>
            <a:pPr marL="342900" indent="-342900">
              <a:buFont typeface="Arial" charset="0"/>
              <a:buChar char="•"/>
            </a:pPr>
            <a:r>
              <a:rPr lang="en-GB" sz="2000" dirty="0"/>
              <a:t>This overview should set the basis for a larger discussion in the relevant scientific bodies of the Bern Convention, on the conservation actions (including research priorities) and possible policy and legislative recommendations that could be promoted by the Bern Convention on the issue. </a:t>
            </a:r>
          </a:p>
        </p:txBody>
      </p:sp>
    </p:spTree>
    <p:extLst>
      <p:ext uri="{BB962C8B-B14F-4D97-AF65-F5344CB8AC3E}">
        <p14:creationId xmlns:p14="http://schemas.microsoft.com/office/powerpoint/2010/main" val="150764779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9F513B24-7306-C645-ACBB-B269F3D083D4}"/>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80975" y="246063"/>
            <a:ext cx="8418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None/>
            </a:pPr>
            <a:r>
              <a:rPr lang="it-IT" altLang="it-IT" sz="3600" dirty="0" err="1">
                <a:solidFill>
                  <a:srgbClr val="FFD22D"/>
                </a:solidFill>
              </a:rPr>
              <a:t>Revisions</a:t>
            </a:r>
            <a:r>
              <a:rPr lang="it-IT" altLang="it-IT" sz="3600" dirty="0">
                <a:solidFill>
                  <a:srgbClr val="FFD22D"/>
                </a:solidFill>
              </a:rPr>
              <a:t> made</a:t>
            </a:r>
            <a:endParaRPr lang="en-GB" altLang="it-IT" sz="3600" dirty="0">
              <a:solidFill>
                <a:srgbClr val="FFD22D"/>
              </a:solidFill>
            </a:endParaRP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D0560423-F79F-4E46-B172-BB69A57F0B16}"/>
              </a:ext>
            </a:extLst>
          </p:cNvPr>
          <p:cNvSpPr txBox="1"/>
          <p:nvPr/>
        </p:nvSpPr>
        <p:spPr>
          <a:xfrm>
            <a:off x="384847" y="1366499"/>
            <a:ext cx="7428214" cy="1938992"/>
          </a:xfrm>
          <a:prstGeom prst="rect">
            <a:avLst/>
          </a:prstGeom>
          <a:noFill/>
        </p:spPr>
        <p:txBody>
          <a:bodyPr wrap="square">
            <a:spAutoFit/>
          </a:bodyPr>
          <a:lstStyle/>
          <a:p>
            <a:pPr lvl="0" algn="just"/>
            <a:r>
              <a:rPr lang="en-US" sz="2000" dirty="0">
                <a:solidFill>
                  <a:srgbClr val="800000"/>
                </a:solidFill>
                <a:latin typeface="Arial" panose="020B0604020202020204" pitchFamily="34" charset="0"/>
                <a:ea typeface="Arial Unicode MS" panose="020B0604020202020204" pitchFamily="34" charset="-128"/>
                <a:cs typeface="Arial" panose="020B0604020202020204" pitchFamily="34" charset="0"/>
              </a:rPr>
              <a:t>Second revision cycle </a:t>
            </a:r>
          </a:p>
          <a:p>
            <a:pPr lvl="0" algn="just"/>
            <a:endParaRPr lang="en-US" sz="2000" b="1" dirty="0">
              <a:solidFill>
                <a:srgbClr val="800000"/>
              </a:solidFill>
              <a:latin typeface="Arial" panose="020B0604020202020204" pitchFamily="34" charset="0"/>
              <a:ea typeface="Arial Unicode MS" panose="020B0604020202020204" pitchFamily="34" charset="-128"/>
              <a:cs typeface="Arial" panose="020B0604020202020204" pitchFamily="34" charset="0"/>
            </a:endParaRPr>
          </a:p>
          <a:p>
            <a:r>
              <a:rPr lang="en-US" sz="2000" dirty="0">
                <a:latin typeface="Arial" panose="020B0604020202020204" pitchFamily="34" charset="0"/>
                <a:ea typeface="Calibri" panose="020F0502020204030204" pitchFamily="34" charset="0"/>
                <a:cs typeface="Arial" panose="020B0604020202020204" pitchFamily="34" charset="0"/>
              </a:rPr>
              <a:t>A number of general revision comments </a:t>
            </a:r>
            <a:r>
              <a:rPr lang="it-IT" sz="2000" dirty="0" err="1">
                <a:latin typeface="Arial" panose="020B0604020202020204" pitchFamily="34" charset="0"/>
                <a:ea typeface="Calibri" panose="020F0502020204030204" pitchFamily="34" charset="0"/>
                <a:cs typeface="Arial" panose="020B0604020202020204" pitchFamily="34" charset="0"/>
              </a:rPr>
              <a:t>aimed</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dirty="0" err="1">
                <a:latin typeface="Arial" panose="020B0604020202020204" pitchFamily="34" charset="0"/>
                <a:ea typeface="Calibri" panose="020F0502020204030204" pitchFamily="34" charset="0"/>
                <a:cs typeface="Arial" panose="020B0604020202020204" pitchFamily="34" charset="0"/>
              </a:rPr>
              <a:t>at</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dirty="0" err="1">
                <a:latin typeface="Arial" panose="020B0604020202020204" pitchFamily="34" charset="0"/>
                <a:ea typeface="Calibri" panose="020F0502020204030204" pitchFamily="34" charset="0"/>
                <a:cs typeface="Arial" panose="020B0604020202020204" pitchFamily="34" charset="0"/>
              </a:rPr>
              <a:t>improving</a:t>
            </a:r>
            <a:r>
              <a:rPr lang="it-IT" sz="2000" dirty="0">
                <a:latin typeface="Arial" panose="020B0604020202020204" pitchFamily="34" charset="0"/>
                <a:ea typeface="Calibri" panose="020F0502020204030204" pitchFamily="34" charset="0"/>
                <a:cs typeface="Arial" panose="020B0604020202020204" pitchFamily="34" charset="0"/>
              </a:rPr>
              <a:t> the </a:t>
            </a:r>
            <a:r>
              <a:rPr lang="it-IT" sz="2000" dirty="0" err="1">
                <a:latin typeface="Arial" panose="020B0604020202020204" pitchFamily="34" charset="0"/>
                <a:ea typeface="Calibri" panose="020F0502020204030204" pitchFamily="34" charset="0"/>
                <a:cs typeface="Arial" panose="020B0604020202020204" pitchFamily="34" charset="0"/>
              </a:rPr>
              <a:t>overall</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dirty="0" err="1">
                <a:latin typeface="Arial" panose="020B0604020202020204" pitchFamily="34" charset="0"/>
                <a:ea typeface="Calibri" panose="020F0502020204030204" pitchFamily="34" charset="0"/>
                <a:cs typeface="Arial" panose="020B0604020202020204" pitchFamily="34" charset="0"/>
              </a:rPr>
              <a:t>quality</a:t>
            </a:r>
            <a:r>
              <a:rPr lang="it-IT" sz="2000" dirty="0">
                <a:latin typeface="Arial" panose="020B0604020202020204" pitchFamily="34" charset="0"/>
                <a:ea typeface="Calibri" panose="020F0502020204030204" pitchFamily="34" charset="0"/>
                <a:cs typeface="Arial" panose="020B0604020202020204" pitchFamily="34" charset="0"/>
              </a:rPr>
              <a:t> of the text</a:t>
            </a:r>
            <a:r>
              <a:rPr lang="en-US" sz="2000" dirty="0"/>
              <a:t> </a:t>
            </a:r>
            <a:r>
              <a:rPr lang="en-US" sz="2000" dirty="0">
                <a:latin typeface="Arial" panose="020B0604020202020204" pitchFamily="34" charset="0"/>
                <a:ea typeface="Calibri" panose="020F0502020204030204" pitchFamily="34" charset="0"/>
                <a:cs typeface="Arial" panose="020B0604020202020204" pitchFamily="34" charset="0"/>
              </a:rPr>
              <a:t>(including minor edits and remarks suggested by the reviewers across the full document) were taken into account in the final draft of the document .</a:t>
            </a:r>
            <a:endParaRPr lang="it-IT" sz="2000" dirty="0">
              <a:latin typeface="Arial" panose="020B0604020202020204" pitchFamily="34" charset="0"/>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2532092290"/>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C3DBA2C0-D33C-4447-8659-B92DA7F47989}"/>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80975" y="246063"/>
            <a:ext cx="8418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None/>
            </a:pPr>
            <a:r>
              <a:rPr lang="it-IT" altLang="it-IT" sz="3600" dirty="0" err="1">
                <a:solidFill>
                  <a:srgbClr val="FFD22D"/>
                </a:solidFill>
              </a:rPr>
              <a:t>Revisions</a:t>
            </a:r>
            <a:r>
              <a:rPr lang="it-IT" altLang="it-IT" sz="3600" dirty="0">
                <a:solidFill>
                  <a:srgbClr val="FFD22D"/>
                </a:solidFill>
              </a:rPr>
              <a:t> made</a:t>
            </a:r>
            <a:endParaRPr lang="en-GB" altLang="it-IT" sz="3600" dirty="0">
              <a:solidFill>
                <a:srgbClr val="FFD22D"/>
              </a:solidFill>
            </a:endParaRP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D0560423-F79F-4E46-B172-BB69A57F0B16}"/>
              </a:ext>
            </a:extLst>
          </p:cNvPr>
          <p:cNvSpPr txBox="1"/>
          <p:nvPr/>
        </p:nvSpPr>
        <p:spPr>
          <a:xfrm>
            <a:off x="384847" y="1366499"/>
            <a:ext cx="7428214" cy="4832092"/>
          </a:xfrm>
          <a:prstGeom prst="rect">
            <a:avLst/>
          </a:prstGeom>
          <a:noFill/>
        </p:spPr>
        <p:txBody>
          <a:bodyPr wrap="square">
            <a:spAutoFit/>
          </a:bodyPr>
          <a:lstStyle/>
          <a:p>
            <a:pPr lvl="0" algn="just"/>
            <a:r>
              <a:rPr lang="en-US" sz="2000"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Disclaimer on information that may appear outdated</a:t>
            </a:r>
          </a:p>
          <a:p>
            <a:pPr lvl="0" algn="just"/>
            <a:endParaRPr lang="en-US" sz="2000" b="1"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lvl="0" indent="-457200" algn="just">
              <a:buFont typeface="Arial" panose="020B0604020202020204" pitchFamily="34" charset="0"/>
              <a:buChar char="•"/>
            </a:pPr>
            <a:r>
              <a:rPr lang="en-US" sz="2000" dirty="0">
                <a:effectLst/>
                <a:latin typeface="Arial Unicode MS" panose="020B0604020202020204" pitchFamily="34" charset="-128"/>
                <a:ea typeface="Arial Unicode MS" panose="020B0604020202020204" pitchFamily="34" charset="-128"/>
                <a:cs typeface="Arial Unicode MS" panose="020B0604020202020204" pitchFamily="34" charset="-128"/>
              </a:rPr>
              <a:t>Some information present in the document may appear currently outdated, particularly in relation to relevant legislation e.g. in the EU animal and plant health legislation (not to consider any points in the literature). </a:t>
            </a:r>
          </a:p>
          <a:p>
            <a:pPr marL="457200" lvl="0" indent="-457200" algn="just">
              <a:buFont typeface="Arial" panose="020B0604020202020204" pitchFamily="34" charset="0"/>
              <a:buChar char="•"/>
            </a:pP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lvl="0" indent="-457200" algn="just">
              <a:buFont typeface="Arial" panose="020B0604020202020204" pitchFamily="34" charset="0"/>
              <a:buChar char="•"/>
            </a:pP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Due to the very dynamic nature of the </a:t>
            </a:r>
            <a:r>
              <a:rPr lang="en-US" sz="2000" dirty="0">
                <a:latin typeface="Arial" panose="020B0604020202020204" pitchFamily="34" charset="0"/>
                <a:ea typeface="Arial Unicode MS" panose="020B0604020202020204" pitchFamily="34" charset="-128"/>
                <a:cs typeface="Arial" panose="020B0604020202020204" pitchFamily="34" charset="0"/>
              </a:rPr>
              <a:t>issue</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and the time/resources needed to revise/update a document, i</a:t>
            </a:r>
            <a:r>
              <a:rPr lang="en-US" sz="2000" dirty="0">
                <a:effectLst/>
                <a:latin typeface="Arial Unicode MS" panose="020B0604020202020204" pitchFamily="34" charset="-128"/>
                <a:ea typeface="Arial Unicode MS" panose="020B0604020202020204" pitchFamily="34" charset="-128"/>
                <a:cs typeface="Arial Unicode MS" panose="020B0604020202020204" pitchFamily="34" charset="-128"/>
              </a:rPr>
              <a:t>t was decided to keep the document as it is, coherently with the draft date of 2019. A disclaimer was added to clarify the drafting date and </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acknowledging the time gap. </a:t>
            </a:r>
          </a:p>
          <a:p>
            <a:pPr marL="457200" lvl="0" indent="-457200" algn="just">
              <a:buFont typeface="Arial" panose="020B0604020202020204" pitchFamily="34" charset="0"/>
              <a:buChar char="•"/>
            </a:pP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lvl="0" indent="-457200" algn="just">
              <a:buFont typeface="Arial" panose="020B0604020202020204" pitchFamily="34" charset="0"/>
              <a:buChar char="•"/>
            </a:pP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The rationale and the scope of the document are not affected, and all recommendations remain still valid.</a:t>
            </a:r>
            <a:endParaRPr lang="it-IT"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0474067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AC775490-4E6E-D947-851F-2CB982F67049}"/>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80975" y="246063"/>
            <a:ext cx="8418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None/>
            </a:pPr>
            <a:r>
              <a:rPr lang="it-IT" altLang="it-IT" sz="3600" dirty="0" err="1">
                <a:solidFill>
                  <a:srgbClr val="FFD22D"/>
                </a:solidFill>
              </a:rPr>
              <a:t>Revisions</a:t>
            </a:r>
            <a:r>
              <a:rPr lang="it-IT" altLang="it-IT" sz="3600" dirty="0">
                <a:solidFill>
                  <a:srgbClr val="FFD22D"/>
                </a:solidFill>
              </a:rPr>
              <a:t> made</a:t>
            </a:r>
            <a:endParaRPr lang="en-GB" altLang="it-IT" sz="3600" dirty="0">
              <a:solidFill>
                <a:srgbClr val="FFD22D"/>
              </a:solidFill>
            </a:endParaRP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F2AFBECD-7BB4-E343-89E2-8EF6A475C525}"/>
              </a:ext>
            </a:extLst>
          </p:cNvPr>
          <p:cNvSpPr txBox="1"/>
          <p:nvPr/>
        </p:nvSpPr>
        <p:spPr>
          <a:xfrm>
            <a:off x="390418" y="1257301"/>
            <a:ext cx="7983020" cy="3785652"/>
          </a:xfrm>
          <a:prstGeom prst="rect">
            <a:avLst/>
          </a:prstGeom>
          <a:noFill/>
        </p:spPr>
        <p:txBody>
          <a:bodyPr wrap="square">
            <a:spAutoFit/>
          </a:bodyPr>
          <a:lstStyle/>
          <a:p>
            <a:pPr lvl="0" algn="just"/>
            <a:r>
              <a:rPr lang="en-US" sz="2000"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Clarifications on terminology and definitions </a:t>
            </a:r>
          </a:p>
          <a:p>
            <a:pPr lvl="0" algn="just"/>
            <a:endParaRPr lang="en-US" sz="2000" dirty="0">
              <a:latin typeface="Arial" panose="020B0604020202020204" pitchFamily="34" charset="0"/>
              <a:ea typeface="Calibri" panose="020F0502020204030204" pitchFamily="34" charset="0"/>
              <a:cs typeface="Arial" panose="020B0604020202020204" pitchFamily="34" charset="0"/>
            </a:endParaRPr>
          </a:p>
          <a:p>
            <a:pPr marL="457200" lvl="0" indent="-457200" algn="jus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A glossary with definitions for key terms and concepts was added. </a:t>
            </a:r>
          </a:p>
          <a:p>
            <a:pPr marL="457200" lvl="0" indent="-457200" algn="just">
              <a:buFont typeface="Arial" panose="020B0604020202020204" pitchFamily="34" charset="0"/>
              <a:buChar char="•"/>
            </a:pP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lvl="0" indent="-457200" algn="just">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Arial" panose="020B0604020202020204" pitchFamily="34" charset="0"/>
              </a:rPr>
              <a:t>The definitions are based on those already adopted within the main treaties and legislation. Alternatively, a basic explanation was added to show the meaning as intended in the document. </a:t>
            </a:r>
          </a:p>
          <a:p>
            <a:pPr lvl="0" algn="just"/>
            <a:endParaRPr lang="en-US" sz="2000" dirty="0">
              <a:latin typeface="Arial" panose="020B0604020202020204" pitchFamily="34" charset="0"/>
              <a:ea typeface="Calibri" panose="020F0502020204030204" pitchFamily="34" charset="0"/>
              <a:cs typeface="Arial" panose="020B0604020202020204" pitchFamily="34" charset="0"/>
            </a:endParaRPr>
          </a:p>
          <a:p>
            <a:pPr marL="457200" lvl="0" indent="-457200" algn="just">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I</a:t>
            </a:r>
            <a:r>
              <a:rPr lang="en-US" sz="2000" dirty="0">
                <a:effectLst/>
                <a:latin typeface="Arial" panose="020B0604020202020204" pitchFamily="34" charset="0"/>
                <a:ea typeface="Calibri" panose="020F0502020204030204" pitchFamily="34" charset="0"/>
                <a:cs typeface="Arial" panose="020B0604020202020204" pitchFamily="34" charset="0"/>
              </a:rPr>
              <a:t>t is stressed that, as acknowledged in chapter 3 of the study, further investigations going beyond the scope of the present study are required, including on definitions.</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724502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626B0305-C7F4-B048-B721-E485D29BDDEB}"/>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80975" y="246063"/>
            <a:ext cx="8418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None/>
            </a:pPr>
            <a:r>
              <a:rPr lang="it-IT" altLang="it-IT" sz="3600" dirty="0" err="1">
                <a:solidFill>
                  <a:srgbClr val="FFD22D"/>
                </a:solidFill>
              </a:rPr>
              <a:t>Revisions</a:t>
            </a:r>
            <a:r>
              <a:rPr lang="it-IT" altLang="it-IT" sz="3600" dirty="0">
                <a:solidFill>
                  <a:srgbClr val="FFD22D"/>
                </a:solidFill>
              </a:rPr>
              <a:t> made</a:t>
            </a:r>
            <a:endParaRPr lang="en-GB" altLang="it-IT" sz="3600" dirty="0">
              <a:solidFill>
                <a:srgbClr val="FFD22D"/>
              </a:solidFill>
            </a:endParaRP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F8E1DCBE-3CD7-C94A-A87D-7C553CB275E6}"/>
              </a:ext>
            </a:extLst>
          </p:cNvPr>
          <p:cNvSpPr txBox="1"/>
          <p:nvPr/>
        </p:nvSpPr>
        <p:spPr>
          <a:xfrm>
            <a:off x="449450" y="1576364"/>
            <a:ext cx="7888637" cy="2246769"/>
          </a:xfrm>
          <a:prstGeom prst="rect">
            <a:avLst/>
          </a:prstGeom>
          <a:noFill/>
        </p:spPr>
        <p:txBody>
          <a:bodyPr wrap="square">
            <a:spAutoFit/>
          </a:bodyPr>
          <a:lstStyle/>
          <a:p>
            <a:pPr lvl="0" algn="just"/>
            <a:r>
              <a:rPr lang="en-US" sz="2000" dirty="0">
                <a:solidFill>
                  <a:srgbClr val="800000"/>
                </a:solidFill>
                <a:latin typeface="Arial" panose="020B0604020202020204" pitchFamily="34" charset="0"/>
                <a:ea typeface="Arial Unicode MS" panose="020B0604020202020204" pitchFamily="34" charset="-128"/>
                <a:cs typeface="Arial" panose="020B0604020202020204" pitchFamily="34" charset="0"/>
              </a:rPr>
              <a:t>Reference the link between wildlife, pathogens and zoonosis, but remark that the focus in on wildlife pathogens only </a:t>
            </a:r>
          </a:p>
          <a:p>
            <a:pPr lvl="0" algn="just"/>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r>
              <a:rPr lang="en-US" sz="2000" dirty="0">
                <a:effectLst/>
                <a:latin typeface="Arial" panose="020B0604020202020204" pitchFamily="34" charset="0"/>
                <a:ea typeface="Calibri" panose="020F0502020204030204" pitchFamily="34" charset="0"/>
                <a:cs typeface="Arial" panose="020B0604020202020204" pitchFamily="34" charset="0"/>
              </a:rPr>
              <a:t>Zoonosis fall beyond the scope of the document, nevertheless the relevant risks for human health (which is indeed inherent to the spread of invasive alien species) will be mentioned, to acknowledge the link between wildlife, pathogens and zoonosis.</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79357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A27C4026-309F-9743-86AA-A0F99698EDF6}"/>
              </a:ext>
            </a:extLst>
          </p:cNvPr>
          <p:cNvPicPr>
            <a:picLocks noChangeAspect="1"/>
          </p:cNvPicPr>
          <p:nvPr/>
        </p:nvPicPr>
        <p:blipFill>
          <a:blip r:embed="rId3"/>
          <a:stretch>
            <a:fillRect/>
          </a:stretch>
        </p:blipFill>
        <p:spPr>
          <a:xfrm>
            <a:off x="0" y="13855"/>
            <a:ext cx="8763000" cy="955964"/>
          </a:xfrm>
          <a:prstGeom prst="rect">
            <a:avLst/>
          </a:prstGeom>
        </p:spPr>
      </p:pic>
      <p:sp>
        <p:nvSpPr>
          <p:cNvPr id="22530" name="Text Box 16"/>
          <p:cNvSpPr txBox="1">
            <a:spLocks noChangeArrowheads="1"/>
          </p:cNvSpPr>
          <p:nvPr/>
        </p:nvSpPr>
        <p:spPr bwMode="auto">
          <a:xfrm>
            <a:off x="180975" y="246063"/>
            <a:ext cx="8418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pPr algn="l" eaLnBrk="1" hangingPunct="1">
              <a:spcBef>
                <a:spcPct val="50000"/>
              </a:spcBef>
              <a:buNone/>
            </a:pPr>
            <a:r>
              <a:rPr lang="it-IT" altLang="it-IT" sz="3600" dirty="0" err="1">
                <a:solidFill>
                  <a:srgbClr val="FFD22D"/>
                </a:solidFill>
              </a:rPr>
              <a:t>Revisions</a:t>
            </a:r>
            <a:r>
              <a:rPr lang="it-IT" altLang="it-IT" sz="3600" dirty="0">
                <a:solidFill>
                  <a:srgbClr val="FFD22D"/>
                </a:solidFill>
              </a:rPr>
              <a:t> made</a:t>
            </a:r>
            <a:endParaRPr lang="en-GB" altLang="it-IT" sz="3600" dirty="0">
              <a:solidFill>
                <a:srgbClr val="FFD22D"/>
              </a:solidFill>
            </a:endParaRPr>
          </a:p>
        </p:txBody>
      </p:sp>
      <p:sp>
        <p:nvSpPr>
          <p:cNvPr id="22531" name="AutoShape 17"/>
          <p:cNvSpPr>
            <a:spLocks noChangeArrowheads="1"/>
          </p:cNvSpPr>
          <p:nvPr/>
        </p:nvSpPr>
        <p:spPr bwMode="auto">
          <a:xfrm flipV="1">
            <a:off x="171450" y="6308725"/>
            <a:ext cx="8385175" cy="36513"/>
          </a:xfrm>
          <a:prstGeom prst="roundRect">
            <a:avLst>
              <a:gd name="adj" fmla="val 16667"/>
            </a:avLst>
          </a:prstGeom>
          <a:gradFill rotWithShape="1">
            <a:gsLst>
              <a:gs pos="0">
                <a:srgbClr val="08083E">
                  <a:alpha val="70000"/>
                </a:srgbClr>
              </a:gs>
              <a:gs pos="100000">
                <a:srgbClr val="15159D">
                  <a:alpha val="35001"/>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spcBef>
                <a:spcPct val="20000"/>
              </a:spcBef>
              <a:buFont typeface="Symbol" charset="2"/>
              <a:buChar char="¨"/>
              <a:defRPr sz="2400">
                <a:solidFill>
                  <a:schemeClr val="tx1"/>
                </a:solidFill>
                <a:latin typeface="Arial Unicode MS" charset="0"/>
                <a:ea typeface="ＭＳ Ｐゴシック" charset="-128"/>
              </a:defRPr>
            </a:lvl1pPr>
            <a:lvl2pPr marL="37931725" indent="-37474525" algn="ctr">
              <a:spcBef>
                <a:spcPct val="20000"/>
              </a:spcBef>
              <a:buFont typeface="Symbol" charset="2"/>
              <a:buChar char="¨"/>
              <a:defRPr sz="2400">
                <a:solidFill>
                  <a:schemeClr val="tx1"/>
                </a:solidFill>
                <a:latin typeface="Arial Unicode MS" charset="0"/>
                <a:ea typeface="ＭＳ Ｐゴシック" charset="-128"/>
              </a:defRPr>
            </a:lvl2pPr>
            <a:lvl3pPr marL="1143000" indent="-228600" algn="ctr">
              <a:spcBef>
                <a:spcPct val="20000"/>
              </a:spcBef>
              <a:buFont typeface="Symbol" charset="2"/>
              <a:buChar char="¨"/>
              <a:defRPr sz="2400">
                <a:solidFill>
                  <a:schemeClr val="tx1"/>
                </a:solidFill>
                <a:latin typeface="Arial Unicode MS" charset="0"/>
                <a:ea typeface="ＭＳ Ｐゴシック" charset="-128"/>
              </a:defRPr>
            </a:lvl3pPr>
            <a:lvl4pPr marL="1600200" indent="-228600" algn="ctr">
              <a:spcBef>
                <a:spcPct val="20000"/>
              </a:spcBef>
              <a:buFont typeface="Symbol" charset="2"/>
              <a:buChar char="¨"/>
              <a:defRPr sz="2400">
                <a:solidFill>
                  <a:schemeClr val="tx1"/>
                </a:solidFill>
                <a:latin typeface="Arial Unicode MS" charset="0"/>
                <a:ea typeface="ＭＳ Ｐゴシック" charset="-128"/>
              </a:defRPr>
            </a:lvl4pPr>
            <a:lvl5pPr marL="2057400" indent="-228600" algn="ctr">
              <a:spcBef>
                <a:spcPct val="20000"/>
              </a:spcBef>
              <a:buFont typeface="Symbol" charset="2"/>
              <a:buChar char="¨"/>
              <a:defRPr sz="2400">
                <a:solidFill>
                  <a:schemeClr val="tx1"/>
                </a:solidFill>
                <a:latin typeface="Arial Unicode MS" charset="0"/>
                <a:ea typeface="ＭＳ Ｐゴシック" charset="-128"/>
              </a:defRPr>
            </a:lvl5pPr>
            <a:lvl6pPr marL="25146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6pPr>
            <a:lvl7pPr marL="29718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7pPr>
            <a:lvl8pPr marL="34290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8pPr>
            <a:lvl9pPr marL="3886200" indent="-228600" algn="ctr" eaLnBrk="0" fontAlgn="base" hangingPunct="0">
              <a:spcBef>
                <a:spcPct val="20000"/>
              </a:spcBef>
              <a:spcAft>
                <a:spcPct val="0"/>
              </a:spcAft>
              <a:buFont typeface="Symbol" charset="2"/>
              <a:buChar char="¨"/>
              <a:defRPr sz="2400">
                <a:solidFill>
                  <a:schemeClr val="tx1"/>
                </a:solidFill>
                <a:latin typeface="Arial Unicode MS" charset="0"/>
                <a:ea typeface="ＭＳ Ｐゴシック" charset="-128"/>
              </a:defRPr>
            </a:lvl9pPr>
          </a:lstStyle>
          <a:p>
            <a:endParaRPr lang="en-GB" altLang="it-IT"/>
          </a:p>
        </p:txBody>
      </p:sp>
      <p:pic>
        <p:nvPicPr>
          <p:cNvPr id="22532" name="Picture 18" descr="issg logo gr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5" y="6367463"/>
            <a:ext cx="511175"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300" y="6381750"/>
            <a:ext cx="1309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C0E51A98-A81E-0540-BCC2-6E53800FE24B}"/>
              </a:ext>
            </a:extLst>
          </p:cNvPr>
          <p:cNvSpPr txBox="1"/>
          <p:nvPr/>
        </p:nvSpPr>
        <p:spPr>
          <a:xfrm>
            <a:off x="619931" y="1694832"/>
            <a:ext cx="7609669" cy="1631216"/>
          </a:xfrm>
          <a:prstGeom prst="rect">
            <a:avLst/>
          </a:prstGeom>
          <a:noFill/>
        </p:spPr>
        <p:txBody>
          <a:bodyPr wrap="square">
            <a:spAutoFit/>
          </a:bodyPr>
          <a:lstStyle/>
          <a:p>
            <a:pPr lvl="0" algn="just"/>
            <a:r>
              <a:rPr lang="en-US" sz="2000" dirty="0">
                <a:solidFill>
                  <a:srgbClr val="800000"/>
                </a:solidFill>
                <a:latin typeface="Arial" panose="020B0604020202020204" pitchFamily="34" charset="0"/>
                <a:ea typeface="Arial Unicode MS" panose="020B0604020202020204" pitchFamily="34" charset="-128"/>
                <a:cs typeface="Arial" panose="020B0604020202020204" pitchFamily="34" charset="0"/>
              </a:rPr>
              <a:t>Clear reference to original sources for definitions</a:t>
            </a:r>
          </a:p>
          <a:p>
            <a:pPr lvl="0" algn="just"/>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r>
              <a:rPr lang="en-US" sz="2000" dirty="0">
                <a:effectLst/>
                <a:latin typeface="Arial" panose="020B0604020202020204" pitchFamily="34" charset="0"/>
                <a:ea typeface="Calibri" panose="020F0502020204030204" pitchFamily="34" charset="0"/>
                <a:cs typeface="Arial" panose="020B0604020202020204" pitchFamily="34" charset="0"/>
              </a:rPr>
              <a:t>Official definitions and citations excerpted from the websites of treaties and </a:t>
            </a:r>
            <a:r>
              <a:rPr lang="en-US" sz="2000" dirty="0" err="1">
                <a:effectLst/>
                <a:latin typeface="Arial" panose="020B0604020202020204" pitchFamily="34" charset="0"/>
                <a:ea typeface="Calibri" panose="020F0502020204030204" pitchFamily="34" charset="0"/>
                <a:cs typeface="Arial" panose="020B0604020202020204" pitchFamily="34" charset="0"/>
              </a:rPr>
              <a:t>organisations</a:t>
            </a:r>
            <a:r>
              <a:rPr lang="en-US" sz="2000" dirty="0">
                <a:effectLst/>
                <a:latin typeface="Arial" panose="020B0604020202020204" pitchFamily="34" charset="0"/>
                <a:ea typeface="Calibri" panose="020F0502020204030204" pitchFamily="34" charset="0"/>
                <a:cs typeface="Arial" panose="020B0604020202020204" pitchFamily="34" charset="0"/>
              </a:rPr>
              <a:t> introduced in the document were highlighted in Italic to clarify the different usage of terminology. </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21466"/>
      </p:ext>
    </p:extLst>
  </p:cSld>
  <p:clrMapOvr>
    <a:masterClrMapping/>
  </p:clrMapOvr>
  <p:transition advClick="0"/>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 typeface="Symbol" pitchFamily="-84" charset="2"/>
          <a:buChar char="¨"/>
          <a:tabLst/>
          <a:defRPr kumimoji="0" lang="it-IT" sz="2400" b="0" i="0" u="none" strike="noStrike" cap="none" normalizeH="0" baseline="0">
            <a:ln>
              <a:noFill/>
            </a:ln>
            <a:solidFill>
              <a:schemeClr val="tx1"/>
            </a:solidFill>
            <a:effectLst/>
            <a:latin typeface="Arial Unicode MS" pitchFamily="-8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 typeface="Symbol" pitchFamily="-84" charset="2"/>
          <a:buChar char="¨"/>
          <a:tabLst/>
          <a:defRPr kumimoji="0" lang="it-IT" sz="2400" b="0" i="0" u="none" strike="noStrike" cap="none" normalizeH="0" baseline="0">
            <a:ln>
              <a:noFill/>
            </a:ln>
            <a:solidFill>
              <a:schemeClr val="tx1"/>
            </a:solidFill>
            <a:effectLst/>
            <a:latin typeface="Arial Unicode MS" pitchFamily="-84" charset="0"/>
          </a:defRPr>
        </a:defPPr>
      </a:lstStyle>
    </a:lnDef>
  </a:objectDefaults>
  <a:extraClrSchemeLst>
    <a:extraClrScheme>
      <a:clrScheme name="Struttura predefinit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Kimono</Template>
  <TotalTime>22851</TotalTime>
  <Words>716</Words>
  <Application>Microsoft Office PowerPoint</Application>
  <PresentationFormat>Custom</PresentationFormat>
  <Paragraphs>91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Unicode MS</vt:lpstr>
      <vt:lpstr>Symbol</vt:lpstr>
      <vt:lpstr>Times New Roman</vt:lpstr>
      <vt:lpstr>Struttura predefinita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 Carnivores Re-introductions</dc:title>
  <dc:creator>INFS</dc:creator>
  <cp:lastModifiedBy>Nadia Saporito</cp:lastModifiedBy>
  <cp:revision>2009</cp:revision>
  <cp:lastPrinted>2015-03-16T21:19:43Z</cp:lastPrinted>
  <dcterms:created xsi:type="dcterms:W3CDTF">2015-03-16T21:01:03Z</dcterms:created>
  <dcterms:modified xsi:type="dcterms:W3CDTF">2022-12-05T14:19:50Z</dcterms:modified>
</cp:coreProperties>
</file>