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F3A9-172E-4303-AA6F-F6385DFE7FC1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FA2B-0CFE-4194-922E-2CA69D59D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1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F3A9-172E-4303-AA6F-F6385DFE7FC1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FA2B-0CFE-4194-922E-2CA69D59D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0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F3A9-172E-4303-AA6F-F6385DFE7FC1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FA2B-0CFE-4194-922E-2CA69D59D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02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F3A9-172E-4303-AA6F-F6385DFE7FC1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FA2B-0CFE-4194-922E-2CA69D59D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119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F3A9-172E-4303-AA6F-F6385DFE7FC1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FA2B-0CFE-4194-922E-2CA69D59D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553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F3A9-172E-4303-AA6F-F6385DFE7FC1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FA2B-0CFE-4194-922E-2CA69D59D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192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F3A9-172E-4303-AA6F-F6385DFE7FC1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FA2B-0CFE-4194-922E-2CA69D59D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27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F3A9-172E-4303-AA6F-F6385DFE7FC1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FA2B-0CFE-4194-922E-2CA69D59D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767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F3A9-172E-4303-AA6F-F6385DFE7FC1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FA2B-0CFE-4194-922E-2CA69D59D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22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F3A9-172E-4303-AA6F-F6385DFE7FC1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FA2B-0CFE-4194-922E-2CA69D59D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274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F3A9-172E-4303-AA6F-F6385DFE7FC1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FA2B-0CFE-4194-922E-2CA69D59D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053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CF3A9-172E-4303-AA6F-F6385DFE7FC1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AFA2B-0CFE-4194-922E-2CA69D59D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06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549" y="-1"/>
            <a:ext cx="3399116" cy="48691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-1"/>
            <a:ext cx="3228558" cy="40273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232755"/>
            <a:ext cx="4381148" cy="558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3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0963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3" y="3185590"/>
            <a:ext cx="4896545" cy="367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1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5" y="0"/>
            <a:ext cx="5143500" cy="69746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848" y="332656"/>
            <a:ext cx="4634802" cy="617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37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4624"/>
            <a:ext cx="51435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490" y="80534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72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51435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9128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5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Nature</dc:creator>
  <cp:lastModifiedBy>Stephanie</cp:lastModifiedBy>
  <cp:revision>2</cp:revision>
  <dcterms:created xsi:type="dcterms:W3CDTF">2021-11-30T07:39:33Z</dcterms:created>
  <dcterms:modified xsi:type="dcterms:W3CDTF">2021-11-30T10:52:37Z</dcterms:modified>
</cp:coreProperties>
</file>