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5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7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6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2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7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5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F3A9-172E-4303-AA6F-F6385DFE7FC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FA2B-0CFE-4194-922E-2CA69D59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49" y="-1"/>
            <a:ext cx="3399116" cy="4869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"/>
            <a:ext cx="3228558" cy="402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32755"/>
            <a:ext cx="4381148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96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3185590"/>
            <a:ext cx="4896545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" y="0"/>
            <a:ext cx="5143500" cy="697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48" y="332656"/>
            <a:ext cx="4634802" cy="61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90" y="8053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912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Nature</dc:creator>
  <cp:lastModifiedBy>Stephanie</cp:lastModifiedBy>
  <cp:revision>2</cp:revision>
  <dcterms:created xsi:type="dcterms:W3CDTF">2021-11-30T07:39:33Z</dcterms:created>
  <dcterms:modified xsi:type="dcterms:W3CDTF">2021-11-30T10:52:37Z</dcterms:modified>
</cp:coreProperties>
</file>