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85" r:id="rId1"/>
  </p:sldMasterIdLst>
  <p:notesMasterIdLst>
    <p:notesMasterId r:id="rId17"/>
  </p:notesMasterIdLst>
  <p:sldIdLst>
    <p:sldId id="258" r:id="rId2"/>
    <p:sldId id="256" r:id="rId3"/>
    <p:sldId id="268" r:id="rId4"/>
    <p:sldId id="261" r:id="rId5"/>
    <p:sldId id="262" r:id="rId6"/>
    <p:sldId id="263" r:id="rId7"/>
    <p:sldId id="270" r:id="rId8"/>
    <p:sldId id="264" r:id="rId9"/>
    <p:sldId id="259" r:id="rId10"/>
    <p:sldId id="257" r:id="rId11"/>
    <p:sldId id="269" r:id="rId12"/>
    <p:sldId id="265" r:id="rId13"/>
    <p:sldId id="271" r:id="rId14"/>
    <p:sldId id="266" r:id="rId15"/>
    <p:sldId id="260" r:id="rId16"/>
  </p:sldIdLst>
  <p:sldSz cx="12192000" cy="6858000"/>
  <p:notesSz cx="6858000" cy="9144000"/>
  <p:defaultTextStyle>
    <a:defPPr>
      <a:defRPr lang="en-A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0679"/>
  </p:normalViewPr>
  <p:slideViewPr>
    <p:cSldViewPr snapToGrid="0" snapToObjects="1">
      <p:cViewPr>
        <p:scale>
          <a:sx n="100" d="100"/>
          <a:sy n="100" d="100"/>
        </p:scale>
        <p:origin x="336" y="5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EA654A-2F15-F440-91E3-D0EE0ACF6E87}" type="datetimeFigureOut">
              <a:rPr lang="en-AL" smtClean="0"/>
              <a:t>30.11.21</a:t>
            </a:fld>
            <a:endParaRPr lang="en-A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CBD66E-E0D4-3F42-AAF9-B37A1890F3B7}" type="slidenum">
              <a:rPr lang="en-AL" smtClean="0"/>
              <a:t>‹#›</a:t>
            </a:fld>
            <a:endParaRPr lang="en-AL"/>
          </a:p>
        </p:txBody>
      </p:sp>
    </p:spTree>
    <p:extLst>
      <p:ext uri="{BB962C8B-B14F-4D97-AF65-F5344CB8AC3E}">
        <p14:creationId xmlns:p14="http://schemas.microsoft.com/office/powerpoint/2010/main" val="11214822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ecoalbania.org/wp-content/uploads/2021/05/IUCN-Protection-study-of-the-Vjosa.pdf"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hlinkClick r:id="rId3"/>
              </a:rPr>
              <a:t>https://www.ecoalbania.org/wp-content/uploads/2021/05/IUCN-Protection-study-of-the-Vjosa.pdf</a:t>
            </a:r>
            <a:endParaRPr lang="en-AL"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F9CBD66E-E0D4-3F42-AAF9-B37A1890F3B7}" type="slidenum">
              <a:rPr lang="en-AL" smtClean="0"/>
              <a:t>3</a:t>
            </a:fld>
            <a:endParaRPr lang="en-AL"/>
          </a:p>
        </p:txBody>
      </p:sp>
    </p:spTree>
    <p:extLst>
      <p:ext uri="{BB962C8B-B14F-4D97-AF65-F5344CB8AC3E}">
        <p14:creationId xmlns:p14="http://schemas.microsoft.com/office/powerpoint/2010/main" val="16523428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L" dirty="0"/>
              <a:t>Raised the concers of the unified ECSOs community in Albania and abroad</a:t>
            </a:r>
          </a:p>
        </p:txBody>
      </p:sp>
      <p:sp>
        <p:nvSpPr>
          <p:cNvPr id="4" name="Slide Number Placeholder 3"/>
          <p:cNvSpPr>
            <a:spLocks noGrp="1"/>
          </p:cNvSpPr>
          <p:nvPr>
            <p:ph type="sldNum" sz="quarter" idx="5"/>
          </p:nvPr>
        </p:nvSpPr>
        <p:spPr/>
        <p:txBody>
          <a:bodyPr/>
          <a:lstStyle/>
          <a:p>
            <a:fld id="{F9CBD66E-E0D4-3F42-AAF9-B37A1890F3B7}" type="slidenum">
              <a:rPr lang="en-AL" smtClean="0"/>
              <a:t>5</a:t>
            </a:fld>
            <a:endParaRPr lang="en-AL"/>
          </a:p>
        </p:txBody>
      </p:sp>
    </p:spTree>
    <p:extLst>
      <p:ext uri="{BB962C8B-B14F-4D97-AF65-F5344CB8AC3E}">
        <p14:creationId xmlns:p14="http://schemas.microsoft.com/office/powerpoint/2010/main" val="8086390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L" dirty="0"/>
          </a:p>
        </p:txBody>
      </p:sp>
      <p:sp>
        <p:nvSpPr>
          <p:cNvPr id="4" name="Slide Number Placeholder 3"/>
          <p:cNvSpPr>
            <a:spLocks noGrp="1"/>
          </p:cNvSpPr>
          <p:nvPr>
            <p:ph type="sldNum" sz="quarter" idx="5"/>
          </p:nvPr>
        </p:nvSpPr>
        <p:spPr/>
        <p:txBody>
          <a:bodyPr/>
          <a:lstStyle/>
          <a:p>
            <a:fld id="{F9CBD66E-E0D4-3F42-AAF9-B37A1890F3B7}" type="slidenum">
              <a:rPr lang="en-AL" smtClean="0"/>
              <a:t>6</a:t>
            </a:fld>
            <a:endParaRPr lang="en-AL"/>
          </a:p>
        </p:txBody>
      </p:sp>
    </p:spTree>
    <p:extLst>
      <p:ext uri="{BB962C8B-B14F-4D97-AF65-F5344CB8AC3E}">
        <p14:creationId xmlns:p14="http://schemas.microsoft.com/office/powerpoint/2010/main" val="18927967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L"/>
          </a:p>
        </p:txBody>
      </p:sp>
      <p:sp>
        <p:nvSpPr>
          <p:cNvPr id="4" name="Slide Number Placeholder 3"/>
          <p:cNvSpPr>
            <a:spLocks noGrp="1"/>
          </p:cNvSpPr>
          <p:nvPr>
            <p:ph type="sldNum" sz="quarter" idx="5"/>
          </p:nvPr>
        </p:nvSpPr>
        <p:spPr/>
        <p:txBody>
          <a:bodyPr/>
          <a:lstStyle/>
          <a:p>
            <a:fld id="{F9CBD66E-E0D4-3F42-AAF9-B37A1890F3B7}" type="slidenum">
              <a:rPr lang="en-AL" smtClean="0"/>
              <a:t>7</a:t>
            </a:fld>
            <a:endParaRPr lang="en-AL"/>
          </a:p>
        </p:txBody>
      </p:sp>
    </p:spTree>
    <p:extLst>
      <p:ext uri="{BB962C8B-B14F-4D97-AF65-F5344CB8AC3E}">
        <p14:creationId xmlns:p14="http://schemas.microsoft.com/office/powerpoint/2010/main" val="19519245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i="0" u="none" strike="noStrike" dirty="0">
                <a:solidFill>
                  <a:srgbClr val="898989"/>
                </a:solidFill>
                <a:effectLst/>
                <a:latin typeface="Lato" panose="020F0502020204030203" pitchFamily="34" charset="0"/>
              </a:rPr>
              <a:t>Tirana, 28 May 2021</a:t>
            </a:r>
            <a:r>
              <a:rPr lang="en-GB" b="0" i="0" u="none" strike="noStrike" dirty="0">
                <a:solidFill>
                  <a:srgbClr val="898989"/>
                </a:solidFill>
                <a:effectLst/>
                <a:latin typeface="Lato" panose="020F0502020204030203" pitchFamily="34" charset="0"/>
              </a:rPr>
              <a:t>. Today, the Administrative Court of Tirana has rejected as “fundamentally unfounded” the lawsuit for the development of HPP </a:t>
            </a:r>
            <a:r>
              <a:rPr lang="en-GB" b="0" i="0" u="none" strike="noStrike" dirty="0" err="1">
                <a:solidFill>
                  <a:srgbClr val="898989"/>
                </a:solidFill>
                <a:effectLst/>
                <a:latin typeface="Lato" panose="020F0502020204030203" pitchFamily="34" charset="0"/>
              </a:rPr>
              <a:t>Kalivaç</a:t>
            </a:r>
            <a:r>
              <a:rPr lang="en-GB" b="0" i="0" u="none" strike="noStrike" dirty="0">
                <a:solidFill>
                  <a:srgbClr val="898989"/>
                </a:solidFill>
                <a:effectLst/>
                <a:latin typeface="Lato" panose="020F0502020204030203" pitchFamily="34" charset="0"/>
              </a:rPr>
              <a:t> against the “Negative Environmental Statement” issued by the Ministry of Environment for the “Environmental Impact Assessment” served from the company. The Ministry and the National Environment Agency were joined and supported by the environmental organizations like EuroNatur, Riverwatch and EcoAlbania as well as 39 members of the local community affected by the </a:t>
            </a:r>
            <a:r>
              <a:rPr lang="en-GB" b="0" i="0" u="none" strike="noStrike" dirty="0" err="1">
                <a:solidFill>
                  <a:srgbClr val="898989"/>
                </a:solidFill>
                <a:effectLst/>
                <a:latin typeface="Lato" panose="020F0502020204030203" pitchFamily="34" charset="0"/>
              </a:rPr>
              <a:t>Kalivaçi</a:t>
            </a:r>
            <a:r>
              <a:rPr lang="en-GB" b="0" i="0" u="none" strike="noStrike" dirty="0">
                <a:solidFill>
                  <a:srgbClr val="898989"/>
                </a:solidFill>
                <a:effectLst/>
                <a:latin typeface="Lato" panose="020F0502020204030203" pitchFamily="34" charset="0"/>
              </a:rPr>
              <a:t> project.</a:t>
            </a:r>
            <a:endParaRPr lang="en-AL" dirty="0"/>
          </a:p>
          <a:p>
            <a:endParaRPr lang="en-AL" dirty="0"/>
          </a:p>
        </p:txBody>
      </p:sp>
      <p:sp>
        <p:nvSpPr>
          <p:cNvPr id="4" name="Slide Number Placeholder 3"/>
          <p:cNvSpPr>
            <a:spLocks noGrp="1"/>
          </p:cNvSpPr>
          <p:nvPr>
            <p:ph type="sldNum" sz="quarter" idx="5"/>
          </p:nvPr>
        </p:nvSpPr>
        <p:spPr/>
        <p:txBody>
          <a:bodyPr/>
          <a:lstStyle/>
          <a:p>
            <a:fld id="{F9CBD66E-E0D4-3F42-AAF9-B37A1890F3B7}" type="slidenum">
              <a:rPr lang="en-AL" smtClean="0"/>
              <a:t>11</a:t>
            </a:fld>
            <a:endParaRPr lang="en-AL"/>
          </a:p>
        </p:txBody>
      </p:sp>
    </p:spTree>
    <p:extLst>
      <p:ext uri="{BB962C8B-B14F-4D97-AF65-F5344CB8AC3E}">
        <p14:creationId xmlns:p14="http://schemas.microsoft.com/office/powerpoint/2010/main" val="12402589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L" sz="1200" b="1" kern="1200" dirty="0">
                <a:solidFill>
                  <a:schemeClr val="tx1"/>
                </a:solidFill>
                <a:effectLst/>
                <a:latin typeface="+mn-lt"/>
                <a:ea typeface="+mn-ea"/>
                <a:cs typeface="+mn-cs"/>
              </a:rPr>
              <a:t>Tepelena/Brataj Albania, Vienna, Radolfzell, June 3, 2021. </a:t>
            </a:r>
            <a:r>
              <a:rPr lang="en-AL" sz="1200" kern="1200" dirty="0">
                <a:solidFill>
                  <a:schemeClr val="tx1"/>
                </a:solidFill>
                <a:effectLst/>
                <a:latin typeface="+mn-lt"/>
                <a:ea typeface="+mn-ea"/>
                <a:cs typeface="+mn-cs"/>
              </a:rPr>
              <a:t>From May 29 to June 6, a group of scientists from Austria, Albania, Italy and Germany, collected multidisciplinary data from the two major Vjosa tributaries Shushica and Bence. This research week is a follow-up of a comparable undertaking at the Vjosa in 2017 (HYPERLINK), which contributed substantially to our success in establishing the ecological value of the Vjosa, fending off the hydropower projects (HPP) and the designation as a protected area.</a:t>
            </a:r>
          </a:p>
          <a:p>
            <a:endParaRPr lang="en-AL" dirty="0"/>
          </a:p>
        </p:txBody>
      </p:sp>
      <p:sp>
        <p:nvSpPr>
          <p:cNvPr id="4" name="Slide Number Placeholder 3"/>
          <p:cNvSpPr>
            <a:spLocks noGrp="1"/>
          </p:cNvSpPr>
          <p:nvPr>
            <p:ph type="sldNum" sz="quarter" idx="5"/>
          </p:nvPr>
        </p:nvSpPr>
        <p:spPr/>
        <p:txBody>
          <a:bodyPr/>
          <a:lstStyle/>
          <a:p>
            <a:fld id="{F9CBD66E-E0D4-3F42-AAF9-B37A1890F3B7}" type="slidenum">
              <a:rPr lang="en-AL" smtClean="0"/>
              <a:t>12</a:t>
            </a:fld>
            <a:endParaRPr lang="en-AL"/>
          </a:p>
        </p:txBody>
      </p:sp>
    </p:spTree>
    <p:extLst>
      <p:ext uri="{BB962C8B-B14F-4D97-AF65-F5344CB8AC3E}">
        <p14:creationId xmlns:p14="http://schemas.microsoft.com/office/powerpoint/2010/main" val="10305578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L" dirty="0"/>
          </a:p>
        </p:txBody>
      </p:sp>
      <p:sp>
        <p:nvSpPr>
          <p:cNvPr id="4" name="Slide Number Placeholder 3"/>
          <p:cNvSpPr>
            <a:spLocks noGrp="1"/>
          </p:cNvSpPr>
          <p:nvPr>
            <p:ph type="sldNum" sz="quarter" idx="5"/>
          </p:nvPr>
        </p:nvSpPr>
        <p:spPr/>
        <p:txBody>
          <a:bodyPr/>
          <a:lstStyle/>
          <a:p>
            <a:fld id="{F9CBD66E-E0D4-3F42-AAF9-B37A1890F3B7}" type="slidenum">
              <a:rPr lang="en-AL" smtClean="0"/>
              <a:t>13</a:t>
            </a:fld>
            <a:endParaRPr lang="en-AL"/>
          </a:p>
        </p:txBody>
      </p:sp>
    </p:spTree>
    <p:extLst>
      <p:ext uri="{BB962C8B-B14F-4D97-AF65-F5344CB8AC3E}">
        <p14:creationId xmlns:p14="http://schemas.microsoft.com/office/powerpoint/2010/main" val="20931811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EFF6D-11F9-DC4E-BEE8-E514AD17C71A}"/>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AL"/>
          </a:p>
        </p:txBody>
      </p:sp>
      <p:sp>
        <p:nvSpPr>
          <p:cNvPr id="3" name="Subtitle 2">
            <a:extLst>
              <a:ext uri="{FF2B5EF4-FFF2-40B4-BE49-F238E27FC236}">
                <a16:creationId xmlns:a16="http://schemas.microsoft.com/office/drawing/2014/main" id="{A2B15338-B9DB-294A-B975-4FC27E5A878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AL"/>
          </a:p>
        </p:txBody>
      </p:sp>
      <p:sp>
        <p:nvSpPr>
          <p:cNvPr id="4" name="Date Placeholder 3">
            <a:extLst>
              <a:ext uri="{FF2B5EF4-FFF2-40B4-BE49-F238E27FC236}">
                <a16:creationId xmlns:a16="http://schemas.microsoft.com/office/drawing/2014/main" id="{3BA5687C-E3F7-6C4D-AD96-ADD6F71CA9D5}"/>
              </a:ext>
            </a:extLst>
          </p:cNvPr>
          <p:cNvSpPr>
            <a:spLocks noGrp="1"/>
          </p:cNvSpPr>
          <p:nvPr>
            <p:ph type="dt" sz="half" idx="10"/>
          </p:nvPr>
        </p:nvSpPr>
        <p:spPr/>
        <p:txBody>
          <a:bodyPr/>
          <a:lstStyle/>
          <a:p>
            <a:fld id="{38065105-7020-3740-8EA1-D6B0784F97F3}" type="datetimeFigureOut">
              <a:rPr lang="en-AL" smtClean="0"/>
              <a:t>30.11.21</a:t>
            </a:fld>
            <a:endParaRPr lang="en-AL"/>
          </a:p>
        </p:txBody>
      </p:sp>
      <p:sp>
        <p:nvSpPr>
          <p:cNvPr id="5" name="Footer Placeholder 4">
            <a:extLst>
              <a:ext uri="{FF2B5EF4-FFF2-40B4-BE49-F238E27FC236}">
                <a16:creationId xmlns:a16="http://schemas.microsoft.com/office/drawing/2014/main" id="{779A8361-500C-1B40-8D7C-6B51856AA45E}"/>
              </a:ext>
            </a:extLst>
          </p:cNvPr>
          <p:cNvSpPr>
            <a:spLocks noGrp="1"/>
          </p:cNvSpPr>
          <p:nvPr>
            <p:ph type="ftr" sz="quarter" idx="11"/>
          </p:nvPr>
        </p:nvSpPr>
        <p:spPr/>
        <p:txBody>
          <a:bodyPr/>
          <a:lstStyle/>
          <a:p>
            <a:endParaRPr lang="en-AL"/>
          </a:p>
        </p:txBody>
      </p:sp>
      <p:sp>
        <p:nvSpPr>
          <p:cNvPr id="6" name="Slide Number Placeholder 5">
            <a:extLst>
              <a:ext uri="{FF2B5EF4-FFF2-40B4-BE49-F238E27FC236}">
                <a16:creationId xmlns:a16="http://schemas.microsoft.com/office/drawing/2014/main" id="{E0C3782D-E8BF-3741-9083-9E3845AEC397}"/>
              </a:ext>
            </a:extLst>
          </p:cNvPr>
          <p:cNvSpPr>
            <a:spLocks noGrp="1"/>
          </p:cNvSpPr>
          <p:nvPr>
            <p:ph type="sldNum" sz="quarter" idx="12"/>
          </p:nvPr>
        </p:nvSpPr>
        <p:spPr/>
        <p:txBody>
          <a:bodyPr/>
          <a:lstStyle/>
          <a:p>
            <a:fld id="{A3934735-2235-EF49-B0A8-3A1A61818B0B}" type="slidenum">
              <a:rPr lang="en-AL" smtClean="0"/>
              <a:t>‹#›</a:t>
            </a:fld>
            <a:endParaRPr lang="en-AL"/>
          </a:p>
        </p:txBody>
      </p:sp>
    </p:spTree>
    <p:extLst>
      <p:ext uri="{BB962C8B-B14F-4D97-AF65-F5344CB8AC3E}">
        <p14:creationId xmlns:p14="http://schemas.microsoft.com/office/powerpoint/2010/main" val="242723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9CA366-CF3D-1D48-8122-DCD4F56CA29E}"/>
              </a:ext>
            </a:extLst>
          </p:cNvPr>
          <p:cNvSpPr>
            <a:spLocks noGrp="1"/>
          </p:cNvSpPr>
          <p:nvPr>
            <p:ph type="title"/>
          </p:nvPr>
        </p:nvSpPr>
        <p:spPr/>
        <p:txBody>
          <a:bodyPr/>
          <a:lstStyle/>
          <a:p>
            <a:r>
              <a:rPr lang="en-GB"/>
              <a:t>Click to edit Master title style</a:t>
            </a:r>
            <a:endParaRPr lang="en-AL"/>
          </a:p>
        </p:txBody>
      </p:sp>
      <p:sp>
        <p:nvSpPr>
          <p:cNvPr id="3" name="Vertical Text Placeholder 2">
            <a:extLst>
              <a:ext uri="{FF2B5EF4-FFF2-40B4-BE49-F238E27FC236}">
                <a16:creationId xmlns:a16="http://schemas.microsoft.com/office/drawing/2014/main" id="{8A4F9E52-4E86-2648-BB69-E6DE203CD08A}"/>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L"/>
          </a:p>
        </p:txBody>
      </p:sp>
      <p:sp>
        <p:nvSpPr>
          <p:cNvPr id="4" name="Date Placeholder 3">
            <a:extLst>
              <a:ext uri="{FF2B5EF4-FFF2-40B4-BE49-F238E27FC236}">
                <a16:creationId xmlns:a16="http://schemas.microsoft.com/office/drawing/2014/main" id="{B82D7898-4D73-3749-AC5D-56AA0CA09F71}"/>
              </a:ext>
            </a:extLst>
          </p:cNvPr>
          <p:cNvSpPr>
            <a:spLocks noGrp="1"/>
          </p:cNvSpPr>
          <p:nvPr>
            <p:ph type="dt" sz="half" idx="10"/>
          </p:nvPr>
        </p:nvSpPr>
        <p:spPr/>
        <p:txBody>
          <a:bodyPr/>
          <a:lstStyle/>
          <a:p>
            <a:fld id="{38065105-7020-3740-8EA1-D6B0784F97F3}" type="datetimeFigureOut">
              <a:rPr lang="en-AL" smtClean="0"/>
              <a:t>30.11.21</a:t>
            </a:fld>
            <a:endParaRPr lang="en-AL"/>
          </a:p>
        </p:txBody>
      </p:sp>
      <p:sp>
        <p:nvSpPr>
          <p:cNvPr id="5" name="Footer Placeholder 4">
            <a:extLst>
              <a:ext uri="{FF2B5EF4-FFF2-40B4-BE49-F238E27FC236}">
                <a16:creationId xmlns:a16="http://schemas.microsoft.com/office/drawing/2014/main" id="{3667A48C-2C8B-784F-B024-EF9403EAF2E3}"/>
              </a:ext>
            </a:extLst>
          </p:cNvPr>
          <p:cNvSpPr>
            <a:spLocks noGrp="1"/>
          </p:cNvSpPr>
          <p:nvPr>
            <p:ph type="ftr" sz="quarter" idx="11"/>
          </p:nvPr>
        </p:nvSpPr>
        <p:spPr/>
        <p:txBody>
          <a:bodyPr/>
          <a:lstStyle/>
          <a:p>
            <a:endParaRPr lang="en-AL"/>
          </a:p>
        </p:txBody>
      </p:sp>
      <p:sp>
        <p:nvSpPr>
          <p:cNvPr id="6" name="Slide Number Placeholder 5">
            <a:extLst>
              <a:ext uri="{FF2B5EF4-FFF2-40B4-BE49-F238E27FC236}">
                <a16:creationId xmlns:a16="http://schemas.microsoft.com/office/drawing/2014/main" id="{B558BCC9-E9A4-6C46-880C-5E54EC6A569D}"/>
              </a:ext>
            </a:extLst>
          </p:cNvPr>
          <p:cNvSpPr>
            <a:spLocks noGrp="1"/>
          </p:cNvSpPr>
          <p:nvPr>
            <p:ph type="sldNum" sz="quarter" idx="12"/>
          </p:nvPr>
        </p:nvSpPr>
        <p:spPr/>
        <p:txBody>
          <a:bodyPr/>
          <a:lstStyle/>
          <a:p>
            <a:fld id="{A3934735-2235-EF49-B0A8-3A1A61818B0B}" type="slidenum">
              <a:rPr lang="en-AL" smtClean="0"/>
              <a:t>‹#›</a:t>
            </a:fld>
            <a:endParaRPr lang="en-AL"/>
          </a:p>
        </p:txBody>
      </p:sp>
    </p:spTree>
    <p:extLst>
      <p:ext uri="{BB962C8B-B14F-4D97-AF65-F5344CB8AC3E}">
        <p14:creationId xmlns:p14="http://schemas.microsoft.com/office/powerpoint/2010/main" val="201343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C2F567-C848-7643-BA68-71391EE49C0B}"/>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AL"/>
          </a:p>
        </p:txBody>
      </p:sp>
      <p:sp>
        <p:nvSpPr>
          <p:cNvPr id="3" name="Vertical Text Placeholder 2">
            <a:extLst>
              <a:ext uri="{FF2B5EF4-FFF2-40B4-BE49-F238E27FC236}">
                <a16:creationId xmlns:a16="http://schemas.microsoft.com/office/drawing/2014/main" id="{847F67D3-8F87-E440-893F-62C27A08E23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L"/>
          </a:p>
        </p:txBody>
      </p:sp>
      <p:sp>
        <p:nvSpPr>
          <p:cNvPr id="4" name="Date Placeholder 3">
            <a:extLst>
              <a:ext uri="{FF2B5EF4-FFF2-40B4-BE49-F238E27FC236}">
                <a16:creationId xmlns:a16="http://schemas.microsoft.com/office/drawing/2014/main" id="{9A98E36A-E68D-5841-835C-4E3C6AC4B5CC}"/>
              </a:ext>
            </a:extLst>
          </p:cNvPr>
          <p:cNvSpPr>
            <a:spLocks noGrp="1"/>
          </p:cNvSpPr>
          <p:nvPr>
            <p:ph type="dt" sz="half" idx="10"/>
          </p:nvPr>
        </p:nvSpPr>
        <p:spPr/>
        <p:txBody>
          <a:bodyPr/>
          <a:lstStyle/>
          <a:p>
            <a:fld id="{38065105-7020-3740-8EA1-D6B0784F97F3}" type="datetimeFigureOut">
              <a:rPr lang="en-AL" smtClean="0"/>
              <a:t>30.11.21</a:t>
            </a:fld>
            <a:endParaRPr lang="en-AL"/>
          </a:p>
        </p:txBody>
      </p:sp>
      <p:sp>
        <p:nvSpPr>
          <p:cNvPr id="5" name="Footer Placeholder 4">
            <a:extLst>
              <a:ext uri="{FF2B5EF4-FFF2-40B4-BE49-F238E27FC236}">
                <a16:creationId xmlns:a16="http://schemas.microsoft.com/office/drawing/2014/main" id="{C493EE2C-B518-FD4F-A733-69361D8F055D}"/>
              </a:ext>
            </a:extLst>
          </p:cNvPr>
          <p:cNvSpPr>
            <a:spLocks noGrp="1"/>
          </p:cNvSpPr>
          <p:nvPr>
            <p:ph type="ftr" sz="quarter" idx="11"/>
          </p:nvPr>
        </p:nvSpPr>
        <p:spPr/>
        <p:txBody>
          <a:bodyPr/>
          <a:lstStyle/>
          <a:p>
            <a:endParaRPr lang="en-AL"/>
          </a:p>
        </p:txBody>
      </p:sp>
      <p:sp>
        <p:nvSpPr>
          <p:cNvPr id="6" name="Slide Number Placeholder 5">
            <a:extLst>
              <a:ext uri="{FF2B5EF4-FFF2-40B4-BE49-F238E27FC236}">
                <a16:creationId xmlns:a16="http://schemas.microsoft.com/office/drawing/2014/main" id="{8780A49D-8939-7D47-A6F3-369A36421FB3}"/>
              </a:ext>
            </a:extLst>
          </p:cNvPr>
          <p:cNvSpPr>
            <a:spLocks noGrp="1"/>
          </p:cNvSpPr>
          <p:nvPr>
            <p:ph type="sldNum" sz="quarter" idx="12"/>
          </p:nvPr>
        </p:nvSpPr>
        <p:spPr/>
        <p:txBody>
          <a:bodyPr/>
          <a:lstStyle/>
          <a:p>
            <a:fld id="{A3934735-2235-EF49-B0A8-3A1A61818B0B}" type="slidenum">
              <a:rPr lang="en-AL" smtClean="0"/>
              <a:t>‹#›</a:t>
            </a:fld>
            <a:endParaRPr lang="en-AL"/>
          </a:p>
        </p:txBody>
      </p:sp>
    </p:spTree>
    <p:extLst>
      <p:ext uri="{BB962C8B-B14F-4D97-AF65-F5344CB8AC3E}">
        <p14:creationId xmlns:p14="http://schemas.microsoft.com/office/powerpoint/2010/main" val="28247946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4AE1A-85FD-9F4D-8D76-5623EB696276}"/>
              </a:ext>
            </a:extLst>
          </p:cNvPr>
          <p:cNvSpPr>
            <a:spLocks noGrp="1"/>
          </p:cNvSpPr>
          <p:nvPr>
            <p:ph type="title"/>
          </p:nvPr>
        </p:nvSpPr>
        <p:spPr/>
        <p:txBody>
          <a:bodyPr/>
          <a:lstStyle/>
          <a:p>
            <a:r>
              <a:rPr lang="en-GB"/>
              <a:t>Click to edit Master title style</a:t>
            </a:r>
            <a:endParaRPr lang="en-AL"/>
          </a:p>
        </p:txBody>
      </p:sp>
      <p:sp>
        <p:nvSpPr>
          <p:cNvPr id="3" name="Content Placeholder 2">
            <a:extLst>
              <a:ext uri="{FF2B5EF4-FFF2-40B4-BE49-F238E27FC236}">
                <a16:creationId xmlns:a16="http://schemas.microsoft.com/office/drawing/2014/main" id="{19B9D008-B095-D74E-8E19-7E256C8AF33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L"/>
          </a:p>
        </p:txBody>
      </p:sp>
      <p:sp>
        <p:nvSpPr>
          <p:cNvPr id="4" name="Date Placeholder 3">
            <a:extLst>
              <a:ext uri="{FF2B5EF4-FFF2-40B4-BE49-F238E27FC236}">
                <a16:creationId xmlns:a16="http://schemas.microsoft.com/office/drawing/2014/main" id="{72DEAEAF-8ACD-6144-A55B-300C45667A39}"/>
              </a:ext>
            </a:extLst>
          </p:cNvPr>
          <p:cNvSpPr>
            <a:spLocks noGrp="1"/>
          </p:cNvSpPr>
          <p:nvPr>
            <p:ph type="dt" sz="half" idx="10"/>
          </p:nvPr>
        </p:nvSpPr>
        <p:spPr/>
        <p:txBody>
          <a:bodyPr/>
          <a:lstStyle/>
          <a:p>
            <a:fld id="{38065105-7020-3740-8EA1-D6B0784F97F3}" type="datetimeFigureOut">
              <a:rPr lang="en-AL" smtClean="0"/>
              <a:t>30.11.21</a:t>
            </a:fld>
            <a:endParaRPr lang="en-AL"/>
          </a:p>
        </p:txBody>
      </p:sp>
      <p:sp>
        <p:nvSpPr>
          <p:cNvPr id="5" name="Footer Placeholder 4">
            <a:extLst>
              <a:ext uri="{FF2B5EF4-FFF2-40B4-BE49-F238E27FC236}">
                <a16:creationId xmlns:a16="http://schemas.microsoft.com/office/drawing/2014/main" id="{36DEA79F-1100-4D45-9340-636CEDC39F49}"/>
              </a:ext>
            </a:extLst>
          </p:cNvPr>
          <p:cNvSpPr>
            <a:spLocks noGrp="1"/>
          </p:cNvSpPr>
          <p:nvPr>
            <p:ph type="ftr" sz="quarter" idx="11"/>
          </p:nvPr>
        </p:nvSpPr>
        <p:spPr/>
        <p:txBody>
          <a:bodyPr/>
          <a:lstStyle/>
          <a:p>
            <a:endParaRPr lang="en-AL"/>
          </a:p>
        </p:txBody>
      </p:sp>
      <p:sp>
        <p:nvSpPr>
          <p:cNvPr id="6" name="Slide Number Placeholder 5">
            <a:extLst>
              <a:ext uri="{FF2B5EF4-FFF2-40B4-BE49-F238E27FC236}">
                <a16:creationId xmlns:a16="http://schemas.microsoft.com/office/drawing/2014/main" id="{606A369E-B8A8-0F47-83C9-F6E2AEB6573C}"/>
              </a:ext>
            </a:extLst>
          </p:cNvPr>
          <p:cNvSpPr>
            <a:spLocks noGrp="1"/>
          </p:cNvSpPr>
          <p:nvPr>
            <p:ph type="sldNum" sz="quarter" idx="12"/>
          </p:nvPr>
        </p:nvSpPr>
        <p:spPr/>
        <p:txBody>
          <a:bodyPr/>
          <a:lstStyle/>
          <a:p>
            <a:fld id="{A3934735-2235-EF49-B0A8-3A1A61818B0B}" type="slidenum">
              <a:rPr lang="en-AL" smtClean="0"/>
              <a:t>‹#›</a:t>
            </a:fld>
            <a:endParaRPr lang="en-AL"/>
          </a:p>
        </p:txBody>
      </p:sp>
    </p:spTree>
    <p:extLst>
      <p:ext uri="{BB962C8B-B14F-4D97-AF65-F5344CB8AC3E}">
        <p14:creationId xmlns:p14="http://schemas.microsoft.com/office/powerpoint/2010/main" val="4350342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12120-8C0C-8F4F-8831-F23C35F005E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AL"/>
          </a:p>
        </p:txBody>
      </p:sp>
      <p:sp>
        <p:nvSpPr>
          <p:cNvPr id="3" name="Text Placeholder 2">
            <a:extLst>
              <a:ext uri="{FF2B5EF4-FFF2-40B4-BE49-F238E27FC236}">
                <a16:creationId xmlns:a16="http://schemas.microsoft.com/office/drawing/2014/main" id="{45251755-4979-EE47-B582-CDBFA15AC3B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BDCADE1D-0D8D-9745-ACC9-6F94E054838D}"/>
              </a:ext>
            </a:extLst>
          </p:cNvPr>
          <p:cNvSpPr>
            <a:spLocks noGrp="1"/>
          </p:cNvSpPr>
          <p:nvPr>
            <p:ph type="dt" sz="half" idx="10"/>
          </p:nvPr>
        </p:nvSpPr>
        <p:spPr/>
        <p:txBody>
          <a:bodyPr/>
          <a:lstStyle/>
          <a:p>
            <a:fld id="{38065105-7020-3740-8EA1-D6B0784F97F3}" type="datetimeFigureOut">
              <a:rPr lang="en-AL" smtClean="0"/>
              <a:t>30.11.21</a:t>
            </a:fld>
            <a:endParaRPr lang="en-AL"/>
          </a:p>
        </p:txBody>
      </p:sp>
      <p:sp>
        <p:nvSpPr>
          <p:cNvPr id="5" name="Footer Placeholder 4">
            <a:extLst>
              <a:ext uri="{FF2B5EF4-FFF2-40B4-BE49-F238E27FC236}">
                <a16:creationId xmlns:a16="http://schemas.microsoft.com/office/drawing/2014/main" id="{633CF08D-5670-224B-882E-FC83058B9FC1}"/>
              </a:ext>
            </a:extLst>
          </p:cNvPr>
          <p:cNvSpPr>
            <a:spLocks noGrp="1"/>
          </p:cNvSpPr>
          <p:nvPr>
            <p:ph type="ftr" sz="quarter" idx="11"/>
          </p:nvPr>
        </p:nvSpPr>
        <p:spPr/>
        <p:txBody>
          <a:bodyPr/>
          <a:lstStyle/>
          <a:p>
            <a:endParaRPr lang="en-AL"/>
          </a:p>
        </p:txBody>
      </p:sp>
      <p:sp>
        <p:nvSpPr>
          <p:cNvPr id="6" name="Slide Number Placeholder 5">
            <a:extLst>
              <a:ext uri="{FF2B5EF4-FFF2-40B4-BE49-F238E27FC236}">
                <a16:creationId xmlns:a16="http://schemas.microsoft.com/office/drawing/2014/main" id="{61914A34-42F4-1648-873F-DDCC585638D5}"/>
              </a:ext>
            </a:extLst>
          </p:cNvPr>
          <p:cNvSpPr>
            <a:spLocks noGrp="1"/>
          </p:cNvSpPr>
          <p:nvPr>
            <p:ph type="sldNum" sz="quarter" idx="12"/>
          </p:nvPr>
        </p:nvSpPr>
        <p:spPr/>
        <p:txBody>
          <a:bodyPr/>
          <a:lstStyle/>
          <a:p>
            <a:fld id="{A3934735-2235-EF49-B0A8-3A1A61818B0B}" type="slidenum">
              <a:rPr lang="en-AL" smtClean="0"/>
              <a:t>‹#›</a:t>
            </a:fld>
            <a:endParaRPr lang="en-AL"/>
          </a:p>
        </p:txBody>
      </p:sp>
    </p:spTree>
    <p:extLst>
      <p:ext uri="{BB962C8B-B14F-4D97-AF65-F5344CB8AC3E}">
        <p14:creationId xmlns:p14="http://schemas.microsoft.com/office/powerpoint/2010/main" val="4832728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97507-5C5C-2742-B6DD-089CE1095015}"/>
              </a:ext>
            </a:extLst>
          </p:cNvPr>
          <p:cNvSpPr>
            <a:spLocks noGrp="1"/>
          </p:cNvSpPr>
          <p:nvPr>
            <p:ph type="title"/>
          </p:nvPr>
        </p:nvSpPr>
        <p:spPr/>
        <p:txBody>
          <a:bodyPr/>
          <a:lstStyle/>
          <a:p>
            <a:r>
              <a:rPr lang="en-GB"/>
              <a:t>Click to edit Master title style</a:t>
            </a:r>
            <a:endParaRPr lang="en-AL"/>
          </a:p>
        </p:txBody>
      </p:sp>
      <p:sp>
        <p:nvSpPr>
          <p:cNvPr id="3" name="Content Placeholder 2">
            <a:extLst>
              <a:ext uri="{FF2B5EF4-FFF2-40B4-BE49-F238E27FC236}">
                <a16:creationId xmlns:a16="http://schemas.microsoft.com/office/drawing/2014/main" id="{AF9ABCCB-C0DA-9C4E-9503-FE24D383A26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L"/>
          </a:p>
        </p:txBody>
      </p:sp>
      <p:sp>
        <p:nvSpPr>
          <p:cNvPr id="4" name="Content Placeholder 3">
            <a:extLst>
              <a:ext uri="{FF2B5EF4-FFF2-40B4-BE49-F238E27FC236}">
                <a16:creationId xmlns:a16="http://schemas.microsoft.com/office/drawing/2014/main" id="{AF6BE518-EB94-AC46-B455-2D9102A9E0D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L"/>
          </a:p>
        </p:txBody>
      </p:sp>
      <p:sp>
        <p:nvSpPr>
          <p:cNvPr id="5" name="Date Placeholder 4">
            <a:extLst>
              <a:ext uri="{FF2B5EF4-FFF2-40B4-BE49-F238E27FC236}">
                <a16:creationId xmlns:a16="http://schemas.microsoft.com/office/drawing/2014/main" id="{CDDE5A62-E7FA-2649-AFDC-4285B70DC560}"/>
              </a:ext>
            </a:extLst>
          </p:cNvPr>
          <p:cNvSpPr>
            <a:spLocks noGrp="1"/>
          </p:cNvSpPr>
          <p:nvPr>
            <p:ph type="dt" sz="half" idx="10"/>
          </p:nvPr>
        </p:nvSpPr>
        <p:spPr/>
        <p:txBody>
          <a:bodyPr/>
          <a:lstStyle/>
          <a:p>
            <a:fld id="{38065105-7020-3740-8EA1-D6B0784F97F3}" type="datetimeFigureOut">
              <a:rPr lang="en-AL" smtClean="0"/>
              <a:t>30.11.21</a:t>
            </a:fld>
            <a:endParaRPr lang="en-AL"/>
          </a:p>
        </p:txBody>
      </p:sp>
      <p:sp>
        <p:nvSpPr>
          <p:cNvPr id="6" name="Footer Placeholder 5">
            <a:extLst>
              <a:ext uri="{FF2B5EF4-FFF2-40B4-BE49-F238E27FC236}">
                <a16:creationId xmlns:a16="http://schemas.microsoft.com/office/drawing/2014/main" id="{9B2E825E-B36F-A145-987B-7C4C85A97931}"/>
              </a:ext>
            </a:extLst>
          </p:cNvPr>
          <p:cNvSpPr>
            <a:spLocks noGrp="1"/>
          </p:cNvSpPr>
          <p:nvPr>
            <p:ph type="ftr" sz="quarter" idx="11"/>
          </p:nvPr>
        </p:nvSpPr>
        <p:spPr/>
        <p:txBody>
          <a:bodyPr/>
          <a:lstStyle/>
          <a:p>
            <a:endParaRPr lang="en-AL"/>
          </a:p>
        </p:txBody>
      </p:sp>
      <p:sp>
        <p:nvSpPr>
          <p:cNvPr id="7" name="Slide Number Placeholder 6">
            <a:extLst>
              <a:ext uri="{FF2B5EF4-FFF2-40B4-BE49-F238E27FC236}">
                <a16:creationId xmlns:a16="http://schemas.microsoft.com/office/drawing/2014/main" id="{4B83B29A-4252-C540-87B8-23EAD557F33D}"/>
              </a:ext>
            </a:extLst>
          </p:cNvPr>
          <p:cNvSpPr>
            <a:spLocks noGrp="1"/>
          </p:cNvSpPr>
          <p:nvPr>
            <p:ph type="sldNum" sz="quarter" idx="12"/>
          </p:nvPr>
        </p:nvSpPr>
        <p:spPr/>
        <p:txBody>
          <a:bodyPr/>
          <a:lstStyle/>
          <a:p>
            <a:fld id="{A3934735-2235-EF49-B0A8-3A1A61818B0B}" type="slidenum">
              <a:rPr lang="en-AL" smtClean="0"/>
              <a:t>‹#›</a:t>
            </a:fld>
            <a:endParaRPr lang="en-AL"/>
          </a:p>
        </p:txBody>
      </p:sp>
    </p:spTree>
    <p:extLst>
      <p:ext uri="{BB962C8B-B14F-4D97-AF65-F5344CB8AC3E}">
        <p14:creationId xmlns:p14="http://schemas.microsoft.com/office/powerpoint/2010/main" val="2821049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B3F99-3593-364F-B061-6AFE0958E076}"/>
              </a:ext>
            </a:extLst>
          </p:cNvPr>
          <p:cNvSpPr>
            <a:spLocks noGrp="1"/>
          </p:cNvSpPr>
          <p:nvPr>
            <p:ph type="title"/>
          </p:nvPr>
        </p:nvSpPr>
        <p:spPr>
          <a:xfrm>
            <a:off x="839788" y="365125"/>
            <a:ext cx="10515600" cy="1325563"/>
          </a:xfrm>
        </p:spPr>
        <p:txBody>
          <a:bodyPr/>
          <a:lstStyle/>
          <a:p>
            <a:r>
              <a:rPr lang="en-GB"/>
              <a:t>Click to edit Master title style</a:t>
            </a:r>
            <a:endParaRPr lang="en-AL"/>
          </a:p>
        </p:txBody>
      </p:sp>
      <p:sp>
        <p:nvSpPr>
          <p:cNvPr id="3" name="Text Placeholder 2">
            <a:extLst>
              <a:ext uri="{FF2B5EF4-FFF2-40B4-BE49-F238E27FC236}">
                <a16:creationId xmlns:a16="http://schemas.microsoft.com/office/drawing/2014/main" id="{88E152C2-3A59-5344-9035-DEB3BB05D42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80C054A6-78FF-0046-B45E-8AA8824B758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L"/>
          </a:p>
        </p:txBody>
      </p:sp>
      <p:sp>
        <p:nvSpPr>
          <p:cNvPr id="5" name="Text Placeholder 4">
            <a:extLst>
              <a:ext uri="{FF2B5EF4-FFF2-40B4-BE49-F238E27FC236}">
                <a16:creationId xmlns:a16="http://schemas.microsoft.com/office/drawing/2014/main" id="{16687E33-8E73-9044-93A3-4F31BD8E22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68513D7E-8719-184C-9221-39119E02DC41}"/>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L"/>
          </a:p>
        </p:txBody>
      </p:sp>
      <p:sp>
        <p:nvSpPr>
          <p:cNvPr id="7" name="Date Placeholder 6">
            <a:extLst>
              <a:ext uri="{FF2B5EF4-FFF2-40B4-BE49-F238E27FC236}">
                <a16:creationId xmlns:a16="http://schemas.microsoft.com/office/drawing/2014/main" id="{248B1B37-D1E0-2C49-8EEE-8D451C5F6376}"/>
              </a:ext>
            </a:extLst>
          </p:cNvPr>
          <p:cNvSpPr>
            <a:spLocks noGrp="1"/>
          </p:cNvSpPr>
          <p:nvPr>
            <p:ph type="dt" sz="half" idx="10"/>
          </p:nvPr>
        </p:nvSpPr>
        <p:spPr/>
        <p:txBody>
          <a:bodyPr/>
          <a:lstStyle/>
          <a:p>
            <a:fld id="{38065105-7020-3740-8EA1-D6B0784F97F3}" type="datetimeFigureOut">
              <a:rPr lang="en-AL" smtClean="0"/>
              <a:t>30.11.21</a:t>
            </a:fld>
            <a:endParaRPr lang="en-AL"/>
          </a:p>
        </p:txBody>
      </p:sp>
      <p:sp>
        <p:nvSpPr>
          <p:cNvPr id="8" name="Footer Placeholder 7">
            <a:extLst>
              <a:ext uri="{FF2B5EF4-FFF2-40B4-BE49-F238E27FC236}">
                <a16:creationId xmlns:a16="http://schemas.microsoft.com/office/drawing/2014/main" id="{F8359924-C1C1-3D4A-BF91-B522440A16E1}"/>
              </a:ext>
            </a:extLst>
          </p:cNvPr>
          <p:cNvSpPr>
            <a:spLocks noGrp="1"/>
          </p:cNvSpPr>
          <p:nvPr>
            <p:ph type="ftr" sz="quarter" idx="11"/>
          </p:nvPr>
        </p:nvSpPr>
        <p:spPr/>
        <p:txBody>
          <a:bodyPr/>
          <a:lstStyle/>
          <a:p>
            <a:endParaRPr lang="en-AL"/>
          </a:p>
        </p:txBody>
      </p:sp>
      <p:sp>
        <p:nvSpPr>
          <p:cNvPr id="9" name="Slide Number Placeholder 8">
            <a:extLst>
              <a:ext uri="{FF2B5EF4-FFF2-40B4-BE49-F238E27FC236}">
                <a16:creationId xmlns:a16="http://schemas.microsoft.com/office/drawing/2014/main" id="{F0A547CE-12F9-C549-8781-28D6397945D6}"/>
              </a:ext>
            </a:extLst>
          </p:cNvPr>
          <p:cNvSpPr>
            <a:spLocks noGrp="1"/>
          </p:cNvSpPr>
          <p:nvPr>
            <p:ph type="sldNum" sz="quarter" idx="12"/>
          </p:nvPr>
        </p:nvSpPr>
        <p:spPr/>
        <p:txBody>
          <a:bodyPr/>
          <a:lstStyle/>
          <a:p>
            <a:fld id="{A3934735-2235-EF49-B0A8-3A1A61818B0B}" type="slidenum">
              <a:rPr lang="en-AL" smtClean="0"/>
              <a:t>‹#›</a:t>
            </a:fld>
            <a:endParaRPr lang="en-AL"/>
          </a:p>
        </p:txBody>
      </p:sp>
    </p:spTree>
    <p:extLst>
      <p:ext uri="{BB962C8B-B14F-4D97-AF65-F5344CB8AC3E}">
        <p14:creationId xmlns:p14="http://schemas.microsoft.com/office/powerpoint/2010/main" val="2564423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14433-6AE0-D144-8204-96C68A1D61B1}"/>
              </a:ext>
            </a:extLst>
          </p:cNvPr>
          <p:cNvSpPr>
            <a:spLocks noGrp="1"/>
          </p:cNvSpPr>
          <p:nvPr>
            <p:ph type="title"/>
          </p:nvPr>
        </p:nvSpPr>
        <p:spPr/>
        <p:txBody>
          <a:bodyPr/>
          <a:lstStyle/>
          <a:p>
            <a:r>
              <a:rPr lang="en-GB"/>
              <a:t>Click to edit Master title style</a:t>
            </a:r>
            <a:endParaRPr lang="en-AL"/>
          </a:p>
        </p:txBody>
      </p:sp>
      <p:sp>
        <p:nvSpPr>
          <p:cNvPr id="3" name="Date Placeholder 2">
            <a:extLst>
              <a:ext uri="{FF2B5EF4-FFF2-40B4-BE49-F238E27FC236}">
                <a16:creationId xmlns:a16="http://schemas.microsoft.com/office/drawing/2014/main" id="{B850468C-2187-AD45-840A-5DD1BA71C9A7}"/>
              </a:ext>
            </a:extLst>
          </p:cNvPr>
          <p:cNvSpPr>
            <a:spLocks noGrp="1"/>
          </p:cNvSpPr>
          <p:nvPr>
            <p:ph type="dt" sz="half" idx="10"/>
          </p:nvPr>
        </p:nvSpPr>
        <p:spPr/>
        <p:txBody>
          <a:bodyPr/>
          <a:lstStyle/>
          <a:p>
            <a:fld id="{38065105-7020-3740-8EA1-D6B0784F97F3}" type="datetimeFigureOut">
              <a:rPr lang="en-AL" smtClean="0"/>
              <a:t>30.11.21</a:t>
            </a:fld>
            <a:endParaRPr lang="en-AL"/>
          </a:p>
        </p:txBody>
      </p:sp>
      <p:sp>
        <p:nvSpPr>
          <p:cNvPr id="4" name="Footer Placeholder 3">
            <a:extLst>
              <a:ext uri="{FF2B5EF4-FFF2-40B4-BE49-F238E27FC236}">
                <a16:creationId xmlns:a16="http://schemas.microsoft.com/office/drawing/2014/main" id="{ADA0E47A-31C8-FF4A-B9A4-0EF386708A85}"/>
              </a:ext>
            </a:extLst>
          </p:cNvPr>
          <p:cNvSpPr>
            <a:spLocks noGrp="1"/>
          </p:cNvSpPr>
          <p:nvPr>
            <p:ph type="ftr" sz="quarter" idx="11"/>
          </p:nvPr>
        </p:nvSpPr>
        <p:spPr/>
        <p:txBody>
          <a:bodyPr/>
          <a:lstStyle/>
          <a:p>
            <a:endParaRPr lang="en-AL"/>
          </a:p>
        </p:txBody>
      </p:sp>
      <p:sp>
        <p:nvSpPr>
          <p:cNvPr id="5" name="Slide Number Placeholder 4">
            <a:extLst>
              <a:ext uri="{FF2B5EF4-FFF2-40B4-BE49-F238E27FC236}">
                <a16:creationId xmlns:a16="http://schemas.microsoft.com/office/drawing/2014/main" id="{9491D422-2571-7B48-B8D0-6AB9C3259971}"/>
              </a:ext>
            </a:extLst>
          </p:cNvPr>
          <p:cNvSpPr>
            <a:spLocks noGrp="1"/>
          </p:cNvSpPr>
          <p:nvPr>
            <p:ph type="sldNum" sz="quarter" idx="12"/>
          </p:nvPr>
        </p:nvSpPr>
        <p:spPr/>
        <p:txBody>
          <a:bodyPr/>
          <a:lstStyle/>
          <a:p>
            <a:fld id="{A3934735-2235-EF49-B0A8-3A1A61818B0B}" type="slidenum">
              <a:rPr lang="en-AL" smtClean="0"/>
              <a:t>‹#›</a:t>
            </a:fld>
            <a:endParaRPr lang="en-AL"/>
          </a:p>
        </p:txBody>
      </p:sp>
    </p:spTree>
    <p:extLst>
      <p:ext uri="{BB962C8B-B14F-4D97-AF65-F5344CB8AC3E}">
        <p14:creationId xmlns:p14="http://schemas.microsoft.com/office/powerpoint/2010/main" val="2589372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F28B81-9DC4-2F43-A873-6C99358F0D9D}"/>
              </a:ext>
            </a:extLst>
          </p:cNvPr>
          <p:cNvSpPr>
            <a:spLocks noGrp="1"/>
          </p:cNvSpPr>
          <p:nvPr>
            <p:ph type="dt" sz="half" idx="10"/>
          </p:nvPr>
        </p:nvSpPr>
        <p:spPr/>
        <p:txBody>
          <a:bodyPr/>
          <a:lstStyle/>
          <a:p>
            <a:fld id="{38065105-7020-3740-8EA1-D6B0784F97F3}" type="datetimeFigureOut">
              <a:rPr lang="en-AL" smtClean="0"/>
              <a:t>30.11.21</a:t>
            </a:fld>
            <a:endParaRPr lang="en-AL"/>
          </a:p>
        </p:txBody>
      </p:sp>
      <p:sp>
        <p:nvSpPr>
          <p:cNvPr id="3" name="Footer Placeholder 2">
            <a:extLst>
              <a:ext uri="{FF2B5EF4-FFF2-40B4-BE49-F238E27FC236}">
                <a16:creationId xmlns:a16="http://schemas.microsoft.com/office/drawing/2014/main" id="{17DAD1AD-B103-7346-BE0C-39E73D173075}"/>
              </a:ext>
            </a:extLst>
          </p:cNvPr>
          <p:cNvSpPr>
            <a:spLocks noGrp="1"/>
          </p:cNvSpPr>
          <p:nvPr>
            <p:ph type="ftr" sz="quarter" idx="11"/>
          </p:nvPr>
        </p:nvSpPr>
        <p:spPr/>
        <p:txBody>
          <a:bodyPr/>
          <a:lstStyle/>
          <a:p>
            <a:endParaRPr lang="en-AL"/>
          </a:p>
        </p:txBody>
      </p:sp>
      <p:sp>
        <p:nvSpPr>
          <p:cNvPr id="4" name="Slide Number Placeholder 3">
            <a:extLst>
              <a:ext uri="{FF2B5EF4-FFF2-40B4-BE49-F238E27FC236}">
                <a16:creationId xmlns:a16="http://schemas.microsoft.com/office/drawing/2014/main" id="{B043DDC9-D958-2747-82A8-2B502A7D34A5}"/>
              </a:ext>
            </a:extLst>
          </p:cNvPr>
          <p:cNvSpPr>
            <a:spLocks noGrp="1"/>
          </p:cNvSpPr>
          <p:nvPr>
            <p:ph type="sldNum" sz="quarter" idx="12"/>
          </p:nvPr>
        </p:nvSpPr>
        <p:spPr/>
        <p:txBody>
          <a:bodyPr/>
          <a:lstStyle/>
          <a:p>
            <a:fld id="{A3934735-2235-EF49-B0A8-3A1A61818B0B}" type="slidenum">
              <a:rPr lang="en-AL" smtClean="0"/>
              <a:t>‹#›</a:t>
            </a:fld>
            <a:endParaRPr lang="en-AL"/>
          </a:p>
        </p:txBody>
      </p:sp>
    </p:spTree>
    <p:extLst>
      <p:ext uri="{BB962C8B-B14F-4D97-AF65-F5344CB8AC3E}">
        <p14:creationId xmlns:p14="http://schemas.microsoft.com/office/powerpoint/2010/main" val="10752149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69A2C-C781-F446-8EF0-59A74008E15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AL"/>
          </a:p>
        </p:txBody>
      </p:sp>
      <p:sp>
        <p:nvSpPr>
          <p:cNvPr id="3" name="Content Placeholder 2">
            <a:extLst>
              <a:ext uri="{FF2B5EF4-FFF2-40B4-BE49-F238E27FC236}">
                <a16:creationId xmlns:a16="http://schemas.microsoft.com/office/drawing/2014/main" id="{0406014F-F2E3-E349-9BD1-9881185AD2B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L"/>
          </a:p>
        </p:txBody>
      </p:sp>
      <p:sp>
        <p:nvSpPr>
          <p:cNvPr id="4" name="Text Placeholder 3">
            <a:extLst>
              <a:ext uri="{FF2B5EF4-FFF2-40B4-BE49-F238E27FC236}">
                <a16:creationId xmlns:a16="http://schemas.microsoft.com/office/drawing/2014/main" id="{43886849-FFE9-5D41-BEA9-68FA6F3971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EC0A635-02D7-8F4E-B42F-A2CFD647FE1A}"/>
              </a:ext>
            </a:extLst>
          </p:cNvPr>
          <p:cNvSpPr>
            <a:spLocks noGrp="1"/>
          </p:cNvSpPr>
          <p:nvPr>
            <p:ph type="dt" sz="half" idx="10"/>
          </p:nvPr>
        </p:nvSpPr>
        <p:spPr/>
        <p:txBody>
          <a:bodyPr/>
          <a:lstStyle/>
          <a:p>
            <a:fld id="{38065105-7020-3740-8EA1-D6B0784F97F3}" type="datetimeFigureOut">
              <a:rPr lang="en-AL" smtClean="0"/>
              <a:t>30.11.21</a:t>
            </a:fld>
            <a:endParaRPr lang="en-AL"/>
          </a:p>
        </p:txBody>
      </p:sp>
      <p:sp>
        <p:nvSpPr>
          <p:cNvPr id="6" name="Footer Placeholder 5">
            <a:extLst>
              <a:ext uri="{FF2B5EF4-FFF2-40B4-BE49-F238E27FC236}">
                <a16:creationId xmlns:a16="http://schemas.microsoft.com/office/drawing/2014/main" id="{4DAF76EC-CD9C-5F40-8693-C70009008E4D}"/>
              </a:ext>
            </a:extLst>
          </p:cNvPr>
          <p:cNvSpPr>
            <a:spLocks noGrp="1"/>
          </p:cNvSpPr>
          <p:nvPr>
            <p:ph type="ftr" sz="quarter" idx="11"/>
          </p:nvPr>
        </p:nvSpPr>
        <p:spPr/>
        <p:txBody>
          <a:bodyPr/>
          <a:lstStyle/>
          <a:p>
            <a:endParaRPr lang="en-AL"/>
          </a:p>
        </p:txBody>
      </p:sp>
      <p:sp>
        <p:nvSpPr>
          <p:cNvPr id="7" name="Slide Number Placeholder 6">
            <a:extLst>
              <a:ext uri="{FF2B5EF4-FFF2-40B4-BE49-F238E27FC236}">
                <a16:creationId xmlns:a16="http://schemas.microsoft.com/office/drawing/2014/main" id="{1300ED9C-DC4E-B74B-8E05-E7645FEE408A}"/>
              </a:ext>
            </a:extLst>
          </p:cNvPr>
          <p:cNvSpPr>
            <a:spLocks noGrp="1"/>
          </p:cNvSpPr>
          <p:nvPr>
            <p:ph type="sldNum" sz="quarter" idx="12"/>
          </p:nvPr>
        </p:nvSpPr>
        <p:spPr/>
        <p:txBody>
          <a:bodyPr/>
          <a:lstStyle/>
          <a:p>
            <a:fld id="{A3934735-2235-EF49-B0A8-3A1A61818B0B}" type="slidenum">
              <a:rPr lang="en-AL" smtClean="0"/>
              <a:t>‹#›</a:t>
            </a:fld>
            <a:endParaRPr lang="en-AL"/>
          </a:p>
        </p:txBody>
      </p:sp>
    </p:spTree>
    <p:extLst>
      <p:ext uri="{BB962C8B-B14F-4D97-AF65-F5344CB8AC3E}">
        <p14:creationId xmlns:p14="http://schemas.microsoft.com/office/powerpoint/2010/main" val="42645593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1C7BF-98C5-D145-83AA-92061803ADE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AL"/>
          </a:p>
        </p:txBody>
      </p:sp>
      <p:sp>
        <p:nvSpPr>
          <p:cNvPr id="3" name="Picture Placeholder 2">
            <a:extLst>
              <a:ext uri="{FF2B5EF4-FFF2-40B4-BE49-F238E27FC236}">
                <a16:creationId xmlns:a16="http://schemas.microsoft.com/office/drawing/2014/main" id="{75DF7806-986C-B54C-86EB-A772E618435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L"/>
          </a:p>
        </p:txBody>
      </p:sp>
      <p:sp>
        <p:nvSpPr>
          <p:cNvPr id="4" name="Text Placeholder 3">
            <a:extLst>
              <a:ext uri="{FF2B5EF4-FFF2-40B4-BE49-F238E27FC236}">
                <a16:creationId xmlns:a16="http://schemas.microsoft.com/office/drawing/2014/main" id="{7167A0F5-0328-F847-A3E5-8663648F5B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5FC97D4-562D-4144-B584-36E35EEF9A49}"/>
              </a:ext>
            </a:extLst>
          </p:cNvPr>
          <p:cNvSpPr>
            <a:spLocks noGrp="1"/>
          </p:cNvSpPr>
          <p:nvPr>
            <p:ph type="dt" sz="half" idx="10"/>
          </p:nvPr>
        </p:nvSpPr>
        <p:spPr/>
        <p:txBody>
          <a:bodyPr/>
          <a:lstStyle/>
          <a:p>
            <a:fld id="{38065105-7020-3740-8EA1-D6B0784F97F3}" type="datetimeFigureOut">
              <a:rPr lang="en-AL" smtClean="0"/>
              <a:t>30.11.21</a:t>
            </a:fld>
            <a:endParaRPr lang="en-AL"/>
          </a:p>
        </p:txBody>
      </p:sp>
      <p:sp>
        <p:nvSpPr>
          <p:cNvPr id="6" name="Footer Placeholder 5">
            <a:extLst>
              <a:ext uri="{FF2B5EF4-FFF2-40B4-BE49-F238E27FC236}">
                <a16:creationId xmlns:a16="http://schemas.microsoft.com/office/drawing/2014/main" id="{53E3FE64-35A9-C04A-BEA5-B1168732C53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21DB643-834F-0E46-AE27-A32707EA7CC2}"/>
              </a:ext>
            </a:extLst>
          </p:cNvPr>
          <p:cNvSpPr>
            <a:spLocks noGrp="1"/>
          </p:cNvSpPr>
          <p:nvPr>
            <p:ph type="sldNum" sz="quarter" idx="12"/>
          </p:nvPr>
        </p:nvSpPr>
        <p:spPr/>
        <p:txBody>
          <a:bodyPr/>
          <a:lstStyle/>
          <a:p>
            <a:fld id="{A3934735-2235-EF49-B0A8-3A1A61818B0B}" type="slidenum">
              <a:rPr lang="en-AL" smtClean="0"/>
              <a:t>‹#›</a:t>
            </a:fld>
            <a:endParaRPr lang="en-AL"/>
          </a:p>
        </p:txBody>
      </p:sp>
    </p:spTree>
    <p:extLst>
      <p:ext uri="{BB962C8B-B14F-4D97-AF65-F5344CB8AC3E}">
        <p14:creationId xmlns:p14="http://schemas.microsoft.com/office/powerpoint/2010/main" val="2022042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2CB47A-F9FB-F14B-B840-BF287E9C79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AL"/>
          </a:p>
        </p:txBody>
      </p:sp>
      <p:sp>
        <p:nvSpPr>
          <p:cNvPr id="3" name="Text Placeholder 2">
            <a:extLst>
              <a:ext uri="{FF2B5EF4-FFF2-40B4-BE49-F238E27FC236}">
                <a16:creationId xmlns:a16="http://schemas.microsoft.com/office/drawing/2014/main" id="{AC900F5A-676C-4947-83FA-1337DC9B93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L"/>
          </a:p>
        </p:txBody>
      </p:sp>
      <p:sp>
        <p:nvSpPr>
          <p:cNvPr id="4" name="Date Placeholder 3">
            <a:extLst>
              <a:ext uri="{FF2B5EF4-FFF2-40B4-BE49-F238E27FC236}">
                <a16:creationId xmlns:a16="http://schemas.microsoft.com/office/drawing/2014/main" id="{7D85AD66-94D0-F545-8F92-C950862B9C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065105-7020-3740-8EA1-D6B0784F97F3}" type="datetimeFigureOut">
              <a:rPr lang="en-AL" smtClean="0"/>
              <a:t>30.11.21</a:t>
            </a:fld>
            <a:endParaRPr lang="en-AL"/>
          </a:p>
        </p:txBody>
      </p:sp>
      <p:sp>
        <p:nvSpPr>
          <p:cNvPr id="5" name="Footer Placeholder 4">
            <a:extLst>
              <a:ext uri="{FF2B5EF4-FFF2-40B4-BE49-F238E27FC236}">
                <a16:creationId xmlns:a16="http://schemas.microsoft.com/office/drawing/2014/main" id="{598BA42F-B56B-B241-A561-26BA67CC98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L"/>
          </a:p>
        </p:txBody>
      </p:sp>
      <p:sp>
        <p:nvSpPr>
          <p:cNvPr id="6" name="Slide Number Placeholder 5">
            <a:extLst>
              <a:ext uri="{FF2B5EF4-FFF2-40B4-BE49-F238E27FC236}">
                <a16:creationId xmlns:a16="http://schemas.microsoft.com/office/drawing/2014/main" id="{B7966796-246C-E444-8F35-CE9FDD45D82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934735-2235-EF49-B0A8-3A1A61818B0B}" type="slidenum">
              <a:rPr lang="en-AL" smtClean="0"/>
              <a:t>‹#›</a:t>
            </a:fld>
            <a:endParaRPr lang="en-AL"/>
          </a:p>
        </p:txBody>
      </p:sp>
    </p:spTree>
    <p:extLst>
      <p:ext uri="{BB962C8B-B14F-4D97-AF65-F5344CB8AC3E}">
        <p14:creationId xmlns:p14="http://schemas.microsoft.com/office/powerpoint/2010/main" val="3230211765"/>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A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3.png"/><Relationship Id="rId4" Type="http://schemas.openxmlformats.org/officeDocument/2006/relationships/notesSlide" Target="../notesSlides/notesSlide7.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9FC9DAC-0C5D-6E4D-85C5-438FC321CF54}"/>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80DD6547-F99A-1742-9447-94D789A3BD4F}"/>
              </a:ext>
            </a:extLst>
          </p:cNvPr>
          <p:cNvSpPr txBox="1"/>
          <p:nvPr/>
        </p:nvSpPr>
        <p:spPr>
          <a:xfrm>
            <a:off x="2654643" y="171105"/>
            <a:ext cx="6882713" cy="1261884"/>
          </a:xfrm>
          <a:prstGeom prst="rect">
            <a:avLst/>
          </a:prstGeom>
          <a:noFill/>
        </p:spPr>
        <p:txBody>
          <a:bodyPr wrap="square" rtlCol="0">
            <a:spAutoFit/>
          </a:bodyPr>
          <a:lstStyle/>
          <a:p>
            <a:pPr algn="ctr"/>
            <a:r>
              <a:rPr lang="en-GB" sz="4800" b="1" dirty="0">
                <a:solidFill>
                  <a:schemeClr val="bg1"/>
                </a:solidFill>
                <a:latin typeface="Goudy Old Style" panose="02020502050305020303" pitchFamily="18" charset="77"/>
              </a:rPr>
              <a:t>Update Report  </a:t>
            </a:r>
          </a:p>
          <a:p>
            <a:pPr algn="ctr"/>
            <a:r>
              <a:rPr lang="en-GB" sz="2800" b="1" dirty="0">
                <a:solidFill>
                  <a:schemeClr val="bg1"/>
                </a:solidFill>
                <a:latin typeface="Goudy Old Style" panose="02020502050305020303" pitchFamily="18" charset="77"/>
              </a:rPr>
              <a:t>On Vjosa River case</a:t>
            </a:r>
            <a:endParaRPr lang="en-GB" sz="2800" dirty="0">
              <a:solidFill>
                <a:schemeClr val="bg1"/>
              </a:solidFill>
              <a:latin typeface="Goudy Old Style" panose="02020502050305020303" pitchFamily="18" charset="77"/>
            </a:endParaRPr>
          </a:p>
        </p:txBody>
      </p:sp>
      <p:sp>
        <p:nvSpPr>
          <p:cNvPr id="6" name="TextBox 5">
            <a:extLst>
              <a:ext uri="{FF2B5EF4-FFF2-40B4-BE49-F238E27FC236}">
                <a16:creationId xmlns:a16="http://schemas.microsoft.com/office/drawing/2014/main" id="{8D998C09-7A0D-4D4C-8B7C-E1E714BE4C58}"/>
              </a:ext>
            </a:extLst>
          </p:cNvPr>
          <p:cNvSpPr txBox="1"/>
          <p:nvPr/>
        </p:nvSpPr>
        <p:spPr>
          <a:xfrm>
            <a:off x="8254313" y="6040564"/>
            <a:ext cx="3719384" cy="646331"/>
          </a:xfrm>
          <a:prstGeom prst="rect">
            <a:avLst/>
          </a:prstGeom>
          <a:noFill/>
        </p:spPr>
        <p:txBody>
          <a:bodyPr wrap="square">
            <a:spAutoFit/>
          </a:bodyPr>
          <a:lstStyle/>
          <a:p>
            <a:pPr algn="ctr" rtl="0">
              <a:spcBef>
                <a:spcPts val="0"/>
              </a:spcBef>
              <a:spcAft>
                <a:spcPts val="0"/>
              </a:spcAft>
            </a:pPr>
            <a:r>
              <a:rPr lang="en-GB" sz="1800" b="1" i="0" u="none" strike="noStrike" dirty="0">
                <a:solidFill>
                  <a:srgbClr val="FFFFFF"/>
                </a:solidFill>
                <a:effectLst/>
                <a:latin typeface="Calibri" panose="020F0502020204030204" pitchFamily="34" charset="0"/>
              </a:rPr>
              <a:t>41</a:t>
            </a:r>
            <a:r>
              <a:rPr lang="en-GB" sz="1800" b="1" i="0" u="none" strike="noStrike" baseline="30000" dirty="0">
                <a:solidFill>
                  <a:srgbClr val="FFFFFF"/>
                </a:solidFill>
                <a:effectLst/>
                <a:latin typeface="Calibri" panose="020F0502020204030204" pitchFamily="34" charset="0"/>
              </a:rPr>
              <a:t>st</a:t>
            </a:r>
            <a:r>
              <a:rPr lang="en-GB" sz="1800" b="1" i="0" u="none" strike="noStrike" dirty="0">
                <a:solidFill>
                  <a:srgbClr val="FFFFFF"/>
                </a:solidFill>
                <a:effectLst/>
                <a:latin typeface="Calibri" panose="020F0502020204030204" pitchFamily="34" charset="0"/>
              </a:rPr>
              <a:t> Standing Committee Meeting </a:t>
            </a:r>
            <a:endParaRPr lang="en-GB" b="0" i="0" u="none" strike="noStrike" dirty="0">
              <a:solidFill>
                <a:srgbClr val="000000"/>
              </a:solidFill>
              <a:effectLst/>
            </a:endParaRPr>
          </a:p>
          <a:p>
            <a:pPr algn="ctr" rtl="0">
              <a:spcBef>
                <a:spcPts val="0"/>
              </a:spcBef>
              <a:spcAft>
                <a:spcPts val="0"/>
              </a:spcAft>
            </a:pPr>
            <a:r>
              <a:rPr lang="en-GB" sz="1800" b="1" i="0" u="none" strike="noStrike" dirty="0">
                <a:solidFill>
                  <a:srgbClr val="FFFFFF"/>
                </a:solidFill>
                <a:effectLst/>
                <a:latin typeface="Calibri" panose="020F0502020204030204" pitchFamily="34" charset="0"/>
              </a:rPr>
              <a:t>of the Bern Convention</a:t>
            </a:r>
            <a:endParaRPr lang="en-GB" b="0" i="0" u="none" strike="noStrike" dirty="0">
              <a:solidFill>
                <a:srgbClr val="000000"/>
              </a:solidFill>
              <a:effectLst/>
            </a:endParaRPr>
          </a:p>
        </p:txBody>
      </p:sp>
      <p:sp>
        <p:nvSpPr>
          <p:cNvPr id="8" name="TextBox 7">
            <a:extLst>
              <a:ext uri="{FF2B5EF4-FFF2-40B4-BE49-F238E27FC236}">
                <a16:creationId xmlns:a16="http://schemas.microsoft.com/office/drawing/2014/main" id="{D416C360-8C37-3940-A380-B2AD267DFE4B}"/>
              </a:ext>
            </a:extLst>
          </p:cNvPr>
          <p:cNvSpPr txBox="1"/>
          <p:nvPr/>
        </p:nvSpPr>
        <p:spPr>
          <a:xfrm>
            <a:off x="218303" y="6040563"/>
            <a:ext cx="3395018" cy="646331"/>
          </a:xfrm>
          <a:prstGeom prst="rect">
            <a:avLst/>
          </a:prstGeom>
          <a:noFill/>
        </p:spPr>
        <p:txBody>
          <a:bodyPr wrap="square">
            <a:spAutoFit/>
          </a:bodyPr>
          <a:lstStyle/>
          <a:p>
            <a:pPr algn="l" rtl="0">
              <a:spcBef>
                <a:spcPts val="0"/>
              </a:spcBef>
              <a:spcAft>
                <a:spcPts val="0"/>
              </a:spcAft>
            </a:pPr>
            <a:r>
              <a:rPr lang="en-GB" sz="1800" b="1" i="0" u="none" strike="noStrike" dirty="0">
                <a:solidFill>
                  <a:srgbClr val="FFFFFF"/>
                </a:solidFill>
                <a:effectLst/>
                <a:latin typeface="Calibri" panose="020F0502020204030204" pitchFamily="34" charset="0"/>
              </a:rPr>
              <a:t>Olsi Nika – EcoAlbania, 2021</a:t>
            </a:r>
            <a:endParaRPr lang="en-GB" b="0" i="0" u="none" strike="noStrike" dirty="0">
              <a:solidFill>
                <a:srgbClr val="000000"/>
              </a:solidFill>
              <a:effectLst/>
            </a:endParaRPr>
          </a:p>
          <a:p>
            <a:pPr algn="l" rtl="0">
              <a:spcBef>
                <a:spcPts val="0"/>
              </a:spcBef>
              <a:spcAft>
                <a:spcPts val="0"/>
              </a:spcAft>
            </a:pPr>
            <a:r>
              <a:rPr lang="en-GB" sz="1800" b="1" i="0" u="none" strike="noStrike" dirty="0" err="1">
                <a:solidFill>
                  <a:srgbClr val="FFFFFF"/>
                </a:solidFill>
                <a:effectLst/>
                <a:latin typeface="Calibri" panose="020F0502020204030204" pitchFamily="34" charset="0"/>
              </a:rPr>
              <a:t>o.nika@ecoalbania.org</a:t>
            </a:r>
            <a:endParaRPr lang="en-GB" b="0" i="0" u="none" strike="noStrike" dirty="0">
              <a:solidFill>
                <a:srgbClr val="000000"/>
              </a:solidFill>
              <a:effectLst/>
            </a:endParaRPr>
          </a:p>
        </p:txBody>
      </p:sp>
    </p:spTree>
    <p:extLst>
      <p:ext uri="{BB962C8B-B14F-4D97-AF65-F5344CB8AC3E}">
        <p14:creationId xmlns:p14="http://schemas.microsoft.com/office/powerpoint/2010/main" val="8071756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4B7BFE6-0578-734D-973B-6143262CBEC1}"/>
              </a:ext>
            </a:extLst>
          </p:cNvPr>
          <p:cNvPicPr>
            <a:picLocks noChangeAspect="1"/>
          </p:cNvPicPr>
          <p:nvPr/>
        </p:nvPicPr>
        <p:blipFill>
          <a:blip r:embed="rId2"/>
          <a:stretch>
            <a:fillRect/>
          </a:stretch>
        </p:blipFill>
        <p:spPr>
          <a:xfrm>
            <a:off x="577223" y="0"/>
            <a:ext cx="11037554" cy="6858000"/>
          </a:xfrm>
          <a:prstGeom prst="rect">
            <a:avLst/>
          </a:prstGeom>
        </p:spPr>
      </p:pic>
      <p:sp>
        <p:nvSpPr>
          <p:cNvPr id="4" name="Oval 3">
            <a:extLst>
              <a:ext uri="{FF2B5EF4-FFF2-40B4-BE49-F238E27FC236}">
                <a16:creationId xmlns:a16="http://schemas.microsoft.com/office/drawing/2014/main" id="{AFB9ED2F-16E2-8A43-B9D4-2A84DA81B057}"/>
              </a:ext>
            </a:extLst>
          </p:cNvPr>
          <p:cNvSpPr/>
          <p:nvPr/>
        </p:nvSpPr>
        <p:spPr>
          <a:xfrm rot="2196442">
            <a:off x="401539" y="1521738"/>
            <a:ext cx="6044737" cy="1784391"/>
          </a:xfrm>
          <a:prstGeom prst="ellipse">
            <a:avLst/>
          </a:prstGeom>
          <a:noFill/>
          <a:ln w="3810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L"/>
          </a:p>
        </p:txBody>
      </p:sp>
    </p:spTree>
    <p:extLst>
      <p:ext uri="{BB962C8B-B14F-4D97-AF65-F5344CB8AC3E}">
        <p14:creationId xmlns:p14="http://schemas.microsoft.com/office/powerpoint/2010/main" val="2285143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
                                        <p:tgtEl>
                                          <p:spTgt spid="4"/>
                                        </p:tgtEl>
                                      </p:cBhvr>
                                    </p:animEffect>
                                    <p:anim calcmode="lin" valueType="num">
                                      <p:cBhvr>
                                        <p:cTn id="8" dur="400" fill="hold"/>
                                        <p:tgtEl>
                                          <p:spTgt spid="4"/>
                                        </p:tgtEl>
                                        <p:attrNameLst>
                                          <p:attrName>ppt_x</p:attrName>
                                        </p:attrNameLst>
                                      </p:cBhvr>
                                      <p:tavLst>
                                        <p:tav tm="0">
                                          <p:val>
                                            <p:strVal val="#ppt_x"/>
                                          </p:val>
                                        </p:tav>
                                        <p:tav tm="100000">
                                          <p:val>
                                            <p:strVal val="#ppt_x"/>
                                          </p:val>
                                        </p:tav>
                                      </p:tavLst>
                                    </p:anim>
                                    <p:anim calcmode="lin" valueType="num">
                                      <p:cBhvr>
                                        <p:cTn id="9" dur="400" fill="hold"/>
                                        <p:tgtEl>
                                          <p:spTgt spid="4"/>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31" presetClass="entr" presetSubtype="0" fill="hold" grpId="1" nodeType="click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1000" fill="hold"/>
                                        <p:tgtEl>
                                          <p:spTgt spid="4"/>
                                        </p:tgtEl>
                                        <p:attrNameLst>
                                          <p:attrName>ppt_w</p:attrName>
                                        </p:attrNameLst>
                                      </p:cBhvr>
                                      <p:tavLst>
                                        <p:tav tm="0">
                                          <p:val>
                                            <p:fltVal val="0"/>
                                          </p:val>
                                        </p:tav>
                                        <p:tav tm="100000">
                                          <p:val>
                                            <p:strVal val="#ppt_w"/>
                                          </p:val>
                                        </p:tav>
                                      </p:tavLst>
                                    </p:anim>
                                    <p:anim calcmode="lin" valueType="num">
                                      <p:cBhvr>
                                        <p:cTn id="17" dur="1000" fill="hold"/>
                                        <p:tgtEl>
                                          <p:spTgt spid="4"/>
                                        </p:tgtEl>
                                        <p:attrNameLst>
                                          <p:attrName>ppt_h</p:attrName>
                                        </p:attrNameLst>
                                      </p:cBhvr>
                                      <p:tavLst>
                                        <p:tav tm="0">
                                          <p:val>
                                            <p:fltVal val="0"/>
                                          </p:val>
                                        </p:tav>
                                        <p:tav tm="100000">
                                          <p:val>
                                            <p:strVal val="#ppt_h"/>
                                          </p:val>
                                        </p:tav>
                                      </p:tavLst>
                                    </p:anim>
                                    <p:anim calcmode="lin" valueType="num">
                                      <p:cBhvr>
                                        <p:cTn id="18" dur="1000" fill="hold"/>
                                        <p:tgtEl>
                                          <p:spTgt spid="4"/>
                                        </p:tgtEl>
                                        <p:attrNameLst>
                                          <p:attrName>style.rotation</p:attrName>
                                        </p:attrNameLst>
                                      </p:cBhvr>
                                      <p:tavLst>
                                        <p:tav tm="0">
                                          <p:val>
                                            <p:fltVal val="90"/>
                                          </p:val>
                                        </p:tav>
                                        <p:tav tm="100000">
                                          <p:val>
                                            <p:fltVal val="0"/>
                                          </p:val>
                                        </p:tav>
                                      </p:tavLst>
                                    </p:anim>
                                    <p:animEffect transition="in" filter="fade">
                                      <p:cBhvr>
                                        <p:cTn id="1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A2C3860-D11D-554B-B640-1FB369DF44FE}"/>
              </a:ext>
            </a:extLst>
          </p:cNvPr>
          <p:cNvPicPr>
            <a:picLocks noChangeAspect="1"/>
          </p:cNvPicPr>
          <p:nvPr/>
        </p:nvPicPr>
        <p:blipFill>
          <a:blip r:embed="rId3"/>
          <a:stretch>
            <a:fillRect/>
          </a:stretch>
        </p:blipFill>
        <p:spPr>
          <a:xfrm>
            <a:off x="0" y="-1"/>
            <a:ext cx="12192000" cy="6837405"/>
          </a:xfrm>
          <a:prstGeom prst="rect">
            <a:avLst/>
          </a:prstGeom>
        </p:spPr>
      </p:pic>
      <p:sp>
        <p:nvSpPr>
          <p:cNvPr id="11" name="TextBox 10">
            <a:extLst>
              <a:ext uri="{FF2B5EF4-FFF2-40B4-BE49-F238E27FC236}">
                <a16:creationId xmlns:a16="http://schemas.microsoft.com/office/drawing/2014/main" id="{20E31E39-3A1B-2143-BEA4-1D85D2916C5B}"/>
              </a:ext>
            </a:extLst>
          </p:cNvPr>
          <p:cNvSpPr txBox="1"/>
          <p:nvPr/>
        </p:nvSpPr>
        <p:spPr>
          <a:xfrm>
            <a:off x="515893" y="402280"/>
            <a:ext cx="7565425" cy="369332"/>
          </a:xfrm>
          <a:prstGeom prst="rect">
            <a:avLst/>
          </a:prstGeom>
          <a:noFill/>
        </p:spPr>
        <p:txBody>
          <a:bodyPr wrap="square">
            <a:spAutoFit/>
          </a:bodyPr>
          <a:lstStyle/>
          <a:p>
            <a:r>
              <a:rPr lang="en-GB" b="0" i="0" u="none" strike="noStrike" dirty="0">
                <a:effectLst/>
                <a:latin typeface="Lato" panose="020F0502020204030203" pitchFamily="34" charset="0"/>
              </a:rPr>
              <a:t>Administrative Court of Tirana has rejected the Company’s claim</a:t>
            </a:r>
            <a:endParaRPr lang="en-AL" dirty="0"/>
          </a:p>
        </p:txBody>
      </p:sp>
      <p:sp>
        <p:nvSpPr>
          <p:cNvPr id="13" name="TextBox 12">
            <a:extLst>
              <a:ext uri="{FF2B5EF4-FFF2-40B4-BE49-F238E27FC236}">
                <a16:creationId xmlns:a16="http://schemas.microsoft.com/office/drawing/2014/main" id="{2797D003-62CC-2E4A-B60F-AAD8AD154A5E}"/>
              </a:ext>
            </a:extLst>
          </p:cNvPr>
          <p:cNvSpPr txBox="1"/>
          <p:nvPr/>
        </p:nvSpPr>
        <p:spPr>
          <a:xfrm>
            <a:off x="6685006" y="989227"/>
            <a:ext cx="5828270" cy="369332"/>
          </a:xfrm>
          <a:prstGeom prst="rect">
            <a:avLst/>
          </a:prstGeom>
          <a:noFill/>
        </p:spPr>
        <p:txBody>
          <a:bodyPr wrap="square">
            <a:spAutoFit/>
          </a:bodyPr>
          <a:lstStyle/>
          <a:p>
            <a:r>
              <a:rPr lang="en-GB" b="0" i="0" u="none" strike="noStrike" dirty="0">
                <a:effectLst/>
                <a:latin typeface="Lato" panose="020F0502020204030203" pitchFamily="34" charset="0"/>
              </a:rPr>
              <a:t>The </a:t>
            </a:r>
            <a:r>
              <a:rPr lang="en-GB" b="0" i="0" u="none" strike="noStrike" dirty="0" err="1">
                <a:effectLst/>
                <a:latin typeface="Lato" panose="020F0502020204030203" pitchFamily="34" charset="0"/>
              </a:rPr>
              <a:t>MoTE</a:t>
            </a:r>
            <a:r>
              <a:rPr lang="en-GB" b="0" i="0" u="none" strike="noStrike" dirty="0">
                <a:effectLst/>
                <a:latin typeface="Lato" panose="020F0502020204030203" pitchFamily="34" charset="0"/>
              </a:rPr>
              <a:t> and NEA accepted the support of NGOs</a:t>
            </a:r>
            <a:endParaRPr lang="en-AL" dirty="0"/>
          </a:p>
        </p:txBody>
      </p:sp>
    </p:spTree>
    <p:extLst>
      <p:ext uri="{BB962C8B-B14F-4D97-AF65-F5344CB8AC3E}">
        <p14:creationId xmlns:p14="http://schemas.microsoft.com/office/powerpoint/2010/main" val="2314713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p:cTn id="14" dur="500" fill="hold"/>
                                        <p:tgtEl>
                                          <p:spTgt spid="13"/>
                                        </p:tgtEl>
                                        <p:attrNameLst>
                                          <p:attrName>ppt_w</p:attrName>
                                        </p:attrNameLst>
                                      </p:cBhvr>
                                      <p:tavLst>
                                        <p:tav tm="0">
                                          <p:val>
                                            <p:fltVal val="0"/>
                                          </p:val>
                                        </p:tav>
                                        <p:tav tm="100000">
                                          <p:val>
                                            <p:strVal val="#ppt_w"/>
                                          </p:val>
                                        </p:tav>
                                      </p:tavLst>
                                    </p:anim>
                                    <p:anim calcmode="lin" valueType="num">
                                      <p:cBhvr>
                                        <p:cTn id="15" dur="500" fill="hold"/>
                                        <p:tgtEl>
                                          <p:spTgt spid="13"/>
                                        </p:tgtEl>
                                        <p:attrNameLst>
                                          <p:attrName>ppt_h</p:attrName>
                                        </p:attrNameLst>
                                      </p:cBhvr>
                                      <p:tavLst>
                                        <p:tav tm="0">
                                          <p:val>
                                            <p:fltVal val="0"/>
                                          </p:val>
                                        </p:tav>
                                        <p:tav tm="100000">
                                          <p:val>
                                            <p:strVal val="#ppt_h"/>
                                          </p:val>
                                        </p:tav>
                                      </p:tavLst>
                                    </p:anim>
                                    <p:animEffect transition="in" filter="fade">
                                      <p:cBhvr>
                                        <p:cTn id="1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1920998-FE45-1645-98BE-E69E1C7D565D}"/>
              </a:ext>
            </a:extLst>
          </p:cNvPr>
          <p:cNvPicPr>
            <a:picLocks noChangeAspect="1"/>
          </p:cNvPicPr>
          <p:nvPr/>
        </p:nvPicPr>
        <p:blipFill>
          <a:blip r:embed="rId3"/>
          <a:stretch>
            <a:fillRect/>
          </a:stretch>
        </p:blipFill>
        <p:spPr>
          <a:xfrm>
            <a:off x="0" y="-1"/>
            <a:ext cx="12192000" cy="6860655"/>
          </a:xfrm>
          <a:prstGeom prst="rect">
            <a:avLst/>
          </a:prstGeom>
        </p:spPr>
      </p:pic>
    </p:spTree>
    <p:extLst>
      <p:ext uri="{BB962C8B-B14F-4D97-AF65-F5344CB8AC3E}">
        <p14:creationId xmlns:p14="http://schemas.microsoft.com/office/powerpoint/2010/main" val="26739015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Vjosa National Park Now - Global Tour" descr="Vjosa National Park Now - Global Tour">
            <a:hlinkClick r:id="" action="ppaction://media"/>
            <a:extLst>
              <a:ext uri="{FF2B5EF4-FFF2-40B4-BE49-F238E27FC236}">
                <a16:creationId xmlns:a16="http://schemas.microsoft.com/office/drawing/2014/main" id="{6F64EDE2-6AB8-B942-84DC-D9068C1BC11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588" y="4763"/>
            <a:ext cx="12192000" cy="6858000"/>
          </a:xfrm>
          <a:prstGeom prst="rect">
            <a:avLst/>
          </a:prstGeom>
        </p:spPr>
      </p:pic>
    </p:spTree>
    <p:extLst>
      <p:ext uri="{BB962C8B-B14F-4D97-AF65-F5344CB8AC3E}">
        <p14:creationId xmlns:p14="http://schemas.microsoft.com/office/powerpoint/2010/main" val="1728983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57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E6EE82D-109E-294A-9BD4-166DC4B19C67}"/>
              </a:ext>
            </a:extLst>
          </p:cNvPr>
          <p:cNvPicPr>
            <a:picLocks noChangeAspect="1"/>
          </p:cNvPicPr>
          <p:nvPr/>
        </p:nvPicPr>
        <p:blipFill>
          <a:blip r:embed="rId2"/>
          <a:stretch>
            <a:fillRect/>
          </a:stretch>
        </p:blipFill>
        <p:spPr>
          <a:xfrm>
            <a:off x="4150840" y="228600"/>
            <a:ext cx="4102831" cy="3089190"/>
          </a:xfrm>
          <a:prstGeom prst="rect">
            <a:avLst/>
          </a:prstGeom>
        </p:spPr>
      </p:pic>
      <p:sp>
        <p:nvSpPr>
          <p:cNvPr id="5" name="TextBox 4">
            <a:extLst>
              <a:ext uri="{FF2B5EF4-FFF2-40B4-BE49-F238E27FC236}">
                <a16:creationId xmlns:a16="http://schemas.microsoft.com/office/drawing/2014/main" id="{DBE4D7E5-6C7F-7440-A0C1-FAA47A9ACCC2}"/>
              </a:ext>
            </a:extLst>
          </p:cNvPr>
          <p:cNvSpPr txBox="1"/>
          <p:nvPr/>
        </p:nvSpPr>
        <p:spPr>
          <a:xfrm>
            <a:off x="300681" y="4034481"/>
            <a:ext cx="11590638" cy="2246769"/>
          </a:xfrm>
          <a:prstGeom prst="rect">
            <a:avLst/>
          </a:prstGeom>
          <a:noFill/>
        </p:spPr>
        <p:txBody>
          <a:bodyPr wrap="square">
            <a:spAutoFit/>
          </a:bodyPr>
          <a:lstStyle/>
          <a:p>
            <a:r>
              <a:rPr lang="en-AL" sz="2800" i="1" dirty="0">
                <a:effectLst/>
                <a:latin typeface="ArialMT"/>
                <a:ea typeface="Times New Roman" panose="02020603050405020304" pitchFamily="18" charset="0"/>
              </a:rPr>
              <a:t>“The Bureau also reiterated its deep concern regarding the urbanisation plans for the Vjosë- Nartë Protected Area, including construction of an airport, and urged the government to rethink these plans. The natural values of this area are evident, and a strong protection regime needs to be implemented”. </a:t>
            </a:r>
            <a:endParaRPr lang="en-AL"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04187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4984641-7E75-AB48-8F4E-7C773D8B0EEA}"/>
              </a:ext>
            </a:extLst>
          </p:cNvPr>
          <p:cNvPicPr>
            <a:picLocks noChangeAspect="1"/>
          </p:cNvPicPr>
          <p:nvPr/>
        </p:nvPicPr>
        <p:blipFill>
          <a:blip r:embed="rId2"/>
          <a:stretch>
            <a:fillRect/>
          </a:stretch>
        </p:blipFill>
        <p:spPr>
          <a:xfrm>
            <a:off x="20594" y="0"/>
            <a:ext cx="12150811" cy="6858000"/>
          </a:xfrm>
          <a:prstGeom prst="rect">
            <a:avLst/>
          </a:prstGeom>
        </p:spPr>
      </p:pic>
      <p:sp>
        <p:nvSpPr>
          <p:cNvPr id="3" name="TextBox 2">
            <a:extLst>
              <a:ext uri="{FF2B5EF4-FFF2-40B4-BE49-F238E27FC236}">
                <a16:creationId xmlns:a16="http://schemas.microsoft.com/office/drawing/2014/main" id="{BB5B37C3-F9E8-D041-A78C-18449F5F0824}"/>
              </a:ext>
            </a:extLst>
          </p:cNvPr>
          <p:cNvSpPr txBox="1"/>
          <p:nvPr/>
        </p:nvSpPr>
        <p:spPr>
          <a:xfrm>
            <a:off x="702275" y="369332"/>
            <a:ext cx="6098058" cy="369332"/>
          </a:xfrm>
          <a:prstGeom prst="rect">
            <a:avLst/>
          </a:prstGeom>
          <a:noFill/>
        </p:spPr>
        <p:txBody>
          <a:bodyPr wrap="square">
            <a:spAutoFit/>
          </a:bodyPr>
          <a:lstStyle/>
          <a:p>
            <a:r>
              <a:rPr lang="en-GB" sz="1800" b="1" i="0" u="none" strike="noStrike" dirty="0">
                <a:solidFill>
                  <a:srgbClr val="000000"/>
                </a:solidFill>
                <a:effectLst/>
                <a:latin typeface="Calibri" panose="020F0502020204030204" pitchFamily="34" charset="0"/>
              </a:rPr>
              <a:t>Keep the case-file Open</a:t>
            </a:r>
            <a:endParaRPr lang="en-AL" dirty="0"/>
          </a:p>
        </p:txBody>
      </p:sp>
      <p:sp>
        <p:nvSpPr>
          <p:cNvPr id="4" name="TextBox 3">
            <a:extLst>
              <a:ext uri="{FF2B5EF4-FFF2-40B4-BE49-F238E27FC236}">
                <a16:creationId xmlns:a16="http://schemas.microsoft.com/office/drawing/2014/main" id="{CC44DD15-8E0E-DF43-8002-922D0982CC71}"/>
              </a:ext>
            </a:extLst>
          </p:cNvPr>
          <p:cNvSpPr txBox="1"/>
          <p:nvPr/>
        </p:nvSpPr>
        <p:spPr>
          <a:xfrm>
            <a:off x="1405581" y="877952"/>
            <a:ext cx="6098058" cy="369332"/>
          </a:xfrm>
          <a:prstGeom prst="rect">
            <a:avLst/>
          </a:prstGeom>
          <a:noFill/>
        </p:spPr>
        <p:txBody>
          <a:bodyPr wrap="square">
            <a:spAutoFit/>
          </a:bodyPr>
          <a:lstStyle/>
          <a:p>
            <a:pPr algn="l" rtl="0">
              <a:spcBef>
                <a:spcPts val="0"/>
              </a:spcBef>
              <a:spcAft>
                <a:spcPts val="0"/>
              </a:spcAft>
            </a:pPr>
            <a:r>
              <a:rPr lang="en-GB" sz="1800" b="1" i="0" u="none" strike="noStrike" dirty="0">
                <a:solidFill>
                  <a:srgbClr val="000000"/>
                </a:solidFill>
                <a:effectLst/>
                <a:latin typeface="Calibri" panose="020F0502020204030204" pitchFamily="34" charset="0"/>
              </a:rPr>
              <a:t>Ask the Albanian Government to Proclaim the Vjosa WRNP</a:t>
            </a:r>
            <a:endParaRPr lang="en-GB" b="0" i="0" u="none" strike="noStrike" dirty="0">
              <a:solidFill>
                <a:srgbClr val="000000"/>
              </a:solidFill>
              <a:effectLst/>
            </a:endParaRPr>
          </a:p>
        </p:txBody>
      </p:sp>
      <p:sp>
        <p:nvSpPr>
          <p:cNvPr id="5" name="TextBox 4">
            <a:extLst>
              <a:ext uri="{FF2B5EF4-FFF2-40B4-BE49-F238E27FC236}">
                <a16:creationId xmlns:a16="http://schemas.microsoft.com/office/drawing/2014/main" id="{9007151B-4473-7D47-A63A-10A6DA25111B}"/>
              </a:ext>
            </a:extLst>
          </p:cNvPr>
          <p:cNvSpPr txBox="1"/>
          <p:nvPr/>
        </p:nvSpPr>
        <p:spPr>
          <a:xfrm>
            <a:off x="3417674" y="1386572"/>
            <a:ext cx="6098058" cy="369332"/>
          </a:xfrm>
          <a:prstGeom prst="rect">
            <a:avLst/>
          </a:prstGeom>
          <a:noFill/>
        </p:spPr>
        <p:txBody>
          <a:bodyPr wrap="square">
            <a:spAutoFit/>
          </a:bodyPr>
          <a:lstStyle/>
          <a:p>
            <a:pPr algn="l" rtl="0">
              <a:spcBef>
                <a:spcPts val="0"/>
              </a:spcBef>
              <a:spcAft>
                <a:spcPts val="0"/>
              </a:spcAft>
            </a:pPr>
            <a:r>
              <a:rPr lang="en-GB" sz="1800" b="1" i="0" u="none" strike="noStrike" dirty="0">
                <a:effectLst/>
                <a:latin typeface="Calibri" panose="020F0502020204030204" pitchFamily="34" charset="0"/>
              </a:rPr>
              <a:t>Follow closely the Planning phase of the Vjosa WRNP</a:t>
            </a:r>
            <a:endParaRPr lang="en-GB" b="0" i="0" u="none" strike="noStrike" dirty="0">
              <a:effectLst/>
            </a:endParaRPr>
          </a:p>
        </p:txBody>
      </p:sp>
      <p:sp>
        <p:nvSpPr>
          <p:cNvPr id="6" name="TextBox 5">
            <a:extLst>
              <a:ext uri="{FF2B5EF4-FFF2-40B4-BE49-F238E27FC236}">
                <a16:creationId xmlns:a16="http://schemas.microsoft.com/office/drawing/2014/main" id="{82CA13ED-E0AB-A74D-997A-47AAEDAA1A0F}"/>
              </a:ext>
            </a:extLst>
          </p:cNvPr>
          <p:cNvSpPr txBox="1"/>
          <p:nvPr/>
        </p:nvSpPr>
        <p:spPr>
          <a:xfrm>
            <a:off x="5431823" y="1914548"/>
            <a:ext cx="7085571" cy="369332"/>
          </a:xfrm>
          <a:prstGeom prst="rect">
            <a:avLst/>
          </a:prstGeom>
          <a:noFill/>
        </p:spPr>
        <p:txBody>
          <a:bodyPr wrap="square">
            <a:spAutoFit/>
          </a:bodyPr>
          <a:lstStyle/>
          <a:p>
            <a:pPr algn="l" rtl="0">
              <a:spcBef>
                <a:spcPts val="0"/>
              </a:spcBef>
              <a:spcAft>
                <a:spcPts val="0"/>
              </a:spcAft>
            </a:pPr>
            <a:r>
              <a:rPr lang="en-GB" sz="1800" b="1" i="0" u="none" strike="noStrike" dirty="0">
                <a:effectLst/>
                <a:latin typeface="Calibri" panose="020F0502020204030204" pitchFamily="34" charset="0"/>
              </a:rPr>
              <a:t>Initiate an on-the-spot-appraisal for the Vjosa Delta-Narta Lagoon PA</a:t>
            </a:r>
            <a:endParaRPr lang="en-GB" b="0" i="0" u="none" strike="noStrike" dirty="0">
              <a:effectLst/>
            </a:endParaRPr>
          </a:p>
        </p:txBody>
      </p:sp>
    </p:spTree>
    <p:extLst>
      <p:ext uri="{BB962C8B-B14F-4D97-AF65-F5344CB8AC3E}">
        <p14:creationId xmlns:p14="http://schemas.microsoft.com/office/powerpoint/2010/main" val="2658559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1000" fill="hold"/>
                                        <p:tgtEl>
                                          <p:spTgt spid="4"/>
                                        </p:tgtEl>
                                        <p:attrNameLst>
                                          <p:attrName>ppt_w</p:attrName>
                                        </p:attrNameLst>
                                      </p:cBhvr>
                                      <p:tavLst>
                                        <p:tav tm="0">
                                          <p:val>
                                            <p:fltVal val="0"/>
                                          </p:val>
                                        </p:tav>
                                        <p:tav tm="100000">
                                          <p:val>
                                            <p:strVal val="#ppt_w"/>
                                          </p:val>
                                        </p:tav>
                                      </p:tavLst>
                                    </p:anim>
                                    <p:anim calcmode="lin" valueType="num">
                                      <p:cBhvr>
                                        <p:cTn id="16" dur="1000" fill="hold"/>
                                        <p:tgtEl>
                                          <p:spTgt spid="4"/>
                                        </p:tgtEl>
                                        <p:attrNameLst>
                                          <p:attrName>ppt_h</p:attrName>
                                        </p:attrNameLst>
                                      </p:cBhvr>
                                      <p:tavLst>
                                        <p:tav tm="0">
                                          <p:val>
                                            <p:fltVal val="0"/>
                                          </p:val>
                                        </p:tav>
                                        <p:tav tm="100000">
                                          <p:val>
                                            <p:strVal val="#ppt_h"/>
                                          </p:val>
                                        </p:tav>
                                      </p:tavLst>
                                    </p:anim>
                                    <p:anim calcmode="lin" valueType="num">
                                      <p:cBhvr>
                                        <p:cTn id="17"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15"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1000" fill="hold"/>
                                        <p:tgtEl>
                                          <p:spTgt spid="5"/>
                                        </p:tgtEl>
                                        <p:attrNameLst>
                                          <p:attrName>ppt_w</p:attrName>
                                        </p:attrNameLst>
                                      </p:cBhvr>
                                      <p:tavLst>
                                        <p:tav tm="0">
                                          <p:val>
                                            <p:fltVal val="0"/>
                                          </p:val>
                                        </p:tav>
                                        <p:tav tm="100000">
                                          <p:val>
                                            <p:strVal val="#ppt_w"/>
                                          </p:val>
                                        </p:tav>
                                      </p:tavLst>
                                    </p:anim>
                                    <p:anim calcmode="lin" valueType="num">
                                      <p:cBhvr>
                                        <p:cTn id="24" dur="1000" fill="hold"/>
                                        <p:tgtEl>
                                          <p:spTgt spid="5"/>
                                        </p:tgtEl>
                                        <p:attrNameLst>
                                          <p:attrName>ppt_h</p:attrName>
                                        </p:attrNameLst>
                                      </p:cBhvr>
                                      <p:tavLst>
                                        <p:tav tm="0">
                                          <p:val>
                                            <p:fltVal val="0"/>
                                          </p:val>
                                        </p:tav>
                                        <p:tav tm="100000">
                                          <p:val>
                                            <p:strVal val="#ppt_h"/>
                                          </p:val>
                                        </p:tav>
                                      </p:tavLst>
                                    </p:anim>
                                    <p:anim calcmode="lin" valueType="num">
                                      <p:cBhvr>
                                        <p:cTn id="25"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p:cTn id="31" dur="500" fill="hold"/>
                                        <p:tgtEl>
                                          <p:spTgt spid="6"/>
                                        </p:tgtEl>
                                        <p:attrNameLst>
                                          <p:attrName>ppt_w</p:attrName>
                                        </p:attrNameLst>
                                      </p:cBhvr>
                                      <p:tavLst>
                                        <p:tav tm="0">
                                          <p:val>
                                            <p:fltVal val="0"/>
                                          </p:val>
                                        </p:tav>
                                        <p:tav tm="100000">
                                          <p:val>
                                            <p:strVal val="#ppt_w"/>
                                          </p:val>
                                        </p:tav>
                                      </p:tavLst>
                                    </p:anim>
                                    <p:anim calcmode="lin" valueType="num">
                                      <p:cBhvr>
                                        <p:cTn id="32" dur="500" fill="hold"/>
                                        <p:tgtEl>
                                          <p:spTgt spid="6"/>
                                        </p:tgtEl>
                                        <p:attrNameLst>
                                          <p:attrName>ppt_h</p:attrName>
                                        </p:attrNameLst>
                                      </p:cBhvr>
                                      <p:tavLst>
                                        <p:tav tm="0">
                                          <p:val>
                                            <p:fltVal val="0"/>
                                          </p:val>
                                        </p:tav>
                                        <p:tav tm="100000">
                                          <p:val>
                                            <p:strVal val="#ppt_h"/>
                                          </p:val>
                                        </p:tav>
                                      </p:tavLst>
                                    </p:anim>
                                    <p:animEffect transition="in" filter="fade">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1" nodeType="clickEffect">
                                  <p:stCondLst>
                                    <p:cond delay="0"/>
                                  </p:stCondLst>
                                  <p:childTnLst>
                                    <p:set>
                                      <p:cBhvr>
                                        <p:cTn id="37" dur="1" fill="hold">
                                          <p:stCondLst>
                                            <p:cond delay="0"/>
                                          </p:stCondLst>
                                        </p:cTn>
                                        <p:tgtEl>
                                          <p:spTgt spid="5"/>
                                        </p:tgtEl>
                                        <p:attrNameLst>
                                          <p:attrName>style.visibility</p:attrName>
                                        </p:attrNameLst>
                                      </p:cBhvr>
                                      <p:to>
                                        <p:strVal val="visible"/>
                                      </p:to>
                                    </p:set>
                                    <p:anim calcmode="lin" valueType="num">
                                      <p:cBhvr>
                                        <p:cTn id="38" dur="500" fill="hold"/>
                                        <p:tgtEl>
                                          <p:spTgt spid="5"/>
                                        </p:tgtEl>
                                        <p:attrNameLst>
                                          <p:attrName>ppt_w</p:attrName>
                                        </p:attrNameLst>
                                      </p:cBhvr>
                                      <p:tavLst>
                                        <p:tav tm="0">
                                          <p:val>
                                            <p:fltVal val="0"/>
                                          </p:val>
                                        </p:tav>
                                        <p:tav tm="100000">
                                          <p:val>
                                            <p:strVal val="#ppt_w"/>
                                          </p:val>
                                        </p:tav>
                                      </p:tavLst>
                                    </p:anim>
                                    <p:anim calcmode="lin" valueType="num">
                                      <p:cBhvr>
                                        <p:cTn id="39" dur="500" fill="hold"/>
                                        <p:tgtEl>
                                          <p:spTgt spid="5"/>
                                        </p:tgtEl>
                                        <p:attrNameLst>
                                          <p:attrName>ppt_h</p:attrName>
                                        </p:attrNameLst>
                                      </p:cBhvr>
                                      <p:tavLst>
                                        <p:tav tm="0">
                                          <p:val>
                                            <p:fltVal val="0"/>
                                          </p:val>
                                        </p:tav>
                                        <p:tav tm="100000">
                                          <p:val>
                                            <p:strVal val="#ppt_h"/>
                                          </p:val>
                                        </p:tav>
                                      </p:tavLst>
                                    </p:anim>
                                    <p:animEffect transition="in" filter="fade">
                                      <p:cBhvr>
                                        <p:cTn id="40" dur="500"/>
                                        <p:tgtEl>
                                          <p:spTgt spid="5"/>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1" nodeType="clickEffect">
                                  <p:stCondLst>
                                    <p:cond delay="0"/>
                                  </p:stCondLst>
                                  <p:childTnLst>
                                    <p:set>
                                      <p:cBhvr>
                                        <p:cTn id="44" dur="1" fill="hold">
                                          <p:stCondLst>
                                            <p:cond delay="0"/>
                                          </p:stCondLst>
                                        </p:cTn>
                                        <p:tgtEl>
                                          <p:spTgt spid="4"/>
                                        </p:tgtEl>
                                        <p:attrNameLst>
                                          <p:attrName>style.visibility</p:attrName>
                                        </p:attrNameLst>
                                      </p:cBhvr>
                                      <p:to>
                                        <p:strVal val="visible"/>
                                      </p:to>
                                    </p:set>
                                    <p:anim calcmode="lin" valueType="num">
                                      <p:cBhvr>
                                        <p:cTn id="45" dur="500" fill="hold"/>
                                        <p:tgtEl>
                                          <p:spTgt spid="4"/>
                                        </p:tgtEl>
                                        <p:attrNameLst>
                                          <p:attrName>ppt_w</p:attrName>
                                        </p:attrNameLst>
                                      </p:cBhvr>
                                      <p:tavLst>
                                        <p:tav tm="0">
                                          <p:val>
                                            <p:fltVal val="0"/>
                                          </p:val>
                                        </p:tav>
                                        <p:tav tm="100000">
                                          <p:val>
                                            <p:strVal val="#ppt_w"/>
                                          </p:val>
                                        </p:tav>
                                      </p:tavLst>
                                    </p:anim>
                                    <p:anim calcmode="lin" valueType="num">
                                      <p:cBhvr>
                                        <p:cTn id="46" dur="500" fill="hold"/>
                                        <p:tgtEl>
                                          <p:spTgt spid="4"/>
                                        </p:tgtEl>
                                        <p:attrNameLst>
                                          <p:attrName>ppt_h</p:attrName>
                                        </p:attrNameLst>
                                      </p:cBhvr>
                                      <p:tavLst>
                                        <p:tav tm="0">
                                          <p:val>
                                            <p:fltVal val="0"/>
                                          </p:val>
                                        </p:tav>
                                        <p:tav tm="100000">
                                          <p:val>
                                            <p:strVal val="#ppt_h"/>
                                          </p:val>
                                        </p:tav>
                                      </p:tavLst>
                                    </p:anim>
                                    <p:animEffect transition="in" filter="fade">
                                      <p:cBhvr>
                                        <p:cTn id="47" dur="500"/>
                                        <p:tgtEl>
                                          <p:spTgt spid="4"/>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1" nodeType="clickEffect">
                                  <p:stCondLst>
                                    <p:cond delay="0"/>
                                  </p:stCondLst>
                                  <p:childTnLst>
                                    <p:set>
                                      <p:cBhvr>
                                        <p:cTn id="51" dur="1" fill="hold">
                                          <p:stCondLst>
                                            <p:cond delay="0"/>
                                          </p:stCondLst>
                                        </p:cTn>
                                        <p:tgtEl>
                                          <p:spTgt spid="3"/>
                                        </p:tgtEl>
                                        <p:attrNameLst>
                                          <p:attrName>style.visibility</p:attrName>
                                        </p:attrNameLst>
                                      </p:cBhvr>
                                      <p:to>
                                        <p:strVal val="visible"/>
                                      </p:to>
                                    </p:set>
                                    <p:anim calcmode="lin" valueType="num">
                                      <p:cBhvr>
                                        <p:cTn id="52" dur="500" fill="hold"/>
                                        <p:tgtEl>
                                          <p:spTgt spid="3"/>
                                        </p:tgtEl>
                                        <p:attrNameLst>
                                          <p:attrName>ppt_w</p:attrName>
                                        </p:attrNameLst>
                                      </p:cBhvr>
                                      <p:tavLst>
                                        <p:tav tm="0">
                                          <p:val>
                                            <p:fltVal val="0"/>
                                          </p:val>
                                        </p:tav>
                                        <p:tav tm="100000">
                                          <p:val>
                                            <p:strVal val="#ppt_w"/>
                                          </p:val>
                                        </p:tav>
                                      </p:tavLst>
                                    </p:anim>
                                    <p:anim calcmode="lin" valueType="num">
                                      <p:cBhvr>
                                        <p:cTn id="53" dur="500" fill="hold"/>
                                        <p:tgtEl>
                                          <p:spTgt spid="3"/>
                                        </p:tgtEl>
                                        <p:attrNameLst>
                                          <p:attrName>ppt_h</p:attrName>
                                        </p:attrNameLst>
                                      </p:cBhvr>
                                      <p:tavLst>
                                        <p:tav tm="0">
                                          <p:val>
                                            <p:fltVal val="0"/>
                                          </p:val>
                                        </p:tav>
                                        <p:tav tm="100000">
                                          <p:val>
                                            <p:strVal val="#ppt_h"/>
                                          </p:val>
                                        </p:tav>
                                      </p:tavLst>
                                    </p:anim>
                                    <p:animEffect transition="in" filter="fade">
                                      <p:cBhvr>
                                        <p:cTn id="5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4" grpId="0"/>
      <p:bldP spid="4" grpId="1"/>
      <p:bldP spid="5" grpId="0"/>
      <p:bldP spid="5" grpId="1"/>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B2BE3F0-7F2C-AF4E-869F-4F54CB36DC4B}"/>
              </a:ext>
            </a:extLst>
          </p:cNvPr>
          <p:cNvPicPr>
            <a:picLocks noChangeAspect="1"/>
          </p:cNvPicPr>
          <p:nvPr/>
        </p:nvPicPr>
        <p:blipFill>
          <a:blip r:embed="rId2"/>
          <a:stretch>
            <a:fillRect/>
          </a:stretch>
        </p:blipFill>
        <p:spPr>
          <a:xfrm>
            <a:off x="25400" y="12700"/>
            <a:ext cx="12141200" cy="6832600"/>
          </a:xfrm>
          <a:prstGeom prst="rect">
            <a:avLst/>
          </a:prstGeom>
        </p:spPr>
      </p:pic>
    </p:spTree>
    <p:extLst>
      <p:ext uri="{BB962C8B-B14F-4D97-AF65-F5344CB8AC3E}">
        <p14:creationId xmlns:p14="http://schemas.microsoft.com/office/powerpoint/2010/main" val="40640654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70CF7A7-F8BD-684B-9B9F-320F22E9AF62}"/>
              </a:ext>
            </a:extLst>
          </p:cNvPr>
          <p:cNvPicPr>
            <a:picLocks noChangeAspect="1"/>
          </p:cNvPicPr>
          <p:nvPr/>
        </p:nvPicPr>
        <p:blipFill>
          <a:blip r:embed="rId3"/>
          <a:stretch>
            <a:fillRect/>
          </a:stretch>
        </p:blipFill>
        <p:spPr>
          <a:xfrm>
            <a:off x="0" y="0"/>
            <a:ext cx="12192000" cy="6858000"/>
          </a:xfrm>
          <a:prstGeom prst="rect">
            <a:avLst/>
          </a:prstGeom>
        </p:spPr>
      </p:pic>
      <p:cxnSp>
        <p:nvCxnSpPr>
          <p:cNvPr id="7" name="Straight Connector 6">
            <a:extLst>
              <a:ext uri="{FF2B5EF4-FFF2-40B4-BE49-F238E27FC236}">
                <a16:creationId xmlns:a16="http://schemas.microsoft.com/office/drawing/2014/main" id="{4603A9FE-A8B9-EE49-9077-495C3DDCD66B}"/>
              </a:ext>
            </a:extLst>
          </p:cNvPr>
          <p:cNvCxnSpPr/>
          <p:nvPr/>
        </p:nvCxnSpPr>
        <p:spPr>
          <a:xfrm flipV="1">
            <a:off x="3212757" y="333632"/>
            <a:ext cx="2384854" cy="221186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E5AB954-A010-9D41-99A2-C0900D349F00}"/>
              </a:ext>
            </a:extLst>
          </p:cNvPr>
          <p:cNvCxnSpPr>
            <a:cxnSpLocks/>
          </p:cNvCxnSpPr>
          <p:nvPr/>
        </p:nvCxnSpPr>
        <p:spPr>
          <a:xfrm flipV="1">
            <a:off x="4304270" y="469557"/>
            <a:ext cx="1293341" cy="393356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BAB18C7C-7BD3-B546-9CA7-036C637D0C66}"/>
              </a:ext>
            </a:extLst>
          </p:cNvPr>
          <p:cNvCxnSpPr>
            <a:cxnSpLocks/>
          </p:cNvCxnSpPr>
          <p:nvPr/>
        </p:nvCxnSpPr>
        <p:spPr>
          <a:xfrm flipH="1" flipV="1">
            <a:off x="5684108" y="568411"/>
            <a:ext cx="411892" cy="33610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3569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out)">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32"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out)">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32"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circle(out)">
                                      <p:cBhvr>
                                        <p:cTn id="1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E927E25-D445-654F-88DD-879E6120BEE3}"/>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195200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0C78F0C8-15F7-CB47-821C-DA0E6D8F19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3249"/>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08762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01AA5F4-359C-824E-9667-D5E796166C42}"/>
              </a:ext>
            </a:extLst>
          </p:cNvPr>
          <p:cNvPicPr>
            <a:picLocks noChangeAspect="1"/>
          </p:cNvPicPr>
          <p:nvPr/>
        </p:nvPicPr>
        <p:blipFill>
          <a:blip r:embed="rId3"/>
          <a:stretch>
            <a:fillRect/>
          </a:stretch>
        </p:blipFill>
        <p:spPr>
          <a:xfrm>
            <a:off x="3477614" y="0"/>
            <a:ext cx="5236772" cy="6858000"/>
          </a:xfrm>
          <a:prstGeom prst="rect">
            <a:avLst/>
          </a:prstGeom>
        </p:spPr>
      </p:pic>
    </p:spTree>
    <p:extLst>
      <p:ext uri="{BB962C8B-B14F-4D97-AF65-F5344CB8AC3E}">
        <p14:creationId xmlns:p14="http://schemas.microsoft.com/office/powerpoint/2010/main" val="19050405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D5D8F90-66E6-CF4D-BF06-0A3A965B0600}"/>
              </a:ext>
            </a:extLst>
          </p:cNvPr>
          <p:cNvPicPr>
            <a:picLocks noChangeAspect="1"/>
          </p:cNvPicPr>
          <p:nvPr/>
        </p:nvPicPr>
        <p:blipFill>
          <a:blip r:embed="rId3"/>
          <a:stretch>
            <a:fillRect/>
          </a:stretch>
        </p:blipFill>
        <p:spPr>
          <a:xfrm>
            <a:off x="0" y="0"/>
            <a:ext cx="6955228" cy="6858000"/>
          </a:xfrm>
          <a:prstGeom prst="rect">
            <a:avLst/>
          </a:prstGeom>
        </p:spPr>
      </p:pic>
      <p:sp>
        <p:nvSpPr>
          <p:cNvPr id="2" name="TextBox 1">
            <a:extLst>
              <a:ext uri="{FF2B5EF4-FFF2-40B4-BE49-F238E27FC236}">
                <a16:creationId xmlns:a16="http://schemas.microsoft.com/office/drawing/2014/main" id="{BC22B155-111B-2C4B-98E4-FEEE01E8A947}"/>
              </a:ext>
            </a:extLst>
          </p:cNvPr>
          <p:cNvSpPr txBox="1"/>
          <p:nvPr/>
        </p:nvSpPr>
        <p:spPr>
          <a:xfrm>
            <a:off x="6718300" y="1092200"/>
            <a:ext cx="4953000" cy="1077218"/>
          </a:xfrm>
          <a:prstGeom prst="rect">
            <a:avLst/>
          </a:prstGeom>
          <a:noFill/>
        </p:spPr>
        <p:txBody>
          <a:bodyPr wrap="square" rtlCol="0">
            <a:spAutoFit/>
          </a:bodyPr>
          <a:lstStyle/>
          <a:p>
            <a:r>
              <a:rPr lang="en-AL" sz="3200" dirty="0"/>
              <a:t>1100 species described and registered</a:t>
            </a:r>
          </a:p>
        </p:txBody>
      </p:sp>
      <p:sp>
        <p:nvSpPr>
          <p:cNvPr id="5" name="TextBox 4">
            <a:extLst>
              <a:ext uri="{FF2B5EF4-FFF2-40B4-BE49-F238E27FC236}">
                <a16:creationId xmlns:a16="http://schemas.microsoft.com/office/drawing/2014/main" id="{F950512B-8543-B946-B008-3142182B6511}"/>
              </a:ext>
            </a:extLst>
          </p:cNvPr>
          <p:cNvSpPr txBox="1"/>
          <p:nvPr/>
        </p:nvSpPr>
        <p:spPr>
          <a:xfrm>
            <a:off x="6629400" y="4101526"/>
            <a:ext cx="4953000" cy="584775"/>
          </a:xfrm>
          <a:prstGeom prst="rect">
            <a:avLst/>
          </a:prstGeom>
          <a:noFill/>
        </p:spPr>
        <p:txBody>
          <a:bodyPr wrap="square" rtlCol="0">
            <a:spAutoFit/>
          </a:bodyPr>
          <a:lstStyle/>
          <a:p>
            <a:r>
              <a:rPr lang="en-GB" sz="3200" dirty="0"/>
              <a:t>D</a:t>
            </a:r>
            <a:r>
              <a:rPr lang="en-AL" sz="3200" dirty="0"/>
              <a:t>ozens of Priority Hbitats</a:t>
            </a:r>
          </a:p>
        </p:txBody>
      </p:sp>
      <p:sp>
        <p:nvSpPr>
          <p:cNvPr id="6" name="TextBox 5">
            <a:extLst>
              <a:ext uri="{FF2B5EF4-FFF2-40B4-BE49-F238E27FC236}">
                <a16:creationId xmlns:a16="http://schemas.microsoft.com/office/drawing/2014/main" id="{9E00D48D-73AD-3A45-BDC4-316E7B73E865}"/>
              </a:ext>
            </a:extLst>
          </p:cNvPr>
          <p:cNvSpPr txBox="1"/>
          <p:nvPr/>
        </p:nvSpPr>
        <p:spPr>
          <a:xfrm>
            <a:off x="6718300" y="2596863"/>
            <a:ext cx="4953000" cy="1077218"/>
          </a:xfrm>
          <a:prstGeom prst="rect">
            <a:avLst/>
          </a:prstGeom>
          <a:noFill/>
        </p:spPr>
        <p:txBody>
          <a:bodyPr wrap="square" rtlCol="0">
            <a:spAutoFit/>
          </a:bodyPr>
          <a:lstStyle/>
          <a:p>
            <a:r>
              <a:rPr lang="en-AL" sz="3200" dirty="0"/>
              <a:t>45 species registered for the first time in Albania</a:t>
            </a:r>
          </a:p>
        </p:txBody>
      </p:sp>
      <p:sp>
        <p:nvSpPr>
          <p:cNvPr id="8" name="TextBox 7">
            <a:extLst>
              <a:ext uri="{FF2B5EF4-FFF2-40B4-BE49-F238E27FC236}">
                <a16:creationId xmlns:a16="http://schemas.microsoft.com/office/drawing/2014/main" id="{D1F2C09C-49DF-3149-BD56-9A23A0B74D63}"/>
              </a:ext>
            </a:extLst>
          </p:cNvPr>
          <p:cNvSpPr txBox="1"/>
          <p:nvPr/>
        </p:nvSpPr>
        <p:spPr>
          <a:xfrm>
            <a:off x="6718300" y="5113746"/>
            <a:ext cx="4953000" cy="584775"/>
          </a:xfrm>
          <a:prstGeom prst="rect">
            <a:avLst/>
          </a:prstGeom>
          <a:noFill/>
        </p:spPr>
        <p:txBody>
          <a:bodyPr wrap="square" rtlCol="0">
            <a:spAutoFit/>
          </a:bodyPr>
          <a:lstStyle/>
          <a:p>
            <a:r>
              <a:rPr lang="en-AL" sz="3200" dirty="0"/>
              <a:t>650 species dam-sensitive </a:t>
            </a:r>
          </a:p>
        </p:txBody>
      </p:sp>
    </p:spTree>
    <p:extLst>
      <p:ext uri="{BB962C8B-B14F-4D97-AF65-F5344CB8AC3E}">
        <p14:creationId xmlns:p14="http://schemas.microsoft.com/office/powerpoint/2010/main" val="1255137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52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anim calcmode="lin" valueType="num">
                                      <p:cBhvr>
                                        <p:cTn id="10" dur="500" fill="hold"/>
                                        <p:tgtEl>
                                          <p:spTgt spid="2"/>
                                        </p:tgtEl>
                                        <p:attrNameLst>
                                          <p:attrName>ppt_x</p:attrName>
                                        </p:attrNameLst>
                                      </p:cBhvr>
                                      <p:tavLst>
                                        <p:tav tm="0">
                                          <p:val>
                                            <p:fltVal val="0.5"/>
                                          </p:val>
                                        </p:tav>
                                        <p:tav tm="100000">
                                          <p:val>
                                            <p:strVal val="#ppt_x"/>
                                          </p:val>
                                        </p:tav>
                                      </p:tavLst>
                                    </p:anim>
                                    <p:anim calcmode="lin" valueType="num">
                                      <p:cBhvr>
                                        <p:cTn id="11" dur="500" fill="hold"/>
                                        <p:tgtEl>
                                          <p:spTgt spid="2"/>
                                        </p:tgtEl>
                                        <p:attrNameLst>
                                          <p:attrName>ppt_y</p:attrName>
                                        </p:attrNameLst>
                                      </p:cBhvr>
                                      <p:tavLst>
                                        <p:tav tm="0">
                                          <p:val>
                                            <p:fltVal val="0.5"/>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53" presetClass="entr" presetSubtype="528"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p:cTn id="16" dur="500" fill="hold"/>
                                        <p:tgtEl>
                                          <p:spTgt spid="6"/>
                                        </p:tgtEl>
                                        <p:attrNameLst>
                                          <p:attrName>ppt_w</p:attrName>
                                        </p:attrNameLst>
                                      </p:cBhvr>
                                      <p:tavLst>
                                        <p:tav tm="0">
                                          <p:val>
                                            <p:fltVal val="0"/>
                                          </p:val>
                                        </p:tav>
                                        <p:tav tm="100000">
                                          <p:val>
                                            <p:strVal val="#ppt_w"/>
                                          </p:val>
                                        </p:tav>
                                      </p:tavLst>
                                    </p:anim>
                                    <p:anim calcmode="lin" valueType="num">
                                      <p:cBhvr>
                                        <p:cTn id="17" dur="500" fill="hold"/>
                                        <p:tgtEl>
                                          <p:spTgt spid="6"/>
                                        </p:tgtEl>
                                        <p:attrNameLst>
                                          <p:attrName>ppt_h</p:attrName>
                                        </p:attrNameLst>
                                      </p:cBhvr>
                                      <p:tavLst>
                                        <p:tav tm="0">
                                          <p:val>
                                            <p:fltVal val="0"/>
                                          </p:val>
                                        </p:tav>
                                        <p:tav tm="100000">
                                          <p:val>
                                            <p:strVal val="#ppt_h"/>
                                          </p:val>
                                        </p:tav>
                                      </p:tavLst>
                                    </p:anim>
                                    <p:animEffect transition="in" filter="fade">
                                      <p:cBhvr>
                                        <p:cTn id="18" dur="500"/>
                                        <p:tgtEl>
                                          <p:spTgt spid="6"/>
                                        </p:tgtEl>
                                      </p:cBhvr>
                                    </p:animEffect>
                                    <p:anim calcmode="lin" valueType="num">
                                      <p:cBhvr>
                                        <p:cTn id="19" dur="500" fill="hold"/>
                                        <p:tgtEl>
                                          <p:spTgt spid="6"/>
                                        </p:tgtEl>
                                        <p:attrNameLst>
                                          <p:attrName>ppt_x</p:attrName>
                                        </p:attrNameLst>
                                      </p:cBhvr>
                                      <p:tavLst>
                                        <p:tav tm="0">
                                          <p:val>
                                            <p:fltVal val="0.5"/>
                                          </p:val>
                                        </p:tav>
                                        <p:tav tm="100000">
                                          <p:val>
                                            <p:strVal val="#ppt_x"/>
                                          </p:val>
                                        </p:tav>
                                      </p:tavLst>
                                    </p:anim>
                                    <p:anim calcmode="lin" valueType="num">
                                      <p:cBhvr>
                                        <p:cTn id="20" dur="500" fill="hold"/>
                                        <p:tgtEl>
                                          <p:spTgt spid="6"/>
                                        </p:tgtEl>
                                        <p:attrNameLst>
                                          <p:attrName>ppt_y</p:attrName>
                                        </p:attrNameLst>
                                      </p:cBhvr>
                                      <p:tavLst>
                                        <p:tav tm="0">
                                          <p:val>
                                            <p:fltVal val="0.5"/>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528"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animEffect transition="in" filter="fade">
                                      <p:cBhvr>
                                        <p:cTn id="27" dur="500"/>
                                        <p:tgtEl>
                                          <p:spTgt spid="5"/>
                                        </p:tgtEl>
                                      </p:cBhvr>
                                    </p:animEffect>
                                    <p:anim calcmode="lin" valueType="num">
                                      <p:cBhvr>
                                        <p:cTn id="28" dur="500" fill="hold"/>
                                        <p:tgtEl>
                                          <p:spTgt spid="5"/>
                                        </p:tgtEl>
                                        <p:attrNameLst>
                                          <p:attrName>ppt_x</p:attrName>
                                        </p:attrNameLst>
                                      </p:cBhvr>
                                      <p:tavLst>
                                        <p:tav tm="0">
                                          <p:val>
                                            <p:fltVal val="0.5"/>
                                          </p:val>
                                        </p:tav>
                                        <p:tav tm="100000">
                                          <p:val>
                                            <p:strVal val="#ppt_x"/>
                                          </p:val>
                                        </p:tav>
                                      </p:tavLst>
                                    </p:anim>
                                    <p:anim calcmode="lin" valueType="num">
                                      <p:cBhvr>
                                        <p:cTn id="29" dur="500" fill="hold"/>
                                        <p:tgtEl>
                                          <p:spTgt spid="5"/>
                                        </p:tgtEl>
                                        <p:attrNameLst>
                                          <p:attrName>ppt_y</p:attrName>
                                        </p:attrNameLst>
                                      </p:cBhvr>
                                      <p:tavLst>
                                        <p:tav tm="0">
                                          <p:val>
                                            <p:fltVal val="0.5"/>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53" presetClass="entr" presetSubtype="528"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p:cTn id="34" dur="500" fill="hold"/>
                                        <p:tgtEl>
                                          <p:spTgt spid="8"/>
                                        </p:tgtEl>
                                        <p:attrNameLst>
                                          <p:attrName>ppt_w</p:attrName>
                                        </p:attrNameLst>
                                      </p:cBhvr>
                                      <p:tavLst>
                                        <p:tav tm="0">
                                          <p:val>
                                            <p:fltVal val="0"/>
                                          </p:val>
                                        </p:tav>
                                        <p:tav tm="100000">
                                          <p:val>
                                            <p:strVal val="#ppt_w"/>
                                          </p:val>
                                        </p:tav>
                                      </p:tavLst>
                                    </p:anim>
                                    <p:anim calcmode="lin" valueType="num">
                                      <p:cBhvr>
                                        <p:cTn id="35" dur="500" fill="hold"/>
                                        <p:tgtEl>
                                          <p:spTgt spid="8"/>
                                        </p:tgtEl>
                                        <p:attrNameLst>
                                          <p:attrName>ppt_h</p:attrName>
                                        </p:attrNameLst>
                                      </p:cBhvr>
                                      <p:tavLst>
                                        <p:tav tm="0">
                                          <p:val>
                                            <p:fltVal val="0"/>
                                          </p:val>
                                        </p:tav>
                                        <p:tav tm="100000">
                                          <p:val>
                                            <p:strVal val="#ppt_h"/>
                                          </p:val>
                                        </p:tav>
                                      </p:tavLst>
                                    </p:anim>
                                    <p:animEffect transition="in" filter="fade">
                                      <p:cBhvr>
                                        <p:cTn id="36" dur="500"/>
                                        <p:tgtEl>
                                          <p:spTgt spid="8"/>
                                        </p:tgtEl>
                                      </p:cBhvr>
                                    </p:animEffect>
                                    <p:anim calcmode="lin" valueType="num">
                                      <p:cBhvr>
                                        <p:cTn id="37" dur="500" fill="hold"/>
                                        <p:tgtEl>
                                          <p:spTgt spid="8"/>
                                        </p:tgtEl>
                                        <p:attrNameLst>
                                          <p:attrName>ppt_x</p:attrName>
                                        </p:attrNameLst>
                                      </p:cBhvr>
                                      <p:tavLst>
                                        <p:tav tm="0">
                                          <p:val>
                                            <p:fltVal val="0.5"/>
                                          </p:val>
                                        </p:tav>
                                        <p:tav tm="100000">
                                          <p:val>
                                            <p:strVal val="#ppt_x"/>
                                          </p:val>
                                        </p:tav>
                                      </p:tavLst>
                                    </p:anim>
                                    <p:anim calcmode="lin" valueType="num">
                                      <p:cBhvr>
                                        <p:cTn id="38" dur="500" fill="hold"/>
                                        <p:tgtEl>
                                          <p:spTgt spid="8"/>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D7B9E29-EEE7-714C-B4BE-783C9D2A64A2}"/>
              </a:ext>
            </a:extLst>
          </p:cNvPr>
          <p:cNvPicPr>
            <a:picLocks noChangeAspect="1"/>
          </p:cNvPicPr>
          <p:nvPr/>
        </p:nvPicPr>
        <p:blipFill>
          <a:blip r:embed="rId2"/>
          <a:stretch>
            <a:fillRect/>
          </a:stretch>
        </p:blipFill>
        <p:spPr>
          <a:xfrm>
            <a:off x="0" y="10297"/>
            <a:ext cx="12192000" cy="6837405"/>
          </a:xfrm>
          <a:prstGeom prst="rect">
            <a:avLst/>
          </a:prstGeom>
        </p:spPr>
      </p:pic>
    </p:spTree>
    <p:extLst>
      <p:ext uri="{BB962C8B-B14F-4D97-AF65-F5344CB8AC3E}">
        <p14:creationId xmlns:p14="http://schemas.microsoft.com/office/powerpoint/2010/main" val="18744581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E9E456D-55C8-E64E-BC94-273C2922C8C3}"/>
              </a:ext>
            </a:extLst>
          </p:cNvPr>
          <p:cNvPicPr>
            <a:picLocks noChangeAspect="1"/>
          </p:cNvPicPr>
          <p:nvPr/>
        </p:nvPicPr>
        <p:blipFill>
          <a:blip r:embed="rId2"/>
          <a:stretch>
            <a:fillRect/>
          </a:stretch>
        </p:blipFill>
        <p:spPr>
          <a:xfrm>
            <a:off x="0" y="138373"/>
            <a:ext cx="12192000" cy="6581254"/>
          </a:xfrm>
          <a:prstGeom prst="rect">
            <a:avLst/>
          </a:prstGeom>
        </p:spPr>
      </p:pic>
    </p:spTree>
    <p:extLst>
      <p:ext uri="{BB962C8B-B14F-4D97-AF65-F5344CB8AC3E}">
        <p14:creationId xmlns:p14="http://schemas.microsoft.com/office/powerpoint/2010/main" val="34245425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122</TotalTime>
  <Words>375</Words>
  <Application>Microsoft Macintosh PowerPoint</Application>
  <PresentationFormat>Widescreen</PresentationFormat>
  <Paragraphs>28</Paragraphs>
  <Slides>15</Slides>
  <Notes>7</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ArialMT</vt:lpstr>
      <vt:lpstr>Calibri</vt:lpstr>
      <vt:lpstr>Calibri Light</vt:lpstr>
      <vt:lpstr>Goudy Old Style</vt:lpstr>
      <vt:lpstr>Lato</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olsi nike</dc:creator>
  <cp:lastModifiedBy>olsi nike</cp:lastModifiedBy>
  <cp:revision>1</cp:revision>
  <dcterms:created xsi:type="dcterms:W3CDTF">2021-11-30T06:51:15Z</dcterms:created>
  <dcterms:modified xsi:type="dcterms:W3CDTF">2021-11-30T08:54:07Z</dcterms:modified>
</cp:coreProperties>
</file>