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handoutMasterIdLst>
    <p:handoutMasterId r:id="rId15"/>
  </p:handoutMasterIdLst>
  <p:sldIdLst>
    <p:sldId id="258" r:id="rId5"/>
    <p:sldId id="276" r:id="rId6"/>
    <p:sldId id="287" r:id="rId7"/>
    <p:sldId id="291" r:id="rId8"/>
    <p:sldId id="292" r:id="rId9"/>
    <p:sldId id="293" r:id="rId10"/>
    <p:sldId id="294" r:id="rId11"/>
    <p:sldId id="284" r:id="rId12"/>
    <p:sldId id="28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AA8C6"/>
    <a:srgbClr val="647CA4"/>
    <a:srgbClr val="4C5E86"/>
    <a:srgbClr val="445076"/>
    <a:srgbClr val="1181B3"/>
    <a:srgbClr val="6BC8F1"/>
    <a:srgbClr val="F0F0F0"/>
    <a:srgbClr val="16A4E4"/>
    <a:srgbClr val="1CABE9"/>
    <a:srgbClr val="5185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48" autoAdjust="0"/>
    <p:restoredTop sz="95122" autoAdjust="0"/>
  </p:normalViewPr>
  <p:slideViewPr>
    <p:cSldViewPr snapToGrid="0">
      <p:cViewPr varScale="1">
        <p:scale>
          <a:sx n="118" d="100"/>
          <a:sy n="118" d="100"/>
        </p:scale>
        <p:origin x="108" y="126"/>
      </p:cViewPr>
      <p:guideLst>
        <p:guide orient="horz" pos="2160"/>
        <p:guide pos="3840"/>
      </p:guideLst>
    </p:cSldViewPr>
  </p:slideViewPr>
  <p:notesTextViewPr>
    <p:cViewPr>
      <p:scale>
        <a:sx n="66" d="100"/>
        <a:sy n="66" d="100"/>
      </p:scale>
      <p:origin x="0" y="0"/>
    </p:cViewPr>
  </p:notesTextViewPr>
  <p:notesViewPr>
    <p:cSldViewPr snapToGrid="0">
      <p:cViewPr varScale="1">
        <p:scale>
          <a:sx n="68" d="100"/>
          <a:sy n="68" d="100"/>
        </p:scale>
        <p:origin x="2808"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E08F2E-5F06-4CE2-A139-452A1382A6F0}" type="datetimeFigureOut">
              <a:rPr lang="en-US"/>
              <a:t>11/24/2022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8588A-5C4E-401A-AECC-B6F63A9DE965}" type="slidenum">
              <a:rPr/>
              <a:t>‹#›</a:t>
            </a:fld>
            <a:endParaRPr/>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C5DC6-1594-414D-9341-ABA08739246C}" type="datetimeFigureOut">
              <a:rPr lang="en-US"/>
              <a:t>11/24/2022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42409-6A04-4DC6-AC3A-D3758287A8F2}" type="slidenum">
              <a:rPr/>
              <a:t>‹#›</a:t>
            </a:fld>
            <a:endParaRPr/>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1</a:t>
            </a:fld>
            <a:endParaRPr lang="en-US"/>
          </a:p>
        </p:txBody>
      </p:sp>
    </p:spTree>
    <p:extLst>
      <p:ext uri="{BB962C8B-B14F-4D97-AF65-F5344CB8AC3E}">
        <p14:creationId xmlns:p14="http://schemas.microsoft.com/office/powerpoint/2010/main" val="330082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CMS Secretariat is presenting progress toward Guidance for the development and implementation of National IKB Action Plans. This activity implements Action a) under the objective National IKB Action Plans and the 2030 target “National Action Plans are developed and adopted and are being implemented in all countries” of the Rome Strategic Plan on Eradicating Illegal Killing, Taking and Trade in Wild Birds in Europe and the Mediterranean region 2020-2030.</a:t>
            </a:r>
          </a:p>
          <a:p>
            <a:pPr algn="just"/>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algn="just"/>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To remind participants, the Rome Strategic Plan has five objectives, highlighting the final process-oriented objective on National IKB Action Plans as an effective way for a country to </a:t>
            </a:r>
            <a:r>
              <a:rPr lang="en-US" sz="1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organise</a:t>
            </a: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work around the illegal killing of birds. At the same time, the Rome Strategic Plan </a:t>
            </a:r>
            <a:r>
              <a:rPr lang="en-US" sz="1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recognised</a:t>
            </a: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that a National IKB Action Plan might not be appropriate and necessary for all countries, so there was the possibility to have other policy documents, as long as they integrated national policy actions to combat IKB. </a:t>
            </a:r>
          </a:p>
          <a:p>
            <a:pPr algn="just"/>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algn="just"/>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aim of the Secretariats is to help countries implement the RSP. </a:t>
            </a:r>
            <a:r>
              <a:rPr lang="en-US" sz="1100" dirty="0">
                <a:solidFill>
                  <a:srgbClr val="000000"/>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At MIKT4/the 3rd Joint Meeting</a:t>
            </a: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the Secretariat had offered the paper “</a:t>
            </a:r>
            <a:r>
              <a:rPr lang="en-US" sz="1100"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Considerations for the Way forward on National IKB Action Plans</a:t>
            </a: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algn="just"/>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algn="just">
              <a:lnSpc>
                <a:spcPct val="107000"/>
              </a:lnSpc>
              <a:spcAft>
                <a:spcPts val="800"/>
              </a:spcAft>
            </a:pPr>
            <a:r>
              <a:rPr lang="en-US" sz="1100" dirty="0">
                <a:effectLst/>
                <a:latin typeface="Calibri" panose="020F0502020204030204" pitchFamily="34" charset="0"/>
                <a:ea typeface="Calibri" panose="020F0502020204030204" pitchFamily="34" charset="0"/>
                <a:cs typeface="Calibri" panose="020F0502020204030204" pitchFamily="34" charset="0"/>
              </a:rPr>
              <a:t>In August 2022, the document was circulated with </a:t>
            </a: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MIKT members for review, commenting, and endorsing, and the Bern Convention Network of Special Focal Points on Eradication of Illegal Killing, Trapping and Trade in Wild Birds was invited to support the submission of the document to the Standing Committee at its 42nd meeting. After receiving extensive comments, a revised version of the document was circulated for endorsement in October 2022 and since no objections were raised, the endorsed document is presented today.</a:t>
            </a:r>
            <a:endParaRPr lang="en-US" sz="1100" dirty="0">
              <a:effectLst/>
              <a:latin typeface="Calibri" panose="020F0502020204030204" pitchFamily="34" charset="0"/>
              <a:ea typeface="Calibri" panose="020F0502020204030204" pitchFamily="34" charset="0"/>
              <a:cs typeface="Calibri" panose="020F0502020204030204" pitchFamily="34" charset="0"/>
            </a:endParaRPr>
          </a:p>
          <a:p>
            <a:endParaRPr lang="LID4096" sz="11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77542409-6A04-4DC6-AC3A-D3758287A8F2}" type="slidenum">
              <a:rPr lang="en-DE" smtClean="0"/>
              <a:t>2</a:t>
            </a:fld>
            <a:endParaRPr lang="en-DE"/>
          </a:p>
        </p:txBody>
      </p:sp>
    </p:spTree>
    <p:extLst>
      <p:ext uri="{BB962C8B-B14F-4D97-AF65-F5344CB8AC3E}">
        <p14:creationId xmlns:p14="http://schemas.microsoft.com/office/powerpoint/2010/main" val="883406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document contains a National IKB Action Plan template, and guidance on how to implement it. This guidance is indicative, meaning that the use of this document is not mandatory or a requirement under CMS or the Bern Convention.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p>
          <a:p>
            <a:pPr algn="just">
              <a:lnSpc>
                <a:spcPct val="107000"/>
              </a:lnSpc>
              <a:spcAft>
                <a:spcPts val="800"/>
              </a:spcAft>
            </a:pPr>
            <a:r>
              <a:rPr lang="en-GB" sz="2800" dirty="0">
                <a:effectLst/>
                <a:ea typeface="Calibri" panose="020F0502020204030204" pitchFamily="34" charset="0"/>
              </a:rPr>
              <a:t>The aim of the Secretariats </a:t>
            </a:r>
            <a:r>
              <a:rPr lang="en-US" sz="2800" dirty="0" err="1">
                <a:effectLst/>
                <a:ea typeface="Calibri" panose="020F0502020204030204" pitchFamily="34" charset="0"/>
              </a:rPr>
              <a:t>i</a:t>
            </a:r>
            <a:r>
              <a:rPr lang="en-GB" sz="2800" dirty="0">
                <a:effectLst/>
                <a:ea typeface="Calibri" panose="020F0502020204030204" pitchFamily="34" charset="0"/>
              </a:rPr>
              <a:t>s to help countries implement the RSP. </a:t>
            </a:r>
            <a:endParaRPr lang="en-US" sz="2800" dirty="0">
              <a:effectLst/>
              <a:ea typeface="Calibri" panose="020F0502020204030204" pitchFamily="34" charset="0"/>
              <a:cs typeface="Calibri" panose="020F0502020204030204" pitchFamily="34" charset="0"/>
            </a:endParaRPr>
          </a:p>
          <a:p>
            <a:pPr algn="just">
              <a:lnSpc>
                <a:spcPct val="107000"/>
              </a:lnSpc>
              <a:spcAft>
                <a:spcPts val="800"/>
              </a:spcAft>
            </a:pPr>
            <a:r>
              <a:rPr lang="en-US" sz="2800" dirty="0">
                <a:effectLst/>
                <a:ea typeface="Calibri" panose="020F0502020204030204" pitchFamily="34" charset="0"/>
                <a:cs typeface="Calibri" panose="020F0502020204030204" pitchFamily="34" charset="0"/>
              </a:rPr>
              <a:t>The guidance is indicative - the use of this document is not mandatory or a requirement under CMS or the Bern Convention.</a:t>
            </a:r>
            <a:endParaRPr lang="en-US" sz="2800" dirty="0">
              <a:effectLst/>
              <a:ea typeface="Calibri" panose="020F0502020204030204" pitchFamily="34" charset="0"/>
              <a:cs typeface="Times New Roman" panose="02020603050405020304" pitchFamily="18" charset="0"/>
            </a:endParaRPr>
          </a:p>
          <a:p>
            <a:pPr algn="just">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Rome Strategic Plan 2020-2030 on Eradicating Illegal Killing, Taking and Trade in Wild Birds in Europe and the Mediterranean Region (RSP) is the common strategic framework of the Intergovernmental Task Force on Illegal Killing, Taking and Trade of Migratory Birds in the Mediterranean (MIKT) of the Convention on the Conservation of Migratory Species (CMS), and the Bern Convention Network of Special Focal Points (SFPs) on Eradication of Illegal Killing, Trapping and Trade in Wild Birds.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RSP calls for maintaining and strengthening the zero-tolerance approach to Illegal Killing, Taking and Trade in Wild Birds (IKB), with an overarching long-term goal focused on the eradication of IKB within the geographic extent of the Bern Convention and the CMS MIKT. The Vision of the RSP is translated into one process-oriented objective and five results-oriented objectives.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process-oriented objective deals with National Action Plans (NAPs), for these to be developed, adopted and implemented in all countries by a multi-stakeholder group. The strategic objectives are the following: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en-US" sz="1800" dirty="0">
                <a:effectLst/>
                <a:latin typeface="Calibri" panose="020F0502020204030204" pitchFamily="34" charset="0"/>
                <a:ea typeface="Calibri" panose="020F0502020204030204" pitchFamily="34" charset="0"/>
                <a:cs typeface="Calibri" panose="020F0502020204030204" pitchFamily="34" charset="0"/>
              </a:rPr>
              <a:t>Objective 1: Understanding the scale and scope of, and motivations behind IKB;</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en-US" sz="1800" dirty="0">
                <a:effectLst/>
                <a:latin typeface="Calibri" panose="020F0502020204030204" pitchFamily="34" charset="0"/>
                <a:ea typeface="Calibri" panose="020F0502020204030204" pitchFamily="34" charset="0"/>
                <a:cs typeface="Calibri" panose="020F0502020204030204" pitchFamily="34" charset="0"/>
              </a:rPr>
              <a:t>Objective 2: Establishing an active prevention of IKB;</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99160" indent="-899160" algn="just">
              <a:lnSpc>
                <a:spcPct val="107000"/>
              </a:lnSpc>
              <a:spcAft>
                <a:spcPts val="400"/>
              </a:spcAft>
            </a:pPr>
            <a:r>
              <a:rPr lang="en-US" sz="1800" dirty="0">
                <a:effectLst/>
                <a:latin typeface="Calibri" panose="020F0502020204030204" pitchFamily="34" charset="0"/>
                <a:ea typeface="Calibri" panose="020F0502020204030204" pitchFamily="34" charset="0"/>
                <a:cs typeface="Calibri" panose="020F0502020204030204" pitchFamily="34" charset="0"/>
              </a:rPr>
              <a:t>Objective 3: Ensuring IKB is addressed effectively and efficiently in national legislation;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99160" indent="-899160" algn="just">
              <a:lnSpc>
                <a:spcPct val="107000"/>
              </a:lnSpc>
              <a:spcAft>
                <a:spcPts val="400"/>
              </a:spcAft>
            </a:pPr>
            <a:r>
              <a:rPr lang="en-US" sz="1800" dirty="0">
                <a:effectLst/>
                <a:latin typeface="Calibri" panose="020F0502020204030204" pitchFamily="34" charset="0"/>
                <a:ea typeface="Calibri" panose="020F0502020204030204" pitchFamily="34" charset="0"/>
                <a:cs typeface="Calibri" panose="020F0502020204030204" pitchFamily="34" charset="0"/>
              </a:rPr>
              <a:t>Objective 4: Undertaking the effective and efficient enforcement of relevant legislation;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Objective 5: Imposing effective and efficient justice for IKB-related offences.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3</a:t>
            </a:fld>
            <a:endParaRPr lang="en-DE"/>
          </a:p>
        </p:txBody>
      </p:sp>
    </p:spTree>
    <p:extLst>
      <p:ext uri="{BB962C8B-B14F-4D97-AF65-F5344CB8AC3E}">
        <p14:creationId xmlns:p14="http://schemas.microsoft.com/office/powerpoint/2010/main" val="4204156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effectLst/>
                <a:latin typeface="Calibri" panose="020F0502020204030204" pitchFamily="34" charset="0"/>
                <a:ea typeface="Times New Roman" panose="02020603050405020304" pitchFamily="18" charset="0"/>
              </a:rPr>
              <a:t>IKB NAPs are national policy strategies that operate over the short, medium or long term and outline concrete activities to prevent, combat and eradicate IKB at national level. Such NAPs generally have common features that help ensure their success:</a:t>
            </a:r>
            <a:endParaRPr lang="en-US" sz="1800" dirty="0">
              <a:effectLst/>
              <a:latin typeface="Times New Roman" panose="02020603050405020304" pitchFamily="18" charset="0"/>
              <a:ea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4</a:t>
            </a:fld>
            <a:endParaRPr lang="en-DE"/>
          </a:p>
        </p:txBody>
      </p:sp>
    </p:spTree>
    <p:extLst>
      <p:ext uri="{BB962C8B-B14F-4D97-AF65-F5344CB8AC3E}">
        <p14:creationId xmlns:p14="http://schemas.microsoft.com/office/powerpoint/2010/main" val="2838142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In the preparation of an IKB NAP, countries may wish to follow a process involving four major steps: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5</a:t>
            </a:fld>
            <a:endParaRPr lang="en-DE"/>
          </a:p>
        </p:txBody>
      </p:sp>
    </p:spTree>
    <p:extLst>
      <p:ext uri="{BB962C8B-B14F-4D97-AF65-F5344CB8AC3E}">
        <p14:creationId xmlns:p14="http://schemas.microsoft.com/office/powerpoint/2010/main" val="3638515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document also includes detailed advice on some aspects to consider during these steps, including 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1: Stakeholder groups for IKB issues</a:t>
            </a:r>
            <a:endParaRPr lang="en-US" sz="1800" dirty="0">
              <a:effectLst/>
              <a:latin typeface="Times New Roman" panose="02020603050405020304" pitchFamily="18" charset="0"/>
              <a:ea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2: Material for discussion with stakeholders in the NAP drafting stage</a:t>
            </a:r>
            <a:endParaRPr lang="en-US" sz="1800" dirty="0">
              <a:effectLst/>
              <a:latin typeface="Times New Roman" panose="02020603050405020304" pitchFamily="18" charset="0"/>
              <a:ea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3: Some useful indicators of IKB </a:t>
            </a:r>
            <a:endParaRPr lang="en-US" sz="1800" dirty="0">
              <a:effectLst/>
              <a:latin typeface="Times New Roman" panose="02020603050405020304" pitchFamily="18" charset="0"/>
              <a:ea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4: Recommendations for the IKB legislative review</a:t>
            </a:r>
            <a:endParaRPr lang="en-US" sz="1800" dirty="0">
              <a:effectLst/>
              <a:latin typeface="Times New Roman" panose="02020603050405020304" pitchFamily="18" charset="0"/>
              <a:ea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5: Controversial legal issues in IKB cases</a:t>
            </a:r>
            <a:endParaRPr lang="en-US" sz="1800" dirty="0">
              <a:effectLst/>
              <a:latin typeface="Times New Roman" panose="02020603050405020304" pitchFamily="18" charset="0"/>
              <a:ea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6: Some best practices and suggestions on IKB enforcement</a:t>
            </a:r>
            <a:endParaRPr lang="en-US" sz="1800" dirty="0">
              <a:effectLst/>
              <a:latin typeface="Times New Roman" panose="02020603050405020304" pitchFamily="18" charset="0"/>
              <a:ea typeface="Times New Roman" panose="02020603050405020304" pitchFamily="18" charset="0"/>
            </a:endParaRPr>
          </a:p>
          <a:p>
            <a:pPr algn="just"/>
            <a:r>
              <a:rPr lang="en-US" sz="1800" b="1" dirty="0">
                <a:effectLst/>
                <a:latin typeface="Calibri" panose="020F0502020204030204" pitchFamily="34" charset="0"/>
                <a:ea typeface="Times New Roman" panose="02020603050405020304" pitchFamily="18" charset="0"/>
              </a:rPr>
              <a:t>Box 7: Suggestions on IKB prosecution and sentencing</a:t>
            </a:r>
            <a:endParaRPr lang="en-US" sz="1800" dirty="0">
              <a:effectLst/>
              <a:latin typeface="Times New Roman" panose="02020603050405020304" pitchFamily="18" charset="0"/>
              <a:ea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6</a:t>
            </a:fld>
            <a:endParaRPr lang="en-DE"/>
          </a:p>
        </p:txBody>
      </p:sp>
    </p:spTree>
    <p:extLst>
      <p:ext uri="{BB962C8B-B14F-4D97-AF65-F5344CB8AC3E}">
        <p14:creationId xmlns:p14="http://schemas.microsoft.com/office/powerpoint/2010/main" val="2812469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Since it is recommended that an IKB NAP is closely interlinked with the Rome Strategic Plan and the Scoreboard to Assess the Progress in Combating Illegal Killing, Taking and Trade of Wild Birds (IKB Scoreboard), adopted during the second meeting of MIKT (and 1st Joint Meeting with the Bern Convention SFPs; Sliema, Malta, 2017). In the Guidance document presented today, both the RSP and the IKB Scoreboard are cross-referenced, and recommendations for the development of each of the five parts of an IKB NAP are provided.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A:</a:t>
            </a:r>
            <a:r>
              <a:rPr lang="en-US" sz="1800" dirty="0">
                <a:effectLst/>
                <a:latin typeface="Calibri" panose="020F0502020204030204" pitchFamily="34" charset="0"/>
                <a:ea typeface="Times New Roman" panose="02020603050405020304" pitchFamily="18" charset="0"/>
              </a:rPr>
              <a:t> National monitoring of the scope, scale and motivations of IKB;</a:t>
            </a:r>
            <a:endParaRPr lang="en-US" sz="1800" dirty="0">
              <a:effectLst/>
              <a:latin typeface="Times New Roman" panose="02020603050405020304" pitchFamily="18" charset="0"/>
              <a:ea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B:</a:t>
            </a:r>
            <a:r>
              <a:rPr lang="en-US" sz="1800" dirty="0">
                <a:effectLst/>
                <a:latin typeface="Calibri" panose="020F0502020204030204" pitchFamily="34" charset="0"/>
                <a:ea typeface="Times New Roman" panose="02020603050405020304" pitchFamily="18" charset="0"/>
              </a:rPr>
              <a:t> Prevention tools to address IKB;</a:t>
            </a:r>
            <a:endParaRPr lang="en-US" sz="1800" dirty="0">
              <a:effectLst/>
              <a:latin typeface="Times New Roman" panose="02020603050405020304" pitchFamily="18" charset="0"/>
              <a:ea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C:</a:t>
            </a:r>
            <a:r>
              <a:rPr lang="en-US" sz="1800" dirty="0">
                <a:effectLst/>
                <a:latin typeface="Calibri" panose="020F0502020204030204" pitchFamily="34" charset="0"/>
                <a:ea typeface="Times New Roman" panose="02020603050405020304" pitchFamily="18" charset="0"/>
              </a:rPr>
              <a:t> Comprehensiveness of national legislation to address IKB;</a:t>
            </a:r>
            <a:endParaRPr lang="en-US" sz="1800" dirty="0">
              <a:effectLst/>
              <a:latin typeface="Times New Roman" panose="02020603050405020304" pitchFamily="18" charset="0"/>
              <a:ea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D:</a:t>
            </a:r>
            <a:r>
              <a:rPr lang="en-US" sz="1800" dirty="0">
                <a:effectLst/>
                <a:latin typeface="Calibri" panose="020F0502020204030204" pitchFamily="34" charset="0"/>
                <a:ea typeface="Times New Roman" panose="02020603050405020304" pitchFamily="18" charset="0"/>
              </a:rPr>
              <a:t> Enforcement response to IKB;</a:t>
            </a:r>
            <a:endParaRPr lang="en-US" sz="1800" dirty="0">
              <a:effectLst/>
              <a:latin typeface="Times New Roman" panose="02020603050405020304" pitchFamily="18" charset="0"/>
              <a:ea typeface="Times New Roman" panose="02020603050405020304" pitchFamily="18" charset="0"/>
            </a:endParaRPr>
          </a:p>
          <a:p>
            <a:pPr marL="342900" lvl="0" indent="-342900" algn="jus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E:</a:t>
            </a:r>
            <a:r>
              <a:rPr lang="en-US" sz="1800" dirty="0">
                <a:effectLst/>
                <a:latin typeface="Calibri" panose="020F0502020204030204" pitchFamily="34" charset="0"/>
                <a:ea typeface="Times New Roman" panose="02020603050405020304" pitchFamily="18" charset="0"/>
              </a:rPr>
              <a:t> Prosecution and sentencing for IKB offences.</a:t>
            </a:r>
            <a:endParaRPr lang="en-US" sz="1800" dirty="0">
              <a:effectLst/>
              <a:latin typeface="Times New Roman" panose="02020603050405020304" pitchFamily="18" charset="0"/>
              <a:ea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7</a:t>
            </a:fld>
            <a:endParaRPr lang="en-DE"/>
          </a:p>
        </p:txBody>
      </p:sp>
    </p:spTree>
    <p:extLst>
      <p:ext uri="{BB962C8B-B14F-4D97-AF65-F5344CB8AC3E}">
        <p14:creationId xmlns:p14="http://schemas.microsoft.com/office/powerpoint/2010/main" val="2357598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Finally, the document provides a standard format recommendation for developing IKB NAPs: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8</a:t>
            </a:fld>
            <a:endParaRPr lang="en-DE"/>
          </a:p>
        </p:txBody>
      </p:sp>
    </p:spTree>
    <p:extLst>
      <p:ext uri="{BB962C8B-B14F-4D97-AF65-F5344CB8AC3E}">
        <p14:creationId xmlns:p14="http://schemas.microsoft.com/office/powerpoint/2010/main" val="1251295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9</a:t>
            </a:fld>
            <a:endParaRPr lang="en-DE"/>
          </a:p>
        </p:txBody>
      </p:sp>
    </p:spTree>
    <p:extLst>
      <p:ext uri="{BB962C8B-B14F-4D97-AF65-F5344CB8AC3E}">
        <p14:creationId xmlns:p14="http://schemas.microsoft.com/office/powerpoint/2010/main" val="39445594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Master" Target="../slideMasters/slideMaster1.xml"/><Relationship Id="rId5" Type="http://schemas.openxmlformats.org/officeDocument/2006/relationships/image" Target="../media/image5.jpeg"/><Relationship Id="rId4" Type="http://schemas.openxmlformats.org/officeDocument/2006/relationships/image" Target="../media/image4.jpe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1600200" y="0"/>
            <a:ext cx="5029200" cy="5943600"/>
          </a:xfrm>
          <a:prstGeom prst="rect">
            <a:avLst/>
          </a:prstGeom>
          <a:solidFill>
            <a:srgbClr val="647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751777" y="3019706"/>
            <a:ext cx="4846320" cy="2387600"/>
          </a:xfrm>
        </p:spPr>
        <p:txBody>
          <a:bodyPr anchor="b">
            <a:normAutofit/>
          </a:bodyPr>
          <a:lstStyle>
            <a:lvl1pPr algn="l">
              <a:lnSpc>
                <a:spcPct val="90000"/>
              </a:lnSpc>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751777" y="5381894"/>
            <a:ext cx="4846320" cy="448056"/>
          </a:xfrm>
        </p:spPr>
        <p:txBody>
          <a:bodyPr>
            <a:norm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48080" r="24702"/>
          <a:stretch/>
        </p:blipFill>
        <p:spPr>
          <a:xfrm>
            <a:off x="0" y="2057399"/>
            <a:ext cx="1490472" cy="3886199"/>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rcRect l="20779" r="20779"/>
          <a:stretch/>
        </p:blipFill>
        <p:spPr>
          <a:xfrm>
            <a:off x="8991600" y="2057399"/>
            <a:ext cx="3200400" cy="388619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rcRect l="30436" r="30436"/>
          <a:stretch/>
        </p:blipFill>
        <p:spPr>
          <a:xfrm>
            <a:off x="6739128" y="2057399"/>
            <a:ext cx="2142744" cy="3886200"/>
          </a:xfrm>
          <a:prstGeom prst="rect">
            <a:avLst/>
          </a:prstGeom>
        </p:spPr>
      </p:pic>
    </p:spTree>
    <p:extLst>
      <p:ext uri="{BB962C8B-B14F-4D97-AF65-F5344CB8AC3E}">
        <p14:creationId xmlns:p14="http://schemas.microsoft.com/office/powerpoint/2010/main" val="69873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dirty="0"/>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1" name="Rectangle 10">
            <a:extLst>
              <a:ext uri="{FF2B5EF4-FFF2-40B4-BE49-F238E27FC236}">
                <a16:creationId xmlns:a16="http://schemas.microsoft.com/office/drawing/2014/main" id="{53F7A5D7-9FDF-4C5A-A684-174771263CBF}"/>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 name="Date Placeholder 3">
            <a:extLst>
              <a:ext uri="{FF2B5EF4-FFF2-40B4-BE49-F238E27FC236}">
                <a16:creationId xmlns:a16="http://schemas.microsoft.com/office/drawing/2014/main" id="{DBC83536-3EFC-4BEF-8AF4-7298066DE286}"/>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sp>
        <p:nvSpPr>
          <p:cNvPr id="6" name="Footer Placeholder 4">
            <a:extLst>
              <a:ext uri="{FF2B5EF4-FFF2-40B4-BE49-F238E27FC236}">
                <a16:creationId xmlns:a16="http://schemas.microsoft.com/office/drawing/2014/main" id="{18659A91-49D4-40AB-92F9-FF8F6A55D36A}"/>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pic>
        <p:nvPicPr>
          <p:cNvPr id="8" name="Picture 2" descr="mikt hashtag on Twitter">
            <a:extLst>
              <a:ext uri="{FF2B5EF4-FFF2-40B4-BE49-F238E27FC236}">
                <a16:creationId xmlns:a16="http://schemas.microsoft.com/office/drawing/2014/main" id="{F6972C5D-7068-02BC-91BA-D572CF891825}"/>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9D552A13-A40D-92AD-4F29-75C3F387831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511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32912" r="39870"/>
          <a:stretch/>
        </p:blipFill>
        <p:spPr>
          <a:xfrm>
            <a:off x="0" y="2059145"/>
            <a:ext cx="1490472" cy="3886197"/>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l="20027" r="20027"/>
          <a:stretch/>
        </p:blipFill>
        <p:spPr>
          <a:xfrm>
            <a:off x="8909623" y="2059146"/>
            <a:ext cx="3282696" cy="3886197"/>
          </a:xfrm>
          <a:prstGeom prst="rect">
            <a:avLst/>
          </a:prstGeom>
        </p:spPr>
      </p:pic>
    </p:spTree>
    <p:extLst>
      <p:ext uri="{BB962C8B-B14F-4D97-AF65-F5344CB8AC3E}">
        <p14:creationId xmlns:p14="http://schemas.microsoft.com/office/powerpoint/2010/main" val="128989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32781" r="40013"/>
          <a:stretch/>
        </p:blipFill>
        <p:spPr>
          <a:xfrm>
            <a:off x="9894" y="2059146"/>
            <a:ext cx="1490472" cy="388619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9155" r="34519"/>
          <a:stretch/>
        </p:blipFill>
        <p:spPr>
          <a:xfrm>
            <a:off x="8909623" y="2059146"/>
            <a:ext cx="3282696" cy="3886197"/>
          </a:xfrm>
          <a:prstGeom prst="rect">
            <a:avLst/>
          </a:prstGeom>
        </p:spPr>
      </p:pic>
    </p:spTree>
    <p:extLst>
      <p:ext uri="{BB962C8B-B14F-4D97-AF65-F5344CB8AC3E}">
        <p14:creationId xmlns:p14="http://schemas.microsoft.com/office/powerpoint/2010/main" val="4199458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2_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46968" r="25826"/>
          <a:stretch/>
        </p:blipFill>
        <p:spPr>
          <a:xfrm>
            <a:off x="9525" y="2059145"/>
            <a:ext cx="1490472" cy="388619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8912" r="31167"/>
          <a:stretch/>
        </p:blipFill>
        <p:spPr>
          <a:xfrm>
            <a:off x="8909623" y="2059146"/>
            <a:ext cx="3282696" cy="3886197"/>
          </a:xfrm>
          <a:prstGeom prst="rect">
            <a:avLst/>
          </a:prstGeom>
        </p:spPr>
      </p:pic>
      <p:pic>
        <p:nvPicPr>
          <p:cNvPr id="7" name="Picture 2" descr="mikt hashtag on Twitter">
            <a:extLst>
              <a:ext uri="{FF2B5EF4-FFF2-40B4-BE49-F238E27FC236}">
                <a16:creationId xmlns:a16="http://schemas.microsoft.com/office/drawing/2014/main" id="{06729115-655E-4AEC-BDB9-A48338635F6D}"/>
              </a:ext>
            </a:extLst>
          </p:cNvPr>
          <p:cNvPicPr>
            <a:picLocks noChangeAspect="1" noChangeArrowheads="1"/>
          </p:cNvPicPr>
          <p:nvPr userDrawn="1"/>
        </p:nvPicPr>
        <p:blipFill rotWithShape="1">
          <a:blip r:embed="rId4"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81DAE17-D3C0-45F1-B83C-8509ECEC61AC}"/>
              </a:ext>
            </a:extLst>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0226F6E-2FC1-421B-8355-C544862D3EFA}"/>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773484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409700" y="1556281"/>
            <a:ext cx="4610099"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172200" y="1556281"/>
            <a:ext cx="4609775"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Rectangle 7">
            <a:extLst>
              <a:ext uri="{FF2B5EF4-FFF2-40B4-BE49-F238E27FC236}">
                <a16:creationId xmlns:a16="http://schemas.microsoft.com/office/drawing/2014/main" id="{C2556546-7F77-426A-94ED-ABB45DFE2242}"/>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7" name="Footer Placeholder 4">
            <a:extLst>
              <a:ext uri="{FF2B5EF4-FFF2-40B4-BE49-F238E27FC236}">
                <a16:creationId xmlns:a16="http://schemas.microsoft.com/office/drawing/2014/main" id="{7B6D641B-4C45-4D1D-A028-736770C4EF73}"/>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0" name="Date Placeholder 3">
            <a:extLst>
              <a:ext uri="{FF2B5EF4-FFF2-40B4-BE49-F238E27FC236}">
                <a16:creationId xmlns:a16="http://schemas.microsoft.com/office/drawing/2014/main" id="{69CA546F-D3B0-1069-3CB1-8DF680885250}"/>
              </a:ext>
            </a:extLst>
          </p:cNvPr>
          <p:cNvSpPr>
            <a:spLocks noGrp="1"/>
          </p:cNvSpPr>
          <p:nvPr>
            <p:ph type="dt" sz="half" idx="10"/>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5" name="Picture 2" descr="mikt hashtag on Twitter">
            <a:extLst>
              <a:ext uri="{FF2B5EF4-FFF2-40B4-BE49-F238E27FC236}">
                <a16:creationId xmlns:a16="http://schemas.microsoft.com/office/drawing/2014/main" id="{E0BD255E-997E-8E7F-100A-7B1F9B42F35F}"/>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E78D30CD-8CDC-D8BC-194C-D2D9B2C7EC5C}"/>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687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409699" y="1554480"/>
            <a:ext cx="4608576"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09699" y="2434147"/>
            <a:ext cx="4608576"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172200" y="1554480"/>
            <a:ext cx="4610100"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434147"/>
            <a:ext cx="4610100"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Rectangle 9">
            <a:extLst>
              <a:ext uri="{FF2B5EF4-FFF2-40B4-BE49-F238E27FC236}">
                <a16:creationId xmlns:a16="http://schemas.microsoft.com/office/drawing/2014/main" id="{573171A2-6830-460A-BDD8-120E31499F44}"/>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Footer Placeholder 4">
            <a:extLst>
              <a:ext uri="{FF2B5EF4-FFF2-40B4-BE49-F238E27FC236}">
                <a16:creationId xmlns:a16="http://schemas.microsoft.com/office/drawing/2014/main" id="{557152A9-AEF1-43AC-9F59-215BE13D482A}"/>
              </a:ext>
            </a:extLst>
          </p:cNvPr>
          <p:cNvSpPr>
            <a:spLocks noGrp="1"/>
          </p:cNvSpPr>
          <p:nvPr>
            <p:ph type="ftr" sz="quarter" idx="11"/>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2" name="Date Placeholder 3">
            <a:extLst>
              <a:ext uri="{FF2B5EF4-FFF2-40B4-BE49-F238E27FC236}">
                <a16:creationId xmlns:a16="http://schemas.microsoft.com/office/drawing/2014/main" id="{9737A127-F70E-00B9-0DFD-D57FF104EDF7}"/>
              </a:ext>
            </a:extLst>
          </p:cNvPr>
          <p:cNvSpPr>
            <a:spLocks noGrp="1"/>
          </p:cNvSpPr>
          <p:nvPr>
            <p:ph type="dt" sz="half" idx="1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7" name="Picture 2" descr="mikt hashtag on Twitter">
            <a:extLst>
              <a:ext uri="{FF2B5EF4-FFF2-40B4-BE49-F238E27FC236}">
                <a16:creationId xmlns:a16="http://schemas.microsoft.com/office/drawing/2014/main" id="{33F1C31D-138B-4D2E-C943-15D2ADFB7866}"/>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1C879403-C844-5A60-FE32-AF24E318B320}"/>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1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6" name="Rectangle 5">
            <a:extLst>
              <a:ext uri="{FF2B5EF4-FFF2-40B4-BE49-F238E27FC236}">
                <a16:creationId xmlns:a16="http://schemas.microsoft.com/office/drawing/2014/main" id="{19E61D05-94E7-43B4-9BA7-5FA6CAE1442D}"/>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 name="Footer Placeholder 4">
            <a:extLst>
              <a:ext uri="{FF2B5EF4-FFF2-40B4-BE49-F238E27FC236}">
                <a16:creationId xmlns:a16="http://schemas.microsoft.com/office/drawing/2014/main" id="{E8C70EE2-9B1C-4FD1-8023-FC8708FB531C}"/>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8" name="Date Placeholder 3">
            <a:extLst>
              <a:ext uri="{FF2B5EF4-FFF2-40B4-BE49-F238E27FC236}">
                <a16:creationId xmlns:a16="http://schemas.microsoft.com/office/drawing/2014/main" id="{C8A6BCBC-A3E0-6FC3-B419-89E3A20D57D5}"/>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3" name="Picture 2" descr="mikt hashtag on Twitter">
            <a:extLst>
              <a:ext uri="{FF2B5EF4-FFF2-40B4-BE49-F238E27FC236}">
                <a16:creationId xmlns:a16="http://schemas.microsoft.com/office/drawing/2014/main" id="{1C9A53D5-D637-99A2-AC9E-B2A74A352F30}"/>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940FCDFB-2472-F86D-7796-87226ECEEC37}"/>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87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0069C34-B783-42FA-B23D-97D48074E71C}"/>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4" name="Footer Placeholder 4">
            <a:extLst>
              <a:ext uri="{FF2B5EF4-FFF2-40B4-BE49-F238E27FC236}">
                <a16:creationId xmlns:a16="http://schemas.microsoft.com/office/drawing/2014/main" id="{79DA74F6-A710-4D5E-BE05-C48AC87ACD4D}"/>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7" name="Date Placeholder 3">
            <a:extLst>
              <a:ext uri="{FF2B5EF4-FFF2-40B4-BE49-F238E27FC236}">
                <a16:creationId xmlns:a16="http://schemas.microsoft.com/office/drawing/2014/main" id="{4439D94A-1A4C-3227-B119-B1B601109EEA}"/>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2" name="Picture 2" descr="mikt hashtag on Twitter">
            <a:extLst>
              <a:ext uri="{FF2B5EF4-FFF2-40B4-BE49-F238E27FC236}">
                <a16:creationId xmlns:a16="http://schemas.microsoft.com/office/drawing/2014/main" id="{9C54560F-0974-2A33-DCD2-39E290FB3082}"/>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B77B145-8DB0-759F-C7D3-F1690439764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39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4" y="919616"/>
            <a:ext cx="4155622" cy="2532888"/>
          </a:xfrm>
        </p:spPr>
        <p:txBody>
          <a:bodyPr anchor="b"/>
          <a:lstStyle>
            <a:lvl1pPr>
              <a:defRPr sz="3200"/>
            </a:lvl1pPr>
          </a:lstStyle>
          <a:p>
            <a:r>
              <a:rPr lang="en-US"/>
              <a:t>Click to edit Master title style</a:t>
            </a:r>
            <a:endParaRPr/>
          </a:p>
        </p:txBody>
      </p:sp>
      <p:sp>
        <p:nvSpPr>
          <p:cNvPr id="3" name="Content Placeholder 2"/>
          <p:cNvSpPr>
            <a:spLocks noGrp="1"/>
          </p:cNvSpPr>
          <p:nvPr>
            <p:ph idx="1"/>
          </p:nvPr>
        </p:nvSpPr>
        <p:spPr>
          <a:xfrm>
            <a:off x="1409699" y="915923"/>
            <a:ext cx="5216979" cy="5065776"/>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6682434" y="3502152"/>
            <a:ext cx="4155622" cy="2479548"/>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3698BBC8-AB44-4808-B851-4ED87FE747F9}"/>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Slide Number Placeholder 5">
            <a:extLst>
              <a:ext uri="{FF2B5EF4-FFF2-40B4-BE49-F238E27FC236}">
                <a16:creationId xmlns:a16="http://schemas.microsoft.com/office/drawing/2014/main" id="{779581F5-6725-45F4-967F-29BB24445080}"/>
              </a:ext>
            </a:extLst>
          </p:cNvPr>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10" name="Footer Placeholder 4">
            <a:extLst>
              <a:ext uri="{FF2B5EF4-FFF2-40B4-BE49-F238E27FC236}">
                <a16:creationId xmlns:a16="http://schemas.microsoft.com/office/drawing/2014/main" id="{4D6DFF8F-6DDC-4893-8684-AA4899C3DA43}"/>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2" name="Date Placeholder 3">
            <a:extLst>
              <a:ext uri="{FF2B5EF4-FFF2-40B4-BE49-F238E27FC236}">
                <a16:creationId xmlns:a16="http://schemas.microsoft.com/office/drawing/2014/main" id="{992129FF-6C88-9EFB-78FC-2D5731DECD70}"/>
              </a:ext>
            </a:extLst>
          </p:cNvPr>
          <p:cNvSpPr>
            <a:spLocks noGrp="1"/>
          </p:cNvSpPr>
          <p:nvPr>
            <p:ph type="dt" sz="half" idx="10"/>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5" name="Picture 2" descr="mikt hashtag on Twitter">
            <a:extLst>
              <a:ext uri="{FF2B5EF4-FFF2-40B4-BE49-F238E27FC236}">
                <a16:creationId xmlns:a16="http://schemas.microsoft.com/office/drawing/2014/main" id="{23D2F474-6AA4-7402-3706-1B5264523951}"/>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B9CAC19-614A-4A40-8A82-B7C5F9F1844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54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5" y="919616"/>
            <a:ext cx="4155622" cy="2532888"/>
          </a:xfrm>
        </p:spPr>
        <p:txBody>
          <a:bodyPr anchor="b"/>
          <a:lstStyle>
            <a:lvl1pPr>
              <a:defRPr sz="320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0" y="915923"/>
            <a:ext cx="6626677" cy="5065776"/>
          </a:xfrm>
        </p:spPr>
        <p:txBody>
          <a:bodyPr tIns="1371600">
            <a:normAutofit/>
          </a:bodyPr>
          <a:lstStyle>
            <a:lvl1pPr marL="0" indent="0" algn="ctr">
              <a:spcBef>
                <a:spcPts val="0"/>
              </a:spcBef>
              <a:buNone/>
              <a:defRPr sz="2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682435" y="3502152"/>
            <a:ext cx="4155622" cy="2479547"/>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AEAE2858-11DF-41C6-82CD-5F523E734C51}"/>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Slide Number Placeholder 5">
            <a:extLst>
              <a:ext uri="{FF2B5EF4-FFF2-40B4-BE49-F238E27FC236}">
                <a16:creationId xmlns:a16="http://schemas.microsoft.com/office/drawing/2014/main" id="{60AE1957-321D-480E-B2EC-0F9EC48D71B9}"/>
              </a:ext>
            </a:extLst>
          </p:cNvPr>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10" name="Footer Placeholder 4">
            <a:extLst>
              <a:ext uri="{FF2B5EF4-FFF2-40B4-BE49-F238E27FC236}">
                <a16:creationId xmlns:a16="http://schemas.microsoft.com/office/drawing/2014/main" id="{7C8B6BBF-93B6-4B2D-9F11-0B6F9076CCAB}"/>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2" name="Date Placeholder 3">
            <a:extLst>
              <a:ext uri="{FF2B5EF4-FFF2-40B4-BE49-F238E27FC236}">
                <a16:creationId xmlns:a16="http://schemas.microsoft.com/office/drawing/2014/main" id="{3919BB23-840F-35A4-49AF-149E5686FF9D}"/>
              </a:ext>
            </a:extLst>
          </p:cNvPr>
          <p:cNvSpPr>
            <a:spLocks noGrp="1"/>
          </p:cNvSpPr>
          <p:nvPr>
            <p:ph type="dt" sz="half" idx="10"/>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5" name="Picture 2" descr="mikt hashtag on Twitter">
            <a:extLst>
              <a:ext uri="{FF2B5EF4-FFF2-40B4-BE49-F238E27FC236}">
                <a16:creationId xmlns:a16="http://schemas.microsoft.com/office/drawing/2014/main" id="{6232D959-E732-493C-6BC8-58AF9F4670DE}"/>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503FE610-FA5C-E6BF-E6B4-47BDF7984EDD}"/>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22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Rectangle 6">
            <a:extLst>
              <a:ext uri="{FF2B5EF4-FFF2-40B4-BE49-F238E27FC236}">
                <a16:creationId xmlns:a16="http://schemas.microsoft.com/office/drawing/2014/main" id="{D7B4F31D-200C-40AA-8BFB-856488FABD6A}"/>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Slide Number Placeholder 5">
            <a:extLst>
              <a:ext uri="{FF2B5EF4-FFF2-40B4-BE49-F238E27FC236}">
                <a16:creationId xmlns:a16="http://schemas.microsoft.com/office/drawing/2014/main" id="{6768DCDE-6F77-4E62-BFF6-D2F138004ACB}"/>
              </a:ext>
            </a:extLst>
          </p:cNvPr>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9" name="Footer Placeholder 4">
            <a:extLst>
              <a:ext uri="{FF2B5EF4-FFF2-40B4-BE49-F238E27FC236}">
                <a16:creationId xmlns:a16="http://schemas.microsoft.com/office/drawing/2014/main" id="{C47DFBF6-13D3-47C5-918B-ABAE5C107851}"/>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1" name="Date Placeholder 3">
            <a:extLst>
              <a:ext uri="{FF2B5EF4-FFF2-40B4-BE49-F238E27FC236}">
                <a16:creationId xmlns:a16="http://schemas.microsoft.com/office/drawing/2014/main" id="{98320B76-0CC9-2747-978F-D0D215A38CE7}"/>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4" name="Picture 2" descr="mikt hashtag on Twitter">
            <a:extLst>
              <a:ext uri="{FF2B5EF4-FFF2-40B4-BE49-F238E27FC236}">
                <a16:creationId xmlns:a16="http://schemas.microsoft.com/office/drawing/2014/main" id="{B5D903ED-D349-6739-49D8-AE610A3E274A}"/>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C5A5481-2972-B706-9F5A-CA4273353ADC}"/>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07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1" name="Rectangle 10"/>
          <p:cNvSpPr/>
          <p:nvPr/>
        </p:nvSpPr>
        <p:spPr>
          <a:xfrm>
            <a:off x="3116062" y="6629400"/>
            <a:ext cx="9075937" cy="228600"/>
          </a:xfrm>
          <a:prstGeom prst="rect">
            <a:avLst/>
          </a:prstGeom>
          <a:solidFill>
            <a:srgbClr val="9AA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accent1">
                  <a:lumMod val="75000"/>
                </a:schemeClr>
              </a:solidFill>
            </a:endParaRPr>
          </a:p>
        </p:txBody>
      </p:sp>
      <p:sp>
        <p:nvSpPr>
          <p:cNvPr id="2" name="Title Placeholder 1"/>
          <p:cNvSpPr>
            <a:spLocks noGrp="1"/>
          </p:cNvSpPr>
          <p:nvPr>
            <p:ph type="title"/>
          </p:nvPr>
        </p:nvSpPr>
        <p:spPr>
          <a:xfrm>
            <a:off x="1410026" y="276087"/>
            <a:ext cx="9371949" cy="1183566"/>
          </a:xfrm>
          <a:prstGeom prst="rect">
            <a:avLst/>
          </a:prstGeom>
        </p:spPr>
        <p:txBody>
          <a:bodyPr vert="horz" lIns="91440" tIns="45720" rIns="91440" bIns="45720" rtlCol="0" anchor="b">
            <a:normAutofit/>
          </a:bodyPr>
          <a:lstStyle/>
          <a:p>
            <a:r>
              <a:rPr lang="en-US" dirty="0"/>
              <a:t>Click to edit Master title style</a:t>
            </a:r>
            <a:endParaRPr dirty="0"/>
          </a:p>
        </p:txBody>
      </p:sp>
      <p:sp>
        <p:nvSpPr>
          <p:cNvPr id="3" name="Text Placeholder 2"/>
          <p:cNvSpPr>
            <a:spLocks noGrp="1"/>
          </p:cNvSpPr>
          <p:nvPr>
            <p:ph type="body" idx="1"/>
          </p:nvPr>
        </p:nvSpPr>
        <p:spPr>
          <a:xfrm>
            <a:off x="1410027" y="1566001"/>
            <a:ext cx="9371948" cy="46206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4"/>
          </p:nvPr>
        </p:nvSpPr>
        <p:spPr>
          <a:xfrm>
            <a:off x="0" y="6629400"/>
            <a:ext cx="410402" cy="228600"/>
          </a:xfrm>
          <a:prstGeom prst="rect">
            <a:avLst/>
          </a:prstGeom>
          <a:solidFill>
            <a:srgbClr val="4C5E86"/>
          </a:solidFill>
        </p:spPr>
        <p:txBody>
          <a:bodyPr vert="horz" lIns="91440" tIns="45720" rIns="91440" bIns="45720" rtlCol="0" anchor="ctr"/>
          <a:lstStyle>
            <a:lvl1pPr algn="r">
              <a:defRPr sz="1100">
                <a:solidFill>
                  <a:schemeClr val="bg1"/>
                </a:solidFill>
              </a:defRPr>
            </a:lvl1pPr>
          </a:lstStyle>
          <a:p>
            <a:fld id="{9CD8D479-8942-46E8-A226-A4E01F7A105C}" type="slidenum">
              <a:rPr lang="en-US" smtClean="0"/>
              <a:pPr/>
              <a:t>‹#›</a:t>
            </a:fld>
            <a:endParaRPr lang="en-US" dirty="0"/>
          </a:p>
        </p:txBody>
      </p:sp>
      <p:sp>
        <p:nvSpPr>
          <p:cNvPr id="4" name="Date Placeholder 3"/>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sp>
        <p:nvSpPr>
          <p:cNvPr id="5" name="Footer Placeholder 4"/>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Tree>
    <p:extLst>
      <p:ext uri="{BB962C8B-B14F-4D97-AF65-F5344CB8AC3E}">
        <p14:creationId xmlns:p14="http://schemas.microsoft.com/office/powerpoint/2010/main" val="2866046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0" r:id="rId4"/>
    <p:sldLayoutId id="2147483661" r:id="rId5"/>
    <p:sldLayoutId id="2147483652" r:id="rId6"/>
    <p:sldLayoutId id="2147483653" r:id="rId7"/>
    <p:sldLayoutId id="2147483654" r:id="rId8"/>
    <p:sldLayoutId id="2147483655" r:id="rId9"/>
    <p:sldLayoutId id="2147483656" r:id="rId10"/>
    <p:sldLayoutId id="2147483657" r:id="rId11"/>
    <p:sldLayoutId id="2147483658"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3400" kern="1200">
          <a:solidFill>
            <a:srgbClr val="4C5E86"/>
          </a:solidFill>
          <a:latin typeface="+mj-lt"/>
          <a:ea typeface="+mj-ea"/>
          <a:cs typeface="+mj-cs"/>
        </a:defRPr>
      </a:lvl1pPr>
    </p:titleStyle>
    <p:body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5.jp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0315" y="1901627"/>
            <a:ext cx="5000878" cy="2330507"/>
          </a:xfrm>
          <a:solidFill>
            <a:srgbClr val="647CA4"/>
          </a:solidFill>
        </p:spPr>
        <p:txBody>
          <a:bodyPr>
            <a:noAutofit/>
          </a:bodyPr>
          <a:lstStyle/>
          <a:p>
            <a:r>
              <a:rPr lang="en-US" sz="4000" dirty="0"/>
              <a:t>Format and Guidance for preparing National Action Plans against IKB</a:t>
            </a:r>
          </a:p>
        </p:txBody>
      </p:sp>
      <p:sp>
        <p:nvSpPr>
          <p:cNvPr id="3" name="Subtitle 2"/>
          <p:cNvSpPr>
            <a:spLocks noGrp="1"/>
          </p:cNvSpPr>
          <p:nvPr>
            <p:ph type="subTitle" idx="1"/>
          </p:nvPr>
        </p:nvSpPr>
        <p:spPr>
          <a:xfrm>
            <a:off x="1610315" y="5178903"/>
            <a:ext cx="5000878" cy="757583"/>
          </a:xfrm>
        </p:spPr>
        <p:txBody>
          <a:bodyPr>
            <a:normAutofit/>
          </a:bodyPr>
          <a:lstStyle/>
          <a:p>
            <a:r>
              <a:rPr lang="en-GB" sz="1400" dirty="0"/>
              <a:t>42</a:t>
            </a:r>
            <a:r>
              <a:rPr lang="en-GB" sz="1400" baseline="30000" dirty="0"/>
              <a:t>nd</a:t>
            </a:r>
            <a:r>
              <a:rPr lang="en-GB" sz="1400" dirty="0"/>
              <a:t> Meeting of the Standing Committee of the Bern Convention</a:t>
            </a:r>
          </a:p>
          <a:p>
            <a:r>
              <a:rPr lang="en-GB" sz="1400" dirty="0"/>
              <a:t>28 November – 02 December 2022</a:t>
            </a:r>
            <a:endParaRPr lang="en-US" sz="1400" dirty="0"/>
          </a:p>
        </p:txBody>
      </p:sp>
      <p:sp>
        <p:nvSpPr>
          <p:cNvPr id="12" name="Subtitle 2">
            <a:extLst>
              <a:ext uri="{FF2B5EF4-FFF2-40B4-BE49-F238E27FC236}">
                <a16:creationId xmlns:a16="http://schemas.microsoft.com/office/drawing/2014/main" id="{F460B049-A38D-4360-8224-7FB5D405E997}"/>
              </a:ext>
            </a:extLst>
          </p:cNvPr>
          <p:cNvSpPr txBox="1">
            <a:spLocks/>
          </p:cNvSpPr>
          <p:nvPr/>
        </p:nvSpPr>
        <p:spPr>
          <a:xfrm>
            <a:off x="1610315" y="4421320"/>
            <a:ext cx="5000878" cy="75758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Font typeface="Arial" panose="020B0604020202020204" pitchFamily="34" charset="0"/>
              <a:buNone/>
              <a:defRPr sz="1800" kern="1200">
                <a:solidFill>
                  <a:schemeClr val="bg1"/>
                </a:solidFill>
                <a:latin typeface="+mn-lt"/>
                <a:ea typeface="+mn-ea"/>
                <a:cs typeface="+mn-cs"/>
              </a:defRPr>
            </a:lvl1pPr>
            <a:lvl2pPr marL="457200" indent="0" algn="ctr" defTabSz="914400" rtl="0" eaLnBrk="1" latinLnBrk="0" hangingPunct="1">
              <a:lnSpc>
                <a:spcPct val="90000"/>
              </a:lnSpc>
              <a:spcBef>
                <a:spcPts val="4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4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9pPr>
          </a:lstStyle>
          <a:p>
            <a:r>
              <a:rPr lang="en-GB" dirty="0"/>
              <a:t>Nora Weyer</a:t>
            </a:r>
          </a:p>
          <a:p>
            <a:r>
              <a:rPr lang="en-GB" sz="1200" dirty="0"/>
              <a:t>Associate Programme Officer: Avian Species Team, CMS Secretariat</a:t>
            </a:r>
            <a:endParaRPr lang="en-US" sz="1200" dirty="0"/>
          </a:p>
        </p:txBody>
      </p:sp>
      <p:pic>
        <p:nvPicPr>
          <p:cNvPr id="4" name="Picture 2" descr="mikt hashtag on Twitter">
            <a:extLst>
              <a:ext uri="{FF2B5EF4-FFF2-40B4-BE49-F238E27FC236}">
                <a16:creationId xmlns:a16="http://schemas.microsoft.com/office/drawing/2014/main" id="{21D24DA6-3E0F-E869-7D24-5E652046FF1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F35CC8C7-A031-7CE8-3C8F-3932807354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759" y="135467"/>
            <a:ext cx="6840888" cy="2069791"/>
          </a:xfrm>
        </p:spPr>
        <p:txBody>
          <a:bodyPr>
            <a:normAutofit fontScale="90000"/>
          </a:bodyPr>
          <a:lstStyle/>
          <a:p>
            <a:r>
              <a:rPr lang="en-US" dirty="0"/>
              <a:t>Guidance for the Development and Implementation of National Action Plans (NAPs) Against the Illegal Killing, Taking and Trade of Wild Birds (IKB)</a:t>
            </a:r>
          </a:p>
        </p:txBody>
      </p:sp>
      <p:sp>
        <p:nvSpPr>
          <p:cNvPr id="4" name="Slide Number Placeholder 3"/>
          <p:cNvSpPr>
            <a:spLocks noGrp="1"/>
          </p:cNvSpPr>
          <p:nvPr>
            <p:ph type="sldNum" sz="quarter" idx="4294967295"/>
          </p:nvPr>
        </p:nvSpPr>
        <p:spPr>
          <a:xfrm>
            <a:off x="0" y="6629399"/>
            <a:ext cx="410402" cy="219075"/>
          </a:xfrm>
        </p:spPr>
        <p:txBody>
          <a:bodyPr/>
          <a:lstStyle/>
          <a:p>
            <a:fld id="{9CD8D479-8942-46E8-A226-A4E01F7A105C}" type="slidenum">
              <a:rPr lang="en-US" smtClean="0"/>
              <a:t>2</a:t>
            </a:fld>
            <a:endParaRPr lang="en-US" dirty="0"/>
          </a:p>
        </p:txBody>
      </p:sp>
      <p:sp>
        <p:nvSpPr>
          <p:cNvPr id="8" name="Date Placeholder 3">
            <a:extLst>
              <a:ext uri="{FF2B5EF4-FFF2-40B4-BE49-F238E27FC236}">
                <a16:creationId xmlns:a16="http://schemas.microsoft.com/office/drawing/2014/main" id="{36D14115-E430-B253-72F9-76C7C71F9E8B}"/>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9" name="Footer Placeholder 4">
            <a:extLst>
              <a:ext uri="{FF2B5EF4-FFF2-40B4-BE49-F238E27FC236}">
                <a16:creationId xmlns:a16="http://schemas.microsoft.com/office/drawing/2014/main" id="{69CE1719-5850-BFA9-CB80-9F67C2DCD1FC}"/>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
        <p:nvSpPr>
          <p:cNvPr id="5" name="Content Placeholder 4">
            <a:extLst>
              <a:ext uri="{FF2B5EF4-FFF2-40B4-BE49-F238E27FC236}">
                <a16:creationId xmlns:a16="http://schemas.microsoft.com/office/drawing/2014/main" id="{4FF27D8A-ADA5-4292-ABCA-A83696DCAEAA}"/>
              </a:ext>
            </a:extLst>
          </p:cNvPr>
          <p:cNvSpPr>
            <a:spLocks noGrp="1"/>
          </p:cNvSpPr>
          <p:nvPr>
            <p:ph idx="1"/>
          </p:nvPr>
        </p:nvSpPr>
        <p:spPr>
          <a:xfrm>
            <a:off x="231759" y="2460979"/>
            <a:ext cx="6699619" cy="3725703"/>
          </a:xfrm>
        </p:spPr>
        <p:txBody>
          <a:bodyPr>
            <a:normAutofit/>
          </a:bodyPr>
          <a:lstStyle/>
          <a:p>
            <a:r>
              <a:rPr lang="en-US" dirty="0"/>
              <a:t>activity implements Action a) under the objective National IKB Action Plans and the 2030 target “National Action Plans are developed and adopted and are being implemented in all countries” of the RSP</a:t>
            </a:r>
          </a:p>
          <a:p>
            <a:r>
              <a:rPr lang="en-US" dirty="0"/>
              <a:t>paper on “Considerations for the Way forward on National IKB Action Plans” was offered at MIKT4 / 3rd Joint Meeting</a:t>
            </a:r>
          </a:p>
          <a:p>
            <a:r>
              <a:rPr lang="en-US" dirty="0"/>
              <a:t>document finalized &amp; endorsed by MIKT Members &amp; Observers and Bern Convention SFP Network</a:t>
            </a:r>
            <a:endParaRPr lang="LID4096" dirty="0"/>
          </a:p>
        </p:txBody>
      </p:sp>
      <p:pic>
        <p:nvPicPr>
          <p:cNvPr id="12" name="Picture 11">
            <a:extLst>
              <a:ext uri="{FF2B5EF4-FFF2-40B4-BE49-F238E27FC236}">
                <a16:creationId xmlns:a16="http://schemas.microsoft.com/office/drawing/2014/main" id="{1980A346-654C-417C-88D8-ECA634485283}"/>
              </a:ext>
            </a:extLst>
          </p:cNvPr>
          <p:cNvPicPr>
            <a:picLocks noChangeAspect="1"/>
          </p:cNvPicPr>
          <p:nvPr/>
        </p:nvPicPr>
        <p:blipFill rotWithShape="1">
          <a:blip r:embed="rId3"/>
          <a:srcRect l="3955" t="2593" r="4677" b="8433"/>
          <a:stretch/>
        </p:blipFill>
        <p:spPr>
          <a:xfrm>
            <a:off x="7072647" y="1830648"/>
            <a:ext cx="4867132" cy="4572486"/>
          </a:xfrm>
          <a:prstGeom prst="rect">
            <a:avLst/>
          </a:prstGeom>
          <a:ln w="38100">
            <a:solidFill>
              <a:srgbClr val="9AA8C6"/>
            </a:solidFill>
          </a:ln>
        </p:spPr>
      </p:pic>
    </p:spTree>
    <p:extLst>
      <p:ext uri="{BB962C8B-B14F-4D97-AF65-F5344CB8AC3E}">
        <p14:creationId xmlns:p14="http://schemas.microsoft.com/office/powerpoint/2010/main" val="2632695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3</a:t>
            </a:fld>
            <a:endParaRPr lang="en-US"/>
          </a:p>
        </p:txBody>
      </p:sp>
      <p:sp>
        <p:nvSpPr>
          <p:cNvPr id="10" name="Title Placeholder 1">
            <a:extLst>
              <a:ext uri="{FF2B5EF4-FFF2-40B4-BE49-F238E27FC236}">
                <a16:creationId xmlns:a16="http://schemas.microsoft.com/office/drawing/2014/main" id="{BBFA58F9-7769-4E24-B518-9703AE112CE6}"/>
              </a:ext>
            </a:extLst>
          </p:cNvPr>
          <p:cNvSpPr txBox="1">
            <a:spLocks/>
          </p:cNvSpPr>
          <p:nvPr/>
        </p:nvSpPr>
        <p:spPr>
          <a:xfrm>
            <a:off x="540017" y="347108"/>
            <a:ext cx="7238028" cy="1183566"/>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Guidance for the Development and Implementation of NAPs Against IKB</a:t>
            </a:r>
          </a:p>
        </p:txBody>
      </p:sp>
      <p:sp>
        <p:nvSpPr>
          <p:cNvPr id="11" name="Text Placeholder 2">
            <a:extLst>
              <a:ext uri="{FF2B5EF4-FFF2-40B4-BE49-F238E27FC236}">
                <a16:creationId xmlns:a16="http://schemas.microsoft.com/office/drawing/2014/main" id="{398AA145-F693-4FA5-93D7-5C140039AF81}"/>
              </a:ext>
            </a:extLst>
          </p:cNvPr>
          <p:cNvSpPr txBox="1">
            <a:spLocks/>
          </p:cNvSpPr>
          <p:nvPr/>
        </p:nvSpPr>
        <p:spPr>
          <a:xfrm>
            <a:off x="453401" y="2415822"/>
            <a:ext cx="7238028" cy="3105222"/>
          </a:xfrm>
          <a:prstGeom prst="rect">
            <a:avLst/>
          </a:prstGeom>
        </p:spPr>
        <p:txBody>
          <a:bodyPr vert="horz" lIns="91440" tIns="45720" rIns="91440" bIns="45720" rtlCol="0">
            <a:normAutofit/>
          </a:bodyPr>
          <a:lst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a:lstStyle>
          <a:p>
            <a:pPr algn="just">
              <a:lnSpc>
                <a:spcPct val="107000"/>
              </a:lnSpc>
              <a:spcAft>
                <a:spcPts val="800"/>
              </a:spcAft>
            </a:pPr>
            <a:r>
              <a:rPr lang="en-US" dirty="0">
                <a:ea typeface="Calibri" panose="020F0502020204030204" pitchFamily="34" charset="0"/>
                <a:cs typeface="Calibri" panose="020F0502020204030204" pitchFamily="34" charset="0"/>
              </a:rPr>
              <a:t>document contains a National IKB Action Plan template and guidance on how to implement it. </a:t>
            </a:r>
          </a:p>
          <a:p>
            <a:pPr algn="just">
              <a:lnSpc>
                <a:spcPct val="107000"/>
              </a:lnSpc>
              <a:spcAft>
                <a:spcPts val="800"/>
              </a:spcAft>
            </a:pPr>
            <a:r>
              <a:rPr lang="en-GB" dirty="0">
                <a:effectLst/>
                <a:ea typeface="Calibri" panose="020F0502020204030204" pitchFamily="34" charset="0"/>
              </a:rPr>
              <a:t>aim of the Secretariats </a:t>
            </a:r>
            <a:r>
              <a:rPr lang="en-US" dirty="0" err="1">
                <a:effectLst/>
                <a:ea typeface="Calibri" panose="020F0502020204030204" pitchFamily="34" charset="0"/>
              </a:rPr>
              <a:t>i</a:t>
            </a:r>
            <a:r>
              <a:rPr lang="en-GB" dirty="0">
                <a:effectLst/>
                <a:ea typeface="Calibri" panose="020F0502020204030204" pitchFamily="34" charset="0"/>
              </a:rPr>
              <a:t>s to help countries implement the RSP. </a:t>
            </a:r>
            <a:endParaRPr lang="en-US" dirty="0">
              <a:effectLst/>
              <a:ea typeface="Calibri" panose="020F0502020204030204" pitchFamily="34" charset="0"/>
              <a:cs typeface="Calibri" panose="020F0502020204030204" pitchFamily="34" charset="0"/>
            </a:endParaRPr>
          </a:p>
          <a:p>
            <a:pPr algn="just">
              <a:lnSpc>
                <a:spcPct val="107000"/>
              </a:lnSpc>
              <a:spcAft>
                <a:spcPts val="800"/>
              </a:spcAft>
            </a:pPr>
            <a:r>
              <a:rPr lang="en-US" dirty="0">
                <a:effectLst/>
                <a:ea typeface="Calibri" panose="020F0502020204030204" pitchFamily="34" charset="0"/>
                <a:cs typeface="Calibri" panose="020F0502020204030204" pitchFamily="34" charset="0"/>
              </a:rPr>
              <a:t>guidance is indicative - the use of this document is not mandatory or a requirement under CMS or the Bern Convention.</a:t>
            </a:r>
            <a:endParaRPr lang="en-US" dirty="0">
              <a:effectLst/>
              <a:ea typeface="Calibri" panose="020F0502020204030204" pitchFamily="34" charset="0"/>
              <a:cs typeface="Times New Roman" panose="02020603050405020304" pitchFamily="18" charset="0"/>
            </a:endParaRPr>
          </a:p>
        </p:txBody>
      </p:sp>
      <p:sp>
        <p:nvSpPr>
          <p:cNvPr id="13" name="Footer Placeholder 4">
            <a:extLst>
              <a:ext uri="{FF2B5EF4-FFF2-40B4-BE49-F238E27FC236}">
                <a16:creationId xmlns:a16="http://schemas.microsoft.com/office/drawing/2014/main" id="{9DCC590A-BC49-4AE9-B49D-B68E96C3EC78}"/>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pic>
        <p:nvPicPr>
          <p:cNvPr id="9" name="Picture 8">
            <a:extLst>
              <a:ext uri="{FF2B5EF4-FFF2-40B4-BE49-F238E27FC236}">
                <a16:creationId xmlns:a16="http://schemas.microsoft.com/office/drawing/2014/main" id="{75052EED-7DF7-4604-8D48-6E4DCA9EF159}"/>
              </a:ext>
            </a:extLst>
          </p:cNvPr>
          <p:cNvPicPr>
            <a:picLocks noChangeAspect="1"/>
          </p:cNvPicPr>
          <p:nvPr/>
        </p:nvPicPr>
        <p:blipFill>
          <a:blip r:embed="rId3" cstate="print">
            <a:extLst>
              <a:ext uri="{28A0092B-C50C-407E-A947-70E740481C1C}">
                <a14:useLocalDpi xmlns:a14="http://schemas.microsoft.com/office/drawing/2010/main" val="0"/>
              </a:ext>
            </a:extLst>
          </a:blip>
          <a:srcRect l="19403" r="19403"/>
          <a:stretch/>
        </p:blipFill>
        <p:spPr>
          <a:xfrm flipH="1">
            <a:off x="7960516" y="1198875"/>
            <a:ext cx="4098463" cy="5019072"/>
          </a:xfrm>
          <a:prstGeom prst="rect">
            <a:avLst/>
          </a:prstGeom>
        </p:spPr>
      </p:pic>
      <p:sp>
        <p:nvSpPr>
          <p:cNvPr id="12" name="Date Placeholder 3">
            <a:extLst>
              <a:ext uri="{FF2B5EF4-FFF2-40B4-BE49-F238E27FC236}">
                <a16:creationId xmlns:a16="http://schemas.microsoft.com/office/drawing/2014/main" id="{7E82B2BD-F82C-453A-B69F-F30A26E4188E}"/>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Tree>
    <p:extLst>
      <p:ext uri="{BB962C8B-B14F-4D97-AF65-F5344CB8AC3E}">
        <p14:creationId xmlns:p14="http://schemas.microsoft.com/office/powerpoint/2010/main" val="376424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13360"/>
          </a:xfrm>
        </p:spPr>
        <p:txBody>
          <a:bodyPr/>
          <a:lstStyle/>
          <a:p>
            <a:fld id="{9CD8D479-8942-46E8-A226-A4E01F7A105C}" type="slidenum">
              <a:rPr lang="en-US" smtClean="0"/>
              <a:t>4</a:t>
            </a:fld>
            <a:endParaRPr lang="en-US" dirty="0"/>
          </a:p>
        </p:txBody>
      </p:sp>
      <p:pic>
        <p:nvPicPr>
          <p:cNvPr id="9" name="Picture 8">
            <a:extLst>
              <a:ext uri="{FF2B5EF4-FFF2-40B4-BE49-F238E27FC236}">
                <a16:creationId xmlns:a16="http://schemas.microsoft.com/office/drawing/2014/main" id="{C4705ABA-331E-4685-B82A-F08DE42A368C}"/>
              </a:ext>
            </a:extLst>
          </p:cNvPr>
          <p:cNvPicPr>
            <a:picLocks noChangeAspect="1"/>
          </p:cNvPicPr>
          <p:nvPr/>
        </p:nvPicPr>
        <p:blipFill rotWithShape="1">
          <a:blip r:embed="rId3"/>
          <a:srcRect l="1024" t="867" r="930" b="2992"/>
          <a:stretch/>
        </p:blipFill>
        <p:spPr>
          <a:xfrm>
            <a:off x="524932" y="804972"/>
            <a:ext cx="7238028" cy="5751640"/>
          </a:xfrm>
          <a:prstGeom prst="rect">
            <a:avLst/>
          </a:prstGeom>
        </p:spPr>
      </p:pic>
      <p:sp>
        <p:nvSpPr>
          <p:cNvPr id="13" name="Title Placeholder 1">
            <a:extLst>
              <a:ext uri="{FF2B5EF4-FFF2-40B4-BE49-F238E27FC236}">
                <a16:creationId xmlns:a16="http://schemas.microsoft.com/office/drawing/2014/main" id="{017E43AE-0743-416E-9064-8EC6A4CAA2DD}"/>
              </a:ext>
            </a:extLst>
          </p:cNvPr>
          <p:cNvSpPr txBox="1">
            <a:spLocks/>
          </p:cNvSpPr>
          <p:nvPr/>
        </p:nvSpPr>
        <p:spPr>
          <a:xfrm>
            <a:off x="327376" y="194733"/>
            <a:ext cx="7238028" cy="749620"/>
          </a:xfrm>
          <a:prstGeom prst="rect">
            <a:avLst/>
          </a:prstGeom>
        </p:spPr>
        <p:txBody>
          <a:bodyPr vert="horz" lIns="91440" tIns="45720" rIns="91440" bIns="45720" rtlCol="0" anchor="t">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Common features of IKB NAPs:</a:t>
            </a:r>
          </a:p>
        </p:txBody>
      </p:sp>
      <p:sp>
        <p:nvSpPr>
          <p:cNvPr id="14" name="Footer Placeholder 4">
            <a:extLst>
              <a:ext uri="{FF2B5EF4-FFF2-40B4-BE49-F238E27FC236}">
                <a16:creationId xmlns:a16="http://schemas.microsoft.com/office/drawing/2014/main" id="{A644F514-3610-461F-B354-5127E39A17DD}"/>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pic>
        <p:nvPicPr>
          <p:cNvPr id="15" name="Picture 14">
            <a:extLst>
              <a:ext uri="{FF2B5EF4-FFF2-40B4-BE49-F238E27FC236}">
                <a16:creationId xmlns:a16="http://schemas.microsoft.com/office/drawing/2014/main" id="{F1DB4226-9694-49B8-9352-3A0DFF1EAFA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3857" t="12856" r="16467" b="2547"/>
          <a:stretch/>
        </p:blipFill>
        <p:spPr>
          <a:xfrm flipH="1">
            <a:off x="8441269" y="1082887"/>
            <a:ext cx="3225799" cy="5473725"/>
          </a:xfrm>
          <a:prstGeom prst="rect">
            <a:avLst/>
          </a:prstGeom>
        </p:spPr>
      </p:pic>
      <p:sp>
        <p:nvSpPr>
          <p:cNvPr id="10" name="Date Placeholder 3">
            <a:extLst>
              <a:ext uri="{FF2B5EF4-FFF2-40B4-BE49-F238E27FC236}">
                <a16:creationId xmlns:a16="http://schemas.microsoft.com/office/drawing/2014/main" id="{ED97B30F-D677-4A36-9C05-322B0A0E75C7}"/>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Tree>
    <p:extLst>
      <p:ext uri="{BB962C8B-B14F-4D97-AF65-F5344CB8AC3E}">
        <p14:creationId xmlns:p14="http://schemas.microsoft.com/office/powerpoint/2010/main" val="1145144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5</a:t>
            </a:fld>
            <a:endParaRPr lang="en-US" dirty="0"/>
          </a:p>
        </p:txBody>
      </p:sp>
      <p:pic>
        <p:nvPicPr>
          <p:cNvPr id="10" name="Picture 9">
            <a:extLst>
              <a:ext uri="{FF2B5EF4-FFF2-40B4-BE49-F238E27FC236}">
                <a16:creationId xmlns:a16="http://schemas.microsoft.com/office/drawing/2014/main" id="{7E0B41BA-9056-56AE-C8A2-C07418E7D30F}"/>
              </a:ext>
            </a:extLst>
          </p:cNvPr>
          <p:cNvPicPr>
            <a:picLocks noChangeAspect="1"/>
          </p:cNvPicPr>
          <p:nvPr/>
        </p:nvPicPr>
        <p:blipFill rotWithShape="1">
          <a:blip r:embed="rId3">
            <a:extLst>
              <a:ext uri="{28A0092B-C50C-407E-A947-70E740481C1C}">
                <a14:useLocalDpi xmlns:a14="http://schemas.microsoft.com/office/drawing/2010/main" val="0"/>
              </a:ext>
            </a:extLst>
          </a:blip>
          <a:srcRect l="26921" t="-204" r="18455" b="204"/>
          <a:stretch/>
        </p:blipFill>
        <p:spPr>
          <a:xfrm flipH="1">
            <a:off x="8676690" y="1861030"/>
            <a:ext cx="3267249" cy="4001149"/>
          </a:xfrm>
          <a:prstGeom prst="rect">
            <a:avLst/>
          </a:prstGeom>
        </p:spPr>
      </p:pic>
      <p:pic>
        <p:nvPicPr>
          <p:cNvPr id="11" name="Picture 10">
            <a:extLst>
              <a:ext uri="{FF2B5EF4-FFF2-40B4-BE49-F238E27FC236}">
                <a16:creationId xmlns:a16="http://schemas.microsoft.com/office/drawing/2014/main" id="{C3F6452A-92D8-4087-9865-F415AF11A772}"/>
              </a:ext>
            </a:extLst>
          </p:cNvPr>
          <p:cNvPicPr>
            <a:picLocks noChangeAspect="1"/>
          </p:cNvPicPr>
          <p:nvPr/>
        </p:nvPicPr>
        <p:blipFill rotWithShape="1">
          <a:blip r:embed="rId4"/>
          <a:srcRect b="8769"/>
          <a:stretch/>
        </p:blipFill>
        <p:spPr>
          <a:xfrm>
            <a:off x="248061" y="1788745"/>
            <a:ext cx="8347068" cy="4073435"/>
          </a:xfrm>
          <a:prstGeom prst="rect">
            <a:avLst/>
          </a:prstGeom>
        </p:spPr>
      </p:pic>
      <p:sp>
        <p:nvSpPr>
          <p:cNvPr id="13" name="Title Placeholder 1">
            <a:extLst>
              <a:ext uri="{FF2B5EF4-FFF2-40B4-BE49-F238E27FC236}">
                <a16:creationId xmlns:a16="http://schemas.microsoft.com/office/drawing/2014/main" id="{DE7223B7-8492-4EB9-9BEF-33E2D5C245A6}"/>
              </a:ext>
            </a:extLst>
          </p:cNvPr>
          <p:cNvSpPr txBox="1">
            <a:spLocks/>
          </p:cNvSpPr>
          <p:nvPr/>
        </p:nvSpPr>
        <p:spPr>
          <a:xfrm>
            <a:off x="540017" y="347108"/>
            <a:ext cx="7238028" cy="1055807"/>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4 major steps:</a:t>
            </a:r>
          </a:p>
        </p:txBody>
      </p:sp>
      <p:sp>
        <p:nvSpPr>
          <p:cNvPr id="14" name="Footer Placeholder 4">
            <a:extLst>
              <a:ext uri="{FF2B5EF4-FFF2-40B4-BE49-F238E27FC236}">
                <a16:creationId xmlns:a16="http://schemas.microsoft.com/office/drawing/2014/main" id="{BE599968-7E24-45BB-A076-EECD0A3EDE03}"/>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
        <p:nvSpPr>
          <p:cNvPr id="9" name="Date Placeholder 3">
            <a:extLst>
              <a:ext uri="{FF2B5EF4-FFF2-40B4-BE49-F238E27FC236}">
                <a16:creationId xmlns:a16="http://schemas.microsoft.com/office/drawing/2014/main" id="{E86CB301-8F9D-454D-BE98-8E19B928A4B7}"/>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Tree>
    <p:extLst>
      <p:ext uri="{BB962C8B-B14F-4D97-AF65-F5344CB8AC3E}">
        <p14:creationId xmlns:p14="http://schemas.microsoft.com/office/powerpoint/2010/main" val="2204757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6</a:t>
            </a:fld>
            <a:endParaRPr lang="en-US"/>
          </a:p>
        </p:txBody>
      </p:sp>
      <p:sp>
        <p:nvSpPr>
          <p:cNvPr id="9" name="Title Placeholder 1">
            <a:extLst>
              <a:ext uri="{FF2B5EF4-FFF2-40B4-BE49-F238E27FC236}">
                <a16:creationId xmlns:a16="http://schemas.microsoft.com/office/drawing/2014/main" id="{039302D8-0BD8-44A0-9D45-3319558E59FE}"/>
              </a:ext>
            </a:extLst>
          </p:cNvPr>
          <p:cNvSpPr txBox="1">
            <a:spLocks/>
          </p:cNvSpPr>
          <p:nvPr/>
        </p:nvSpPr>
        <p:spPr>
          <a:xfrm>
            <a:off x="540016" y="463005"/>
            <a:ext cx="11412283" cy="1183566"/>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Further detailed advice:</a:t>
            </a:r>
          </a:p>
        </p:txBody>
      </p:sp>
      <p:sp>
        <p:nvSpPr>
          <p:cNvPr id="10" name="Text Placeholder 2">
            <a:extLst>
              <a:ext uri="{FF2B5EF4-FFF2-40B4-BE49-F238E27FC236}">
                <a16:creationId xmlns:a16="http://schemas.microsoft.com/office/drawing/2014/main" id="{07846DD1-3063-41EC-9685-AC4ACD2CBB8D}"/>
              </a:ext>
            </a:extLst>
          </p:cNvPr>
          <p:cNvSpPr txBox="1">
            <a:spLocks/>
          </p:cNvSpPr>
          <p:nvPr/>
        </p:nvSpPr>
        <p:spPr>
          <a:xfrm>
            <a:off x="540016" y="2063297"/>
            <a:ext cx="8366917" cy="3732651"/>
          </a:xfrm>
          <a:prstGeom prst="rect">
            <a:avLst/>
          </a:prstGeom>
        </p:spPr>
        <p:txBody>
          <a:bodyPr vert="horz" lIns="91440" tIns="45720" rIns="91440" bIns="45720" rtlCol="0">
            <a:normAutofit/>
          </a:bodyPr>
          <a:lst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a:lstStyle>
          <a:p>
            <a:r>
              <a:rPr lang="en-US" sz="2400" dirty="0"/>
              <a:t>Stakeholder groups for IKB issues</a:t>
            </a:r>
          </a:p>
          <a:p>
            <a:r>
              <a:rPr lang="en-US" sz="2400" dirty="0"/>
              <a:t>Material for stakeholder discussions in the NAP drafting stage</a:t>
            </a:r>
          </a:p>
          <a:p>
            <a:r>
              <a:rPr lang="en-US" sz="2400" dirty="0"/>
              <a:t>Useful IKB indicators</a:t>
            </a:r>
          </a:p>
          <a:p>
            <a:r>
              <a:rPr lang="en-US" sz="2400" dirty="0"/>
              <a:t>Recommendations for IKB legislative review</a:t>
            </a:r>
          </a:p>
          <a:p>
            <a:r>
              <a:rPr lang="en-US" sz="2400" dirty="0"/>
              <a:t>Controversial legal issues in IKB cases</a:t>
            </a:r>
          </a:p>
          <a:p>
            <a:r>
              <a:rPr lang="en-US" sz="2400" dirty="0"/>
              <a:t>Best practices and suggestions on IKB enforcement</a:t>
            </a:r>
          </a:p>
          <a:p>
            <a:r>
              <a:rPr lang="en-US" sz="2400" dirty="0"/>
              <a:t>Suggestions on IKB prosecution and sentencing</a:t>
            </a:r>
          </a:p>
          <a:p>
            <a:pPr lvl="4"/>
            <a:endParaRPr lang="en-US" sz="1800" dirty="0"/>
          </a:p>
        </p:txBody>
      </p:sp>
      <p:pic>
        <p:nvPicPr>
          <p:cNvPr id="13" name="Picture 12">
            <a:extLst>
              <a:ext uri="{FF2B5EF4-FFF2-40B4-BE49-F238E27FC236}">
                <a16:creationId xmlns:a16="http://schemas.microsoft.com/office/drawing/2014/main" id="{2D9F52C4-150B-B7DE-C9C5-814E98D2540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486" t="2096" r="22164" b="1794"/>
          <a:stretch/>
        </p:blipFill>
        <p:spPr>
          <a:xfrm flipH="1">
            <a:off x="8813800" y="1896533"/>
            <a:ext cx="3222884" cy="3899415"/>
          </a:xfrm>
          <a:prstGeom prst="rect">
            <a:avLst/>
          </a:prstGeom>
        </p:spPr>
      </p:pic>
      <p:sp>
        <p:nvSpPr>
          <p:cNvPr id="14" name="Footer Placeholder 4">
            <a:extLst>
              <a:ext uri="{FF2B5EF4-FFF2-40B4-BE49-F238E27FC236}">
                <a16:creationId xmlns:a16="http://schemas.microsoft.com/office/drawing/2014/main" id="{CDBCFFBB-16AC-455F-B54C-4ED445260A1E}"/>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
        <p:nvSpPr>
          <p:cNvPr id="11" name="Date Placeholder 3">
            <a:extLst>
              <a:ext uri="{FF2B5EF4-FFF2-40B4-BE49-F238E27FC236}">
                <a16:creationId xmlns:a16="http://schemas.microsoft.com/office/drawing/2014/main" id="{30317452-DFE4-46F2-9AF2-62897993B377}"/>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Tree>
    <p:extLst>
      <p:ext uri="{BB962C8B-B14F-4D97-AF65-F5344CB8AC3E}">
        <p14:creationId xmlns:p14="http://schemas.microsoft.com/office/powerpoint/2010/main" val="4143667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7</a:t>
            </a:fld>
            <a:endParaRPr lang="en-US" dirty="0"/>
          </a:p>
        </p:txBody>
      </p:sp>
      <p:sp>
        <p:nvSpPr>
          <p:cNvPr id="10" name="Title Placeholder 1">
            <a:extLst>
              <a:ext uri="{FF2B5EF4-FFF2-40B4-BE49-F238E27FC236}">
                <a16:creationId xmlns:a16="http://schemas.microsoft.com/office/drawing/2014/main" id="{B0CA19CB-0CD0-4C33-8652-E0BE004E8C6C}"/>
              </a:ext>
            </a:extLst>
          </p:cNvPr>
          <p:cNvSpPr txBox="1">
            <a:spLocks/>
          </p:cNvSpPr>
          <p:nvPr/>
        </p:nvSpPr>
        <p:spPr>
          <a:xfrm>
            <a:off x="540017" y="459310"/>
            <a:ext cx="7181583" cy="1183566"/>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Interlinkages between IKB NAPs, RSP &amp; IKB Scoreboard</a:t>
            </a:r>
          </a:p>
        </p:txBody>
      </p:sp>
      <p:sp>
        <p:nvSpPr>
          <p:cNvPr id="11" name="Text Placeholder 2">
            <a:extLst>
              <a:ext uri="{FF2B5EF4-FFF2-40B4-BE49-F238E27FC236}">
                <a16:creationId xmlns:a16="http://schemas.microsoft.com/office/drawing/2014/main" id="{7659A9D6-5F47-46DA-A273-89B3D841DDA9}"/>
              </a:ext>
            </a:extLst>
          </p:cNvPr>
          <p:cNvSpPr txBox="1">
            <a:spLocks/>
          </p:cNvSpPr>
          <p:nvPr/>
        </p:nvSpPr>
        <p:spPr>
          <a:xfrm>
            <a:off x="540017" y="2260600"/>
            <a:ext cx="7071516" cy="4114800"/>
          </a:xfrm>
          <a:prstGeom prst="rect">
            <a:avLst/>
          </a:prstGeom>
        </p:spPr>
        <p:txBody>
          <a:bodyPr vert="horz" lIns="91440" tIns="45720" rIns="91440" bIns="45720" rtlCol="0">
            <a:normAutofit/>
          </a:bodyPr>
          <a:lst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a:lstStyle>
          <a:p>
            <a:pPr marL="0" indent="0">
              <a:spcAft>
                <a:spcPts val="600"/>
              </a:spcAft>
              <a:buNone/>
            </a:pPr>
            <a:r>
              <a:rPr lang="en-US" sz="2400" dirty="0"/>
              <a:t>Part A:	National monitoring of the scope, scale and 	motivations of IKB;</a:t>
            </a:r>
          </a:p>
          <a:p>
            <a:pPr marL="0" indent="0">
              <a:spcAft>
                <a:spcPts val="600"/>
              </a:spcAft>
              <a:buNone/>
            </a:pPr>
            <a:r>
              <a:rPr lang="en-US" sz="2400" dirty="0"/>
              <a:t>Part B:	Prevention tools to address IKB;</a:t>
            </a:r>
          </a:p>
          <a:p>
            <a:pPr marL="0" indent="0">
              <a:spcAft>
                <a:spcPts val="600"/>
              </a:spcAft>
              <a:buNone/>
            </a:pPr>
            <a:r>
              <a:rPr lang="en-US" sz="2400" dirty="0"/>
              <a:t>Part C:	Comprehensiveness of national legislation to 	address IKB;</a:t>
            </a:r>
          </a:p>
          <a:p>
            <a:pPr marL="0" indent="0">
              <a:spcAft>
                <a:spcPts val="600"/>
              </a:spcAft>
              <a:buNone/>
            </a:pPr>
            <a:r>
              <a:rPr lang="en-US" sz="2400" dirty="0"/>
              <a:t>Part D:	Enforcement response to IKB;</a:t>
            </a:r>
          </a:p>
          <a:p>
            <a:pPr marL="0" indent="0">
              <a:spcAft>
                <a:spcPts val="600"/>
              </a:spcAft>
              <a:buNone/>
            </a:pPr>
            <a:r>
              <a:rPr lang="en-US" sz="2400" dirty="0"/>
              <a:t>Part E:	Prosecution and sentencing for IKB offences.</a:t>
            </a:r>
          </a:p>
          <a:p>
            <a:pPr lvl="4"/>
            <a:endParaRPr lang="en-US" sz="1800" dirty="0"/>
          </a:p>
        </p:txBody>
      </p:sp>
      <p:pic>
        <p:nvPicPr>
          <p:cNvPr id="13" name="Picture 12">
            <a:extLst>
              <a:ext uri="{FF2B5EF4-FFF2-40B4-BE49-F238E27FC236}">
                <a16:creationId xmlns:a16="http://schemas.microsoft.com/office/drawing/2014/main" id="{12F70BA1-3CC1-5311-81D6-842FC47FE3D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2561" r="24259"/>
          <a:stretch/>
        </p:blipFill>
        <p:spPr>
          <a:xfrm flipH="1">
            <a:off x="8483835" y="941346"/>
            <a:ext cx="3369497" cy="5535654"/>
          </a:xfrm>
          <a:prstGeom prst="rect">
            <a:avLst/>
          </a:prstGeom>
        </p:spPr>
      </p:pic>
      <p:sp>
        <p:nvSpPr>
          <p:cNvPr id="14" name="Footer Placeholder 4">
            <a:extLst>
              <a:ext uri="{FF2B5EF4-FFF2-40B4-BE49-F238E27FC236}">
                <a16:creationId xmlns:a16="http://schemas.microsoft.com/office/drawing/2014/main" id="{B7AD9429-D9EA-45EF-AEEE-D52749C99F40}"/>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
        <p:nvSpPr>
          <p:cNvPr id="9" name="Date Placeholder 3">
            <a:extLst>
              <a:ext uri="{FF2B5EF4-FFF2-40B4-BE49-F238E27FC236}">
                <a16:creationId xmlns:a16="http://schemas.microsoft.com/office/drawing/2014/main" id="{9C58EC64-C11F-4DE6-ABD0-884EB3A4BECB}"/>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Tree>
    <p:extLst>
      <p:ext uri="{BB962C8B-B14F-4D97-AF65-F5344CB8AC3E}">
        <p14:creationId xmlns:p14="http://schemas.microsoft.com/office/powerpoint/2010/main" val="1073867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4">
            <a:extLst>
              <a:ext uri="{FF2B5EF4-FFF2-40B4-BE49-F238E27FC236}">
                <a16:creationId xmlns:a16="http://schemas.microsoft.com/office/drawing/2014/main" id="{56691804-4928-454E-8BD0-6F2AB66EECD2}"/>
              </a:ext>
            </a:extLst>
          </p:cNvPr>
          <p:cNvSpPr txBox="1">
            <a:spLocks/>
          </p:cNvSpPr>
          <p:nvPr/>
        </p:nvSpPr>
        <p:spPr>
          <a:xfrm>
            <a:off x="3115434" y="6629400"/>
            <a:ext cx="9076565" cy="228600"/>
          </a:xfrm>
          <a:prstGeom prst="rect">
            <a:avLst/>
          </a:prstGeom>
          <a:solidFill>
            <a:srgbClr val="9AA8C6"/>
          </a:solidFill>
        </p:spPr>
        <p:txBody>
          <a:bodyPr vert="horz" lIns="91440" tIns="45720" rIns="91440" bIns="45720" rtlCol="0" anchor="ctr"/>
          <a:lstStyle>
            <a:defPPr>
              <a:defRPr lang="en-US"/>
            </a:defPPr>
            <a:lvl1pPr marL="0" algn="l" defTabSz="914400" rtl="0" eaLnBrk="1" latinLnBrk="0" hangingPunct="1">
              <a:defRPr sz="11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pic>
        <p:nvPicPr>
          <p:cNvPr id="4" name="Picture 3">
            <a:extLst>
              <a:ext uri="{FF2B5EF4-FFF2-40B4-BE49-F238E27FC236}">
                <a16:creationId xmlns:a16="http://schemas.microsoft.com/office/drawing/2014/main" id="{EB68688F-13DA-48D7-837A-14FDD596310C}"/>
              </a:ext>
            </a:extLst>
          </p:cNvPr>
          <p:cNvPicPr>
            <a:picLocks noChangeAspect="1"/>
          </p:cNvPicPr>
          <p:nvPr/>
        </p:nvPicPr>
        <p:blipFill rotWithShape="1">
          <a:blip r:embed="rId3"/>
          <a:srcRect l="6641" t="2176" r="4297" b="3333"/>
          <a:stretch/>
        </p:blipFill>
        <p:spPr>
          <a:xfrm>
            <a:off x="2585156" y="2099733"/>
            <a:ext cx="5486257" cy="3801880"/>
          </a:xfrm>
          <a:prstGeom prst="rect">
            <a:avLst/>
          </a:prstGeom>
        </p:spPr>
      </p:pic>
      <p:sp>
        <p:nvSpPr>
          <p:cNvPr id="7" name="Title Placeholder 1">
            <a:extLst>
              <a:ext uri="{FF2B5EF4-FFF2-40B4-BE49-F238E27FC236}">
                <a16:creationId xmlns:a16="http://schemas.microsoft.com/office/drawing/2014/main" id="{85EB6E84-F3B0-4861-8542-AE32AAF4F930}"/>
              </a:ext>
            </a:extLst>
          </p:cNvPr>
          <p:cNvSpPr txBox="1">
            <a:spLocks/>
          </p:cNvSpPr>
          <p:nvPr/>
        </p:nvSpPr>
        <p:spPr>
          <a:xfrm>
            <a:off x="596462" y="205310"/>
            <a:ext cx="11200427" cy="1183566"/>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Standard format outline for developing IKB NAPs</a:t>
            </a:r>
          </a:p>
        </p:txBody>
      </p:sp>
      <p:sp>
        <p:nvSpPr>
          <p:cNvPr id="5" name="Slide Number Placeholder 1">
            <a:extLst>
              <a:ext uri="{FF2B5EF4-FFF2-40B4-BE49-F238E27FC236}">
                <a16:creationId xmlns:a16="http://schemas.microsoft.com/office/drawing/2014/main" id="{97029918-A3F0-4213-AFF8-F9112D3FA582}"/>
              </a:ext>
            </a:extLst>
          </p:cNvPr>
          <p:cNvSpPr txBox="1">
            <a:spLocks/>
          </p:cNvSpPr>
          <p:nvPr/>
        </p:nvSpPr>
        <p:spPr>
          <a:xfrm>
            <a:off x="0" y="6629400"/>
            <a:ext cx="410402" cy="228600"/>
          </a:xfrm>
          <a:prstGeom prst="rect">
            <a:avLst/>
          </a:prstGeom>
          <a:solidFill>
            <a:srgbClr val="4C5E86"/>
          </a:solidFill>
        </p:spPr>
        <p:txBody>
          <a:bodyPr vert="horz" lIns="91440" tIns="45720" rIns="91440" bIns="45720" rtlCol="0" anchor="ctr"/>
          <a:lstStyle>
            <a:defPPr>
              <a:defRPr lang="en-US"/>
            </a:defPPr>
            <a:lvl1pPr marL="0" algn="r" defTabSz="914400" rtl="0" eaLnBrk="1" latinLnBrk="0" hangingPunct="1">
              <a:defRPr sz="11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CD8D479-8942-46E8-A226-A4E01F7A105C}" type="slidenum">
              <a:rPr lang="en-US" smtClean="0"/>
              <a:pPr/>
              <a:t>8</a:t>
            </a:fld>
            <a:endParaRPr lang="en-US" dirty="0"/>
          </a:p>
        </p:txBody>
      </p:sp>
      <p:sp>
        <p:nvSpPr>
          <p:cNvPr id="6" name="Footer Placeholder 4">
            <a:extLst>
              <a:ext uri="{FF2B5EF4-FFF2-40B4-BE49-F238E27FC236}">
                <a16:creationId xmlns:a16="http://schemas.microsoft.com/office/drawing/2014/main" id="{D3A28235-F06F-47E2-B5ED-B7340B6275A9}"/>
              </a:ext>
            </a:extLst>
          </p:cNvPr>
          <p:cNvSpPr txBox="1">
            <a:spLocks/>
          </p:cNvSpPr>
          <p:nvPr/>
        </p:nvSpPr>
        <p:spPr>
          <a:xfrm>
            <a:off x="3187083" y="6629400"/>
            <a:ext cx="7594892" cy="228600"/>
          </a:xfrm>
          <a:prstGeom prst="rect">
            <a:avLst/>
          </a:prstGeom>
          <a:solidFill>
            <a:srgbClr val="9AA8C6"/>
          </a:solidFill>
        </p:spPr>
        <p:txBody>
          <a:bodyPr vert="horz" lIns="91440" tIns="45720" rIns="91440" bIns="45720" rtlCol="0" anchor="ctr"/>
          <a:lstStyle>
            <a:defPPr>
              <a:defRPr lang="en-US"/>
            </a:defPPr>
            <a:lvl1pPr marL="0" algn="l" defTabSz="914400" rtl="0" eaLnBrk="1" latinLnBrk="0" hangingPunct="1">
              <a:defRPr sz="11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42</a:t>
            </a:r>
            <a:r>
              <a:rPr lang="en-GB" baseline="30000"/>
              <a:t>nd</a:t>
            </a:r>
            <a:r>
              <a:rPr lang="en-GB"/>
              <a:t> Meeting of the Standing Committee of the Bern Convention</a:t>
            </a:r>
            <a:endParaRPr lang="en-GB" dirty="0"/>
          </a:p>
        </p:txBody>
      </p:sp>
      <p:sp>
        <p:nvSpPr>
          <p:cNvPr id="8" name="Date Placeholder 3">
            <a:extLst>
              <a:ext uri="{FF2B5EF4-FFF2-40B4-BE49-F238E27FC236}">
                <a16:creationId xmlns:a16="http://schemas.microsoft.com/office/drawing/2014/main" id="{A60AA8F3-F947-4171-9826-B2D809C9C93B}"/>
              </a:ext>
            </a:extLst>
          </p:cNvPr>
          <p:cNvSpPr txBox="1">
            <a:spLocks/>
          </p:cNvSpPr>
          <p:nvPr/>
        </p:nvSpPr>
        <p:spPr>
          <a:xfrm>
            <a:off x="453401" y="6629400"/>
            <a:ext cx="2529495" cy="228600"/>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a:t>28 November – 02 December 2022</a:t>
            </a:r>
            <a:endParaRPr lang="en-US" sz="1100" dirty="0"/>
          </a:p>
        </p:txBody>
      </p:sp>
    </p:spTree>
    <p:extLst>
      <p:ext uri="{BB962C8B-B14F-4D97-AF65-F5344CB8AC3E}">
        <p14:creationId xmlns:p14="http://schemas.microsoft.com/office/powerpoint/2010/main" val="1403023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E63F931F-03D4-426A-8184-18D5478A4C62}"/>
              </a:ext>
            </a:extLst>
          </p:cNvPr>
          <p:cNvSpPr>
            <a:spLocks noGrp="1"/>
          </p:cNvSpPr>
          <p:nvPr>
            <p:ph type="title"/>
          </p:nvPr>
        </p:nvSpPr>
        <p:spPr/>
        <p:txBody>
          <a:bodyPr/>
          <a:lstStyle/>
          <a:p>
            <a:pPr algn="ctr"/>
            <a:r>
              <a:rPr lang="en-GB" dirty="0"/>
              <a:t>Thank you!</a:t>
            </a:r>
            <a:endParaRPr lang="en-US" dirty="0"/>
          </a:p>
        </p:txBody>
      </p:sp>
      <p:sp>
        <p:nvSpPr>
          <p:cNvPr id="11" name="Text Placeholder 10">
            <a:extLst>
              <a:ext uri="{FF2B5EF4-FFF2-40B4-BE49-F238E27FC236}">
                <a16:creationId xmlns:a16="http://schemas.microsoft.com/office/drawing/2014/main" id="{E7F6DE67-87E2-4E91-B36C-935C3BBA36ED}"/>
              </a:ext>
            </a:extLst>
          </p:cNvPr>
          <p:cNvSpPr>
            <a:spLocks noGrp="1"/>
          </p:cNvSpPr>
          <p:nvPr>
            <p:ph type="body" idx="1"/>
          </p:nvPr>
        </p:nvSpPr>
        <p:spPr/>
        <p:txBody>
          <a:bodyPr/>
          <a:lstStyle/>
          <a:p>
            <a:pPr algn="ctr"/>
            <a:r>
              <a:rPr lang="en-US" dirty="0"/>
              <a:t>Nora.Weyer@un.org</a:t>
            </a:r>
          </a:p>
        </p:txBody>
      </p:sp>
    </p:spTree>
    <p:extLst>
      <p:ext uri="{BB962C8B-B14F-4D97-AF65-F5344CB8AC3E}">
        <p14:creationId xmlns:p14="http://schemas.microsoft.com/office/powerpoint/2010/main" val="4146275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cology 16x9">
  <a:themeElements>
    <a:clrScheme name="CMS color complete">
      <a:dk1>
        <a:sysClr val="windowText" lastClr="000000"/>
      </a:dk1>
      <a:lt1>
        <a:sysClr val="window" lastClr="FFFFFF"/>
      </a:lt1>
      <a:dk2>
        <a:srgbClr val="17406D"/>
      </a:dk2>
      <a:lt2>
        <a:srgbClr val="DBEFF9"/>
      </a:lt2>
      <a:accent1>
        <a:srgbClr val="0E2E85"/>
      </a:accent1>
      <a:accent2>
        <a:srgbClr val="5185C0"/>
      </a:accent2>
      <a:accent3>
        <a:srgbClr val="67A2C0"/>
      </a:accent3>
      <a:accent4>
        <a:srgbClr val="6A9519"/>
      </a:accent4>
      <a:accent5>
        <a:srgbClr val="C0CD00"/>
      </a:accent5>
      <a:accent6>
        <a:srgbClr val="34B7C4"/>
      </a:accent6>
      <a:hlink>
        <a:srgbClr val="FFD300"/>
      </a:hlink>
      <a:folHlink>
        <a:srgbClr val="438AD7"/>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ature ecology education photo presentation.potx" id="{C2041BFC-79DD-469A-9C9C-CE3A45FF64F3}" vid="{F6D325B2-35D9-40C5-B4CD-C0A8483D5659}"/>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106B7F443C2664787B377101B58F6F2" ma:contentTypeVersion="13" ma:contentTypeDescription="Create a new document." ma:contentTypeScope="" ma:versionID="bedd98b70d1aaad598dcfc5f45f7ff48">
  <xsd:schema xmlns:xsd="http://www.w3.org/2001/XMLSchema" xmlns:xs="http://www.w3.org/2001/XMLSchema" xmlns:p="http://schemas.microsoft.com/office/2006/metadata/properties" xmlns:ns2="c34872a7-e466-470a-8f9e-da8efdc8a602" xmlns:ns3="402b1b94-36ea-4c04-a3aa-1144e63ef09f" xmlns:ns4="985ec44e-1bab-4c0b-9df0-6ba128686fc9" targetNamespace="http://schemas.microsoft.com/office/2006/metadata/properties" ma:root="true" ma:fieldsID="fb3e1a78805ff0c075e04b461c901e01" ns2:_="" ns3:_="" ns4:_="">
    <xsd:import namespace="c34872a7-e466-470a-8f9e-da8efdc8a602"/>
    <xsd:import namespace="402b1b94-36ea-4c04-a3aa-1144e63ef09f"/>
    <xsd:import namespace="985ec44e-1bab-4c0b-9df0-6ba128686fc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4: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4872a7-e466-470a-8f9e-da8efdc8a6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78175662-8596-484a-92c7-351d01561e2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2b1b94-36ea-4c04-a3aa-1144e63ef09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85ec44e-1bab-4c0b-9df0-6ba128686fc9"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08f58e08-87bc-4516-84c8-0462e0c18b4d}" ma:internalName="TaxCatchAll" ma:showField="CatchAllData" ma:web="402b1b94-36ea-4c04-a3aa-1144e63ef09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34872a7-e466-470a-8f9e-da8efdc8a602">
      <Terms xmlns="http://schemas.microsoft.com/office/infopath/2007/PartnerControls"/>
    </lcf76f155ced4ddcb4097134ff3c332f>
    <TaxCatchAll xmlns="985ec44e-1bab-4c0b-9df0-6ba128686fc9" xsi:nil="true"/>
  </documentManagement>
</p:properties>
</file>

<file path=customXml/itemProps1.xml><?xml version="1.0" encoding="utf-8"?>
<ds:datastoreItem xmlns:ds="http://schemas.openxmlformats.org/officeDocument/2006/customXml" ds:itemID="{DDC6741E-736D-4E0C-8D2A-E251D90399CB}">
  <ds:schemaRefs>
    <ds:schemaRef ds:uri="http://schemas.microsoft.com/sharepoint/v3/contenttype/forms"/>
  </ds:schemaRefs>
</ds:datastoreItem>
</file>

<file path=customXml/itemProps2.xml><?xml version="1.0" encoding="utf-8"?>
<ds:datastoreItem xmlns:ds="http://schemas.openxmlformats.org/officeDocument/2006/customXml" ds:itemID="{27164316-FB8E-42EB-9EE3-6C5E248809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4872a7-e466-470a-8f9e-da8efdc8a602"/>
    <ds:schemaRef ds:uri="402b1b94-36ea-4c04-a3aa-1144e63ef09f"/>
    <ds:schemaRef ds:uri="985ec44e-1bab-4c0b-9df0-6ba128686f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FA202D1-0797-419E-994F-311C295AE9A0}">
  <ds:schemaRefs>
    <ds:schemaRef ds:uri="http://schemas.microsoft.com/office/2006/documentManagement/types"/>
    <ds:schemaRef ds:uri="http://schemas.openxmlformats.org/package/2006/metadata/core-properties"/>
    <ds:schemaRef ds:uri="http://www.w3.org/XML/1998/namespace"/>
    <ds:schemaRef ds:uri="http://purl.org/dc/elements/1.1/"/>
    <ds:schemaRef ds:uri="http://purl.org/dc/terms/"/>
    <ds:schemaRef ds:uri="http://purl.org/dc/dcmitype/"/>
    <ds:schemaRef ds:uri="http://schemas.microsoft.com/office/infopath/2007/PartnerControls"/>
    <ds:schemaRef ds:uri="c34872a7-e466-470a-8f9e-da8efdc8a602"/>
    <ds:schemaRef ds:uri="985ec44e-1bab-4c0b-9df0-6ba128686fc9"/>
    <ds:schemaRef ds:uri="402b1b94-36ea-4c04-a3aa-1144e63ef09f"/>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Nature ecology education photo presentation</Template>
  <TotalTime>10</TotalTime>
  <Words>1409</Words>
  <Application>Microsoft Office PowerPoint</Application>
  <PresentationFormat>Widescreen</PresentationFormat>
  <Paragraphs>104</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Corbel</vt:lpstr>
      <vt:lpstr>Times New Roman</vt:lpstr>
      <vt:lpstr>Wingdings</vt:lpstr>
      <vt:lpstr>Ecology 16x9</vt:lpstr>
      <vt:lpstr>Format and Guidance for preparing National Action Plans against IKB</vt:lpstr>
      <vt:lpstr>Guidance for the Development and Implementation of National Action Plans (NAPs) Against the Illegal Killing, Taking and Trade of Wild Birds (IKB)</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noreply aewa</dc:creator>
  <cp:lastModifiedBy>Nora Marie Weyer</cp:lastModifiedBy>
  <cp:revision>52</cp:revision>
  <dcterms:created xsi:type="dcterms:W3CDTF">2021-09-01T06:08:02Z</dcterms:created>
  <dcterms:modified xsi:type="dcterms:W3CDTF">2022-11-24T10:21:11Z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0x0101007106B7F443C2664787B377101B58F6F2</vt:lpwstr>
  </property>
  <property fmtid="{D5CDD505-2E9C-101B-9397-08002B2CF9AE}" pid="3" name="MediaServiceImageTags">
    <vt:lpwstr/>
  </property>
</Properties>
</file>