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5"/>
  </p:notesMasterIdLst>
  <p:handoutMasterIdLst>
    <p:handoutMasterId r:id="rId16"/>
  </p:handoutMasterIdLst>
  <p:sldIdLst>
    <p:sldId id="258" r:id="rId5"/>
    <p:sldId id="276" r:id="rId6"/>
    <p:sldId id="287" r:id="rId7"/>
    <p:sldId id="291" r:id="rId8"/>
    <p:sldId id="292" r:id="rId9"/>
    <p:sldId id="293" r:id="rId10"/>
    <p:sldId id="294" r:id="rId11"/>
    <p:sldId id="284" r:id="rId12"/>
    <p:sldId id="295" r:id="rId13"/>
    <p:sldId id="28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A4E4"/>
    <a:srgbClr val="6BC8F1"/>
    <a:srgbClr val="9AA8C6"/>
    <a:srgbClr val="647CA4"/>
    <a:srgbClr val="4C5E86"/>
    <a:srgbClr val="445076"/>
    <a:srgbClr val="1181B3"/>
    <a:srgbClr val="F0F0F0"/>
    <a:srgbClr val="1CABE9"/>
    <a:srgbClr val="5185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48" autoAdjust="0"/>
    <p:restoredTop sz="88715" autoAdjust="0"/>
  </p:normalViewPr>
  <p:slideViewPr>
    <p:cSldViewPr snapToGrid="0">
      <p:cViewPr varScale="1">
        <p:scale>
          <a:sx n="117" d="100"/>
          <a:sy n="117" d="100"/>
        </p:scale>
        <p:origin x="150" y="108"/>
      </p:cViewPr>
      <p:guideLst>
        <p:guide orient="horz" pos="2160"/>
        <p:guide pos="3840"/>
      </p:guideLst>
    </p:cSldViewPr>
  </p:slideViewPr>
  <p:notesTextViewPr>
    <p:cViewPr>
      <p:scale>
        <a:sx n="66" d="100"/>
        <a:sy n="66" d="100"/>
      </p:scale>
      <p:origin x="0" y="0"/>
    </p:cViewPr>
  </p:notesTextViewPr>
  <p:notesViewPr>
    <p:cSldViewPr snapToGrid="0">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jpeg"/></Relationships>
</file>

<file path=ppt/diagrams/_rels/drawing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image" Target="../media/image25.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BA50D0-A958-374E-AC4F-2DE6E53AF5DE}" type="doc">
      <dgm:prSet loTypeId="urn:microsoft.com/office/officeart/2005/8/layout/vList4" loCatId="" qsTypeId="urn:microsoft.com/office/officeart/2005/8/quickstyle/simple1" qsCatId="simple" csTypeId="urn:microsoft.com/office/officeart/2005/8/colors/accent1_2" csCatId="accent1" phldr="1"/>
      <dgm:spPr/>
      <dgm:t>
        <a:bodyPr/>
        <a:lstStyle/>
        <a:p>
          <a:endParaRPr lang="en-US"/>
        </a:p>
      </dgm:t>
    </dgm:pt>
    <dgm:pt modelId="{53BB9FB0-879B-6E48-B72A-1A16C0946EBD}">
      <dgm:prSet phldrT="[Text]"/>
      <dgm:spPr>
        <a:solidFill>
          <a:srgbClr val="16A4E4"/>
        </a:solidFill>
      </dgm:spPr>
      <dgm:t>
        <a:bodyPr/>
        <a:lstStyle/>
        <a:p>
          <a:r>
            <a:rPr lang="en-US" dirty="0"/>
            <a:t>Non-huntable birds</a:t>
          </a:r>
        </a:p>
      </dgm:t>
    </dgm:pt>
    <dgm:pt modelId="{A527E19D-5C3B-7A4C-831B-F4DA0F4A076C}" type="parTrans" cxnId="{8BB595AA-48DC-8F48-B416-4E48CEAE97CE}">
      <dgm:prSet/>
      <dgm:spPr/>
      <dgm:t>
        <a:bodyPr/>
        <a:lstStyle/>
        <a:p>
          <a:endParaRPr lang="en-US"/>
        </a:p>
      </dgm:t>
    </dgm:pt>
    <dgm:pt modelId="{2B626D2D-ACF0-5949-B75B-94FCC981FA50}" type="sibTrans" cxnId="{8BB595AA-48DC-8F48-B416-4E48CEAE97CE}">
      <dgm:prSet/>
      <dgm:spPr/>
      <dgm:t>
        <a:bodyPr/>
        <a:lstStyle/>
        <a:p>
          <a:endParaRPr lang="en-US"/>
        </a:p>
      </dgm:t>
    </dgm:pt>
    <dgm:pt modelId="{9D204483-A590-E442-B534-BBE2BE9C619C}">
      <dgm:prSet phldrT="[Text]"/>
      <dgm:spPr>
        <a:solidFill>
          <a:srgbClr val="16A4E4"/>
        </a:solidFill>
      </dgm:spPr>
      <dgm:t>
        <a:bodyPr/>
        <a:lstStyle/>
        <a:p>
          <a:r>
            <a:rPr lang="en-US" dirty="0"/>
            <a:t>Absent exception = no take or trade</a:t>
          </a:r>
        </a:p>
      </dgm:t>
    </dgm:pt>
    <dgm:pt modelId="{73C85F41-CBCD-4E4B-9965-E9BF7B3D4F18}" type="parTrans" cxnId="{B0D1FADF-C001-6448-8635-D29C4F5B9B2C}">
      <dgm:prSet/>
      <dgm:spPr/>
      <dgm:t>
        <a:bodyPr/>
        <a:lstStyle/>
        <a:p>
          <a:endParaRPr lang="en-US"/>
        </a:p>
      </dgm:t>
    </dgm:pt>
    <dgm:pt modelId="{2892DB90-91F1-B642-BBBC-CD214E1937DD}" type="sibTrans" cxnId="{B0D1FADF-C001-6448-8635-D29C4F5B9B2C}">
      <dgm:prSet/>
      <dgm:spPr/>
      <dgm:t>
        <a:bodyPr/>
        <a:lstStyle/>
        <a:p>
          <a:endParaRPr lang="en-US"/>
        </a:p>
      </dgm:t>
    </dgm:pt>
    <dgm:pt modelId="{4983087D-23C6-DA45-93BF-9C210D8DB61E}">
      <dgm:prSet phldrT="[Text]"/>
      <dgm:spPr>
        <a:solidFill>
          <a:srgbClr val="16A4E4"/>
        </a:solidFill>
      </dgm:spPr>
      <dgm:t>
        <a:bodyPr/>
        <a:lstStyle/>
        <a:p>
          <a:r>
            <a:rPr lang="en-US" dirty="0"/>
            <a:t>Exceptions = CMS Art. III.5 exceptions and, for non-App. I species, other narrow exceptions as warranted by national circumstances.</a:t>
          </a:r>
        </a:p>
      </dgm:t>
    </dgm:pt>
    <dgm:pt modelId="{7A60F16C-5B9F-D146-B93C-420AA3866F94}" type="parTrans" cxnId="{81AA30AE-0D06-944C-BFC8-348A8CA0C17B}">
      <dgm:prSet/>
      <dgm:spPr/>
      <dgm:t>
        <a:bodyPr/>
        <a:lstStyle/>
        <a:p>
          <a:endParaRPr lang="en-US"/>
        </a:p>
      </dgm:t>
    </dgm:pt>
    <dgm:pt modelId="{86342E71-CF85-9C46-B0E2-6FC3976F0DCA}" type="sibTrans" cxnId="{81AA30AE-0D06-944C-BFC8-348A8CA0C17B}">
      <dgm:prSet/>
      <dgm:spPr/>
      <dgm:t>
        <a:bodyPr/>
        <a:lstStyle/>
        <a:p>
          <a:endParaRPr lang="en-US"/>
        </a:p>
      </dgm:t>
    </dgm:pt>
    <dgm:pt modelId="{8FBF1338-8D3C-4147-A11E-2FF45AA64418}">
      <dgm:prSet phldrT="[Text]"/>
      <dgm:spPr>
        <a:solidFill>
          <a:srgbClr val="16A4E4"/>
        </a:solidFill>
      </dgm:spPr>
      <dgm:t>
        <a:bodyPr/>
        <a:lstStyle/>
        <a:p>
          <a:r>
            <a:rPr lang="en-US" dirty="0"/>
            <a:t>Huntable birds</a:t>
          </a:r>
        </a:p>
      </dgm:t>
    </dgm:pt>
    <dgm:pt modelId="{F9AC32BE-8CEF-DA43-9DF6-2DFA9DEACAB3}" type="parTrans" cxnId="{2B7506A5-9959-FF47-B2A9-07D5FD213C2D}">
      <dgm:prSet/>
      <dgm:spPr/>
      <dgm:t>
        <a:bodyPr/>
        <a:lstStyle/>
        <a:p>
          <a:endParaRPr lang="en-US"/>
        </a:p>
      </dgm:t>
    </dgm:pt>
    <dgm:pt modelId="{29889945-C9C1-A54C-B04D-2C9731CEBB9A}" type="sibTrans" cxnId="{2B7506A5-9959-FF47-B2A9-07D5FD213C2D}">
      <dgm:prSet/>
      <dgm:spPr/>
      <dgm:t>
        <a:bodyPr/>
        <a:lstStyle/>
        <a:p>
          <a:endParaRPr lang="en-US"/>
        </a:p>
      </dgm:t>
    </dgm:pt>
    <dgm:pt modelId="{3FC8A31E-0FF6-F943-9715-16FC7CB96E00}">
      <dgm:prSet phldrT="[Text]"/>
      <dgm:spPr>
        <a:solidFill>
          <a:srgbClr val="16A4E4"/>
        </a:solidFill>
      </dgm:spPr>
      <dgm:t>
        <a:bodyPr/>
        <a:lstStyle/>
        <a:p>
          <a:r>
            <a:rPr lang="en-US" dirty="0"/>
            <a:t>Huntable subject to controls</a:t>
          </a:r>
        </a:p>
      </dgm:t>
    </dgm:pt>
    <dgm:pt modelId="{00C87F9D-AF01-F544-87BE-462458423B43}" type="parTrans" cxnId="{4536965A-CF9A-5546-945C-ADF22B8F37E4}">
      <dgm:prSet/>
      <dgm:spPr/>
      <dgm:t>
        <a:bodyPr/>
        <a:lstStyle/>
        <a:p>
          <a:endParaRPr lang="en-US"/>
        </a:p>
      </dgm:t>
    </dgm:pt>
    <dgm:pt modelId="{43F88123-AA2C-8844-AD35-9BE2D3D76838}" type="sibTrans" cxnId="{4536965A-CF9A-5546-945C-ADF22B8F37E4}">
      <dgm:prSet/>
      <dgm:spPr/>
      <dgm:t>
        <a:bodyPr/>
        <a:lstStyle/>
        <a:p>
          <a:endParaRPr lang="en-US"/>
        </a:p>
      </dgm:t>
    </dgm:pt>
    <dgm:pt modelId="{CCAEAD98-9366-E244-86CC-6B68B3F7E352}">
      <dgm:prSet phldrT="[Text]"/>
      <dgm:spPr>
        <a:solidFill>
          <a:srgbClr val="16A4E4"/>
        </a:solidFill>
      </dgm:spPr>
      <dgm:t>
        <a:bodyPr/>
        <a:lstStyle/>
        <a:p>
          <a:r>
            <a:rPr lang="en-US" dirty="0"/>
            <a:t>License </a:t>
          </a:r>
        </a:p>
      </dgm:t>
    </dgm:pt>
    <dgm:pt modelId="{1E5FF572-6D9E-5F41-B494-2FB2F5F8577C}" type="parTrans" cxnId="{3484C061-969D-6D45-B20E-6C7A862BB2C4}">
      <dgm:prSet/>
      <dgm:spPr/>
      <dgm:t>
        <a:bodyPr/>
        <a:lstStyle/>
        <a:p>
          <a:endParaRPr lang="en-US"/>
        </a:p>
      </dgm:t>
    </dgm:pt>
    <dgm:pt modelId="{F97E1A47-AF73-6142-B150-7D152E040457}" type="sibTrans" cxnId="{3484C061-969D-6D45-B20E-6C7A862BB2C4}">
      <dgm:prSet/>
      <dgm:spPr/>
      <dgm:t>
        <a:bodyPr/>
        <a:lstStyle/>
        <a:p>
          <a:endParaRPr lang="en-US"/>
        </a:p>
      </dgm:t>
    </dgm:pt>
    <dgm:pt modelId="{00AAA9E5-094E-2B49-82D5-4D83D39C690F}">
      <dgm:prSet phldrT="[Text]"/>
      <dgm:spPr>
        <a:solidFill>
          <a:srgbClr val="16A4E4"/>
        </a:solidFill>
      </dgm:spPr>
      <dgm:t>
        <a:bodyPr/>
        <a:lstStyle/>
        <a:p>
          <a:r>
            <a:rPr lang="en-US" dirty="0"/>
            <a:t>Gear &amp; method restrictions</a:t>
          </a:r>
        </a:p>
      </dgm:t>
    </dgm:pt>
    <dgm:pt modelId="{5DE47C49-750E-0849-AC44-71BBDC90FCF7}" type="parTrans" cxnId="{72FBEE44-43EB-884B-8B19-FD39C0346F14}">
      <dgm:prSet/>
      <dgm:spPr/>
      <dgm:t>
        <a:bodyPr/>
        <a:lstStyle/>
        <a:p>
          <a:endParaRPr lang="en-US"/>
        </a:p>
      </dgm:t>
    </dgm:pt>
    <dgm:pt modelId="{C9795BCD-DA0C-BF40-875C-6820EB0E3940}" type="sibTrans" cxnId="{72FBEE44-43EB-884B-8B19-FD39C0346F14}">
      <dgm:prSet/>
      <dgm:spPr/>
      <dgm:t>
        <a:bodyPr/>
        <a:lstStyle/>
        <a:p>
          <a:endParaRPr lang="en-US"/>
        </a:p>
      </dgm:t>
    </dgm:pt>
    <dgm:pt modelId="{24409EB0-D76C-1441-9A72-E2DA4F0869EC}">
      <dgm:prSet phldrT="[Text]"/>
      <dgm:spPr>
        <a:solidFill>
          <a:srgbClr val="16A4E4"/>
        </a:solidFill>
      </dgm:spPr>
      <dgm:t>
        <a:bodyPr/>
        <a:lstStyle/>
        <a:p>
          <a:r>
            <a:rPr lang="en-US" dirty="0"/>
            <a:t>Bag limits</a:t>
          </a:r>
        </a:p>
      </dgm:t>
    </dgm:pt>
    <dgm:pt modelId="{40679A9A-5D97-044D-B89C-6BBC6B65C285}" type="parTrans" cxnId="{5F26BD5F-5A1F-9945-917E-C686DD9AE3E5}">
      <dgm:prSet/>
      <dgm:spPr/>
      <dgm:t>
        <a:bodyPr/>
        <a:lstStyle/>
        <a:p>
          <a:endParaRPr lang="en-US"/>
        </a:p>
      </dgm:t>
    </dgm:pt>
    <dgm:pt modelId="{2DA296AD-C1C8-F849-9943-5AC1B5798A4D}" type="sibTrans" cxnId="{5F26BD5F-5A1F-9945-917E-C686DD9AE3E5}">
      <dgm:prSet/>
      <dgm:spPr/>
      <dgm:t>
        <a:bodyPr/>
        <a:lstStyle/>
        <a:p>
          <a:endParaRPr lang="en-US"/>
        </a:p>
      </dgm:t>
    </dgm:pt>
    <dgm:pt modelId="{016BA169-D381-B04B-B821-8A74870B5469}">
      <dgm:prSet phldrT="[Text]"/>
      <dgm:spPr>
        <a:solidFill>
          <a:srgbClr val="16A4E4"/>
        </a:solidFill>
      </dgm:spPr>
      <dgm:t>
        <a:bodyPr/>
        <a:lstStyle/>
        <a:p>
          <a:r>
            <a:rPr lang="en-US" dirty="0"/>
            <a:t>Seasonal restrictions</a:t>
          </a:r>
        </a:p>
      </dgm:t>
    </dgm:pt>
    <dgm:pt modelId="{279C1F25-2CD6-9547-9B7E-7C237943F697}" type="parTrans" cxnId="{7471CC51-21FD-9444-B904-D6DA41244EF8}">
      <dgm:prSet/>
      <dgm:spPr/>
      <dgm:t>
        <a:bodyPr/>
        <a:lstStyle/>
        <a:p>
          <a:endParaRPr lang="en-US"/>
        </a:p>
      </dgm:t>
    </dgm:pt>
    <dgm:pt modelId="{4C91424E-FDC1-7D48-98FD-947107A8F1BB}" type="sibTrans" cxnId="{7471CC51-21FD-9444-B904-D6DA41244EF8}">
      <dgm:prSet/>
      <dgm:spPr/>
      <dgm:t>
        <a:bodyPr/>
        <a:lstStyle/>
        <a:p>
          <a:endParaRPr lang="en-US"/>
        </a:p>
      </dgm:t>
    </dgm:pt>
    <dgm:pt modelId="{06C7E1C6-400E-DD43-8295-3BA2D729D6F9}">
      <dgm:prSet phldrT="[Text]"/>
      <dgm:spPr>
        <a:solidFill>
          <a:srgbClr val="16A4E4"/>
        </a:solidFill>
      </dgm:spPr>
      <dgm:t>
        <a:bodyPr/>
        <a:lstStyle/>
        <a:p>
          <a:r>
            <a:rPr lang="en-US" dirty="0"/>
            <a:t>Others</a:t>
          </a:r>
        </a:p>
      </dgm:t>
    </dgm:pt>
    <dgm:pt modelId="{0A2FBDC9-A5B5-C944-91E4-3D57ED4B40AE}" type="parTrans" cxnId="{54B97C7E-92A1-6D45-B070-7A73AAFCDD5F}">
      <dgm:prSet/>
      <dgm:spPr/>
      <dgm:t>
        <a:bodyPr/>
        <a:lstStyle/>
        <a:p>
          <a:endParaRPr lang="en-US"/>
        </a:p>
      </dgm:t>
    </dgm:pt>
    <dgm:pt modelId="{76E023BE-6E26-6B41-8DC2-3EB7115AB81C}" type="sibTrans" cxnId="{54B97C7E-92A1-6D45-B070-7A73AAFCDD5F}">
      <dgm:prSet/>
      <dgm:spPr/>
      <dgm:t>
        <a:bodyPr/>
        <a:lstStyle/>
        <a:p>
          <a:endParaRPr lang="en-US"/>
        </a:p>
      </dgm:t>
    </dgm:pt>
    <dgm:pt modelId="{3CA222FD-F067-D84B-B274-D40C3A4DE384}">
      <dgm:prSet phldrT="[Text]"/>
      <dgm:spPr>
        <a:solidFill>
          <a:srgbClr val="16A4E4"/>
        </a:solidFill>
      </dgm:spPr>
      <dgm:t>
        <a:bodyPr/>
        <a:lstStyle/>
        <a:p>
          <a:endParaRPr lang="en-US" dirty="0"/>
        </a:p>
      </dgm:t>
    </dgm:pt>
    <dgm:pt modelId="{C5920581-195C-1447-8479-0B40E32AFA2C}" type="parTrans" cxnId="{92C0FACF-F15C-824B-A4FF-06530157182A}">
      <dgm:prSet/>
      <dgm:spPr/>
      <dgm:t>
        <a:bodyPr/>
        <a:lstStyle/>
        <a:p>
          <a:endParaRPr lang="en-US"/>
        </a:p>
      </dgm:t>
    </dgm:pt>
    <dgm:pt modelId="{E88A4B24-CFF2-8B47-A518-F18640A06CB8}" type="sibTrans" cxnId="{92C0FACF-F15C-824B-A4FF-06530157182A}">
      <dgm:prSet/>
      <dgm:spPr/>
      <dgm:t>
        <a:bodyPr/>
        <a:lstStyle/>
        <a:p>
          <a:endParaRPr lang="en-US"/>
        </a:p>
      </dgm:t>
    </dgm:pt>
    <dgm:pt modelId="{F52C2F23-6DBA-8543-99D7-6479710D8569}" type="pres">
      <dgm:prSet presAssocID="{FEBA50D0-A958-374E-AC4F-2DE6E53AF5DE}" presName="linear" presStyleCnt="0">
        <dgm:presLayoutVars>
          <dgm:dir/>
          <dgm:resizeHandles val="exact"/>
        </dgm:presLayoutVars>
      </dgm:prSet>
      <dgm:spPr/>
    </dgm:pt>
    <dgm:pt modelId="{126797E2-0FC1-6E4D-BD12-D9BFA97B12DB}" type="pres">
      <dgm:prSet presAssocID="{53BB9FB0-879B-6E48-B72A-1A16C0946EBD}" presName="comp" presStyleCnt="0"/>
      <dgm:spPr/>
    </dgm:pt>
    <dgm:pt modelId="{32E39904-936F-FD46-882C-A7ECA451525C}" type="pres">
      <dgm:prSet presAssocID="{53BB9FB0-879B-6E48-B72A-1A16C0946EBD}" presName="box" presStyleLbl="node1" presStyleIdx="0" presStyleCnt="2" custLinFactNeighborX="-1670" custLinFactNeighborY="-14400"/>
      <dgm:spPr/>
    </dgm:pt>
    <dgm:pt modelId="{CBA6AD45-A63E-0946-AE43-90FFBD639FD1}" type="pres">
      <dgm:prSet presAssocID="{53BB9FB0-879B-6E48-B72A-1A16C0946EBD}" presName="img" presStyleLbl="fgImgPlace1" presStyleIdx="0" presStyleCnt="2"/>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0" r="-50000"/>
          </a:stretch>
        </a:blipFill>
      </dgm:spPr>
    </dgm:pt>
    <dgm:pt modelId="{45DDEEDC-E82D-534D-98E2-10DDDAFD09AD}" type="pres">
      <dgm:prSet presAssocID="{53BB9FB0-879B-6E48-B72A-1A16C0946EBD}" presName="text" presStyleLbl="node1" presStyleIdx="0" presStyleCnt="2">
        <dgm:presLayoutVars>
          <dgm:bulletEnabled val="1"/>
        </dgm:presLayoutVars>
      </dgm:prSet>
      <dgm:spPr/>
    </dgm:pt>
    <dgm:pt modelId="{462460A2-ECA0-3D4A-9705-D5CF85336EB8}" type="pres">
      <dgm:prSet presAssocID="{2B626D2D-ACF0-5949-B75B-94FCC981FA50}" presName="spacer" presStyleCnt="0"/>
      <dgm:spPr/>
    </dgm:pt>
    <dgm:pt modelId="{87CC30EB-ADA9-B045-8035-220A283A0A7D}" type="pres">
      <dgm:prSet presAssocID="{8FBF1338-8D3C-4147-A11E-2FF45AA64418}" presName="comp" presStyleCnt="0"/>
      <dgm:spPr/>
    </dgm:pt>
    <dgm:pt modelId="{BBB7E496-B8D2-6B4C-9D1A-E5DD8E3B54FC}" type="pres">
      <dgm:prSet presAssocID="{8FBF1338-8D3C-4147-A11E-2FF45AA64418}" presName="box" presStyleLbl="node1" presStyleIdx="1" presStyleCnt="2" custLinFactNeighborY="2251"/>
      <dgm:spPr/>
    </dgm:pt>
    <dgm:pt modelId="{96FCD5E4-4930-DE49-934C-33A079E6B4ED}" type="pres">
      <dgm:prSet presAssocID="{8FBF1338-8D3C-4147-A11E-2FF45AA64418}" presName="img"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49000" r="-49000"/>
          </a:stretch>
        </a:blipFill>
      </dgm:spPr>
    </dgm:pt>
    <dgm:pt modelId="{15E4ED80-78B0-184F-AB42-BC79D7466924}" type="pres">
      <dgm:prSet presAssocID="{8FBF1338-8D3C-4147-A11E-2FF45AA64418}" presName="text" presStyleLbl="node1" presStyleIdx="1" presStyleCnt="2">
        <dgm:presLayoutVars>
          <dgm:bulletEnabled val="1"/>
        </dgm:presLayoutVars>
      </dgm:prSet>
      <dgm:spPr/>
    </dgm:pt>
  </dgm:ptLst>
  <dgm:cxnLst>
    <dgm:cxn modelId="{029C6904-0E3E-2B41-A3CB-D0744FA4D546}" type="presOf" srcId="{CCAEAD98-9366-E244-86CC-6B68B3F7E352}" destId="{15E4ED80-78B0-184F-AB42-BC79D7466924}" srcOrd="1" destOrd="2" presId="urn:microsoft.com/office/officeart/2005/8/layout/vList4"/>
    <dgm:cxn modelId="{A38CCA06-05A4-FF47-B979-43EDE46CC857}" type="presOf" srcId="{24409EB0-D76C-1441-9A72-E2DA4F0869EC}" destId="{BBB7E496-B8D2-6B4C-9D1A-E5DD8E3B54FC}" srcOrd="0" destOrd="4" presId="urn:microsoft.com/office/officeart/2005/8/layout/vList4"/>
    <dgm:cxn modelId="{A0E1F809-F60A-8141-BDDC-F7C7A47D726C}" type="presOf" srcId="{9D204483-A590-E442-B534-BBE2BE9C619C}" destId="{45DDEEDC-E82D-534D-98E2-10DDDAFD09AD}" srcOrd="1" destOrd="1" presId="urn:microsoft.com/office/officeart/2005/8/layout/vList4"/>
    <dgm:cxn modelId="{4DD98B2D-57D3-A446-A30A-264E460A87C0}" type="presOf" srcId="{FEBA50D0-A958-374E-AC4F-2DE6E53AF5DE}" destId="{F52C2F23-6DBA-8543-99D7-6479710D8569}" srcOrd="0" destOrd="0" presId="urn:microsoft.com/office/officeart/2005/8/layout/vList4"/>
    <dgm:cxn modelId="{5A32BF2E-2FAD-A940-B34C-943702B262F6}" type="presOf" srcId="{3FC8A31E-0FF6-F943-9715-16FC7CB96E00}" destId="{BBB7E496-B8D2-6B4C-9D1A-E5DD8E3B54FC}" srcOrd="0" destOrd="1" presId="urn:microsoft.com/office/officeart/2005/8/layout/vList4"/>
    <dgm:cxn modelId="{5F26BD5F-5A1F-9945-917E-C686DD9AE3E5}" srcId="{3FC8A31E-0FF6-F943-9715-16FC7CB96E00}" destId="{24409EB0-D76C-1441-9A72-E2DA4F0869EC}" srcOrd="2" destOrd="0" parTransId="{40679A9A-5D97-044D-B89C-6BBC6B65C285}" sibTransId="{2DA296AD-C1C8-F849-9943-5AC1B5798A4D}"/>
    <dgm:cxn modelId="{3484C061-969D-6D45-B20E-6C7A862BB2C4}" srcId="{3FC8A31E-0FF6-F943-9715-16FC7CB96E00}" destId="{CCAEAD98-9366-E244-86CC-6B68B3F7E352}" srcOrd="0" destOrd="0" parTransId="{1E5FF572-6D9E-5F41-B494-2FB2F5F8577C}" sibTransId="{F97E1A47-AF73-6142-B150-7D152E040457}"/>
    <dgm:cxn modelId="{72FBEE44-43EB-884B-8B19-FD39C0346F14}" srcId="{3FC8A31E-0FF6-F943-9715-16FC7CB96E00}" destId="{00AAA9E5-094E-2B49-82D5-4D83D39C690F}" srcOrd="1" destOrd="0" parTransId="{5DE47C49-750E-0849-AC44-71BBDC90FCF7}" sibTransId="{C9795BCD-DA0C-BF40-875C-6820EB0E3940}"/>
    <dgm:cxn modelId="{3047F065-C840-CE47-8B42-C7DF26650982}" type="presOf" srcId="{016BA169-D381-B04B-B821-8A74870B5469}" destId="{BBB7E496-B8D2-6B4C-9D1A-E5DD8E3B54FC}" srcOrd="0" destOrd="5" presId="urn:microsoft.com/office/officeart/2005/8/layout/vList4"/>
    <dgm:cxn modelId="{8104E74B-BAC4-0544-8B84-352A87986AA8}" type="presOf" srcId="{53BB9FB0-879B-6E48-B72A-1A16C0946EBD}" destId="{32E39904-936F-FD46-882C-A7ECA451525C}" srcOrd="0" destOrd="0" presId="urn:microsoft.com/office/officeart/2005/8/layout/vList4"/>
    <dgm:cxn modelId="{E81CE26E-23E7-7E4C-8D67-A5DFEC58D8B3}" type="presOf" srcId="{3CA222FD-F067-D84B-B274-D40C3A4DE384}" destId="{32E39904-936F-FD46-882C-A7ECA451525C}" srcOrd="0" destOrd="2" presId="urn:microsoft.com/office/officeart/2005/8/layout/vList4"/>
    <dgm:cxn modelId="{3D14434F-333C-6241-B356-8D46498DFDE6}" type="presOf" srcId="{3CA222FD-F067-D84B-B274-D40C3A4DE384}" destId="{45DDEEDC-E82D-534D-98E2-10DDDAFD09AD}" srcOrd="1" destOrd="2" presId="urn:microsoft.com/office/officeart/2005/8/layout/vList4"/>
    <dgm:cxn modelId="{7471CC51-21FD-9444-B904-D6DA41244EF8}" srcId="{3FC8A31E-0FF6-F943-9715-16FC7CB96E00}" destId="{016BA169-D381-B04B-B821-8A74870B5469}" srcOrd="3" destOrd="0" parTransId="{279C1F25-2CD6-9547-9B7E-7C237943F697}" sibTransId="{4C91424E-FDC1-7D48-98FD-947107A8F1BB}"/>
    <dgm:cxn modelId="{73167053-C6BC-354A-9F46-DE0279A749CF}" type="presOf" srcId="{06C7E1C6-400E-DD43-8295-3BA2D729D6F9}" destId="{15E4ED80-78B0-184F-AB42-BC79D7466924}" srcOrd="1" destOrd="6" presId="urn:microsoft.com/office/officeart/2005/8/layout/vList4"/>
    <dgm:cxn modelId="{7FB3C759-CAED-8E42-99F8-ADB1D8C64203}" type="presOf" srcId="{3FC8A31E-0FF6-F943-9715-16FC7CB96E00}" destId="{15E4ED80-78B0-184F-AB42-BC79D7466924}" srcOrd="1" destOrd="1" presId="urn:microsoft.com/office/officeart/2005/8/layout/vList4"/>
    <dgm:cxn modelId="{4536965A-CF9A-5546-945C-ADF22B8F37E4}" srcId="{8FBF1338-8D3C-4147-A11E-2FF45AA64418}" destId="{3FC8A31E-0FF6-F943-9715-16FC7CB96E00}" srcOrd="0" destOrd="0" parTransId="{00C87F9D-AF01-F544-87BE-462458423B43}" sibTransId="{43F88123-AA2C-8844-AD35-9BE2D3D76838}"/>
    <dgm:cxn modelId="{54B97C7E-92A1-6D45-B070-7A73AAFCDD5F}" srcId="{3FC8A31E-0FF6-F943-9715-16FC7CB96E00}" destId="{06C7E1C6-400E-DD43-8295-3BA2D729D6F9}" srcOrd="4" destOrd="0" parTransId="{0A2FBDC9-A5B5-C944-91E4-3D57ED4B40AE}" sibTransId="{76E023BE-6E26-6B41-8DC2-3EB7115AB81C}"/>
    <dgm:cxn modelId="{A804668C-A3AE-ED4D-9A9C-D2BD17CF628F}" type="presOf" srcId="{016BA169-D381-B04B-B821-8A74870B5469}" destId="{15E4ED80-78B0-184F-AB42-BC79D7466924}" srcOrd="1" destOrd="5" presId="urn:microsoft.com/office/officeart/2005/8/layout/vList4"/>
    <dgm:cxn modelId="{48DF4F8E-8AA2-E04E-A1BD-EE18C1BB124A}" type="presOf" srcId="{00AAA9E5-094E-2B49-82D5-4D83D39C690F}" destId="{15E4ED80-78B0-184F-AB42-BC79D7466924}" srcOrd="1" destOrd="3" presId="urn:microsoft.com/office/officeart/2005/8/layout/vList4"/>
    <dgm:cxn modelId="{926E838E-9663-2746-BBC0-217F6949C38E}" type="presOf" srcId="{24409EB0-D76C-1441-9A72-E2DA4F0869EC}" destId="{15E4ED80-78B0-184F-AB42-BC79D7466924}" srcOrd="1" destOrd="4" presId="urn:microsoft.com/office/officeart/2005/8/layout/vList4"/>
    <dgm:cxn modelId="{D3CFE68E-A5C4-274A-B636-C19E7718718E}" type="presOf" srcId="{4983087D-23C6-DA45-93BF-9C210D8DB61E}" destId="{32E39904-936F-FD46-882C-A7ECA451525C}" srcOrd="0" destOrd="3" presId="urn:microsoft.com/office/officeart/2005/8/layout/vList4"/>
    <dgm:cxn modelId="{0CF4EB90-7AC6-2F47-A40C-24CC436B2F73}" type="presOf" srcId="{CCAEAD98-9366-E244-86CC-6B68B3F7E352}" destId="{BBB7E496-B8D2-6B4C-9D1A-E5DD8E3B54FC}" srcOrd="0" destOrd="2" presId="urn:microsoft.com/office/officeart/2005/8/layout/vList4"/>
    <dgm:cxn modelId="{2B7506A5-9959-FF47-B2A9-07D5FD213C2D}" srcId="{FEBA50D0-A958-374E-AC4F-2DE6E53AF5DE}" destId="{8FBF1338-8D3C-4147-A11E-2FF45AA64418}" srcOrd="1" destOrd="0" parTransId="{F9AC32BE-8CEF-DA43-9DF6-2DFA9DEACAB3}" sibTransId="{29889945-C9C1-A54C-B04D-2C9731CEBB9A}"/>
    <dgm:cxn modelId="{8BB595AA-48DC-8F48-B416-4E48CEAE97CE}" srcId="{FEBA50D0-A958-374E-AC4F-2DE6E53AF5DE}" destId="{53BB9FB0-879B-6E48-B72A-1A16C0946EBD}" srcOrd="0" destOrd="0" parTransId="{A527E19D-5C3B-7A4C-831B-F4DA0F4A076C}" sibTransId="{2B626D2D-ACF0-5949-B75B-94FCC981FA50}"/>
    <dgm:cxn modelId="{81AA30AE-0D06-944C-BFC8-348A8CA0C17B}" srcId="{53BB9FB0-879B-6E48-B72A-1A16C0946EBD}" destId="{4983087D-23C6-DA45-93BF-9C210D8DB61E}" srcOrd="2" destOrd="0" parTransId="{7A60F16C-5B9F-D146-B93C-420AA3866F94}" sibTransId="{86342E71-CF85-9C46-B0E2-6FC3976F0DCA}"/>
    <dgm:cxn modelId="{DBBFF3C3-7742-514A-8272-68F1658187E2}" type="presOf" srcId="{9D204483-A590-E442-B534-BBE2BE9C619C}" destId="{32E39904-936F-FD46-882C-A7ECA451525C}" srcOrd="0" destOrd="1" presId="urn:microsoft.com/office/officeart/2005/8/layout/vList4"/>
    <dgm:cxn modelId="{4B4D34C7-CD99-B94C-A28E-DF247A499B87}" type="presOf" srcId="{06C7E1C6-400E-DD43-8295-3BA2D729D6F9}" destId="{BBB7E496-B8D2-6B4C-9D1A-E5DD8E3B54FC}" srcOrd="0" destOrd="6" presId="urn:microsoft.com/office/officeart/2005/8/layout/vList4"/>
    <dgm:cxn modelId="{86AADECD-11A3-F84F-B034-D128D440F68E}" type="presOf" srcId="{00AAA9E5-094E-2B49-82D5-4D83D39C690F}" destId="{BBB7E496-B8D2-6B4C-9D1A-E5DD8E3B54FC}" srcOrd="0" destOrd="3" presId="urn:microsoft.com/office/officeart/2005/8/layout/vList4"/>
    <dgm:cxn modelId="{92C0FACF-F15C-824B-A4FF-06530157182A}" srcId="{53BB9FB0-879B-6E48-B72A-1A16C0946EBD}" destId="{3CA222FD-F067-D84B-B274-D40C3A4DE384}" srcOrd="1" destOrd="0" parTransId="{C5920581-195C-1447-8479-0B40E32AFA2C}" sibTransId="{E88A4B24-CFF2-8B47-A518-F18640A06CB8}"/>
    <dgm:cxn modelId="{F76F9FD0-31C5-294C-B47E-3DFE5F380C0B}" type="presOf" srcId="{8FBF1338-8D3C-4147-A11E-2FF45AA64418}" destId="{15E4ED80-78B0-184F-AB42-BC79D7466924}" srcOrd="1" destOrd="0" presId="urn:microsoft.com/office/officeart/2005/8/layout/vList4"/>
    <dgm:cxn modelId="{B0D1FADF-C001-6448-8635-D29C4F5B9B2C}" srcId="{53BB9FB0-879B-6E48-B72A-1A16C0946EBD}" destId="{9D204483-A590-E442-B534-BBE2BE9C619C}" srcOrd="0" destOrd="0" parTransId="{73C85F41-CBCD-4E4B-9965-E9BF7B3D4F18}" sibTransId="{2892DB90-91F1-B642-BBBC-CD214E1937DD}"/>
    <dgm:cxn modelId="{FCB168E2-BA0F-4D4B-ACA7-D0ED68D9D5B6}" type="presOf" srcId="{8FBF1338-8D3C-4147-A11E-2FF45AA64418}" destId="{BBB7E496-B8D2-6B4C-9D1A-E5DD8E3B54FC}" srcOrd="0" destOrd="0" presId="urn:microsoft.com/office/officeart/2005/8/layout/vList4"/>
    <dgm:cxn modelId="{87D0EEE4-F3AB-EF48-BD20-03ABA3F1BE63}" type="presOf" srcId="{4983087D-23C6-DA45-93BF-9C210D8DB61E}" destId="{45DDEEDC-E82D-534D-98E2-10DDDAFD09AD}" srcOrd="1" destOrd="3" presId="urn:microsoft.com/office/officeart/2005/8/layout/vList4"/>
    <dgm:cxn modelId="{F6D28EE8-5C0B-9F43-8A46-7A157A706EC0}" type="presOf" srcId="{53BB9FB0-879B-6E48-B72A-1A16C0946EBD}" destId="{45DDEEDC-E82D-534D-98E2-10DDDAFD09AD}" srcOrd="1" destOrd="0" presId="urn:microsoft.com/office/officeart/2005/8/layout/vList4"/>
    <dgm:cxn modelId="{0578B25B-BF8C-9443-AFA7-30A0B611BD27}" type="presParOf" srcId="{F52C2F23-6DBA-8543-99D7-6479710D8569}" destId="{126797E2-0FC1-6E4D-BD12-D9BFA97B12DB}" srcOrd="0" destOrd="0" presId="urn:microsoft.com/office/officeart/2005/8/layout/vList4"/>
    <dgm:cxn modelId="{5767A887-D1D1-6F4C-89AA-F71304B303B0}" type="presParOf" srcId="{126797E2-0FC1-6E4D-BD12-D9BFA97B12DB}" destId="{32E39904-936F-FD46-882C-A7ECA451525C}" srcOrd="0" destOrd="0" presId="urn:microsoft.com/office/officeart/2005/8/layout/vList4"/>
    <dgm:cxn modelId="{BFA817A7-A5FE-F443-B1A1-F6DBF5D5D6B9}" type="presParOf" srcId="{126797E2-0FC1-6E4D-BD12-D9BFA97B12DB}" destId="{CBA6AD45-A63E-0946-AE43-90FFBD639FD1}" srcOrd="1" destOrd="0" presId="urn:microsoft.com/office/officeart/2005/8/layout/vList4"/>
    <dgm:cxn modelId="{73B7794A-F56A-6D4C-904A-9E805BBBCB64}" type="presParOf" srcId="{126797E2-0FC1-6E4D-BD12-D9BFA97B12DB}" destId="{45DDEEDC-E82D-534D-98E2-10DDDAFD09AD}" srcOrd="2" destOrd="0" presId="urn:microsoft.com/office/officeart/2005/8/layout/vList4"/>
    <dgm:cxn modelId="{BB1BD6B3-1484-4947-9AA8-D2D59B29882B}" type="presParOf" srcId="{F52C2F23-6DBA-8543-99D7-6479710D8569}" destId="{462460A2-ECA0-3D4A-9705-D5CF85336EB8}" srcOrd="1" destOrd="0" presId="urn:microsoft.com/office/officeart/2005/8/layout/vList4"/>
    <dgm:cxn modelId="{C951E0D4-EFFF-414F-8178-05E36F2C290E}" type="presParOf" srcId="{F52C2F23-6DBA-8543-99D7-6479710D8569}" destId="{87CC30EB-ADA9-B045-8035-220A283A0A7D}" srcOrd="2" destOrd="0" presId="urn:microsoft.com/office/officeart/2005/8/layout/vList4"/>
    <dgm:cxn modelId="{8974B7FB-0582-C845-B1E9-B3F97B0654CB}" type="presParOf" srcId="{87CC30EB-ADA9-B045-8035-220A283A0A7D}" destId="{BBB7E496-B8D2-6B4C-9D1A-E5DD8E3B54FC}" srcOrd="0" destOrd="0" presId="urn:microsoft.com/office/officeart/2005/8/layout/vList4"/>
    <dgm:cxn modelId="{3DD2727C-FCF1-A74E-BC01-A7EA1DC95A7F}" type="presParOf" srcId="{87CC30EB-ADA9-B045-8035-220A283A0A7D}" destId="{96FCD5E4-4930-DE49-934C-33A079E6B4ED}" srcOrd="1" destOrd="0" presId="urn:microsoft.com/office/officeart/2005/8/layout/vList4"/>
    <dgm:cxn modelId="{3F086DD1-426D-F042-999C-7781C1C0F8B8}" type="presParOf" srcId="{87CC30EB-ADA9-B045-8035-220A283A0A7D}" destId="{15E4ED80-78B0-184F-AB42-BC79D7466924}"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E39904-936F-FD46-882C-A7ECA451525C}">
      <dsp:nvSpPr>
        <dsp:cNvPr id="0" name=""/>
        <dsp:cNvSpPr/>
      </dsp:nvSpPr>
      <dsp:spPr>
        <a:xfrm>
          <a:off x="0" y="0"/>
          <a:ext cx="6845299" cy="2579687"/>
        </a:xfrm>
        <a:prstGeom prst="roundRect">
          <a:avLst>
            <a:gd name="adj" fmla="val 10000"/>
          </a:avLst>
        </a:prstGeom>
        <a:solidFill>
          <a:srgbClr val="16A4E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Non-huntable birds</a:t>
          </a:r>
        </a:p>
        <a:p>
          <a:pPr marL="171450" lvl="1" indent="-171450" algn="l" defTabSz="844550">
            <a:lnSpc>
              <a:spcPct val="90000"/>
            </a:lnSpc>
            <a:spcBef>
              <a:spcPct val="0"/>
            </a:spcBef>
            <a:spcAft>
              <a:spcPct val="15000"/>
            </a:spcAft>
            <a:buChar char="•"/>
          </a:pPr>
          <a:r>
            <a:rPr lang="en-US" sz="1900" kern="1200" dirty="0"/>
            <a:t>Absent exception = no take or trade</a:t>
          </a:r>
        </a:p>
        <a:p>
          <a:pPr marL="171450" lvl="1" indent="-171450" algn="l" defTabSz="844550">
            <a:lnSpc>
              <a:spcPct val="90000"/>
            </a:lnSpc>
            <a:spcBef>
              <a:spcPct val="0"/>
            </a:spcBef>
            <a:spcAft>
              <a:spcPct val="15000"/>
            </a:spcAft>
            <a:buChar char="•"/>
          </a:pPr>
          <a:endParaRPr lang="en-US" sz="1900" kern="1200" dirty="0"/>
        </a:p>
        <a:p>
          <a:pPr marL="171450" lvl="1" indent="-171450" algn="l" defTabSz="844550">
            <a:lnSpc>
              <a:spcPct val="90000"/>
            </a:lnSpc>
            <a:spcBef>
              <a:spcPct val="0"/>
            </a:spcBef>
            <a:spcAft>
              <a:spcPct val="15000"/>
            </a:spcAft>
            <a:buChar char="•"/>
          </a:pPr>
          <a:r>
            <a:rPr lang="en-US" sz="1900" kern="1200" dirty="0"/>
            <a:t>Exceptions = CMS Art. III.5 exceptions and, for non-App. I species, other narrow exceptions as warranted by national circumstances.</a:t>
          </a:r>
        </a:p>
      </dsp:txBody>
      <dsp:txXfrm>
        <a:off x="1627028" y="0"/>
        <a:ext cx="5218270" cy="2579687"/>
      </dsp:txXfrm>
    </dsp:sp>
    <dsp:sp modelId="{CBA6AD45-A63E-0946-AE43-90FFBD639FD1}">
      <dsp:nvSpPr>
        <dsp:cNvPr id="0" name=""/>
        <dsp:cNvSpPr/>
      </dsp:nvSpPr>
      <dsp:spPr>
        <a:xfrm>
          <a:off x="257968" y="257968"/>
          <a:ext cx="1369059" cy="206375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B7E496-B8D2-6B4C-9D1A-E5DD8E3B54FC}">
      <dsp:nvSpPr>
        <dsp:cNvPr id="0" name=""/>
        <dsp:cNvSpPr/>
      </dsp:nvSpPr>
      <dsp:spPr>
        <a:xfrm>
          <a:off x="0" y="2838979"/>
          <a:ext cx="6845299" cy="2579687"/>
        </a:xfrm>
        <a:prstGeom prst="roundRect">
          <a:avLst>
            <a:gd name="adj" fmla="val 10000"/>
          </a:avLst>
        </a:prstGeom>
        <a:solidFill>
          <a:srgbClr val="16A4E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Huntable birds</a:t>
          </a:r>
        </a:p>
        <a:p>
          <a:pPr marL="171450" lvl="1" indent="-171450" algn="l" defTabSz="844550">
            <a:lnSpc>
              <a:spcPct val="90000"/>
            </a:lnSpc>
            <a:spcBef>
              <a:spcPct val="0"/>
            </a:spcBef>
            <a:spcAft>
              <a:spcPct val="15000"/>
            </a:spcAft>
            <a:buChar char="•"/>
          </a:pPr>
          <a:r>
            <a:rPr lang="en-US" sz="1900" kern="1200" dirty="0"/>
            <a:t>Huntable subject to controls</a:t>
          </a:r>
        </a:p>
        <a:p>
          <a:pPr marL="342900" lvl="2" indent="-171450" algn="l" defTabSz="844550">
            <a:lnSpc>
              <a:spcPct val="90000"/>
            </a:lnSpc>
            <a:spcBef>
              <a:spcPct val="0"/>
            </a:spcBef>
            <a:spcAft>
              <a:spcPct val="15000"/>
            </a:spcAft>
            <a:buChar char="•"/>
          </a:pPr>
          <a:r>
            <a:rPr lang="en-US" sz="1900" kern="1200" dirty="0"/>
            <a:t>License </a:t>
          </a:r>
        </a:p>
        <a:p>
          <a:pPr marL="342900" lvl="2" indent="-171450" algn="l" defTabSz="844550">
            <a:lnSpc>
              <a:spcPct val="90000"/>
            </a:lnSpc>
            <a:spcBef>
              <a:spcPct val="0"/>
            </a:spcBef>
            <a:spcAft>
              <a:spcPct val="15000"/>
            </a:spcAft>
            <a:buChar char="•"/>
          </a:pPr>
          <a:r>
            <a:rPr lang="en-US" sz="1900" kern="1200" dirty="0"/>
            <a:t>Gear &amp; method restrictions</a:t>
          </a:r>
        </a:p>
        <a:p>
          <a:pPr marL="342900" lvl="2" indent="-171450" algn="l" defTabSz="844550">
            <a:lnSpc>
              <a:spcPct val="90000"/>
            </a:lnSpc>
            <a:spcBef>
              <a:spcPct val="0"/>
            </a:spcBef>
            <a:spcAft>
              <a:spcPct val="15000"/>
            </a:spcAft>
            <a:buChar char="•"/>
          </a:pPr>
          <a:r>
            <a:rPr lang="en-US" sz="1900" kern="1200" dirty="0"/>
            <a:t>Bag limits</a:t>
          </a:r>
        </a:p>
        <a:p>
          <a:pPr marL="342900" lvl="2" indent="-171450" algn="l" defTabSz="844550">
            <a:lnSpc>
              <a:spcPct val="90000"/>
            </a:lnSpc>
            <a:spcBef>
              <a:spcPct val="0"/>
            </a:spcBef>
            <a:spcAft>
              <a:spcPct val="15000"/>
            </a:spcAft>
            <a:buChar char="•"/>
          </a:pPr>
          <a:r>
            <a:rPr lang="en-US" sz="1900" kern="1200" dirty="0"/>
            <a:t>Seasonal restrictions</a:t>
          </a:r>
        </a:p>
        <a:p>
          <a:pPr marL="342900" lvl="2" indent="-171450" algn="l" defTabSz="844550">
            <a:lnSpc>
              <a:spcPct val="90000"/>
            </a:lnSpc>
            <a:spcBef>
              <a:spcPct val="0"/>
            </a:spcBef>
            <a:spcAft>
              <a:spcPct val="15000"/>
            </a:spcAft>
            <a:buChar char="•"/>
          </a:pPr>
          <a:r>
            <a:rPr lang="en-US" sz="1900" kern="1200" dirty="0"/>
            <a:t>Others</a:t>
          </a:r>
        </a:p>
      </dsp:txBody>
      <dsp:txXfrm>
        <a:off x="1627028" y="2838979"/>
        <a:ext cx="5218270" cy="2579687"/>
      </dsp:txXfrm>
    </dsp:sp>
    <dsp:sp modelId="{96FCD5E4-4930-DE49-934C-33A079E6B4ED}">
      <dsp:nvSpPr>
        <dsp:cNvPr id="0" name=""/>
        <dsp:cNvSpPr/>
      </dsp:nvSpPr>
      <dsp:spPr>
        <a:xfrm>
          <a:off x="257968" y="3095625"/>
          <a:ext cx="1369059" cy="2063750"/>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49000" r="-4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11/24/2022</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11/24/2022</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CMS deals with migratory species – and defines them as those of which a significant proportion, cyclically or predictably, cross one or more national jurisdictional boundaries.</a:t>
            </a:r>
          </a:p>
          <a:p>
            <a:endParaRPr lang="LID4096" sz="11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77542409-6A04-4DC6-AC3A-D3758287A8F2}" type="slidenum">
              <a:rPr lang="en-DE" smtClean="0"/>
              <a:t>2</a:t>
            </a:fld>
            <a:endParaRPr lang="en-DE"/>
          </a:p>
        </p:txBody>
      </p:sp>
    </p:spTree>
    <p:extLst>
      <p:ext uri="{BB962C8B-B14F-4D97-AF65-F5344CB8AC3E}">
        <p14:creationId xmlns:p14="http://schemas.microsoft.com/office/powerpoint/2010/main" val="883406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3</a:t>
            </a:fld>
            <a:endParaRPr lang="en-DE"/>
          </a:p>
        </p:txBody>
      </p:sp>
    </p:spTree>
    <p:extLst>
      <p:ext uri="{BB962C8B-B14F-4D97-AF65-F5344CB8AC3E}">
        <p14:creationId xmlns:p14="http://schemas.microsoft.com/office/powerpoint/2010/main" val="4204156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4</a:t>
            </a:fld>
            <a:endParaRPr lang="en-DE"/>
          </a:p>
        </p:txBody>
      </p:sp>
    </p:spTree>
    <p:extLst>
      <p:ext uri="{BB962C8B-B14F-4D97-AF65-F5344CB8AC3E}">
        <p14:creationId xmlns:p14="http://schemas.microsoft.com/office/powerpoint/2010/main" val="2838142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Calibri" panose="020F0502020204030204" pitchFamily="34" charset="0"/>
              </a:rPr>
              <a:t>In the preparation of an IKB NAP, countries may wish to follow a process involving four major steps: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5</a:t>
            </a:fld>
            <a:endParaRPr lang="en-DE"/>
          </a:p>
        </p:txBody>
      </p:sp>
    </p:spTree>
    <p:extLst>
      <p:ext uri="{BB962C8B-B14F-4D97-AF65-F5344CB8AC3E}">
        <p14:creationId xmlns:p14="http://schemas.microsoft.com/office/powerpoint/2010/main" val="3638515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n-US" sz="1800" dirty="0">
                <a:solidFill>
                  <a:srgbClr val="000000"/>
                </a:solidFill>
                <a:effectLst/>
                <a:latin typeface="Calibri" panose="020F0502020204030204" pitchFamily="34" charset="0"/>
                <a:ea typeface="Calibri" panose="020F0502020204030204" pitchFamily="34" charset="0"/>
              </a:rPr>
              <a:t>Following the circulation for endorsement via e-mail on 6 September 2022, additional comments were received by the Secretariats. The document has been reviewed accordingly in several sections and is hereby attached (in track change mode for easier visualization of such changes) for final endorsement. Hereby a summary of key revisions:</a:t>
            </a:r>
            <a:endParaRPr lang="en-US" sz="1800" dirty="0">
              <a:effectLst/>
              <a:latin typeface="Calibri" panose="020F0502020204030204" pitchFamily="34" charset="0"/>
              <a:ea typeface="Calibri" panose="020F0502020204030204" pitchFamily="34" charset="0"/>
            </a:endParaRPr>
          </a:p>
          <a:p>
            <a:pPr marL="0" marR="0">
              <a:spcBef>
                <a:spcPts val="0"/>
              </a:spcBef>
              <a:spcAft>
                <a:spcPts val="0"/>
              </a:spcAft>
            </a:pPr>
            <a:r>
              <a:rPr lang="en-US" sz="1800" dirty="0">
                <a:solidFill>
                  <a:srgbClr val="000000"/>
                </a:solidFill>
                <a:effectLst/>
                <a:latin typeface="Calibri" panose="020F050202020403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a:spcBef>
                <a:spcPts val="0"/>
              </a:spcBef>
              <a:spcAft>
                <a:spcPts val="0"/>
              </a:spcAft>
            </a:pPr>
            <a:r>
              <a:rPr lang="en-US" sz="1800" u="sng" dirty="0">
                <a:solidFill>
                  <a:srgbClr val="000000"/>
                </a:solidFill>
                <a:effectLst/>
                <a:latin typeface="Calibri" panose="020F0502020204030204" pitchFamily="34" charset="0"/>
                <a:ea typeface="Calibri" panose="020F0502020204030204" pitchFamily="34" charset="0"/>
              </a:rPr>
              <a:t>Section 2: </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Calibri" panose="020F0502020204030204" pitchFamily="34" charset="0"/>
                <a:ea typeface="Times New Roman" panose="02020603050405020304" pitchFamily="18" charset="0"/>
              </a:rPr>
              <a:t>Deletion of the definition of harassment, as the elements included in the definition were considered more relevant to conservation issues than IKB (e.g., feeding). Since the broader concept of harassment was already included in the CMS definition of taking, the Secretariat considered this to be sufficient.</a:t>
            </a:r>
            <a:endParaRPr lang="en-US" sz="18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Calibri" panose="020F0502020204030204" pitchFamily="34" charset="0"/>
                <a:ea typeface="Times New Roman" panose="02020603050405020304" pitchFamily="18" charset="0"/>
              </a:rPr>
              <a:t>Rewording of the definition of trade to distinguish between commercial and non-commercial trade and to delete references to use, consumption, and possession (included in sections 5 and 7 as prohibited activities for non-schedule I birds and as activities to be </a:t>
            </a:r>
            <a:r>
              <a:rPr lang="en-US" sz="1800" dirty="0" err="1">
                <a:solidFill>
                  <a:srgbClr val="000000"/>
                </a:solidFill>
                <a:effectLst/>
                <a:latin typeface="Calibri" panose="020F0502020204030204" pitchFamily="34" charset="0"/>
                <a:ea typeface="Times New Roman" panose="02020603050405020304" pitchFamily="18" charset="0"/>
              </a:rPr>
              <a:t>authorised</a:t>
            </a:r>
            <a:r>
              <a:rPr lang="en-US" sz="1800" dirty="0">
                <a:solidFill>
                  <a:srgbClr val="000000"/>
                </a:solidFill>
                <a:effectLst/>
                <a:latin typeface="Calibri" panose="020F0502020204030204" pitchFamily="34" charset="0"/>
                <a:ea typeface="Times New Roman" panose="02020603050405020304" pitchFamily="18" charset="0"/>
              </a:rPr>
              <a:t> for schedule I birds).</a:t>
            </a:r>
            <a:endParaRPr lang="en-US" sz="1800" dirty="0">
              <a:solidFill>
                <a:srgbClr val="000000"/>
              </a:solidFill>
              <a:effectLst/>
              <a:latin typeface="Calibri" panose="020F0502020204030204" pitchFamily="34" charset="0"/>
              <a:ea typeface="Calibri" panose="020F0502020204030204" pitchFamily="34" charset="0"/>
            </a:endParaRPr>
          </a:p>
          <a:p>
            <a:pPr marL="0" marR="0">
              <a:spcBef>
                <a:spcPts val="0"/>
              </a:spcBef>
              <a:spcAft>
                <a:spcPts val="0"/>
              </a:spcAft>
            </a:pPr>
            <a:r>
              <a:rPr lang="en-US" sz="1800" u="sng" dirty="0">
                <a:solidFill>
                  <a:srgbClr val="000000"/>
                </a:solidFill>
                <a:effectLst/>
                <a:latin typeface="inherit"/>
                <a:ea typeface="Calibri" panose="020F0502020204030204" pitchFamily="34" charset="0"/>
              </a:rPr>
              <a:t>Section 3:</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Calibri" panose="020F0502020204030204" pitchFamily="34" charset="0"/>
                <a:ea typeface="Times New Roman" panose="02020603050405020304" pitchFamily="18" charset="0"/>
              </a:rPr>
              <a:t>Wording of paragraph 22 aligned with the legislative guidance, where reference is made to certain species covered by CMS Appendix II.</a:t>
            </a:r>
            <a:endParaRPr lang="en-US" sz="1800" dirty="0">
              <a:solidFill>
                <a:srgbClr val="000000"/>
              </a:solidFill>
              <a:effectLst/>
              <a:latin typeface="Calibri" panose="020F0502020204030204" pitchFamily="34" charset="0"/>
              <a:ea typeface="Calibri" panose="020F0502020204030204" pitchFamily="34" charset="0"/>
            </a:endParaRPr>
          </a:p>
          <a:p>
            <a:pPr marL="0" marR="0">
              <a:spcBef>
                <a:spcPts val="0"/>
              </a:spcBef>
              <a:spcAft>
                <a:spcPts val="0"/>
              </a:spcAft>
            </a:pPr>
            <a:r>
              <a:rPr lang="en-US" sz="1800" u="sng" dirty="0">
                <a:solidFill>
                  <a:srgbClr val="000000"/>
                </a:solidFill>
                <a:effectLst/>
                <a:latin typeface="Calibri" panose="020F0502020204030204" pitchFamily="34" charset="0"/>
                <a:ea typeface="Calibri" panose="020F0502020204030204" pitchFamily="34" charset="0"/>
              </a:rPr>
              <a:t>Section 7: </a:t>
            </a:r>
            <a:endParaRPr lang="en-US" sz="1800" dirty="0">
              <a:effectLst/>
              <a:latin typeface="Calibri" panose="020F0502020204030204" pitchFamily="34" charset="0"/>
              <a:ea typeface="Calibri" panose="020F0502020204030204" pitchFamily="34" charset="0"/>
            </a:endParaRPr>
          </a:p>
          <a:p>
            <a:pPr marL="342900" marR="0" lvl="0" indent="-342900">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Calibri" panose="020F0502020204030204" pitchFamily="34" charset="0"/>
                <a:ea typeface="Times New Roman" panose="02020603050405020304" pitchFamily="18" charset="0"/>
              </a:rPr>
              <a:t>Issue of certificate of ownership to regulate post-capture activities of schedule I birds (option 4) deleted as already included under option 1.</a:t>
            </a:r>
            <a:endParaRPr lang="en-US" sz="1800" dirty="0">
              <a:solidFill>
                <a:srgbClr val="000000"/>
              </a:solidFill>
              <a:effectLst/>
              <a:latin typeface="Calibri" panose="020F0502020204030204" pitchFamily="34" charset="0"/>
              <a:ea typeface="Calibri" panose="020F0502020204030204" pitchFamily="34"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6</a:t>
            </a:fld>
            <a:endParaRPr lang="en-DE"/>
          </a:p>
        </p:txBody>
      </p:sp>
    </p:spTree>
    <p:extLst>
      <p:ext uri="{BB962C8B-B14F-4D97-AF65-F5344CB8AC3E}">
        <p14:creationId xmlns:p14="http://schemas.microsoft.com/office/powerpoint/2010/main" val="2812469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Since it is recommended that an IKB NAP is closely interlinked with the Rome Strategic Plan and the Scoreboard to Assess the Progress in Combating Illegal Killing, Taking and Trade of Wild Birds (IKB Scoreboard), adopted during the second meeting of MIKT (and 1st Joint Meeting with the Bern Convention SFPs; Sliema, Malta, 2017). In the Guidance document presented today, both the RSP and the IKB Scoreboard are cross-referenced, and recommendations for the development of each of the five parts of an IKB NAP are provided.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A:</a:t>
            </a:r>
            <a:r>
              <a:rPr lang="en-US" sz="1800" dirty="0">
                <a:effectLst/>
                <a:latin typeface="Calibri" panose="020F0502020204030204" pitchFamily="34" charset="0"/>
                <a:ea typeface="Times New Roman" panose="02020603050405020304" pitchFamily="18" charset="0"/>
              </a:rPr>
              <a:t> National monitoring of the scope, scale and motivations of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B:</a:t>
            </a:r>
            <a:r>
              <a:rPr lang="en-US" sz="1800" dirty="0">
                <a:effectLst/>
                <a:latin typeface="Calibri" panose="020F0502020204030204" pitchFamily="34" charset="0"/>
                <a:ea typeface="Times New Roman" panose="02020603050405020304" pitchFamily="18" charset="0"/>
              </a:rPr>
              <a:t> Prevention tools to address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C:</a:t>
            </a:r>
            <a:r>
              <a:rPr lang="en-US" sz="1800" dirty="0">
                <a:effectLst/>
                <a:latin typeface="Calibri" panose="020F0502020204030204" pitchFamily="34" charset="0"/>
                <a:ea typeface="Times New Roman" panose="02020603050405020304" pitchFamily="18" charset="0"/>
              </a:rPr>
              <a:t> Comprehensiveness of national legislation to address IKB;</a:t>
            </a:r>
            <a:endParaRPr lang="en-US" sz="1800" dirty="0">
              <a:effectLst/>
              <a:latin typeface="Times New Roman" panose="02020603050405020304" pitchFamily="18" charset="0"/>
              <a:ea typeface="Times New Roman" panose="02020603050405020304" pitchFamily="18" charset="0"/>
            </a:endParaRPr>
          </a:p>
          <a:p>
            <a:pPr marL="342900" lvl="0" indent="-342900" algn="just">
              <a:spcAft>
                <a:spcPts val="4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D:</a:t>
            </a:r>
            <a:r>
              <a:rPr lang="en-US" sz="1800" dirty="0">
                <a:effectLst/>
                <a:latin typeface="Calibri" panose="020F0502020204030204" pitchFamily="34" charset="0"/>
                <a:ea typeface="Times New Roman" panose="02020603050405020304" pitchFamily="18" charset="0"/>
              </a:rPr>
              <a:t> Enforcement response to IKB;</a:t>
            </a:r>
            <a:endParaRPr lang="en-US" sz="1800" dirty="0">
              <a:effectLst/>
              <a:latin typeface="Times New Roman" panose="02020603050405020304" pitchFamily="18" charset="0"/>
              <a:ea typeface="Times New Roman" panose="02020603050405020304" pitchFamily="18" charset="0"/>
            </a:endParaRPr>
          </a:p>
          <a:p>
            <a:pPr marL="342900" lvl="0" indent="-342900" algn="jus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Part E:</a:t>
            </a:r>
            <a:r>
              <a:rPr lang="en-US" sz="1800" dirty="0">
                <a:effectLst/>
                <a:latin typeface="Calibri" panose="020F0502020204030204" pitchFamily="34" charset="0"/>
                <a:ea typeface="Times New Roman" panose="02020603050405020304" pitchFamily="18" charset="0"/>
              </a:rPr>
              <a:t> Prosecution and sentencing for IKB offences.</a:t>
            </a:r>
            <a:endParaRPr lang="en-US" sz="1800" dirty="0">
              <a:effectLst/>
              <a:latin typeface="Times New Roman" panose="02020603050405020304" pitchFamily="18" charset="0"/>
              <a:ea typeface="Times New Roman" panose="02020603050405020304" pitchFamily="18" charset="0"/>
            </a:endParaRPr>
          </a:p>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7</a:t>
            </a:fld>
            <a:endParaRPr lang="en-DE"/>
          </a:p>
        </p:txBody>
      </p:sp>
    </p:spTree>
    <p:extLst>
      <p:ext uri="{BB962C8B-B14F-4D97-AF65-F5344CB8AC3E}">
        <p14:creationId xmlns:p14="http://schemas.microsoft.com/office/powerpoint/2010/main" val="235759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8</a:t>
            </a:fld>
            <a:endParaRPr lang="en-DE"/>
          </a:p>
        </p:txBody>
      </p:sp>
    </p:spTree>
    <p:extLst>
      <p:ext uri="{BB962C8B-B14F-4D97-AF65-F5344CB8AC3E}">
        <p14:creationId xmlns:p14="http://schemas.microsoft.com/office/powerpoint/2010/main" val="1251295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DE" dirty="0"/>
          </a:p>
        </p:txBody>
      </p:sp>
      <p:sp>
        <p:nvSpPr>
          <p:cNvPr id="4" name="Slide Number Placeholder 3"/>
          <p:cNvSpPr>
            <a:spLocks noGrp="1"/>
          </p:cNvSpPr>
          <p:nvPr>
            <p:ph type="sldNum" sz="quarter" idx="5"/>
          </p:nvPr>
        </p:nvSpPr>
        <p:spPr/>
        <p:txBody>
          <a:bodyPr/>
          <a:lstStyle/>
          <a:p>
            <a:fld id="{77542409-6A04-4DC6-AC3A-D3758287A8F2}" type="slidenum">
              <a:rPr lang="en-DE" smtClean="0"/>
              <a:t>9</a:t>
            </a:fld>
            <a:endParaRPr lang="en-DE"/>
          </a:p>
        </p:txBody>
      </p:sp>
    </p:spTree>
    <p:extLst>
      <p:ext uri="{BB962C8B-B14F-4D97-AF65-F5344CB8AC3E}">
        <p14:creationId xmlns:p14="http://schemas.microsoft.com/office/powerpoint/2010/main" val="3826776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ID4096" dirty="0"/>
          </a:p>
        </p:txBody>
      </p:sp>
      <p:sp>
        <p:nvSpPr>
          <p:cNvPr id="4" name="Slide Number Placeholder 3"/>
          <p:cNvSpPr>
            <a:spLocks noGrp="1"/>
          </p:cNvSpPr>
          <p:nvPr>
            <p:ph type="sldNum" sz="quarter" idx="5"/>
          </p:nvPr>
        </p:nvSpPr>
        <p:spPr/>
        <p:txBody>
          <a:bodyPr/>
          <a:lstStyle/>
          <a:p>
            <a:fld id="{77542409-6A04-4DC6-AC3A-D3758287A8F2}" type="slidenum">
              <a:rPr lang="en-DE" smtClean="0"/>
              <a:t>10</a:t>
            </a:fld>
            <a:endParaRPr lang="en-DE"/>
          </a:p>
        </p:txBody>
      </p:sp>
    </p:spTree>
    <p:extLst>
      <p:ext uri="{BB962C8B-B14F-4D97-AF65-F5344CB8AC3E}">
        <p14:creationId xmlns:p14="http://schemas.microsoft.com/office/powerpoint/2010/main" val="39445594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1600200" y="0"/>
            <a:ext cx="5029200" cy="5943600"/>
          </a:xfrm>
          <a:prstGeom prst="rect">
            <a:avLst/>
          </a:prstGeom>
          <a:solidFill>
            <a:srgbClr val="647C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751777" y="3019706"/>
            <a:ext cx="4846320" cy="2387600"/>
          </a:xfrm>
        </p:spPr>
        <p:txBody>
          <a:bodyPr anchor="b">
            <a:normAutofit/>
          </a:bodyPr>
          <a:lstStyle>
            <a:lvl1pPr algn="l">
              <a:lnSpc>
                <a:spcPct val="90000"/>
              </a:lnSpc>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751777" y="5381894"/>
            <a:ext cx="4846320" cy="448056"/>
          </a:xfrm>
        </p:spPr>
        <p:txBody>
          <a:bodyPr>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48080" r="24702"/>
          <a:stretch/>
        </p:blipFill>
        <p:spPr>
          <a:xfrm>
            <a:off x="0" y="2057399"/>
            <a:ext cx="1490472" cy="3886199"/>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rcRect l="20779" r="20779"/>
          <a:stretch/>
        </p:blipFill>
        <p:spPr>
          <a:xfrm>
            <a:off x="8991600" y="2057399"/>
            <a:ext cx="3200400" cy="388619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rcRect l="30436" r="30436"/>
          <a:stretch/>
        </p:blipFill>
        <p:spPr>
          <a:xfrm>
            <a:off x="6739128" y="2057399"/>
            <a:ext cx="2142744" cy="3886200"/>
          </a:xfrm>
          <a:prstGeom prst="rect">
            <a:avLst/>
          </a:prstGeom>
        </p:spPr>
      </p:pic>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dirty="0"/>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dirty="0"/>
          </a:p>
        </p:txBody>
      </p:sp>
      <p:sp>
        <p:nvSpPr>
          <p:cNvPr id="11" name="Rectangle 10">
            <a:extLst>
              <a:ext uri="{FF2B5EF4-FFF2-40B4-BE49-F238E27FC236}">
                <a16:creationId xmlns:a16="http://schemas.microsoft.com/office/drawing/2014/main" id="{53F7A5D7-9FDF-4C5A-A684-174771263CBF}"/>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Date Placeholder 3">
            <a:extLst>
              <a:ext uri="{FF2B5EF4-FFF2-40B4-BE49-F238E27FC236}">
                <a16:creationId xmlns:a16="http://schemas.microsoft.com/office/drawing/2014/main" id="{DBC83536-3EFC-4BEF-8AF4-7298066DE286}"/>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sp>
        <p:nvSpPr>
          <p:cNvPr id="6" name="Footer Placeholder 4">
            <a:extLst>
              <a:ext uri="{FF2B5EF4-FFF2-40B4-BE49-F238E27FC236}">
                <a16:creationId xmlns:a16="http://schemas.microsoft.com/office/drawing/2014/main" id="{18659A91-49D4-40AB-92F9-FF8F6A55D36A}"/>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pic>
        <p:nvPicPr>
          <p:cNvPr id="8" name="Picture 2" descr="mikt hashtag on Twitter">
            <a:extLst>
              <a:ext uri="{FF2B5EF4-FFF2-40B4-BE49-F238E27FC236}">
                <a16:creationId xmlns:a16="http://schemas.microsoft.com/office/drawing/2014/main" id="{F6972C5D-7068-02BC-91BA-D572CF891825}"/>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9D552A13-A40D-92AD-4F29-75C3F387831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32912" r="39870"/>
          <a:stretch/>
        </p:blipFill>
        <p:spPr>
          <a:xfrm>
            <a:off x="0" y="2059145"/>
            <a:ext cx="1490472" cy="3886197"/>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l="20027" r="20027"/>
          <a:stretch/>
        </p:blipFill>
        <p:spPr>
          <a:xfrm>
            <a:off x="8909623" y="2059146"/>
            <a:ext cx="3282696" cy="3886197"/>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32781" r="40013"/>
          <a:stretch/>
        </p:blipFill>
        <p:spPr>
          <a:xfrm>
            <a:off x="9894" y="2059146"/>
            <a:ext cx="1490472" cy="388619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9155" r="34519"/>
          <a:stretch/>
        </p:blipFill>
        <p:spPr>
          <a:xfrm>
            <a:off x="8909623" y="2059146"/>
            <a:ext cx="3282696" cy="3886197"/>
          </a:xfrm>
          <a:prstGeom prst="rect">
            <a:avLst/>
          </a:prstGeom>
        </p:spPr>
      </p:pic>
    </p:spTree>
    <p:extLst>
      <p:ext uri="{BB962C8B-B14F-4D97-AF65-F5344CB8AC3E}">
        <p14:creationId xmlns:p14="http://schemas.microsoft.com/office/powerpoint/2010/main" val="4199458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2_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p:cNvPicPr>
            <a:picLocks noChangeAspect="1"/>
          </p:cNvPicPr>
          <p:nvPr/>
        </p:nvPicPr>
        <p:blipFill rotWithShape="1">
          <a:blip r:embed="rId2" cstate="print">
            <a:extLst>
              <a:ext uri="{28A0092B-C50C-407E-A947-70E740481C1C}">
                <a14:useLocalDpi xmlns:a14="http://schemas.microsoft.com/office/drawing/2010/main" val="0"/>
              </a:ext>
            </a:extLst>
          </a:blip>
          <a:srcRect l="46968" r="25826"/>
          <a:stretch/>
        </p:blipFill>
        <p:spPr>
          <a:xfrm>
            <a:off x="9525" y="2059145"/>
            <a:ext cx="1490472" cy="388619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8912" r="31167"/>
          <a:stretch/>
        </p:blipFill>
        <p:spPr>
          <a:xfrm>
            <a:off x="8909623" y="2059146"/>
            <a:ext cx="3282696" cy="3886197"/>
          </a:xfrm>
          <a:prstGeom prst="rect">
            <a:avLst/>
          </a:prstGeom>
        </p:spPr>
      </p:pic>
    </p:spTree>
    <p:extLst>
      <p:ext uri="{BB962C8B-B14F-4D97-AF65-F5344CB8AC3E}">
        <p14:creationId xmlns:p14="http://schemas.microsoft.com/office/powerpoint/2010/main" val="3773484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409700" y="1556281"/>
            <a:ext cx="4610099"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172200" y="1556281"/>
            <a:ext cx="4609775"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Rectangle 7">
            <a:extLst>
              <a:ext uri="{FF2B5EF4-FFF2-40B4-BE49-F238E27FC236}">
                <a16:creationId xmlns:a16="http://schemas.microsoft.com/office/drawing/2014/main" id="{C2556546-7F77-426A-94ED-ABB45DFE2242}"/>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7" name="Footer Placeholder 4">
            <a:extLst>
              <a:ext uri="{FF2B5EF4-FFF2-40B4-BE49-F238E27FC236}">
                <a16:creationId xmlns:a16="http://schemas.microsoft.com/office/drawing/2014/main" id="{7B6D641B-4C45-4D1D-A028-736770C4EF7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0" name="Date Placeholder 3">
            <a:extLst>
              <a:ext uri="{FF2B5EF4-FFF2-40B4-BE49-F238E27FC236}">
                <a16:creationId xmlns:a16="http://schemas.microsoft.com/office/drawing/2014/main" id="{69CA546F-D3B0-1069-3CB1-8DF680885250}"/>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E0BD255E-997E-8E7F-100A-7B1F9B42F35F}"/>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E78D30CD-8CDC-D8BC-194C-D2D9B2C7EC5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409699" y="1554480"/>
            <a:ext cx="4608576"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09699" y="2434147"/>
            <a:ext cx="4608576"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172200" y="1554480"/>
            <a:ext cx="4610100"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434147"/>
            <a:ext cx="4610100"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Rectangle 9">
            <a:extLst>
              <a:ext uri="{FF2B5EF4-FFF2-40B4-BE49-F238E27FC236}">
                <a16:creationId xmlns:a16="http://schemas.microsoft.com/office/drawing/2014/main" id="{573171A2-6830-460A-BDD8-120E31499F44}"/>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Footer Placeholder 4">
            <a:extLst>
              <a:ext uri="{FF2B5EF4-FFF2-40B4-BE49-F238E27FC236}">
                <a16:creationId xmlns:a16="http://schemas.microsoft.com/office/drawing/2014/main" id="{557152A9-AEF1-43AC-9F59-215BE13D482A}"/>
              </a:ext>
            </a:extLst>
          </p:cNvPr>
          <p:cNvSpPr>
            <a:spLocks noGrp="1"/>
          </p:cNvSpPr>
          <p:nvPr>
            <p:ph type="ftr" sz="quarter" idx="11"/>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9737A127-F70E-00B9-0DFD-D57FF104EDF7}"/>
              </a:ext>
            </a:extLst>
          </p:cNvPr>
          <p:cNvSpPr>
            <a:spLocks noGrp="1"/>
          </p:cNvSpPr>
          <p:nvPr>
            <p:ph type="dt" sz="half" idx="1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7" name="Picture 2" descr="mikt hashtag on Twitter">
            <a:extLst>
              <a:ext uri="{FF2B5EF4-FFF2-40B4-BE49-F238E27FC236}">
                <a16:creationId xmlns:a16="http://schemas.microsoft.com/office/drawing/2014/main" id="{33F1C31D-138B-4D2E-C943-15D2ADFB7866}"/>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1C879403-C844-5A60-FE32-AF24E318B320}"/>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6" name="Rectangle 5">
            <a:extLst>
              <a:ext uri="{FF2B5EF4-FFF2-40B4-BE49-F238E27FC236}">
                <a16:creationId xmlns:a16="http://schemas.microsoft.com/office/drawing/2014/main" id="{19E61D05-94E7-43B4-9BA7-5FA6CAE1442D}"/>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Footer Placeholder 4">
            <a:extLst>
              <a:ext uri="{FF2B5EF4-FFF2-40B4-BE49-F238E27FC236}">
                <a16:creationId xmlns:a16="http://schemas.microsoft.com/office/drawing/2014/main" id="{E8C70EE2-9B1C-4FD1-8023-FC8708FB531C}"/>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8" name="Date Placeholder 3">
            <a:extLst>
              <a:ext uri="{FF2B5EF4-FFF2-40B4-BE49-F238E27FC236}">
                <a16:creationId xmlns:a16="http://schemas.microsoft.com/office/drawing/2014/main" id="{C8A6BCBC-A3E0-6FC3-B419-89E3A20D57D5}"/>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3" name="Picture 2" descr="mikt hashtag on Twitter">
            <a:extLst>
              <a:ext uri="{FF2B5EF4-FFF2-40B4-BE49-F238E27FC236}">
                <a16:creationId xmlns:a16="http://schemas.microsoft.com/office/drawing/2014/main" id="{1C9A53D5-D637-99A2-AC9E-B2A74A352F30}"/>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940FCDFB-2472-F86D-7796-87226ECEEC37}"/>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0069C34-B783-42FA-B23D-97D48074E71C}"/>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4" name="Footer Placeholder 4">
            <a:extLst>
              <a:ext uri="{FF2B5EF4-FFF2-40B4-BE49-F238E27FC236}">
                <a16:creationId xmlns:a16="http://schemas.microsoft.com/office/drawing/2014/main" id="{79DA74F6-A710-4D5E-BE05-C48AC87ACD4D}"/>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7" name="Date Placeholder 3">
            <a:extLst>
              <a:ext uri="{FF2B5EF4-FFF2-40B4-BE49-F238E27FC236}">
                <a16:creationId xmlns:a16="http://schemas.microsoft.com/office/drawing/2014/main" id="{4439D94A-1A4C-3227-B119-B1B601109EEA}"/>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2" name="Picture 2" descr="mikt hashtag on Twitter">
            <a:extLst>
              <a:ext uri="{FF2B5EF4-FFF2-40B4-BE49-F238E27FC236}">
                <a16:creationId xmlns:a16="http://schemas.microsoft.com/office/drawing/2014/main" id="{9C54560F-0974-2A33-DCD2-39E290FB3082}"/>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B77B145-8DB0-759F-C7D3-F1690439764A}"/>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4" y="919616"/>
            <a:ext cx="4155622" cy="2532888"/>
          </a:xfrm>
        </p:spPr>
        <p:txBody>
          <a:bodyPr anchor="b"/>
          <a:lstStyle>
            <a:lvl1pPr>
              <a:defRPr sz="3200"/>
            </a:lvl1pPr>
          </a:lstStyle>
          <a:p>
            <a:r>
              <a:rPr lang="en-US"/>
              <a:t>Click to edit Master title style</a:t>
            </a:r>
            <a:endParaRPr/>
          </a:p>
        </p:txBody>
      </p:sp>
      <p:sp>
        <p:nvSpPr>
          <p:cNvPr id="3" name="Content Placeholder 2"/>
          <p:cNvSpPr>
            <a:spLocks noGrp="1"/>
          </p:cNvSpPr>
          <p:nvPr>
            <p:ph idx="1"/>
          </p:nvPr>
        </p:nvSpPr>
        <p:spPr>
          <a:xfrm>
            <a:off x="1409699" y="915923"/>
            <a:ext cx="5216979" cy="5065776"/>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6682434" y="3502152"/>
            <a:ext cx="4155622" cy="2479548"/>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3698BBC8-AB44-4808-B851-4ED87FE747F9}"/>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Slide Number Placeholder 5">
            <a:extLst>
              <a:ext uri="{FF2B5EF4-FFF2-40B4-BE49-F238E27FC236}">
                <a16:creationId xmlns:a16="http://schemas.microsoft.com/office/drawing/2014/main" id="{779581F5-6725-45F4-967F-29BB24445080}"/>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10" name="Footer Placeholder 4">
            <a:extLst>
              <a:ext uri="{FF2B5EF4-FFF2-40B4-BE49-F238E27FC236}">
                <a16:creationId xmlns:a16="http://schemas.microsoft.com/office/drawing/2014/main" id="{4D6DFF8F-6DDC-4893-8684-AA4899C3DA4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992129FF-6C88-9EFB-78FC-2D5731DECD70}"/>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23D2F474-6AA4-7402-3706-1B5264523951}"/>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B9CAC19-614A-4A40-8A82-B7C5F9F1844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5" y="919616"/>
            <a:ext cx="4155622" cy="2532888"/>
          </a:xfrm>
        </p:spPr>
        <p:txBody>
          <a:bodyPr anchor="b"/>
          <a:lstStyle>
            <a:lvl1pPr>
              <a:defRPr sz="32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0" y="915923"/>
            <a:ext cx="6626677" cy="5065776"/>
          </a:xfrm>
        </p:spPr>
        <p:txBody>
          <a:bodyPr tIns="137160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682435" y="3502152"/>
            <a:ext cx="4155622" cy="2479547"/>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Rectangle 7">
            <a:extLst>
              <a:ext uri="{FF2B5EF4-FFF2-40B4-BE49-F238E27FC236}">
                <a16:creationId xmlns:a16="http://schemas.microsoft.com/office/drawing/2014/main" id="{AEAE2858-11DF-41C6-82CD-5F523E734C51}"/>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Slide Number Placeholder 5">
            <a:extLst>
              <a:ext uri="{FF2B5EF4-FFF2-40B4-BE49-F238E27FC236}">
                <a16:creationId xmlns:a16="http://schemas.microsoft.com/office/drawing/2014/main" id="{60AE1957-321D-480E-B2EC-0F9EC48D71B9}"/>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10" name="Footer Placeholder 4">
            <a:extLst>
              <a:ext uri="{FF2B5EF4-FFF2-40B4-BE49-F238E27FC236}">
                <a16:creationId xmlns:a16="http://schemas.microsoft.com/office/drawing/2014/main" id="{7C8B6BBF-93B6-4B2D-9F11-0B6F9076CCAB}"/>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2" name="Date Placeholder 3">
            <a:extLst>
              <a:ext uri="{FF2B5EF4-FFF2-40B4-BE49-F238E27FC236}">
                <a16:creationId xmlns:a16="http://schemas.microsoft.com/office/drawing/2014/main" id="{3919BB23-840F-35A4-49AF-149E5686FF9D}"/>
              </a:ext>
            </a:extLst>
          </p:cNvPr>
          <p:cNvSpPr>
            <a:spLocks noGrp="1"/>
          </p:cNvSpPr>
          <p:nvPr>
            <p:ph type="dt" sz="half" idx="10"/>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5" name="Picture 2" descr="mikt hashtag on Twitter">
            <a:extLst>
              <a:ext uri="{FF2B5EF4-FFF2-40B4-BE49-F238E27FC236}">
                <a16:creationId xmlns:a16="http://schemas.microsoft.com/office/drawing/2014/main" id="{6232D959-E732-493C-6BC8-58AF9F4670DE}"/>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503FE610-FA5C-E6BF-E6B4-47BDF7984EDD}"/>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Rectangle 6">
            <a:extLst>
              <a:ext uri="{FF2B5EF4-FFF2-40B4-BE49-F238E27FC236}">
                <a16:creationId xmlns:a16="http://schemas.microsoft.com/office/drawing/2014/main" id="{D7B4F31D-200C-40AA-8BFB-856488FABD6A}"/>
              </a:ext>
            </a:extLst>
          </p:cNvPr>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Slide Number Placeholder 5">
            <a:extLst>
              <a:ext uri="{FF2B5EF4-FFF2-40B4-BE49-F238E27FC236}">
                <a16:creationId xmlns:a16="http://schemas.microsoft.com/office/drawing/2014/main" id="{6768DCDE-6F77-4E62-BFF6-D2F138004ACB}"/>
              </a:ext>
            </a:extLst>
          </p:cNvPr>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9" name="Footer Placeholder 4">
            <a:extLst>
              <a:ext uri="{FF2B5EF4-FFF2-40B4-BE49-F238E27FC236}">
                <a16:creationId xmlns:a16="http://schemas.microsoft.com/office/drawing/2014/main" id="{C47DFBF6-13D3-47C5-918B-ABAE5C107851}"/>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
        <p:nvSpPr>
          <p:cNvPr id="11" name="Date Placeholder 3">
            <a:extLst>
              <a:ext uri="{FF2B5EF4-FFF2-40B4-BE49-F238E27FC236}">
                <a16:creationId xmlns:a16="http://schemas.microsoft.com/office/drawing/2014/main" id="{98320B76-0CC9-2747-978F-D0D215A38CE7}"/>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pic>
        <p:nvPicPr>
          <p:cNvPr id="4" name="Picture 2" descr="mikt hashtag on Twitter">
            <a:extLst>
              <a:ext uri="{FF2B5EF4-FFF2-40B4-BE49-F238E27FC236}">
                <a16:creationId xmlns:a16="http://schemas.microsoft.com/office/drawing/2014/main" id="{B5D903ED-D349-6739-49D8-AE610A3E274A}"/>
              </a:ext>
            </a:extLst>
          </p:cNvPr>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C5A5481-2972-B706-9F5A-CA4273353ADC}"/>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1" y="6629400"/>
            <a:ext cx="3045042" cy="228600"/>
          </a:xfrm>
          <a:prstGeom prst="rect">
            <a:avLst/>
          </a:prstGeom>
          <a:solidFill>
            <a:srgbClr val="4C5E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dirty="0"/>
          </a:p>
        </p:txBody>
      </p:sp>
      <p:sp>
        <p:nvSpPr>
          <p:cNvPr id="11" name="Rectangle 10"/>
          <p:cNvSpPr/>
          <p:nvPr/>
        </p:nvSpPr>
        <p:spPr>
          <a:xfrm>
            <a:off x="3116062" y="6629400"/>
            <a:ext cx="9075937" cy="228600"/>
          </a:xfrm>
          <a:prstGeom prst="rect">
            <a:avLst/>
          </a:prstGeom>
          <a:solidFill>
            <a:srgbClr val="9AA8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r>
              <a:rPr lang="en-US" dirty="0"/>
              <a:t>Click to edit Master title style</a:t>
            </a:r>
            <a:endParaRPr dirty="0"/>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4"/>
          </p:nvPr>
        </p:nvSpPr>
        <p:spPr>
          <a:xfrm>
            <a:off x="0" y="6629400"/>
            <a:ext cx="410402" cy="228600"/>
          </a:xfrm>
          <a:prstGeom prst="rect">
            <a:avLst/>
          </a:prstGeom>
          <a:solidFill>
            <a:srgbClr val="4C5E86"/>
          </a:solidFill>
        </p:spPr>
        <p:txBody>
          <a:bodyPr vert="horz" lIns="91440" tIns="45720" rIns="91440" bIns="45720" rtlCol="0" anchor="ctr"/>
          <a:lstStyle>
            <a:lvl1pPr algn="r">
              <a:defRPr sz="1100">
                <a:solidFill>
                  <a:schemeClr val="bg1"/>
                </a:solidFill>
              </a:defRPr>
            </a:lvl1pPr>
          </a:lstStyle>
          <a:p>
            <a:fld id="{9CD8D479-8942-46E8-A226-A4E01F7A105C}" type="slidenum">
              <a:rPr lang="en-US" smtClean="0"/>
              <a:pPr/>
              <a:t>‹#›</a:t>
            </a:fld>
            <a:endParaRPr lang="en-US" dirty="0"/>
          </a:p>
        </p:txBody>
      </p:sp>
      <p:sp>
        <p:nvSpPr>
          <p:cNvPr id="4" name="Date Placeholder 3"/>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dirty="0"/>
              <a:t>7-9 June 2022, </a:t>
            </a:r>
            <a:r>
              <a:rPr lang="en-US" dirty="0"/>
              <a:t>Valencia &amp; </a:t>
            </a:r>
            <a:r>
              <a:rPr lang="en-GB" dirty="0"/>
              <a:t>Virtual Meeting</a:t>
            </a:r>
            <a:endParaRPr lang="en-US" dirty="0"/>
          </a:p>
        </p:txBody>
      </p:sp>
      <p:sp>
        <p:nvSpPr>
          <p:cNvPr id="5" name="Footer Placeholder 4"/>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US" dirty="0"/>
              <a:t>Joint Meeting Bern Convention SFPs and CMS MIKT on Illegal Killing, Taking and Trade of Wild Birds</a:t>
            </a:r>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61" r:id="rId5"/>
    <p:sldLayoutId id="2147483652" r:id="rId6"/>
    <p:sldLayoutId id="2147483653" r:id="rId7"/>
    <p:sldLayoutId id="2147483654" r:id="rId8"/>
    <p:sldLayoutId id="2147483655" r:id="rId9"/>
    <p:sldLayoutId id="2147483656" r:id="rId10"/>
    <p:sldLayoutId id="2147483657" r:id="rId11"/>
    <p:sldLayoutId id="2147483658"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3400" kern="1200">
          <a:solidFill>
            <a:srgbClr val="4C5E86"/>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9.xml"/><Relationship Id="rId5" Type="http://schemas.openxmlformats.org/officeDocument/2006/relationships/image" Target="../media/image15.jpg"/><Relationship Id="rId4" Type="http://schemas.openxmlformats.org/officeDocument/2006/relationships/hyperlink" Target="https://www.flickr.com/photos/plumberjohn/14842362681"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0315" y="1901627"/>
            <a:ext cx="5000878" cy="2330507"/>
          </a:xfrm>
          <a:solidFill>
            <a:srgbClr val="647CA4"/>
          </a:solidFill>
        </p:spPr>
        <p:txBody>
          <a:bodyPr>
            <a:noAutofit/>
          </a:bodyPr>
          <a:lstStyle/>
          <a:p>
            <a:r>
              <a:rPr lang="en-US" sz="4000" dirty="0"/>
              <a:t>Using National Legislation to combat IKB: Legislative Guidance &amp; Model Law Documents</a:t>
            </a:r>
          </a:p>
        </p:txBody>
      </p:sp>
      <p:sp>
        <p:nvSpPr>
          <p:cNvPr id="3" name="Subtitle 2"/>
          <p:cNvSpPr>
            <a:spLocks noGrp="1"/>
          </p:cNvSpPr>
          <p:nvPr>
            <p:ph type="subTitle" idx="1"/>
          </p:nvPr>
        </p:nvSpPr>
        <p:spPr>
          <a:xfrm>
            <a:off x="1610315" y="5178903"/>
            <a:ext cx="5000878" cy="757583"/>
          </a:xfrm>
        </p:spPr>
        <p:txBody>
          <a:bodyPr>
            <a:normAutofit/>
          </a:bodyPr>
          <a:lstStyle/>
          <a:p>
            <a:r>
              <a:rPr lang="en-GB" sz="1400" dirty="0"/>
              <a:t>42</a:t>
            </a:r>
            <a:r>
              <a:rPr lang="en-GB" sz="1400" baseline="30000" dirty="0"/>
              <a:t>nd</a:t>
            </a:r>
            <a:r>
              <a:rPr lang="en-GB" sz="1400" dirty="0"/>
              <a:t> Meeting of the Standing Committee of the Bern Convention</a:t>
            </a:r>
          </a:p>
          <a:p>
            <a:r>
              <a:rPr lang="en-GB" sz="1400" dirty="0"/>
              <a:t>28 November – 02 December 2022</a:t>
            </a:r>
            <a:endParaRPr lang="en-US" sz="1400" dirty="0"/>
          </a:p>
        </p:txBody>
      </p:sp>
      <p:sp>
        <p:nvSpPr>
          <p:cNvPr id="12" name="Subtitle 2">
            <a:extLst>
              <a:ext uri="{FF2B5EF4-FFF2-40B4-BE49-F238E27FC236}">
                <a16:creationId xmlns:a16="http://schemas.microsoft.com/office/drawing/2014/main" id="{F460B049-A38D-4360-8224-7FB5D405E997}"/>
              </a:ext>
            </a:extLst>
          </p:cNvPr>
          <p:cNvSpPr txBox="1">
            <a:spLocks/>
          </p:cNvSpPr>
          <p:nvPr/>
        </p:nvSpPr>
        <p:spPr>
          <a:xfrm>
            <a:off x="1610315" y="4421320"/>
            <a:ext cx="5000878" cy="757583"/>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Font typeface="Arial" panose="020B0604020202020204" pitchFamily="34" charset="0"/>
              <a:buNone/>
              <a:defRPr sz="1800" kern="1200">
                <a:solidFill>
                  <a:schemeClr val="bg1"/>
                </a:solidFill>
                <a:latin typeface="+mn-lt"/>
                <a:ea typeface="+mn-ea"/>
                <a:cs typeface="+mn-cs"/>
              </a:defRPr>
            </a:lvl1pPr>
            <a:lvl2pPr marL="457200" indent="0" algn="ctr" defTabSz="914400" rtl="0" eaLnBrk="1" latinLnBrk="0" hangingPunct="1">
              <a:lnSpc>
                <a:spcPct val="90000"/>
              </a:lnSpc>
              <a:spcBef>
                <a:spcPts val="4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4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400"/>
              </a:spcBef>
              <a:buFont typeface="Arial" panose="020B0604020202020204" pitchFamily="34" charset="0"/>
              <a:buNone/>
              <a:defRPr sz="1600" kern="1200">
                <a:solidFill>
                  <a:schemeClr val="tx1"/>
                </a:solidFill>
                <a:latin typeface="+mn-lt"/>
                <a:ea typeface="+mn-ea"/>
                <a:cs typeface="+mn-cs"/>
              </a:defRPr>
            </a:lvl9pPr>
          </a:lstStyle>
          <a:p>
            <a:r>
              <a:rPr lang="en-US" sz="1800" b="0" dirty="0"/>
              <a:t>Iván Ramírez</a:t>
            </a:r>
          </a:p>
          <a:p>
            <a:r>
              <a:rPr lang="en-US" sz="1400" b="0" dirty="0"/>
              <a:t>Head: Avian Team - CMS Secretariat</a:t>
            </a:r>
          </a:p>
        </p:txBody>
      </p:sp>
      <p:pic>
        <p:nvPicPr>
          <p:cNvPr id="4" name="Picture 2" descr="mikt hashtag on Twitter">
            <a:extLst>
              <a:ext uri="{FF2B5EF4-FFF2-40B4-BE49-F238E27FC236}">
                <a16:creationId xmlns:a16="http://schemas.microsoft.com/office/drawing/2014/main" id="{21D24DA6-3E0F-E869-7D24-5E652046FF1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615" t="-1" r="13012" b="4"/>
          <a:stretch/>
        </p:blipFill>
        <p:spPr bwMode="auto">
          <a:xfrm>
            <a:off x="10814699" y="233119"/>
            <a:ext cx="652389" cy="5215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F35CC8C7-A031-7CE8-3C8F-3932807354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11564464" y="276087"/>
            <a:ext cx="341639" cy="462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7620" y="354564"/>
            <a:ext cx="2751137" cy="1006101"/>
          </a:xfrm>
        </p:spPr>
        <p:txBody>
          <a:bodyPr>
            <a:normAutofit/>
          </a:bodyPr>
          <a:lstStyle/>
          <a:p>
            <a:r>
              <a:rPr lang="en-US" dirty="0"/>
              <a:t>Background </a:t>
            </a:r>
          </a:p>
        </p:txBody>
      </p:sp>
      <p:sp>
        <p:nvSpPr>
          <p:cNvPr id="4" name="Slide Number Placeholder 3"/>
          <p:cNvSpPr>
            <a:spLocks noGrp="1"/>
          </p:cNvSpPr>
          <p:nvPr>
            <p:ph type="sldNum" sz="quarter" idx="4294967295"/>
          </p:nvPr>
        </p:nvSpPr>
        <p:spPr>
          <a:xfrm>
            <a:off x="0" y="6629399"/>
            <a:ext cx="410402" cy="219075"/>
          </a:xfrm>
        </p:spPr>
        <p:txBody>
          <a:bodyPr/>
          <a:lstStyle/>
          <a:p>
            <a:fld id="{9CD8D479-8942-46E8-A226-A4E01F7A105C}" type="slidenum">
              <a:rPr lang="en-US" smtClean="0"/>
              <a:t>2</a:t>
            </a:fld>
            <a:endParaRPr lang="en-US" dirty="0"/>
          </a:p>
        </p:txBody>
      </p:sp>
      <p:sp>
        <p:nvSpPr>
          <p:cNvPr id="8" name="Date Placeholder 3">
            <a:extLst>
              <a:ext uri="{FF2B5EF4-FFF2-40B4-BE49-F238E27FC236}">
                <a16:creationId xmlns:a16="http://schemas.microsoft.com/office/drawing/2014/main" id="{36D14115-E430-B253-72F9-76C7C71F9E8B}"/>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9" name="Footer Placeholder 4">
            <a:extLst>
              <a:ext uri="{FF2B5EF4-FFF2-40B4-BE49-F238E27FC236}">
                <a16:creationId xmlns:a16="http://schemas.microsoft.com/office/drawing/2014/main" id="{69CE1719-5850-BFA9-CB80-9F67C2DCD1FC}"/>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5" name="Content Placeholder 4">
            <a:extLst>
              <a:ext uri="{FF2B5EF4-FFF2-40B4-BE49-F238E27FC236}">
                <a16:creationId xmlns:a16="http://schemas.microsoft.com/office/drawing/2014/main" id="{4FF27D8A-ADA5-4292-ABCA-A83696DCAEAA}"/>
              </a:ext>
            </a:extLst>
          </p:cNvPr>
          <p:cNvSpPr>
            <a:spLocks noGrp="1"/>
          </p:cNvSpPr>
          <p:nvPr>
            <p:ph idx="1"/>
          </p:nvPr>
        </p:nvSpPr>
        <p:spPr>
          <a:xfrm>
            <a:off x="284910" y="1789175"/>
            <a:ext cx="6699619" cy="3725703"/>
          </a:xfrm>
        </p:spPr>
        <p:txBody>
          <a:bodyPr>
            <a:normAutofit lnSpcReduction="10000"/>
          </a:bodyPr>
          <a:lstStyle/>
          <a:p>
            <a:pPr marL="800100" lvl="1" indent="-342900">
              <a:spcAft>
                <a:spcPts val="1800"/>
              </a:spcAft>
              <a:buFont typeface="Wingdings" panose="05000000000000000000" pitchFamily="2" charset="2"/>
              <a:buChar char="Ø"/>
            </a:pPr>
            <a:r>
              <a:rPr lang="en-GB" sz="2400" dirty="0"/>
              <a:t>Guidance produced in response to Action 3.1 of the Rome Strategic Plan</a:t>
            </a:r>
          </a:p>
          <a:p>
            <a:pPr marL="800100" lvl="1" indent="-342900">
              <a:spcAft>
                <a:spcPts val="1800"/>
              </a:spcAft>
              <a:buFont typeface="Wingdings" panose="05000000000000000000" pitchFamily="2" charset="2"/>
              <a:buChar char="Ø"/>
            </a:pPr>
            <a:r>
              <a:rPr lang="en-GB" sz="2400" dirty="0"/>
              <a:t>Delivered by Global Law Alliance for Animals and the Environment, Lewis &amp; Clark Law School</a:t>
            </a:r>
          </a:p>
          <a:p>
            <a:pPr marL="800100" lvl="1" indent="-342900">
              <a:spcAft>
                <a:spcPts val="1800"/>
              </a:spcAft>
              <a:buFont typeface="Wingdings" panose="05000000000000000000" pitchFamily="2" charset="2"/>
              <a:buChar char="Ø"/>
            </a:pPr>
            <a:r>
              <a:rPr lang="en-GB" sz="2400" dirty="0"/>
              <a:t>Presented at joint CMS-MIKT &amp; Bern Convention Meeting in Valencia, June 2022</a:t>
            </a:r>
          </a:p>
          <a:p>
            <a:pPr marL="800100" lvl="1" indent="-342900">
              <a:spcAft>
                <a:spcPts val="1800"/>
              </a:spcAft>
              <a:buFont typeface="Wingdings" panose="05000000000000000000" pitchFamily="2" charset="2"/>
              <a:buChar char="Ø"/>
            </a:pPr>
            <a:r>
              <a:rPr lang="en-GB" sz="2400" dirty="0"/>
              <a:t>Comments received by FACE and modifications presented for endorsement</a:t>
            </a:r>
          </a:p>
        </p:txBody>
      </p:sp>
      <p:pic>
        <p:nvPicPr>
          <p:cNvPr id="6" name="Picture 5" descr="A bird sitting on a branch&#10;&#10;Description automatically generated with medium confidence">
            <a:extLst>
              <a:ext uri="{FF2B5EF4-FFF2-40B4-BE49-F238E27FC236}">
                <a16:creationId xmlns:a16="http://schemas.microsoft.com/office/drawing/2014/main" id="{90C470E9-5397-3092-9B6A-6CD53CE567A6}"/>
              </a:ext>
            </a:extLst>
          </p:cNvPr>
          <p:cNvPicPr>
            <a:picLocks noChangeAspect="1"/>
          </p:cNvPicPr>
          <p:nvPr/>
        </p:nvPicPr>
        <p:blipFill rotWithShape="1">
          <a:blip r:embed="rId3">
            <a:extLst>
              <a:ext uri="{28A0092B-C50C-407E-A947-70E740481C1C}">
                <a14:useLocalDpi xmlns:a14="http://schemas.microsoft.com/office/drawing/2010/main" val="0"/>
              </a:ext>
            </a:extLst>
          </a:blip>
          <a:srcRect l="23453" r="30238"/>
          <a:stretch/>
        </p:blipFill>
        <p:spPr>
          <a:xfrm>
            <a:off x="7318778" y="1081636"/>
            <a:ext cx="4408763" cy="4974309"/>
          </a:xfrm>
          <a:prstGeom prst="rect">
            <a:avLst/>
          </a:prstGeom>
        </p:spPr>
      </p:pic>
    </p:spTree>
    <p:extLst>
      <p:ext uri="{BB962C8B-B14F-4D97-AF65-F5344CB8AC3E}">
        <p14:creationId xmlns:p14="http://schemas.microsoft.com/office/powerpoint/2010/main" val="2632695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3</a:t>
            </a:fld>
            <a:endParaRPr lang="en-US" dirty="0"/>
          </a:p>
        </p:txBody>
      </p:sp>
      <p:sp>
        <p:nvSpPr>
          <p:cNvPr id="10" name="Title Placeholder 1">
            <a:extLst>
              <a:ext uri="{FF2B5EF4-FFF2-40B4-BE49-F238E27FC236}">
                <a16:creationId xmlns:a16="http://schemas.microsoft.com/office/drawing/2014/main" id="{BBFA58F9-7769-4E24-B518-9703AE112CE6}"/>
              </a:ext>
            </a:extLst>
          </p:cNvPr>
          <p:cNvSpPr txBox="1">
            <a:spLocks/>
          </p:cNvSpPr>
          <p:nvPr/>
        </p:nvSpPr>
        <p:spPr>
          <a:xfrm>
            <a:off x="540017" y="347108"/>
            <a:ext cx="7238028"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Objectives and organization of the documents</a:t>
            </a:r>
          </a:p>
        </p:txBody>
      </p:sp>
      <p:sp>
        <p:nvSpPr>
          <p:cNvPr id="11" name="Text Placeholder 2">
            <a:extLst>
              <a:ext uri="{FF2B5EF4-FFF2-40B4-BE49-F238E27FC236}">
                <a16:creationId xmlns:a16="http://schemas.microsoft.com/office/drawing/2014/main" id="{398AA145-F693-4FA5-93D7-5C140039AF81}"/>
              </a:ext>
            </a:extLst>
          </p:cNvPr>
          <p:cNvSpPr txBox="1">
            <a:spLocks/>
          </p:cNvSpPr>
          <p:nvPr/>
        </p:nvSpPr>
        <p:spPr>
          <a:xfrm>
            <a:off x="540017" y="1765841"/>
            <a:ext cx="6803742" cy="3105222"/>
          </a:xfrm>
          <a:prstGeom prst="rect">
            <a:avLst/>
          </a:prstGeom>
        </p:spPr>
        <p:txBody>
          <a:bodyPr vert="horz" lIns="91440" tIns="45720" rIns="91440" bIns="45720" rtlCol="0">
            <a:noAutofit/>
          </a:bodyPr>
          <a:lst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2800" u="sng" dirty="0"/>
              <a:t>Legislative Guidance</a:t>
            </a:r>
            <a:r>
              <a:rPr lang="en-US" sz="2800" dirty="0"/>
              <a:t>: </a:t>
            </a:r>
          </a:p>
          <a:p>
            <a:pPr marL="0" indent="0">
              <a:buNone/>
            </a:pPr>
            <a:r>
              <a:rPr lang="en-US" sz="2800" dirty="0"/>
              <a:t>Furnishes countries with a set of legislative ideas and options, informed by best practices, that can be deployed to combat IKB.</a:t>
            </a:r>
          </a:p>
          <a:p>
            <a:endParaRPr lang="en-US" sz="2800" dirty="0"/>
          </a:p>
          <a:p>
            <a:pPr marL="0" indent="0">
              <a:buNone/>
            </a:pPr>
            <a:r>
              <a:rPr lang="en-US" sz="2800" u="sng" dirty="0"/>
              <a:t>Model Law</a:t>
            </a:r>
            <a:r>
              <a:rPr lang="en-US" sz="2800" dirty="0"/>
              <a:t>: </a:t>
            </a:r>
          </a:p>
          <a:p>
            <a:pPr marL="0" indent="0">
              <a:buNone/>
            </a:pPr>
            <a:r>
              <a:rPr lang="en-GB" sz="2800" dirty="0"/>
              <a:t>Offers sample provisions of legislative ideas and options, informed by best practices, that can be deployed to combat IKB.</a:t>
            </a:r>
            <a:endParaRPr lang="en-US" sz="2800" dirty="0"/>
          </a:p>
        </p:txBody>
      </p:sp>
      <p:sp>
        <p:nvSpPr>
          <p:cNvPr id="8" name="Date Placeholder 3">
            <a:extLst>
              <a:ext uri="{FF2B5EF4-FFF2-40B4-BE49-F238E27FC236}">
                <a16:creationId xmlns:a16="http://schemas.microsoft.com/office/drawing/2014/main" id="{94F4862B-4B4E-4675-A97A-53AC5E7CD41F}"/>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13" name="Footer Placeholder 4">
            <a:extLst>
              <a:ext uri="{FF2B5EF4-FFF2-40B4-BE49-F238E27FC236}">
                <a16:creationId xmlns:a16="http://schemas.microsoft.com/office/drawing/2014/main" id="{9DCC590A-BC49-4AE9-B49D-B68E96C3EC78}"/>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9" name="Picture 8">
            <a:extLst>
              <a:ext uri="{FF2B5EF4-FFF2-40B4-BE49-F238E27FC236}">
                <a16:creationId xmlns:a16="http://schemas.microsoft.com/office/drawing/2014/main" id="{75052EED-7DF7-4604-8D48-6E4DCA9EF159}"/>
              </a:ext>
            </a:extLst>
          </p:cNvPr>
          <p:cNvPicPr>
            <a:picLocks noChangeAspect="1"/>
          </p:cNvPicPr>
          <p:nvPr/>
        </p:nvPicPr>
        <p:blipFill>
          <a:blip r:embed="rId3">
            <a:extLst>
              <a:ext uri="{28A0092B-C50C-407E-A947-70E740481C1C}">
                <a14:useLocalDpi xmlns:a14="http://schemas.microsoft.com/office/drawing/2010/main" val="0"/>
              </a:ext>
            </a:extLst>
          </a:blip>
          <a:srcRect l="14548" r="14548"/>
          <a:stretch/>
        </p:blipFill>
        <p:spPr>
          <a:xfrm flipH="1">
            <a:off x="7612173" y="1198875"/>
            <a:ext cx="4098463" cy="5019072"/>
          </a:xfrm>
          <a:prstGeom prst="rect">
            <a:avLst/>
          </a:prstGeom>
        </p:spPr>
      </p:pic>
    </p:spTree>
    <p:extLst>
      <p:ext uri="{BB962C8B-B14F-4D97-AF65-F5344CB8AC3E}">
        <p14:creationId xmlns:p14="http://schemas.microsoft.com/office/powerpoint/2010/main" val="376424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13360"/>
          </a:xfrm>
        </p:spPr>
        <p:txBody>
          <a:bodyPr/>
          <a:lstStyle/>
          <a:p>
            <a:fld id="{9CD8D479-8942-46E8-A226-A4E01F7A105C}" type="slidenum">
              <a:rPr lang="en-US" smtClean="0"/>
              <a:t>4</a:t>
            </a:fld>
            <a:endParaRPr lang="en-US" dirty="0"/>
          </a:p>
        </p:txBody>
      </p:sp>
      <p:sp>
        <p:nvSpPr>
          <p:cNvPr id="13" name="Title Placeholder 1">
            <a:extLst>
              <a:ext uri="{FF2B5EF4-FFF2-40B4-BE49-F238E27FC236}">
                <a16:creationId xmlns:a16="http://schemas.microsoft.com/office/drawing/2014/main" id="{017E43AE-0743-416E-9064-8EC6A4CAA2DD}"/>
              </a:ext>
            </a:extLst>
          </p:cNvPr>
          <p:cNvSpPr txBox="1">
            <a:spLocks/>
          </p:cNvSpPr>
          <p:nvPr/>
        </p:nvSpPr>
        <p:spPr>
          <a:xfrm>
            <a:off x="702583" y="436914"/>
            <a:ext cx="7238028" cy="749620"/>
          </a:xfrm>
          <a:prstGeom prst="rect">
            <a:avLst/>
          </a:prstGeom>
        </p:spPr>
        <p:txBody>
          <a:bodyPr vert="horz" lIns="91440" tIns="45720" rIns="91440" bIns="45720" rtlCol="0" anchor="t">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s-ES" dirty="0" err="1"/>
              <a:t>Design</a:t>
            </a:r>
            <a:r>
              <a:rPr lang="es-ES" dirty="0"/>
              <a:t> </a:t>
            </a:r>
            <a:r>
              <a:rPr lang="es-ES" dirty="0" err="1"/>
              <a:t>Sources</a:t>
            </a:r>
            <a:r>
              <a:rPr lang="es-ES" dirty="0"/>
              <a:t> &amp; </a:t>
            </a:r>
            <a:r>
              <a:rPr lang="es-ES" dirty="0" err="1"/>
              <a:t>References</a:t>
            </a:r>
            <a:endParaRPr lang="en-US" dirty="0">
              <a:solidFill>
                <a:srgbClr val="4C5E86"/>
              </a:solidFill>
            </a:endParaRPr>
          </a:p>
        </p:txBody>
      </p:sp>
      <p:sp>
        <p:nvSpPr>
          <p:cNvPr id="8" name="Date Placeholder 3">
            <a:extLst>
              <a:ext uri="{FF2B5EF4-FFF2-40B4-BE49-F238E27FC236}">
                <a16:creationId xmlns:a16="http://schemas.microsoft.com/office/drawing/2014/main" id="{8849EB29-8629-4C1B-B5E6-88EE88767628}"/>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14" name="Footer Placeholder 4">
            <a:extLst>
              <a:ext uri="{FF2B5EF4-FFF2-40B4-BE49-F238E27FC236}">
                <a16:creationId xmlns:a16="http://schemas.microsoft.com/office/drawing/2014/main" id="{A644F514-3610-461F-B354-5127E39A17DD}"/>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4" name="Imagen 6">
            <a:extLst>
              <a:ext uri="{FF2B5EF4-FFF2-40B4-BE49-F238E27FC236}">
                <a16:creationId xmlns:a16="http://schemas.microsoft.com/office/drawing/2014/main" id="{49795900-F385-9153-1F98-EA0EDBFFE52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95" b="1224"/>
          <a:stretch/>
        </p:blipFill>
        <p:spPr>
          <a:xfrm>
            <a:off x="8236363" y="1369669"/>
            <a:ext cx="3137633" cy="4630627"/>
          </a:xfrm>
          <a:prstGeom prst="rect">
            <a:avLst/>
          </a:prstGeom>
        </p:spPr>
      </p:pic>
      <p:pic>
        <p:nvPicPr>
          <p:cNvPr id="6" name="Picture 5" descr="Diagram&#10;&#10;Description automatically generated">
            <a:extLst>
              <a:ext uri="{FF2B5EF4-FFF2-40B4-BE49-F238E27FC236}">
                <a16:creationId xmlns:a16="http://schemas.microsoft.com/office/drawing/2014/main" id="{63D0CD01-7961-B4D8-86FB-02EE08B573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3440" y="1265632"/>
            <a:ext cx="6229350" cy="4838700"/>
          </a:xfrm>
          <a:prstGeom prst="rect">
            <a:avLst/>
          </a:prstGeom>
        </p:spPr>
      </p:pic>
    </p:spTree>
    <p:extLst>
      <p:ext uri="{BB962C8B-B14F-4D97-AF65-F5344CB8AC3E}">
        <p14:creationId xmlns:p14="http://schemas.microsoft.com/office/powerpoint/2010/main" val="1145144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5</a:t>
            </a:fld>
            <a:endParaRPr lang="en-US" dirty="0"/>
          </a:p>
        </p:txBody>
      </p:sp>
      <p:sp>
        <p:nvSpPr>
          <p:cNvPr id="8" name="Date Placeholder 3">
            <a:extLst>
              <a:ext uri="{FF2B5EF4-FFF2-40B4-BE49-F238E27FC236}">
                <a16:creationId xmlns:a16="http://schemas.microsoft.com/office/drawing/2014/main" id="{902B3403-36F7-4B20-83C7-A8C740CF67BF}"/>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14" name="Footer Placeholder 4">
            <a:extLst>
              <a:ext uri="{FF2B5EF4-FFF2-40B4-BE49-F238E27FC236}">
                <a16:creationId xmlns:a16="http://schemas.microsoft.com/office/drawing/2014/main" id="{BE599968-7E24-45BB-A076-EECD0A3EDE03}"/>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5" name="Picture 4" descr="Graphical user interface, application&#10;&#10;Description automatically generated">
            <a:extLst>
              <a:ext uri="{FF2B5EF4-FFF2-40B4-BE49-F238E27FC236}">
                <a16:creationId xmlns:a16="http://schemas.microsoft.com/office/drawing/2014/main" id="{1EADE42D-FA1F-1A1D-9EFB-80971C9A4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229" y="-41980"/>
            <a:ext cx="8861198" cy="6656866"/>
          </a:xfrm>
          <a:prstGeom prst="rect">
            <a:avLst/>
          </a:prstGeom>
        </p:spPr>
      </p:pic>
    </p:spTree>
    <p:extLst>
      <p:ext uri="{BB962C8B-B14F-4D97-AF65-F5344CB8AC3E}">
        <p14:creationId xmlns:p14="http://schemas.microsoft.com/office/powerpoint/2010/main" val="2204757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6</a:t>
            </a:fld>
            <a:endParaRPr lang="en-US" dirty="0"/>
          </a:p>
        </p:txBody>
      </p:sp>
      <p:sp>
        <p:nvSpPr>
          <p:cNvPr id="9" name="Title Placeholder 1">
            <a:extLst>
              <a:ext uri="{FF2B5EF4-FFF2-40B4-BE49-F238E27FC236}">
                <a16:creationId xmlns:a16="http://schemas.microsoft.com/office/drawing/2014/main" id="{039302D8-0BD8-44A0-9D45-3319558E59FE}"/>
              </a:ext>
            </a:extLst>
          </p:cNvPr>
          <p:cNvSpPr txBox="1">
            <a:spLocks/>
          </p:cNvSpPr>
          <p:nvPr/>
        </p:nvSpPr>
        <p:spPr>
          <a:xfrm>
            <a:off x="365844" y="104335"/>
            <a:ext cx="11412283" cy="1183566"/>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GB" dirty="0"/>
              <a:t>Definition of Trade, some modifications after consultation</a:t>
            </a:r>
            <a:endParaRPr lang="en-US" dirty="0">
              <a:solidFill>
                <a:srgbClr val="4C5E86"/>
              </a:solidFill>
            </a:endParaRPr>
          </a:p>
        </p:txBody>
      </p:sp>
      <p:sp>
        <p:nvSpPr>
          <p:cNvPr id="10" name="Text Placeholder 2">
            <a:extLst>
              <a:ext uri="{FF2B5EF4-FFF2-40B4-BE49-F238E27FC236}">
                <a16:creationId xmlns:a16="http://schemas.microsoft.com/office/drawing/2014/main" id="{07846DD1-3063-41EC-9685-AC4ACD2CBB8D}"/>
              </a:ext>
            </a:extLst>
          </p:cNvPr>
          <p:cNvSpPr txBox="1">
            <a:spLocks/>
          </p:cNvSpPr>
          <p:nvPr/>
        </p:nvSpPr>
        <p:spPr>
          <a:xfrm>
            <a:off x="365844" y="1646571"/>
            <a:ext cx="7733127" cy="4748424"/>
          </a:xfrm>
          <a:prstGeom prst="rect">
            <a:avLst/>
          </a:prstGeom>
        </p:spPr>
        <p:txBody>
          <a:bodyPr vert="horz" lIns="91440" tIns="45720" rIns="91440" bIns="45720" rtlCol="0">
            <a:normAutofit lnSpcReduction="10000"/>
          </a:bodyPr>
          <a:lst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a:lstStyle>
          <a:p>
            <a:r>
              <a:rPr lang="en-GB" sz="2600" dirty="0"/>
              <a:t>“Trade”</a:t>
            </a:r>
          </a:p>
          <a:p>
            <a:pPr lvl="1"/>
            <a:r>
              <a:rPr lang="en-GB" sz="2600" dirty="0"/>
              <a:t>Consistent with agreement of second conference on IKB in Tunis 2013 and with EU Birds Directive</a:t>
            </a:r>
          </a:p>
          <a:p>
            <a:pPr lvl="1"/>
            <a:r>
              <a:rPr lang="en-GB" sz="2600" dirty="0"/>
              <a:t>Activities which are illegal under national or regional law and …are aimed at illegal marketing live or dead specimens of wild birds, including their parts and derivatives</a:t>
            </a:r>
          </a:p>
          <a:p>
            <a:pPr lvl="1">
              <a:lnSpc>
                <a:spcPct val="100000"/>
              </a:lnSpc>
            </a:pPr>
            <a:r>
              <a:rPr lang="en-US" sz="2600" dirty="0"/>
              <a:t>Rewording to distinguish between commercial and non-commercial trade and to delete references to use, consumption, and possession (included in sections 5 and 7 as prohibited activities for non-schedule I birds and as activities to be authorized for schedule I birds)</a:t>
            </a:r>
          </a:p>
          <a:p>
            <a:pPr marL="978408" lvl="4" indent="0">
              <a:buNone/>
            </a:pPr>
            <a:endParaRPr lang="en-US" sz="1800" dirty="0"/>
          </a:p>
        </p:txBody>
      </p:sp>
      <p:pic>
        <p:nvPicPr>
          <p:cNvPr id="13" name="Picture 12">
            <a:extLst>
              <a:ext uri="{FF2B5EF4-FFF2-40B4-BE49-F238E27FC236}">
                <a16:creationId xmlns:a16="http://schemas.microsoft.com/office/drawing/2014/main" id="{2D9F52C4-150B-B7DE-C9C5-814E98D25409}"/>
              </a:ext>
            </a:extLst>
          </p:cNvPr>
          <p:cNvPicPr>
            <a:picLocks noChangeAspect="1"/>
          </p:cNvPicPr>
          <p:nvPr/>
        </p:nvPicPr>
        <p:blipFill>
          <a:blip r:embed="rId3">
            <a:extLst>
              <a:ext uri="{28A0092B-C50C-407E-A947-70E740481C1C}">
                <a14:useLocalDpi xmlns:a14="http://schemas.microsoft.com/office/drawing/2010/main" val="0"/>
              </a:ext>
            </a:extLst>
          </a:blip>
          <a:srcRect l="15284" r="15284"/>
          <a:stretch/>
        </p:blipFill>
        <p:spPr>
          <a:xfrm flipH="1">
            <a:off x="8432801" y="1940001"/>
            <a:ext cx="3461442" cy="3899415"/>
          </a:xfrm>
          <a:prstGeom prst="rect">
            <a:avLst/>
          </a:prstGeom>
        </p:spPr>
      </p:pic>
      <p:sp>
        <p:nvSpPr>
          <p:cNvPr id="8" name="Date Placeholder 3">
            <a:extLst>
              <a:ext uri="{FF2B5EF4-FFF2-40B4-BE49-F238E27FC236}">
                <a16:creationId xmlns:a16="http://schemas.microsoft.com/office/drawing/2014/main" id="{830343C7-F331-43B1-8D76-45E56E367161}"/>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14" name="Footer Placeholder 4">
            <a:extLst>
              <a:ext uri="{FF2B5EF4-FFF2-40B4-BE49-F238E27FC236}">
                <a16:creationId xmlns:a16="http://schemas.microsoft.com/office/drawing/2014/main" id="{CDBCFFBB-16AC-455F-B54C-4ED445260A1E}"/>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Tree>
    <p:extLst>
      <p:ext uri="{BB962C8B-B14F-4D97-AF65-F5344CB8AC3E}">
        <p14:creationId xmlns:p14="http://schemas.microsoft.com/office/powerpoint/2010/main" val="4143667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0" y="6629400"/>
            <a:ext cx="410402" cy="228600"/>
          </a:xfrm>
        </p:spPr>
        <p:txBody>
          <a:bodyPr/>
          <a:lstStyle/>
          <a:p>
            <a:fld id="{9CD8D479-8942-46E8-A226-A4E01F7A105C}" type="slidenum">
              <a:rPr lang="en-US" smtClean="0"/>
              <a:t>7</a:t>
            </a:fld>
            <a:endParaRPr lang="en-US" dirty="0"/>
          </a:p>
        </p:txBody>
      </p:sp>
      <p:sp>
        <p:nvSpPr>
          <p:cNvPr id="10" name="Title Placeholder 1">
            <a:extLst>
              <a:ext uri="{FF2B5EF4-FFF2-40B4-BE49-F238E27FC236}">
                <a16:creationId xmlns:a16="http://schemas.microsoft.com/office/drawing/2014/main" id="{B0CA19CB-0CD0-4C33-8652-E0BE004E8C6C}"/>
              </a:ext>
            </a:extLst>
          </p:cNvPr>
          <p:cNvSpPr txBox="1">
            <a:spLocks/>
          </p:cNvSpPr>
          <p:nvPr/>
        </p:nvSpPr>
        <p:spPr>
          <a:xfrm>
            <a:off x="540017" y="377370"/>
            <a:ext cx="7181583" cy="655905"/>
          </a:xfrm>
          <a:prstGeom prst="rect">
            <a:avLst/>
          </a:prstGeom>
        </p:spPr>
        <p:txBody>
          <a:bodyPr vert="horz" lIns="91440" tIns="45720" rIns="91440" bIns="45720" rtlCol="0" anchor="b">
            <a:normAutofit/>
          </a:bodyPr>
          <a:lst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a:lstStyle>
          <a:p>
            <a:r>
              <a:rPr lang="en-US" dirty="0">
                <a:solidFill>
                  <a:srgbClr val="4C5E86"/>
                </a:solidFill>
              </a:rPr>
              <a:t>White-List Approach</a:t>
            </a:r>
          </a:p>
        </p:txBody>
      </p:sp>
      <p:sp>
        <p:nvSpPr>
          <p:cNvPr id="8" name="Date Placeholder 3">
            <a:extLst>
              <a:ext uri="{FF2B5EF4-FFF2-40B4-BE49-F238E27FC236}">
                <a16:creationId xmlns:a16="http://schemas.microsoft.com/office/drawing/2014/main" id="{F796AD27-B5D4-44E3-94EF-4B2B29EA5403}"/>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14" name="Footer Placeholder 4">
            <a:extLst>
              <a:ext uri="{FF2B5EF4-FFF2-40B4-BE49-F238E27FC236}">
                <a16:creationId xmlns:a16="http://schemas.microsoft.com/office/drawing/2014/main" id="{B7AD9429-D9EA-45EF-AEEE-D52749C99F40}"/>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pic>
        <p:nvPicPr>
          <p:cNvPr id="3" name="Graphic 2" descr="List">
            <a:extLst>
              <a:ext uri="{FF2B5EF4-FFF2-40B4-BE49-F238E27FC236}">
                <a16:creationId xmlns:a16="http://schemas.microsoft.com/office/drawing/2014/main" id="{8F871284-F2A0-356F-6AEE-12A390319EE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591856" y="4809407"/>
            <a:ext cx="1766888" cy="1766888"/>
          </a:xfrm>
          <a:prstGeom prst="rect">
            <a:avLst/>
          </a:prstGeom>
        </p:spPr>
      </p:pic>
      <p:pic>
        <p:nvPicPr>
          <p:cNvPr id="4" name="Graphic 3" descr="No sign">
            <a:extLst>
              <a:ext uri="{FF2B5EF4-FFF2-40B4-BE49-F238E27FC236}">
                <a16:creationId xmlns:a16="http://schemas.microsoft.com/office/drawing/2014/main" id="{727E3793-27AE-02D7-C6FF-48B274882FE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43319" y="4755355"/>
            <a:ext cx="1766888" cy="1766888"/>
          </a:xfrm>
          <a:prstGeom prst="rect">
            <a:avLst/>
          </a:prstGeom>
        </p:spPr>
      </p:pic>
      <p:sp>
        <p:nvSpPr>
          <p:cNvPr id="5" name="Left Brace 4">
            <a:extLst>
              <a:ext uri="{FF2B5EF4-FFF2-40B4-BE49-F238E27FC236}">
                <a16:creationId xmlns:a16="http://schemas.microsoft.com/office/drawing/2014/main" id="{8760B947-39F6-44BA-5077-D9B9A3F21EAF}"/>
              </a:ext>
            </a:extLst>
          </p:cNvPr>
          <p:cNvSpPr/>
          <p:nvPr/>
        </p:nvSpPr>
        <p:spPr>
          <a:xfrm>
            <a:off x="5301343" y="5225141"/>
            <a:ext cx="290513" cy="1045029"/>
          </a:xfrm>
          <a:prstGeom prst="leftBrace">
            <a:avLst/>
          </a:prstGeom>
          <a:ln>
            <a:solidFill>
              <a:srgbClr val="6BC8F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_tradnl"/>
          </a:p>
        </p:txBody>
      </p:sp>
      <p:sp>
        <p:nvSpPr>
          <p:cNvPr id="6" name="Rectangle 5">
            <a:extLst>
              <a:ext uri="{FF2B5EF4-FFF2-40B4-BE49-F238E27FC236}">
                <a16:creationId xmlns:a16="http://schemas.microsoft.com/office/drawing/2014/main" id="{37DE5B97-61B2-E3C6-1C5F-D46FCC07B61A}"/>
              </a:ext>
            </a:extLst>
          </p:cNvPr>
          <p:cNvSpPr/>
          <p:nvPr/>
        </p:nvSpPr>
        <p:spPr>
          <a:xfrm>
            <a:off x="3807281" y="5225141"/>
            <a:ext cx="1309005" cy="9144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err="1"/>
              <a:t>Huntable</a:t>
            </a:r>
            <a:r>
              <a:rPr lang="es-ES_tradnl" dirty="0"/>
              <a:t> </a:t>
            </a:r>
            <a:r>
              <a:rPr lang="es-ES_tradnl" dirty="0" err="1"/>
              <a:t>birds</a:t>
            </a:r>
            <a:endParaRPr lang="es-ES_tradnl" dirty="0"/>
          </a:p>
        </p:txBody>
      </p:sp>
      <p:sp>
        <p:nvSpPr>
          <p:cNvPr id="7" name="Rectangle 6">
            <a:extLst>
              <a:ext uri="{FF2B5EF4-FFF2-40B4-BE49-F238E27FC236}">
                <a16:creationId xmlns:a16="http://schemas.microsoft.com/office/drawing/2014/main" id="{AB79CA03-B91C-370E-FB6A-1603C9B06AEF}"/>
              </a:ext>
            </a:extLst>
          </p:cNvPr>
          <p:cNvSpPr/>
          <p:nvPr/>
        </p:nvSpPr>
        <p:spPr>
          <a:xfrm>
            <a:off x="7271657" y="5417456"/>
            <a:ext cx="1431811" cy="533400"/>
          </a:xfrm>
          <a:prstGeom prst="rect">
            <a:avLst/>
          </a:prstGeom>
          <a:solidFill>
            <a:srgbClr val="16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dirty="0" err="1"/>
              <a:t>Not</a:t>
            </a:r>
            <a:r>
              <a:rPr lang="es-ES_tradnl" dirty="0"/>
              <a:t> </a:t>
            </a:r>
            <a:r>
              <a:rPr lang="es-ES_tradnl" dirty="0" err="1"/>
              <a:t>listed</a:t>
            </a:r>
            <a:endParaRPr lang="es-ES_tradnl" dirty="0"/>
          </a:p>
        </p:txBody>
      </p:sp>
      <p:sp>
        <p:nvSpPr>
          <p:cNvPr id="9" name="Rectangle 8">
            <a:extLst>
              <a:ext uri="{FF2B5EF4-FFF2-40B4-BE49-F238E27FC236}">
                <a16:creationId xmlns:a16="http://schemas.microsoft.com/office/drawing/2014/main" id="{D931E239-9B43-899B-BE1C-9E9824E680B4}"/>
              </a:ext>
            </a:extLst>
          </p:cNvPr>
          <p:cNvSpPr/>
          <p:nvPr/>
        </p:nvSpPr>
        <p:spPr>
          <a:xfrm>
            <a:off x="8893629" y="5733141"/>
            <a:ext cx="236083" cy="97971"/>
          </a:xfrm>
          <a:prstGeom prst="rect">
            <a:avLst/>
          </a:prstGeom>
          <a:solidFill>
            <a:srgbClr val="16A4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2" name="Graphic 11" descr="Sparrow">
            <a:extLst>
              <a:ext uri="{FF2B5EF4-FFF2-40B4-BE49-F238E27FC236}">
                <a16:creationId xmlns:a16="http://schemas.microsoft.com/office/drawing/2014/main" id="{C02AAEA8-C8F0-BA8C-9315-2446EE48B14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55956" y="5181599"/>
            <a:ext cx="914400" cy="914400"/>
          </a:xfrm>
          <a:prstGeom prst="rect">
            <a:avLst/>
          </a:prstGeom>
        </p:spPr>
      </p:pic>
      <p:sp>
        <p:nvSpPr>
          <p:cNvPr id="15" name="Rectangle 14">
            <a:extLst>
              <a:ext uri="{FF2B5EF4-FFF2-40B4-BE49-F238E27FC236}">
                <a16:creationId xmlns:a16="http://schemas.microsoft.com/office/drawing/2014/main" id="{E1024800-6AC5-3C01-89BA-855BD17E4E27}"/>
              </a:ext>
            </a:extLst>
          </p:cNvPr>
          <p:cNvSpPr/>
          <p:nvPr/>
        </p:nvSpPr>
        <p:spPr>
          <a:xfrm>
            <a:off x="8893629" y="5584371"/>
            <a:ext cx="236083" cy="97971"/>
          </a:xfrm>
          <a:prstGeom prst="rect">
            <a:avLst/>
          </a:prstGeom>
          <a:solidFill>
            <a:srgbClr val="16A4E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7" name="Picture 16" descr="Text&#10;&#10;Description automatically generated">
            <a:extLst>
              <a:ext uri="{FF2B5EF4-FFF2-40B4-BE49-F238E27FC236}">
                <a16:creationId xmlns:a16="http://schemas.microsoft.com/office/drawing/2014/main" id="{0B027BB7-F559-6951-129F-08AD2F0E62C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15633" y="1230794"/>
            <a:ext cx="11360734" cy="3410125"/>
          </a:xfrm>
          <a:prstGeom prst="rect">
            <a:avLst/>
          </a:prstGeom>
        </p:spPr>
      </p:pic>
    </p:spTree>
    <p:extLst>
      <p:ext uri="{BB962C8B-B14F-4D97-AF65-F5344CB8AC3E}">
        <p14:creationId xmlns:p14="http://schemas.microsoft.com/office/powerpoint/2010/main" val="1073867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7ECC59-1E9E-521C-BB8C-0E0C5023E2AB}"/>
              </a:ext>
            </a:extLst>
          </p:cNvPr>
          <p:cNvSpPr/>
          <p:nvPr/>
        </p:nvSpPr>
        <p:spPr>
          <a:xfrm>
            <a:off x="9782629" y="0"/>
            <a:ext cx="2540000" cy="1262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DE"/>
          </a:p>
        </p:txBody>
      </p:sp>
      <p:sp>
        <p:nvSpPr>
          <p:cNvPr id="2" name="Title 1">
            <a:extLst>
              <a:ext uri="{FF2B5EF4-FFF2-40B4-BE49-F238E27FC236}">
                <a16:creationId xmlns:a16="http://schemas.microsoft.com/office/drawing/2014/main" id="{55E3A8D3-7D5C-3DE0-E823-107A969D6D1C}"/>
              </a:ext>
            </a:extLst>
          </p:cNvPr>
          <p:cNvSpPr txBox="1">
            <a:spLocks/>
          </p:cNvSpPr>
          <p:nvPr/>
        </p:nvSpPr>
        <p:spPr>
          <a:xfrm>
            <a:off x="770633" y="631371"/>
            <a:ext cx="3186902" cy="1621193"/>
          </a:xfrm>
          <a:prstGeom prst="rect">
            <a:avLst/>
          </a:prstGeom>
        </p:spPr>
        <p:txBody>
          <a:bodyPr/>
          <a:lstStyle>
            <a:lvl1pPr algn="l" defTabSz="914400" rtl="0" eaLnBrk="1" latinLnBrk="0" hangingPunct="1">
              <a:spcBef>
                <a:spcPct val="0"/>
              </a:spcBef>
              <a:buNone/>
              <a:defRPr sz="3400" kern="1200">
                <a:solidFill>
                  <a:srgbClr val="4C5E86"/>
                </a:solidFill>
                <a:latin typeface="+mj-lt"/>
                <a:ea typeface="+mj-ea"/>
                <a:cs typeface="+mj-cs"/>
              </a:defRPr>
            </a:lvl1pPr>
          </a:lstStyle>
          <a:p>
            <a:r>
              <a:rPr lang="en-US" dirty="0"/>
              <a:t>Prohibitions &amp; Exceptions</a:t>
            </a:r>
          </a:p>
        </p:txBody>
      </p:sp>
      <p:graphicFrame>
        <p:nvGraphicFramePr>
          <p:cNvPr id="3" name="Diagram 2">
            <a:extLst>
              <a:ext uri="{FF2B5EF4-FFF2-40B4-BE49-F238E27FC236}">
                <a16:creationId xmlns:a16="http://schemas.microsoft.com/office/drawing/2014/main" id="{AF5C414B-05E8-D9B9-9D61-2B844D7F8057}"/>
              </a:ext>
            </a:extLst>
          </p:cNvPr>
          <p:cNvGraphicFramePr/>
          <p:nvPr>
            <p:extLst>
              <p:ext uri="{D42A27DB-BD31-4B8C-83A1-F6EECF244321}">
                <p14:modId xmlns:p14="http://schemas.microsoft.com/office/powerpoint/2010/main" val="1510668766"/>
              </p:ext>
            </p:extLst>
          </p:nvPr>
        </p:nvGraphicFramePr>
        <p:xfrm>
          <a:off x="5000625" y="562504"/>
          <a:ext cx="684529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ounded Rectangle 14">
            <a:extLst>
              <a:ext uri="{FF2B5EF4-FFF2-40B4-BE49-F238E27FC236}">
                <a16:creationId xmlns:a16="http://schemas.microsoft.com/office/drawing/2014/main" id="{4ADA67D7-706C-42EA-9308-761B2B892134}"/>
              </a:ext>
            </a:extLst>
          </p:cNvPr>
          <p:cNvSpPr/>
          <p:nvPr/>
        </p:nvSpPr>
        <p:spPr>
          <a:xfrm>
            <a:off x="888631" y="5357813"/>
            <a:ext cx="3498979" cy="1214437"/>
          </a:xfrm>
          <a:prstGeom prst="round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Example of exception: Suspend bag limits in case of overpopulation causing harm to other species.</a:t>
            </a:r>
          </a:p>
        </p:txBody>
      </p:sp>
      <p:cxnSp>
        <p:nvCxnSpPr>
          <p:cNvPr id="6" name="Curved Connector 16">
            <a:extLst>
              <a:ext uri="{FF2B5EF4-FFF2-40B4-BE49-F238E27FC236}">
                <a16:creationId xmlns:a16="http://schemas.microsoft.com/office/drawing/2014/main" id="{46C4BBCE-FBA1-B99D-335E-36A30581A675}"/>
              </a:ext>
            </a:extLst>
          </p:cNvPr>
          <p:cNvCxnSpPr>
            <a:cxnSpLocks/>
            <a:stCxn id="5" idx="3"/>
          </p:cNvCxnSpPr>
          <p:nvPr/>
        </p:nvCxnSpPr>
        <p:spPr>
          <a:xfrm flipV="1">
            <a:off x="4387610" y="5014913"/>
            <a:ext cx="2413240" cy="950119"/>
          </a:xfrm>
          <a:prstGeom prst="curvedConnector3">
            <a:avLst/>
          </a:prstGeom>
          <a:ln w="34925">
            <a:solidFill>
              <a:srgbClr val="16A4E4"/>
            </a:solidFill>
          </a:ln>
        </p:spPr>
        <p:style>
          <a:lnRef idx="1">
            <a:schemeClr val="accent1"/>
          </a:lnRef>
          <a:fillRef idx="0">
            <a:schemeClr val="accent1"/>
          </a:fillRef>
          <a:effectRef idx="0">
            <a:schemeClr val="accent1"/>
          </a:effectRef>
          <a:fontRef idx="minor">
            <a:schemeClr val="tx1"/>
          </a:fontRef>
        </p:style>
      </p:cxnSp>
      <p:sp>
        <p:nvSpPr>
          <p:cNvPr id="7" name="Date Placeholder 3">
            <a:extLst>
              <a:ext uri="{FF2B5EF4-FFF2-40B4-BE49-F238E27FC236}">
                <a16:creationId xmlns:a16="http://schemas.microsoft.com/office/drawing/2014/main" id="{33D253D9-61B5-42C4-B349-AE8FDDE2F8FF}"/>
              </a:ext>
            </a:extLst>
          </p:cNvPr>
          <p:cNvSpPr>
            <a:spLocks noGrp="1"/>
          </p:cNvSpPr>
          <p:nvPr>
            <p:ph type="dt" sz="half" idx="2"/>
          </p:nvPr>
        </p:nvSpPr>
        <p:spPr>
          <a:xfrm>
            <a:off x="453401" y="6629400"/>
            <a:ext cx="2529495" cy="228600"/>
          </a:xfrm>
          <a:prstGeom prst="rect">
            <a:avLst/>
          </a:prstGeom>
        </p:spPr>
        <p:txBody>
          <a:bodyPr vert="horz" lIns="91440" tIns="45720" rIns="91440" bIns="45720" rtlCol="0" anchor="ctr"/>
          <a:lstStyle>
            <a:lvl1pPr algn="r">
              <a:defRPr sz="1000">
                <a:solidFill>
                  <a:schemeClr val="bg1"/>
                </a:solidFill>
              </a:defRPr>
            </a:lvl1pPr>
          </a:lstStyle>
          <a:p>
            <a:r>
              <a:rPr lang="en-GB" sz="1100" dirty="0"/>
              <a:t>28 November – 02 December 2022</a:t>
            </a:r>
            <a:endParaRPr lang="en-US" sz="1100" dirty="0"/>
          </a:p>
        </p:txBody>
      </p:sp>
      <p:sp>
        <p:nvSpPr>
          <p:cNvPr id="9" name="Footer Placeholder 4">
            <a:extLst>
              <a:ext uri="{FF2B5EF4-FFF2-40B4-BE49-F238E27FC236}">
                <a16:creationId xmlns:a16="http://schemas.microsoft.com/office/drawing/2014/main" id="{F15D2C51-761F-4D5D-A75F-6559AB86BF8B}"/>
              </a:ext>
            </a:extLst>
          </p:cNvPr>
          <p:cNvSpPr>
            <a:spLocks noGrp="1"/>
          </p:cNvSpPr>
          <p:nvPr>
            <p:ph type="ftr" sz="quarter" idx="3"/>
          </p:nvPr>
        </p:nvSpPr>
        <p:spPr>
          <a:xfrm>
            <a:off x="3187083" y="6629400"/>
            <a:ext cx="7594892" cy="228600"/>
          </a:xfrm>
          <a:prstGeom prst="rect">
            <a:avLst/>
          </a:prstGeom>
          <a:solidFill>
            <a:srgbClr val="9AA8C6"/>
          </a:solidFill>
        </p:spPr>
        <p:txBody>
          <a:bodyPr vert="horz" lIns="91440" tIns="45720" rIns="91440" bIns="45720" rtlCol="0" anchor="ctr"/>
          <a:lstStyle>
            <a:lvl1pPr algn="l">
              <a:defRPr sz="1100">
                <a:solidFill>
                  <a:schemeClr val="bg1"/>
                </a:solidFill>
              </a:defRPr>
            </a:lvl1pPr>
          </a:lstStyle>
          <a:p>
            <a:r>
              <a:rPr lang="en-GB" sz="1100" dirty="0"/>
              <a:t>42</a:t>
            </a:r>
            <a:r>
              <a:rPr lang="en-GB" sz="1100" baseline="30000" dirty="0"/>
              <a:t>nd</a:t>
            </a:r>
            <a:r>
              <a:rPr lang="en-GB" sz="1100" dirty="0"/>
              <a:t> Meeting of the Standing Committee of the Bern Convention</a:t>
            </a:r>
          </a:p>
        </p:txBody>
      </p:sp>
      <p:sp>
        <p:nvSpPr>
          <p:cNvPr id="10" name="Slide Number Placeholder 1">
            <a:extLst>
              <a:ext uri="{FF2B5EF4-FFF2-40B4-BE49-F238E27FC236}">
                <a16:creationId xmlns:a16="http://schemas.microsoft.com/office/drawing/2014/main" id="{C6644ABA-5BC6-422B-951D-6AD603A18988}"/>
              </a:ext>
            </a:extLst>
          </p:cNvPr>
          <p:cNvSpPr txBox="1">
            <a:spLocks/>
          </p:cNvSpPr>
          <p:nvPr/>
        </p:nvSpPr>
        <p:spPr>
          <a:xfrm>
            <a:off x="0" y="6629400"/>
            <a:ext cx="410402" cy="228600"/>
          </a:xfrm>
          <a:prstGeom prst="rect">
            <a:avLst/>
          </a:prstGeom>
          <a:solidFill>
            <a:srgbClr val="4C5E86"/>
          </a:solidFill>
        </p:spPr>
        <p:txBody>
          <a:bodyPr vert="horz" lIns="91440" tIns="45720" rIns="91440" bIns="45720" rtlCol="0" anchor="ctr"/>
          <a:lstStyle>
            <a:defPPr>
              <a:defRPr lang="en-US"/>
            </a:defPPr>
            <a:lvl1pPr marL="0" algn="r" defTabSz="914400" rtl="0" eaLnBrk="1" latinLnBrk="0" hangingPunct="1">
              <a:defRPr sz="11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CD8D479-8942-46E8-A226-A4E01F7A105C}" type="slidenum">
              <a:rPr lang="en-US" smtClean="0"/>
              <a:pPr/>
              <a:t>8</a:t>
            </a:fld>
            <a:endParaRPr lang="en-US" dirty="0"/>
          </a:p>
        </p:txBody>
      </p:sp>
    </p:spTree>
    <p:extLst>
      <p:ext uri="{BB962C8B-B14F-4D97-AF65-F5344CB8AC3E}">
        <p14:creationId xmlns:p14="http://schemas.microsoft.com/office/powerpoint/2010/main" val="1403023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7FC3DB8-527F-9B9B-6280-4B4EDFC3DF35}"/>
              </a:ext>
            </a:extLst>
          </p:cNvPr>
          <p:cNvSpPr>
            <a:spLocks noGrp="1"/>
          </p:cNvSpPr>
          <p:nvPr>
            <p:ph type="ftr" sz="quarter" idx="3"/>
          </p:nvPr>
        </p:nvSpPr>
        <p:spPr/>
        <p:txBody>
          <a:bodyPr/>
          <a:lstStyle/>
          <a:p>
            <a:r>
              <a:rPr lang="en-US"/>
              <a:t>Joint Meeting Bern Convention SFPs and CMS MIKT on Illegal Killing, Taking and Trade of Wild Birds</a:t>
            </a:r>
            <a:endParaRPr lang="en-US" dirty="0"/>
          </a:p>
        </p:txBody>
      </p:sp>
      <p:sp>
        <p:nvSpPr>
          <p:cNvPr id="3" name="Date Placeholder 2">
            <a:extLst>
              <a:ext uri="{FF2B5EF4-FFF2-40B4-BE49-F238E27FC236}">
                <a16:creationId xmlns:a16="http://schemas.microsoft.com/office/drawing/2014/main" id="{A3E8CA79-3E84-231F-793C-2F5413D3AC81}"/>
              </a:ext>
            </a:extLst>
          </p:cNvPr>
          <p:cNvSpPr>
            <a:spLocks noGrp="1"/>
          </p:cNvSpPr>
          <p:nvPr>
            <p:ph type="dt" sz="half" idx="2"/>
          </p:nvPr>
        </p:nvSpPr>
        <p:spPr/>
        <p:txBody>
          <a:bodyPr/>
          <a:lstStyle/>
          <a:p>
            <a:r>
              <a:rPr lang="en-GB" sz="1050" dirty="0"/>
              <a:t>7-9 June 2022, </a:t>
            </a:r>
            <a:r>
              <a:rPr lang="en-US" sz="1050" dirty="0"/>
              <a:t>Valencia &amp; </a:t>
            </a:r>
            <a:r>
              <a:rPr lang="en-GB" sz="1050" dirty="0"/>
              <a:t>Virtual Meeting</a:t>
            </a:r>
            <a:endParaRPr lang="en-US" sz="1050" dirty="0"/>
          </a:p>
        </p:txBody>
      </p:sp>
      <p:sp>
        <p:nvSpPr>
          <p:cNvPr id="4" name="Title 1">
            <a:extLst>
              <a:ext uri="{FF2B5EF4-FFF2-40B4-BE49-F238E27FC236}">
                <a16:creationId xmlns:a16="http://schemas.microsoft.com/office/drawing/2014/main" id="{84C0F3FF-F150-1516-E265-92A84A090572}"/>
              </a:ext>
            </a:extLst>
          </p:cNvPr>
          <p:cNvSpPr txBox="1">
            <a:spLocks/>
          </p:cNvSpPr>
          <p:nvPr/>
        </p:nvSpPr>
        <p:spPr>
          <a:xfrm>
            <a:off x="335203" y="258485"/>
            <a:ext cx="12538968" cy="1621193"/>
          </a:xfrm>
          <a:prstGeom prst="rect">
            <a:avLst/>
          </a:prstGeom>
        </p:spPr>
        <p:txBody>
          <a:bodyPr/>
          <a:lstStyle>
            <a:lvl1pPr algn="l" defTabSz="914400" rtl="0" eaLnBrk="1" latinLnBrk="0" hangingPunct="1">
              <a:spcBef>
                <a:spcPct val="0"/>
              </a:spcBef>
              <a:buNone/>
              <a:defRPr sz="3400" kern="1200">
                <a:solidFill>
                  <a:srgbClr val="4C5E86"/>
                </a:solidFill>
                <a:latin typeface="+mj-lt"/>
                <a:ea typeface="+mj-ea"/>
                <a:cs typeface="+mj-cs"/>
              </a:defRPr>
            </a:lvl1pPr>
          </a:lstStyle>
          <a:p>
            <a:r>
              <a:rPr lang="en-US" dirty="0"/>
              <a:t>Enforcement &amp; Penalties: core concepts and innovations</a:t>
            </a:r>
          </a:p>
        </p:txBody>
      </p:sp>
      <p:pic>
        <p:nvPicPr>
          <p:cNvPr id="6" name="Picture 5">
            <a:extLst>
              <a:ext uri="{FF2B5EF4-FFF2-40B4-BE49-F238E27FC236}">
                <a16:creationId xmlns:a16="http://schemas.microsoft.com/office/drawing/2014/main" id="{C6297476-0AD0-CAA0-1E8C-17109169E0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4229" y="1074915"/>
            <a:ext cx="4512568" cy="5248867"/>
          </a:xfrm>
          <a:prstGeom prst="rect">
            <a:avLst/>
          </a:prstGeom>
        </p:spPr>
      </p:pic>
      <p:sp>
        <p:nvSpPr>
          <p:cNvPr id="8" name="TextBox 7">
            <a:extLst>
              <a:ext uri="{FF2B5EF4-FFF2-40B4-BE49-F238E27FC236}">
                <a16:creationId xmlns:a16="http://schemas.microsoft.com/office/drawing/2014/main" id="{1B9F5020-4419-E293-A5D6-0BE4E636833A}"/>
              </a:ext>
            </a:extLst>
          </p:cNvPr>
          <p:cNvSpPr txBox="1"/>
          <p:nvPr/>
        </p:nvSpPr>
        <p:spPr>
          <a:xfrm>
            <a:off x="453401" y="1069052"/>
            <a:ext cx="6890828" cy="5278368"/>
          </a:xfrm>
          <a:prstGeom prst="rect">
            <a:avLst/>
          </a:prstGeom>
          <a:noFill/>
        </p:spPr>
        <p:txBody>
          <a:bodyPr wrap="square">
            <a:spAutoFit/>
          </a:bodyPr>
          <a:lstStyle/>
          <a:p>
            <a:r>
              <a:rPr lang="en-US" sz="2300" dirty="0"/>
              <a:t>Need for both administrative and criminal penalties</a:t>
            </a:r>
          </a:p>
          <a:p>
            <a:r>
              <a:rPr lang="en-US" sz="2300" dirty="0"/>
              <a:t>Gravity factors (a.k.a. aggravating circumstances):</a:t>
            </a:r>
          </a:p>
          <a:p>
            <a:pPr marL="342900" indent="-342900">
              <a:buFont typeface="Arial" panose="020B0604020202020204" pitchFamily="34" charset="0"/>
              <a:buChar char="•"/>
            </a:pPr>
            <a:r>
              <a:rPr lang="en-US" sz="2300" dirty="0"/>
              <a:t>Actual or potential financial gain</a:t>
            </a:r>
          </a:p>
          <a:p>
            <a:pPr marL="342900" indent="-342900">
              <a:buFont typeface="Arial" panose="020B0604020202020204" pitchFamily="34" charset="0"/>
              <a:buChar char="•"/>
            </a:pPr>
            <a:r>
              <a:rPr lang="en-US" sz="2300" dirty="0"/>
              <a:t>Scale of the offense</a:t>
            </a:r>
          </a:p>
          <a:p>
            <a:pPr marL="342900" indent="-342900">
              <a:buFont typeface="Arial" panose="020B0604020202020204" pitchFamily="34" charset="0"/>
              <a:buChar char="•"/>
            </a:pPr>
            <a:r>
              <a:rPr lang="en-US" sz="2300" dirty="0"/>
              <a:t>Prevalence of the offense and need for deterrence</a:t>
            </a:r>
          </a:p>
          <a:p>
            <a:pPr>
              <a:spcBef>
                <a:spcPts val="600"/>
              </a:spcBef>
            </a:pPr>
            <a:r>
              <a:rPr lang="en-US" sz="2300" dirty="0"/>
              <a:t>Rebuttable evidentiary presumptions</a:t>
            </a:r>
          </a:p>
          <a:p>
            <a:pPr marL="342900" indent="-342900">
              <a:buFont typeface="Arial" panose="020B0604020202020204" pitchFamily="34" charset="0"/>
              <a:buChar char="•"/>
            </a:pPr>
            <a:r>
              <a:rPr lang="en-US" sz="2300" dirty="0"/>
              <a:t>Example: Possession of more than a certain number of specimens = presumption of intent to sell.</a:t>
            </a:r>
          </a:p>
          <a:p>
            <a:pPr marL="342900" indent="-342900">
              <a:buFont typeface="Arial" panose="020B0604020202020204" pitchFamily="34" charset="0"/>
              <a:buChar char="•"/>
            </a:pPr>
            <a:r>
              <a:rPr lang="en-US" sz="2300" dirty="0"/>
              <a:t>Example:  A person carrying certain gear (e.g., </a:t>
            </a:r>
            <a:r>
              <a:rPr lang="en-US" sz="2300" dirty="0" err="1"/>
              <a:t>limesticks</a:t>
            </a:r>
            <a:r>
              <a:rPr lang="en-US" sz="2300" dirty="0"/>
              <a:t>) in a protected area could be classified as a presumptive attempt to engage in illegal hunting. </a:t>
            </a:r>
          </a:p>
          <a:p>
            <a:pPr>
              <a:spcBef>
                <a:spcPts val="600"/>
              </a:spcBef>
            </a:pPr>
            <a:r>
              <a:rPr lang="en-US" sz="2300" dirty="0"/>
              <a:t>Forfeiture provisions: specimens, instruments, and proceeds.</a:t>
            </a:r>
          </a:p>
          <a:p>
            <a:pPr>
              <a:spcBef>
                <a:spcPts val="600"/>
              </a:spcBef>
            </a:pPr>
            <a:r>
              <a:rPr lang="en-US" sz="2300" dirty="0"/>
              <a:t>Restitution and/or restoration orders</a:t>
            </a:r>
          </a:p>
        </p:txBody>
      </p:sp>
      <p:sp>
        <p:nvSpPr>
          <p:cNvPr id="7" name="Slide Number Placeholder 1">
            <a:extLst>
              <a:ext uri="{FF2B5EF4-FFF2-40B4-BE49-F238E27FC236}">
                <a16:creationId xmlns:a16="http://schemas.microsoft.com/office/drawing/2014/main" id="{E97CEF4F-401E-4442-863F-678DD7C12C33}"/>
              </a:ext>
            </a:extLst>
          </p:cNvPr>
          <p:cNvSpPr txBox="1">
            <a:spLocks/>
          </p:cNvSpPr>
          <p:nvPr/>
        </p:nvSpPr>
        <p:spPr>
          <a:xfrm>
            <a:off x="0" y="6629400"/>
            <a:ext cx="410402" cy="228600"/>
          </a:xfrm>
          <a:prstGeom prst="rect">
            <a:avLst/>
          </a:prstGeom>
          <a:solidFill>
            <a:srgbClr val="4C5E86"/>
          </a:solidFill>
        </p:spPr>
        <p:txBody>
          <a:bodyPr vert="horz" lIns="91440" tIns="45720" rIns="91440" bIns="45720" rtlCol="0" anchor="ctr"/>
          <a:lstStyle>
            <a:defPPr>
              <a:defRPr lang="en-US"/>
            </a:defPPr>
            <a:lvl1pPr marL="0" algn="r" defTabSz="914400" rtl="0" eaLnBrk="1" latinLnBrk="0" hangingPunct="1">
              <a:defRPr sz="11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CD8D479-8942-46E8-A226-A4E01F7A105C}" type="slidenum">
              <a:rPr lang="en-US" smtClean="0"/>
              <a:pPr/>
              <a:t>9</a:t>
            </a:fld>
            <a:endParaRPr lang="en-US" dirty="0"/>
          </a:p>
        </p:txBody>
      </p:sp>
    </p:spTree>
    <p:extLst>
      <p:ext uri="{BB962C8B-B14F-4D97-AF65-F5344CB8AC3E}">
        <p14:creationId xmlns:p14="http://schemas.microsoft.com/office/powerpoint/2010/main" val="2896380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E63F931F-03D4-426A-8184-18D5478A4C62}"/>
              </a:ext>
            </a:extLst>
          </p:cNvPr>
          <p:cNvSpPr>
            <a:spLocks noGrp="1"/>
          </p:cNvSpPr>
          <p:nvPr>
            <p:ph type="title"/>
          </p:nvPr>
        </p:nvSpPr>
        <p:spPr/>
        <p:txBody>
          <a:bodyPr/>
          <a:lstStyle/>
          <a:p>
            <a:pPr algn="ctr"/>
            <a:r>
              <a:rPr lang="en-GB" dirty="0"/>
              <a:t>Thank you!</a:t>
            </a:r>
            <a:endParaRPr lang="en-US" dirty="0"/>
          </a:p>
        </p:txBody>
      </p:sp>
      <p:sp>
        <p:nvSpPr>
          <p:cNvPr id="11" name="Text Placeholder 10">
            <a:extLst>
              <a:ext uri="{FF2B5EF4-FFF2-40B4-BE49-F238E27FC236}">
                <a16:creationId xmlns:a16="http://schemas.microsoft.com/office/drawing/2014/main" id="{E7F6DE67-87E2-4E91-B36C-935C3BBA36ED}"/>
              </a:ext>
            </a:extLst>
          </p:cNvPr>
          <p:cNvSpPr>
            <a:spLocks noGrp="1"/>
          </p:cNvSpPr>
          <p:nvPr>
            <p:ph type="body" idx="1"/>
          </p:nvPr>
        </p:nvSpPr>
        <p:spPr/>
        <p:txBody>
          <a:bodyPr/>
          <a:lstStyle/>
          <a:p>
            <a:pPr algn="ctr"/>
            <a:r>
              <a:rPr lang="en-US" dirty="0"/>
              <a:t>Ivan.Ramirez@un.org</a:t>
            </a:r>
          </a:p>
        </p:txBody>
      </p:sp>
    </p:spTree>
    <p:extLst>
      <p:ext uri="{BB962C8B-B14F-4D97-AF65-F5344CB8AC3E}">
        <p14:creationId xmlns:p14="http://schemas.microsoft.com/office/powerpoint/2010/main" val="4146275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cology 16x9">
  <a:themeElements>
    <a:clrScheme name="CMS color complete">
      <a:dk1>
        <a:sysClr val="windowText" lastClr="000000"/>
      </a:dk1>
      <a:lt1>
        <a:sysClr val="window" lastClr="FFFFFF"/>
      </a:lt1>
      <a:dk2>
        <a:srgbClr val="17406D"/>
      </a:dk2>
      <a:lt2>
        <a:srgbClr val="DBEFF9"/>
      </a:lt2>
      <a:accent1>
        <a:srgbClr val="0E2E85"/>
      </a:accent1>
      <a:accent2>
        <a:srgbClr val="5185C0"/>
      </a:accent2>
      <a:accent3>
        <a:srgbClr val="67A2C0"/>
      </a:accent3>
      <a:accent4>
        <a:srgbClr val="6A9519"/>
      </a:accent4>
      <a:accent5>
        <a:srgbClr val="C0CD00"/>
      </a:accent5>
      <a:accent6>
        <a:srgbClr val="34B7C4"/>
      </a:accent6>
      <a:hlink>
        <a:srgbClr val="FFD300"/>
      </a:hlink>
      <a:folHlink>
        <a:srgbClr val="438AD7"/>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ure ecology education photo presentation.potx" id="{C2041BFC-79DD-469A-9C9C-CE3A45FF64F3}" vid="{F6D325B2-35D9-40C5-B4CD-C0A8483D5659}"/>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106B7F443C2664787B377101B58F6F2" ma:contentTypeVersion="13" ma:contentTypeDescription="Create a new document." ma:contentTypeScope="" ma:versionID="bedd98b70d1aaad598dcfc5f45f7ff48">
  <xsd:schema xmlns:xsd="http://www.w3.org/2001/XMLSchema" xmlns:xs="http://www.w3.org/2001/XMLSchema" xmlns:p="http://schemas.microsoft.com/office/2006/metadata/properties" xmlns:ns2="c34872a7-e466-470a-8f9e-da8efdc8a602" xmlns:ns3="402b1b94-36ea-4c04-a3aa-1144e63ef09f" xmlns:ns4="985ec44e-1bab-4c0b-9df0-6ba128686fc9" targetNamespace="http://schemas.microsoft.com/office/2006/metadata/properties" ma:root="true" ma:fieldsID="fb3e1a78805ff0c075e04b461c901e01" ns2:_="" ns3:_="" ns4:_="">
    <xsd:import namespace="c34872a7-e466-470a-8f9e-da8efdc8a602"/>
    <xsd:import namespace="402b1b94-36ea-4c04-a3aa-1144e63ef09f"/>
    <xsd:import namespace="985ec44e-1bab-4c0b-9df0-6ba128686fc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4: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4872a7-e466-470a-8f9e-da8efdc8a6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78175662-8596-484a-92c7-351d01561e22"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2b1b94-36ea-4c04-a3aa-1144e63ef09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85ec44e-1bab-4c0b-9df0-6ba128686fc9"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08f58e08-87bc-4516-84c8-0462e0c18b4d}" ma:internalName="TaxCatchAll" ma:showField="CatchAllData" ma:web="402b1b94-36ea-4c04-a3aa-1144e63ef0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34872a7-e466-470a-8f9e-da8efdc8a602">
      <Terms xmlns="http://schemas.microsoft.com/office/infopath/2007/PartnerControls"/>
    </lcf76f155ced4ddcb4097134ff3c332f>
    <TaxCatchAll xmlns="985ec44e-1bab-4c0b-9df0-6ba128686fc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164316-FB8E-42EB-9EE3-6C5E2488098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4872a7-e466-470a-8f9e-da8efdc8a602"/>
    <ds:schemaRef ds:uri="402b1b94-36ea-4c04-a3aa-1144e63ef09f"/>
    <ds:schemaRef ds:uri="985ec44e-1bab-4c0b-9df0-6ba128686f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A202D1-0797-419E-994F-311C295AE9A0}">
  <ds:schemaRefs>
    <ds:schemaRef ds:uri="http://schemas.microsoft.com/office/2006/documentManagement/types"/>
    <ds:schemaRef ds:uri="http://schemas.openxmlformats.org/package/2006/metadata/core-properties"/>
    <ds:schemaRef ds:uri="http://www.w3.org/XML/1998/namespace"/>
    <ds:schemaRef ds:uri="http://purl.org/dc/elements/1.1/"/>
    <ds:schemaRef ds:uri="http://purl.org/dc/terms/"/>
    <ds:schemaRef ds:uri="http://purl.org/dc/dcmitype/"/>
    <ds:schemaRef ds:uri="http://schemas.microsoft.com/office/infopath/2007/PartnerControls"/>
    <ds:schemaRef ds:uri="c34872a7-e466-470a-8f9e-da8efdc8a602"/>
    <ds:schemaRef ds:uri="985ec44e-1bab-4c0b-9df0-6ba128686fc9"/>
    <ds:schemaRef ds:uri="402b1b94-36ea-4c04-a3aa-1144e63ef09f"/>
    <ds:schemaRef ds:uri="http://schemas.microsoft.com/office/2006/metadata/properties"/>
  </ds:schemaRefs>
</ds:datastoreItem>
</file>

<file path=customXml/itemProps3.xml><?xml version="1.0" encoding="utf-8"?>
<ds:datastoreItem xmlns:ds="http://schemas.openxmlformats.org/officeDocument/2006/customXml" ds:itemID="{DDC6741E-736D-4E0C-8D2A-E251D90399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Nature ecology education photo presentation</Template>
  <TotalTime>4</TotalTime>
  <Words>1023</Words>
  <Application>Microsoft Office PowerPoint</Application>
  <PresentationFormat>Widescreen</PresentationFormat>
  <Paragraphs>102</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Corbel</vt:lpstr>
      <vt:lpstr>inherit</vt:lpstr>
      <vt:lpstr>Symbol</vt:lpstr>
      <vt:lpstr>Times New Roman</vt:lpstr>
      <vt:lpstr>Wingdings</vt:lpstr>
      <vt:lpstr>Ecology 16x9</vt:lpstr>
      <vt:lpstr>Using National Legislation to combat IKB: Legislative Guidance &amp; Model Law Documents</vt:lpstr>
      <vt:lpstr>Background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noreply aewa</dc:creator>
  <cp:lastModifiedBy>Nora Marie Weyer</cp:lastModifiedBy>
  <cp:revision>58</cp:revision>
  <dcterms:created xsi:type="dcterms:W3CDTF">2021-09-01T06:08:02Z</dcterms:created>
  <dcterms:modified xsi:type="dcterms:W3CDTF">2022-11-24T10:10:41Z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0x0101007106B7F443C2664787B377101B58F6F2</vt:lpwstr>
  </property>
  <property fmtid="{D5CDD505-2E9C-101B-9397-08002B2CF9AE}" pid="3" name="MediaServiceImageTags">
    <vt:lpwstr/>
  </property>
</Properties>
</file>