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7"/>
  </p:notesMasterIdLst>
  <p:handoutMasterIdLst>
    <p:handoutMasterId r:id="rId8"/>
  </p:handoutMasterIdLst>
  <p:sldIdLst>
    <p:sldId id="264" r:id="rId5"/>
    <p:sldId id="271" r:id="rId6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 varScale="1">
        <p:scale>
          <a:sx n="59" d="100"/>
          <a:sy n="59" d="100"/>
        </p:scale>
        <p:origin x="1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BEFC0B-5551-46D7-8CC2-DAFF384D9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A9362-1D15-4D76-B100-800E1ED1A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EA2427C-A910-48F5-ACBC-CABE52CD9B59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7F99-A565-443F-8AFA-F295F9876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7DA0-6332-4393-9FE8-564B55FDA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9151012-B86E-4595-B0D4-6D375ABFF10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9D505-510A-42EC-9691-2CF023E10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AFA59-A7F5-46CA-A4C3-057C722AB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350905-E989-4CCB-90E9-34507DB29BE5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798C65E-A4D8-4544-A1A7-18536BF98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E3AF90-2FB0-46B0-A843-50DA5789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34D44-6D53-4927-8AD6-90B911262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C93CF-4C1D-40A3-A998-7AFC348F3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FD1BE97-63A0-4E64-BB66-4E8A5DA27D74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06603388-1928-446E-AF3B-C2586B57B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D6F2E-6DF8-442B-B0CB-F092CEBB154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47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F6C43D4-3FA4-4633-A8DB-892191D2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4E96-BCBA-4EF9-B16A-590056A63B92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C276D84-21CB-41CC-AD14-A83AA7844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BCDC78-4552-4BBD-9D18-66E52BA019B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3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29DF4E2-5A6D-4C06-8733-6AA95E15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680F664A-2B22-49C4-A95A-0C04B1C400A2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0D8532C-C7A9-4E93-9A7F-1A4923FC4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7DC996-77F7-4BFF-99B2-A3A283AE179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00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F0C235B-70D9-43F4-8C17-EA70935D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DBD54E37-AF1F-4099-90A4-E198221AED6A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87F5CCA4-97E6-46FE-8653-4D05BAEFD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5426C-0F65-4649-B286-26766D604FC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251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74EFC-86AD-4234-86B0-54B26A32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E2132BC7-D7A6-4346-842A-5E2FF15C858E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8B8CAE6B-3313-4913-8252-6F3B525EA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40A7044-738A-4D50-AFC1-9FF2DFAA2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989573AB-CC03-47DE-9760-EE8FAA21BFAB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A54FC26-8496-4022-8479-843979AC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9720DD4C-609A-443A-9EA8-1D5A5468138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0B581D4E-1547-4B7F-94CA-6F7A12402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0BF038-4011-4D86-BED5-9CA30348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77C6C3C1-3432-449F-B689-05FC2E647088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47A272-66EA-406F-A965-EA18898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50229C4C-1948-45FF-BE93-CCEE2B51D4A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220745B6-C391-4666-A0E6-440944B25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1577C2B5-2BD0-4B34-BCB0-8B85BE4607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86531151-7F0C-4989-98F7-1E4E6FA0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8B04F3AE-F31D-4255-8F57-A256E0435F28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0EC14E1C-4498-42D9-BA81-CD24E32C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FD8E28BD-B000-4CC1-A389-BA6ECAE3E09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00E5C92C-7E75-43E1-A682-577F659FAF1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238625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41</a:t>
            </a:r>
            <a:r>
              <a:rPr lang="fr-FR" altLang="fr-FR" sz="3200" b="1" baseline="30000" dirty="0">
                <a:solidFill>
                  <a:srgbClr val="0D347D"/>
                </a:solidFill>
                <a:latin typeface="Arial Narrow" panose="020B0606020202030204" pitchFamily="34" charset="0"/>
              </a:rPr>
              <a:t>st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Standing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Committee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to the Bern Convention</a:t>
            </a: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altLang="fr-FR" sz="2400" b="1" dirty="0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Emerald Network </a:t>
            </a:r>
            <a:r>
              <a:rPr lang="fr-FR" altLang="fr-FR" sz="2400" b="1" dirty="0" err="1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br>
              <a:rPr lang="fr-FR" altLang="fr-FR" sz="2400" b="1" dirty="0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Image 2">
            <a:extLst>
              <a:ext uri="{FF2B5EF4-FFF2-40B4-BE49-F238E27FC236}">
                <a16:creationId xmlns:a16="http://schemas.microsoft.com/office/drawing/2014/main" id="{200A69C0-8BF4-4956-B6BD-DB7442B1F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e la date 3">
            <a:extLst>
              <a:ext uri="{FF2B5EF4-FFF2-40B4-BE49-F238E27FC236}">
                <a16:creationId xmlns:a16="http://schemas.microsoft.com/office/drawing/2014/main" id="{5BB99DF4-ACF6-4225-B2BF-808F6867FC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3C825B1-9F1B-46AA-AC76-507488F2BA61}" type="datetime1">
              <a:rPr lang="fr-FR" altLang="fr-FR" sz="1000" smtClean="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19/11/2021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221" name="Espace réservé du numéro de diapositive 5">
            <a:extLst>
              <a:ext uri="{FF2B5EF4-FFF2-40B4-BE49-F238E27FC236}">
                <a16:creationId xmlns:a16="http://schemas.microsoft.com/office/drawing/2014/main" id="{9CEAB198-CAF3-4395-B903-DDF804B8F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8CBDD8-04C5-431A-ABCF-6A1788D4AEEC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8778B048-4665-41EC-976E-41EA4C02E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488E51-0052-4F32-8636-266CC72BBD4C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267" name="Titre 2">
            <a:extLst>
              <a:ext uri="{FF2B5EF4-FFF2-40B4-BE49-F238E27FC236}">
                <a16:creationId xmlns:a16="http://schemas.microsoft.com/office/drawing/2014/main" id="{9D90194F-C046-4DE3-A8BC-C5AE96852249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Emerald Network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statistics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CCAA15-2FE9-4AE1-B707-C5ED0DF5C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2307"/>
              </p:ext>
            </p:extLst>
          </p:nvPr>
        </p:nvGraphicFramePr>
        <p:xfrm>
          <a:off x="1097280" y="1598090"/>
          <a:ext cx="6997566" cy="4530183"/>
        </p:xfrm>
        <a:graphic>
          <a:graphicData uri="http://schemas.openxmlformats.org/drawingml/2006/table">
            <a:tbl>
              <a:tblPr/>
              <a:tblGrid>
                <a:gridCol w="1817550">
                  <a:extLst>
                    <a:ext uri="{9D8B030D-6E8A-4147-A177-3AD203B41FA5}">
                      <a16:colId xmlns:a16="http://schemas.microsoft.com/office/drawing/2014/main" val="3284455136"/>
                    </a:ext>
                  </a:extLst>
                </a:gridCol>
                <a:gridCol w="1613075">
                  <a:extLst>
                    <a:ext uri="{9D8B030D-6E8A-4147-A177-3AD203B41FA5}">
                      <a16:colId xmlns:a16="http://schemas.microsoft.com/office/drawing/2014/main" val="1084612423"/>
                    </a:ext>
                  </a:extLst>
                </a:gridCol>
                <a:gridCol w="1772110">
                  <a:extLst>
                    <a:ext uri="{9D8B030D-6E8A-4147-A177-3AD203B41FA5}">
                      <a16:colId xmlns:a16="http://schemas.microsoft.com/office/drawing/2014/main" val="2963708158"/>
                    </a:ext>
                  </a:extLst>
                </a:gridCol>
                <a:gridCol w="1794831">
                  <a:extLst>
                    <a:ext uri="{9D8B030D-6E8A-4147-A177-3AD203B41FA5}">
                      <a16:colId xmlns:a16="http://schemas.microsoft.com/office/drawing/2014/main" val="136517214"/>
                    </a:ext>
                  </a:extLst>
                </a:gridCol>
              </a:tblGrid>
              <a:tr h="278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5363" marR="5363" marT="8044" marB="80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marL="5363" marR="5363" marT="8044" marB="80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</a:t>
                      </a:r>
                    </a:p>
                  </a:txBody>
                  <a:tcPr marL="5363" marR="5363" marT="8044" marB="8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5363" marR="5363" marT="8044" marB="80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68847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41712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9797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3730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26860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2301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05140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1843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82311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5158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91591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9477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8408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286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2240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96243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8278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63" marR="5363" marT="8044" marB="80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006714"/>
                  </a:ext>
                </a:extLst>
              </a:tr>
              <a:tr h="3324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363" marR="5363" marT="5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2189</a:t>
                      </a:r>
                    </a:p>
                  </a:txBody>
                  <a:tcPr marL="5363" marR="5363" marT="5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363" marR="5363" marT="5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5363" marR="5363" marT="5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641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On-screen Show (4:3)</PresentationFormat>
  <Paragraphs>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Century Gothic</vt:lpstr>
      <vt:lpstr>Times New Roman</vt:lpstr>
      <vt:lpstr>1_Conception personnalisée</vt:lpstr>
      <vt:lpstr>Conception personnalisée</vt:lpstr>
      <vt:lpstr>4_Conception personnalisée</vt:lpstr>
      <vt:lpstr>3_Conception personnalisée</vt:lpstr>
      <vt:lpstr>41st Standing Committee to the Bern Convention  Emerald Network statistics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2021-11-19T14:56:45Z</dcterms:modified>
</cp:coreProperties>
</file>