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83" r:id="rId1"/>
    <p:sldMasterId id="2147483685" r:id="rId2"/>
    <p:sldMasterId id="2147483687" r:id="rId3"/>
    <p:sldMasterId id="2147483677" r:id="rId4"/>
  </p:sldMasterIdLst>
  <p:notesMasterIdLst>
    <p:notesMasterId r:id="rId10"/>
  </p:notesMasterIdLst>
  <p:handoutMasterIdLst>
    <p:handoutMasterId r:id="rId11"/>
  </p:handoutMasterIdLst>
  <p:sldIdLst>
    <p:sldId id="264" r:id="rId5"/>
    <p:sldId id="275" r:id="rId6"/>
    <p:sldId id="280" r:id="rId7"/>
    <p:sldId id="281" r:id="rId8"/>
    <p:sldId id="283" r:id="rId9"/>
  </p:sldIdLst>
  <p:sldSz cx="9144000" cy="6858000" type="screen4x3"/>
  <p:notesSz cx="6805613" cy="9944100"/>
  <p:defaultTextStyle>
    <a:defPPr>
      <a:defRPr lang="fr-FR"/>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276" autoAdjust="0"/>
    <p:restoredTop sz="79773" autoAdjust="0"/>
  </p:normalViewPr>
  <p:slideViewPr>
    <p:cSldViewPr snapToGrid="0" snapToObjects="1">
      <p:cViewPr varScale="1">
        <p:scale>
          <a:sx n="102" d="100"/>
          <a:sy n="102" d="100"/>
        </p:scale>
        <p:origin x="148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0" d="100"/>
          <a:sy n="100" d="100"/>
        </p:scale>
        <p:origin x="142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EF7641AA-ED1A-4FE3-BE27-6F68BEBC675A}"/>
              </a:ext>
            </a:extLst>
          </p:cNvPr>
          <p:cNvSpPr>
            <a:spLocks noGrp="1"/>
          </p:cNvSpPr>
          <p:nvPr>
            <p:ph type="hdr" sz="quarter"/>
          </p:nvPr>
        </p:nvSpPr>
        <p:spPr>
          <a:xfrm>
            <a:off x="0" y="0"/>
            <a:ext cx="2949575" cy="496888"/>
          </a:xfrm>
          <a:prstGeom prst="rect">
            <a:avLst/>
          </a:prstGeom>
        </p:spPr>
        <p:txBody>
          <a:bodyPr vert="horz" lIns="95706" tIns="47854" rIns="95706" bIns="47854" rtlCol="0"/>
          <a:lstStyle>
            <a:lvl1pPr algn="l" eaLnBrk="1" fontAlgn="auto" hangingPunct="1">
              <a:spcBef>
                <a:spcPts val="0"/>
              </a:spcBef>
              <a:spcAft>
                <a:spcPts val="0"/>
              </a:spcAft>
              <a:defRPr sz="1300">
                <a:latin typeface="+mn-lt"/>
                <a:cs typeface="+mn-cs"/>
              </a:defRPr>
            </a:lvl1pPr>
          </a:lstStyle>
          <a:p>
            <a:pPr>
              <a:defRPr/>
            </a:pPr>
            <a:endParaRPr lang="fr-FR"/>
          </a:p>
        </p:txBody>
      </p:sp>
      <p:sp>
        <p:nvSpPr>
          <p:cNvPr id="3" name="Espace réservé de la date 2">
            <a:extLst>
              <a:ext uri="{FF2B5EF4-FFF2-40B4-BE49-F238E27FC236}">
                <a16:creationId xmlns:a16="http://schemas.microsoft.com/office/drawing/2014/main" id="{A2BCD497-92DB-4322-AB87-E04CDB34DAAD}"/>
              </a:ext>
            </a:extLst>
          </p:cNvPr>
          <p:cNvSpPr>
            <a:spLocks noGrp="1"/>
          </p:cNvSpPr>
          <p:nvPr>
            <p:ph type="dt" sz="quarter" idx="1"/>
          </p:nvPr>
        </p:nvSpPr>
        <p:spPr>
          <a:xfrm>
            <a:off x="3854450" y="0"/>
            <a:ext cx="2949575" cy="496888"/>
          </a:xfrm>
          <a:prstGeom prst="rect">
            <a:avLst/>
          </a:prstGeom>
        </p:spPr>
        <p:txBody>
          <a:bodyPr vert="horz" lIns="95706" tIns="47854" rIns="95706" bIns="47854" rtlCol="0"/>
          <a:lstStyle>
            <a:lvl1pPr algn="r" eaLnBrk="1" fontAlgn="auto" hangingPunct="1">
              <a:spcBef>
                <a:spcPts val="0"/>
              </a:spcBef>
              <a:spcAft>
                <a:spcPts val="0"/>
              </a:spcAft>
              <a:defRPr sz="1300">
                <a:latin typeface="+mn-lt"/>
                <a:cs typeface="+mn-cs"/>
              </a:defRPr>
            </a:lvl1pPr>
          </a:lstStyle>
          <a:p>
            <a:pPr>
              <a:defRPr/>
            </a:pPr>
            <a:fld id="{A61ED8A2-1ED3-4E01-9B11-FAEB9CBD72CE}" type="datetime1">
              <a:rPr lang="fr-FR"/>
              <a:pPr>
                <a:defRPr/>
              </a:pPr>
              <a:t>24/11/2021</a:t>
            </a:fld>
            <a:endParaRPr lang="fr-FR"/>
          </a:p>
        </p:txBody>
      </p:sp>
      <p:sp>
        <p:nvSpPr>
          <p:cNvPr id="4" name="Espace réservé du pied de page 3">
            <a:extLst>
              <a:ext uri="{FF2B5EF4-FFF2-40B4-BE49-F238E27FC236}">
                <a16:creationId xmlns:a16="http://schemas.microsoft.com/office/drawing/2014/main" id="{B29850CD-1883-4364-A204-36567AC420FC}"/>
              </a:ext>
            </a:extLst>
          </p:cNvPr>
          <p:cNvSpPr>
            <a:spLocks noGrp="1"/>
          </p:cNvSpPr>
          <p:nvPr>
            <p:ph type="ftr" sz="quarter" idx="2"/>
          </p:nvPr>
        </p:nvSpPr>
        <p:spPr>
          <a:xfrm>
            <a:off x="0" y="9445625"/>
            <a:ext cx="2949575" cy="496888"/>
          </a:xfrm>
          <a:prstGeom prst="rect">
            <a:avLst/>
          </a:prstGeom>
        </p:spPr>
        <p:txBody>
          <a:bodyPr vert="horz" lIns="95706" tIns="47854" rIns="95706" bIns="47854" rtlCol="0" anchor="b"/>
          <a:lstStyle>
            <a:lvl1pPr algn="l" eaLnBrk="1" fontAlgn="auto" hangingPunct="1">
              <a:spcBef>
                <a:spcPts val="0"/>
              </a:spcBef>
              <a:spcAft>
                <a:spcPts val="0"/>
              </a:spcAft>
              <a:defRPr sz="1300">
                <a:latin typeface="+mn-lt"/>
                <a:cs typeface="+mn-cs"/>
              </a:defRPr>
            </a:lvl1pPr>
          </a:lstStyle>
          <a:p>
            <a:pPr>
              <a:defRPr/>
            </a:pPr>
            <a:endParaRPr lang="fr-FR"/>
          </a:p>
        </p:txBody>
      </p:sp>
      <p:sp>
        <p:nvSpPr>
          <p:cNvPr id="5" name="Espace réservé du numéro de diapositive 4">
            <a:extLst>
              <a:ext uri="{FF2B5EF4-FFF2-40B4-BE49-F238E27FC236}">
                <a16:creationId xmlns:a16="http://schemas.microsoft.com/office/drawing/2014/main" id="{A6B96717-C24E-47EA-A265-5641D5BCDFA4}"/>
              </a:ext>
            </a:extLst>
          </p:cNvPr>
          <p:cNvSpPr>
            <a:spLocks noGrp="1"/>
          </p:cNvSpPr>
          <p:nvPr>
            <p:ph type="sldNum" sz="quarter" idx="3"/>
          </p:nvPr>
        </p:nvSpPr>
        <p:spPr>
          <a:xfrm>
            <a:off x="3854450" y="9445625"/>
            <a:ext cx="2949575" cy="496888"/>
          </a:xfrm>
          <a:prstGeom prst="rect">
            <a:avLst/>
          </a:prstGeom>
        </p:spPr>
        <p:txBody>
          <a:bodyPr vert="horz" wrap="square" lIns="95706" tIns="47854" rIns="95706" bIns="47854" numCol="1" anchor="b" anchorCtr="0" compatLnSpc="1">
            <a:prstTxWarp prst="textNoShape">
              <a:avLst/>
            </a:prstTxWarp>
          </a:bodyPr>
          <a:lstStyle>
            <a:lvl1pPr algn="r" eaLnBrk="1" hangingPunct="1">
              <a:defRPr sz="1300"/>
            </a:lvl1pPr>
          </a:lstStyle>
          <a:p>
            <a:pPr>
              <a:defRPr/>
            </a:pPr>
            <a:fld id="{C0767572-A7A4-4925-9FC4-059DA2EBD563}" type="slidenum">
              <a:rPr lang="fr-FR" altLang="fr-FR"/>
              <a:pPr>
                <a:defRPr/>
              </a:pPr>
              <a:t>‹#›</a:t>
            </a:fld>
            <a:endParaRPr lang="fr-FR" alt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B7BE76E-FF76-40EC-95DB-A22B7DF83D90}"/>
              </a:ext>
            </a:extLst>
          </p:cNvPr>
          <p:cNvSpPr>
            <a:spLocks noGrp="1"/>
          </p:cNvSpPr>
          <p:nvPr>
            <p:ph type="hdr" sz="quarter"/>
          </p:nvPr>
        </p:nvSpPr>
        <p:spPr>
          <a:xfrm>
            <a:off x="0" y="0"/>
            <a:ext cx="2949575" cy="496888"/>
          </a:xfrm>
          <a:prstGeom prst="rect">
            <a:avLst/>
          </a:prstGeom>
        </p:spPr>
        <p:txBody>
          <a:bodyPr vert="horz" lIns="95706" tIns="47854" rIns="95706" bIns="47854" rtlCol="0"/>
          <a:lstStyle>
            <a:lvl1pPr algn="l" eaLnBrk="1" fontAlgn="auto" hangingPunct="1">
              <a:spcBef>
                <a:spcPts val="0"/>
              </a:spcBef>
              <a:spcAft>
                <a:spcPts val="0"/>
              </a:spcAft>
              <a:defRPr sz="1300">
                <a:latin typeface="+mn-lt"/>
                <a:cs typeface="+mn-cs"/>
              </a:defRPr>
            </a:lvl1pPr>
          </a:lstStyle>
          <a:p>
            <a:pPr>
              <a:defRPr/>
            </a:pPr>
            <a:endParaRPr lang="fr-FR"/>
          </a:p>
        </p:txBody>
      </p:sp>
      <p:sp>
        <p:nvSpPr>
          <p:cNvPr id="3" name="Espace réservé de la date 2">
            <a:extLst>
              <a:ext uri="{FF2B5EF4-FFF2-40B4-BE49-F238E27FC236}">
                <a16:creationId xmlns:a16="http://schemas.microsoft.com/office/drawing/2014/main" id="{4F56C7F9-EDEA-458F-A872-F723BC303D83}"/>
              </a:ext>
            </a:extLst>
          </p:cNvPr>
          <p:cNvSpPr>
            <a:spLocks noGrp="1"/>
          </p:cNvSpPr>
          <p:nvPr>
            <p:ph type="dt" idx="1"/>
          </p:nvPr>
        </p:nvSpPr>
        <p:spPr>
          <a:xfrm>
            <a:off x="3854450" y="0"/>
            <a:ext cx="2949575" cy="496888"/>
          </a:xfrm>
          <a:prstGeom prst="rect">
            <a:avLst/>
          </a:prstGeom>
        </p:spPr>
        <p:txBody>
          <a:bodyPr vert="horz" lIns="95706" tIns="47854" rIns="95706" bIns="47854" rtlCol="0"/>
          <a:lstStyle>
            <a:lvl1pPr algn="r" eaLnBrk="1" fontAlgn="auto" hangingPunct="1">
              <a:spcBef>
                <a:spcPts val="0"/>
              </a:spcBef>
              <a:spcAft>
                <a:spcPts val="0"/>
              </a:spcAft>
              <a:defRPr sz="1300">
                <a:latin typeface="+mn-lt"/>
                <a:cs typeface="+mn-cs"/>
              </a:defRPr>
            </a:lvl1pPr>
          </a:lstStyle>
          <a:p>
            <a:pPr>
              <a:defRPr/>
            </a:pPr>
            <a:fld id="{9AA137BC-3B24-4F16-9FF8-D568FFA6D4E4}" type="datetime1">
              <a:rPr lang="fr-FR"/>
              <a:pPr>
                <a:defRPr/>
              </a:pPr>
              <a:t>24/11/2021</a:t>
            </a:fld>
            <a:endParaRPr lang="fr-FR"/>
          </a:p>
        </p:txBody>
      </p:sp>
      <p:sp>
        <p:nvSpPr>
          <p:cNvPr id="4" name="Espace réservé de l'image des diapositives 3">
            <a:extLst>
              <a:ext uri="{FF2B5EF4-FFF2-40B4-BE49-F238E27FC236}">
                <a16:creationId xmlns:a16="http://schemas.microsoft.com/office/drawing/2014/main" id="{2A93E16B-E0F4-43B2-8468-7C7B1C9AA6CF}"/>
              </a:ext>
            </a:extLst>
          </p:cNvPr>
          <p:cNvSpPr>
            <a:spLocks noGrp="1" noRot="1" noChangeAspect="1"/>
          </p:cNvSpPr>
          <p:nvPr>
            <p:ph type="sldImg" idx="2"/>
          </p:nvPr>
        </p:nvSpPr>
        <p:spPr>
          <a:xfrm>
            <a:off x="917575" y="746125"/>
            <a:ext cx="4970463" cy="3729038"/>
          </a:xfrm>
          <a:prstGeom prst="rect">
            <a:avLst/>
          </a:prstGeom>
          <a:noFill/>
          <a:ln w="12700">
            <a:solidFill>
              <a:prstClr val="black"/>
            </a:solidFill>
          </a:ln>
        </p:spPr>
        <p:txBody>
          <a:bodyPr vert="horz" lIns="95706" tIns="47854" rIns="95706" bIns="47854" rtlCol="0" anchor="ctr"/>
          <a:lstStyle/>
          <a:p>
            <a:pPr lvl="0"/>
            <a:endParaRPr lang="fr-FR" noProof="0"/>
          </a:p>
        </p:txBody>
      </p:sp>
      <p:sp>
        <p:nvSpPr>
          <p:cNvPr id="5" name="Espace réservé des commentaires 4">
            <a:extLst>
              <a:ext uri="{FF2B5EF4-FFF2-40B4-BE49-F238E27FC236}">
                <a16:creationId xmlns:a16="http://schemas.microsoft.com/office/drawing/2014/main" id="{447E9496-0302-4203-81D9-5AA21EDACE93}"/>
              </a:ext>
            </a:extLst>
          </p:cNvPr>
          <p:cNvSpPr>
            <a:spLocks noGrp="1"/>
          </p:cNvSpPr>
          <p:nvPr>
            <p:ph type="body" sz="quarter" idx="3"/>
          </p:nvPr>
        </p:nvSpPr>
        <p:spPr>
          <a:xfrm>
            <a:off x="681038" y="4722813"/>
            <a:ext cx="5443537" cy="4475162"/>
          </a:xfrm>
          <a:prstGeom prst="rect">
            <a:avLst/>
          </a:prstGeom>
        </p:spPr>
        <p:txBody>
          <a:bodyPr vert="horz" lIns="95706" tIns="47854" rIns="95706" bIns="47854" rtlCol="0"/>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a:extLst>
              <a:ext uri="{FF2B5EF4-FFF2-40B4-BE49-F238E27FC236}">
                <a16:creationId xmlns:a16="http://schemas.microsoft.com/office/drawing/2014/main" id="{4B77CA30-4817-40C9-B88A-834A667A3557}"/>
              </a:ext>
            </a:extLst>
          </p:cNvPr>
          <p:cNvSpPr>
            <a:spLocks noGrp="1"/>
          </p:cNvSpPr>
          <p:nvPr>
            <p:ph type="ftr" sz="quarter" idx="4"/>
          </p:nvPr>
        </p:nvSpPr>
        <p:spPr>
          <a:xfrm>
            <a:off x="0" y="9445625"/>
            <a:ext cx="2949575" cy="496888"/>
          </a:xfrm>
          <a:prstGeom prst="rect">
            <a:avLst/>
          </a:prstGeom>
        </p:spPr>
        <p:txBody>
          <a:bodyPr vert="horz" lIns="95706" tIns="47854" rIns="95706" bIns="47854" rtlCol="0" anchor="b"/>
          <a:lstStyle>
            <a:lvl1pPr algn="l" eaLnBrk="1" fontAlgn="auto" hangingPunct="1">
              <a:spcBef>
                <a:spcPts val="0"/>
              </a:spcBef>
              <a:spcAft>
                <a:spcPts val="0"/>
              </a:spcAft>
              <a:defRPr sz="1300">
                <a:latin typeface="+mn-lt"/>
                <a:cs typeface="+mn-cs"/>
              </a:defRPr>
            </a:lvl1pPr>
          </a:lstStyle>
          <a:p>
            <a:pPr>
              <a:defRPr/>
            </a:pPr>
            <a:endParaRPr lang="fr-FR"/>
          </a:p>
        </p:txBody>
      </p:sp>
      <p:sp>
        <p:nvSpPr>
          <p:cNvPr id="7" name="Espace réservé du numéro de diapositive 6">
            <a:extLst>
              <a:ext uri="{FF2B5EF4-FFF2-40B4-BE49-F238E27FC236}">
                <a16:creationId xmlns:a16="http://schemas.microsoft.com/office/drawing/2014/main" id="{D8D5F141-818B-4995-ABA4-5770E4DAB726}"/>
              </a:ext>
            </a:extLst>
          </p:cNvPr>
          <p:cNvSpPr>
            <a:spLocks noGrp="1"/>
          </p:cNvSpPr>
          <p:nvPr>
            <p:ph type="sldNum" sz="quarter" idx="5"/>
          </p:nvPr>
        </p:nvSpPr>
        <p:spPr>
          <a:xfrm>
            <a:off x="3854450" y="9445625"/>
            <a:ext cx="2949575" cy="496888"/>
          </a:xfrm>
          <a:prstGeom prst="rect">
            <a:avLst/>
          </a:prstGeom>
        </p:spPr>
        <p:txBody>
          <a:bodyPr vert="horz" wrap="square" lIns="95706" tIns="47854" rIns="95706" bIns="47854" numCol="1" anchor="b" anchorCtr="0" compatLnSpc="1">
            <a:prstTxWarp prst="textNoShape">
              <a:avLst/>
            </a:prstTxWarp>
          </a:bodyPr>
          <a:lstStyle>
            <a:lvl1pPr algn="r" eaLnBrk="1" hangingPunct="1">
              <a:defRPr sz="1300"/>
            </a:lvl1pPr>
          </a:lstStyle>
          <a:p>
            <a:pPr>
              <a:defRPr/>
            </a:pPr>
            <a:fld id="{06F43C64-92D4-4690-A912-62CA24679DD9}" type="slidenum">
              <a:rPr lang="fr-FR" altLang="fr-FR"/>
              <a:pPr>
                <a:defRPr/>
              </a:pPr>
              <a:t>‹#›</a:t>
            </a:fld>
            <a:endParaRPr lang="fr-FR" altLang="fr-FR"/>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Plassholder for lysbilde 1">
            <a:extLst>
              <a:ext uri="{FF2B5EF4-FFF2-40B4-BE49-F238E27FC236}">
                <a16:creationId xmlns:a16="http://schemas.microsoft.com/office/drawing/2014/main" id="{8EE8F904-8F65-4CC7-A7D6-9CC80935D11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Plassholder for notater 2">
            <a:extLst>
              <a:ext uri="{FF2B5EF4-FFF2-40B4-BE49-F238E27FC236}">
                <a16:creationId xmlns:a16="http://schemas.microsoft.com/office/drawing/2014/main" id="{D05F2567-B31E-402F-AB57-BF7286C1571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457200" indent="-457200" eaLnBrk="1" hangingPunct="1">
              <a:spcBef>
                <a:spcPct val="0"/>
              </a:spcBef>
              <a:buFontTx/>
              <a:buChar char="•"/>
            </a:pPr>
            <a:r>
              <a:rPr lang="en-US" altLang="nb-NO">
                <a:latin typeface="Arial" panose="020B0604020202020204" pitchFamily="34" charset="0"/>
                <a:cs typeface="Arial" panose="020B0604020202020204" pitchFamily="34" charset="0"/>
              </a:rPr>
              <a:t>Choose banner for top of page</a:t>
            </a:r>
            <a:br>
              <a:rPr lang="en-US" altLang="nb-NO">
                <a:latin typeface="Arial" panose="020B0604020202020204" pitchFamily="34" charset="0"/>
                <a:cs typeface="Arial" panose="020B0604020202020204" pitchFamily="34" charset="0"/>
              </a:rPr>
            </a:br>
            <a:r>
              <a:rPr lang="en-US" altLang="nb-NO">
                <a:latin typeface="Arial" panose="020B0604020202020204" pitchFamily="34" charset="0"/>
                <a:cs typeface="Arial" panose="020B0604020202020204" pitchFamily="34" charset="0"/>
              </a:rPr>
              <a:t>(French, English or bilingual)</a:t>
            </a:r>
          </a:p>
          <a:p>
            <a:pPr marL="457200" indent="-457200" eaLnBrk="1" hangingPunct="1">
              <a:spcBef>
                <a:spcPct val="0"/>
              </a:spcBef>
              <a:buFontTx/>
              <a:buChar char="•"/>
            </a:pPr>
            <a:r>
              <a:rPr lang="en-US" altLang="nb-NO">
                <a:latin typeface="Arial" panose="020B0604020202020204" pitchFamily="34" charset="0"/>
                <a:cs typeface="Arial" panose="020B0604020202020204" pitchFamily="34" charset="0"/>
              </a:rPr>
              <a:t>Start each line with a capital</a:t>
            </a:r>
          </a:p>
          <a:p>
            <a:pPr marL="457200" indent="-457200" eaLnBrk="1" hangingPunct="1">
              <a:spcBef>
                <a:spcPct val="0"/>
              </a:spcBef>
              <a:buFontTx/>
              <a:buChar char="•"/>
            </a:pPr>
            <a:r>
              <a:rPr lang="en-US" altLang="nb-NO">
                <a:latin typeface="Arial" panose="020B0604020202020204" pitchFamily="34" charset="0"/>
                <a:cs typeface="Arial" panose="020B0604020202020204" pitchFamily="34" charset="0"/>
              </a:rPr>
              <a:t>Space out lines of text</a:t>
            </a:r>
          </a:p>
          <a:p>
            <a:pPr marL="457200" indent="-457200" eaLnBrk="1" hangingPunct="1">
              <a:spcBef>
                <a:spcPct val="0"/>
              </a:spcBef>
              <a:buFontTx/>
              <a:buChar char="•"/>
            </a:pPr>
            <a:r>
              <a:rPr lang="en-US" altLang="nb-NO">
                <a:latin typeface="Arial" panose="020B0604020202020204" pitchFamily="34" charset="0"/>
                <a:cs typeface="Arial" panose="020B0604020202020204" pitchFamily="34" charset="0"/>
              </a:rPr>
              <a:t>Use lists and key words rather than phrases</a:t>
            </a:r>
          </a:p>
          <a:p>
            <a:pPr marL="457200" indent="-457200" eaLnBrk="1" hangingPunct="1">
              <a:spcBef>
                <a:spcPct val="0"/>
              </a:spcBef>
              <a:buFontTx/>
              <a:buChar char="•"/>
            </a:pPr>
            <a:endParaRPr lang="en-US" altLang="nb-NO">
              <a:latin typeface="Arial" panose="020B0604020202020204" pitchFamily="34" charset="0"/>
              <a:cs typeface="Arial" panose="020B0604020202020204" pitchFamily="34" charset="0"/>
            </a:endParaRPr>
          </a:p>
          <a:p>
            <a:pPr marL="457200" indent="-457200" eaLnBrk="1" hangingPunct="1">
              <a:spcBef>
                <a:spcPct val="0"/>
              </a:spcBef>
              <a:buFontTx/>
              <a:buChar char="•"/>
            </a:pPr>
            <a:endParaRPr lang="en-US" altLang="nb-NO">
              <a:latin typeface="Arial" panose="020B0604020202020204" pitchFamily="34" charset="0"/>
              <a:cs typeface="Arial" panose="020B0604020202020204" pitchFamily="34" charset="0"/>
            </a:endParaRPr>
          </a:p>
        </p:txBody>
      </p:sp>
      <p:sp>
        <p:nvSpPr>
          <p:cNvPr id="10244" name="Plassholder for lysbildenummer 3">
            <a:extLst>
              <a:ext uri="{FF2B5EF4-FFF2-40B4-BE49-F238E27FC236}">
                <a16:creationId xmlns:a16="http://schemas.microsoft.com/office/drawing/2014/main" id="{A41420A9-FD3A-4725-A72E-42848095E3B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07835650-54DB-4A4A-84A6-38AC9AD9B289}" type="slidenum">
              <a:rPr lang="fr-FR" altLang="fr-FR" smtClean="0"/>
              <a:pPr/>
              <a:t>1</a:t>
            </a:fld>
            <a:endParaRPr lang="fr-FR" alt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Plassholder for lysbilde 1">
            <a:extLst>
              <a:ext uri="{FF2B5EF4-FFF2-40B4-BE49-F238E27FC236}">
                <a16:creationId xmlns:a16="http://schemas.microsoft.com/office/drawing/2014/main" id="{065EBF2F-B98A-4953-BE54-DD4834B3A42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Plassholder for notater 2">
            <a:extLst>
              <a:ext uri="{FF2B5EF4-FFF2-40B4-BE49-F238E27FC236}">
                <a16:creationId xmlns:a16="http://schemas.microsoft.com/office/drawing/2014/main" id="{E7BBFB82-7DA5-4518-9EC1-5EDE96805DF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fr-FR" dirty="0"/>
              <a:t>Message form </a:t>
            </a:r>
            <a:r>
              <a:rPr lang="en-US" altLang="fr-FR" dirty="0" err="1"/>
              <a:t>GoE</a:t>
            </a:r>
            <a:r>
              <a:rPr lang="en-US" altLang="fr-FR" dirty="0"/>
              <a:t>: ….  The issues on reporting on Res. No. 8 are complex and really needs further consideration.</a:t>
            </a:r>
            <a:endParaRPr lang="nb-NO" altLang="fr-FR" dirty="0"/>
          </a:p>
        </p:txBody>
      </p:sp>
      <p:sp>
        <p:nvSpPr>
          <p:cNvPr id="12292" name="Plassholder for lysbildenummer 3">
            <a:extLst>
              <a:ext uri="{FF2B5EF4-FFF2-40B4-BE49-F238E27FC236}">
                <a16:creationId xmlns:a16="http://schemas.microsoft.com/office/drawing/2014/main" id="{64B34D69-278B-4A58-A4D2-971AA2B70A6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79A6036D-51DC-49F8-882E-493EAFC08F8C}" type="slidenum">
              <a:rPr lang="fr-FR" altLang="fr-FR" smtClean="0"/>
              <a:pPr/>
              <a:t>2</a:t>
            </a:fld>
            <a:endParaRPr lang="fr-FR" alt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Plassholder for lysbilde 1">
            <a:extLst>
              <a:ext uri="{FF2B5EF4-FFF2-40B4-BE49-F238E27FC236}">
                <a16:creationId xmlns:a16="http://schemas.microsoft.com/office/drawing/2014/main" id="{97B1047F-2554-4DE8-AFFF-C644AA97E61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Plassholder for notater 2">
            <a:extLst>
              <a:ext uri="{FF2B5EF4-FFF2-40B4-BE49-F238E27FC236}">
                <a16:creationId xmlns:a16="http://schemas.microsoft.com/office/drawing/2014/main" id="{787A66F7-BBC5-4C49-89F5-4255B82B26D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fr-FR" dirty="0"/>
              <a:t>…the Secretariat will come back to this item under item 5.8.1. a</a:t>
            </a:r>
          </a:p>
          <a:p>
            <a:endParaRPr lang="en-US" altLang="fr-FR" dirty="0"/>
          </a:p>
          <a:p>
            <a:r>
              <a:rPr lang="en-US" altLang="fr-FR" dirty="0"/>
              <a:t>Message form </a:t>
            </a:r>
            <a:r>
              <a:rPr lang="en-US" altLang="fr-FR" dirty="0" err="1"/>
              <a:t>GoE</a:t>
            </a:r>
            <a:r>
              <a:rPr lang="en-US" altLang="fr-FR" dirty="0"/>
              <a:t>: ….</a:t>
            </a:r>
          </a:p>
          <a:p>
            <a:r>
              <a:rPr lang="en-US" altLang="fr-FR" dirty="0"/>
              <a:t>It is very important to clarify the </a:t>
            </a:r>
            <a:r>
              <a:rPr lang="en-US" altLang="fr-FR" b="1" dirty="0"/>
              <a:t>obligations</a:t>
            </a:r>
            <a:r>
              <a:rPr lang="en-US" altLang="fr-FR" dirty="0"/>
              <a:t> of non-EU Contracting Parties to the Bern Convention, with regard to the conservation of Emerald Network sites.</a:t>
            </a:r>
          </a:p>
          <a:p>
            <a:r>
              <a:rPr lang="en-US" altLang="fr-FR" dirty="0"/>
              <a:t>It effects the individual Parties </a:t>
            </a:r>
            <a:r>
              <a:rPr lang="en-US" altLang="fr-FR" b="1" dirty="0"/>
              <a:t>ability</a:t>
            </a:r>
            <a:r>
              <a:rPr lang="en-US" altLang="fr-FR" dirty="0"/>
              <a:t> to implement the Emerald Network on their territories.</a:t>
            </a:r>
          </a:p>
          <a:p>
            <a:r>
              <a:rPr lang="en-US" altLang="fr-FR" dirty="0"/>
              <a:t>A clear </a:t>
            </a:r>
            <a:r>
              <a:rPr lang="en-US" altLang="fr-FR" b="1" dirty="0"/>
              <a:t>understanding</a:t>
            </a:r>
            <a:r>
              <a:rPr lang="en-US" altLang="fr-FR" dirty="0"/>
              <a:t> of the legal obligations is crucial to develop a coherent network of sites to protect species and habitats across pan-Europe.</a:t>
            </a:r>
          </a:p>
          <a:p>
            <a:endParaRPr lang="nb-NO" altLang="fr-FR" dirty="0"/>
          </a:p>
        </p:txBody>
      </p:sp>
      <p:sp>
        <p:nvSpPr>
          <p:cNvPr id="14340" name="Plassholder for lysbildenummer 3">
            <a:extLst>
              <a:ext uri="{FF2B5EF4-FFF2-40B4-BE49-F238E27FC236}">
                <a16:creationId xmlns:a16="http://schemas.microsoft.com/office/drawing/2014/main" id="{686A1BB8-926F-437F-9088-F54F7E93D9B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6C38949F-33D5-4F37-815E-ADE540404BEE}" type="slidenum">
              <a:rPr lang="fr-FR" altLang="fr-FR" smtClean="0"/>
              <a:pPr/>
              <a:t>3</a:t>
            </a:fld>
            <a:endParaRPr lang="fr-FR" alt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Plassholder for lysbilde 1">
            <a:extLst>
              <a:ext uri="{FF2B5EF4-FFF2-40B4-BE49-F238E27FC236}">
                <a16:creationId xmlns:a16="http://schemas.microsoft.com/office/drawing/2014/main" id="{7FA6ED4E-2FAB-4C7D-B747-A2189E72BE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Plassholder for notater 2">
            <a:extLst>
              <a:ext uri="{FF2B5EF4-FFF2-40B4-BE49-F238E27FC236}">
                <a16:creationId xmlns:a16="http://schemas.microsoft.com/office/drawing/2014/main" id="{10D589B1-5161-400F-9335-E0C165D4885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fr-FR" dirty="0"/>
          </a:p>
          <a:p>
            <a:r>
              <a:rPr lang="en-US" altLang="fr-FR" dirty="0"/>
              <a:t>Invite the SC to Welcome….</a:t>
            </a:r>
          </a:p>
          <a:p>
            <a:r>
              <a:rPr lang="en-US" altLang="fr-FR" dirty="0"/>
              <a:t>The national summary dashboards will be detailed under agenda item 5.9</a:t>
            </a:r>
          </a:p>
          <a:p>
            <a:r>
              <a:rPr lang="en-US" altLang="fr-FR" dirty="0"/>
              <a:t>The Barometer and the recent developments of the IT tools will be presented under item 5.8.1.b</a:t>
            </a:r>
          </a:p>
          <a:p>
            <a:endParaRPr lang="en-US" altLang="fr-FR" dirty="0"/>
          </a:p>
          <a:p>
            <a:r>
              <a:rPr lang="en-US" altLang="fr-FR" dirty="0"/>
              <a:t>Message form </a:t>
            </a:r>
            <a:r>
              <a:rPr lang="en-US" altLang="fr-FR" dirty="0" err="1"/>
              <a:t>GoE</a:t>
            </a:r>
            <a:r>
              <a:rPr lang="en-US" altLang="fr-FR" dirty="0"/>
              <a:t>: these developments are very important to create </a:t>
            </a:r>
            <a:r>
              <a:rPr lang="en-US" altLang="fr-FR" b="1" dirty="0"/>
              <a:t>awareness</a:t>
            </a:r>
            <a:r>
              <a:rPr lang="en-US" altLang="fr-FR" dirty="0"/>
              <a:t> of the Bern convention, what we do and our </a:t>
            </a:r>
            <a:r>
              <a:rPr lang="en-US" altLang="fr-FR" b="1" dirty="0"/>
              <a:t>achievements</a:t>
            </a:r>
          </a:p>
          <a:p>
            <a:endParaRPr lang="en-US" altLang="fr-FR" dirty="0"/>
          </a:p>
          <a:p>
            <a:endParaRPr lang="nb-NO" altLang="fr-FR" dirty="0"/>
          </a:p>
        </p:txBody>
      </p:sp>
      <p:sp>
        <p:nvSpPr>
          <p:cNvPr id="16388" name="Plassholder for lysbildenummer 3">
            <a:extLst>
              <a:ext uri="{FF2B5EF4-FFF2-40B4-BE49-F238E27FC236}">
                <a16:creationId xmlns:a16="http://schemas.microsoft.com/office/drawing/2014/main" id="{C4ADB6B5-4731-474F-B643-A34B334B932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492BA890-5C2C-4C1C-9FBE-1B7ADE938E6A}" type="slidenum">
              <a:rPr lang="fr-FR" altLang="fr-FR" smtClean="0"/>
              <a:pPr/>
              <a:t>4</a:t>
            </a:fld>
            <a:endParaRPr lang="fr-FR" alt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Plassholder for lysbilde 1">
            <a:extLst>
              <a:ext uri="{FF2B5EF4-FFF2-40B4-BE49-F238E27FC236}">
                <a16:creationId xmlns:a16="http://schemas.microsoft.com/office/drawing/2014/main" id="{8EA6B0DE-717F-4B91-BDED-F2569FCC4BB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Plassholder for notater 2">
            <a:extLst>
              <a:ext uri="{FF2B5EF4-FFF2-40B4-BE49-F238E27FC236}">
                <a16:creationId xmlns:a16="http://schemas.microsoft.com/office/drawing/2014/main" id="{2CBE2A5B-050E-4402-8DB5-9AEF634C87B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 typeface="Arial" panose="020B0604020202020204" pitchFamily="34" charset="0"/>
              <a:buChar char="•"/>
            </a:pPr>
            <a:r>
              <a:rPr lang="en-US" altLang="fr-FR" b="1" dirty="0"/>
              <a:t>Welcome</a:t>
            </a:r>
            <a:r>
              <a:rPr lang="en-US" altLang="fr-FR" dirty="0"/>
              <a:t> the IPA… and </a:t>
            </a:r>
            <a:r>
              <a:rPr lang="en-US" altLang="fr-FR" b="1" dirty="0"/>
              <a:t>thank</a:t>
            </a:r>
            <a:r>
              <a:rPr lang="en-US" altLang="fr-FR" dirty="0"/>
              <a:t> the European Commission and the European Environment Agency for their financial and technical support;</a:t>
            </a:r>
          </a:p>
          <a:p>
            <a:pPr marL="171450" indent="-171450">
              <a:buFont typeface="Arial" panose="020B0604020202020204" pitchFamily="34" charset="0"/>
              <a:buChar char="•"/>
            </a:pPr>
            <a:r>
              <a:rPr lang="en-US" altLang="fr-FR" dirty="0"/>
              <a:t>Congratulate the authorities of Belarus…. </a:t>
            </a:r>
          </a:p>
          <a:p>
            <a:pPr marL="171450" indent="-171450">
              <a:buFont typeface="Arial" panose="020B0604020202020204" pitchFamily="34" charset="0"/>
              <a:buChar char="•"/>
            </a:pPr>
            <a:r>
              <a:rPr lang="en-US" altLang="fr-FR" dirty="0"/>
              <a:t>Take note of the bilateral..</a:t>
            </a:r>
          </a:p>
          <a:p>
            <a:pPr marL="171450" indent="-171450">
              <a:buFont typeface="Arial" panose="020B0604020202020204" pitchFamily="34" charset="0"/>
              <a:buChar char="•"/>
            </a:pPr>
            <a:r>
              <a:rPr lang="en-US" altLang="fr-FR" dirty="0"/>
              <a:t>Welcome the adoption….</a:t>
            </a:r>
          </a:p>
          <a:p>
            <a:endParaRPr lang="en-US" altLang="fr-FR" dirty="0"/>
          </a:p>
          <a:p>
            <a:endParaRPr lang="en-US" altLang="fr-FR" dirty="0"/>
          </a:p>
          <a:p>
            <a:r>
              <a:rPr lang="en-US" altLang="fr-FR" dirty="0"/>
              <a:t>Message form </a:t>
            </a:r>
            <a:r>
              <a:rPr lang="en-US" altLang="fr-FR" dirty="0" err="1"/>
              <a:t>GoE</a:t>
            </a:r>
            <a:r>
              <a:rPr lang="en-US" altLang="fr-FR" dirty="0"/>
              <a:t>: …these achievements demonstrate that the Bern convention is an </a:t>
            </a:r>
            <a:r>
              <a:rPr lang="en-US" altLang="fr-FR" b="1" dirty="0"/>
              <a:t>active</a:t>
            </a:r>
            <a:r>
              <a:rPr lang="en-US" altLang="fr-FR" dirty="0"/>
              <a:t> international agreement, able to deliver </a:t>
            </a:r>
            <a:r>
              <a:rPr lang="en-US" altLang="fr-FR" b="1" dirty="0"/>
              <a:t>vital</a:t>
            </a:r>
            <a:r>
              <a:rPr lang="en-US" altLang="fr-FR" dirty="0"/>
              <a:t> results</a:t>
            </a:r>
            <a:endParaRPr lang="nb-NO" altLang="fr-FR" dirty="0"/>
          </a:p>
        </p:txBody>
      </p:sp>
      <p:sp>
        <p:nvSpPr>
          <p:cNvPr id="18436" name="Plassholder for lysbildenummer 3">
            <a:extLst>
              <a:ext uri="{FF2B5EF4-FFF2-40B4-BE49-F238E27FC236}">
                <a16:creationId xmlns:a16="http://schemas.microsoft.com/office/drawing/2014/main" id="{BE117D32-8380-4A6B-B00B-0D6904EE82D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D3ACA28-30F3-4ABB-98EE-1FEB71465FCE}" type="slidenum">
              <a:rPr lang="fr-FR" altLang="fr-FR" smtClean="0"/>
              <a:pPr/>
              <a:t>5</a:t>
            </a:fld>
            <a:endParaRPr lang="fr-FR" altLang="fr-FR"/>
          </a:p>
        </p:txBody>
      </p:sp>
    </p:spTree>
    <p:extLst>
      <p:ext uri="{BB962C8B-B14F-4D97-AF65-F5344CB8AC3E}">
        <p14:creationId xmlns:p14="http://schemas.microsoft.com/office/powerpoint/2010/main" val="2424994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2" name="Espace réservé du numéro de diapositive 5">
            <a:extLst>
              <a:ext uri="{FF2B5EF4-FFF2-40B4-BE49-F238E27FC236}">
                <a16:creationId xmlns:a16="http://schemas.microsoft.com/office/drawing/2014/main" id="{01AEA6E8-79CD-4E8D-96C9-14224B8B812A}"/>
              </a:ext>
            </a:extLst>
          </p:cNvPr>
          <p:cNvSpPr>
            <a:spLocks noGrp="1"/>
          </p:cNvSpPr>
          <p:nvPr>
            <p:ph type="sldNum" sz="quarter" idx="10"/>
          </p:nvPr>
        </p:nvSpPr>
        <p:spPr/>
        <p:txBody>
          <a:bodyPr/>
          <a:lstStyle>
            <a:lvl1pPr>
              <a:defRPr/>
            </a:lvl1pPr>
          </a:lstStyle>
          <a:p>
            <a:pPr>
              <a:defRPr/>
            </a:pPr>
            <a:fld id="{E2E633BA-161F-433F-85E9-46A3E4B07F7A}" type="slidenum">
              <a:rPr lang="fr-FR" altLang="fr-FR"/>
              <a:pPr>
                <a:defRPr/>
              </a:pPr>
              <a:t>‹#›</a:t>
            </a:fld>
            <a:endParaRPr lang="fr-FR" altLang="fr-FR"/>
          </a:p>
        </p:txBody>
      </p:sp>
    </p:spTree>
    <p:extLst>
      <p:ext uri="{BB962C8B-B14F-4D97-AF65-F5344CB8AC3E}">
        <p14:creationId xmlns:p14="http://schemas.microsoft.com/office/powerpoint/2010/main" val="3115007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6" name="Espace réservé du texte 2"/>
          <p:cNvSpPr>
            <a:spLocks noGrp="1"/>
          </p:cNvSpPr>
          <p:nvPr>
            <p:ph idx="1"/>
          </p:nvPr>
        </p:nvSpPr>
        <p:spPr>
          <a:xfrm>
            <a:off x="457200" y="1600200"/>
            <a:ext cx="8229600" cy="4525963"/>
          </a:xfrm>
          <a:prstGeom prst="rect">
            <a:avLst/>
          </a:prstGeom>
        </p:spPr>
        <p:txBody>
          <a:bodyPr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3" name="Espace réservé de la date 3">
            <a:extLst>
              <a:ext uri="{FF2B5EF4-FFF2-40B4-BE49-F238E27FC236}">
                <a16:creationId xmlns:a16="http://schemas.microsoft.com/office/drawing/2014/main" id="{17538AA3-C703-4D6D-8A5E-CD220ED4E54F}"/>
              </a:ext>
            </a:extLst>
          </p:cNvPr>
          <p:cNvSpPr>
            <a:spLocks noGrp="1"/>
          </p:cNvSpPr>
          <p:nvPr>
            <p:ph type="dt" sz="half" idx="10"/>
          </p:nvPr>
        </p:nvSpPr>
        <p:spPr/>
        <p:txBody>
          <a:bodyPr/>
          <a:lstStyle>
            <a:lvl1pPr>
              <a:defRPr/>
            </a:lvl1pPr>
          </a:lstStyle>
          <a:p>
            <a:pPr>
              <a:defRPr/>
            </a:pPr>
            <a:fld id="{2BA42942-F45B-4681-8AAD-460F6B92AE95}" type="datetime1">
              <a:rPr lang="fr-FR"/>
              <a:pPr>
                <a:defRPr/>
              </a:pPr>
              <a:t>24/11/2021</a:t>
            </a:fld>
            <a:endParaRPr lang="fr-FR" dirty="0"/>
          </a:p>
        </p:txBody>
      </p:sp>
      <p:sp>
        <p:nvSpPr>
          <p:cNvPr id="4" name="Espace réservé du numéro de diapositive 5">
            <a:extLst>
              <a:ext uri="{FF2B5EF4-FFF2-40B4-BE49-F238E27FC236}">
                <a16:creationId xmlns:a16="http://schemas.microsoft.com/office/drawing/2014/main" id="{5699361E-7A41-40B2-8FCE-92166E9EE956}"/>
              </a:ext>
            </a:extLst>
          </p:cNvPr>
          <p:cNvSpPr>
            <a:spLocks noGrp="1"/>
          </p:cNvSpPr>
          <p:nvPr>
            <p:ph type="sldNum" sz="quarter" idx="11"/>
          </p:nvPr>
        </p:nvSpPr>
        <p:spPr/>
        <p:txBody>
          <a:bodyPr/>
          <a:lstStyle>
            <a:lvl1pPr>
              <a:defRPr/>
            </a:lvl1pPr>
          </a:lstStyle>
          <a:p>
            <a:pPr>
              <a:defRPr/>
            </a:pPr>
            <a:fld id="{3FE600ED-B53B-476A-AEDF-14857B9431A3}" type="slidenum">
              <a:rPr lang="fr-FR" altLang="fr-FR"/>
              <a:pPr>
                <a:defRPr/>
              </a:pPr>
              <a:t>‹#›</a:t>
            </a:fld>
            <a:endParaRPr lang="fr-FR" altLang="fr-FR"/>
          </a:p>
        </p:txBody>
      </p:sp>
    </p:spTree>
    <p:extLst>
      <p:ext uri="{BB962C8B-B14F-4D97-AF65-F5344CB8AC3E}">
        <p14:creationId xmlns:p14="http://schemas.microsoft.com/office/powerpoint/2010/main" val="2627486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6" name="Espace réservé du texte 2"/>
          <p:cNvSpPr>
            <a:spLocks noGrp="1"/>
          </p:cNvSpPr>
          <p:nvPr>
            <p:ph idx="1"/>
          </p:nvPr>
        </p:nvSpPr>
        <p:spPr>
          <a:xfrm>
            <a:off x="457200" y="1600200"/>
            <a:ext cx="8229600" cy="4525963"/>
          </a:xfrm>
          <a:prstGeom prst="rect">
            <a:avLst/>
          </a:prstGeom>
        </p:spPr>
        <p:txBody>
          <a:bodyPr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3" name="Espace réservé de la date 3">
            <a:extLst>
              <a:ext uri="{FF2B5EF4-FFF2-40B4-BE49-F238E27FC236}">
                <a16:creationId xmlns:a16="http://schemas.microsoft.com/office/drawing/2014/main" id="{39D2DFA5-529B-4058-9E3A-784CC1B98F1B}"/>
              </a:ext>
            </a:extLst>
          </p:cNvPr>
          <p:cNvSpPr>
            <a:spLocks noGrp="1"/>
          </p:cNvSpPr>
          <p:nvPr>
            <p:ph type="dt" sz="half" idx="10"/>
          </p:nvPr>
        </p:nvSpPr>
        <p:spPr/>
        <p:txBody>
          <a:bodyPr/>
          <a:lstStyle>
            <a:lvl1pPr algn="l">
              <a:defRPr sz="1000">
                <a:solidFill>
                  <a:schemeClr val="tx1">
                    <a:tint val="75000"/>
                  </a:schemeClr>
                </a:solidFill>
                <a:latin typeface="Century Gothic" charset="0"/>
                <a:ea typeface="Century Gothic" charset="0"/>
                <a:cs typeface="Century Gothic" charset="0"/>
              </a:defRPr>
            </a:lvl1pPr>
          </a:lstStyle>
          <a:p>
            <a:pPr>
              <a:defRPr/>
            </a:pPr>
            <a:fld id="{87906FE7-CA3B-403E-BDF5-C9086D9494EA}" type="datetime1">
              <a:rPr lang="fr-FR"/>
              <a:pPr>
                <a:defRPr/>
              </a:pPr>
              <a:t>24/11/2021</a:t>
            </a:fld>
            <a:endParaRPr lang="fr-FR" dirty="0"/>
          </a:p>
        </p:txBody>
      </p:sp>
      <p:sp>
        <p:nvSpPr>
          <p:cNvPr id="4" name="Espace réservé du numéro de diapositive 5">
            <a:extLst>
              <a:ext uri="{FF2B5EF4-FFF2-40B4-BE49-F238E27FC236}">
                <a16:creationId xmlns:a16="http://schemas.microsoft.com/office/drawing/2014/main" id="{0C09A21F-86AC-4934-9AA5-2CB66FFA1B83}"/>
              </a:ext>
            </a:extLst>
          </p:cNvPr>
          <p:cNvSpPr>
            <a:spLocks noGrp="1"/>
          </p:cNvSpPr>
          <p:nvPr>
            <p:ph type="sldNum" sz="quarter" idx="11"/>
          </p:nvPr>
        </p:nvSpPr>
        <p:spPr/>
        <p:txBody>
          <a:bodyPr/>
          <a:lstStyle>
            <a:lvl1pPr>
              <a:defRPr/>
            </a:lvl1pPr>
          </a:lstStyle>
          <a:p>
            <a:pPr>
              <a:defRPr/>
            </a:pPr>
            <a:fld id="{38F6DE85-0533-452A-AEDD-D1B24F70B0E8}" type="slidenum">
              <a:rPr lang="fr-FR" altLang="fr-FR"/>
              <a:pPr>
                <a:defRPr/>
              </a:pPr>
              <a:t>‹#›</a:t>
            </a:fld>
            <a:endParaRPr lang="fr-FR" altLang="fr-FR"/>
          </a:p>
        </p:txBody>
      </p:sp>
    </p:spTree>
    <p:extLst>
      <p:ext uri="{BB962C8B-B14F-4D97-AF65-F5344CB8AC3E}">
        <p14:creationId xmlns:p14="http://schemas.microsoft.com/office/powerpoint/2010/main" val="463742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3EABE87C-404A-41AB-AB3B-EB88CFD5D0E4}"/>
              </a:ext>
            </a:extLst>
          </p:cNvPr>
          <p:cNvSpPr>
            <a:spLocks noGrp="1"/>
          </p:cNvSpPr>
          <p:nvPr>
            <p:ph type="dt" sz="half" idx="10"/>
          </p:nvPr>
        </p:nvSpPr>
        <p:spPr/>
        <p:txBody>
          <a:bodyPr/>
          <a:lstStyle>
            <a:lvl1pPr algn="l">
              <a:defRPr sz="1000">
                <a:solidFill>
                  <a:schemeClr val="tx1">
                    <a:tint val="75000"/>
                  </a:schemeClr>
                </a:solidFill>
                <a:latin typeface="Arial Narrow" charset="0"/>
                <a:ea typeface="Arial Narrow" charset="0"/>
                <a:cs typeface="Arial Narrow" charset="0"/>
              </a:defRPr>
            </a:lvl1pPr>
          </a:lstStyle>
          <a:p>
            <a:pPr>
              <a:defRPr/>
            </a:pPr>
            <a:fld id="{73C57292-121D-43D5-A1AF-411A84321207}" type="datetime1">
              <a:rPr lang="fr-FR"/>
              <a:pPr>
                <a:defRPr/>
              </a:pPr>
              <a:t>24/11/2021</a:t>
            </a:fld>
            <a:endParaRPr lang="fr-FR" dirty="0"/>
          </a:p>
        </p:txBody>
      </p:sp>
      <p:sp>
        <p:nvSpPr>
          <p:cNvPr id="3" name="Espace réservé du numéro de diapositive 5">
            <a:extLst>
              <a:ext uri="{FF2B5EF4-FFF2-40B4-BE49-F238E27FC236}">
                <a16:creationId xmlns:a16="http://schemas.microsoft.com/office/drawing/2014/main" id="{A6C28BEE-68D7-49D1-838F-1E90FAF38031}"/>
              </a:ext>
            </a:extLst>
          </p:cNvPr>
          <p:cNvSpPr>
            <a:spLocks noGrp="1"/>
          </p:cNvSpPr>
          <p:nvPr>
            <p:ph type="sldNum" sz="quarter" idx="11"/>
          </p:nvPr>
        </p:nvSpPr>
        <p:spPr/>
        <p:txBody>
          <a:bodyPr/>
          <a:lstStyle>
            <a:lvl1pPr>
              <a:defRPr/>
            </a:lvl1pPr>
          </a:lstStyle>
          <a:p>
            <a:pPr>
              <a:defRPr/>
            </a:pPr>
            <a:fld id="{A535A233-BE50-4A27-8E08-2A5D5910E200}" type="slidenum">
              <a:rPr lang="fr-FR" altLang="fr-FR"/>
              <a:pPr>
                <a:defRPr/>
              </a:pPr>
              <a:t>‹#›</a:t>
            </a:fld>
            <a:endParaRPr lang="fr-FR" altLang="fr-FR"/>
          </a:p>
        </p:txBody>
      </p:sp>
    </p:spTree>
    <p:extLst>
      <p:ext uri="{BB962C8B-B14F-4D97-AF65-F5344CB8AC3E}">
        <p14:creationId xmlns:p14="http://schemas.microsoft.com/office/powerpoint/2010/main" val="18645761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id="{4E12A5D8-B86F-4DFA-9B37-E6F96095504F}"/>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Arial Narrow" panose="020B0606020202030204" pitchFamily="34" charset="0"/>
              </a:defRPr>
            </a:lvl1pPr>
          </a:lstStyle>
          <a:p>
            <a:pPr>
              <a:defRPr/>
            </a:pPr>
            <a:fld id="{BD761DF0-673C-42AA-8B03-A6E87E26DDE9}" type="slidenum">
              <a:rPr lang="fr-FR" altLang="fr-FR"/>
              <a:pPr>
                <a:defRPr/>
              </a:pPr>
              <a:t>‹#›</a:t>
            </a:fld>
            <a:endParaRPr lang="fr-FR" altLang="fr-FR"/>
          </a:p>
        </p:txBody>
      </p:sp>
    </p:spTree>
  </p:cSld>
  <p:clrMap bg1="lt1" tx1="dk1" bg2="lt2" tx2="dk2" accent1="accent1" accent2="accent2" accent3="accent3" accent4="accent4" accent5="accent5" accent6="accent6" hlink="hlink" folHlink="folHlink"/>
  <p:sldLayoutIdLst>
    <p:sldLayoutId id="2147483746" r:id="rId1"/>
  </p:sldLayoutIdLst>
  <p:hf hdr="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anose="020F0502020204030204" pitchFamily="34" charset="0"/>
        </a:defRPr>
      </a:lvl2pPr>
      <a:lvl3pPr algn="ctr" defTabSz="457200" rtl="0" eaLnBrk="0" fontAlgn="base" hangingPunct="0">
        <a:spcBef>
          <a:spcPct val="0"/>
        </a:spcBef>
        <a:spcAft>
          <a:spcPct val="0"/>
        </a:spcAft>
        <a:defRPr sz="4400">
          <a:solidFill>
            <a:schemeClr val="tx1"/>
          </a:solidFill>
          <a:latin typeface="Calibri" panose="020F0502020204030204" pitchFamily="34" charset="0"/>
        </a:defRPr>
      </a:lvl3pPr>
      <a:lvl4pPr algn="ctr" defTabSz="457200" rtl="0" eaLnBrk="0" fontAlgn="base" hangingPunct="0">
        <a:spcBef>
          <a:spcPct val="0"/>
        </a:spcBef>
        <a:spcAft>
          <a:spcPct val="0"/>
        </a:spcAft>
        <a:defRPr sz="4400">
          <a:solidFill>
            <a:schemeClr val="tx1"/>
          </a:solidFill>
          <a:latin typeface="Calibri" panose="020F0502020204030204" pitchFamily="34" charset="0"/>
        </a:defRPr>
      </a:lvl4pPr>
      <a:lvl5pPr algn="ctr" defTabSz="457200" rtl="0" eaLnBrk="0" fontAlgn="base" hangingPunct="0">
        <a:spcBef>
          <a:spcPct val="0"/>
        </a:spcBef>
        <a:spcAft>
          <a:spcPct val="0"/>
        </a:spcAft>
        <a:defRPr sz="4400">
          <a:solidFill>
            <a:schemeClr val="tx1"/>
          </a:solidFill>
          <a:latin typeface="Calibri" panose="020F0502020204030204" pitchFamily="34" charset="0"/>
        </a:defRPr>
      </a:lvl5pPr>
      <a:lvl6pPr marL="457200" algn="ctr" defTabSz="457200" rtl="0" fontAlgn="base">
        <a:spcBef>
          <a:spcPct val="0"/>
        </a:spcBef>
        <a:spcAft>
          <a:spcPct val="0"/>
        </a:spcAft>
        <a:defRPr sz="4400">
          <a:solidFill>
            <a:schemeClr val="tx1"/>
          </a:solidFill>
          <a:latin typeface="Calibri" panose="020F0502020204030204" pitchFamily="34" charset="0"/>
        </a:defRPr>
      </a:lvl6pPr>
      <a:lvl7pPr marL="914400" algn="ctr" defTabSz="457200" rtl="0" fontAlgn="base">
        <a:spcBef>
          <a:spcPct val="0"/>
        </a:spcBef>
        <a:spcAft>
          <a:spcPct val="0"/>
        </a:spcAft>
        <a:defRPr sz="4400">
          <a:solidFill>
            <a:schemeClr val="tx1"/>
          </a:solidFill>
          <a:latin typeface="Calibri" panose="020F0502020204030204" pitchFamily="34" charset="0"/>
        </a:defRPr>
      </a:lvl7pPr>
      <a:lvl8pPr marL="1371600" algn="ctr" defTabSz="457200" rtl="0" fontAlgn="base">
        <a:spcBef>
          <a:spcPct val="0"/>
        </a:spcBef>
        <a:spcAft>
          <a:spcPct val="0"/>
        </a:spcAft>
        <a:defRPr sz="4400">
          <a:solidFill>
            <a:schemeClr val="tx1"/>
          </a:solidFill>
          <a:latin typeface="Calibri" panose="020F0502020204030204" pitchFamily="34" charset="0"/>
        </a:defRPr>
      </a:lvl8pPr>
      <a:lvl9pPr marL="1828800" algn="ctr" defTabSz="457200"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50" name="Espace réservé du texte 2">
            <a:extLst>
              <a:ext uri="{FF2B5EF4-FFF2-40B4-BE49-F238E27FC236}">
                <a16:creationId xmlns:a16="http://schemas.microsoft.com/office/drawing/2014/main" id="{B97ED93F-FB5B-45CF-B639-312681686CF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6" name="Espace réservé de la date 3">
            <a:extLst>
              <a:ext uri="{FF2B5EF4-FFF2-40B4-BE49-F238E27FC236}">
                <a16:creationId xmlns:a16="http://schemas.microsoft.com/office/drawing/2014/main" id="{EE9CEEFF-01D9-4E48-8DD3-AFDFE0BC5B82}"/>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Arial Narrow" charset="0"/>
                <a:ea typeface="Arial Narrow" charset="0"/>
                <a:cs typeface="Arial Narrow" charset="0"/>
              </a:defRPr>
            </a:lvl1pPr>
          </a:lstStyle>
          <a:p>
            <a:pPr>
              <a:defRPr/>
            </a:pPr>
            <a:fld id="{A353BB69-D4E0-4939-A74C-18984FB78900}" type="datetime1">
              <a:rPr lang="fr-FR"/>
              <a:pPr>
                <a:defRPr/>
              </a:pPr>
              <a:t>24/11/2021</a:t>
            </a:fld>
            <a:endParaRPr lang="fr-FR" dirty="0"/>
          </a:p>
        </p:txBody>
      </p:sp>
      <p:sp>
        <p:nvSpPr>
          <p:cNvPr id="8" name="Espace réservé du numéro de diapositive 5">
            <a:extLst>
              <a:ext uri="{FF2B5EF4-FFF2-40B4-BE49-F238E27FC236}">
                <a16:creationId xmlns:a16="http://schemas.microsoft.com/office/drawing/2014/main" id="{22931D6C-C55C-451A-8589-30DEC5EBBCEF}"/>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Arial Narrow" panose="020B0606020202030204" pitchFamily="34" charset="0"/>
              </a:defRPr>
            </a:lvl1pPr>
          </a:lstStyle>
          <a:p>
            <a:pPr>
              <a:defRPr/>
            </a:pPr>
            <a:fld id="{61A75D7B-1405-40E2-9D6C-24985480F4EA}" type="slidenum">
              <a:rPr lang="fr-FR" altLang="fr-FR"/>
              <a:pPr>
                <a:defRPr/>
              </a:pPr>
              <a:t>‹#›</a:t>
            </a:fld>
            <a:endParaRPr lang="fr-FR" altLang="fr-FR"/>
          </a:p>
        </p:txBody>
      </p:sp>
    </p:spTree>
  </p:cSld>
  <p:clrMap bg1="lt1" tx1="dk1" bg2="lt2" tx2="dk2" accent1="accent1" accent2="accent2" accent3="accent3" accent4="accent4" accent5="accent5" accent6="accent6" hlink="hlink" folHlink="folHlink"/>
  <p:sldLayoutIdLst>
    <p:sldLayoutId id="2147483747" r:id="rId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074" name="Espace réservé du texte 2">
            <a:extLst>
              <a:ext uri="{FF2B5EF4-FFF2-40B4-BE49-F238E27FC236}">
                <a16:creationId xmlns:a16="http://schemas.microsoft.com/office/drawing/2014/main" id="{C55470AB-0B99-42BB-A416-D7392F665901}"/>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6" name="Espace réservé de la date 3">
            <a:extLst>
              <a:ext uri="{FF2B5EF4-FFF2-40B4-BE49-F238E27FC236}">
                <a16:creationId xmlns:a16="http://schemas.microsoft.com/office/drawing/2014/main" id="{752F60B9-73C0-45A5-B112-F76F469FFCBF}"/>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Arial Narrow" charset="0"/>
                <a:ea typeface="Arial Narrow" charset="0"/>
                <a:cs typeface="Arial Narrow" charset="0"/>
              </a:defRPr>
            </a:lvl1pPr>
          </a:lstStyle>
          <a:p>
            <a:pPr>
              <a:defRPr/>
            </a:pPr>
            <a:fld id="{695B66F3-A97D-457C-8DEA-C0894AE0C7E6}" type="datetime1">
              <a:rPr lang="fr-FR"/>
              <a:pPr>
                <a:defRPr/>
              </a:pPr>
              <a:t>24/11/2021</a:t>
            </a:fld>
            <a:endParaRPr lang="fr-FR" dirty="0"/>
          </a:p>
        </p:txBody>
      </p:sp>
      <p:sp>
        <p:nvSpPr>
          <p:cNvPr id="8" name="Espace réservé du numéro de diapositive 5">
            <a:extLst>
              <a:ext uri="{FF2B5EF4-FFF2-40B4-BE49-F238E27FC236}">
                <a16:creationId xmlns:a16="http://schemas.microsoft.com/office/drawing/2014/main" id="{8E9EE277-E917-49FB-B567-1817DBB2ABAB}"/>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Arial Narrow" panose="020B0606020202030204" pitchFamily="34" charset="0"/>
              </a:defRPr>
            </a:lvl1pPr>
          </a:lstStyle>
          <a:p>
            <a:pPr>
              <a:defRPr/>
            </a:pPr>
            <a:fld id="{E799806D-70AF-40B1-B5FC-763324E518BC}" type="slidenum">
              <a:rPr lang="fr-FR" altLang="fr-FR"/>
              <a:pPr>
                <a:defRPr/>
              </a:pPr>
              <a:t>‹#›</a:t>
            </a:fld>
            <a:endParaRPr lang="fr-FR" altLang="fr-FR"/>
          </a:p>
        </p:txBody>
      </p:sp>
      <p:sp>
        <p:nvSpPr>
          <p:cNvPr id="3077" name="Espace réservé du titre 6">
            <a:extLst>
              <a:ext uri="{FF2B5EF4-FFF2-40B4-BE49-F238E27FC236}">
                <a16:creationId xmlns:a16="http://schemas.microsoft.com/office/drawing/2014/main" id="{BE5C2BD1-9C20-4410-A122-53579501B919}"/>
              </a:ext>
            </a:extLst>
          </p:cNvPr>
          <p:cNvSpPr>
            <a:spLocks noGrp="1"/>
          </p:cNvSpPr>
          <p:nvPr>
            <p:ph type="title"/>
          </p:nvPr>
        </p:nvSpPr>
        <p:spPr bwMode="auto">
          <a:xfrm>
            <a:off x="4471988" y="274638"/>
            <a:ext cx="4214812"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Name of the presentation</a:t>
            </a:r>
          </a:p>
        </p:txBody>
      </p:sp>
    </p:spTree>
  </p:cSld>
  <p:clrMap bg1="lt1" tx1="dk1" bg2="lt2" tx2="dk2" accent1="accent1" accent2="accent2" accent3="accent3" accent4="accent4" accent5="accent5" accent6="accent6" hlink="hlink" folHlink="folHlink"/>
  <p:sldLayoutIdLst>
    <p:sldLayoutId id="2147483748" r:id="rId1"/>
  </p:sldLayoutIdLst>
  <p:txStyles>
    <p:titleStyle>
      <a:lvl1pPr algn="r" rtl="0" eaLnBrk="0" fontAlgn="base" hangingPunct="0">
        <a:lnSpc>
          <a:spcPct val="90000"/>
        </a:lnSpc>
        <a:spcBef>
          <a:spcPct val="0"/>
        </a:spcBef>
        <a:spcAft>
          <a:spcPct val="0"/>
        </a:spcAft>
        <a:defRPr sz="2000" kern="1200">
          <a:solidFill>
            <a:schemeClr val="bg1"/>
          </a:solidFill>
          <a:latin typeface="Arial Narrow" charset="0"/>
          <a:ea typeface="Arial Narrow" charset="0"/>
          <a:cs typeface="Arial Narrow" charset="0"/>
        </a:defRPr>
      </a:lvl1pPr>
      <a:lvl2pPr algn="r" rtl="0" eaLnBrk="0" fontAlgn="base" hangingPunct="0">
        <a:lnSpc>
          <a:spcPct val="90000"/>
        </a:lnSpc>
        <a:spcBef>
          <a:spcPct val="0"/>
        </a:spcBef>
        <a:spcAft>
          <a:spcPct val="0"/>
        </a:spcAft>
        <a:defRPr sz="2000">
          <a:solidFill>
            <a:schemeClr val="bg1"/>
          </a:solidFill>
          <a:latin typeface="Arial Narrow" panose="020B0606020202030204" pitchFamily="34" charset="0"/>
          <a:ea typeface="Arial Narrow" panose="020B0606020202030204" pitchFamily="34" charset="0"/>
          <a:cs typeface="Arial Narrow" panose="020B0606020202030204" pitchFamily="34" charset="0"/>
        </a:defRPr>
      </a:lvl2pPr>
      <a:lvl3pPr algn="r" rtl="0" eaLnBrk="0" fontAlgn="base" hangingPunct="0">
        <a:lnSpc>
          <a:spcPct val="90000"/>
        </a:lnSpc>
        <a:spcBef>
          <a:spcPct val="0"/>
        </a:spcBef>
        <a:spcAft>
          <a:spcPct val="0"/>
        </a:spcAft>
        <a:defRPr sz="2000">
          <a:solidFill>
            <a:schemeClr val="bg1"/>
          </a:solidFill>
          <a:latin typeface="Arial Narrow" panose="020B0606020202030204" pitchFamily="34" charset="0"/>
          <a:ea typeface="Arial Narrow" panose="020B0606020202030204" pitchFamily="34" charset="0"/>
          <a:cs typeface="Arial Narrow" panose="020B0606020202030204" pitchFamily="34" charset="0"/>
        </a:defRPr>
      </a:lvl3pPr>
      <a:lvl4pPr algn="r" rtl="0" eaLnBrk="0" fontAlgn="base" hangingPunct="0">
        <a:lnSpc>
          <a:spcPct val="90000"/>
        </a:lnSpc>
        <a:spcBef>
          <a:spcPct val="0"/>
        </a:spcBef>
        <a:spcAft>
          <a:spcPct val="0"/>
        </a:spcAft>
        <a:defRPr sz="2000">
          <a:solidFill>
            <a:schemeClr val="bg1"/>
          </a:solidFill>
          <a:latin typeface="Arial Narrow" panose="020B0606020202030204" pitchFamily="34" charset="0"/>
          <a:ea typeface="Arial Narrow" panose="020B0606020202030204" pitchFamily="34" charset="0"/>
          <a:cs typeface="Arial Narrow" panose="020B0606020202030204" pitchFamily="34" charset="0"/>
        </a:defRPr>
      </a:lvl4pPr>
      <a:lvl5pPr algn="r" rtl="0" eaLnBrk="0" fontAlgn="base" hangingPunct="0">
        <a:lnSpc>
          <a:spcPct val="90000"/>
        </a:lnSpc>
        <a:spcBef>
          <a:spcPct val="0"/>
        </a:spcBef>
        <a:spcAft>
          <a:spcPct val="0"/>
        </a:spcAft>
        <a:defRPr sz="2000">
          <a:solidFill>
            <a:schemeClr val="bg1"/>
          </a:solidFill>
          <a:latin typeface="Arial Narrow" panose="020B0606020202030204" pitchFamily="34" charset="0"/>
          <a:ea typeface="Arial Narrow" panose="020B0606020202030204" pitchFamily="34" charset="0"/>
          <a:cs typeface="Arial Narrow" panose="020B0606020202030204" pitchFamily="34" charset="0"/>
        </a:defRPr>
      </a:lvl5pPr>
      <a:lvl6pPr marL="457200" algn="r" rtl="0" fontAlgn="base">
        <a:lnSpc>
          <a:spcPct val="90000"/>
        </a:lnSpc>
        <a:spcBef>
          <a:spcPct val="0"/>
        </a:spcBef>
        <a:spcAft>
          <a:spcPct val="0"/>
        </a:spcAft>
        <a:defRPr sz="2000">
          <a:solidFill>
            <a:schemeClr val="bg1"/>
          </a:solidFill>
          <a:latin typeface="Arial Narrow" panose="020B0606020202030204" pitchFamily="34" charset="0"/>
          <a:ea typeface="Arial Narrow" panose="020B0606020202030204" pitchFamily="34" charset="0"/>
          <a:cs typeface="Arial Narrow" panose="020B0606020202030204" pitchFamily="34" charset="0"/>
        </a:defRPr>
      </a:lvl6pPr>
      <a:lvl7pPr marL="914400" algn="r" rtl="0" fontAlgn="base">
        <a:lnSpc>
          <a:spcPct val="90000"/>
        </a:lnSpc>
        <a:spcBef>
          <a:spcPct val="0"/>
        </a:spcBef>
        <a:spcAft>
          <a:spcPct val="0"/>
        </a:spcAft>
        <a:defRPr sz="2000">
          <a:solidFill>
            <a:schemeClr val="bg1"/>
          </a:solidFill>
          <a:latin typeface="Arial Narrow" panose="020B0606020202030204" pitchFamily="34" charset="0"/>
          <a:ea typeface="Arial Narrow" panose="020B0606020202030204" pitchFamily="34" charset="0"/>
          <a:cs typeface="Arial Narrow" panose="020B0606020202030204" pitchFamily="34" charset="0"/>
        </a:defRPr>
      </a:lvl7pPr>
      <a:lvl8pPr marL="1371600" algn="r" rtl="0" fontAlgn="base">
        <a:lnSpc>
          <a:spcPct val="90000"/>
        </a:lnSpc>
        <a:spcBef>
          <a:spcPct val="0"/>
        </a:spcBef>
        <a:spcAft>
          <a:spcPct val="0"/>
        </a:spcAft>
        <a:defRPr sz="2000">
          <a:solidFill>
            <a:schemeClr val="bg1"/>
          </a:solidFill>
          <a:latin typeface="Arial Narrow" panose="020B0606020202030204" pitchFamily="34" charset="0"/>
          <a:ea typeface="Arial Narrow" panose="020B0606020202030204" pitchFamily="34" charset="0"/>
          <a:cs typeface="Arial Narrow" panose="020B0606020202030204" pitchFamily="34" charset="0"/>
        </a:defRPr>
      </a:lvl8pPr>
      <a:lvl9pPr marL="1828800" algn="r" rtl="0" fontAlgn="base">
        <a:lnSpc>
          <a:spcPct val="90000"/>
        </a:lnSpc>
        <a:spcBef>
          <a:spcPct val="0"/>
        </a:spcBef>
        <a:spcAft>
          <a:spcPct val="0"/>
        </a:spcAft>
        <a:defRPr sz="2000">
          <a:solidFill>
            <a:schemeClr val="bg1"/>
          </a:solidFill>
          <a:latin typeface="Arial Narrow" panose="020B0606020202030204" pitchFamily="34" charset="0"/>
          <a:ea typeface="Arial Narrow" panose="020B0606020202030204" pitchFamily="34" charset="0"/>
          <a:cs typeface="Arial Narrow" panose="020B0606020202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098" name="Espace réservé du titre 6">
            <a:extLst>
              <a:ext uri="{FF2B5EF4-FFF2-40B4-BE49-F238E27FC236}">
                <a16:creationId xmlns:a16="http://schemas.microsoft.com/office/drawing/2014/main" id="{405C0F51-CE88-4BA5-9FD9-6B1AF10AE28D}"/>
              </a:ext>
            </a:extLst>
          </p:cNvPr>
          <p:cNvSpPr>
            <a:spLocks noGrp="1"/>
          </p:cNvSpPr>
          <p:nvPr>
            <p:ph type="title"/>
          </p:nvPr>
        </p:nvSpPr>
        <p:spPr bwMode="auto">
          <a:xfrm>
            <a:off x="4471988" y="274638"/>
            <a:ext cx="4214812"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Nom de la présentation</a:t>
            </a:r>
          </a:p>
        </p:txBody>
      </p:sp>
      <p:sp>
        <p:nvSpPr>
          <p:cNvPr id="20" name="Espace réservé de la date 3">
            <a:extLst>
              <a:ext uri="{FF2B5EF4-FFF2-40B4-BE49-F238E27FC236}">
                <a16:creationId xmlns:a16="http://schemas.microsoft.com/office/drawing/2014/main" id="{2605EA2B-9D56-400E-A1D4-81005DDB0BA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Century Gothic" charset="0"/>
                <a:ea typeface="Century Gothic" charset="0"/>
                <a:cs typeface="Century Gothic" charset="0"/>
              </a:defRPr>
            </a:lvl1pPr>
          </a:lstStyle>
          <a:p>
            <a:pPr>
              <a:defRPr/>
            </a:pPr>
            <a:fld id="{7C224367-24A2-4DC8-BEC6-53943DEA7F6A}" type="datetime1">
              <a:rPr lang="fr-FR"/>
              <a:pPr>
                <a:defRPr/>
              </a:pPr>
              <a:t>24/11/2021</a:t>
            </a:fld>
            <a:endParaRPr lang="fr-FR"/>
          </a:p>
        </p:txBody>
      </p:sp>
      <p:sp>
        <p:nvSpPr>
          <p:cNvPr id="22" name="Espace réservé du numéro de diapositive 5">
            <a:extLst>
              <a:ext uri="{FF2B5EF4-FFF2-40B4-BE49-F238E27FC236}">
                <a16:creationId xmlns:a16="http://schemas.microsoft.com/office/drawing/2014/main" id="{440F7896-AD53-41D3-90E8-F82132AA372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Arial Narrow" panose="020B0606020202030204" pitchFamily="34" charset="0"/>
              </a:defRPr>
            </a:lvl1pPr>
          </a:lstStyle>
          <a:p>
            <a:pPr>
              <a:defRPr/>
            </a:pPr>
            <a:fld id="{47A117B1-12A5-46A1-A948-E7F327002009}" type="slidenum">
              <a:rPr lang="fr-FR" altLang="fr-FR"/>
              <a:pPr>
                <a:defRPr/>
              </a:pPr>
              <a:t>‹#›</a:t>
            </a:fld>
            <a:endParaRPr lang="fr-FR" altLang="fr-FR"/>
          </a:p>
        </p:txBody>
      </p:sp>
    </p:spTree>
  </p:cSld>
  <p:clrMap bg1="lt1" tx1="dk1" bg2="lt2" tx2="dk2" accent1="accent1" accent2="accent2" accent3="accent3" accent4="accent4" accent5="accent5" accent6="accent6" hlink="hlink" folHlink="folHlink"/>
  <p:sldLayoutIdLst>
    <p:sldLayoutId id="2147483749" r:id="rId1"/>
  </p:sldLayoutIdLst>
  <p:hf hdr="0"/>
  <p:txStyles>
    <p:titleStyle>
      <a:lvl1pPr algn="r" defTabSz="457200" rtl="0" eaLnBrk="0" fontAlgn="base" hangingPunct="0">
        <a:spcBef>
          <a:spcPct val="0"/>
        </a:spcBef>
        <a:spcAft>
          <a:spcPct val="0"/>
        </a:spcAft>
        <a:defRPr sz="2000" kern="1200">
          <a:solidFill>
            <a:srgbClr val="FFFFFF"/>
          </a:solidFill>
          <a:latin typeface="Arial Narrow" charset="0"/>
          <a:ea typeface="Arial Narrow" charset="0"/>
          <a:cs typeface="Arial Narrow" charset="0"/>
        </a:defRPr>
      </a:lvl1pPr>
      <a:lvl2pPr algn="r" defTabSz="457200" rtl="0" eaLnBrk="0" fontAlgn="base" hangingPunct="0">
        <a:spcBef>
          <a:spcPct val="0"/>
        </a:spcBef>
        <a:spcAft>
          <a:spcPct val="0"/>
        </a:spcAft>
        <a:defRPr sz="2000">
          <a:solidFill>
            <a:srgbClr val="FFFFFF"/>
          </a:solidFill>
          <a:latin typeface="Arial Narrow" panose="020B0606020202030204" pitchFamily="34" charset="0"/>
          <a:ea typeface="Arial Narrow" panose="020B0606020202030204" pitchFamily="34" charset="0"/>
          <a:cs typeface="Arial Narrow" panose="020B0606020202030204" pitchFamily="34" charset="0"/>
        </a:defRPr>
      </a:lvl2pPr>
      <a:lvl3pPr algn="r" defTabSz="457200" rtl="0" eaLnBrk="0" fontAlgn="base" hangingPunct="0">
        <a:spcBef>
          <a:spcPct val="0"/>
        </a:spcBef>
        <a:spcAft>
          <a:spcPct val="0"/>
        </a:spcAft>
        <a:defRPr sz="2000">
          <a:solidFill>
            <a:srgbClr val="FFFFFF"/>
          </a:solidFill>
          <a:latin typeface="Arial Narrow" panose="020B0606020202030204" pitchFamily="34" charset="0"/>
          <a:ea typeface="Arial Narrow" panose="020B0606020202030204" pitchFamily="34" charset="0"/>
          <a:cs typeface="Arial Narrow" panose="020B0606020202030204" pitchFamily="34" charset="0"/>
        </a:defRPr>
      </a:lvl3pPr>
      <a:lvl4pPr algn="r" defTabSz="457200" rtl="0" eaLnBrk="0" fontAlgn="base" hangingPunct="0">
        <a:spcBef>
          <a:spcPct val="0"/>
        </a:spcBef>
        <a:spcAft>
          <a:spcPct val="0"/>
        </a:spcAft>
        <a:defRPr sz="2000">
          <a:solidFill>
            <a:srgbClr val="FFFFFF"/>
          </a:solidFill>
          <a:latin typeface="Arial Narrow" panose="020B0606020202030204" pitchFamily="34" charset="0"/>
          <a:ea typeface="Arial Narrow" panose="020B0606020202030204" pitchFamily="34" charset="0"/>
          <a:cs typeface="Arial Narrow" panose="020B0606020202030204" pitchFamily="34" charset="0"/>
        </a:defRPr>
      </a:lvl4pPr>
      <a:lvl5pPr algn="r" defTabSz="457200" rtl="0" eaLnBrk="0" fontAlgn="base" hangingPunct="0">
        <a:spcBef>
          <a:spcPct val="0"/>
        </a:spcBef>
        <a:spcAft>
          <a:spcPct val="0"/>
        </a:spcAft>
        <a:defRPr sz="2000">
          <a:solidFill>
            <a:srgbClr val="FFFFFF"/>
          </a:solidFill>
          <a:latin typeface="Arial Narrow" panose="020B0606020202030204" pitchFamily="34" charset="0"/>
          <a:ea typeface="Arial Narrow" panose="020B0606020202030204" pitchFamily="34" charset="0"/>
          <a:cs typeface="Arial Narrow" panose="020B0606020202030204" pitchFamily="34" charset="0"/>
        </a:defRPr>
      </a:lvl5pPr>
      <a:lvl6pPr marL="457200" algn="r" defTabSz="457200" rtl="0" fontAlgn="base">
        <a:spcBef>
          <a:spcPct val="0"/>
        </a:spcBef>
        <a:spcAft>
          <a:spcPct val="0"/>
        </a:spcAft>
        <a:defRPr sz="2000">
          <a:solidFill>
            <a:srgbClr val="FFFFFF"/>
          </a:solidFill>
          <a:latin typeface="Arial Narrow" panose="020B0606020202030204" pitchFamily="34" charset="0"/>
          <a:ea typeface="Arial Narrow" panose="020B0606020202030204" pitchFamily="34" charset="0"/>
          <a:cs typeface="Arial Narrow" panose="020B0606020202030204" pitchFamily="34" charset="0"/>
        </a:defRPr>
      </a:lvl6pPr>
      <a:lvl7pPr marL="914400" algn="r" defTabSz="457200" rtl="0" fontAlgn="base">
        <a:spcBef>
          <a:spcPct val="0"/>
        </a:spcBef>
        <a:spcAft>
          <a:spcPct val="0"/>
        </a:spcAft>
        <a:defRPr sz="2000">
          <a:solidFill>
            <a:srgbClr val="FFFFFF"/>
          </a:solidFill>
          <a:latin typeface="Arial Narrow" panose="020B0606020202030204" pitchFamily="34" charset="0"/>
          <a:ea typeface="Arial Narrow" panose="020B0606020202030204" pitchFamily="34" charset="0"/>
          <a:cs typeface="Arial Narrow" panose="020B0606020202030204" pitchFamily="34" charset="0"/>
        </a:defRPr>
      </a:lvl7pPr>
      <a:lvl8pPr marL="1371600" algn="r" defTabSz="457200" rtl="0" fontAlgn="base">
        <a:spcBef>
          <a:spcPct val="0"/>
        </a:spcBef>
        <a:spcAft>
          <a:spcPct val="0"/>
        </a:spcAft>
        <a:defRPr sz="2000">
          <a:solidFill>
            <a:srgbClr val="FFFFFF"/>
          </a:solidFill>
          <a:latin typeface="Arial Narrow" panose="020B0606020202030204" pitchFamily="34" charset="0"/>
          <a:ea typeface="Arial Narrow" panose="020B0606020202030204" pitchFamily="34" charset="0"/>
          <a:cs typeface="Arial Narrow" panose="020B0606020202030204" pitchFamily="34" charset="0"/>
        </a:defRPr>
      </a:lvl8pPr>
      <a:lvl9pPr marL="1828800" algn="r" defTabSz="457200" rtl="0" fontAlgn="base">
        <a:spcBef>
          <a:spcPct val="0"/>
        </a:spcBef>
        <a:spcAft>
          <a:spcPct val="0"/>
        </a:spcAft>
        <a:defRPr sz="2000">
          <a:solidFill>
            <a:srgbClr val="FFFFFF"/>
          </a:solidFill>
          <a:latin typeface="Arial Narrow" panose="020B0606020202030204" pitchFamily="34" charset="0"/>
          <a:ea typeface="Arial Narrow" panose="020B0606020202030204" pitchFamily="34" charset="0"/>
          <a:cs typeface="Arial Narrow" panose="020B0606020202030204"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j-lt"/>
          <a:ea typeface="Century Gothic" charset="0"/>
          <a:cs typeface="Century Gothic"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j-lt"/>
          <a:ea typeface="Century Gothic" charset="0"/>
          <a:cs typeface="Century Gothic" charset="0"/>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j-lt"/>
          <a:ea typeface="Century Gothic" charset="0"/>
          <a:cs typeface="Century Gothic" charset="0"/>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j-lt"/>
          <a:ea typeface="Century Gothic" charset="0"/>
          <a:cs typeface="Century Gothic" charset="0"/>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j-lt"/>
          <a:ea typeface="Century Gothic" charset="0"/>
          <a:cs typeface="Century 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a:extLst>
              <a:ext uri="{FF2B5EF4-FFF2-40B4-BE49-F238E27FC236}">
                <a16:creationId xmlns:a16="http://schemas.microsoft.com/office/drawing/2014/main" id="{D2A922E3-D78F-4631-A60D-43C96BD9B4BB}"/>
              </a:ext>
            </a:extLst>
          </p:cNvPr>
          <p:cNvSpPr>
            <a:spLocks noGrp="1"/>
          </p:cNvSpPr>
          <p:nvPr>
            <p:ph type="title" idx="4294967295"/>
          </p:nvPr>
        </p:nvSpPr>
        <p:spPr bwMode="auto">
          <a:xfrm>
            <a:off x="0" y="4035425"/>
            <a:ext cx="9144000" cy="1905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r>
              <a:rPr lang="fr-FR" altLang="fr-FR" sz="3200" b="1" dirty="0">
                <a:solidFill>
                  <a:srgbClr val="0D347D"/>
                </a:solidFill>
                <a:latin typeface="Arial Narrow" panose="020B0606020202030204" pitchFamily="34" charset="0"/>
              </a:rPr>
              <a:t>Report of the 12</a:t>
            </a:r>
            <a:r>
              <a:rPr lang="fr-FR" altLang="fr-FR" sz="3200" b="1" baseline="30000" dirty="0">
                <a:solidFill>
                  <a:srgbClr val="0D347D"/>
                </a:solidFill>
                <a:latin typeface="Arial Narrow" panose="020B0606020202030204" pitchFamily="34" charset="0"/>
              </a:rPr>
              <a:t>th</a:t>
            </a:r>
            <a:r>
              <a:rPr lang="fr-FR" altLang="fr-FR" sz="3200" b="1" dirty="0">
                <a:solidFill>
                  <a:srgbClr val="0D347D"/>
                </a:solidFill>
                <a:latin typeface="Arial Narrow" panose="020B0606020202030204" pitchFamily="34" charset="0"/>
              </a:rPr>
              <a:t> meeting of the Group of Experts (</a:t>
            </a:r>
            <a:r>
              <a:rPr lang="fr-FR" altLang="fr-FR" sz="3200" b="1" dirty="0" err="1">
                <a:solidFill>
                  <a:srgbClr val="0D347D"/>
                </a:solidFill>
                <a:latin typeface="Arial Narrow" panose="020B0606020202030204" pitchFamily="34" charset="0"/>
              </a:rPr>
              <a:t>GoE</a:t>
            </a:r>
            <a:r>
              <a:rPr lang="fr-FR" altLang="fr-FR" sz="3200" b="1" dirty="0">
                <a:solidFill>
                  <a:srgbClr val="0D347D"/>
                </a:solidFill>
                <a:latin typeface="Arial Narrow" panose="020B0606020202030204" pitchFamily="34" charset="0"/>
              </a:rPr>
              <a:t>) on </a:t>
            </a:r>
            <a:r>
              <a:rPr lang="fr-FR" altLang="fr-FR" sz="3200" b="1" dirty="0" err="1">
                <a:solidFill>
                  <a:srgbClr val="0D347D"/>
                </a:solidFill>
                <a:latin typeface="Arial Narrow" panose="020B0606020202030204" pitchFamily="34" charset="0"/>
              </a:rPr>
              <a:t>Protected</a:t>
            </a:r>
            <a:r>
              <a:rPr lang="fr-FR" altLang="fr-FR" sz="3200" b="1" dirty="0">
                <a:solidFill>
                  <a:srgbClr val="0D347D"/>
                </a:solidFill>
                <a:latin typeface="Arial Narrow" panose="020B0606020202030204" pitchFamily="34" charset="0"/>
              </a:rPr>
              <a:t> Areas and </a:t>
            </a:r>
            <a:r>
              <a:rPr lang="fr-FR" altLang="fr-FR" sz="3200" b="1" dirty="0" err="1">
                <a:solidFill>
                  <a:srgbClr val="0D347D"/>
                </a:solidFill>
                <a:latin typeface="Arial Narrow" panose="020B0606020202030204" pitchFamily="34" charset="0"/>
              </a:rPr>
              <a:t>Ecological</a:t>
            </a:r>
            <a:r>
              <a:rPr lang="fr-FR" altLang="fr-FR" sz="3200" b="1" dirty="0">
                <a:solidFill>
                  <a:srgbClr val="0D347D"/>
                </a:solidFill>
                <a:latin typeface="Arial Narrow" panose="020B0606020202030204" pitchFamily="34" charset="0"/>
              </a:rPr>
              <a:t> Networks</a:t>
            </a:r>
            <a:br>
              <a:rPr lang="fr-FR" altLang="fr-FR" sz="3200" b="1" dirty="0">
                <a:solidFill>
                  <a:srgbClr val="0D347D"/>
                </a:solidFill>
                <a:latin typeface="Arial Narrow" panose="020B0606020202030204" pitchFamily="34" charset="0"/>
              </a:rPr>
            </a:br>
            <a:br>
              <a:rPr lang="fr-FR" altLang="fr-FR" sz="3200" b="1" dirty="0">
                <a:solidFill>
                  <a:srgbClr val="0D347D"/>
                </a:solidFill>
                <a:latin typeface="Arial Narrow" panose="020B0606020202030204" pitchFamily="34" charset="0"/>
              </a:rPr>
            </a:br>
            <a:r>
              <a:rPr lang="fr-FR" altLang="fr-FR" sz="1400" dirty="0">
                <a:latin typeface="Arial" panose="020B0604020202020204" pitchFamily="34" charset="0"/>
                <a:cs typeface="Arial" panose="020B0604020202020204" pitchFamily="34" charset="0"/>
              </a:rPr>
              <a:t>Tore Opdahl</a:t>
            </a:r>
            <a:br>
              <a:rPr lang="fr-FR" altLang="fr-FR" sz="1400" dirty="0">
                <a:latin typeface="Arial" panose="020B0604020202020204" pitchFamily="34" charset="0"/>
                <a:cs typeface="Arial" panose="020B0604020202020204" pitchFamily="34" charset="0"/>
              </a:rPr>
            </a:br>
            <a:r>
              <a:rPr lang="fr-FR" altLang="fr-FR" sz="1400" dirty="0">
                <a:latin typeface="Arial" panose="020B0604020202020204" pitchFamily="34" charset="0"/>
                <a:cs typeface="Arial" panose="020B0604020202020204" pitchFamily="34" charset="0"/>
              </a:rPr>
              <a:t>Chair of the Group of Experts on </a:t>
            </a:r>
            <a:r>
              <a:rPr lang="fr-FR" altLang="fr-FR" sz="1400" dirty="0" err="1">
                <a:latin typeface="Arial" panose="020B0604020202020204" pitchFamily="34" charset="0"/>
                <a:cs typeface="Arial" panose="020B0604020202020204" pitchFamily="34" charset="0"/>
              </a:rPr>
              <a:t>Protected</a:t>
            </a:r>
            <a:r>
              <a:rPr lang="fr-FR" altLang="fr-FR" sz="1400" dirty="0">
                <a:latin typeface="Arial" panose="020B0604020202020204" pitchFamily="34" charset="0"/>
                <a:cs typeface="Arial" panose="020B0604020202020204" pitchFamily="34" charset="0"/>
              </a:rPr>
              <a:t> Areas and </a:t>
            </a:r>
            <a:r>
              <a:rPr lang="fr-FR" altLang="fr-FR" sz="1400" dirty="0" err="1">
                <a:latin typeface="Arial" panose="020B0604020202020204" pitchFamily="34" charset="0"/>
                <a:cs typeface="Arial" panose="020B0604020202020204" pitchFamily="34" charset="0"/>
              </a:rPr>
              <a:t>Ecological</a:t>
            </a:r>
            <a:r>
              <a:rPr lang="fr-FR" altLang="fr-FR" sz="1400" dirty="0">
                <a:latin typeface="Arial" panose="020B0604020202020204" pitchFamily="34" charset="0"/>
                <a:cs typeface="Arial" panose="020B0604020202020204" pitchFamily="34" charset="0"/>
              </a:rPr>
              <a:t> Networks</a:t>
            </a:r>
            <a:br>
              <a:rPr lang="fr-FR" altLang="fr-FR" sz="1400" dirty="0">
                <a:latin typeface="Arial" panose="020B0604020202020204" pitchFamily="34" charset="0"/>
                <a:cs typeface="Arial" panose="020B0604020202020204" pitchFamily="34" charset="0"/>
              </a:rPr>
            </a:br>
            <a:r>
              <a:rPr lang="fr-FR" altLang="fr-FR" sz="1400" dirty="0">
                <a:latin typeface="Arial" panose="020B0604020202020204" pitchFamily="34" charset="0"/>
                <a:cs typeface="Arial" panose="020B0604020202020204" pitchFamily="34" charset="0"/>
              </a:rPr>
              <a:t>Senior </a:t>
            </a:r>
            <a:r>
              <a:rPr lang="fr-FR" altLang="fr-FR" sz="1400" dirty="0" err="1">
                <a:latin typeface="Arial" panose="020B0604020202020204" pitchFamily="34" charset="0"/>
                <a:cs typeface="Arial" panose="020B0604020202020204" pitchFamily="34" charset="0"/>
              </a:rPr>
              <a:t>Adviser</a:t>
            </a:r>
            <a:r>
              <a:rPr lang="fr-FR" altLang="fr-FR" sz="1400" dirty="0">
                <a:latin typeface="Arial" panose="020B0604020202020204" pitchFamily="34" charset="0"/>
                <a:cs typeface="Arial" panose="020B0604020202020204" pitchFamily="34" charset="0"/>
              </a:rPr>
              <a:t>, </a:t>
            </a:r>
            <a:r>
              <a:rPr lang="fr-FR" altLang="fr-FR" sz="1400" dirty="0" err="1">
                <a:latin typeface="Arial" panose="020B0604020202020204" pitchFamily="34" charset="0"/>
                <a:cs typeface="Arial" panose="020B0604020202020204" pitchFamily="34" charset="0"/>
              </a:rPr>
              <a:t>Protected</a:t>
            </a:r>
            <a:r>
              <a:rPr lang="fr-FR" altLang="fr-FR" sz="1400" dirty="0">
                <a:latin typeface="Arial" panose="020B0604020202020204" pitchFamily="34" charset="0"/>
                <a:cs typeface="Arial" panose="020B0604020202020204" pitchFamily="34" charset="0"/>
              </a:rPr>
              <a:t> Areas Section</a:t>
            </a:r>
            <a:br>
              <a:rPr lang="fr-FR" altLang="fr-FR" sz="1400" dirty="0">
                <a:latin typeface="Arial" panose="020B0604020202020204" pitchFamily="34" charset="0"/>
                <a:cs typeface="Arial" panose="020B0604020202020204" pitchFamily="34" charset="0"/>
              </a:rPr>
            </a:br>
            <a:r>
              <a:rPr lang="fr-FR" altLang="fr-FR" sz="1400" dirty="0" err="1">
                <a:latin typeface="Arial" panose="020B0604020202020204" pitchFamily="34" charset="0"/>
                <a:cs typeface="Arial" panose="020B0604020202020204" pitchFamily="34" charset="0"/>
              </a:rPr>
              <a:t>Norwegian</a:t>
            </a:r>
            <a:r>
              <a:rPr lang="fr-FR" altLang="fr-FR" sz="1400" dirty="0">
                <a:latin typeface="Arial" panose="020B0604020202020204" pitchFamily="34" charset="0"/>
                <a:cs typeface="Arial" panose="020B0604020202020204" pitchFamily="34" charset="0"/>
              </a:rPr>
              <a:t> </a:t>
            </a:r>
            <a:r>
              <a:rPr lang="fr-FR" altLang="fr-FR" sz="1400" dirty="0" err="1">
                <a:latin typeface="Arial" panose="020B0604020202020204" pitchFamily="34" charset="0"/>
                <a:cs typeface="Arial" panose="020B0604020202020204" pitchFamily="34" charset="0"/>
              </a:rPr>
              <a:t>Environment</a:t>
            </a:r>
            <a:r>
              <a:rPr lang="fr-FR" altLang="fr-FR" sz="1400" dirty="0">
                <a:latin typeface="Arial" panose="020B0604020202020204" pitchFamily="34" charset="0"/>
                <a:cs typeface="Arial" panose="020B0604020202020204" pitchFamily="34" charset="0"/>
              </a:rPr>
              <a:t> Agency </a:t>
            </a:r>
          </a:p>
        </p:txBody>
      </p:sp>
      <p:pic>
        <p:nvPicPr>
          <p:cNvPr id="9219" name="Image 2">
            <a:extLst>
              <a:ext uri="{FF2B5EF4-FFF2-40B4-BE49-F238E27FC236}">
                <a16:creationId xmlns:a16="http://schemas.microsoft.com/office/drawing/2014/main" id="{4465BB82-2EF2-43C6-A63B-71BCBCE392A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588"/>
            <a:ext cx="9159875" cy="379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Espace réservé de la date 3">
            <a:extLst>
              <a:ext uri="{FF2B5EF4-FFF2-40B4-BE49-F238E27FC236}">
                <a16:creationId xmlns:a16="http://schemas.microsoft.com/office/drawing/2014/main" id="{9F706A3F-FB13-4504-BD01-75A184D042CE}"/>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B9E687A4-A046-415F-B370-2A26B97A4069}" type="datetime1">
              <a:rPr lang="fr-FR" altLang="fr-FR" sz="1000" smtClean="0">
                <a:solidFill>
                  <a:srgbClr val="898989"/>
                </a:solidFill>
                <a:latin typeface="Arial Narrow" panose="020B0606020202030204" pitchFamily="34" charset="0"/>
                <a:ea typeface="Arial Narrow" panose="020B0606020202030204" pitchFamily="34" charset="0"/>
                <a:cs typeface="Arial Narrow" panose="020B0606020202030204" pitchFamily="34" charset="0"/>
              </a:rPr>
              <a:pPr fontAlgn="base">
                <a:lnSpc>
                  <a:spcPct val="100000"/>
                </a:lnSpc>
                <a:spcBef>
                  <a:spcPct val="0"/>
                </a:spcBef>
                <a:spcAft>
                  <a:spcPct val="0"/>
                </a:spcAft>
                <a:buFontTx/>
                <a:buNone/>
              </a:pPr>
              <a:t>24/11/2021</a:t>
            </a:fld>
            <a:endParaRPr lang="fr-FR" altLang="fr-FR" sz="1000" dirty="0">
              <a:solidFill>
                <a:srgbClr val="898989"/>
              </a:solidFill>
              <a:latin typeface="Arial Narrow" panose="020B0606020202030204" pitchFamily="34" charset="0"/>
              <a:ea typeface="Arial Narrow" panose="020B0606020202030204" pitchFamily="34" charset="0"/>
              <a:cs typeface="Arial Narrow" panose="020B0606020202030204" pitchFamily="34" charset="0"/>
            </a:endParaRPr>
          </a:p>
        </p:txBody>
      </p:sp>
      <p:sp>
        <p:nvSpPr>
          <p:cNvPr id="9221" name="Espace réservé du numéro de diapositive 5">
            <a:extLst>
              <a:ext uri="{FF2B5EF4-FFF2-40B4-BE49-F238E27FC236}">
                <a16:creationId xmlns:a16="http://schemas.microsoft.com/office/drawing/2014/main" id="{6413AE81-DA45-4977-8757-B12B42B09C82}"/>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fld id="{F38BCDDB-6EEA-4467-92C3-6C4314325C7E}" type="slidenum">
              <a:rPr lang="fr-FR" altLang="fr-FR" sz="1000" smtClean="0">
                <a:solidFill>
                  <a:srgbClr val="898989"/>
                </a:solidFill>
                <a:latin typeface="Arial Narrow" panose="020B0606020202030204" pitchFamily="34" charset="0"/>
                <a:ea typeface="Arial Narrow" panose="020B0606020202030204" pitchFamily="34" charset="0"/>
                <a:cs typeface="Arial Narrow" panose="020B0606020202030204" pitchFamily="34" charset="0"/>
              </a:rPr>
              <a:pPr>
                <a:lnSpc>
                  <a:spcPct val="100000"/>
                </a:lnSpc>
                <a:spcBef>
                  <a:spcPct val="0"/>
                </a:spcBef>
                <a:buFontTx/>
                <a:buNone/>
              </a:pPr>
              <a:t>1</a:t>
            </a:fld>
            <a:endParaRPr lang="fr-FR" altLang="fr-FR" sz="1000">
              <a:solidFill>
                <a:srgbClr val="898989"/>
              </a:solidFill>
              <a:latin typeface="Arial Narrow" panose="020B0606020202030204" pitchFamily="34" charset="0"/>
              <a:ea typeface="Arial Narrow" panose="020B0606020202030204" pitchFamily="34" charset="0"/>
              <a:cs typeface="Arial Narrow" panose="020B0606020202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Espace réservé du numéro de diapositive 5">
            <a:extLst>
              <a:ext uri="{FF2B5EF4-FFF2-40B4-BE49-F238E27FC236}">
                <a16:creationId xmlns:a16="http://schemas.microsoft.com/office/drawing/2014/main" id="{FF7EF1BA-7A1C-4DE3-9FC3-50B9DD3FA69F}"/>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fld id="{72AF3028-37E6-4491-A8F2-EC0F2C928BC3}" type="slidenum">
              <a:rPr lang="fr-FR" altLang="fr-FR" sz="1000" smtClean="0">
                <a:solidFill>
                  <a:srgbClr val="898989"/>
                </a:solidFill>
                <a:latin typeface="Arial Narrow" panose="020B0606020202030204" pitchFamily="34" charset="0"/>
                <a:ea typeface="Arial Narrow" panose="020B0606020202030204" pitchFamily="34" charset="0"/>
                <a:cs typeface="Arial Narrow" panose="020B0606020202030204" pitchFamily="34" charset="0"/>
              </a:rPr>
              <a:pPr>
                <a:lnSpc>
                  <a:spcPct val="100000"/>
                </a:lnSpc>
                <a:spcBef>
                  <a:spcPct val="0"/>
                </a:spcBef>
                <a:buFontTx/>
                <a:buNone/>
              </a:pPr>
              <a:t>2</a:t>
            </a:fld>
            <a:endParaRPr lang="fr-FR" altLang="fr-FR" sz="1000">
              <a:solidFill>
                <a:srgbClr val="898989"/>
              </a:solidFill>
              <a:latin typeface="Arial Narrow" panose="020B0606020202030204" pitchFamily="34" charset="0"/>
              <a:ea typeface="Arial Narrow" panose="020B0606020202030204" pitchFamily="34" charset="0"/>
              <a:cs typeface="Arial Narrow" panose="020B0606020202030204" pitchFamily="34" charset="0"/>
            </a:endParaRPr>
          </a:p>
        </p:txBody>
      </p:sp>
      <p:sp>
        <p:nvSpPr>
          <p:cNvPr id="11267" name="Titre 2">
            <a:extLst>
              <a:ext uri="{FF2B5EF4-FFF2-40B4-BE49-F238E27FC236}">
                <a16:creationId xmlns:a16="http://schemas.microsoft.com/office/drawing/2014/main" id="{CF43D102-2932-4D18-A42A-EF1F3F2E7B77}"/>
              </a:ext>
            </a:extLst>
          </p:cNvPr>
          <p:cNvSpPr txBox="1">
            <a:spLocks/>
          </p:cNvSpPr>
          <p:nvPr/>
        </p:nvSpPr>
        <p:spPr bwMode="auto">
          <a:xfrm>
            <a:off x="4471988" y="274638"/>
            <a:ext cx="4214812"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eaLnBrk="1" hangingPunct="1">
              <a:lnSpc>
                <a:spcPct val="100000"/>
              </a:lnSpc>
              <a:spcBef>
                <a:spcPct val="0"/>
              </a:spcBef>
              <a:buFontTx/>
              <a:buNone/>
            </a:pPr>
            <a:r>
              <a:rPr lang="fr-FR" altLang="fr-FR" sz="2400" dirty="0">
                <a:solidFill>
                  <a:srgbClr val="FFFFFF"/>
                </a:solidFill>
                <a:latin typeface="Arial Narrow" panose="020B0606020202030204" pitchFamily="34" charset="0"/>
                <a:ea typeface="Century Gothic" panose="020B0502020202020204" pitchFamily="34" charset="0"/>
                <a:cs typeface="Century Gothic" panose="020B0502020202020204" pitchFamily="34" charset="0"/>
              </a:rPr>
              <a:t>Report 12th meeting </a:t>
            </a:r>
            <a:r>
              <a:rPr lang="fr-FR" altLang="fr-FR" sz="2400" dirty="0" err="1">
                <a:solidFill>
                  <a:srgbClr val="FFFFFF"/>
                </a:solidFill>
                <a:latin typeface="Arial Narrow" panose="020B0606020202030204" pitchFamily="34" charset="0"/>
                <a:ea typeface="Century Gothic" panose="020B0502020202020204" pitchFamily="34" charset="0"/>
                <a:cs typeface="Century Gothic" panose="020B0502020202020204" pitchFamily="34" charset="0"/>
              </a:rPr>
              <a:t>GoEPAEN</a:t>
            </a:r>
            <a:r>
              <a:rPr lang="fr-FR" altLang="fr-FR" sz="2400" dirty="0">
                <a:solidFill>
                  <a:srgbClr val="FFFFFF"/>
                </a:solidFill>
                <a:latin typeface="Arial Narrow" panose="020B0606020202030204" pitchFamily="34" charset="0"/>
                <a:ea typeface="Century Gothic" panose="020B0502020202020204" pitchFamily="34" charset="0"/>
                <a:cs typeface="Century Gothic" panose="020B0502020202020204" pitchFamily="34" charset="0"/>
              </a:rPr>
              <a:t> </a:t>
            </a:r>
          </a:p>
        </p:txBody>
      </p:sp>
      <p:sp>
        <p:nvSpPr>
          <p:cNvPr id="11268" name="Rectangle 20">
            <a:extLst>
              <a:ext uri="{FF2B5EF4-FFF2-40B4-BE49-F238E27FC236}">
                <a16:creationId xmlns:a16="http://schemas.microsoft.com/office/drawing/2014/main" id="{A82203B8-F3D4-43D9-AC52-4FEDABB27D89}"/>
              </a:ext>
            </a:extLst>
          </p:cNvPr>
          <p:cNvSpPr>
            <a:spLocks noChangeArrowheads="1"/>
          </p:cNvSpPr>
          <p:nvPr/>
        </p:nvSpPr>
        <p:spPr bwMode="auto">
          <a:xfrm>
            <a:off x="728663" y="1393825"/>
            <a:ext cx="7686675" cy="5139869"/>
          </a:xfrm>
          <a:prstGeom prst="rect">
            <a:avLst/>
          </a:prstGeom>
          <a:noFill/>
          <a:ln>
            <a:noFill/>
          </a:ln>
        </p:spPr>
        <p:txBody>
          <a:bodyPr>
            <a:spAutoFit/>
          </a:bodyPr>
          <a:lstStyle>
            <a:lvl1pPr marL="457200" indent="-457200">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0" indent="0" eaLnBrk="1" hangingPunct="1">
              <a:defRPr/>
            </a:pPr>
            <a:r>
              <a:rPr lang="en-US" altLang="nb-NO" sz="2800" dirty="0">
                <a:latin typeface="Arial" panose="020B0604020202020204" pitchFamily="34" charset="0"/>
              </a:rPr>
              <a:t>Resolution No. 8 (2012): Progress on reporting</a:t>
            </a:r>
          </a:p>
          <a:p>
            <a:pPr marL="0" indent="0" eaLnBrk="1" hangingPunct="1">
              <a:defRPr/>
            </a:pPr>
            <a:endParaRPr lang="en-US" altLang="nb-NO" sz="2000" dirty="0">
              <a:latin typeface="Arial" panose="020B0604020202020204" pitchFamily="34" charset="0"/>
            </a:endParaRPr>
          </a:p>
          <a:p>
            <a:pPr marL="0" indent="0" eaLnBrk="1" hangingPunct="1">
              <a:defRPr/>
            </a:pPr>
            <a:r>
              <a:rPr lang="en-US" altLang="nb-NO" sz="2000" dirty="0">
                <a:latin typeface="Arial" panose="020B0604020202020204" pitchFamily="34" charset="0"/>
              </a:rPr>
              <a:t>Contain rules for the:</a:t>
            </a:r>
          </a:p>
          <a:p>
            <a:pPr marL="342900" indent="-342900" eaLnBrk="1" hangingPunct="1">
              <a:buFont typeface="Arial" panose="020B0604020202020204" pitchFamily="34" charset="0"/>
              <a:buChar char="•"/>
              <a:defRPr/>
            </a:pPr>
            <a:r>
              <a:rPr lang="en-US" altLang="nb-NO" sz="2000" dirty="0">
                <a:latin typeface="Arial" panose="020B0604020202020204" pitchFamily="34" charset="0"/>
              </a:rPr>
              <a:t>Designation (1), Management (2) and Monitoring (3) of </a:t>
            </a:r>
            <a:r>
              <a:rPr lang="en-US" altLang="nb-NO" sz="2000" b="1" dirty="0">
                <a:latin typeface="Arial" panose="020B0604020202020204" pitchFamily="34" charset="0"/>
              </a:rPr>
              <a:t>Emerald sites</a:t>
            </a:r>
            <a:r>
              <a:rPr lang="en-US" altLang="nb-NO" sz="2000" dirty="0">
                <a:latin typeface="Arial" panose="020B0604020202020204" pitchFamily="34" charset="0"/>
              </a:rPr>
              <a:t>.</a:t>
            </a:r>
          </a:p>
          <a:p>
            <a:pPr marL="342900" indent="-342900" eaLnBrk="1" hangingPunct="1">
              <a:buFont typeface="Arial" panose="020B0604020202020204" pitchFamily="34" charset="0"/>
              <a:buChar char="•"/>
              <a:defRPr/>
            </a:pPr>
            <a:r>
              <a:rPr lang="en-US" altLang="nb-NO" sz="2000" dirty="0">
                <a:latin typeface="Arial" panose="020B0604020202020204" pitchFamily="34" charset="0"/>
              </a:rPr>
              <a:t>Reporting (4) on the </a:t>
            </a:r>
            <a:r>
              <a:rPr lang="en-US" altLang="nb-NO" sz="2000" b="1" dirty="0">
                <a:latin typeface="Arial" panose="020B0604020202020204" pitchFamily="34" charset="0"/>
              </a:rPr>
              <a:t>Conservation Status</a:t>
            </a:r>
            <a:r>
              <a:rPr lang="en-US" altLang="nb-NO" sz="2000" dirty="0">
                <a:latin typeface="Arial" panose="020B0604020202020204" pitchFamily="34" charset="0"/>
              </a:rPr>
              <a:t> of species and habitats (listed in Res. No. 6 (1998) and No. 4 (1996))</a:t>
            </a:r>
          </a:p>
          <a:p>
            <a:pPr marL="0" indent="0" eaLnBrk="1" hangingPunct="1">
              <a:defRPr/>
            </a:pPr>
            <a:endParaRPr lang="en-US" altLang="nb-NO" sz="2000" dirty="0">
              <a:latin typeface="Arial" panose="020B0604020202020204" pitchFamily="34" charset="0"/>
            </a:endParaRPr>
          </a:p>
          <a:p>
            <a:pPr marL="0" indent="0" eaLnBrk="1" hangingPunct="1">
              <a:defRPr/>
            </a:pPr>
            <a:r>
              <a:rPr lang="en-US" altLang="nb-NO" sz="2000" dirty="0">
                <a:latin typeface="Arial" panose="020B0604020202020204" pitchFamily="34" charset="0"/>
              </a:rPr>
              <a:t>Only Reporting is addressed at this meeting. </a:t>
            </a:r>
          </a:p>
          <a:p>
            <a:pPr marL="0" indent="0" eaLnBrk="1" hangingPunct="1">
              <a:defRPr/>
            </a:pPr>
            <a:r>
              <a:rPr lang="en-US" altLang="nb-NO" sz="2000" dirty="0" err="1">
                <a:latin typeface="Arial" panose="020B0604020202020204" pitchFamily="34" charset="0"/>
              </a:rPr>
              <a:t>GoE</a:t>
            </a:r>
            <a:r>
              <a:rPr lang="en-US" altLang="nb-NO" sz="2000" dirty="0">
                <a:latin typeface="Arial" panose="020B0604020202020204" pitchFamily="34" charset="0"/>
              </a:rPr>
              <a:t> Invites the Standing Committee to:</a:t>
            </a:r>
          </a:p>
          <a:p>
            <a:pPr marL="342900" indent="-342900" eaLnBrk="1" hangingPunct="1">
              <a:buFont typeface="Arial" panose="020B0604020202020204" pitchFamily="34" charset="0"/>
              <a:buChar char="•"/>
              <a:defRPr/>
            </a:pPr>
            <a:r>
              <a:rPr lang="en-US" altLang="nb-NO" sz="2000" dirty="0">
                <a:latin typeface="Arial" panose="020B0604020202020204" pitchFamily="34" charset="0"/>
              </a:rPr>
              <a:t>welcome the </a:t>
            </a:r>
            <a:r>
              <a:rPr lang="en-US" altLang="nb-NO" sz="2000" b="1" dirty="0">
                <a:latin typeface="Arial" panose="020B0604020202020204" pitchFamily="34" charset="0"/>
              </a:rPr>
              <a:t>outcomes</a:t>
            </a:r>
            <a:r>
              <a:rPr lang="en-US" altLang="nb-NO" sz="2000" dirty="0">
                <a:latin typeface="Arial" panose="020B0604020202020204" pitchFamily="34" charset="0"/>
              </a:rPr>
              <a:t> of the survey among CP on reporting </a:t>
            </a:r>
          </a:p>
          <a:p>
            <a:pPr marL="342900" indent="-342900" eaLnBrk="1" hangingPunct="1">
              <a:buFont typeface="Arial" panose="020B0604020202020204" pitchFamily="34" charset="0"/>
              <a:buChar char="•"/>
              <a:defRPr/>
            </a:pPr>
            <a:r>
              <a:rPr lang="en-US" altLang="nb-NO" sz="2000" dirty="0">
                <a:latin typeface="Arial" panose="020B0604020202020204" pitchFamily="34" charset="0"/>
              </a:rPr>
              <a:t>approve the </a:t>
            </a:r>
            <a:r>
              <a:rPr lang="en-US" altLang="nb-NO" sz="2000" b="1" dirty="0">
                <a:latin typeface="Arial" panose="020B0604020202020204" pitchFamily="34" charset="0"/>
              </a:rPr>
              <a:t>creation</a:t>
            </a:r>
            <a:r>
              <a:rPr lang="en-US" altLang="nb-NO" sz="2000" dirty="0">
                <a:latin typeface="Arial" panose="020B0604020202020204" pitchFamily="34" charset="0"/>
              </a:rPr>
              <a:t> of an Ad hoc WG on Reporting</a:t>
            </a:r>
          </a:p>
          <a:p>
            <a:pPr marL="342900" indent="-342900" eaLnBrk="1" hangingPunct="1">
              <a:buFont typeface="Arial" panose="020B0604020202020204" pitchFamily="34" charset="0"/>
              <a:buChar char="•"/>
              <a:defRPr/>
            </a:pPr>
            <a:r>
              <a:rPr lang="en-US" altLang="nb-NO" sz="2000" dirty="0">
                <a:latin typeface="Arial" panose="020B0604020202020204" pitchFamily="34" charset="0"/>
              </a:rPr>
              <a:t>examine and </a:t>
            </a:r>
            <a:r>
              <a:rPr lang="en-US" altLang="nb-NO" sz="2000" b="1" dirty="0">
                <a:latin typeface="Arial" panose="020B0604020202020204" pitchFamily="34" charset="0"/>
              </a:rPr>
              <a:t>endorse</a:t>
            </a:r>
            <a:r>
              <a:rPr lang="en-US" altLang="nb-NO" sz="2000" dirty="0">
                <a:latin typeface="Arial" panose="020B0604020202020204" pitchFamily="34" charset="0"/>
              </a:rPr>
              <a:t> the draft Terms of Reference of the Ad hoc WG on Reporting</a:t>
            </a:r>
          </a:p>
          <a:p>
            <a:pPr marL="342900" indent="-342900" eaLnBrk="1" hangingPunct="1">
              <a:buFont typeface="Arial" panose="020B0604020202020204" pitchFamily="34" charset="0"/>
              <a:buChar char="•"/>
              <a:defRPr/>
            </a:pPr>
            <a:endParaRPr lang="en-US" altLang="nb-NO" sz="2000" dirty="0">
              <a:latin typeface="Arial" panose="020B0604020202020204" pitchFamily="34" charset="0"/>
            </a:endParaRPr>
          </a:p>
          <a:p>
            <a:pPr marL="0" indent="0" eaLnBrk="1" hangingPunct="1">
              <a:defRPr/>
            </a:pPr>
            <a:r>
              <a:rPr lang="en-US" altLang="nb-NO" sz="2000" dirty="0">
                <a:latin typeface="Arial" panose="020B0604020202020204" pitchFamily="34" charset="0"/>
                <a:sym typeface="Wingdings" panose="05000000000000000000" pitchFamily="2" charset="2"/>
              </a:rPr>
              <a:t>will be detailed under agenda item </a:t>
            </a:r>
            <a:r>
              <a:rPr lang="en-US" altLang="nb-NO" sz="2000" b="1" dirty="0">
                <a:latin typeface="Arial" panose="020B0604020202020204" pitchFamily="34" charset="0"/>
                <a:sym typeface="Wingdings" panose="05000000000000000000" pitchFamily="2" charset="2"/>
              </a:rPr>
              <a:t>5.9</a:t>
            </a:r>
            <a:endParaRPr lang="en-US" altLang="nb-NO" sz="2000" b="1" dirty="0">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Espace réservé du numéro de diapositive 5">
            <a:extLst>
              <a:ext uri="{FF2B5EF4-FFF2-40B4-BE49-F238E27FC236}">
                <a16:creationId xmlns:a16="http://schemas.microsoft.com/office/drawing/2014/main" id="{4034B064-6975-4D43-B6CD-F238E2A27031}"/>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fld id="{41772824-361B-4A91-B850-225621540058}" type="slidenum">
              <a:rPr lang="fr-FR" altLang="fr-FR" sz="1000" smtClean="0">
                <a:solidFill>
                  <a:srgbClr val="898989"/>
                </a:solidFill>
                <a:latin typeface="Arial Narrow" panose="020B0606020202030204" pitchFamily="34" charset="0"/>
                <a:ea typeface="Arial Narrow" panose="020B0606020202030204" pitchFamily="34" charset="0"/>
                <a:cs typeface="Arial Narrow" panose="020B0606020202030204" pitchFamily="34" charset="0"/>
              </a:rPr>
              <a:pPr>
                <a:lnSpc>
                  <a:spcPct val="100000"/>
                </a:lnSpc>
                <a:spcBef>
                  <a:spcPct val="0"/>
                </a:spcBef>
                <a:buFontTx/>
                <a:buNone/>
              </a:pPr>
              <a:t>3</a:t>
            </a:fld>
            <a:endParaRPr lang="fr-FR" altLang="fr-FR" sz="1000">
              <a:solidFill>
                <a:srgbClr val="898989"/>
              </a:solidFill>
              <a:latin typeface="Arial Narrow" panose="020B0606020202030204" pitchFamily="34" charset="0"/>
              <a:ea typeface="Arial Narrow" panose="020B0606020202030204" pitchFamily="34" charset="0"/>
              <a:cs typeface="Arial Narrow" panose="020B0606020202030204" pitchFamily="34" charset="0"/>
            </a:endParaRPr>
          </a:p>
        </p:txBody>
      </p:sp>
      <p:sp>
        <p:nvSpPr>
          <p:cNvPr id="13315" name="Titre 2">
            <a:extLst>
              <a:ext uri="{FF2B5EF4-FFF2-40B4-BE49-F238E27FC236}">
                <a16:creationId xmlns:a16="http://schemas.microsoft.com/office/drawing/2014/main" id="{CBCFCF58-8BEC-4ED4-A3B7-C6148C5517A4}"/>
              </a:ext>
            </a:extLst>
          </p:cNvPr>
          <p:cNvSpPr txBox="1">
            <a:spLocks/>
          </p:cNvSpPr>
          <p:nvPr/>
        </p:nvSpPr>
        <p:spPr bwMode="auto">
          <a:xfrm>
            <a:off x="4471988" y="274638"/>
            <a:ext cx="4214812"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eaLnBrk="1" hangingPunct="1">
              <a:lnSpc>
                <a:spcPct val="100000"/>
              </a:lnSpc>
              <a:spcBef>
                <a:spcPct val="0"/>
              </a:spcBef>
              <a:buFontTx/>
              <a:buNone/>
            </a:pPr>
            <a:r>
              <a:rPr lang="fr-FR" altLang="fr-FR" sz="2400">
                <a:solidFill>
                  <a:srgbClr val="FFFFFF"/>
                </a:solidFill>
                <a:latin typeface="Arial Narrow" panose="020B0606020202030204" pitchFamily="34" charset="0"/>
                <a:ea typeface="Century Gothic" panose="020B0502020202020204" pitchFamily="34" charset="0"/>
                <a:cs typeface="Century Gothic" panose="020B0502020202020204" pitchFamily="34" charset="0"/>
              </a:rPr>
              <a:t>Report 12th meeting GoEPAEN </a:t>
            </a:r>
          </a:p>
        </p:txBody>
      </p:sp>
      <p:sp>
        <p:nvSpPr>
          <p:cNvPr id="11268" name="Rectangle 20">
            <a:extLst>
              <a:ext uri="{FF2B5EF4-FFF2-40B4-BE49-F238E27FC236}">
                <a16:creationId xmlns:a16="http://schemas.microsoft.com/office/drawing/2014/main" id="{E7412662-99F4-470A-9B1E-1479F09C6D1C}"/>
              </a:ext>
            </a:extLst>
          </p:cNvPr>
          <p:cNvSpPr>
            <a:spLocks noChangeArrowheads="1"/>
          </p:cNvSpPr>
          <p:nvPr/>
        </p:nvSpPr>
        <p:spPr bwMode="auto">
          <a:xfrm>
            <a:off x="728663" y="1393825"/>
            <a:ext cx="7686675" cy="4524315"/>
          </a:xfrm>
          <a:prstGeom prst="rect">
            <a:avLst/>
          </a:prstGeom>
          <a:noFill/>
          <a:ln>
            <a:noFill/>
          </a:ln>
        </p:spPr>
        <p:txBody>
          <a:bodyPr>
            <a:spAutoFit/>
          </a:bodyPr>
          <a:lstStyle>
            <a:lvl1pPr marL="457200" indent="-457200">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0" indent="0" eaLnBrk="1" hangingPunct="1">
              <a:defRPr/>
            </a:pPr>
            <a:r>
              <a:rPr lang="en-US" altLang="nb-NO" sz="2800" dirty="0">
                <a:latin typeface="Arial" panose="020B0604020202020204" pitchFamily="34" charset="0"/>
              </a:rPr>
              <a:t>Legal framework of the Emerald Network</a:t>
            </a:r>
          </a:p>
          <a:p>
            <a:pPr marL="0" indent="0" eaLnBrk="1" hangingPunct="1">
              <a:defRPr/>
            </a:pPr>
            <a:endParaRPr lang="en-US" altLang="nb-NO" sz="2000" dirty="0">
              <a:latin typeface="Arial" panose="020B0604020202020204" pitchFamily="34" charset="0"/>
            </a:endParaRPr>
          </a:p>
          <a:p>
            <a:pPr marL="0" indent="0" eaLnBrk="1" hangingPunct="1">
              <a:defRPr/>
            </a:pPr>
            <a:r>
              <a:rPr lang="en-US" altLang="nb-NO" sz="2000" dirty="0" err="1">
                <a:latin typeface="Arial" panose="020B0604020202020204" pitchFamily="34" charset="0"/>
              </a:rPr>
              <a:t>GoE</a:t>
            </a:r>
            <a:r>
              <a:rPr lang="en-US" altLang="nb-NO" sz="2000" dirty="0">
                <a:latin typeface="Arial" panose="020B0604020202020204" pitchFamily="34" charset="0"/>
              </a:rPr>
              <a:t> Invites the Standing Committee to:</a:t>
            </a:r>
          </a:p>
          <a:p>
            <a:pPr marL="342900" indent="-342900" eaLnBrk="1" hangingPunct="1">
              <a:buFont typeface="Arial" panose="020B0604020202020204" pitchFamily="34" charset="0"/>
              <a:buChar char="•"/>
              <a:defRPr/>
            </a:pPr>
            <a:r>
              <a:rPr lang="en-US" altLang="nb-NO" sz="2000" dirty="0">
                <a:latin typeface="Arial" panose="020B0604020202020204" pitchFamily="34" charset="0"/>
              </a:rPr>
              <a:t>examine and further discuss the </a:t>
            </a:r>
            <a:r>
              <a:rPr lang="en-US" altLang="nb-NO" sz="2000" b="1" dirty="0">
                <a:latin typeface="Arial" panose="020B0604020202020204" pitchFamily="34" charset="0"/>
              </a:rPr>
              <a:t>options</a:t>
            </a:r>
            <a:r>
              <a:rPr lang="en-US" altLang="nb-NO" sz="2000" dirty="0">
                <a:latin typeface="Arial" panose="020B0604020202020204" pitchFamily="34" charset="0"/>
              </a:rPr>
              <a:t> for consolidating / clarifying / adjusting / complementing the legal framework of the Emerald Network</a:t>
            </a:r>
          </a:p>
          <a:p>
            <a:pPr marL="342900" indent="-342900" eaLnBrk="1" hangingPunct="1">
              <a:buFont typeface="Arial" panose="020B0604020202020204" pitchFamily="34" charset="0"/>
              <a:buChar char="•"/>
              <a:defRPr/>
            </a:pPr>
            <a:endParaRPr lang="en-US" altLang="nb-NO" sz="2000" dirty="0">
              <a:latin typeface="Arial" panose="020B0604020202020204" pitchFamily="34" charset="0"/>
            </a:endParaRPr>
          </a:p>
          <a:p>
            <a:pPr marL="342900" indent="-342900" eaLnBrk="1" hangingPunct="1">
              <a:buFont typeface="Arial" panose="020B0604020202020204" pitchFamily="34" charset="0"/>
              <a:buChar char="•"/>
              <a:defRPr/>
            </a:pPr>
            <a:r>
              <a:rPr lang="en-US" altLang="nb-NO" sz="2000" dirty="0">
                <a:latin typeface="Arial" panose="020B0604020202020204" pitchFamily="34" charset="0"/>
              </a:rPr>
              <a:t>examine and further discuss the </a:t>
            </a:r>
            <a:r>
              <a:rPr lang="en-US" altLang="nb-NO" sz="2000" b="1" dirty="0">
                <a:latin typeface="Arial" panose="020B0604020202020204" pitchFamily="34" charset="0"/>
              </a:rPr>
              <a:t>findings</a:t>
            </a:r>
            <a:r>
              <a:rPr lang="en-US" altLang="nb-NO" sz="2000" dirty="0">
                <a:latin typeface="Arial" panose="020B0604020202020204" pitchFamily="34" charset="0"/>
              </a:rPr>
              <a:t> of the written consultation of the participants in the </a:t>
            </a:r>
            <a:r>
              <a:rPr lang="en-US" altLang="nb-NO" sz="2000" dirty="0" err="1">
                <a:latin typeface="Arial" panose="020B0604020202020204" pitchFamily="34" charset="0"/>
              </a:rPr>
              <a:t>GoE</a:t>
            </a:r>
            <a:r>
              <a:rPr lang="en-US" altLang="nb-NO" sz="2000" dirty="0">
                <a:latin typeface="Arial" panose="020B0604020202020204" pitchFamily="34" charset="0"/>
              </a:rPr>
              <a:t> on the aspects of the Emerald Network legal framework to be further elaborated</a:t>
            </a:r>
          </a:p>
          <a:p>
            <a:pPr marL="342900" indent="-342900" eaLnBrk="1" hangingPunct="1">
              <a:buFont typeface="Arial" panose="020B0604020202020204" pitchFamily="34" charset="0"/>
              <a:buChar char="•"/>
              <a:defRPr/>
            </a:pPr>
            <a:endParaRPr lang="en-US" altLang="nb-NO" sz="2000" dirty="0">
              <a:latin typeface="Arial" panose="020B0604020202020204" pitchFamily="34" charset="0"/>
            </a:endParaRPr>
          </a:p>
          <a:p>
            <a:pPr marL="0" indent="0" eaLnBrk="1" hangingPunct="1">
              <a:defRPr/>
            </a:pPr>
            <a:r>
              <a:rPr lang="en-US" altLang="nb-NO" sz="2000" dirty="0">
                <a:latin typeface="Arial" panose="020B0604020202020204" pitchFamily="34" charset="0"/>
                <a:sym typeface="Wingdings" panose="05000000000000000000" pitchFamily="2" charset="2"/>
              </a:rPr>
              <a:t>both will be detailed under agenda item </a:t>
            </a:r>
            <a:r>
              <a:rPr lang="en-US" altLang="nb-NO" sz="2000" b="1" dirty="0">
                <a:latin typeface="Arial" panose="020B0604020202020204" pitchFamily="34" charset="0"/>
                <a:sym typeface="Wingdings" panose="05000000000000000000" pitchFamily="2" charset="2"/>
              </a:rPr>
              <a:t>5.8.1.a</a:t>
            </a:r>
            <a:endParaRPr lang="en-US" altLang="nb-NO" sz="2000" b="1" dirty="0">
              <a:latin typeface="Arial" panose="020B0604020202020204" pitchFamily="34" charset="0"/>
            </a:endParaRPr>
          </a:p>
          <a:p>
            <a:pPr marL="342900" indent="-342900" eaLnBrk="1" hangingPunct="1">
              <a:buFont typeface="Arial" panose="020B0604020202020204" pitchFamily="34" charset="0"/>
              <a:buChar char="•"/>
              <a:defRPr/>
            </a:pPr>
            <a:endParaRPr lang="en-US" altLang="nb-NO" sz="2000" dirty="0">
              <a:latin typeface="Arial" panose="020B0604020202020204" pitchFamily="34" charset="0"/>
            </a:endParaRPr>
          </a:p>
          <a:p>
            <a:pPr marL="0" indent="0" eaLnBrk="1" hangingPunct="1">
              <a:defRPr/>
            </a:pPr>
            <a:endParaRPr lang="en-US" altLang="nb-NO" sz="2000" dirty="0">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Espace réservé du numéro de diapositive 5">
            <a:extLst>
              <a:ext uri="{FF2B5EF4-FFF2-40B4-BE49-F238E27FC236}">
                <a16:creationId xmlns:a16="http://schemas.microsoft.com/office/drawing/2014/main" id="{0D427167-D447-4FA4-A300-3E260752DC62}"/>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fld id="{A485FA61-7C94-405D-92AC-93E4BEC6D1CF}" type="slidenum">
              <a:rPr lang="fr-FR" altLang="fr-FR" sz="1000" smtClean="0">
                <a:solidFill>
                  <a:srgbClr val="898989"/>
                </a:solidFill>
                <a:latin typeface="Arial Narrow" panose="020B0606020202030204" pitchFamily="34" charset="0"/>
                <a:ea typeface="Arial Narrow" panose="020B0606020202030204" pitchFamily="34" charset="0"/>
                <a:cs typeface="Arial Narrow" panose="020B0606020202030204" pitchFamily="34" charset="0"/>
              </a:rPr>
              <a:pPr>
                <a:lnSpc>
                  <a:spcPct val="100000"/>
                </a:lnSpc>
                <a:spcBef>
                  <a:spcPct val="0"/>
                </a:spcBef>
                <a:buFontTx/>
                <a:buNone/>
              </a:pPr>
              <a:t>4</a:t>
            </a:fld>
            <a:endParaRPr lang="fr-FR" altLang="fr-FR" sz="1000">
              <a:solidFill>
                <a:srgbClr val="898989"/>
              </a:solidFill>
              <a:latin typeface="Arial Narrow" panose="020B0606020202030204" pitchFamily="34" charset="0"/>
              <a:ea typeface="Arial Narrow" panose="020B0606020202030204" pitchFamily="34" charset="0"/>
              <a:cs typeface="Arial Narrow" panose="020B0606020202030204" pitchFamily="34" charset="0"/>
            </a:endParaRPr>
          </a:p>
        </p:txBody>
      </p:sp>
      <p:sp>
        <p:nvSpPr>
          <p:cNvPr id="15363" name="Titre 2">
            <a:extLst>
              <a:ext uri="{FF2B5EF4-FFF2-40B4-BE49-F238E27FC236}">
                <a16:creationId xmlns:a16="http://schemas.microsoft.com/office/drawing/2014/main" id="{B1C70760-4049-4778-8F93-D9E7EF1EB13D}"/>
              </a:ext>
            </a:extLst>
          </p:cNvPr>
          <p:cNvSpPr txBox="1">
            <a:spLocks/>
          </p:cNvSpPr>
          <p:nvPr/>
        </p:nvSpPr>
        <p:spPr bwMode="auto">
          <a:xfrm>
            <a:off x="4471988" y="274638"/>
            <a:ext cx="4214812"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eaLnBrk="1" hangingPunct="1">
              <a:lnSpc>
                <a:spcPct val="100000"/>
              </a:lnSpc>
              <a:spcBef>
                <a:spcPct val="0"/>
              </a:spcBef>
              <a:buFontTx/>
              <a:buNone/>
            </a:pPr>
            <a:r>
              <a:rPr lang="fr-FR" altLang="fr-FR" sz="2400">
                <a:solidFill>
                  <a:srgbClr val="FFFFFF"/>
                </a:solidFill>
                <a:latin typeface="Arial Narrow" panose="020B0606020202030204" pitchFamily="34" charset="0"/>
                <a:ea typeface="Century Gothic" panose="020B0502020202020204" pitchFamily="34" charset="0"/>
                <a:cs typeface="Century Gothic" panose="020B0502020202020204" pitchFamily="34" charset="0"/>
              </a:rPr>
              <a:t>Report 12th meeting GoEPAEN </a:t>
            </a:r>
          </a:p>
        </p:txBody>
      </p:sp>
      <p:sp>
        <p:nvSpPr>
          <p:cNvPr id="11268" name="Rectangle 20">
            <a:extLst>
              <a:ext uri="{FF2B5EF4-FFF2-40B4-BE49-F238E27FC236}">
                <a16:creationId xmlns:a16="http://schemas.microsoft.com/office/drawing/2014/main" id="{4AE3D607-AD2D-4951-BE83-874A071AA75E}"/>
              </a:ext>
            </a:extLst>
          </p:cNvPr>
          <p:cNvSpPr>
            <a:spLocks noChangeArrowheads="1"/>
          </p:cNvSpPr>
          <p:nvPr/>
        </p:nvSpPr>
        <p:spPr bwMode="auto">
          <a:xfrm>
            <a:off x="728663" y="1393825"/>
            <a:ext cx="7686675" cy="4031873"/>
          </a:xfrm>
          <a:prstGeom prst="rect">
            <a:avLst/>
          </a:prstGeom>
          <a:noFill/>
          <a:ln>
            <a:noFill/>
          </a:ln>
        </p:spPr>
        <p:txBody>
          <a:bodyPr>
            <a:spAutoFit/>
          </a:bodyPr>
          <a:lstStyle>
            <a:lvl1pPr marL="457200" indent="-457200">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0" indent="0" eaLnBrk="1" hangingPunct="1">
              <a:defRPr/>
            </a:pPr>
            <a:r>
              <a:rPr lang="en-US" altLang="nb-NO" sz="2800" dirty="0">
                <a:latin typeface="Arial" panose="020B0604020202020204" pitchFamily="34" charset="0"/>
              </a:rPr>
              <a:t>Progress on IT-tools and evolvement of the website</a:t>
            </a:r>
            <a:endParaRPr lang="en-US" altLang="nb-NO" sz="2000" dirty="0">
              <a:latin typeface="Arial" panose="020B0604020202020204" pitchFamily="34" charset="0"/>
            </a:endParaRPr>
          </a:p>
          <a:p>
            <a:pPr marL="0" indent="0" eaLnBrk="1" hangingPunct="1">
              <a:defRPr/>
            </a:pPr>
            <a:endParaRPr lang="en-US" altLang="nb-NO" sz="2000" dirty="0">
              <a:latin typeface="Arial" panose="020B0604020202020204" pitchFamily="34" charset="0"/>
            </a:endParaRPr>
          </a:p>
          <a:p>
            <a:pPr marL="342900" indent="-342900" eaLnBrk="1" hangingPunct="1">
              <a:buFont typeface="Arial" panose="020B0604020202020204" pitchFamily="34" charset="0"/>
              <a:buChar char="•"/>
              <a:defRPr/>
            </a:pPr>
            <a:r>
              <a:rPr lang="en-US" altLang="nb-NO" sz="2000" dirty="0">
                <a:latin typeface="Arial" panose="020B0604020202020204" pitchFamily="34" charset="0"/>
              </a:rPr>
              <a:t>Development of the Emerald Network Barometer and improvement of the Emerald Network IT tools</a:t>
            </a:r>
          </a:p>
          <a:p>
            <a:pPr marL="285750" lvl="1" indent="0" eaLnBrk="1" hangingPunct="1">
              <a:defRPr/>
            </a:pPr>
            <a:r>
              <a:rPr lang="en-US" altLang="nb-NO" sz="2000" dirty="0">
                <a:latin typeface="Arial" panose="020B0604020202020204" pitchFamily="34" charset="0"/>
                <a:sym typeface="Wingdings" panose="05000000000000000000" pitchFamily="2" charset="2"/>
              </a:rPr>
              <a:t>will be detailed under agenda item </a:t>
            </a:r>
            <a:r>
              <a:rPr lang="en-US" altLang="nb-NO" sz="2000" b="1" dirty="0">
                <a:latin typeface="Arial" panose="020B0604020202020204" pitchFamily="34" charset="0"/>
                <a:sym typeface="Wingdings" panose="05000000000000000000" pitchFamily="2" charset="2"/>
              </a:rPr>
              <a:t>5.8.1.b</a:t>
            </a:r>
            <a:endParaRPr lang="en-US" altLang="nb-NO" sz="2000" b="1" dirty="0">
              <a:latin typeface="Arial" panose="020B0604020202020204" pitchFamily="34" charset="0"/>
            </a:endParaRPr>
          </a:p>
          <a:p>
            <a:pPr marL="342900" indent="-342900" eaLnBrk="1" hangingPunct="1">
              <a:buFont typeface="Arial" panose="020B0604020202020204" pitchFamily="34" charset="0"/>
              <a:buChar char="•"/>
              <a:defRPr/>
            </a:pPr>
            <a:endParaRPr lang="en-US" altLang="nb-NO" sz="2000" dirty="0">
              <a:latin typeface="Arial" panose="020B0604020202020204" pitchFamily="34" charset="0"/>
            </a:endParaRPr>
          </a:p>
          <a:p>
            <a:pPr marL="342900" indent="-342900" eaLnBrk="1" hangingPunct="1">
              <a:buFont typeface="Arial" panose="020B0604020202020204" pitchFamily="34" charset="0"/>
              <a:buChar char="•"/>
              <a:defRPr/>
            </a:pPr>
            <a:r>
              <a:rPr lang="en-US" altLang="nb-NO" sz="2000" dirty="0">
                <a:latin typeface="Arial" panose="020B0604020202020204" pitchFamily="34" charset="0"/>
              </a:rPr>
              <a:t>National summary dashboards for promoting the data delivered within the frame of the Reporting under Res. No. 8 (2012)</a:t>
            </a:r>
          </a:p>
          <a:p>
            <a:pPr marL="285750" lvl="1" indent="0" eaLnBrk="1" hangingPunct="1">
              <a:defRPr/>
            </a:pPr>
            <a:r>
              <a:rPr lang="en-US" altLang="nb-NO" sz="2000" dirty="0">
                <a:latin typeface="Arial" panose="020B0604020202020204" pitchFamily="34" charset="0"/>
                <a:sym typeface="Wingdings" panose="05000000000000000000" pitchFamily="2" charset="2"/>
              </a:rPr>
              <a:t>will be detailed under agenda item </a:t>
            </a:r>
            <a:r>
              <a:rPr lang="en-US" altLang="nb-NO" sz="2000" b="1" dirty="0">
                <a:latin typeface="Arial" panose="020B0604020202020204" pitchFamily="34" charset="0"/>
                <a:sym typeface="Wingdings" panose="05000000000000000000" pitchFamily="2" charset="2"/>
              </a:rPr>
              <a:t>5.9</a:t>
            </a:r>
            <a:endParaRPr lang="en-US" altLang="nb-NO" sz="2000" b="1" dirty="0">
              <a:latin typeface="Arial" panose="020B0604020202020204" pitchFamily="34" charset="0"/>
            </a:endParaRPr>
          </a:p>
          <a:p>
            <a:pPr marL="342900" indent="-342900" eaLnBrk="1" hangingPunct="1">
              <a:buFont typeface="Arial" panose="020B0604020202020204" pitchFamily="34" charset="0"/>
              <a:buChar char="•"/>
              <a:defRPr/>
            </a:pPr>
            <a:endParaRPr lang="en-US" altLang="nb-NO" sz="2000" dirty="0">
              <a:latin typeface="Arial" panose="020B0604020202020204" pitchFamily="34" charset="0"/>
            </a:endParaRPr>
          </a:p>
          <a:p>
            <a:pPr marL="0" indent="0" eaLnBrk="1" hangingPunct="1">
              <a:defRPr/>
            </a:pPr>
            <a:endParaRPr lang="en-US" altLang="nb-NO" sz="2000" dirty="0">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u numéro de diapositive 5">
            <a:extLst>
              <a:ext uri="{FF2B5EF4-FFF2-40B4-BE49-F238E27FC236}">
                <a16:creationId xmlns:a16="http://schemas.microsoft.com/office/drawing/2014/main" id="{97098696-696E-4B55-9667-A68152171289}"/>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fld id="{BE81A06A-0FB4-4302-BA69-FBADB333108F}" type="slidenum">
              <a:rPr lang="fr-FR" altLang="fr-FR" sz="1000" smtClean="0">
                <a:solidFill>
                  <a:srgbClr val="898989"/>
                </a:solidFill>
                <a:latin typeface="Arial Narrow" panose="020B0606020202030204" pitchFamily="34" charset="0"/>
                <a:ea typeface="Arial Narrow" panose="020B0606020202030204" pitchFamily="34" charset="0"/>
                <a:cs typeface="Arial Narrow" panose="020B0606020202030204" pitchFamily="34" charset="0"/>
              </a:rPr>
              <a:pPr>
                <a:lnSpc>
                  <a:spcPct val="100000"/>
                </a:lnSpc>
                <a:spcBef>
                  <a:spcPct val="0"/>
                </a:spcBef>
                <a:buFontTx/>
                <a:buNone/>
              </a:pPr>
              <a:t>5</a:t>
            </a:fld>
            <a:endParaRPr lang="fr-FR" altLang="fr-FR" sz="1000">
              <a:solidFill>
                <a:srgbClr val="898989"/>
              </a:solidFill>
              <a:latin typeface="Arial Narrow" panose="020B0606020202030204" pitchFamily="34" charset="0"/>
              <a:ea typeface="Arial Narrow" panose="020B0606020202030204" pitchFamily="34" charset="0"/>
              <a:cs typeface="Arial Narrow" panose="020B0606020202030204" pitchFamily="34" charset="0"/>
            </a:endParaRPr>
          </a:p>
        </p:txBody>
      </p:sp>
      <p:sp>
        <p:nvSpPr>
          <p:cNvPr id="17411" name="Titre 2">
            <a:extLst>
              <a:ext uri="{FF2B5EF4-FFF2-40B4-BE49-F238E27FC236}">
                <a16:creationId xmlns:a16="http://schemas.microsoft.com/office/drawing/2014/main" id="{70FD3D79-C085-4414-972C-039485571BE2}"/>
              </a:ext>
            </a:extLst>
          </p:cNvPr>
          <p:cNvSpPr txBox="1">
            <a:spLocks/>
          </p:cNvSpPr>
          <p:nvPr/>
        </p:nvSpPr>
        <p:spPr bwMode="auto">
          <a:xfrm>
            <a:off x="4471988" y="274638"/>
            <a:ext cx="4214812"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eaLnBrk="1" hangingPunct="1">
              <a:lnSpc>
                <a:spcPct val="100000"/>
              </a:lnSpc>
              <a:spcBef>
                <a:spcPct val="0"/>
              </a:spcBef>
              <a:buFontTx/>
              <a:buNone/>
            </a:pPr>
            <a:r>
              <a:rPr lang="fr-FR" altLang="fr-FR" sz="2400">
                <a:solidFill>
                  <a:srgbClr val="FFFFFF"/>
                </a:solidFill>
                <a:latin typeface="Arial Narrow" panose="020B0606020202030204" pitchFamily="34" charset="0"/>
                <a:ea typeface="Century Gothic" panose="020B0502020202020204" pitchFamily="34" charset="0"/>
                <a:cs typeface="Century Gothic" panose="020B0502020202020204" pitchFamily="34" charset="0"/>
              </a:rPr>
              <a:t>Report 12th meeting GoEPAEN </a:t>
            </a:r>
          </a:p>
        </p:txBody>
      </p:sp>
      <p:sp>
        <p:nvSpPr>
          <p:cNvPr id="11268" name="Rectangle 20">
            <a:extLst>
              <a:ext uri="{FF2B5EF4-FFF2-40B4-BE49-F238E27FC236}">
                <a16:creationId xmlns:a16="http://schemas.microsoft.com/office/drawing/2014/main" id="{20393EAA-C5CD-4289-8CDB-C34ED70DB319}"/>
              </a:ext>
            </a:extLst>
          </p:cNvPr>
          <p:cNvSpPr>
            <a:spLocks noChangeArrowheads="1"/>
          </p:cNvSpPr>
          <p:nvPr/>
        </p:nvSpPr>
        <p:spPr bwMode="auto">
          <a:xfrm>
            <a:off x="728662" y="1148370"/>
            <a:ext cx="7686675" cy="5139869"/>
          </a:xfrm>
          <a:prstGeom prst="rect">
            <a:avLst/>
          </a:prstGeom>
          <a:noFill/>
          <a:ln>
            <a:noFill/>
          </a:ln>
        </p:spPr>
        <p:txBody>
          <a:bodyPr>
            <a:spAutoFit/>
          </a:bodyPr>
          <a:lstStyle>
            <a:lvl1pPr marL="457200" indent="-457200">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0" indent="0" eaLnBrk="1" hangingPunct="1">
              <a:defRPr/>
            </a:pPr>
            <a:r>
              <a:rPr lang="en-US" altLang="nb-NO" sz="2800" dirty="0">
                <a:latin typeface="Arial" panose="020B0604020202020204" pitchFamily="34" charset="0"/>
              </a:rPr>
              <a:t>Progress of the Emerald Network</a:t>
            </a:r>
            <a:endParaRPr lang="en-US" altLang="nb-NO" sz="2000" dirty="0">
              <a:latin typeface="Arial" panose="020B0604020202020204" pitchFamily="34" charset="0"/>
            </a:endParaRPr>
          </a:p>
          <a:p>
            <a:pPr marL="0" indent="0" eaLnBrk="1" hangingPunct="1">
              <a:defRPr/>
            </a:pPr>
            <a:endParaRPr lang="en-US" altLang="nb-NO" sz="2000" dirty="0">
              <a:latin typeface="Arial" panose="020B0604020202020204" pitchFamily="34" charset="0"/>
            </a:endParaRPr>
          </a:p>
          <a:p>
            <a:pPr marL="342900" indent="-342900" eaLnBrk="1" hangingPunct="1">
              <a:buFont typeface="Arial" panose="020B0604020202020204" pitchFamily="34" charset="0"/>
              <a:buChar char="•"/>
              <a:defRPr/>
            </a:pPr>
            <a:r>
              <a:rPr lang="en-US" altLang="nb-NO" sz="2000" dirty="0">
                <a:latin typeface="Arial" panose="020B0604020202020204" pitchFamily="34" charset="0"/>
              </a:rPr>
              <a:t>IPA project “Emerald Network data </a:t>
            </a:r>
            <a:r>
              <a:rPr lang="en-US" altLang="nb-NO" sz="2000" dirty="0" err="1">
                <a:latin typeface="Arial" panose="020B0604020202020204" pitchFamily="34" charset="0"/>
              </a:rPr>
              <a:t>mobilisation</a:t>
            </a:r>
            <a:r>
              <a:rPr lang="en-US" altLang="nb-NO" sz="2000" dirty="0">
                <a:latin typeface="Arial" panose="020B0604020202020204" pitchFamily="34" charset="0"/>
              </a:rPr>
              <a:t> in the Western Balkans”</a:t>
            </a:r>
          </a:p>
          <a:p>
            <a:pPr marL="285750" lvl="1" indent="0" eaLnBrk="1" hangingPunct="1">
              <a:defRPr/>
            </a:pPr>
            <a:r>
              <a:rPr lang="en-US" altLang="nb-NO" sz="2000" dirty="0">
                <a:latin typeface="Arial" panose="020B0604020202020204" pitchFamily="34" charset="0"/>
                <a:sym typeface="Wingdings" panose="05000000000000000000" pitchFamily="2" charset="2"/>
              </a:rPr>
              <a:t>will be detailed under agenda item </a:t>
            </a:r>
            <a:r>
              <a:rPr lang="en-US" altLang="nb-NO" sz="2000" b="1" dirty="0">
                <a:latin typeface="Arial" panose="020B0604020202020204" pitchFamily="34" charset="0"/>
              </a:rPr>
              <a:t>5.8.1.c</a:t>
            </a:r>
          </a:p>
          <a:p>
            <a:pPr marL="342900" indent="-342900" eaLnBrk="1" hangingPunct="1">
              <a:buFont typeface="Arial" panose="020B0604020202020204" pitchFamily="34" charset="0"/>
              <a:buChar char="•"/>
              <a:defRPr/>
            </a:pPr>
            <a:endParaRPr lang="en-US" altLang="nb-NO" sz="2000" dirty="0">
              <a:latin typeface="Arial" panose="020B0604020202020204" pitchFamily="34" charset="0"/>
            </a:endParaRPr>
          </a:p>
          <a:p>
            <a:pPr marL="342900" indent="-342900" eaLnBrk="1" hangingPunct="1">
              <a:buFont typeface="Arial" panose="020B0604020202020204" pitchFamily="34" charset="0"/>
              <a:buChar char="•"/>
              <a:defRPr/>
            </a:pPr>
            <a:r>
              <a:rPr lang="en-US" altLang="nb-NO" sz="2000" dirty="0">
                <a:latin typeface="Arial" panose="020B0604020202020204" pitchFamily="34" charset="0"/>
              </a:rPr>
              <a:t>Important outcomes from Action Plan for Belarus</a:t>
            </a:r>
          </a:p>
          <a:p>
            <a:pPr marL="342900" indent="-342900" eaLnBrk="1" hangingPunct="1">
              <a:buFont typeface="Arial" panose="020B0604020202020204" pitchFamily="34" charset="0"/>
              <a:buChar char="•"/>
              <a:defRPr/>
            </a:pPr>
            <a:endParaRPr lang="en-US" altLang="nb-NO" sz="2000" dirty="0">
              <a:latin typeface="Arial" panose="020B0604020202020204" pitchFamily="34" charset="0"/>
            </a:endParaRPr>
          </a:p>
          <a:p>
            <a:pPr marL="342900" indent="-342900" eaLnBrk="1" hangingPunct="1">
              <a:buFont typeface="Arial" panose="020B0604020202020204" pitchFamily="34" charset="0"/>
              <a:buChar char="•"/>
              <a:defRPr/>
            </a:pPr>
            <a:r>
              <a:rPr lang="en-US" altLang="nb-NO" sz="2000" dirty="0">
                <a:latin typeface="Arial" panose="020B0604020202020204" pitchFamily="34" charset="0"/>
              </a:rPr>
              <a:t>Bilateral biogeographical evaluation of the list of Emerald Network sites designated by Georgia</a:t>
            </a:r>
          </a:p>
          <a:p>
            <a:pPr marL="342900" indent="-342900" eaLnBrk="1" hangingPunct="1">
              <a:buFont typeface="Arial" panose="020B0604020202020204" pitchFamily="34" charset="0"/>
              <a:buChar char="•"/>
              <a:defRPr/>
            </a:pPr>
            <a:endParaRPr lang="en-US" altLang="nb-NO" sz="2000" dirty="0">
              <a:latin typeface="Arial" panose="020B0604020202020204" pitchFamily="34" charset="0"/>
            </a:endParaRPr>
          </a:p>
          <a:p>
            <a:pPr marL="342900" indent="-342900" eaLnBrk="1" hangingPunct="1">
              <a:buFont typeface="Arial" panose="020B0604020202020204" pitchFamily="34" charset="0"/>
              <a:buChar char="•"/>
              <a:defRPr/>
            </a:pPr>
            <a:r>
              <a:rPr lang="en-US" altLang="nb-NO" sz="2000" dirty="0">
                <a:latin typeface="Arial" panose="020B0604020202020204" pitchFamily="34" charset="0"/>
              </a:rPr>
              <a:t>Adoption of Emerald Network sites:</a:t>
            </a:r>
          </a:p>
          <a:p>
            <a:pPr marL="628650" lvl="1" indent="-342900" eaLnBrk="1" hangingPunct="1">
              <a:buFont typeface="Wingdings" panose="05000000000000000000" pitchFamily="2" charset="2"/>
              <a:buChar char="ü"/>
              <a:defRPr/>
            </a:pPr>
            <a:r>
              <a:rPr lang="en-US" altLang="nb-NO" sz="2000" dirty="0">
                <a:latin typeface="Arial" panose="020B0604020202020204" pitchFamily="34" charset="0"/>
              </a:rPr>
              <a:t>second tranche of UK’s former Natura 2000 sites</a:t>
            </a:r>
          </a:p>
          <a:p>
            <a:pPr marL="628650" lvl="1" indent="-342900" eaLnBrk="1" hangingPunct="1">
              <a:buFont typeface="Wingdings" panose="05000000000000000000" pitchFamily="2" charset="2"/>
              <a:buChar char="ü"/>
              <a:defRPr/>
            </a:pPr>
            <a:r>
              <a:rPr lang="en-US" altLang="nb-NO" sz="2000" dirty="0">
                <a:latin typeface="Arial" panose="020B0604020202020204" pitchFamily="34" charset="0"/>
              </a:rPr>
              <a:t>sites proposed by Belarus, Liechtenstein, Ukraine</a:t>
            </a:r>
          </a:p>
          <a:p>
            <a:pPr marL="628650" lvl="1" indent="-342900" eaLnBrk="1" hangingPunct="1">
              <a:buFont typeface="Wingdings" panose="05000000000000000000" pitchFamily="2" charset="2"/>
              <a:buChar char="ü"/>
              <a:defRPr/>
            </a:pPr>
            <a:r>
              <a:rPr lang="en-US" altLang="nb-NO" sz="2000" dirty="0">
                <a:latin typeface="Arial" panose="020B0604020202020204" pitchFamily="34" charset="0"/>
              </a:rPr>
              <a:t>sites announced by Iceland</a:t>
            </a:r>
          </a:p>
          <a:p>
            <a:pPr marL="285750" lvl="1" indent="0" eaLnBrk="1" hangingPunct="1">
              <a:defRPr/>
            </a:pPr>
            <a:r>
              <a:rPr lang="en-US" altLang="nb-NO" sz="2000" dirty="0">
                <a:latin typeface="Arial" panose="020B0604020202020204" pitchFamily="34" charset="0"/>
                <a:sym typeface="Wingdings" panose="05000000000000000000" pitchFamily="2" charset="2"/>
              </a:rPr>
              <a:t>will be detailed under agenda item </a:t>
            </a:r>
            <a:r>
              <a:rPr lang="en-US" altLang="nb-NO" sz="2000" b="1" dirty="0">
                <a:latin typeface="Arial" panose="020B0604020202020204" pitchFamily="34" charset="0"/>
              </a:rPr>
              <a:t>5.8.1.d</a:t>
            </a:r>
            <a:endParaRPr lang="en-US" altLang="nb-NO" sz="2000" dirty="0">
              <a:latin typeface="Arial" panose="020B0604020202020204" pitchFamily="34" charset="0"/>
            </a:endParaRPr>
          </a:p>
        </p:txBody>
      </p:sp>
    </p:spTree>
    <p:extLst>
      <p:ext uri="{BB962C8B-B14F-4D97-AF65-F5344CB8AC3E}">
        <p14:creationId xmlns:p14="http://schemas.microsoft.com/office/powerpoint/2010/main" val="3619897716"/>
      </p:ext>
    </p:extLst>
  </p:cSld>
  <p:clrMapOvr>
    <a:masterClrMapping/>
  </p:clrMapOvr>
</p:sld>
</file>

<file path=ppt/theme/theme1.xml><?xml version="1.0" encoding="utf-8"?>
<a:theme xmlns:a="http://schemas.openxmlformats.org/drawingml/2006/main" name="1_Conception personnalisé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onception personnalisé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Conception personnalisé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onception personnalisé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673</Words>
  <Application>Microsoft Office PowerPoint</Application>
  <PresentationFormat>Skjermfremvisning (4:3)</PresentationFormat>
  <Paragraphs>82</Paragraphs>
  <Slides>5</Slides>
  <Notes>5</Notes>
  <HiddenSlides>0</HiddenSlides>
  <MMClips>0</MMClips>
  <ScaleCrop>false</ScaleCrop>
  <HeadingPairs>
    <vt:vector size="6" baseType="variant">
      <vt:variant>
        <vt:lpstr>Brukte skrifter</vt:lpstr>
      </vt:variant>
      <vt:variant>
        <vt:i4>6</vt:i4>
      </vt:variant>
      <vt:variant>
        <vt:lpstr>Tema</vt:lpstr>
      </vt:variant>
      <vt:variant>
        <vt:i4>4</vt:i4>
      </vt:variant>
      <vt:variant>
        <vt:lpstr>Lysbildetitler</vt:lpstr>
      </vt:variant>
      <vt:variant>
        <vt:i4>5</vt:i4>
      </vt:variant>
    </vt:vector>
  </HeadingPairs>
  <TitlesOfParts>
    <vt:vector size="15" baseType="lpstr">
      <vt:lpstr>Arial</vt:lpstr>
      <vt:lpstr>Arial Narrow</vt:lpstr>
      <vt:lpstr>Calibri</vt:lpstr>
      <vt:lpstr>Calibri Light</vt:lpstr>
      <vt:lpstr>Century Gothic</vt:lpstr>
      <vt:lpstr>Wingdings</vt:lpstr>
      <vt:lpstr>1_Conception personnalisée</vt:lpstr>
      <vt:lpstr>Conception personnalisée</vt:lpstr>
      <vt:lpstr>4_Conception personnalisée</vt:lpstr>
      <vt:lpstr>3_Conception personnalisée</vt:lpstr>
      <vt:lpstr>Report of the 12th meeting of the Group of Experts (GoE) on Protected Areas and Ecological Networks  Tore Opdahl Chair of the Group of Experts on Protected Areas and Ecological Networks Senior Adviser, Protected Areas Section Norwegian Environment Agency </vt:lpstr>
      <vt:lpstr>PowerPoint-presentasjon</vt:lpstr>
      <vt:lpstr>PowerPoint-presentasjon</vt:lpstr>
      <vt:lpstr>PowerPoint-presentasjon</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2015-12-09T08:37:49Z</dcterms:created>
  <dcterms:modified xsi:type="dcterms:W3CDTF">2021-11-24T10:02:47Z</dcterms:modified>
</cp:coreProperties>
</file>