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1"/>
    <p:sldMasterId id="2147483685" r:id="rId2"/>
    <p:sldMasterId id="2147483687" r:id="rId3"/>
    <p:sldMasterId id="2147483677" r:id="rId4"/>
  </p:sldMasterIdLst>
  <p:notesMasterIdLst>
    <p:notesMasterId r:id="rId9"/>
  </p:notesMasterIdLst>
  <p:handoutMasterIdLst>
    <p:handoutMasterId r:id="rId10"/>
  </p:handoutMasterIdLst>
  <p:sldIdLst>
    <p:sldId id="264" r:id="rId5"/>
    <p:sldId id="271" r:id="rId6"/>
    <p:sldId id="266" r:id="rId7"/>
    <p:sldId id="275" r:id="rId8"/>
  </p:sldIdLst>
  <p:sldSz cx="9144000" cy="6858000" type="screen4x3"/>
  <p:notesSz cx="6805613" cy="99441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93" autoAdjust="0"/>
    <p:restoredTop sz="94496" autoAdjust="0"/>
  </p:normalViewPr>
  <p:slideViewPr>
    <p:cSldViewPr snapToGrid="0" snapToObjects="1">
      <p:cViewPr varScale="1">
        <p:scale>
          <a:sx n="59" d="100"/>
          <a:sy n="59" d="100"/>
        </p:scale>
        <p:origin x="119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CBEFC0B-5551-46D7-8CC2-DAFF384D9BF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9A9362-1D15-4D76-B100-800E1ED1A7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6304C4D9-EB90-4449-BB6D-4839A1AC2A98}" type="datetime1">
              <a:rPr lang="fr-FR"/>
              <a:pPr>
                <a:defRPr/>
              </a:pPr>
              <a:t>19/11/2021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0DC7F99-A565-443F-8AFA-F295F98765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96E7DA0-6332-4393-9FE8-564B55FDAC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74603995-9283-4453-AE24-6767A5EE8526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B89D505-510A-42EC-9691-2CF023E10E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29AFA59-A7F5-46CA-A4C3-057C722AB55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6805121F-7627-4DBE-A7BB-A323944160AF}" type="datetime1">
              <a:rPr lang="fr-FR"/>
              <a:pPr>
                <a:defRPr/>
              </a:pPr>
              <a:t>19/11/2021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F798C65E-A4D8-4544-A1A7-18536BF983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05E3AF90-2FB0-46B0-A843-50DA57897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3537" cy="4475162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834D44-6D53-4927-8AD6-90B9112628B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CC93CF-4C1D-40A3-A998-7AFC348F3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CBAD4313-59BB-45A9-9256-B91919F8B507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28E8DF5C-AD0F-4B8A-8792-4260A14695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0E343F0-D26A-4F54-A43C-2E2CFF212343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07831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7A4DE7A3-7673-436F-A6FB-BDF812446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8C352-8DF5-4FB6-934E-FCA90041490B}" type="datetime1">
              <a:rPr lang="fr-FR"/>
              <a:pPr>
                <a:defRPr/>
              </a:pPr>
              <a:t>19/11/2021</a:t>
            </a:fld>
            <a:endParaRPr lang="fr-FR" dirty="0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DC97526E-B1AC-4879-AE2E-806624E9AF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E9FE35D-21B1-4BE5-80E3-7F36F98BF661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82553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421615CB-416E-45BA-9294-58E7CCEC2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97A8A1DD-3169-4757-9B33-FA8838BEC6A2}" type="datetime1">
              <a:rPr lang="fr-FR"/>
              <a:pPr>
                <a:defRPr/>
              </a:pPr>
              <a:t>19/11/2021</a:t>
            </a:fld>
            <a:endParaRPr lang="fr-FR" dirty="0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4181B336-11C5-45B2-AAC3-0B3A626744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0804943-FEB0-4F61-9F4A-8525692BC5B1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59916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2EEE5974-EF2D-4801-9389-8F756FFCF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1B17B63D-08C0-40D0-B7D1-35610B7F82D3}" type="datetime1">
              <a:rPr lang="fr-FR"/>
              <a:pPr>
                <a:defRPr/>
              </a:pPr>
              <a:t>19/11/2021</a:t>
            </a:fld>
            <a:endParaRPr lang="fr-FR" dirty="0"/>
          </a:p>
        </p:txBody>
      </p:sp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A1D1C76E-92C3-435C-B41A-46F4358E74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BBB4B43-F7FA-4DA6-BAF3-F665C4FB1CE8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9516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F74EFC-86AD-4234-86B0-54B26A32E7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F26C326C-B772-4FB2-85F8-20D53751146B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exte 2">
            <a:extLst>
              <a:ext uri="{FF2B5EF4-FFF2-40B4-BE49-F238E27FC236}">
                <a16:creationId xmlns:a16="http://schemas.microsoft.com/office/drawing/2014/main" id="{2F23D9CB-C82A-42DA-9446-A219E2DFB7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440A7044-738A-4D50-AFC1-9FF2DFAA2F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26FD1A2C-F299-412D-BCCE-1900C0C705FD}" type="datetime1">
              <a:rPr lang="fr-FR"/>
              <a:pPr>
                <a:defRPr/>
              </a:pPr>
              <a:t>19/11/2021</a:t>
            </a:fld>
            <a:endParaRPr lang="fr-FR" dirty="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EA54FC26-8496-4022-8479-843979AC25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07643565-8706-49D3-9CD6-2A544EB0F545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exte 2">
            <a:extLst>
              <a:ext uri="{FF2B5EF4-FFF2-40B4-BE49-F238E27FC236}">
                <a16:creationId xmlns:a16="http://schemas.microsoft.com/office/drawing/2014/main" id="{F875ACC6-7C5B-496F-9DD1-5E48E518F42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9F0BF038-4011-4D86-BED5-9CA30348F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E50B4366-55C6-4F9A-A65E-A0FBEBE23DB1}" type="datetime1">
              <a:rPr lang="fr-FR"/>
              <a:pPr>
                <a:defRPr/>
              </a:pPr>
              <a:t>19/11/2021</a:t>
            </a:fld>
            <a:endParaRPr lang="fr-FR" dirty="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0D47A272-66EA-406F-A965-EA188988B6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629C6E95-BD0B-4D71-8686-1B4ADC35AABC}" type="slidenum">
              <a:rPr lang="fr-FR" altLang="fr-FR"/>
              <a:pPr/>
              <a:t>‹#›</a:t>
            </a:fld>
            <a:endParaRPr lang="fr-FR" altLang="fr-FR"/>
          </a:p>
        </p:txBody>
      </p:sp>
      <p:sp>
        <p:nvSpPr>
          <p:cNvPr id="3077" name="Espace réservé du titre 6">
            <a:extLst>
              <a:ext uri="{FF2B5EF4-FFF2-40B4-BE49-F238E27FC236}">
                <a16:creationId xmlns:a16="http://schemas.microsoft.com/office/drawing/2014/main" id="{846AA4D5-457B-4E54-AD59-5704E3C6AFF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Name of the presentation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titre 6">
            <a:extLst>
              <a:ext uri="{FF2B5EF4-FFF2-40B4-BE49-F238E27FC236}">
                <a16:creationId xmlns:a16="http://schemas.microsoft.com/office/drawing/2014/main" id="{6638641B-F017-4B91-BC98-1A003D91BDE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Nom de la présentation</a:t>
            </a:r>
          </a:p>
        </p:txBody>
      </p:sp>
      <p:sp>
        <p:nvSpPr>
          <p:cNvPr id="20" name="Espace réservé de la date 3">
            <a:extLst>
              <a:ext uri="{FF2B5EF4-FFF2-40B4-BE49-F238E27FC236}">
                <a16:creationId xmlns:a16="http://schemas.microsoft.com/office/drawing/2014/main" id="{86531151-7F0C-4989-98F7-1E4E6FA062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5A529985-FF44-4399-867C-6103D27FEFB5}" type="datetime1">
              <a:rPr lang="fr-FR"/>
              <a:pPr>
                <a:defRPr/>
              </a:pPr>
              <a:t>19/11/2021</a:t>
            </a:fld>
            <a:endParaRPr lang="fr-FR"/>
          </a:p>
        </p:txBody>
      </p:sp>
      <p:sp>
        <p:nvSpPr>
          <p:cNvPr id="22" name="Espace réservé du numéro de diapositive 5">
            <a:extLst>
              <a:ext uri="{FF2B5EF4-FFF2-40B4-BE49-F238E27FC236}">
                <a16:creationId xmlns:a16="http://schemas.microsoft.com/office/drawing/2014/main" id="{0EC14E1C-4498-42D9-BA81-CD24E32CE6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F03ED69E-728E-40E2-A0A2-D16F34D09D45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hf hdr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>
            <a:extLst>
              <a:ext uri="{FF2B5EF4-FFF2-40B4-BE49-F238E27FC236}">
                <a16:creationId xmlns:a16="http://schemas.microsoft.com/office/drawing/2014/main" id="{745CB43A-944C-43C3-B665-2165AF2CD8CF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0" y="4238625"/>
            <a:ext cx="9144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>41</a:t>
            </a:r>
            <a:r>
              <a:rPr lang="fr-FR" altLang="fr-FR" sz="3200" b="1" baseline="30000" dirty="0">
                <a:solidFill>
                  <a:srgbClr val="0D347D"/>
                </a:solidFill>
                <a:latin typeface="Arial Narrow" panose="020B0606020202030204" pitchFamily="34" charset="0"/>
              </a:rPr>
              <a:t>st</a:t>
            </a:r>
            <a: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> Standing </a:t>
            </a:r>
            <a:r>
              <a:rPr lang="fr-FR" altLang="fr-FR" sz="3200" b="1" dirty="0" err="1">
                <a:solidFill>
                  <a:srgbClr val="0D347D"/>
                </a:solidFill>
                <a:latin typeface="Arial Narrow" panose="020B0606020202030204" pitchFamily="34" charset="0"/>
              </a:rPr>
              <a:t>Committee</a:t>
            </a:r>
            <a: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> to the Bern Convention</a:t>
            </a:r>
            <a:b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b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>Legal </a:t>
            </a:r>
            <a:r>
              <a:rPr lang="fr-FR" altLang="fr-FR" sz="3200" b="1" dirty="0" err="1">
                <a:solidFill>
                  <a:srgbClr val="0D347D"/>
                </a:solidFill>
                <a:latin typeface="Arial Narrow" panose="020B0606020202030204" pitchFamily="34" charset="0"/>
              </a:rPr>
              <a:t>framework</a:t>
            </a:r>
            <a: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> of the Emerald Network</a:t>
            </a:r>
            <a:endParaRPr lang="fr-FR" alt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9" name="Image 2">
            <a:extLst>
              <a:ext uri="{FF2B5EF4-FFF2-40B4-BE49-F238E27FC236}">
                <a16:creationId xmlns:a16="http://schemas.microsoft.com/office/drawing/2014/main" id="{6DD209FF-EA64-4344-B5A9-6F3B9DC70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59875" cy="379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Espace réservé de la date 3">
            <a:extLst>
              <a:ext uri="{FF2B5EF4-FFF2-40B4-BE49-F238E27FC236}">
                <a16:creationId xmlns:a16="http://schemas.microsoft.com/office/drawing/2014/main" id="{D96C3B68-304B-48A1-9156-44E51A5FE96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4AB7C98B-DAC9-441E-94AF-29AD11B2AB7B}" type="datetime1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19/11/2021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9221" name="Espace réservé du numéro de diapositive 5">
            <a:extLst>
              <a:ext uri="{FF2B5EF4-FFF2-40B4-BE49-F238E27FC236}">
                <a16:creationId xmlns:a16="http://schemas.microsoft.com/office/drawing/2014/main" id="{DA5D50E0-EBE5-445C-96E0-3318BA8A03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F6FC1D49-9228-4B63-B022-C156EA87E67C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E2B10239-C7B7-41C2-A6C3-B7F70538B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D2D90080-79CA-4E53-883D-6B5E3B1DEA84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11267" name="Titre 2">
            <a:extLst>
              <a:ext uri="{FF2B5EF4-FFF2-40B4-BE49-F238E27FC236}">
                <a16:creationId xmlns:a16="http://schemas.microsoft.com/office/drawing/2014/main" id="{6CF43309-1557-49DA-B89E-B931681C8D50}"/>
              </a:ext>
            </a:extLst>
          </p:cNvPr>
          <p:cNvSpPr txBox="1">
            <a:spLocks/>
          </p:cNvSpPr>
          <p:nvPr/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dirty="0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Legal </a:t>
            </a:r>
            <a:r>
              <a:rPr lang="fr-FR" altLang="fr-FR" sz="2400" dirty="0" err="1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framework</a:t>
            </a:r>
            <a:r>
              <a:rPr lang="fr-FR" altLang="fr-FR" sz="2400" dirty="0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of the Emerald Network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D3B34D-1A84-49ED-9BF0-896848F5496E}"/>
              </a:ext>
            </a:extLst>
          </p:cNvPr>
          <p:cNvSpPr txBox="1"/>
          <p:nvPr/>
        </p:nvSpPr>
        <p:spPr>
          <a:xfrm>
            <a:off x="566058" y="1251926"/>
            <a:ext cx="8294913" cy="38498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Options for the future work on the legal framework of the Emerald Network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Option 1 –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clarify and consolidate current requirements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Option 2 –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clarify currently unclear aspects of requirements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Option 3 –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Adjust requirements themselves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Option 4 –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provide non-binding guidance on requirements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2">
            <a:extLst>
              <a:ext uri="{FF2B5EF4-FFF2-40B4-BE49-F238E27FC236}">
                <a16:creationId xmlns:a16="http://schemas.microsoft.com/office/drawing/2014/main" id="{E5FAB760-2CD2-425E-AFC4-34F8721BCF68}"/>
              </a:ext>
            </a:extLst>
          </p:cNvPr>
          <p:cNvSpPr txBox="1">
            <a:spLocks/>
          </p:cNvSpPr>
          <p:nvPr/>
        </p:nvSpPr>
        <p:spPr bwMode="auto">
          <a:xfrm>
            <a:off x="4471988" y="190500"/>
            <a:ext cx="4214812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2400" dirty="0">
                <a:solidFill>
                  <a:schemeClr val="bg1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Legal </a:t>
            </a:r>
            <a:r>
              <a:rPr lang="fr-FR" altLang="fr-FR" sz="2400" dirty="0" err="1">
                <a:solidFill>
                  <a:schemeClr val="bg1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framework</a:t>
            </a:r>
            <a:r>
              <a:rPr lang="fr-FR" altLang="fr-FR" sz="2400" dirty="0">
                <a:solidFill>
                  <a:schemeClr val="bg1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of the Emerald Network</a:t>
            </a: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184C1E56-ECE8-44CF-89FA-284AEC9DF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0675" y="2036763"/>
            <a:ext cx="67675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fr-FR" sz="2800" dirty="0">
              <a:latin typeface="Arial" panose="020B0604020202020204" pitchFamily="34" charset="0"/>
              <a:ea typeface="Century Gothic" charset="0"/>
            </a:endParaRPr>
          </a:p>
        </p:txBody>
      </p:sp>
      <p:sp>
        <p:nvSpPr>
          <p:cNvPr id="12292" name="Espace réservé du numéro de diapositive 5">
            <a:extLst>
              <a:ext uri="{FF2B5EF4-FFF2-40B4-BE49-F238E27FC236}">
                <a16:creationId xmlns:a16="http://schemas.microsoft.com/office/drawing/2014/main" id="{E50140D5-010A-413E-B99B-F54E07C251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4F001C-44E2-4126-B8B6-D04474FB377C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07763D-BECD-42C3-BF95-3C86B63F425C}"/>
              </a:ext>
            </a:extLst>
          </p:cNvPr>
          <p:cNvSpPr txBox="1"/>
          <p:nvPr/>
        </p:nvSpPr>
        <p:spPr>
          <a:xfrm>
            <a:off x="576943" y="1452785"/>
            <a:ext cx="7781245" cy="3952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Aspects to consolidate / clarify / adjust / complement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Results to be achieved under Article 4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Monitoring and reporting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Site protection status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Site management measures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 and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authorisation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projects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Scope for exceptions under Article 9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2">
            <a:extLst>
              <a:ext uri="{FF2B5EF4-FFF2-40B4-BE49-F238E27FC236}">
                <a16:creationId xmlns:a16="http://schemas.microsoft.com/office/drawing/2014/main" id="{E5FAB760-2CD2-425E-AFC4-34F8721BCF68}"/>
              </a:ext>
            </a:extLst>
          </p:cNvPr>
          <p:cNvSpPr txBox="1">
            <a:spLocks/>
          </p:cNvSpPr>
          <p:nvPr/>
        </p:nvSpPr>
        <p:spPr bwMode="auto">
          <a:xfrm>
            <a:off x="4471988" y="190500"/>
            <a:ext cx="4214812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2400" dirty="0">
                <a:solidFill>
                  <a:schemeClr val="bg1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Legal </a:t>
            </a:r>
            <a:r>
              <a:rPr lang="fr-FR" altLang="fr-FR" sz="2400" dirty="0" err="1">
                <a:solidFill>
                  <a:schemeClr val="bg1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framework</a:t>
            </a:r>
            <a:r>
              <a:rPr lang="fr-FR" altLang="fr-FR" sz="2400" dirty="0">
                <a:solidFill>
                  <a:schemeClr val="bg1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of the Emerald Network</a:t>
            </a: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184C1E56-ECE8-44CF-89FA-284AEC9DF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0675" y="2036763"/>
            <a:ext cx="67675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fr-FR" sz="2800" dirty="0">
              <a:latin typeface="Arial" panose="020B0604020202020204" pitchFamily="34" charset="0"/>
              <a:ea typeface="Century Gothic" charset="0"/>
            </a:endParaRPr>
          </a:p>
        </p:txBody>
      </p:sp>
      <p:sp>
        <p:nvSpPr>
          <p:cNvPr id="12292" name="Espace réservé du numéro de diapositive 5">
            <a:extLst>
              <a:ext uri="{FF2B5EF4-FFF2-40B4-BE49-F238E27FC236}">
                <a16:creationId xmlns:a16="http://schemas.microsoft.com/office/drawing/2014/main" id="{E50140D5-010A-413E-B99B-F54E07C251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4F001C-44E2-4126-B8B6-D04474FB377C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07763D-BECD-42C3-BF95-3C86B63F425C}"/>
              </a:ext>
            </a:extLst>
          </p:cNvPr>
          <p:cNvSpPr txBox="1"/>
          <p:nvPr/>
        </p:nvSpPr>
        <p:spPr>
          <a:xfrm>
            <a:off x="370115" y="1452785"/>
            <a:ext cx="7781245" cy="4450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Conclusions of the consultation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Option 2 –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clarify currently unclear aspects of requirements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Aspects: 	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Results to be achieved under Article 4 </a:t>
            </a:r>
            <a:endParaRPr lang="fr-F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Monitoring and reporting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Site protection status</a:t>
            </a:r>
            <a:endParaRPr lang="fr-F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Site management measures</a:t>
            </a:r>
            <a:endParaRPr lang="fr-F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 and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authorisation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projects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Scope for exceptions under Article 9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43981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176</Words>
  <Application>Microsoft Office PowerPoint</Application>
  <PresentationFormat>On-screen Show (4:3)</PresentationFormat>
  <Paragraphs>33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</vt:i4>
      </vt:variant>
    </vt:vector>
  </HeadingPairs>
  <TitlesOfParts>
    <vt:vector size="15" baseType="lpstr">
      <vt:lpstr>Arial</vt:lpstr>
      <vt:lpstr>Arial Narrow</vt:lpstr>
      <vt:lpstr>Calibri</vt:lpstr>
      <vt:lpstr>Calibri Light</vt:lpstr>
      <vt:lpstr>Century Gothic</vt:lpstr>
      <vt:lpstr>Times New Roman</vt:lpstr>
      <vt:lpstr>Wingdings</vt:lpstr>
      <vt:lpstr>1_Conception personnalisée</vt:lpstr>
      <vt:lpstr>Conception personnalisée</vt:lpstr>
      <vt:lpstr>4_Conception personnalisée</vt:lpstr>
      <vt:lpstr>3_Conception personnalisée</vt:lpstr>
      <vt:lpstr>41st Standing Committee to the Bern Convention  Legal framework of the Emerald Network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2021-11-19T14:56:22Z</dcterms:modified>
</cp:coreProperties>
</file>