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72" r:id="rId3"/>
    <p:sldId id="278" r:id="rId4"/>
    <p:sldId id="271" r:id="rId5"/>
    <p:sldId id="270" r:id="rId6"/>
    <p:sldId id="258" r:id="rId7"/>
    <p:sldId id="277" r:id="rId8"/>
    <p:sldId id="302" r:id="rId9"/>
    <p:sldId id="303" r:id="rId10"/>
    <p:sldId id="262" r:id="rId11"/>
    <p:sldId id="279" r:id="rId12"/>
    <p:sldId id="305" r:id="rId13"/>
    <p:sldId id="306" r:id="rId14"/>
    <p:sldId id="309" r:id="rId15"/>
    <p:sldId id="310" r:id="rId16"/>
    <p:sldId id="312" r:id="rId17"/>
    <p:sldId id="307" r:id="rId18"/>
    <p:sldId id="308" r:id="rId19"/>
    <p:sldId id="274" r:id="rId20"/>
  </p:sldIdLst>
  <p:sldSz cx="9144000" cy="6858000" type="screen4x3"/>
  <p:notesSz cx="7099300" cy="10234613"/>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iedrich Wulf" initials="" lastIdx="3" clrIdx="0"/>
  <p:cmAuthor id="2" name="Céline Barrelet" initials="" lastIdx="19"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BB32"/>
    <a:srgbClr val="C0C0C0"/>
    <a:srgbClr val="E1EE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631" autoAdjust="0"/>
    <p:restoredTop sz="90647" autoAdjust="0"/>
  </p:normalViewPr>
  <p:slideViewPr>
    <p:cSldViewPr>
      <p:cViewPr varScale="1">
        <p:scale>
          <a:sx n="118" d="100"/>
          <a:sy n="118" d="100"/>
        </p:scale>
        <p:origin x="100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842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FC3D9894-5F6E-4445-A100-8008CBF3671E}"/>
              </a:ext>
            </a:extLst>
          </p:cNvPr>
          <p:cNvSpPr>
            <a:spLocks noGrp="1" noChangeArrowheads="1"/>
          </p:cNvSpPr>
          <p:nvPr>
            <p:ph type="hdr" sz="quarter"/>
          </p:nvPr>
        </p:nvSpPr>
        <p:spPr bwMode="auto">
          <a:xfrm>
            <a:off x="0" y="0"/>
            <a:ext cx="3076575" cy="511175"/>
          </a:xfrm>
          <a:prstGeom prst="rect">
            <a:avLst/>
          </a:prstGeom>
          <a:noFill/>
          <a:ln>
            <a:noFill/>
          </a:ln>
          <a:effectLst/>
        </p:spPr>
        <p:txBody>
          <a:bodyPr vert="horz" wrap="square" lIns="99048" tIns="49524" rIns="99048" bIns="49524" numCol="1" anchor="t" anchorCtr="0" compatLnSpc="1">
            <a:prstTxWarp prst="textNoShape">
              <a:avLst/>
            </a:prstTxWarp>
          </a:bodyPr>
          <a:lstStyle>
            <a:lvl1pPr eaLnBrk="0" hangingPunct="0">
              <a:defRPr sz="1300">
                <a:cs typeface="Arial" pitchFamily="34" charset="0"/>
              </a:defRPr>
            </a:lvl1pPr>
          </a:lstStyle>
          <a:p>
            <a:pPr>
              <a:defRPr/>
            </a:pPr>
            <a:endParaRPr lang="de-CH"/>
          </a:p>
        </p:txBody>
      </p:sp>
      <p:sp>
        <p:nvSpPr>
          <p:cNvPr id="17411" name="Rectangle 3">
            <a:extLst>
              <a:ext uri="{FF2B5EF4-FFF2-40B4-BE49-F238E27FC236}">
                <a16:creationId xmlns:a16="http://schemas.microsoft.com/office/drawing/2014/main" id="{ADCE24C6-A8D6-4161-B371-E05433DEDA0E}"/>
              </a:ext>
            </a:extLst>
          </p:cNvPr>
          <p:cNvSpPr>
            <a:spLocks noGrp="1" noChangeArrowheads="1"/>
          </p:cNvSpPr>
          <p:nvPr>
            <p:ph type="dt" idx="1"/>
          </p:nvPr>
        </p:nvSpPr>
        <p:spPr bwMode="auto">
          <a:xfrm>
            <a:off x="4021138" y="0"/>
            <a:ext cx="3076575" cy="511175"/>
          </a:xfrm>
          <a:prstGeom prst="rect">
            <a:avLst/>
          </a:prstGeom>
          <a:noFill/>
          <a:ln>
            <a:noFill/>
          </a:ln>
          <a:effectLst/>
        </p:spPr>
        <p:txBody>
          <a:bodyPr vert="horz" wrap="square" lIns="99048" tIns="49524" rIns="99048" bIns="49524" numCol="1" anchor="t" anchorCtr="0" compatLnSpc="1">
            <a:prstTxWarp prst="textNoShape">
              <a:avLst/>
            </a:prstTxWarp>
          </a:bodyPr>
          <a:lstStyle>
            <a:lvl1pPr algn="r" eaLnBrk="0" hangingPunct="0">
              <a:defRPr sz="1300">
                <a:cs typeface="Arial" pitchFamily="34" charset="0"/>
              </a:defRPr>
            </a:lvl1pPr>
          </a:lstStyle>
          <a:p>
            <a:pPr>
              <a:defRPr/>
            </a:pPr>
            <a:fld id="{C4B7BA3C-A207-4C95-B8E9-F57304D9A3EB}" type="datetimeFigureOut">
              <a:rPr lang="de-CH"/>
              <a:pPr>
                <a:defRPr/>
              </a:pPr>
              <a:t>11.12.2020</a:t>
            </a:fld>
            <a:endParaRPr lang="de-CH"/>
          </a:p>
        </p:txBody>
      </p:sp>
      <p:sp>
        <p:nvSpPr>
          <p:cNvPr id="6148" name="Rectangle 4">
            <a:extLst>
              <a:ext uri="{FF2B5EF4-FFF2-40B4-BE49-F238E27FC236}">
                <a16:creationId xmlns:a16="http://schemas.microsoft.com/office/drawing/2014/main" id="{EE27AC03-0899-470A-AA65-DB24B307343C}"/>
              </a:ext>
            </a:extLst>
          </p:cNvPr>
          <p:cNvSpPr>
            <a:spLocks noRo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413" name="Rectangle 5">
            <a:extLst>
              <a:ext uri="{FF2B5EF4-FFF2-40B4-BE49-F238E27FC236}">
                <a16:creationId xmlns:a16="http://schemas.microsoft.com/office/drawing/2014/main" id="{86EECE0F-022A-4F83-B9A5-368355A24619}"/>
              </a:ext>
            </a:extLst>
          </p:cNvPr>
          <p:cNvSpPr>
            <a:spLocks noGrp="1" noChangeArrowheads="1"/>
          </p:cNvSpPr>
          <p:nvPr>
            <p:ph type="body" sz="quarter" idx="3"/>
          </p:nvPr>
        </p:nvSpPr>
        <p:spPr bwMode="auto">
          <a:xfrm>
            <a:off x="709613" y="4860925"/>
            <a:ext cx="5680075" cy="4605338"/>
          </a:xfrm>
          <a:prstGeom prst="rect">
            <a:avLst/>
          </a:prstGeom>
          <a:noFill/>
          <a:ln>
            <a:noFill/>
          </a:ln>
          <a:effectLst/>
        </p:spPr>
        <p:txBody>
          <a:bodyPr vert="horz" wrap="square" lIns="99048" tIns="49524" rIns="99048" bIns="49524" numCol="1" anchor="t" anchorCtr="0" compatLnSpc="1">
            <a:prstTxWarp prst="textNoShape">
              <a:avLst/>
            </a:prstTxWarp>
          </a:bodyPr>
          <a:lstStyle/>
          <a:p>
            <a:pPr lvl="0"/>
            <a:r>
              <a:rPr lang="de-CH" noProof="0"/>
              <a:t>Textmasterformate durch Klicken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17414" name="Rectangle 6">
            <a:extLst>
              <a:ext uri="{FF2B5EF4-FFF2-40B4-BE49-F238E27FC236}">
                <a16:creationId xmlns:a16="http://schemas.microsoft.com/office/drawing/2014/main" id="{326B3C12-DFE0-4055-AC37-E7C8EA01FA5A}"/>
              </a:ext>
            </a:extLst>
          </p:cNvPr>
          <p:cNvSpPr>
            <a:spLocks noGrp="1" noChangeArrowheads="1"/>
          </p:cNvSpPr>
          <p:nvPr>
            <p:ph type="ftr" sz="quarter" idx="4"/>
          </p:nvPr>
        </p:nvSpPr>
        <p:spPr bwMode="auto">
          <a:xfrm>
            <a:off x="0" y="9721850"/>
            <a:ext cx="3076575" cy="511175"/>
          </a:xfrm>
          <a:prstGeom prst="rect">
            <a:avLst/>
          </a:prstGeom>
          <a:noFill/>
          <a:ln>
            <a:noFill/>
          </a:ln>
          <a:effectLst/>
        </p:spPr>
        <p:txBody>
          <a:bodyPr vert="horz" wrap="square" lIns="99048" tIns="49524" rIns="99048" bIns="49524" numCol="1" anchor="b" anchorCtr="0" compatLnSpc="1">
            <a:prstTxWarp prst="textNoShape">
              <a:avLst/>
            </a:prstTxWarp>
          </a:bodyPr>
          <a:lstStyle>
            <a:lvl1pPr eaLnBrk="0" hangingPunct="0">
              <a:defRPr sz="1300">
                <a:cs typeface="Arial" pitchFamily="34" charset="0"/>
              </a:defRPr>
            </a:lvl1pPr>
          </a:lstStyle>
          <a:p>
            <a:pPr>
              <a:defRPr/>
            </a:pPr>
            <a:endParaRPr lang="de-CH"/>
          </a:p>
        </p:txBody>
      </p:sp>
      <p:sp>
        <p:nvSpPr>
          <p:cNvPr id="17415" name="Rectangle 7">
            <a:extLst>
              <a:ext uri="{FF2B5EF4-FFF2-40B4-BE49-F238E27FC236}">
                <a16:creationId xmlns:a16="http://schemas.microsoft.com/office/drawing/2014/main" id="{03325F39-D10A-40FD-A6B1-0E54BFA6E6E5}"/>
              </a:ext>
            </a:extLst>
          </p:cNvPr>
          <p:cNvSpPr>
            <a:spLocks noGrp="1" noChangeArrowheads="1"/>
          </p:cNvSpPr>
          <p:nvPr>
            <p:ph type="sldNum" sz="quarter" idx="5"/>
          </p:nvPr>
        </p:nvSpPr>
        <p:spPr bwMode="auto">
          <a:xfrm>
            <a:off x="4021138" y="9721850"/>
            <a:ext cx="3076575" cy="511175"/>
          </a:xfrm>
          <a:prstGeom prst="rect">
            <a:avLst/>
          </a:prstGeom>
          <a:noFill/>
          <a:ln>
            <a:noFill/>
          </a:ln>
          <a:effectLst/>
        </p:spPr>
        <p:txBody>
          <a:bodyPr vert="horz" wrap="square" lIns="99048" tIns="49524" rIns="99048" bIns="49524" numCol="1" anchor="b" anchorCtr="0" compatLnSpc="1">
            <a:prstTxWarp prst="textNoShape">
              <a:avLst/>
            </a:prstTxWarp>
          </a:bodyPr>
          <a:lstStyle>
            <a:lvl1pPr algn="r" eaLnBrk="0" hangingPunct="0">
              <a:defRPr sz="1300"/>
            </a:lvl1pPr>
          </a:lstStyle>
          <a:p>
            <a:pPr>
              <a:defRPr/>
            </a:pPr>
            <a:fld id="{D06B9243-32AC-433B-B744-01934A95306E}" type="slidenum">
              <a:rPr lang="de-CH" altLang="en-US"/>
              <a:pPr>
                <a:defRPr/>
              </a:pPr>
              <a:t>‹#›</a:t>
            </a:fld>
            <a:endParaRPr lang="de-CH"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36A01B2E-D6E6-460B-9B0F-B1FD0405F3B4}"/>
              </a:ext>
            </a:extLst>
          </p:cNvPr>
          <p:cNvSpPr>
            <a:spLocks noRot="1" noChangeArrowheads="1" noTextEdit="1"/>
          </p:cNvSpPr>
          <p:nvPr>
            <p:ph type="sldImg"/>
          </p:nvPr>
        </p:nvSpPr>
        <p:spPr>
          <a:ln/>
        </p:spPr>
      </p:sp>
      <p:sp>
        <p:nvSpPr>
          <p:cNvPr id="8195" name="Rectangle 3">
            <a:extLst>
              <a:ext uri="{FF2B5EF4-FFF2-40B4-BE49-F238E27FC236}">
                <a16:creationId xmlns:a16="http://schemas.microsoft.com/office/drawing/2014/main" id="{990474E8-6655-4A73-AF7C-3CE39FB0E1B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de-CH" alt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lienbildplatzhalter 1">
            <a:extLst>
              <a:ext uri="{FF2B5EF4-FFF2-40B4-BE49-F238E27FC236}">
                <a16:creationId xmlns:a16="http://schemas.microsoft.com/office/drawing/2014/main" id="{48117417-45A1-4AD2-9832-1DB083F50346}"/>
              </a:ext>
            </a:extLst>
          </p:cNvPr>
          <p:cNvSpPr>
            <a:spLocks noGrp="1" noRot="1" noChangeAspect="1" noChangeArrowheads="1" noTextEdit="1"/>
          </p:cNvSpPr>
          <p:nvPr>
            <p:ph type="sldImg"/>
          </p:nvPr>
        </p:nvSpPr>
        <p:spPr>
          <a:ln/>
        </p:spPr>
      </p:sp>
      <p:sp>
        <p:nvSpPr>
          <p:cNvPr id="26627" name="Notizenplatzhalter 2">
            <a:extLst>
              <a:ext uri="{FF2B5EF4-FFF2-40B4-BE49-F238E27FC236}">
                <a16:creationId xmlns:a16="http://schemas.microsoft.com/office/drawing/2014/main" id="{1509011C-E10B-4F17-B1D6-62B6EA3DE3A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de-DE" altLang="de-DE"/>
              <a:t>Alarming! Brink of extinction. Strcutural improvemenst to do with weirs… (flow around them, water dynamcis/colmatation will change)</a:t>
            </a:r>
            <a:endParaRPr lang="de-CH" altLang="de-DE"/>
          </a:p>
        </p:txBody>
      </p:sp>
      <p:sp>
        <p:nvSpPr>
          <p:cNvPr id="26628" name="Foliennummernplatzhalter 3">
            <a:extLst>
              <a:ext uri="{FF2B5EF4-FFF2-40B4-BE49-F238E27FC236}">
                <a16:creationId xmlns:a16="http://schemas.microsoft.com/office/drawing/2014/main" id="{917F4937-CEE0-445E-92BC-1FFE7AFAACEB}"/>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66A3C2F-09EB-49B3-BE36-08850A5408CA}" type="slidenum">
              <a:rPr lang="de-CH" altLang="de-DE" sz="1300" smtClean="0"/>
              <a:pPr>
                <a:spcBef>
                  <a:spcPct val="0"/>
                </a:spcBef>
              </a:pPr>
              <a:t>10</a:t>
            </a:fld>
            <a:endParaRPr lang="de-CH" altLang="de-DE" sz="13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lienbildplatzhalter 1">
            <a:extLst>
              <a:ext uri="{FF2B5EF4-FFF2-40B4-BE49-F238E27FC236}">
                <a16:creationId xmlns:a16="http://schemas.microsoft.com/office/drawing/2014/main" id="{503233A5-9557-493D-9440-B88EF8097147}"/>
              </a:ext>
            </a:extLst>
          </p:cNvPr>
          <p:cNvSpPr>
            <a:spLocks noGrp="1" noRot="1" noChangeAspect="1" noChangeArrowheads="1" noTextEdit="1"/>
          </p:cNvSpPr>
          <p:nvPr>
            <p:ph type="sldImg"/>
          </p:nvPr>
        </p:nvSpPr>
        <p:spPr>
          <a:ln/>
        </p:spPr>
      </p:sp>
      <p:sp>
        <p:nvSpPr>
          <p:cNvPr id="28675" name="Notizenplatzhalter 2">
            <a:extLst>
              <a:ext uri="{FF2B5EF4-FFF2-40B4-BE49-F238E27FC236}">
                <a16:creationId xmlns:a16="http://schemas.microsoft.com/office/drawing/2014/main" id="{E1D7658D-8A59-49F9-8ACF-63692B768F8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de-DE" altLang="de-DE"/>
              <a:t>…suffcient for stopping fish mortalities and effects</a:t>
            </a:r>
          </a:p>
          <a:p>
            <a:r>
              <a:rPr lang="de-DE" altLang="de-DE"/>
              <a:t>….Constructive measures: dotation turbine, better: run-of the river power station</a:t>
            </a:r>
          </a:p>
          <a:p>
            <a:r>
              <a:rPr lang="de-DE" altLang="de-DE"/>
              <a:t>…Support from France needed for this (License is isued by them)</a:t>
            </a:r>
            <a:endParaRPr lang="de-CH" altLang="de-DE"/>
          </a:p>
        </p:txBody>
      </p:sp>
      <p:sp>
        <p:nvSpPr>
          <p:cNvPr id="28676" name="Foliennummernplatzhalter 3">
            <a:extLst>
              <a:ext uri="{FF2B5EF4-FFF2-40B4-BE49-F238E27FC236}">
                <a16:creationId xmlns:a16="http://schemas.microsoft.com/office/drawing/2014/main" id="{748C3998-317B-4426-B9BD-AA6A9469CA0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E82FC64-7509-4AA1-A691-001E22754DDC}" type="slidenum">
              <a:rPr lang="de-CH" altLang="de-DE" sz="1300" smtClean="0"/>
              <a:pPr>
                <a:spcBef>
                  <a:spcPct val="0"/>
                </a:spcBef>
              </a:pPr>
              <a:t>11</a:t>
            </a:fld>
            <a:endParaRPr lang="de-CH" altLang="de-DE" sz="13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lienbildplatzhalter 1">
            <a:extLst>
              <a:ext uri="{FF2B5EF4-FFF2-40B4-BE49-F238E27FC236}">
                <a16:creationId xmlns:a16="http://schemas.microsoft.com/office/drawing/2014/main" id="{D9485E86-9440-4E7F-AECB-2886CEE3245D}"/>
              </a:ext>
            </a:extLst>
          </p:cNvPr>
          <p:cNvSpPr>
            <a:spLocks noGrp="1" noRot="1" noChangeAspect="1" noChangeArrowheads="1" noTextEdit="1"/>
          </p:cNvSpPr>
          <p:nvPr>
            <p:ph type="sldImg"/>
          </p:nvPr>
        </p:nvSpPr>
        <p:spPr>
          <a:ln/>
        </p:spPr>
      </p:sp>
      <p:sp>
        <p:nvSpPr>
          <p:cNvPr id="35843" name="Notizenplatzhalter 2">
            <a:extLst>
              <a:ext uri="{FF2B5EF4-FFF2-40B4-BE49-F238E27FC236}">
                <a16:creationId xmlns:a16="http://schemas.microsoft.com/office/drawing/2014/main" id="{5558E9D6-3593-4BC8-8DAB-8B6E4E5F066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altLang="de-DE"/>
              <a:t>Why do algae grow here?</a:t>
            </a:r>
            <a:endParaRPr lang="en-GB" altLang="de-DE"/>
          </a:p>
        </p:txBody>
      </p:sp>
      <p:sp>
        <p:nvSpPr>
          <p:cNvPr id="35844" name="Foliennummernplatzhalter 3">
            <a:extLst>
              <a:ext uri="{FF2B5EF4-FFF2-40B4-BE49-F238E27FC236}">
                <a16:creationId xmlns:a16="http://schemas.microsoft.com/office/drawing/2014/main" id="{7D3FB59E-FCE0-4424-8662-50C7A1EDB09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F1FFF9D-77F1-4F8F-89E3-4FC95F2ACAD5}" type="slidenum">
              <a:rPr lang="de-CH" altLang="en-US" smtClean="0"/>
              <a:pPr/>
              <a:t>17</a:t>
            </a:fld>
            <a:endParaRPr lang="de-CH"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lienbildplatzhalter 1">
            <a:extLst>
              <a:ext uri="{FF2B5EF4-FFF2-40B4-BE49-F238E27FC236}">
                <a16:creationId xmlns:a16="http://schemas.microsoft.com/office/drawing/2014/main" id="{6EBD1F95-6C29-4516-87CD-328BB08DC914}"/>
              </a:ext>
            </a:extLst>
          </p:cNvPr>
          <p:cNvSpPr>
            <a:spLocks noGrp="1" noRot="1" noChangeAspect="1" noChangeArrowheads="1" noTextEdit="1"/>
          </p:cNvSpPr>
          <p:nvPr>
            <p:ph type="sldImg"/>
          </p:nvPr>
        </p:nvSpPr>
        <p:spPr>
          <a:ln/>
        </p:spPr>
      </p:sp>
      <p:sp>
        <p:nvSpPr>
          <p:cNvPr id="38915" name="Notizenplatzhalter 2">
            <a:extLst>
              <a:ext uri="{FF2B5EF4-FFF2-40B4-BE49-F238E27FC236}">
                <a16:creationId xmlns:a16="http://schemas.microsoft.com/office/drawing/2014/main" id="{CCEEF595-B0B5-4A26-88B1-A3403CC4575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ltLang="de-DE"/>
          </a:p>
        </p:txBody>
      </p:sp>
      <p:sp>
        <p:nvSpPr>
          <p:cNvPr id="38916" name="Foliennummernplatzhalter 3">
            <a:extLst>
              <a:ext uri="{FF2B5EF4-FFF2-40B4-BE49-F238E27FC236}">
                <a16:creationId xmlns:a16="http://schemas.microsoft.com/office/drawing/2014/main" id="{B8C62D0C-C0BB-495E-84DD-BBBDA5334AB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121AE73-654D-4711-94A9-CC02D9690B21}" type="slidenum">
              <a:rPr lang="de-CH" altLang="de-DE" sz="1300" smtClean="0"/>
              <a:pPr>
                <a:spcBef>
                  <a:spcPct val="0"/>
                </a:spcBef>
              </a:pPr>
              <a:t>19</a:t>
            </a:fld>
            <a:endParaRPr lang="de-CH" altLang="de-DE" sz="13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lienbildplatzhalter 1">
            <a:extLst>
              <a:ext uri="{FF2B5EF4-FFF2-40B4-BE49-F238E27FC236}">
                <a16:creationId xmlns:a16="http://schemas.microsoft.com/office/drawing/2014/main" id="{31856606-3DD7-4F42-A86C-9326FB88434A}"/>
              </a:ext>
            </a:extLst>
          </p:cNvPr>
          <p:cNvSpPr>
            <a:spLocks noGrp="1" noRot="1" noChangeAspect="1" noChangeArrowheads="1" noTextEdit="1"/>
          </p:cNvSpPr>
          <p:nvPr>
            <p:ph type="sldImg"/>
          </p:nvPr>
        </p:nvSpPr>
        <p:spPr>
          <a:ln/>
        </p:spPr>
      </p:sp>
      <p:sp>
        <p:nvSpPr>
          <p:cNvPr id="10243" name="Notizenplatzhalter 2">
            <a:extLst>
              <a:ext uri="{FF2B5EF4-FFF2-40B4-BE49-F238E27FC236}">
                <a16:creationId xmlns:a16="http://schemas.microsoft.com/office/drawing/2014/main" id="{EC2A9288-740A-453E-9934-FF43227544F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de-DE" altLang="de-DE"/>
              <a:t>Gaps: see coming slides and slide9, but also; no monitoring of other fish species!</a:t>
            </a:r>
            <a:endParaRPr lang="de-CH" altLang="de-DE"/>
          </a:p>
        </p:txBody>
      </p:sp>
      <p:sp>
        <p:nvSpPr>
          <p:cNvPr id="10244" name="Foliennummernplatzhalter 3">
            <a:extLst>
              <a:ext uri="{FF2B5EF4-FFF2-40B4-BE49-F238E27FC236}">
                <a16:creationId xmlns:a16="http://schemas.microsoft.com/office/drawing/2014/main" id="{B95BABFB-4DCA-4E5A-9EC0-B231FE43BBF1}"/>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FE0EBD0-E61C-40B6-9A90-ADCCF53E9169}" type="slidenum">
              <a:rPr lang="de-CH" altLang="de-DE" sz="1300" smtClean="0"/>
              <a:pPr>
                <a:spcBef>
                  <a:spcPct val="0"/>
                </a:spcBef>
              </a:pPr>
              <a:t>2</a:t>
            </a:fld>
            <a:endParaRPr lang="de-CH" altLang="de-DE"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lienbildplatzhalter 1">
            <a:extLst>
              <a:ext uri="{FF2B5EF4-FFF2-40B4-BE49-F238E27FC236}">
                <a16:creationId xmlns:a16="http://schemas.microsoft.com/office/drawing/2014/main" id="{07AA045D-02BF-4ACC-86B2-D05E218608D9}"/>
              </a:ext>
            </a:extLst>
          </p:cNvPr>
          <p:cNvSpPr>
            <a:spLocks noGrp="1" noRot="1" noChangeAspect="1" noChangeArrowheads="1" noTextEdit="1"/>
          </p:cNvSpPr>
          <p:nvPr>
            <p:ph type="sldImg"/>
          </p:nvPr>
        </p:nvSpPr>
        <p:spPr>
          <a:ln/>
        </p:spPr>
      </p:sp>
      <p:sp>
        <p:nvSpPr>
          <p:cNvPr id="12291" name="Notizenplatzhalter 2">
            <a:extLst>
              <a:ext uri="{FF2B5EF4-FFF2-40B4-BE49-F238E27FC236}">
                <a16:creationId xmlns:a16="http://schemas.microsoft.com/office/drawing/2014/main" id="{937E91F8-C160-4E1E-972F-3D98BDC9515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de-DE" altLang="de-DE"/>
              <a:t>Just a quick intro to explain the context</a:t>
            </a:r>
            <a:endParaRPr lang="de-CH" altLang="de-DE"/>
          </a:p>
        </p:txBody>
      </p:sp>
      <p:sp>
        <p:nvSpPr>
          <p:cNvPr id="12292" name="Foliennummernplatzhalter 3">
            <a:extLst>
              <a:ext uri="{FF2B5EF4-FFF2-40B4-BE49-F238E27FC236}">
                <a16:creationId xmlns:a16="http://schemas.microsoft.com/office/drawing/2014/main" id="{51F1157C-D6D6-449E-A96B-4EE4AA6B96C8}"/>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B6F3D33-C39D-4F78-BE02-A5F1CEAEE408}" type="slidenum">
              <a:rPr lang="de-CH" altLang="de-DE" sz="1300" smtClean="0"/>
              <a:pPr>
                <a:spcBef>
                  <a:spcPct val="0"/>
                </a:spcBef>
              </a:pPr>
              <a:t>3</a:t>
            </a:fld>
            <a:endParaRPr lang="de-CH" altLang="de-DE"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lienbildplatzhalter 1">
            <a:extLst>
              <a:ext uri="{FF2B5EF4-FFF2-40B4-BE49-F238E27FC236}">
                <a16:creationId xmlns:a16="http://schemas.microsoft.com/office/drawing/2014/main" id="{9FD64807-F0EE-4252-99C4-2A1A8A3BEDE0}"/>
              </a:ext>
            </a:extLst>
          </p:cNvPr>
          <p:cNvSpPr>
            <a:spLocks noGrp="1" noRot="1" noChangeAspect="1" noChangeArrowheads="1" noTextEdit="1"/>
          </p:cNvSpPr>
          <p:nvPr>
            <p:ph type="sldImg"/>
          </p:nvPr>
        </p:nvSpPr>
        <p:spPr>
          <a:ln/>
        </p:spPr>
      </p:sp>
      <p:sp>
        <p:nvSpPr>
          <p:cNvPr id="14339" name="Notizenplatzhalter 2">
            <a:extLst>
              <a:ext uri="{FF2B5EF4-FFF2-40B4-BE49-F238E27FC236}">
                <a16:creationId xmlns:a16="http://schemas.microsoft.com/office/drawing/2014/main" id="{58B4A089-6503-435E-ADAB-356E156983E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de-DE" altLang="de-DE"/>
              <a:t>Complaint is about Rhone streber, but more relevant species also present</a:t>
            </a:r>
            <a:endParaRPr lang="de-CH" altLang="de-DE"/>
          </a:p>
        </p:txBody>
      </p:sp>
      <p:sp>
        <p:nvSpPr>
          <p:cNvPr id="14340" name="Foliennummernplatzhalter 3">
            <a:extLst>
              <a:ext uri="{FF2B5EF4-FFF2-40B4-BE49-F238E27FC236}">
                <a16:creationId xmlns:a16="http://schemas.microsoft.com/office/drawing/2014/main" id="{7659AB6C-2011-4E6E-80DD-0EE040E85DD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2C47BAF-7FEE-4A8A-B4CB-E4552E6BC487}" type="slidenum">
              <a:rPr lang="de-CH" altLang="de-DE" sz="1300" smtClean="0"/>
              <a:pPr>
                <a:spcBef>
                  <a:spcPct val="0"/>
                </a:spcBef>
              </a:pPr>
              <a:t>4</a:t>
            </a:fld>
            <a:endParaRPr lang="de-CH" altLang="de-DE" sz="13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bildplatzhalter 1">
            <a:extLst>
              <a:ext uri="{FF2B5EF4-FFF2-40B4-BE49-F238E27FC236}">
                <a16:creationId xmlns:a16="http://schemas.microsoft.com/office/drawing/2014/main" id="{AA56B3B9-9998-45FC-8E55-B8ECCC336A2D}"/>
              </a:ext>
            </a:extLst>
          </p:cNvPr>
          <p:cNvSpPr>
            <a:spLocks noGrp="1" noRot="1" noChangeAspect="1" noChangeArrowheads="1" noTextEdit="1"/>
          </p:cNvSpPr>
          <p:nvPr>
            <p:ph type="sldImg"/>
          </p:nvPr>
        </p:nvSpPr>
        <p:spPr>
          <a:ln/>
        </p:spPr>
      </p:sp>
      <p:sp>
        <p:nvSpPr>
          <p:cNvPr id="16387" name="Notizenplatzhalter 2">
            <a:extLst>
              <a:ext uri="{FF2B5EF4-FFF2-40B4-BE49-F238E27FC236}">
                <a16:creationId xmlns:a16="http://schemas.microsoft.com/office/drawing/2014/main" id="{FF299110-1ACB-4417-881D-F2276A2AD42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ltLang="de-DE"/>
          </a:p>
        </p:txBody>
      </p:sp>
      <p:sp>
        <p:nvSpPr>
          <p:cNvPr id="16388" name="Foliennummernplatzhalter 3">
            <a:extLst>
              <a:ext uri="{FF2B5EF4-FFF2-40B4-BE49-F238E27FC236}">
                <a16:creationId xmlns:a16="http://schemas.microsoft.com/office/drawing/2014/main" id="{CD20F12E-344B-4A64-AB85-CC2818E27CED}"/>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1CAB772-8C6B-4C02-BFA3-B3C48B991470}" type="slidenum">
              <a:rPr lang="de-CH" altLang="de-DE" sz="1300" smtClean="0"/>
              <a:pPr>
                <a:spcBef>
                  <a:spcPct val="0"/>
                </a:spcBef>
              </a:pPr>
              <a:t>5</a:t>
            </a:fld>
            <a:endParaRPr lang="de-CH" altLang="de-DE" sz="13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lienbildplatzhalter 1">
            <a:extLst>
              <a:ext uri="{FF2B5EF4-FFF2-40B4-BE49-F238E27FC236}">
                <a16:creationId xmlns:a16="http://schemas.microsoft.com/office/drawing/2014/main" id="{775E75A3-E91B-465B-A527-08B9A9EA9C1C}"/>
              </a:ext>
            </a:extLst>
          </p:cNvPr>
          <p:cNvSpPr>
            <a:spLocks noGrp="1" noRot="1" noChangeAspect="1" noChangeArrowheads="1" noTextEdit="1"/>
          </p:cNvSpPr>
          <p:nvPr>
            <p:ph type="sldImg"/>
          </p:nvPr>
        </p:nvSpPr>
        <p:spPr>
          <a:ln/>
        </p:spPr>
      </p:sp>
      <p:sp>
        <p:nvSpPr>
          <p:cNvPr id="18435" name="Notizenplatzhalter 2">
            <a:extLst>
              <a:ext uri="{FF2B5EF4-FFF2-40B4-BE49-F238E27FC236}">
                <a16:creationId xmlns:a16="http://schemas.microsoft.com/office/drawing/2014/main" id="{2FBE4AEF-6AA9-48AA-8EEF-3A40292F578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de-DE" altLang="de-DE"/>
              <a:t>Nothing happened despite protests at national level für a long time so we adressed the Berne Convention and filed a complaint which led to draft recommendation Nr. 169; this is about ist implementation</a:t>
            </a:r>
            <a:endParaRPr lang="de-CH" altLang="de-DE"/>
          </a:p>
        </p:txBody>
      </p:sp>
      <p:sp>
        <p:nvSpPr>
          <p:cNvPr id="18436" name="Foliennummernplatzhalter 3">
            <a:extLst>
              <a:ext uri="{FF2B5EF4-FFF2-40B4-BE49-F238E27FC236}">
                <a16:creationId xmlns:a16="http://schemas.microsoft.com/office/drawing/2014/main" id="{792BB6A2-32FE-4BDD-8147-84F467BD05C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3712610-CD6A-4CCC-86F6-06C688230E25}" type="slidenum">
              <a:rPr lang="de-CH" altLang="de-DE" sz="1300" smtClean="0"/>
              <a:pPr>
                <a:spcBef>
                  <a:spcPct val="0"/>
                </a:spcBef>
              </a:pPr>
              <a:t>6</a:t>
            </a:fld>
            <a:endParaRPr lang="de-CH" altLang="de-DE" sz="13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lienbildplatzhalter 1">
            <a:extLst>
              <a:ext uri="{FF2B5EF4-FFF2-40B4-BE49-F238E27FC236}">
                <a16:creationId xmlns:a16="http://schemas.microsoft.com/office/drawing/2014/main" id="{7D5087FA-68A6-45D9-A99B-2F01F18F740C}"/>
              </a:ext>
            </a:extLst>
          </p:cNvPr>
          <p:cNvSpPr>
            <a:spLocks noGrp="1" noRot="1" noChangeAspect="1" noChangeArrowheads="1" noTextEdit="1"/>
          </p:cNvSpPr>
          <p:nvPr>
            <p:ph type="sldImg"/>
          </p:nvPr>
        </p:nvSpPr>
        <p:spPr>
          <a:ln/>
        </p:spPr>
      </p:sp>
      <p:sp>
        <p:nvSpPr>
          <p:cNvPr id="20483" name="Notizenplatzhalter 2">
            <a:extLst>
              <a:ext uri="{FF2B5EF4-FFF2-40B4-BE49-F238E27FC236}">
                <a16:creationId xmlns:a16="http://schemas.microsoft.com/office/drawing/2014/main" id="{CC07022B-EF6A-426B-BB35-95EA0848140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de-DE" altLang="de-DE"/>
              <a:t>Gaps: see coming slides and slide9, but also; no monitoring of other fish species!</a:t>
            </a:r>
            <a:endParaRPr lang="de-CH" altLang="de-DE"/>
          </a:p>
        </p:txBody>
      </p:sp>
      <p:sp>
        <p:nvSpPr>
          <p:cNvPr id="20484" name="Foliennummernplatzhalter 3">
            <a:extLst>
              <a:ext uri="{FF2B5EF4-FFF2-40B4-BE49-F238E27FC236}">
                <a16:creationId xmlns:a16="http://schemas.microsoft.com/office/drawing/2014/main" id="{01BD361C-F442-40EF-A99E-6819C4C88D33}"/>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C10E274-5819-4F2B-96D6-B517ADB66FCF}" type="slidenum">
              <a:rPr lang="de-CH" altLang="de-DE" sz="1300" smtClean="0"/>
              <a:pPr>
                <a:spcBef>
                  <a:spcPct val="0"/>
                </a:spcBef>
              </a:pPr>
              <a:t>7</a:t>
            </a:fld>
            <a:endParaRPr lang="de-CH" altLang="de-DE" sz="13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lienbildplatzhalter 1">
            <a:extLst>
              <a:ext uri="{FF2B5EF4-FFF2-40B4-BE49-F238E27FC236}">
                <a16:creationId xmlns:a16="http://schemas.microsoft.com/office/drawing/2014/main" id="{0F686521-0923-46EC-8FC5-3AE5A8C1C6D9}"/>
              </a:ext>
            </a:extLst>
          </p:cNvPr>
          <p:cNvSpPr>
            <a:spLocks noGrp="1" noRot="1" noChangeAspect="1" noChangeArrowheads="1" noTextEdit="1"/>
          </p:cNvSpPr>
          <p:nvPr>
            <p:ph type="sldImg"/>
          </p:nvPr>
        </p:nvSpPr>
        <p:spPr>
          <a:ln/>
        </p:spPr>
      </p:sp>
      <p:sp>
        <p:nvSpPr>
          <p:cNvPr id="22531" name="Notizenplatzhalter 2">
            <a:extLst>
              <a:ext uri="{FF2B5EF4-FFF2-40B4-BE49-F238E27FC236}">
                <a16:creationId xmlns:a16="http://schemas.microsoft.com/office/drawing/2014/main" id="{CC09BC24-34A6-4DF8-8050-5C31360AC30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de-DE" altLang="de-DE"/>
              <a:t>Gaps: see coming slides and slide9, but also; no monitoring of other fish species!</a:t>
            </a:r>
            <a:endParaRPr lang="de-CH" altLang="de-DE"/>
          </a:p>
        </p:txBody>
      </p:sp>
      <p:sp>
        <p:nvSpPr>
          <p:cNvPr id="22532" name="Foliennummernplatzhalter 3">
            <a:extLst>
              <a:ext uri="{FF2B5EF4-FFF2-40B4-BE49-F238E27FC236}">
                <a16:creationId xmlns:a16="http://schemas.microsoft.com/office/drawing/2014/main" id="{56FC75A6-9DC0-4E44-9D99-78E5003723F8}"/>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CF48934-A0A4-43FB-BD78-7BB3C3FF56FF}" type="slidenum">
              <a:rPr lang="de-CH" altLang="de-DE" sz="1300" smtClean="0"/>
              <a:pPr>
                <a:spcBef>
                  <a:spcPct val="0"/>
                </a:spcBef>
              </a:pPr>
              <a:t>8</a:t>
            </a:fld>
            <a:endParaRPr lang="de-CH" altLang="de-DE" sz="13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a:extLst>
              <a:ext uri="{FF2B5EF4-FFF2-40B4-BE49-F238E27FC236}">
                <a16:creationId xmlns:a16="http://schemas.microsoft.com/office/drawing/2014/main" id="{B12279BC-A7FA-47F7-9E6F-E8B97EBA8384}"/>
              </a:ext>
            </a:extLst>
          </p:cNvPr>
          <p:cNvSpPr>
            <a:spLocks noGrp="1" noRot="1" noChangeAspect="1" noChangeArrowheads="1" noTextEdit="1"/>
          </p:cNvSpPr>
          <p:nvPr>
            <p:ph type="sldImg"/>
          </p:nvPr>
        </p:nvSpPr>
        <p:spPr>
          <a:ln/>
        </p:spPr>
      </p:sp>
      <p:sp>
        <p:nvSpPr>
          <p:cNvPr id="24579" name="Notizenplatzhalter 2">
            <a:extLst>
              <a:ext uri="{FF2B5EF4-FFF2-40B4-BE49-F238E27FC236}">
                <a16:creationId xmlns:a16="http://schemas.microsoft.com/office/drawing/2014/main" id="{3DF1F8CA-DFDA-4A3F-93E9-DB91D70FD4A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de-DE" altLang="de-DE"/>
              <a:t>Important: distance to target, not about activities of administration. Arrows show progress, not shown in report due to formatting. Thanks to FOEN, FOE and cantonal offices for their work!</a:t>
            </a:r>
            <a:endParaRPr lang="de-CH" altLang="de-DE"/>
          </a:p>
        </p:txBody>
      </p:sp>
      <p:sp>
        <p:nvSpPr>
          <p:cNvPr id="24580" name="Foliennummernplatzhalter 3">
            <a:extLst>
              <a:ext uri="{FF2B5EF4-FFF2-40B4-BE49-F238E27FC236}">
                <a16:creationId xmlns:a16="http://schemas.microsoft.com/office/drawing/2014/main" id="{CE34A444-1314-490F-B54C-10707A7C675C}"/>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FEDBFCF-9253-4C08-89DF-50A2CCE6F951}" type="slidenum">
              <a:rPr lang="de-CH" altLang="de-DE" sz="1300" smtClean="0"/>
              <a:pPr>
                <a:spcBef>
                  <a:spcPct val="0"/>
                </a:spcBef>
              </a:pPr>
              <a:t>9</a:t>
            </a:fld>
            <a:endParaRPr lang="de-CH" altLang="de-DE" sz="130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
            <a:extLst>
              <a:ext uri="{FF2B5EF4-FFF2-40B4-BE49-F238E27FC236}">
                <a16:creationId xmlns:a16="http://schemas.microsoft.com/office/drawing/2014/main" id="{EC127B7C-FD3A-44F9-A002-9EB4864087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Bild 8" descr="prona-logo_rgb.eps">
            <a:extLst>
              <a:ext uri="{FF2B5EF4-FFF2-40B4-BE49-F238E27FC236}">
                <a16:creationId xmlns:a16="http://schemas.microsoft.com/office/drawing/2014/main" id="{48FA2BBF-C8A1-49F0-9A2E-01E1D3BD66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51700" y="6013450"/>
            <a:ext cx="1622425"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BD2103CB-A3D5-40D5-BC14-6EE32AB1211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25481"/>
          <a:stretch>
            <a:fillRect/>
          </a:stretch>
        </p:blipFill>
        <p:spPr bwMode="auto">
          <a:xfrm>
            <a:off x="0" y="5791200"/>
            <a:ext cx="27717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0" y="2130425"/>
            <a:ext cx="9144000" cy="1470025"/>
          </a:xfrm>
          <a:solidFill>
            <a:srgbClr val="88BB32"/>
          </a:solidFill>
        </p:spPr>
        <p:txBody>
          <a:bodyPr lIns="432000" rIns="432000"/>
          <a:lstStyle>
            <a:lvl1pPr algn="r">
              <a:defRPr>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467544" y="3789040"/>
            <a:ext cx="8208912" cy="1849760"/>
          </a:xfrm>
        </p:spPr>
        <p:txBody>
          <a:bodyPr>
            <a:normAutofit/>
          </a:bodyPr>
          <a:lstStyle>
            <a:lvl1pPr marL="0" indent="0" algn="r">
              <a:buNone/>
              <a:defRPr sz="20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7" name="Date Placeholder 3">
            <a:extLst>
              <a:ext uri="{FF2B5EF4-FFF2-40B4-BE49-F238E27FC236}">
                <a16:creationId xmlns:a16="http://schemas.microsoft.com/office/drawing/2014/main" id="{494DE2DF-4438-4549-8409-82F7B539AD6D}"/>
              </a:ext>
            </a:extLst>
          </p:cNvPr>
          <p:cNvSpPr>
            <a:spLocks noGrp="1"/>
          </p:cNvSpPr>
          <p:nvPr>
            <p:ph type="dt" sz="half" idx="10"/>
          </p:nvPr>
        </p:nvSpPr>
        <p:spPr/>
        <p:txBody>
          <a:bodyPr/>
          <a:lstStyle>
            <a:lvl1pPr>
              <a:defRPr/>
            </a:lvl1pPr>
          </a:lstStyle>
          <a:p>
            <a:pPr>
              <a:defRPr/>
            </a:pPr>
            <a:fld id="{36EBBC15-B6B6-4855-9068-E83E550CAC05}" type="datetimeFigureOut">
              <a:rPr lang="en-GB"/>
              <a:pPr>
                <a:defRPr/>
              </a:pPr>
              <a:t>11/12/2020</a:t>
            </a:fld>
            <a:endParaRPr lang="en-GB" dirty="0"/>
          </a:p>
        </p:txBody>
      </p:sp>
      <p:sp>
        <p:nvSpPr>
          <p:cNvPr id="8" name="Footer Placeholder 4">
            <a:extLst>
              <a:ext uri="{FF2B5EF4-FFF2-40B4-BE49-F238E27FC236}">
                <a16:creationId xmlns:a16="http://schemas.microsoft.com/office/drawing/2014/main" id="{A4C232CE-1316-45BA-AA27-A63186468F3F}"/>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3300248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47F416C-4402-4EE7-9ACD-56A3618A7B55}"/>
              </a:ext>
            </a:extLst>
          </p:cNvPr>
          <p:cNvSpPr>
            <a:spLocks noGrp="1"/>
          </p:cNvSpPr>
          <p:nvPr>
            <p:ph type="dt" sz="half" idx="10"/>
          </p:nvPr>
        </p:nvSpPr>
        <p:spPr/>
        <p:txBody>
          <a:bodyPr/>
          <a:lstStyle>
            <a:lvl1pPr>
              <a:defRPr/>
            </a:lvl1pPr>
          </a:lstStyle>
          <a:p>
            <a:pPr>
              <a:defRPr/>
            </a:pPr>
            <a:fld id="{C9975CEE-B404-4A33-B308-E0341A3E2ACD}" type="datetimeFigureOut">
              <a:rPr lang="en-GB"/>
              <a:pPr>
                <a:defRPr/>
              </a:pPr>
              <a:t>11/12/2020</a:t>
            </a:fld>
            <a:endParaRPr lang="en-GB" dirty="0"/>
          </a:p>
        </p:txBody>
      </p:sp>
      <p:sp>
        <p:nvSpPr>
          <p:cNvPr id="3" name="Footer Placeholder 4">
            <a:extLst>
              <a:ext uri="{FF2B5EF4-FFF2-40B4-BE49-F238E27FC236}">
                <a16:creationId xmlns:a16="http://schemas.microsoft.com/office/drawing/2014/main" id="{B4F0134A-9E46-41B3-A536-E56E6CA3A182}"/>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4273874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457200" y="1340769"/>
            <a:ext cx="8229600" cy="4536504"/>
          </a:xfrm>
        </p:spPr>
        <p:txBody>
          <a:bodyPr/>
          <a:lstStyle>
            <a:lvl1pPr>
              <a:defRPr>
                <a:latin typeface="Interstate Light" pitchFamily="50" charset="0"/>
              </a:defRPr>
            </a:lvl1pPr>
            <a:lvl2pPr>
              <a:defRPr sz="1600"/>
            </a:lvl2pPr>
            <a:lvl3pPr>
              <a:defRPr sz="14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F82371B7-AE45-4CCE-9EBA-E4E88FD820CD}"/>
              </a:ext>
            </a:extLst>
          </p:cNvPr>
          <p:cNvSpPr>
            <a:spLocks noGrp="1"/>
          </p:cNvSpPr>
          <p:nvPr>
            <p:ph type="dt" sz="half" idx="10"/>
          </p:nvPr>
        </p:nvSpPr>
        <p:spPr/>
        <p:txBody>
          <a:bodyPr/>
          <a:lstStyle>
            <a:lvl1pPr>
              <a:defRPr/>
            </a:lvl1pPr>
          </a:lstStyle>
          <a:p>
            <a:pPr>
              <a:defRPr/>
            </a:pPr>
            <a:fld id="{D10C477F-30B9-42C0-B054-B70F1D29890C}" type="datetimeFigureOut">
              <a:rPr lang="en-GB"/>
              <a:pPr>
                <a:defRPr/>
              </a:pPr>
              <a:t>11/12/2020</a:t>
            </a:fld>
            <a:endParaRPr lang="en-GB" dirty="0"/>
          </a:p>
        </p:txBody>
      </p:sp>
      <p:sp>
        <p:nvSpPr>
          <p:cNvPr id="5" name="Footer Placeholder 4">
            <a:extLst>
              <a:ext uri="{FF2B5EF4-FFF2-40B4-BE49-F238E27FC236}">
                <a16:creationId xmlns:a16="http://schemas.microsoft.com/office/drawing/2014/main" id="{86DC3131-3391-40CE-A6B8-C0CC2D2B0C54}"/>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3785393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2D373C-4129-4438-81ED-57BFE9A43B41}"/>
              </a:ext>
            </a:extLst>
          </p:cNvPr>
          <p:cNvSpPr>
            <a:spLocks noChangeArrowheads="1"/>
          </p:cNvSpPr>
          <p:nvPr/>
        </p:nvSpPr>
        <p:spPr bwMode="auto">
          <a:xfrm>
            <a:off x="0" y="0"/>
            <a:ext cx="9144000" cy="1368425"/>
          </a:xfrm>
          <a:prstGeom prst="rect">
            <a:avLst/>
          </a:prstGeom>
          <a:solidFill>
            <a:schemeClr val="bg1"/>
          </a:solidFill>
          <a:ln>
            <a:noFill/>
          </a:ln>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endParaRPr lang="en-GB" altLang="de-DE"/>
          </a:p>
        </p:txBody>
      </p:sp>
      <p:sp>
        <p:nvSpPr>
          <p:cNvPr id="2" name="Title 1"/>
          <p:cNvSpPr>
            <a:spLocks noGrp="1"/>
          </p:cNvSpPr>
          <p:nvPr>
            <p:ph type="title"/>
          </p:nvPr>
        </p:nvSpPr>
        <p:spPr>
          <a:xfrm>
            <a:off x="0" y="2132405"/>
            <a:ext cx="9144000" cy="1440611"/>
          </a:xfrm>
          <a:solidFill>
            <a:srgbClr val="E1EEC7"/>
          </a:solidFill>
        </p:spPr>
        <p:txBody>
          <a:bodyPr lIns="432000" rIns="432000">
            <a:normAutofit/>
          </a:bodyPr>
          <a:lstStyle>
            <a:lvl1pPr algn="r">
              <a:defRPr sz="2800" b="0" cap="none"/>
            </a:lvl1pPr>
          </a:lstStyle>
          <a:p>
            <a:r>
              <a:rPr lang="en-US"/>
              <a:t>Click to edit Master title style</a:t>
            </a:r>
            <a:endParaRPr lang="en-GB" dirty="0"/>
          </a:p>
        </p:txBody>
      </p:sp>
      <p:sp>
        <p:nvSpPr>
          <p:cNvPr id="3" name="Text Placeholder 2"/>
          <p:cNvSpPr>
            <a:spLocks noGrp="1"/>
          </p:cNvSpPr>
          <p:nvPr>
            <p:ph type="body" idx="1"/>
          </p:nvPr>
        </p:nvSpPr>
        <p:spPr>
          <a:xfrm>
            <a:off x="467544" y="3789040"/>
            <a:ext cx="8208912" cy="1860227"/>
          </a:xfrm>
        </p:spPr>
        <p:txBody>
          <a:bodyPr/>
          <a:lstStyle>
            <a:lvl1pPr marL="0" indent="0" algn="r">
              <a:buNone/>
              <a:defRPr sz="2000" b="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06F605E1-1A51-4434-8DD6-7954C5FE153E}"/>
              </a:ext>
            </a:extLst>
          </p:cNvPr>
          <p:cNvSpPr>
            <a:spLocks noGrp="1"/>
          </p:cNvSpPr>
          <p:nvPr>
            <p:ph type="dt" sz="half" idx="10"/>
          </p:nvPr>
        </p:nvSpPr>
        <p:spPr/>
        <p:txBody>
          <a:bodyPr/>
          <a:lstStyle>
            <a:lvl1pPr>
              <a:defRPr/>
            </a:lvl1pPr>
          </a:lstStyle>
          <a:p>
            <a:pPr>
              <a:defRPr/>
            </a:pPr>
            <a:fld id="{1A336436-B9E9-4328-9B8E-E6425F57ACA6}" type="datetimeFigureOut">
              <a:rPr lang="en-GB"/>
              <a:pPr>
                <a:defRPr/>
              </a:pPr>
              <a:t>11/12/2020</a:t>
            </a:fld>
            <a:endParaRPr lang="en-GB"/>
          </a:p>
        </p:txBody>
      </p:sp>
      <p:sp>
        <p:nvSpPr>
          <p:cNvPr id="6" name="Footer Placeholder 4">
            <a:extLst>
              <a:ext uri="{FF2B5EF4-FFF2-40B4-BE49-F238E27FC236}">
                <a16:creationId xmlns:a16="http://schemas.microsoft.com/office/drawing/2014/main" id="{272775F0-F71D-4BF0-AEEF-E6763E19A505}"/>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2346122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340769"/>
            <a:ext cx="4038600" cy="4536504"/>
          </a:xfrm>
        </p:spPr>
        <p:txBody>
          <a:bodyPr lIns="0" tIns="0" rIns="0" bIns="0"/>
          <a:lstStyle>
            <a:lvl1pPr>
              <a:defRPr sz="16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340769"/>
            <a:ext cx="4038600" cy="4536504"/>
          </a:xfrm>
        </p:spPr>
        <p:txBody>
          <a:bodyPr lIns="0" tIns="0" rIns="0" bIns="0" rtlCol="0">
            <a:normAutofit/>
          </a:bodyPr>
          <a:lstStyle>
            <a:lvl1pPr>
              <a:defRPr lang="en-US" dirty="0" smtClean="0"/>
            </a:lvl1pPr>
            <a:lvl2pPr>
              <a:defRPr lang="en-US" dirty="0" smtClean="0"/>
            </a:lvl2pPr>
            <a:lvl3pPr>
              <a:defRPr lang="en-US" dirty="0" smtClean="0"/>
            </a:lvl3pPr>
            <a:lvl4pPr>
              <a:defRPr lang="en-US" dirty="0" smtClean="0"/>
            </a:lvl4pPr>
            <a:lvl5pPr>
              <a:defRPr lang="en-GB"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3">
            <a:extLst>
              <a:ext uri="{FF2B5EF4-FFF2-40B4-BE49-F238E27FC236}">
                <a16:creationId xmlns:a16="http://schemas.microsoft.com/office/drawing/2014/main" id="{6F8E6015-BE81-4E52-88AC-FA543E294811}"/>
              </a:ext>
            </a:extLst>
          </p:cNvPr>
          <p:cNvSpPr>
            <a:spLocks noGrp="1"/>
          </p:cNvSpPr>
          <p:nvPr>
            <p:ph type="dt" sz="half" idx="10"/>
          </p:nvPr>
        </p:nvSpPr>
        <p:spPr/>
        <p:txBody>
          <a:bodyPr/>
          <a:lstStyle>
            <a:lvl1pPr>
              <a:defRPr/>
            </a:lvl1pPr>
          </a:lstStyle>
          <a:p>
            <a:pPr>
              <a:defRPr/>
            </a:pPr>
            <a:fld id="{9E0A6DD6-CEBD-4977-8442-1F64797A9778}" type="datetimeFigureOut">
              <a:rPr lang="en-GB"/>
              <a:pPr>
                <a:defRPr/>
              </a:pPr>
              <a:t>11/12/2020</a:t>
            </a:fld>
            <a:endParaRPr lang="en-GB" dirty="0"/>
          </a:p>
        </p:txBody>
      </p:sp>
      <p:sp>
        <p:nvSpPr>
          <p:cNvPr id="6" name="Footer Placeholder 4">
            <a:extLst>
              <a:ext uri="{FF2B5EF4-FFF2-40B4-BE49-F238E27FC236}">
                <a16:creationId xmlns:a16="http://schemas.microsoft.com/office/drawing/2014/main" id="{498C2F2F-DE39-4B78-9B94-3CBFD50B906E}"/>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552422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endParaRPr lang="en-GB" dirty="0"/>
          </a:p>
        </p:txBody>
      </p:sp>
      <p:sp>
        <p:nvSpPr>
          <p:cNvPr id="4" name="Content Placeholder 3"/>
          <p:cNvSpPr>
            <a:spLocks noGrp="1"/>
          </p:cNvSpPr>
          <p:nvPr>
            <p:ph sz="half" idx="2"/>
          </p:nvPr>
        </p:nvSpPr>
        <p:spPr>
          <a:xfrm>
            <a:off x="457200" y="1988841"/>
            <a:ext cx="4040188" cy="3888432"/>
          </a:xfrm>
        </p:spPr>
        <p:txBody>
          <a:bodyPr lIns="90000" tIns="180000" rIns="90000" bIns="180000"/>
          <a:lstStyle>
            <a:lvl1pPr>
              <a:defRPr sz="16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Content Placeholder 5"/>
          <p:cNvSpPr>
            <a:spLocks noGrp="1"/>
          </p:cNvSpPr>
          <p:nvPr>
            <p:ph sz="quarter" idx="4"/>
          </p:nvPr>
        </p:nvSpPr>
        <p:spPr>
          <a:xfrm>
            <a:off x="4645025" y="1988841"/>
            <a:ext cx="4041775" cy="3888432"/>
          </a:xfrm>
        </p:spPr>
        <p:txBody>
          <a:bodyPr lIns="90000" tIns="180000" rIns="90000" bIns="180000" rtlCol="0">
            <a:normAutofit/>
          </a:bodyPr>
          <a:lstStyle>
            <a:lvl1pPr>
              <a:defRPr lang="en-US" smtClean="0"/>
            </a:lvl1pPr>
            <a:lvl2pPr>
              <a:defRPr lang="en-US" smtClean="0"/>
            </a:lvl2pPr>
            <a:lvl3pPr>
              <a:defRPr lang="en-US" smtClean="0"/>
            </a:lvl3pPr>
            <a:lvl4pPr>
              <a:defRPr lang="en-US" smtClean="0"/>
            </a:lvl4pPr>
            <a:lvl5pPr>
              <a:defRPr lang="en-GB"/>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2"/>
          <p:cNvSpPr>
            <a:spLocks noGrp="1"/>
          </p:cNvSpPr>
          <p:nvPr>
            <p:ph type="body" idx="13"/>
          </p:nvPr>
        </p:nvSpPr>
        <p:spPr>
          <a:xfrm>
            <a:off x="456183" y="1340768"/>
            <a:ext cx="4040188" cy="639762"/>
          </a:xfrm>
          <a:solidFill>
            <a:srgbClr val="E1EEC7"/>
          </a:solidFill>
        </p:spPr>
        <p:txBody>
          <a:bodyPr tIns="0" bIns="0" anchor="ctr">
            <a:normAutofit/>
          </a:bodyPr>
          <a:lstStyle>
            <a:lvl1pPr marL="0" indent="0">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Text Placeholder 4"/>
          <p:cNvSpPr>
            <a:spLocks noGrp="1"/>
          </p:cNvSpPr>
          <p:nvPr>
            <p:ph type="body" sz="quarter" idx="14"/>
          </p:nvPr>
        </p:nvSpPr>
        <p:spPr>
          <a:xfrm>
            <a:off x="4644008" y="1340768"/>
            <a:ext cx="4041775" cy="639762"/>
          </a:xfrm>
          <a:solidFill>
            <a:srgbClr val="E1EEC7"/>
          </a:solidFill>
        </p:spPr>
        <p:txBody>
          <a:bodyPr rtlCol="0" anchor="ctr">
            <a:normAutofit/>
          </a:bodyPr>
          <a:lstStyle>
            <a:lvl1pPr>
              <a:defRPr lang="en-US" b="0" smtClean="0"/>
            </a:lvl1pPr>
          </a:lstStyle>
          <a:p>
            <a:pPr lvl="0"/>
            <a:r>
              <a:rPr lang="en-US" dirty="0"/>
              <a:t>Click to edit Master text styles</a:t>
            </a:r>
          </a:p>
        </p:txBody>
      </p:sp>
      <p:sp>
        <p:nvSpPr>
          <p:cNvPr id="7" name="Date Placeholder 3">
            <a:extLst>
              <a:ext uri="{FF2B5EF4-FFF2-40B4-BE49-F238E27FC236}">
                <a16:creationId xmlns:a16="http://schemas.microsoft.com/office/drawing/2014/main" id="{E4080635-FA39-4D78-8197-B0B3DA9E5F9B}"/>
              </a:ext>
            </a:extLst>
          </p:cNvPr>
          <p:cNvSpPr>
            <a:spLocks noGrp="1"/>
          </p:cNvSpPr>
          <p:nvPr>
            <p:ph type="dt" sz="half" idx="15"/>
          </p:nvPr>
        </p:nvSpPr>
        <p:spPr/>
        <p:txBody>
          <a:bodyPr/>
          <a:lstStyle>
            <a:lvl1pPr>
              <a:defRPr/>
            </a:lvl1pPr>
          </a:lstStyle>
          <a:p>
            <a:pPr>
              <a:defRPr/>
            </a:pPr>
            <a:fld id="{615610CF-9659-4F15-A41C-ACB15B5DC7F1}" type="datetimeFigureOut">
              <a:rPr lang="en-GB"/>
              <a:pPr>
                <a:defRPr/>
              </a:pPr>
              <a:t>11/12/2020</a:t>
            </a:fld>
            <a:endParaRPr lang="en-GB" dirty="0"/>
          </a:p>
        </p:txBody>
      </p:sp>
      <p:sp>
        <p:nvSpPr>
          <p:cNvPr id="8" name="Footer Placeholder 4">
            <a:extLst>
              <a:ext uri="{FF2B5EF4-FFF2-40B4-BE49-F238E27FC236}">
                <a16:creationId xmlns:a16="http://schemas.microsoft.com/office/drawing/2014/main" id="{9240A54C-8BEE-4A6E-8FDF-5E9676115CDC}"/>
              </a:ext>
            </a:extLst>
          </p:cNvPr>
          <p:cNvSpPr>
            <a:spLocks noGrp="1"/>
          </p:cNvSpPr>
          <p:nvPr>
            <p:ph type="ftr" sz="quarter" idx="16"/>
          </p:nvPr>
        </p:nvSpPr>
        <p:spPr/>
        <p:txBody>
          <a:bodyPr/>
          <a:lstStyle>
            <a:lvl1pPr>
              <a:defRPr/>
            </a:lvl1pPr>
          </a:lstStyle>
          <a:p>
            <a:pPr>
              <a:defRPr/>
            </a:pPr>
            <a:endParaRPr lang="en-GB"/>
          </a:p>
        </p:txBody>
      </p:sp>
    </p:spTree>
    <p:extLst>
      <p:ext uri="{BB962C8B-B14F-4D97-AF65-F5344CB8AC3E}">
        <p14:creationId xmlns:p14="http://schemas.microsoft.com/office/powerpoint/2010/main" val="1061212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404813"/>
            <a:ext cx="8229600" cy="720726"/>
          </a:xfrm>
        </p:spPr>
        <p:txBody>
          <a:bodyPr/>
          <a:lstStyle>
            <a:lvl1pPr>
              <a:defRPr/>
            </a:lvl1pPr>
          </a:lstStyle>
          <a:p>
            <a:r>
              <a:rPr lang="en-US" dirty="0"/>
              <a:t>Click to edit Master title style</a:t>
            </a:r>
            <a:endParaRPr lang="en-GB" dirty="0"/>
          </a:p>
        </p:txBody>
      </p:sp>
      <p:sp>
        <p:nvSpPr>
          <p:cNvPr id="9" name="Content Placeholder 3"/>
          <p:cNvSpPr>
            <a:spLocks noGrp="1"/>
          </p:cNvSpPr>
          <p:nvPr>
            <p:ph sz="half" idx="2"/>
          </p:nvPr>
        </p:nvSpPr>
        <p:spPr>
          <a:xfrm>
            <a:off x="457200" y="1340768"/>
            <a:ext cx="2674640" cy="4536505"/>
          </a:xfrm>
          <a:solidFill>
            <a:srgbClr val="E1EEC7"/>
          </a:solidFill>
        </p:spPr>
        <p:txBody>
          <a:bodyPr lIns="90000" tIns="180000" rIns="90000" bIns="180000"/>
          <a:lstStyle>
            <a:lvl1pPr>
              <a:defRPr sz="16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5"/>
          <p:cNvSpPr>
            <a:spLocks noGrp="1"/>
          </p:cNvSpPr>
          <p:nvPr>
            <p:ph sz="quarter" idx="4"/>
          </p:nvPr>
        </p:nvSpPr>
        <p:spPr>
          <a:xfrm>
            <a:off x="3275857" y="1340768"/>
            <a:ext cx="5410944" cy="4536505"/>
          </a:xfrm>
        </p:spPr>
        <p:txBody>
          <a:bodyPr lIns="90000" tIns="180000" rIns="90000" bIns="180000" rtlCol="0">
            <a:normAutofit/>
          </a:bodyPr>
          <a:lstStyle>
            <a:lvl1pPr>
              <a:defRPr lang="en-US" smtClean="0"/>
            </a:lvl1pPr>
            <a:lvl2pPr>
              <a:defRPr lang="en-US" smtClean="0"/>
            </a:lvl2pPr>
            <a:lvl3pPr>
              <a:defRPr lang="en-US" smtClean="0"/>
            </a:lvl3pPr>
            <a:lvl4pPr>
              <a:defRPr lang="en-US" smtClean="0"/>
            </a:lvl4pPr>
            <a:lvl5pPr>
              <a:defRPr lang="en-GB"/>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5C1CE5A4-50E9-4BEE-A6D9-9DE2530B1D4E}"/>
              </a:ext>
            </a:extLst>
          </p:cNvPr>
          <p:cNvSpPr>
            <a:spLocks noGrp="1"/>
          </p:cNvSpPr>
          <p:nvPr>
            <p:ph type="dt" sz="half" idx="10"/>
          </p:nvPr>
        </p:nvSpPr>
        <p:spPr/>
        <p:txBody>
          <a:bodyPr/>
          <a:lstStyle>
            <a:lvl1pPr>
              <a:defRPr/>
            </a:lvl1pPr>
          </a:lstStyle>
          <a:p>
            <a:pPr>
              <a:defRPr/>
            </a:pPr>
            <a:fld id="{8721D333-6AC6-4229-8EA9-FD0D5A3A5EF6}" type="datetimeFigureOut">
              <a:rPr lang="en-GB"/>
              <a:pPr>
                <a:defRPr/>
              </a:pPr>
              <a:t>11/12/2020</a:t>
            </a:fld>
            <a:endParaRPr lang="en-GB" dirty="0"/>
          </a:p>
        </p:txBody>
      </p:sp>
      <p:sp>
        <p:nvSpPr>
          <p:cNvPr id="6" name="Footer Placeholder 4">
            <a:extLst>
              <a:ext uri="{FF2B5EF4-FFF2-40B4-BE49-F238E27FC236}">
                <a16:creationId xmlns:a16="http://schemas.microsoft.com/office/drawing/2014/main" id="{F6418539-8CBF-48ED-9676-986D386F11E6}"/>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4182669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Date Placeholder 3">
            <a:extLst>
              <a:ext uri="{FF2B5EF4-FFF2-40B4-BE49-F238E27FC236}">
                <a16:creationId xmlns:a16="http://schemas.microsoft.com/office/drawing/2014/main" id="{A2DAB33A-F52C-4859-A78A-E664360E80CD}"/>
              </a:ext>
            </a:extLst>
          </p:cNvPr>
          <p:cNvSpPr>
            <a:spLocks noGrp="1"/>
          </p:cNvSpPr>
          <p:nvPr>
            <p:ph type="dt" sz="half" idx="10"/>
          </p:nvPr>
        </p:nvSpPr>
        <p:spPr/>
        <p:txBody>
          <a:bodyPr/>
          <a:lstStyle>
            <a:lvl1pPr>
              <a:defRPr/>
            </a:lvl1pPr>
          </a:lstStyle>
          <a:p>
            <a:pPr>
              <a:defRPr/>
            </a:pPr>
            <a:fld id="{0CEC6AAC-1A41-4A7C-9374-DC75330B8DB4}" type="datetimeFigureOut">
              <a:rPr lang="en-GB"/>
              <a:pPr>
                <a:defRPr/>
              </a:pPr>
              <a:t>11/12/2020</a:t>
            </a:fld>
            <a:endParaRPr lang="en-GB" dirty="0"/>
          </a:p>
        </p:txBody>
      </p:sp>
      <p:sp>
        <p:nvSpPr>
          <p:cNvPr id="4" name="Footer Placeholder 4">
            <a:extLst>
              <a:ext uri="{FF2B5EF4-FFF2-40B4-BE49-F238E27FC236}">
                <a16:creationId xmlns:a16="http://schemas.microsoft.com/office/drawing/2014/main" id="{3CE5EA2C-E390-4030-8B3C-61650B7B3F06}"/>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1838510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93D4A4-C58A-4820-AE56-56FD9C583573}"/>
              </a:ext>
            </a:extLst>
          </p:cNvPr>
          <p:cNvSpPr>
            <a:spLocks noChangeArrowheads="1"/>
          </p:cNvSpPr>
          <p:nvPr/>
        </p:nvSpPr>
        <p:spPr bwMode="auto">
          <a:xfrm>
            <a:off x="30163" y="0"/>
            <a:ext cx="9113837" cy="1368425"/>
          </a:xfrm>
          <a:prstGeom prst="rect">
            <a:avLst/>
          </a:prstGeom>
          <a:solidFill>
            <a:schemeClr val="bg1"/>
          </a:solidFill>
          <a:ln>
            <a:noFill/>
          </a:ln>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endParaRPr lang="en-GB" altLang="de-DE"/>
          </a:p>
        </p:txBody>
      </p:sp>
      <p:sp>
        <p:nvSpPr>
          <p:cNvPr id="3" name="Date Placeholder 1">
            <a:extLst>
              <a:ext uri="{FF2B5EF4-FFF2-40B4-BE49-F238E27FC236}">
                <a16:creationId xmlns:a16="http://schemas.microsoft.com/office/drawing/2014/main" id="{1A63A38F-7453-424C-8CEC-C1EA792B1C42}"/>
              </a:ext>
            </a:extLst>
          </p:cNvPr>
          <p:cNvSpPr>
            <a:spLocks noGrp="1"/>
          </p:cNvSpPr>
          <p:nvPr>
            <p:ph type="dt" sz="half" idx="10"/>
          </p:nvPr>
        </p:nvSpPr>
        <p:spPr/>
        <p:txBody>
          <a:bodyPr/>
          <a:lstStyle>
            <a:lvl1pPr>
              <a:defRPr/>
            </a:lvl1pPr>
          </a:lstStyle>
          <a:p>
            <a:pPr>
              <a:defRPr/>
            </a:pPr>
            <a:fld id="{7A2423EA-3AB8-428B-8715-73A0BB9E61C1}" type="datetimeFigureOut">
              <a:rPr lang="en-GB"/>
              <a:pPr>
                <a:defRPr/>
              </a:pPr>
              <a:t>11/12/2020</a:t>
            </a:fld>
            <a:endParaRPr lang="en-GB"/>
          </a:p>
        </p:txBody>
      </p:sp>
      <p:sp>
        <p:nvSpPr>
          <p:cNvPr id="4" name="Footer Placeholder 2">
            <a:extLst>
              <a:ext uri="{FF2B5EF4-FFF2-40B4-BE49-F238E27FC236}">
                <a16:creationId xmlns:a16="http://schemas.microsoft.com/office/drawing/2014/main" id="{B75BDA65-8B11-47BF-9795-2FDE9D844967}"/>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37477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A58EA6-9A62-4CAA-A8CE-EC7315C8BC42}"/>
              </a:ext>
            </a:extLst>
          </p:cNvPr>
          <p:cNvSpPr>
            <a:spLocks noChangeArrowheads="1"/>
          </p:cNvSpPr>
          <p:nvPr/>
        </p:nvSpPr>
        <p:spPr bwMode="auto">
          <a:xfrm>
            <a:off x="30163" y="0"/>
            <a:ext cx="9113837" cy="1368425"/>
          </a:xfrm>
          <a:prstGeom prst="rect">
            <a:avLst/>
          </a:prstGeom>
          <a:solidFill>
            <a:schemeClr val="bg1"/>
          </a:solidFill>
          <a:ln>
            <a:noFill/>
          </a:ln>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endParaRPr lang="en-GB" altLang="de-DE"/>
          </a:p>
        </p:txBody>
      </p:sp>
      <p:sp>
        <p:nvSpPr>
          <p:cNvPr id="2" name="Title 1"/>
          <p:cNvSpPr>
            <a:spLocks noGrp="1"/>
          </p:cNvSpPr>
          <p:nvPr>
            <p:ph type="title"/>
          </p:nvPr>
        </p:nvSpPr>
        <p:spPr>
          <a:xfrm>
            <a:off x="467544" y="5805264"/>
            <a:ext cx="5904656" cy="282154"/>
          </a:xfrm>
        </p:spPr>
        <p:txBody>
          <a:bodyPr anchor="t">
            <a:normAutofit/>
          </a:bodyPr>
          <a:lstStyle>
            <a:lvl1pPr algn="l">
              <a:defRPr sz="1400" b="0">
                <a:latin typeface="Interstate Light" pitchFamily="50" charset="0"/>
              </a:defRPr>
            </a:lvl1pPr>
          </a:lstStyle>
          <a:p>
            <a:r>
              <a:rPr lang="en-US" dirty="0"/>
              <a:t>Click to edit Master title style</a:t>
            </a:r>
            <a:endParaRPr lang="en-GB" dirty="0"/>
          </a:p>
        </p:txBody>
      </p:sp>
      <p:sp>
        <p:nvSpPr>
          <p:cNvPr id="3" name="Picture Placeholder 2"/>
          <p:cNvSpPr>
            <a:spLocks noGrp="1"/>
          </p:cNvSpPr>
          <p:nvPr>
            <p:ph type="pic" idx="1"/>
          </p:nvPr>
        </p:nvSpPr>
        <p:spPr>
          <a:xfrm>
            <a:off x="467544" y="260648"/>
            <a:ext cx="8208912" cy="54006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5" name="Date Placeholder 4">
            <a:extLst>
              <a:ext uri="{FF2B5EF4-FFF2-40B4-BE49-F238E27FC236}">
                <a16:creationId xmlns:a16="http://schemas.microsoft.com/office/drawing/2014/main" id="{8BC5FB11-C201-493D-ACB7-7B870654F97F}"/>
              </a:ext>
            </a:extLst>
          </p:cNvPr>
          <p:cNvSpPr>
            <a:spLocks noGrp="1"/>
          </p:cNvSpPr>
          <p:nvPr>
            <p:ph type="dt" sz="half" idx="10"/>
          </p:nvPr>
        </p:nvSpPr>
        <p:spPr/>
        <p:txBody>
          <a:bodyPr/>
          <a:lstStyle>
            <a:lvl1pPr>
              <a:defRPr/>
            </a:lvl1pPr>
          </a:lstStyle>
          <a:p>
            <a:pPr>
              <a:defRPr/>
            </a:pPr>
            <a:fld id="{76DB91F8-E135-48F7-B811-38D58FC1AB44}" type="datetimeFigureOut">
              <a:rPr lang="en-GB"/>
              <a:pPr>
                <a:defRPr/>
              </a:pPr>
              <a:t>11/12/2020</a:t>
            </a:fld>
            <a:endParaRPr lang="en-GB"/>
          </a:p>
        </p:txBody>
      </p:sp>
      <p:sp>
        <p:nvSpPr>
          <p:cNvPr id="6" name="Footer Placeholder 5">
            <a:extLst>
              <a:ext uri="{FF2B5EF4-FFF2-40B4-BE49-F238E27FC236}">
                <a16:creationId xmlns:a16="http://schemas.microsoft.com/office/drawing/2014/main" id="{C67BE57E-763B-4D4C-9498-AFA599D7D25B}"/>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1898797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0">
            <a:extLst>
              <a:ext uri="{FF2B5EF4-FFF2-40B4-BE49-F238E27FC236}">
                <a16:creationId xmlns:a16="http://schemas.microsoft.com/office/drawing/2014/main" id="{D420C69A-F890-438F-AFEE-8ED3ACD2C2E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Bild 8" descr="prona-logo_rgb.eps">
            <a:extLst>
              <a:ext uri="{FF2B5EF4-FFF2-40B4-BE49-F238E27FC236}">
                <a16:creationId xmlns:a16="http://schemas.microsoft.com/office/drawing/2014/main" id="{369CB583-930D-449B-A94E-8ED6ABB29AED}"/>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251700" y="6013450"/>
            <a:ext cx="1622425"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itle Placeholder 1">
            <a:extLst>
              <a:ext uri="{FF2B5EF4-FFF2-40B4-BE49-F238E27FC236}">
                <a16:creationId xmlns:a16="http://schemas.microsoft.com/office/drawing/2014/main" id="{CB4E121B-2BA1-4491-B186-29FC8FE66C41}"/>
              </a:ext>
            </a:extLst>
          </p:cNvPr>
          <p:cNvSpPr>
            <a:spLocks noGrp="1"/>
          </p:cNvSpPr>
          <p:nvPr>
            <p:ph type="title"/>
          </p:nvPr>
        </p:nvSpPr>
        <p:spPr bwMode="auto">
          <a:xfrm>
            <a:off x="457200" y="404813"/>
            <a:ext cx="82296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de-DE"/>
              <a:t>Titelmasterformat durch Klicken bearbeiten</a:t>
            </a:r>
            <a:endParaRPr lang="en-GB" altLang="de-DE"/>
          </a:p>
        </p:txBody>
      </p:sp>
      <p:sp>
        <p:nvSpPr>
          <p:cNvPr id="1029" name="Text Placeholder 2">
            <a:extLst>
              <a:ext uri="{FF2B5EF4-FFF2-40B4-BE49-F238E27FC236}">
                <a16:creationId xmlns:a16="http://schemas.microsoft.com/office/drawing/2014/main" id="{C402D327-CA40-40AC-9F8C-76B0DCDCDCB0}"/>
              </a:ext>
            </a:extLst>
          </p:cNvPr>
          <p:cNvSpPr>
            <a:spLocks noGrp="1"/>
          </p:cNvSpPr>
          <p:nvPr>
            <p:ph type="body" idx="1"/>
          </p:nvPr>
        </p:nvSpPr>
        <p:spPr bwMode="auto">
          <a:xfrm>
            <a:off x="457200" y="1341438"/>
            <a:ext cx="8229600"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a:t>Textmasterformate durch Klicken bearbeiten</a:t>
            </a:r>
          </a:p>
          <a:p>
            <a:pPr lvl="1"/>
            <a:r>
              <a:rPr lang="en-US" altLang="de-DE"/>
              <a:t>Zweite Ebene</a:t>
            </a:r>
          </a:p>
          <a:p>
            <a:pPr lvl="2"/>
            <a:r>
              <a:rPr lang="en-US" altLang="de-DE"/>
              <a:t>Dritte Ebene</a:t>
            </a:r>
          </a:p>
          <a:p>
            <a:pPr lvl="3"/>
            <a:r>
              <a:rPr lang="en-US" altLang="de-DE"/>
              <a:t>Vierte Ebene</a:t>
            </a:r>
          </a:p>
          <a:p>
            <a:pPr lvl="4"/>
            <a:r>
              <a:rPr lang="en-US" altLang="de-DE"/>
              <a:t>Fünfte Ebene</a:t>
            </a:r>
            <a:endParaRPr lang="en-GB" altLang="de-DE"/>
          </a:p>
        </p:txBody>
      </p:sp>
      <p:sp>
        <p:nvSpPr>
          <p:cNvPr id="4" name="Date Placeholder 3">
            <a:extLst>
              <a:ext uri="{FF2B5EF4-FFF2-40B4-BE49-F238E27FC236}">
                <a16:creationId xmlns:a16="http://schemas.microsoft.com/office/drawing/2014/main" id="{7BAB4518-3FD0-497F-9ED6-D52DA2CDFF86}"/>
              </a:ext>
            </a:extLst>
          </p:cNvPr>
          <p:cNvSpPr>
            <a:spLocks noGrp="1"/>
          </p:cNvSpPr>
          <p:nvPr>
            <p:ph type="dt" sz="half" idx="2"/>
          </p:nvPr>
        </p:nvSpPr>
        <p:spPr>
          <a:xfrm>
            <a:off x="457200" y="6294438"/>
            <a:ext cx="730250" cy="279400"/>
          </a:xfrm>
          <a:prstGeom prst="rect">
            <a:avLst/>
          </a:prstGeom>
        </p:spPr>
        <p:txBody>
          <a:bodyPr vert="horz" lIns="0" tIns="0" rIns="0" bIns="0" rtlCol="0" anchor="ctr"/>
          <a:lstStyle>
            <a:lvl1pPr algn="l" eaLnBrk="1" fontAlgn="auto" hangingPunct="1">
              <a:spcBef>
                <a:spcPts val="0"/>
              </a:spcBef>
              <a:spcAft>
                <a:spcPts val="0"/>
              </a:spcAft>
              <a:defRPr sz="1000">
                <a:solidFill>
                  <a:schemeClr val="tx1">
                    <a:lumMod val="65000"/>
                    <a:lumOff val="35000"/>
                  </a:schemeClr>
                </a:solidFill>
                <a:latin typeface="Interstate Light" pitchFamily="50" charset="0"/>
                <a:ea typeface="Verdana" pitchFamily="34" charset="0"/>
                <a:cs typeface="Verdana" pitchFamily="34" charset="0"/>
              </a:defRPr>
            </a:lvl1pPr>
          </a:lstStyle>
          <a:p>
            <a:pPr>
              <a:defRPr/>
            </a:pPr>
            <a:fld id="{ED2027C1-C3C6-4DC0-B9DA-E4FCFFBC4E75}" type="datetimeFigureOut">
              <a:rPr lang="en-GB"/>
              <a:pPr>
                <a:defRPr/>
              </a:pPr>
              <a:t>11/12/2020</a:t>
            </a:fld>
            <a:endParaRPr lang="en-GB" dirty="0"/>
          </a:p>
        </p:txBody>
      </p:sp>
      <p:sp>
        <p:nvSpPr>
          <p:cNvPr id="5" name="Footer Placeholder 4">
            <a:extLst>
              <a:ext uri="{FF2B5EF4-FFF2-40B4-BE49-F238E27FC236}">
                <a16:creationId xmlns:a16="http://schemas.microsoft.com/office/drawing/2014/main" id="{42D08F0B-C051-460D-B1BF-A0EE1000AB31}"/>
              </a:ext>
            </a:extLst>
          </p:cNvPr>
          <p:cNvSpPr>
            <a:spLocks noGrp="1"/>
          </p:cNvSpPr>
          <p:nvPr>
            <p:ph type="ftr" sz="quarter" idx="3"/>
          </p:nvPr>
        </p:nvSpPr>
        <p:spPr>
          <a:xfrm>
            <a:off x="1331913" y="6294438"/>
            <a:ext cx="4176712" cy="279400"/>
          </a:xfrm>
          <a:prstGeom prst="rect">
            <a:avLst/>
          </a:prstGeom>
        </p:spPr>
        <p:txBody>
          <a:bodyPr vert="horz" lIns="0" tIns="0" rIns="0" bIns="0" rtlCol="0" anchor="ctr"/>
          <a:lstStyle>
            <a:lvl1pPr algn="l" eaLnBrk="1" fontAlgn="auto" hangingPunct="1">
              <a:spcBef>
                <a:spcPts val="0"/>
              </a:spcBef>
              <a:spcAft>
                <a:spcPts val="0"/>
              </a:spcAft>
              <a:defRPr sz="1000">
                <a:solidFill>
                  <a:schemeClr val="tx1">
                    <a:lumMod val="65000"/>
                    <a:lumOff val="35000"/>
                  </a:schemeClr>
                </a:solidFill>
                <a:latin typeface="Interstate Light" pitchFamily="50" charset="0"/>
                <a:ea typeface="Verdana" pitchFamily="34" charset="0"/>
                <a:cs typeface="Verdana" pitchFamily="34" charset="0"/>
              </a:defRPr>
            </a:lvl1pPr>
          </a:lstStyle>
          <a:p>
            <a:pPr>
              <a:defRPr/>
            </a:pPr>
            <a:endParaRPr lang="en-GB"/>
          </a:p>
        </p:txBody>
      </p:sp>
      <p:cxnSp>
        <p:nvCxnSpPr>
          <p:cNvPr id="1032" name="Straight Connector 13">
            <a:extLst>
              <a:ext uri="{FF2B5EF4-FFF2-40B4-BE49-F238E27FC236}">
                <a16:creationId xmlns:a16="http://schemas.microsoft.com/office/drawing/2014/main" id="{62AA0E66-292A-4E22-A0F4-CA4767D02BF8}"/>
              </a:ext>
            </a:extLst>
          </p:cNvPr>
          <p:cNvCxnSpPr>
            <a:cxnSpLocks noChangeShapeType="1"/>
          </p:cNvCxnSpPr>
          <p:nvPr userDrawn="1"/>
        </p:nvCxnSpPr>
        <p:spPr bwMode="auto">
          <a:xfrm flipH="1">
            <a:off x="458788" y="404813"/>
            <a:ext cx="8226425"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033" name="Straight Connector 16">
            <a:extLst>
              <a:ext uri="{FF2B5EF4-FFF2-40B4-BE49-F238E27FC236}">
                <a16:creationId xmlns:a16="http://schemas.microsoft.com/office/drawing/2014/main" id="{DA1E6D9F-DC28-4B7E-A42D-D77B0B5AA48C}"/>
              </a:ext>
            </a:extLst>
          </p:cNvPr>
          <p:cNvCxnSpPr>
            <a:cxnSpLocks noChangeShapeType="1"/>
          </p:cNvCxnSpPr>
          <p:nvPr/>
        </p:nvCxnSpPr>
        <p:spPr bwMode="auto">
          <a:xfrm flipH="1">
            <a:off x="458788" y="1125538"/>
            <a:ext cx="8226425"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Tree>
  </p:cSld>
  <p:clrMap bg1="lt1" tx1="dk1" bg2="lt2" tx2="dk2" accent1="accent1" accent2="accent2" accent3="accent3" accent4="accent4" accent5="accent5" accent6="accent6" hlink="hlink" folHlink="folHlink"/>
  <p:sldLayoutIdLst>
    <p:sldLayoutId id="2147484689" r:id="rId1"/>
    <p:sldLayoutId id="2147484683" r:id="rId2"/>
    <p:sldLayoutId id="2147484690" r:id="rId3"/>
    <p:sldLayoutId id="2147484684" r:id="rId4"/>
    <p:sldLayoutId id="2147484685" r:id="rId5"/>
    <p:sldLayoutId id="2147484686" r:id="rId6"/>
    <p:sldLayoutId id="2147484687" r:id="rId7"/>
    <p:sldLayoutId id="2147484691" r:id="rId8"/>
    <p:sldLayoutId id="2147484692" r:id="rId9"/>
    <p:sldLayoutId id="2147484688" r:id="rId10"/>
  </p:sldLayoutIdLst>
  <p:txStyles>
    <p:titleStyle>
      <a:lvl1pPr algn="l" rtl="0" eaLnBrk="0" fontAlgn="base" hangingPunct="0">
        <a:spcBef>
          <a:spcPct val="0"/>
        </a:spcBef>
        <a:spcAft>
          <a:spcPct val="0"/>
        </a:spcAft>
        <a:defRPr sz="2800" kern="1200">
          <a:solidFill>
            <a:schemeClr val="tx1"/>
          </a:solidFill>
          <a:latin typeface="Interstate Bold" pitchFamily="50" charset="0"/>
          <a:ea typeface="Verdana" pitchFamily="34" charset="0"/>
          <a:cs typeface="Verdana" pitchFamily="34" charset="0"/>
        </a:defRPr>
      </a:lvl1pPr>
      <a:lvl2pPr algn="l" rtl="0" eaLnBrk="0" fontAlgn="base" hangingPunct="0">
        <a:spcBef>
          <a:spcPct val="0"/>
        </a:spcBef>
        <a:spcAft>
          <a:spcPct val="0"/>
        </a:spcAft>
        <a:defRPr sz="2800">
          <a:solidFill>
            <a:schemeClr val="tx1"/>
          </a:solidFill>
          <a:latin typeface="Interstate Bold" pitchFamily="50" charset="0"/>
          <a:ea typeface="Verdana" pitchFamily="34" charset="0"/>
          <a:cs typeface="Verdana" pitchFamily="34" charset="0"/>
        </a:defRPr>
      </a:lvl2pPr>
      <a:lvl3pPr algn="l" rtl="0" eaLnBrk="0" fontAlgn="base" hangingPunct="0">
        <a:spcBef>
          <a:spcPct val="0"/>
        </a:spcBef>
        <a:spcAft>
          <a:spcPct val="0"/>
        </a:spcAft>
        <a:defRPr sz="2800">
          <a:solidFill>
            <a:schemeClr val="tx1"/>
          </a:solidFill>
          <a:latin typeface="Interstate Bold" pitchFamily="50" charset="0"/>
          <a:ea typeface="Verdana" pitchFamily="34" charset="0"/>
          <a:cs typeface="Verdana" pitchFamily="34" charset="0"/>
        </a:defRPr>
      </a:lvl3pPr>
      <a:lvl4pPr algn="l" rtl="0" eaLnBrk="0" fontAlgn="base" hangingPunct="0">
        <a:spcBef>
          <a:spcPct val="0"/>
        </a:spcBef>
        <a:spcAft>
          <a:spcPct val="0"/>
        </a:spcAft>
        <a:defRPr sz="2800">
          <a:solidFill>
            <a:schemeClr val="tx1"/>
          </a:solidFill>
          <a:latin typeface="Interstate Bold" pitchFamily="50" charset="0"/>
          <a:ea typeface="Verdana" pitchFamily="34" charset="0"/>
          <a:cs typeface="Verdana" pitchFamily="34" charset="0"/>
        </a:defRPr>
      </a:lvl4pPr>
      <a:lvl5pPr algn="l" rtl="0" eaLnBrk="0" fontAlgn="base" hangingPunct="0">
        <a:spcBef>
          <a:spcPct val="0"/>
        </a:spcBef>
        <a:spcAft>
          <a:spcPct val="0"/>
        </a:spcAft>
        <a:defRPr sz="2800">
          <a:solidFill>
            <a:schemeClr val="tx1"/>
          </a:solidFill>
          <a:latin typeface="Interstate Bold" pitchFamily="50" charset="0"/>
          <a:ea typeface="Verdana" pitchFamily="34" charset="0"/>
          <a:cs typeface="Verdana" pitchFamily="34" charset="0"/>
        </a:defRPr>
      </a:lvl5pPr>
      <a:lvl6pPr marL="457200" algn="l" rtl="0" fontAlgn="base">
        <a:spcBef>
          <a:spcPct val="0"/>
        </a:spcBef>
        <a:spcAft>
          <a:spcPct val="0"/>
        </a:spcAft>
        <a:defRPr sz="2800">
          <a:solidFill>
            <a:schemeClr val="tx1"/>
          </a:solidFill>
          <a:latin typeface="Verdana" pitchFamily="34" charset="0"/>
          <a:ea typeface="Verdana" pitchFamily="34" charset="0"/>
          <a:cs typeface="Verdana" pitchFamily="34" charset="0"/>
        </a:defRPr>
      </a:lvl6pPr>
      <a:lvl7pPr marL="914400" algn="l" rtl="0" fontAlgn="base">
        <a:spcBef>
          <a:spcPct val="0"/>
        </a:spcBef>
        <a:spcAft>
          <a:spcPct val="0"/>
        </a:spcAft>
        <a:defRPr sz="2800">
          <a:solidFill>
            <a:schemeClr val="tx1"/>
          </a:solidFill>
          <a:latin typeface="Verdana" pitchFamily="34" charset="0"/>
          <a:ea typeface="Verdana" pitchFamily="34" charset="0"/>
          <a:cs typeface="Verdana" pitchFamily="34" charset="0"/>
        </a:defRPr>
      </a:lvl7pPr>
      <a:lvl8pPr marL="1371600" algn="l" rtl="0" fontAlgn="base">
        <a:spcBef>
          <a:spcPct val="0"/>
        </a:spcBef>
        <a:spcAft>
          <a:spcPct val="0"/>
        </a:spcAft>
        <a:defRPr sz="2800">
          <a:solidFill>
            <a:schemeClr val="tx1"/>
          </a:solidFill>
          <a:latin typeface="Verdana" pitchFamily="34" charset="0"/>
          <a:ea typeface="Verdana" pitchFamily="34" charset="0"/>
          <a:cs typeface="Verdana" pitchFamily="34" charset="0"/>
        </a:defRPr>
      </a:lvl8pPr>
      <a:lvl9pPr marL="1828800" algn="l" rtl="0" fontAlgn="base">
        <a:spcBef>
          <a:spcPct val="0"/>
        </a:spcBef>
        <a:spcAft>
          <a:spcPct val="0"/>
        </a:spcAft>
        <a:defRPr sz="2800">
          <a:solidFill>
            <a:schemeClr val="tx1"/>
          </a:solidFill>
          <a:latin typeface="Verdana" pitchFamily="34" charset="0"/>
          <a:ea typeface="Verdana" pitchFamily="34" charset="0"/>
          <a:cs typeface="Verdana" pitchFamily="34" charset="0"/>
        </a:defRPr>
      </a:lvl9pPr>
    </p:titleStyle>
    <p:bodyStyle>
      <a:lvl1pPr marL="180975" indent="-180975" algn="l" rtl="0" eaLnBrk="0" fontAlgn="base" hangingPunct="0">
        <a:spcBef>
          <a:spcPct val="20000"/>
        </a:spcBef>
        <a:spcAft>
          <a:spcPct val="0"/>
        </a:spcAft>
        <a:buClr>
          <a:srgbClr val="7F7F7F"/>
        </a:buClr>
        <a:buFont typeface="Arial" panose="020B0604020202020204" pitchFamily="34" charset="0"/>
        <a:buChar char="•"/>
        <a:defRPr sz="1600" kern="1200">
          <a:solidFill>
            <a:schemeClr val="tx1"/>
          </a:solidFill>
          <a:latin typeface="Interstate Light" pitchFamily="50" charset="0"/>
          <a:ea typeface="Verdana" pitchFamily="34" charset="0"/>
          <a:cs typeface="Verdana" pitchFamily="34" charset="0"/>
        </a:defRPr>
      </a:lvl1pPr>
      <a:lvl2pPr marL="361950" indent="-180975" algn="l" rtl="0" eaLnBrk="0" fontAlgn="base" hangingPunct="0">
        <a:spcBef>
          <a:spcPct val="20000"/>
        </a:spcBef>
        <a:spcAft>
          <a:spcPct val="0"/>
        </a:spcAft>
        <a:buClr>
          <a:srgbClr val="7F7F7F"/>
        </a:buClr>
        <a:buFont typeface="Arial" panose="020B0604020202020204" pitchFamily="34" charset="0"/>
        <a:buChar char="•"/>
        <a:defRPr sz="1600" kern="1200">
          <a:solidFill>
            <a:schemeClr val="tx1"/>
          </a:solidFill>
          <a:latin typeface="Interstate Light" pitchFamily="50" charset="0"/>
          <a:ea typeface="Verdana" pitchFamily="34" charset="0"/>
          <a:cs typeface="Verdana" pitchFamily="34" charset="0"/>
        </a:defRPr>
      </a:lvl2pPr>
      <a:lvl3pPr marL="542925" indent="-180975" algn="l" rtl="0" eaLnBrk="0" fontAlgn="base" hangingPunct="0">
        <a:spcBef>
          <a:spcPct val="20000"/>
        </a:spcBef>
        <a:spcAft>
          <a:spcPct val="0"/>
        </a:spcAft>
        <a:buFont typeface="Verdana" panose="020B0604030504040204" pitchFamily="34" charset="0"/>
        <a:buChar char="−"/>
        <a:defRPr sz="1400" kern="1200">
          <a:solidFill>
            <a:schemeClr val="tx1"/>
          </a:solidFill>
          <a:latin typeface="Interstate Light" pitchFamily="50" charset="0"/>
          <a:ea typeface="Verdana" pitchFamily="34" charset="0"/>
          <a:cs typeface="Verdana" pitchFamily="34" charset="0"/>
        </a:defRPr>
      </a:lvl3pPr>
      <a:lvl4pPr marL="647700" indent="-112713" algn="l" rtl="0" eaLnBrk="0" fontAlgn="base" hangingPunct="0">
        <a:spcBef>
          <a:spcPct val="20000"/>
        </a:spcBef>
        <a:spcAft>
          <a:spcPct val="0"/>
        </a:spcAft>
        <a:buClr>
          <a:srgbClr val="7F7F7F"/>
        </a:buClr>
        <a:buFont typeface="Arial" panose="020B0604020202020204" pitchFamily="34" charset="0"/>
        <a:buChar char="•"/>
        <a:defRPr sz="1200" kern="1200">
          <a:solidFill>
            <a:srgbClr val="595959"/>
          </a:solidFill>
          <a:latin typeface="Interstate Light" pitchFamily="50" charset="0"/>
          <a:ea typeface="Verdana" pitchFamily="34" charset="0"/>
          <a:cs typeface="Verdana" pitchFamily="34" charset="0"/>
        </a:defRPr>
      </a:lvl4pPr>
      <a:lvl5pPr marL="749300" indent="-119063" algn="l" rtl="0" eaLnBrk="0" fontAlgn="base" hangingPunct="0">
        <a:spcBef>
          <a:spcPct val="20000"/>
        </a:spcBef>
        <a:spcAft>
          <a:spcPct val="0"/>
        </a:spcAft>
        <a:buClr>
          <a:srgbClr val="7F7F7F"/>
        </a:buClr>
        <a:buFont typeface="Arial" panose="020B0604020202020204" pitchFamily="34" charset="0"/>
        <a:buChar char="•"/>
        <a:defRPr sz="1200" kern="1200">
          <a:solidFill>
            <a:srgbClr val="595959"/>
          </a:solidFill>
          <a:latin typeface="Interstate Light" pitchFamily="50"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6.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FD02C06D-71AF-41DA-B755-9BB5699131E6}"/>
              </a:ext>
            </a:extLst>
          </p:cNvPr>
          <p:cNvSpPr>
            <a:spLocks noGrp="1"/>
          </p:cNvSpPr>
          <p:nvPr>
            <p:ph type="ctrTitle"/>
          </p:nvPr>
        </p:nvSpPr>
        <p:spPr/>
        <p:txBody>
          <a:bodyPr/>
          <a:lstStyle/>
          <a:p>
            <a:pPr eaLnBrk="1" hangingPunct="1"/>
            <a:br>
              <a:rPr lang="de-CH" altLang="de-DE" sz="2400">
                <a:solidFill>
                  <a:schemeClr val="tx1"/>
                </a:solidFill>
              </a:rPr>
            </a:br>
            <a:r>
              <a:rPr lang="en-US" altLang="de-DE" sz="2400">
                <a:solidFill>
                  <a:schemeClr val="tx1"/>
                </a:solidFill>
              </a:rPr>
              <a:t>	</a:t>
            </a:r>
            <a:br>
              <a:rPr lang="de-CH" altLang="de-DE" sz="2400">
                <a:solidFill>
                  <a:schemeClr val="tx1"/>
                </a:solidFill>
              </a:rPr>
            </a:br>
            <a:r>
              <a:rPr lang="de-CH" altLang="de-DE" sz="2400">
                <a:solidFill>
                  <a:schemeClr val="tx1"/>
                </a:solidFill>
              </a:rPr>
              <a:t> </a:t>
            </a:r>
            <a:br>
              <a:rPr lang="de-CH" altLang="de-DE" sz="2400">
                <a:solidFill>
                  <a:schemeClr val="tx1"/>
                </a:solidFill>
              </a:rPr>
            </a:br>
            <a:br>
              <a:rPr lang="de-CH" altLang="de-DE" sz="2400">
                <a:solidFill>
                  <a:schemeClr val="tx1"/>
                </a:solidFill>
              </a:rPr>
            </a:br>
            <a:r>
              <a:rPr lang="de-CH" altLang="de-DE" sz="2400">
                <a:solidFill>
                  <a:schemeClr val="tx1"/>
                </a:solidFill>
                <a:latin typeface="Arial" panose="020B0604020202020204" pitchFamily="34" charset="0"/>
                <a:cs typeface="Arial" panose="020B0604020202020204" pitchFamily="34" charset="0"/>
              </a:rPr>
              <a:t>Threats to the Rhone streber (</a:t>
            </a:r>
            <a:r>
              <a:rPr lang="de-CH" altLang="de-DE" sz="2400" i="1">
                <a:solidFill>
                  <a:schemeClr val="tx1"/>
                </a:solidFill>
                <a:latin typeface="Arial" panose="020B0604020202020204" pitchFamily="34" charset="0"/>
                <a:cs typeface="Arial" panose="020B0604020202020204" pitchFamily="34" charset="0"/>
              </a:rPr>
              <a:t>Zingel asper</a:t>
            </a:r>
            <a:r>
              <a:rPr lang="de-CH" altLang="de-DE" sz="2400">
                <a:solidFill>
                  <a:schemeClr val="tx1"/>
                </a:solidFill>
                <a:latin typeface="Arial" panose="020B0604020202020204" pitchFamily="34" charset="0"/>
                <a:cs typeface="Arial" panose="020B0604020202020204" pitchFamily="34" charset="0"/>
              </a:rPr>
              <a:t>) in the Doubs</a:t>
            </a:r>
            <a:br>
              <a:rPr lang="de-CH" altLang="de-DE" sz="2400">
                <a:solidFill>
                  <a:schemeClr val="tx1"/>
                </a:solidFill>
                <a:latin typeface="Arial" panose="020B0604020202020204" pitchFamily="34" charset="0"/>
                <a:cs typeface="Arial" panose="020B0604020202020204" pitchFamily="34" charset="0"/>
              </a:rPr>
            </a:br>
            <a:r>
              <a:rPr lang="en-US" altLang="de-DE" sz="2400">
                <a:solidFill>
                  <a:schemeClr val="tx1"/>
                </a:solidFill>
                <a:latin typeface="Arial" panose="020B0604020202020204" pitchFamily="34" charset="0"/>
                <a:cs typeface="Arial" panose="020B0604020202020204" pitchFamily="34" charset="0"/>
              </a:rPr>
              <a:t>Report by the </a:t>
            </a:r>
            <a:r>
              <a:rPr lang="de-CH" altLang="de-DE" sz="2400">
                <a:solidFill>
                  <a:schemeClr val="tx1"/>
                </a:solidFill>
                <a:latin typeface="Arial" panose="020B0604020202020204" pitchFamily="34" charset="0"/>
                <a:cs typeface="Arial" panose="020B0604020202020204" pitchFamily="34" charset="0"/>
              </a:rPr>
              <a:t>NGOs on the implementation of recommendation N°169/2013</a:t>
            </a:r>
            <a:br>
              <a:rPr lang="de-CH" altLang="de-DE" sz="2400">
                <a:solidFill>
                  <a:schemeClr val="tx1"/>
                </a:solidFill>
              </a:rPr>
            </a:br>
            <a:br>
              <a:rPr lang="de-CH" altLang="de-DE" sz="2400">
                <a:solidFill>
                  <a:schemeClr val="tx1"/>
                </a:solidFill>
              </a:rPr>
            </a:br>
            <a:r>
              <a:rPr lang="de-CH" altLang="de-DE" sz="2400">
                <a:solidFill>
                  <a:schemeClr val="tx1"/>
                </a:solidFill>
              </a:rPr>
              <a:t> </a:t>
            </a:r>
            <a:br>
              <a:rPr lang="de-CH" altLang="de-DE" sz="2400">
                <a:solidFill>
                  <a:schemeClr val="tx1"/>
                </a:solidFill>
              </a:rPr>
            </a:br>
            <a:endParaRPr lang="en-GB" altLang="de-DE" sz="2400">
              <a:solidFill>
                <a:schemeClr val="tx1"/>
              </a:solidFill>
            </a:endParaRPr>
          </a:p>
        </p:txBody>
      </p:sp>
      <p:sp>
        <p:nvSpPr>
          <p:cNvPr id="7171" name="Subtitle 2">
            <a:extLst>
              <a:ext uri="{FF2B5EF4-FFF2-40B4-BE49-F238E27FC236}">
                <a16:creationId xmlns:a16="http://schemas.microsoft.com/office/drawing/2014/main" id="{8F5F5276-A26E-48A9-89DC-033E9AE257C1}"/>
              </a:ext>
            </a:extLst>
          </p:cNvPr>
          <p:cNvSpPr>
            <a:spLocks noGrp="1"/>
          </p:cNvSpPr>
          <p:nvPr>
            <p:ph type="subTitle" idx="1"/>
          </p:nvPr>
        </p:nvSpPr>
        <p:spPr>
          <a:xfrm>
            <a:off x="468313" y="3789363"/>
            <a:ext cx="8207375" cy="1849437"/>
          </a:xfrm>
        </p:spPr>
        <p:txBody>
          <a:bodyPr/>
          <a:lstStyle/>
          <a:p>
            <a:pPr eaLnBrk="1" hangingPunct="1"/>
            <a:r>
              <a:rPr lang="fr-FR" altLang="de-DE">
                <a:latin typeface="Arial" panose="020B0604020202020204" pitchFamily="34" charset="0"/>
                <a:cs typeface="Arial" panose="020B0604020202020204" pitchFamily="34" charset="0"/>
              </a:rPr>
              <a:t>Friedrich Wulf, Pro Natura</a:t>
            </a:r>
          </a:p>
          <a:p>
            <a:pPr eaLnBrk="1" hangingPunct="1"/>
            <a:r>
              <a:rPr lang="fr-FR" altLang="de-DE">
                <a:latin typeface="Arial" panose="020B0604020202020204" pitchFamily="34" charset="0"/>
                <a:cs typeface="Arial" panose="020B0604020202020204" pitchFamily="34" charset="0"/>
              </a:rPr>
              <a:t>40</a:t>
            </a:r>
            <a:r>
              <a:rPr lang="fr-FR" altLang="de-DE" baseline="30000">
                <a:latin typeface="Arial" panose="020B0604020202020204" pitchFamily="34" charset="0"/>
                <a:cs typeface="Arial" panose="020B0604020202020204" pitchFamily="34" charset="0"/>
              </a:rPr>
              <a:t>th</a:t>
            </a:r>
            <a:r>
              <a:rPr lang="fr-FR" altLang="de-DE">
                <a:latin typeface="Arial" panose="020B0604020202020204" pitchFamily="34" charset="0"/>
                <a:cs typeface="Arial" panose="020B0604020202020204" pitchFamily="34" charset="0"/>
              </a:rPr>
              <a:t> meeting of the Standing Committee of the Berne Convention</a:t>
            </a:r>
            <a:br>
              <a:rPr lang="fr-FR" altLang="de-DE">
                <a:latin typeface="Arial" panose="020B0604020202020204" pitchFamily="34" charset="0"/>
                <a:cs typeface="Arial" panose="020B0604020202020204" pitchFamily="34" charset="0"/>
              </a:rPr>
            </a:br>
            <a:r>
              <a:rPr lang="fr-FR" altLang="de-DE">
                <a:latin typeface="Arial" panose="020B0604020202020204" pitchFamily="34" charset="0"/>
                <a:cs typeface="Arial" panose="020B0604020202020204" pitchFamily="34" charset="0"/>
              </a:rPr>
              <a:t>December 2</a:t>
            </a:r>
            <a:r>
              <a:rPr lang="fr-FR" altLang="de-DE" baseline="30000">
                <a:latin typeface="Arial" panose="020B0604020202020204" pitchFamily="34" charset="0"/>
                <a:cs typeface="Arial" panose="020B0604020202020204" pitchFamily="34" charset="0"/>
              </a:rPr>
              <a:t>nd</a:t>
            </a:r>
            <a:r>
              <a:rPr lang="fr-FR" altLang="de-DE">
                <a:latin typeface="Arial" panose="020B0604020202020204" pitchFamily="34" charset="0"/>
                <a:cs typeface="Arial" panose="020B0604020202020204" pitchFamily="34" charset="0"/>
              </a:rPr>
              <a:t>, 2020</a:t>
            </a:r>
            <a:endParaRPr lang="en-GB" altLang="de-DE">
              <a:latin typeface="Arial" panose="020B0604020202020204" pitchFamily="34" charset="0"/>
              <a:cs typeface="Arial" panose="020B0604020202020204" pitchFamily="34" charset="0"/>
            </a:endParaRPr>
          </a:p>
        </p:txBody>
      </p:sp>
      <p:pic>
        <p:nvPicPr>
          <p:cNvPr id="7172" name="5D27CC87-F0E7-42E5-8596-B45FE4EB7CCE">
            <a:extLst>
              <a:ext uri="{FF2B5EF4-FFF2-40B4-BE49-F238E27FC236}">
                <a16:creationId xmlns:a16="http://schemas.microsoft.com/office/drawing/2014/main" id="{D827253F-0D9A-46FC-A8E3-F3E2C6326E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5805488"/>
            <a:ext cx="1079500"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a:extLst>
              <a:ext uri="{FF2B5EF4-FFF2-40B4-BE49-F238E27FC236}">
                <a16:creationId xmlns:a16="http://schemas.microsoft.com/office/drawing/2014/main" id="{595D95C9-6CD9-4EE9-8549-C4070D8CCC76}"/>
              </a:ext>
            </a:extLst>
          </p:cNvPr>
          <p:cNvSpPr>
            <a:spLocks noGrp="1"/>
          </p:cNvSpPr>
          <p:nvPr>
            <p:ph type="title"/>
          </p:nvPr>
        </p:nvSpPr>
        <p:spPr/>
        <p:txBody>
          <a:bodyPr/>
          <a:lstStyle/>
          <a:p>
            <a:r>
              <a:rPr lang="de-DE" altLang="de-DE" b="1">
                <a:latin typeface="Arial" panose="020B0604020202020204" pitchFamily="34" charset="0"/>
                <a:cs typeface="Arial" panose="020B0604020202020204" pitchFamily="34" charset="0"/>
              </a:rPr>
              <a:t>Situation overview</a:t>
            </a:r>
            <a:endParaRPr lang="de-CH" altLang="de-DE" b="1">
              <a:latin typeface="Arial" panose="020B0604020202020204" pitchFamily="34" charset="0"/>
              <a:cs typeface="Arial" panose="020B0604020202020204" pitchFamily="34" charset="0"/>
            </a:endParaRPr>
          </a:p>
        </p:txBody>
      </p:sp>
      <p:sp>
        <p:nvSpPr>
          <p:cNvPr id="25603" name="Inhaltsplatzhalter 2">
            <a:extLst>
              <a:ext uri="{FF2B5EF4-FFF2-40B4-BE49-F238E27FC236}">
                <a16:creationId xmlns:a16="http://schemas.microsoft.com/office/drawing/2014/main" id="{6B71ABFB-C50F-4ACC-ABD0-0910E1ED608C}"/>
              </a:ext>
            </a:extLst>
          </p:cNvPr>
          <p:cNvSpPr>
            <a:spLocks noGrp="1"/>
          </p:cNvSpPr>
          <p:nvPr>
            <p:ph idx="1"/>
          </p:nvPr>
        </p:nvSpPr>
        <p:spPr>
          <a:xfrm>
            <a:off x="457200" y="1341438"/>
            <a:ext cx="4691063" cy="2951162"/>
          </a:xfrm>
        </p:spPr>
        <p:txBody>
          <a:bodyPr/>
          <a:lstStyle/>
          <a:p>
            <a:pPr>
              <a:buFont typeface="Wingdings" panose="05000000000000000000" pitchFamily="2" charset="2"/>
              <a:buChar char="§"/>
            </a:pPr>
            <a:r>
              <a:rPr lang="en-US" altLang="de-DE" sz="2400">
                <a:latin typeface="Arial" panose="020B0604020202020204" pitchFamily="34" charset="0"/>
                <a:cs typeface="Arial" panose="020B0604020202020204" pitchFamily="34" charset="0"/>
              </a:rPr>
              <a:t> </a:t>
            </a:r>
            <a:r>
              <a:rPr lang="en-US" altLang="de-DE" sz="2400" b="1">
                <a:latin typeface="Arial" panose="020B0604020202020204" pitchFamily="34" charset="0"/>
                <a:cs typeface="Arial" panose="020B0604020202020204" pitchFamily="34" charset="0"/>
              </a:rPr>
              <a:t>Achieving favourable State of the Rhône streber </a:t>
            </a:r>
            <a:r>
              <a:rPr lang="en-US" altLang="de-DE" sz="2400">
                <a:latin typeface="Arial" panose="020B0604020202020204" pitchFamily="34" charset="0"/>
                <a:cs typeface="Arial" panose="020B0604020202020204" pitchFamily="34" charset="0"/>
              </a:rPr>
              <a:t>(N°1 of Recommendation): newest FOEN reports show </a:t>
            </a:r>
            <a:r>
              <a:rPr lang="en-US" altLang="de-DE" sz="2400" b="1">
                <a:solidFill>
                  <a:srgbClr val="FF0000"/>
                </a:solidFill>
                <a:latin typeface="Arial" panose="020B0604020202020204" pitchFamily="34" charset="0"/>
                <a:cs typeface="Arial" panose="020B0604020202020204" pitchFamily="34" charset="0"/>
              </a:rPr>
              <a:t>no</a:t>
            </a:r>
            <a:r>
              <a:rPr lang="en-US" altLang="de-DE" sz="2400">
                <a:latin typeface="Arial" panose="020B0604020202020204" pitchFamily="34" charset="0"/>
                <a:cs typeface="Arial" panose="020B0604020202020204" pitchFamily="34" charset="0"/>
              </a:rPr>
              <a:t> Rhône strebers found in 2020 - situation very alarming ! </a:t>
            </a:r>
            <a:br>
              <a:rPr lang="en-US" altLang="de-DE" sz="2400">
                <a:latin typeface="Arial" panose="020B0604020202020204" pitchFamily="34" charset="0"/>
                <a:cs typeface="Arial" panose="020B0604020202020204" pitchFamily="34" charset="0"/>
              </a:rPr>
            </a:br>
            <a:r>
              <a:rPr lang="en-US" altLang="de-DE" sz="2400">
                <a:latin typeface="Arial" panose="020B0604020202020204" pitchFamily="34" charset="0"/>
                <a:cs typeface="Arial" panose="020B0604020202020204" pitchFamily="34" charset="0"/>
              </a:rPr>
              <a:t>Still very far from achieving overall goal of recommendation. </a:t>
            </a:r>
          </a:p>
          <a:p>
            <a:pPr>
              <a:buFont typeface="Wingdings" panose="05000000000000000000" pitchFamily="2" charset="2"/>
              <a:buChar char="§"/>
            </a:pPr>
            <a:endParaRPr lang="de-CH" altLang="de-DE" sz="2800"/>
          </a:p>
          <a:p>
            <a:pPr>
              <a:buFont typeface="Arial" panose="020B0604020202020204" pitchFamily="34" charset="0"/>
              <a:buNone/>
            </a:pPr>
            <a:endParaRPr lang="de-CH" altLang="de-DE" sz="2800"/>
          </a:p>
        </p:txBody>
      </p:sp>
      <p:pic>
        <p:nvPicPr>
          <p:cNvPr id="25604" name="Picture 2">
            <a:extLst>
              <a:ext uri="{FF2B5EF4-FFF2-40B4-BE49-F238E27FC236}">
                <a16:creationId xmlns:a16="http://schemas.microsoft.com/office/drawing/2014/main" id="{B86A44A7-8679-46D1-A3CB-E5A2D8BB33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389"/>
          <a:stretch>
            <a:fillRect/>
          </a:stretch>
        </p:blipFill>
        <p:spPr bwMode="auto">
          <a:xfrm>
            <a:off x="0" y="6067425"/>
            <a:ext cx="2124075"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5" name="Textfeld 1">
            <a:extLst>
              <a:ext uri="{FF2B5EF4-FFF2-40B4-BE49-F238E27FC236}">
                <a16:creationId xmlns:a16="http://schemas.microsoft.com/office/drawing/2014/main" id="{F3A87283-7BC6-4BB1-A0FB-1D57A1B51233}"/>
              </a:ext>
            </a:extLst>
          </p:cNvPr>
          <p:cNvSpPr txBox="1">
            <a:spLocks noChangeArrowheads="1"/>
          </p:cNvSpPr>
          <p:nvPr/>
        </p:nvSpPr>
        <p:spPr bwMode="auto">
          <a:xfrm>
            <a:off x="684213" y="4437063"/>
            <a:ext cx="85677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F7F7F"/>
              </a:buClr>
              <a:buFont typeface="Arial" panose="020B0604020202020204" pitchFamily="34" charset="0"/>
              <a:buChar char="•"/>
              <a:defRPr sz="1600">
                <a:solidFill>
                  <a:schemeClr val="tx1"/>
                </a:solidFill>
                <a:latin typeface="Interstate Light" pitchFamily="50" charset="0"/>
                <a:ea typeface="Verdana" panose="020B0604030504040204" pitchFamily="34" charset="0"/>
                <a:cs typeface="Verdana" panose="020B0604030504040204" pitchFamily="34" charset="0"/>
              </a:defRPr>
            </a:lvl1pPr>
            <a:lvl2pPr marL="742950" indent="-285750">
              <a:spcBef>
                <a:spcPct val="20000"/>
              </a:spcBef>
              <a:buClr>
                <a:srgbClr val="7F7F7F"/>
              </a:buClr>
              <a:buFont typeface="Arial" panose="020B0604020202020204" pitchFamily="34" charset="0"/>
              <a:buChar char="•"/>
              <a:defRPr sz="1600">
                <a:solidFill>
                  <a:schemeClr val="tx1"/>
                </a:solidFill>
                <a:latin typeface="Interstate Light" pitchFamily="50" charset="0"/>
                <a:ea typeface="Verdana" panose="020B0604030504040204" pitchFamily="34" charset="0"/>
                <a:cs typeface="Verdana" panose="020B0604030504040204" pitchFamily="34" charset="0"/>
              </a:defRPr>
            </a:lvl2pPr>
            <a:lvl3pPr marL="1143000" indent="-228600">
              <a:spcBef>
                <a:spcPct val="20000"/>
              </a:spcBef>
              <a:buFont typeface="Verdana" panose="020B0604030504040204" pitchFamily="34" charset="0"/>
              <a:buChar char="−"/>
              <a:defRPr sz="1400">
                <a:solidFill>
                  <a:schemeClr val="tx1"/>
                </a:solidFill>
                <a:latin typeface="Interstate Light" pitchFamily="50" charset="0"/>
                <a:ea typeface="Verdana" panose="020B0604030504040204" pitchFamily="34" charset="0"/>
                <a:cs typeface="Verdana" panose="020B0604030504040204" pitchFamily="34" charset="0"/>
              </a:defRPr>
            </a:lvl3pPr>
            <a:lvl4pPr marL="1600200" indent="-228600">
              <a:spcBef>
                <a:spcPct val="20000"/>
              </a:spcBef>
              <a:buClr>
                <a:srgbClr val="7F7F7F"/>
              </a:buClr>
              <a:buFont typeface="Arial" panose="020B0604020202020204" pitchFamily="34" charset="0"/>
              <a:buChar char="•"/>
              <a:defRPr sz="1200">
                <a:solidFill>
                  <a:srgbClr val="595959"/>
                </a:solidFill>
                <a:latin typeface="Interstate Light" pitchFamily="50" charset="0"/>
                <a:ea typeface="Verdana" panose="020B0604030504040204" pitchFamily="34" charset="0"/>
                <a:cs typeface="Verdana" panose="020B0604030504040204" pitchFamily="34" charset="0"/>
              </a:defRPr>
            </a:lvl4pPr>
            <a:lvl5pPr marL="2057400" indent="-228600">
              <a:spcBef>
                <a:spcPct val="20000"/>
              </a:spcBef>
              <a:buClr>
                <a:srgbClr val="7F7F7F"/>
              </a:buClr>
              <a:buFont typeface="Arial" panose="020B0604020202020204" pitchFamily="34" charset="0"/>
              <a:buChar char="•"/>
              <a:defRPr sz="1200">
                <a:solidFill>
                  <a:srgbClr val="595959"/>
                </a:solidFill>
                <a:latin typeface="Interstate Light" pitchFamily="50"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Clr>
                <a:srgbClr val="7F7F7F"/>
              </a:buClr>
              <a:buFont typeface="Arial" panose="020B0604020202020204" pitchFamily="34" charset="0"/>
              <a:buChar char="•"/>
              <a:defRPr sz="1200">
                <a:solidFill>
                  <a:srgbClr val="595959"/>
                </a:solidFill>
                <a:latin typeface="Interstate Light" pitchFamily="50"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Clr>
                <a:srgbClr val="7F7F7F"/>
              </a:buClr>
              <a:buFont typeface="Arial" panose="020B0604020202020204" pitchFamily="34" charset="0"/>
              <a:buChar char="•"/>
              <a:defRPr sz="1200">
                <a:solidFill>
                  <a:srgbClr val="595959"/>
                </a:solidFill>
                <a:latin typeface="Interstate Light" pitchFamily="50"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Clr>
                <a:srgbClr val="7F7F7F"/>
              </a:buClr>
              <a:buFont typeface="Arial" panose="020B0604020202020204" pitchFamily="34" charset="0"/>
              <a:buChar char="•"/>
              <a:defRPr sz="1200">
                <a:solidFill>
                  <a:srgbClr val="595959"/>
                </a:solidFill>
                <a:latin typeface="Interstate Light" pitchFamily="50"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Clr>
                <a:srgbClr val="7F7F7F"/>
              </a:buClr>
              <a:buFont typeface="Arial" panose="020B0604020202020204" pitchFamily="34" charset="0"/>
              <a:buChar char="•"/>
              <a:defRPr sz="1200">
                <a:solidFill>
                  <a:srgbClr val="595959"/>
                </a:solidFill>
                <a:latin typeface="Interstate Light" pitchFamily="50" charset="0"/>
                <a:ea typeface="Verdana" panose="020B0604030504040204" pitchFamily="34" charset="0"/>
                <a:cs typeface="Verdana" panose="020B0604030504040204" pitchFamily="34" charset="0"/>
              </a:defRPr>
            </a:lvl9pPr>
          </a:lstStyle>
          <a:p>
            <a:pPr eaLnBrk="1" hangingPunct="1">
              <a:spcBef>
                <a:spcPct val="0"/>
              </a:spcBef>
              <a:buClrTx/>
              <a:buFont typeface="Wingdings" panose="05000000000000000000" pitchFamily="2" charset="2"/>
              <a:buChar char="§"/>
            </a:pPr>
            <a:endParaRPr lang="en-US" altLang="de-DE" sz="2400">
              <a:latin typeface="Arial" panose="020B0604020202020204" pitchFamily="34" charset="0"/>
              <a:cs typeface="Arial" panose="020B0604020202020204" pitchFamily="34" charset="0"/>
            </a:endParaRPr>
          </a:p>
        </p:txBody>
      </p:sp>
      <p:pic>
        <p:nvPicPr>
          <p:cNvPr id="25606" name="Grafik 2">
            <a:extLst>
              <a:ext uri="{FF2B5EF4-FFF2-40B4-BE49-F238E27FC236}">
                <a16:creationId xmlns:a16="http://schemas.microsoft.com/office/drawing/2014/main" id="{38873738-FE66-48B2-96B8-FE1555D381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4138" y="893763"/>
            <a:ext cx="3956050" cy="253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Grafik 3">
            <a:extLst>
              <a:ext uri="{FF2B5EF4-FFF2-40B4-BE49-F238E27FC236}">
                <a16:creationId xmlns:a16="http://schemas.microsoft.com/office/drawing/2014/main" id="{F5506B05-4E86-47AC-BCEA-8DB8939E90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3390900"/>
            <a:ext cx="3924300" cy="266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Grafik 7">
            <a:extLst>
              <a:ext uri="{FF2B5EF4-FFF2-40B4-BE49-F238E27FC236}">
                <a16:creationId xmlns:a16="http://schemas.microsoft.com/office/drawing/2014/main" id="{7C4B7DA2-7EE0-4CBE-A427-A75E0DD484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4075" y="6067425"/>
            <a:ext cx="86360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DFB7DF53-E8EE-49DB-9E5D-F3D0B5DAB7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2638" y="115888"/>
            <a:ext cx="3154362"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1" name="Titel 1">
            <a:extLst>
              <a:ext uri="{FF2B5EF4-FFF2-40B4-BE49-F238E27FC236}">
                <a16:creationId xmlns:a16="http://schemas.microsoft.com/office/drawing/2014/main" id="{7FE153F9-397F-4F3F-851F-3D006EFD29EB}"/>
              </a:ext>
            </a:extLst>
          </p:cNvPr>
          <p:cNvSpPr>
            <a:spLocks noGrp="1"/>
          </p:cNvSpPr>
          <p:nvPr>
            <p:ph type="title"/>
          </p:nvPr>
        </p:nvSpPr>
        <p:spPr/>
        <p:txBody>
          <a:bodyPr/>
          <a:lstStyle/>
          <a:p>
            <a:r>
              <a:rPr lang="de-DE" altLang="de-DE" b="1">
                <a:latin typeface="Arial" panose="020B0604020202020204" pitchFamily="34" charset="0"/>
                <a:cs typeface="Arial" panose="020B0604020202020204" pitchFamily="34" charset="0"/>
              </a:rPr>
              <a:t>Situation overview</a:t>
            </a:r>
            <a:endParaRPr lang="de-CH" altLang="de-DE" b="1">
              <a:latin typeface="Arial" panose="020B0604020202020204" pitchFamily="34" charset="0"/>
              <a:cs typeface="Arial" panose="020B0604020202020204" pitchFamily="34" charset="0"/>
            </a:endParaRPr>
          </a:p>
        </p:txBody>
      </p:sp>
      <p:sp>
        <p:nvSpPr>
          <p:cNvPr id="27652" name="Inhaltsplatzhalter 2">
            <a:extLst>
              <a:ext uri="{FF2B5EF4-FFF2-40B4-BE49-F238E27FC236}">
                <a16:creationId xmlns:a16="http://schemas.microsoft.com/office/drawing/2014/main" id="{857A126F-B7F7-4D18-929B-4E3A24A6D617}"/>
              </a:ext>
            </a:extLst>
          </p:cNvPr>
          <p:cNvSpPr>
            <a:spLocks noGrp="1"/>
          </p:cNvSpPr>
          <p:nvPr>
            <p:ph idx="1"/>
          </p:nvPr>
        </p:nvSpPr>
        <p:spPr>
          <a:xfrm>
            <a:off x="457200" y="1268413"/>
            <a:ext cx="8147050" cy="4535487"/>
          </a:xfrm>
        </p:spPr>
        <p:txBody>
          <a:bodyPr/>
          <a:lstStyle/>
          <a:p>
            <a:pPr lvl="1"/>
            <a:r>
              <a:rPr lang="fr-CH" altLang="de-DE" sz="2400" b="1">
                <a:latin typeface="Arial" panose="020B0604020202020204" pitchFamily="34" charset="0"/>
                <a:cs typeface="Arial" panose="020B0604020202020204" pitchFamily="34" charset="0"/>
              </a:rPr>
              <a:t>Hydropower plants </a:t>
            </a:r>
            <a:r>
              <a:rPr lang="fr-CH" altLang="de-DE" sz="2400">
                <a:latin typeface="Arial" panose="020B0604020202020204" pitchFamily="34" charset="0"/>
                <a:cs typeface="Arial" panose="020B0604020202020204" pitchFamily="34" charset="0"/>
              </a:rPr>
              <a:t>(N°3 and 4) : </a:t>
            </a:r>
          </a:p>
          <a:p>
            <a:pPr lvl="1"/>
            <a:r>
              <a:rPr lang="fr-CH" altLang="de-DE" sz="2400">
                <a:latin typeface="Arial" panose="020B0604020202020204" pitchFamily="34" charset="0"/>
                <a:cs typeface="Arial" panose="020B0604020202020204" pitchFamily="34" charset="0"/>
              </a:rPr>
              <a:t>regime has been changed in 2014,</a:t>
            </a:r>
            <a:br>
              <a:rPr lang="fr-CH" altLang="de-DE" sz="2400">
                <a:latin typeface="Arial" panose="020B0604020202020204" pitchFamily="34" charset="0"/>
                <a:cs typeface="Arial" panose="020B0604020202020204" pitchFamily="34" charset="0"/>
              </a:rPr>
            </a:br>
            <a:r>
              <a:rPr lang="fr-CH" altLang="de-DE" sz="2400">
                <a:latin typeface="Arial" panose="020B0604020202020204" pitchFamily="34" charset="0"/>
                <a:cs typeface="Arial" panose="020B0604020202020204" pitchFamily="34" charset="0"/>
              </a:rPr>
              <a:t>increased water levels downstream,</a:t>
            </a:r>
            <a:br>
              <a:rPr lang="fr-CH" altLang="de-DE" sz="2400">
                <a:latin typeface="Arial" panose="020B0604020202020204" pitchFamily="34" charset="0"/>
                <a:cs typeface="Arial" panose="020B0604020202020204" pitchFamily="34" charset="0"/>
              </a:rPr>
            </a:br>
            <a:r>
              <a:rPr lang="fr-CH" altLang="de-DE" sz="2400">
                <a:latin typeface="Arial" panose="020B0604020202020204" pitchFamily="34" charset="0"/>
                <a:cs typeface="Arial" panose="020B0604020202020204" pitchFamily="34" charset="0"/>
              </a:rPr>
              <a:t>no surges anymore except between 2 uppermost dams</a:t>
            </a:r>
          </a:p>
          <a:p>
            <a:pPr lvl="1"/>
            <a:r>
              <a:rPr lang="fr-CH" altLang="de-DE" sz="2400" b="1">
                <a:latin typeface="Arial" panose="020B0604020202020204" pitchFamily="34" charset="0"/>
                <a:cs typeface="Arial" panose="020B0604020202020204" pitchFamily="34" charset="0"/>
              </a:rPr>
              <a:t>Pollution </a:t>
            </a:r>
            <a:r>
              <a:rPr lang="fr-CH" altLang="de-DE" sz="2400">
                <a:latin typeface="Arial" panose="020B0604020202020204" pitchFamily="34" charset="0"/>
                <a:cs typeface="Arial" panose="020B0604020202020204" pitchFamily="34" charset="0"/>
              </a:rPr>
              <a:t>(N°5 and 6): modernisation of 2 main sewage treatment plants has started, first steps towards tackling impact of agri- and sylviculture, French impact?</a:t>
            </a:r>
          </a:p>
          <a:p>
            <a:pPr lvl="1"/>
            <a:r>
              <a:rPr lang="fr-CH" altLang="de-DE" sz="2400" b="1">
                <a:latin typeface="Arial" panose="020B0604020202020204" pitchFamily="34" charset="0"/>
                <a:cs typeface="Arial" panose="020B0604020202020204" pitchFamily="34" charset="0"/>
              </a:rPr>
              <a:t>Connectivity </a:t>
            </a:r>
            <a:r>
              <a:rPr lang="fr-CH" altLang="de-DE" sz="2400">
                <a:latin typeface="Arial" panose="020B0604020202020204" pitchFamily="34" charset="0"/>
                <a:cs typeface="Arial" panose="020B0604020202020204" pitchFamily="34" charset="0"/>
              </a:rPr>
              <a:t>(N°2 and CH1): no weirs removed so far, 1 bypass constructed</a:t>
            </a:r>
          </a:p>
          <a:p>
            <a:pPr marL="0" indent="0">
              <a:buFont typeface="Arial" panose="020B0604020202020204" pitchFamily="34" charset="0"/>
              <a:buNone/>
            </a:pPr>
            <a:endParaRPr lang="de-CH" altLang="de-DE" sz="3200"/>
          </a:p>
          <a:p>
            <a:pPr marL="0" indent="0">
              <a:buFont typeface="Arial" panose="020B0604020202020204" pitchFamily="34" charset="0"/>
              <a:buNone/>
            </a:pPr>
            <a:endParaRPr lang="de-CH" altLang="de-DE" sz="2800"/>
          </a:p>
        </p:txBody>
      </p:sp>
      <p:pic>
        <p:nvPicPr>
          <p:cNvPr id="27653" name="Picture 2">
            <a:extLst>
              <a:ext uri="{FF2B5EF4-FFF2-40B4-BE49-F238E27FC236}">
                <a16:creationId xmlns:a16="http://schemas.microsoft.com/office/drawing/2014/main" id="{C0B865AA-CE00-4797-AC64-7916580E9C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389"/>
          <a:stretch>
            <a:fillRect/>
          </a:stretch>
        </p:blipFill>
        <p:spPr bwMode="auto">
          <a:xfrm>
            <a:off x="0" y="6067425"/>
            <a:ext cx="2124075"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4" name="Grafik 5">
            <a:extLst>
              <a:ext uri="{FF2B5EF4-FFF2-40B4-BE49-F238E27FC236}">
                <a16:creationId xmlns:a16="http://schemas.microsoft.com/office/drawing/2014/main" id="{22DBF105-DC5E-4CB3-9FEA-40D68069ED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4075" y="6067425"/>
            <a:ext cx="86360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a:extLst>
              <a:ext uri="{FF2B5EF4-FFF2-40B4-BE49-F238E27FC236}">
                <a16:creationId xmlns:a16="http://schemas.microsoft.com/office/drawing/2014/main" id="{9C9BF5A2-56FF-41C1-8F70-CFBAB8B973FB}"/>
              </a:ext>
            </a:extLst>
          </p:cNvPr>
          <p:cNvSpPr>
            <a:spLocks noGrp="1"/>
          </p:cNvSpPr>
          <p:nvPr>
            <p:ph type="title"/>
          </p:nvPr>
        </p:nvSpPr>
        <p:spPr/>
        <p:txBody>
          <a:bodyPr/>
          <a:lstStyle/>
          <a:p>
            <a:r>
              <a:rPr lang="de-DE" altLang="de-DE" b="1">
                <a:latin typeface="Arial" panose="020B0604020202020204" pitchFamily="34" charset="0"/>
                <a:cs typeface="Arial" panose="020B0604020202020204" pitchFamily="34" charset="0"/>
              </a:rPr>
              <a:t>Key issue 1: lack of coordination F/CH</a:t>
            </a:r>
            <a:endParaRPr lang="de-CH" altLang="de-DE" b="1">
              <a:latin typeface="Arial" panose="020B0604020202020204" pitchFamily="34" charset="0"/>
              <a:cs typeface="Arial" panose="020B0604020202020204" pitchFamily="34" charset="0"/>
            </a:endParaRPr>
          </a:p>
        </p:txBody>
      </p:sp>
      <p:sp>
        <p:nvSpPr>
          <p:cNvPr id="29699" name="Inhaltsplatzhalter 2">
            <a:extLst>
              <a:ext uri="{FF2B5EF4-FFF2-40B4-BE49-F238E27FC236}">
                <a16:creationId xmlns:a16="http://schemas.microsoft.com/office/drawing/2014/main" id="{45CF1AF1-031B-4558-9E75-8EB426B61C66}"/>
              </a:ext>
            </a:extLst>
          </p:cNvPr>
          <p:cNvSpPr>
            <a:spLocks noGrp="1"/>
          </p:cNvSpPr>
          <p:nvPr>
            <p:ph idx="1"/>
          </p:nvPr>
        </p:nvSpPr>
        <p:spPr>
          <a:xfrm>
            <a:off x="457200" y="1341438"/>
            <a:ext cx="8147050" cy="4535487"/>
          </a:xfrm>
        </p:spPr>
        <p:txBody>
          <a:bodyPr/>
          <a:lstStyle/>
          <a:p>
            <a:pPr>
              <a:lnSpc>
                <a:spcPct val="115000"/>
              </a:lnSpc>
            </a:pPr>
            <a:r>
              <a:rPr lang="en-US" altLang="de-DE" sz="2200">
                <a:latin typeface="Arial" panose="020B0604020202020204" pitchFamily="34" charset="0"/>
                <a:cs typeface="Arial" panose="020B0604020202020204" pitchFamily="34" charset="0"/>
              </a:rPr>
              <a:t>Collaboration between F and CH only via 3 Binational Groups. </a:t>
            </a:r>
          </a:p>
          <a:p>
            <a:pPr>
              <a:lnSpc>
                <a:spcPct val="115000"/>
              </a:lnSpc>
            </a:pPr>
            <a:r>
              <a:rPr lang="en-US" altLang="de-DE" sz="2200">
                <a:latin typeface="Arial" panose="020B0604020202020204" pitchFamily="34" charset="0"/>
                <a:cs typeface="Arial" panose="020B0604020202020204" pitchFamily="34" charset="0"/>
              </a:rPr>
              <a:t>Groups do</a:t>
            </a:r>
            <a:br>
              <a:rPr lang="en-US" altLang="de-DE" sz="2200">
                <a:latin typeface="Arial" panose="020B0604020202020204" pitchFamily="34" charset="0"/>
                <a:cs typeface="Arial" panose="020B0604020202020204" pitchFamily="34" charset="0"/>
              </a:rPr>
            </a:br>
            <a:r>
              <a:rPr lang="en-US" altLang="de-DE" sz="2200">
                <a:latin typeface="Arial" panose="020B0604020202020204" pitchFamily="34" charset="0"/>
                <a:cs typeface="Arial" panose="020B0604020202020204" pitchFamily="34" charset="0"/>
              </a:rPr>
              <a:t>not coordinate </a:t>
            </a:r>
            <a:br>
              <a:rPr lang="en-US" altLang="de-DE" sz="2200">
                <a:latin typeface="Arial" panose="020B0604020202020204" pitchFamily="34" charset="0"/>
                <a:cs typeface="Arial" panose="020B0604020202020204" pitchFamily="34" charset="0"/>
              </a:rPr>
            </a:br>
            <a:r>
              <a:rPr lang="en-US" altLang="de-DE" sz="2200">
                <a:latin typeface="Arial" panose="020B0604020202020204" pitchFamily="34" charset="0"/>
                <a:cs typeface="Arial" panose="020B0604020202020204" pitchFamily="34" charset="0"/>
              </a:rPr>
              <a:t>with each </a:t>
            </a:r>
            <a:br>
              <a:rPr lang="en-US" altLang="de-DE" sz="2200">
                <a:latin typeface="Arial" panose="020B0604020202020204" pitchFamily="34" charset="0"/>
                <a:cs typeface="Arial" panose="020B0604020202020204" pitchFamily="34" charset="0"/>
              </a:rPr>
            </a:br>
            <a:r>
              <a:rPr lang="en-US" altLang="de-DE" sz="2200">
                <a:latin typeface="Arial" panose="020B0604020202020204" pitchFamily="34" charset="0"/>
                <a:cs typeface="Arial" panose="020B0604020202020204" pitchFamily="34" charset="0"/>
              </a:rPr>
              <a:t>other</a:t>
            </a:r>
          </a:p>
          <a:p>
            <a:pPr>
              <a:lnSpc>
                <a:spcPct val="115000"/>
              </a:lnSpc>
            </a:pPr>
            <a:r>
              <a:rPr lang="en-US" altLang="de-DE" sz="2200">
                <a:latin typeface="Arial" panose="020B0604020202020204" pitchFamily="34" charset="0"/>
                <a:cs typeface="Arial" panose="020B0604020202020204" pitchFamily="34" charset="0"/>
              </a:rPr>
              <a:t>Water quality</a:t>
            </a:r>
            <a:br>
              <a:rPr lang="en-US" altLang="de-DE" sz="2200">
                <a:latin typeface="Arial" panose="020B0604020202020204" pitchFamily="34" charset="0"/>
                <a:cs typeface="Arial" panose="020B0604020202020204" pitchFamily="34" charset="0"/>
              </a:rPr>
            </a:br>
            <a:r>
              <a:rPr lang="en-US" altLang="de-DE" sz="2200">
                <a:latin typeface="Arial" panose="020B0604020202020204" pitchFamily="34" charset="0"/>
                <a:cs typeface="Arial" panose="020B0604020202020204" pitchFamily="34" charset="0"/>
              </a:rPr>
              <a:t>group has not</a:t>
            </a:r>
            <a:br>
              <a:rPr lang="en-US" altLang="de-DE" sz="2200">
                <a:latin typeface="Arial" panose="020B0604020202020204" pitchFamily="34" charset="0"/>
                <a:cs typeface="Arial" panose="020B0604020202020204" pitchFamily="34" charset="0"/>
              </a:rPr>
            </a:br>
            <a:r>
              <a:rPr lang="en-US" altLang="de-DE" sz="2200">
                <a:latin typeface="Arial" panose="020B0604020202020204" pitchFamily="34" charset="0"/>
                <a:cs typeface="Arial" panose="020B0604020202020204" pitchFamily="34" charset="0"/>
              </a:rPr>
              <a:t>met since </a:t>
            </a:r>
            <a:br>
              <a:rPr lang="en-US" altLang="de-DE" sz="2200">
                <a:latin typeface="Arial" panose="020B0604020202020204" pitchFamily="34" charset="0"/>
                <a:cs typeface="Arial" panose="020B0604020202020204" pitchFamily="34" charset="0"/>
              </a:rPr>
            </a:br>
            <a:r>
              <a:rPr lang="en-US" altLang="de-DE" sz="2200" b="1">
                <a:latin typeface="Arial" panose="020B0604020202020204" pitchFamily="34" charset="0"/>
                <a:cs typeface="Arial" panose="020B0604020202020204" pitchFamily="34" charset="0"/>
              </a:rPr>
              <a:t>2016</a:t>
            </a:r>
          </a:p>
          <a:p>
            <a:pPr>
              <a:lnSpc>
                <a:spcPct val="115000"/>
              </a:lnSpc>
            </a:pPr>
            <a:r>
              <a:rPr lang="en-US" altLang="de-DE" sz="2200">
                <a:latin typeface="Arial" panose="020B0604020202020204" pitchFamily="34" charset="0"/>
                <a:cs typeface="Arial" panose="020B0604020202020204" pitchFamily="34" charset="0"/>
              </a:rPr>
              <a:t>Responsibilities</a:t>
            </a:r>
            <a:br>
              <a:rPr lang="en-US" altLang="de-DE" sz="2200">
                <a:latin typeface="Arial" panose="020B0604020202020204" pitchFamily="34" charset="0"/>
                <a:cs typeface="Arial" panose="020B0604020202020204" pitchFamily="34" charset="0"/>
              </a:rPr>
            </a:br>
            <a:r>
              <a:rPr lang="en-US" altLang="de-DE" sz="2200">
                <a:latin typeface="Arial" panose="020B0604020202020204" pitchFamily="34" charset="0"/>
                <a:cs typeface="Arial" panose="020B0604020202020204" pitchFamily="34" charset="0"/>
              </a:rPr>
              <a:t>in F not clear</a:t>
            </a:r>
          </a:p>
        </p:txBody>
      </p:sp>
      <p:pic>
        <p:nvPicPr>
          <p:cNvPr id="29700" name="Picture 2">
            <a:extLst>
              <a:ext uri="{FF2B5EF4-FFF2-40B4-BE49-F238E27FC236}">
                <a16:creationId xmlns:a16="http://schemas.microsoft.com/office/drawing/2014/main" id="{713B3C9B-2E9A-4F95-A4F5-B213B0CB92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389"/>
          <a:stretch>
            <a:fillRect/>
          </a:stretch>
        </p:blipFill>
        <p:spPr bwMode="auto">
          <a:xfrm>
            <a:off x="0" y="6067425"/>
            <a:ext cx="2124075"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1" name="Grafik 1">
            <a:extLst>
              <a:ext uri="{FF2B5EF4-FFF2-40B4-BE49-F238E27FC236}">
                <a16:creationId xmlns:a16="http://schemas.microsoft.com/office/drawing/2014/main" id="{17C3A0FC-5EDB-43CB-8C2C-765A6D9A33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125" y="1916113"/>
            <a:ext cx="6529388" cy="398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Grafik 5">
            <a:extLst>
              <a:ext uri="{FF2B5EF4-FFF2-40B4-BE49-F238E27FC236}">
                <a16:creationId xmlns:a16="http://schemas.microsoft.com/office/drawing/2014/main" id="{E96BF64D-98C6-4417-A860-1397C99AEE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6067425"/>
            <a:ext cx="86360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el 1">
            <a:extLst>
              <a:ext uri="{FF2B5EF4-FFF2-40B4-BE49-F238E27FC236}">
                <a16:creationId xmlns:a16="http://schemas.microsoft.com/office/drawing/2014/main" id="{9EAFC993-1ED1-4112-B803-B509F96298F2}"/>
              </a:ext>
            </a:extLst>
          </p:cNvPr>
          <p:cNvSpPr>
            <a:spLocks noGrp="1"/>
          </p:cNvSpPr>
          <p:nvPr>
            <p:ph type="title"/>
          </p:nvPr>
        </p:nvSpPr>
        <p:spPr/>
        <p:txBody>
          <a:bodyPr/>
          <a:lstStyle/>
          <a:p>
            <a:r>
              <a:rPr lang="de-DE" altLang="de-DE" b="1">
                <a:latin typeface="Arial" panose="020B0604020202020204" pitchFamily="34" charset="0"/>
                <a:cs typeface="Arial" panose="020B0604020202020204" pitchFamily="34" charset="0"/>
              </a:rPr>
              <a:t>Key issue 1: lack of coordination F/CH</a:t>
            </a:r>
            <a:endParaRPr lang="de-CH" altLang="de-DE" b="1">
              <a:latin typeface="Arial" panose="020B0604020202020204" pitchFamily="34" charset="0"/>
              <a:cs typeface="Arial" panose="020B0604020202020204" pitchFamily="34" charset="0"/>
            </a:endParaRPr>
          </a:p>
        </p:txBody>
      </p:sp>
      <p:pic>
        <p:nvPicPr>
          <p:cNvPr id="30723" name="Picture 2">
            <a:extLst>
              <a:ext uri="{FF2B5EF4-FFF2-40B4-BE49-F238E27FC236}">
                <a16:creationId xmlns:a16="http://schemas.microsoft.com/office/drawing/2014/main" id="{AE185470-76B5-4968-9DC7-D7D3DA7C90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389"/>
          <a:stretch>
            <a:fillRect/>
          </a:stretch>
        </p:blipFill>
        <p:spPr bwMode="auto">
          <a:xfrm>
            <a:off x="0" y="6067425"/>
            <a:ext cx="2124075"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4" name="Grafik 3">
            <a:extLst>
              <a:ext uri="{FF2B5EF4-FFF2-40B4-BE49-F238E27FC236}">
                <a16:creationId xmlns:a16="http://schemas.microsoft.com/office/drawing/2014/main" id="{431040C1-54E4-4A7E-BC77-F6E0FDEE2D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2430463"/>
            <a:ext cx="1785938"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feld 4">
            <a:extLst>
              <a:ext uri="{FF2B5EF4-FFF2-40B4-BE49-F238E27FC236}">
                <a16:creationId xmlns:a16="http://schemas.microsoft.com/office/drawing/2014/main" id="{1E31B35E-4C32-4DDE-9A45-8A89215E3635}"/>
              </a:ext>
            </a:extLst>
          </p:cNvPr>
          <p:cNvSpPr txBox="1">
            <a:spLocks noChangeArrowheads="1"/>
          </p:cNvSpPr>
          <p:nvPr/>
        </p:nvSpPr>
        <p:spPr bwMode="auto">
          <a:xfrm>
            <a:off x="539750" y="1341438"/>
            <a:ext cx="80502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de-CH" altLang="de-DE"/>
              <a:t>Suggestion of a binational conference compared to the Intl Comission for the Protection of the  Rhine (ICPR) </a:t>
            </a:r>
            <a:endParaRPr lang="en-GB" altLang="de-DE"/>
          </a:p>
        </p:txBody>
      </p:sp>
      <p:sp>
        <p:nvSpPr>
          <p:cNvPr id="30726" name="Textfeld 8">
            <a:extLst>
              <a:ext uri="{FF2B5EF4-FFF2-40B4-BE49-F238E27FC236}">
                <a16:creationId xmlns:a16="http://schemas.microsoft.com/office/drawing/2014/main" id="{488BEBB6-A0C1-470A-8675-7778FCBA2E4D}"/>
              </a:ext>
            </a:extLst>
          </p:cNvPr>
          <p:cNvSpPr txBox="1">
            <a:spLocks noChangeArrowheads="1"/>
          </p:cNvSpPr>
          <p:nvPr/>
        </p:nvSpPr>
        <p:spPr bwMode="auto">
          <a:xfrm>
            <a:off x="6372225" y="4149725"/>
            <a:ext cx="266382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de-CH" altLang="de-DE" b="1" u="sng"/>
              <a:t>Advantages</a:t>
            </a:r>
            <a:r>
              <a:rPr lang="de-CH" altLang="de-DE"/>
              <a:t>: </a:t>
            </a:r>
            <a:br>
              <a:rPr lang="de-CH" altLang="de-DE"/>
            </a:br>
            <a:r>
              <a:rPr lang="de-CH" altLang="de-DE"/>
              <a:t>clear and coordinated international structure, regular meetings, NGOs as Observers</a:t>
            </a:r>
            <a:endParaRPr lang="en-GB" altLang="de-DE"/>
          </a:p>
        </p:txBody>
      </p:sp>
      <p:pic>
        <p:nvPicPr>
          <p:cNvPr id="30727" name="Inhaltsplatzhalter 7">
            <a:extLst>
              <a:ext uri="{FF2B5EF4-FFF2-40B4-BE49-F238E27FC236}">
                <a16:creationId xmlns:a16="http://schemas.microsoft.com/office/drawing/2014/main" id="{2809A997-E91A-4B3D-B00A-819D94A00DF9}"/>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971550" y="2276475"/>
            <a:ext cx="5162550" cy="3638550"/>
          </a:xfrm>
        </p:spPr>
      </p:pic>
      <p:pic>
        <p:nvPicPr>
          <p:cNvPr id="30728" name="Grafik 7">
            <a:extLst>
              <a:ext uri="{FF2B5EF4-FFF2-40B4-BE49-F238E27FC236}">
                <a16:creationId xmlns:a16="http://schemas.microsoft.com/office/drawing/2014/main" id="{4D384277-E3D7-4DC0-91A3-2B66F2327D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4075" y="6067425"/>
            <a:ext cx="86360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el 1">
            <a:extLst>
              <a:ext uri="{FF2B5EF4-FFF2-40B4-BE49-F238E27FC236}">
                <a16:creationId xmlns:a16="http://schemas.microsoft.com/office/drawing/2014/main" id="{A2EA1831-7965-4384-BB91-A60D48BC2054}"/>
              </a:ext>
            </a:extLst>
          </p:cNvPr>
          <p:cNvSpPr>
            <a:spLocks noGrp="1"/>
          </p:cNvSpPr>
          <p:nvPr>
            <p:ph type="title"/>
          </p:nvPr>
        </p:nvSpPr>
        <p:spPr/>
        <p:txBody>
          <a:bodyPr/>
          <a:lstStyle/>
          <a:p>
            <a:r>
              <a:rPr lang="de-DE" altLang="de-DE" b="1">
                <a:latin typeface="Arial" panose="020B0604020202020204" pitchFamily="34" charset="0"/>
                <a:cs typeface="Arial" panose="020B0604020202020204" pitchFamily="34" charset="0"/>
              </a:rPr>
              <a:t>Key issue 2: impact of agri- und sylviculture</a:t>
            </a:r>
            <a:endParaRPr lang="de-CH" altLang="de-DE" b="1">
              <a:latin typeface="Arial" panose="020B0604020202020204" pitchFamily="34" charset="0"/>
              <a:cs typeface="Arial" panose="020B0604020202020204" pitchFamily="34" charset="0"/>
            </a:endParaRPr>
          </a:p>
        </p:txBody>
      </p:sp>
      <p:sp>
        <p:nvSpPr>
          <p:cNvPr id="38915" name="Inhaltsplatzhalter 2">
            <a:extLst>
              <a:ext uri="{FF2B5EF4-FFF2-40B4-BE49-F238E27FC236}">
                <a16:creationId xmlns:a16="http://schemas.microsoft.com/office/drawing/2014/main" id="{E2939F98-3003-42E2-8E1D-E7E8C4B4329C}"/>
              </a:ext>
            </a:extLst>
          </p:cNvPr>
          <p:cNvSpPr>
            <a:spLocks noGrp="1"/>
          </p:cNvSpPr>
          <p:nvPr>
            <p:ph idx="1"/>
          </p:nvPr>
        </p:nvSpPr>
        <p:spPr>
          <a:xfrm>
            <a:off x="457200" y="1125538"/>
            <a:ext cx="8147050" cy="4535487"/>
          </a:xfrm>
        </p:spPr>
        <p:txBody>
          <a:bodyPr/>
          <a:lstStyle/>
          <a:p>
            <a:pPr>
              <a:lnSpc>
                <a:spcPct val="115000"/>
              </a:lnSpc>
              <a:defRPr/>
            </a:pPr>
            <a:r>
              <a:rPr lang="en-US" altLang="de-DE" sz="1800" dirty="0">
                <a:latin typeface="Arial" panose="020B0604020202020204" pitchFamily="34" charset="0"/>
                <a:cs typeface="Arial" panose="020B0604020202020204" pitchFamily="34" charset="0"/>
              </a:rPr>
              <a:t>In recent years, several impacts linked to agricultural activities on water resources and biodiversity observed in both F and CH. </a:t>
            </a:r>
            <a:br>
              <a:rPr lang="en-US" altLang="de-DE" sz="1800" dirty="0">
                <a:latin typeface="Arial" panose="020B0604020202020204" pitchFamily="34" charset="0"/>
                <a:cs typeface="Arial" panose="020B0604020202020204" pitchFamily="34" charset="0"/>
              </a:rPr>
            </a:br>
            <a:r>
              <a:rPr lang="en-US" altLang="de-DE" sz="1800" dirty="0">
                <a:latin typeface="Arial" panose="020B0604020202020204" pitchFamily="34" charset="0"/>
                <a:cs typeface="Arial" panose="020B0604020202020204" pitchFamily="34" charset="0"/>
              </a:rPr>
              <a:t>Consequences: algal development (</a:t>
            </a:r>
            <a:r>
              <a:rPr lang="en-GB" altLang="de-DE" sz="1800" dirty="0">
                <a:latin typeface="Arial" panose="020B0604020202020204" pitchFamily="34" charset="0"/>
                <a:cs typeface="Arial" panose="020B0604020202020204" pitchFamily="34" charset="0"/>
              </a:rPr>
              <a:t>river bottom increasingly black with algae)</a:t>
            </a:r>
            <a:r>
              <a:rPr lang="en-US" altLang="de-DE" sz="1800" dirty="0">
                <a:latin typeface="Arial" panose="020B0604020202020204" pitchFamily="34" charset="0"/>
                <a:cs typeface="Arial" panose="020B0604020202020204" pitchFamily="34" charset="0"/>
              </a:rPr>
              <a:t>, fish population not recovered. Rhone </a:t>
            </a:r>
            <a:r>
              <a:rPr lang="en-US" altLang="de-DE" sz="1800" dirty="0" err="1">
                <a:latin typeface="Arial" panose="020B0604020202020204" pitchFamily="34" charset="0"/>
                <a:cs typeface="Arial" panose="020B0604020202020204" pitchFamily="34" charset="0"/>
              </a:rPr>
              <a:t>streber</a:t>
            </a:r>
            <a:r>
              <a:rPr lang="en-US" altLang="de-DE" sz="1800" dirty="0">
                <a:latin typeface="Arial" panose="020B0604020202020204" pitchFamily="34" charset="0"/>
                <a:cs typeface="Arial" panose="020B0604020202020204" pitchFamily="34" charset="0"/>
              </a:rPr>
              <a:t> almost extinct!</a:t>
            </a:r>
          </a:p>
          <a:p>
            <a:pPr>
              <a:lnSpc>
                <a:spcPct val="115000"/>
              </a:lnSpc>
              <a:defRPr/>
            </a:pPr>
            <a:r>
              <a:rPr lang="en-US" altLang="de-DE" sz="1800" dirty="0">
                <a:latin typeface="Arial" panose="020B0604020202020204" pitchFamily="34" charset="0"/>
                <a:cs typeface="Arial" panose="020B0604020202020204" pitchFamily="34" charset="0"/>
              </a:rPr>
              <a:t>Despite new monitoring (new stations, new observations) and in contrast to the studies carried out in France, measurements on the swiss part of the Doubs show that pollution is within “normal” ranges in the river !</a:t>
            </a:r>
          </a:p>
          <a:p>
            <a:pPr marL="0" indent="0">
              <a:lnSpc>
                <a:spcPct val="115000"/>
              </a:lnSpc>
              <a:buFont typeface="Arial" panose="020B0604020202020204" pitchFamily="34" charset="0"/>
              <a:buNone/>
              <a:defRPr/>
            </a:pPr>
            <a:endParaRPr lang="en-US" altLang="de-DE" sz="2200" dirty="0">
              <a:latin typeface="Arial" panose="020B0604020202020204" pitchFamily="34" charset="0"/>
              <a:cs typeface="Arial" panose="020B0604020202020204" pitchFamily="34" charset="0"/>
            </a:endParaRPr>
          </a:p>
        </p:txBody>
      </p:sp>
      <p:pic>
        <p:nvPicPr>
          <p:cNvPr id="31748" name="Picture 2">
            <a:extLst>
              <a:ext uri="{FF2B5EF4-FFF2-40B4-BE49-F238E27FC236}">
                <a16:creationId xmlns:a16="http://schemas.microsoft.com/office/drawing/2014/main" id="{025E3071-8615-4CFB-80FA-DCEDB1733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389"/>
          <a:stretch>
            <a:fillRect/>
          </a:stretch>
        </p:blipFill>
        <p:spPr bwMode="auto">
          <a:xfrm>
            <a:off x="0" y="6067425"/>
            <a:ext cx="2124075"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9" name="Grafik 2">
            <a:extLst>
              <a:ext uri="{FF2B5EF4-FFF2-40B4-BE49-F238E27FC236}">
                <a16:creationId xmlns:a16="http://schemas.microsoft.com/office/drawing/2014/main" id="{54A90792-BA13-44A0-B937-F76CC32C22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4076700"/>
            <a:ext cx="2695575"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Grafik 4">
            <a:extLst>
              <a:ext uri="{FF2B5EF4-FFF2-40B4-BE49-F238E27FC236}">
                <a16:creationId xmlns:a16="http://schemas.microsoft.com/office/drawing/2014/main" id="{297D84FC-35FE-45C2-AC61-328F5D23DF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4097338"/>
            <a:ext cx="2555875"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Gerade Verbindung mit Pfeil 6">
            <a:extLst>
              <a:ext uri="{FF2B5EF4-FFF2-40B4-BE49-F238E27FC236}">
                <a16:creationId xmlns:a16="http://schemas.microsoft.com/office/drawing/2014/main" id="{0F8CF985-7FC2-4B56-90F8-81C58B1A3CA7}"/>
              </a:ext>
            </a:extLst>
          </p:cNvPr>
          <p:cNvCxnSpPr/>
          <p:nvPr/>
        </p:nvCxnSpPr>
        <p:spPr>
          <a:xfrm>
            <a:off x="4098925" y="4733925"/>
            <a:ext cx="863600" cy="0"/>
          </a:xfrm>
          <a:prstGeom prst="straightConnector1">
            <a:avLst/>
          </a:prstGeom>
          <a:ln w="1397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1752" name="Grafik 1">
            <a:extLst>
              <a:ext uri="{FF2B5EF4-FFF2-40B4-BE49-F238E27FC236}">
                <a16:creationId xmlns:a16="http://schemas.microsoft.com/office/drawing/2014/main" id="{B43E88C4-BF47-48A1-B7C6-6A090EDB64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0313" y="3922713"/>
            <a:ext cx="29083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Grafik 7">
            <a:extLst>
              <a:ext uri="{FF2B5EF4-FFF2-40B4-BE49-F238E27FC236}">
                <a16:creationId xmlns:a16="http://schemas.microsoft.com/office/drawing/2014/main" id="{DC3C39F2-C200-4AD2-A157-633CE12B56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3725" y="4057650"/>
            <a:ext cx="200025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Grafik 9">
            <a:extLst>
              <a:ext uri="{FF2B5EF4-FFF2-40B4-BE49-F238E27FC236}">
                <a16:creationId xmlns:a16="http://schemas.microsoft.com/office/drawing/2014/main" id="{401BE224-8256-45EE-B832-262A112C87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4075" y="6067425"/>
            <a:ext cx="86360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el 1">
            <a:extLst>
              <a:ext uri="{FF2B5EF4-FFF2-40B4-BE49-F238E27FC236}">
                <a16:creationId xmlns:a16="http://schemas.microsoft.com/office/drawing/2014/main" id="{ED5A3BAD-0879-4F07-9FB8-E6EFD9858C76}"/>
              </a:ext>
            </a:extLst>
          </p:cNvPr>
          <p:cNvSpPr>
            <a:spLocks noGrp="1"/>
          </p:cNvSpPr>
          <p:nvPr>
            <p:ph type="title"/>
          </p:nvPr>
        </p:nvSpPr>
        <p:spPr/>
        <p:txBody>
          <a:bodyPr/>
          <a:lstStyle/>
          <a:p>
            <a:r>
              <a:rPr lang="de-DE" altLang="de-DE" b="1">
                <a:latin typeface="Arial" panose="020B0604020202020204" pitchFamily="34" charset="0"/>
                <a:cs typeface="Arial" panose="020B0604020202020204" pitchFamily="34" charset="0"/>
              </a:rPr>
              <a:t>Key issue 2: impact of agri- und sylviculture</a:t>
            </a:r>
            <a:endParaRPr lang="de-CH" altLang="de-DE" b="1">
              <a:latin typeface="Arial" panose="020B0604020202020204" pitchFamily="34" charset="0"/>
              <a:cs typeface="Arial" panose="020B0604020202020204" pitchFamily="34" charset="0"/>
            </a:endParaRPr>
          </a:p>
        </p:txBody>
      </p:sp>
      <p:pic>
        <p:nvPicPr>
          <p:cNvPr id="32771" name="Picture 2">
            <a:extLst>
              <a:ext uri="{FF2B5EF4-FFF2-40B4-BE49-F238E27FC236}">
                <a16:creationId xmlns:a16="http://schemas.microsoft.com/office/drawing/2014/main" id="{64594F25-E45A-4383-985A-2901577208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389"/>
          <a:stretch>
            <a:fillRect/>
          </a:stretch>
        </p:blipFill>
        <p:spPr bwMode="auto">
          <a:xfrm>
            <a:off x="0" y="6067425"/>
            <a:ext cx="2124075"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2" name="Inhaltsplatzhalter 3" descr="Ein Bild, das Gras, Wasser, draußen, See enthält.&#10;&#10;Automatisch generierte Beschreibung">
            <a:extLst>
              <a:ext uri="{FF2B5EF4-FFF2-40B4-BE49-F238E27FC236}">
                <a16:creationId xmlns:a16="http://schemas.microsoft.com/office/drawing/2014/main" id="{C9039B31-FE91-4C5D-9DD6-E1E59416FD0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1674813"/>
            <a:ext cx="8229600" cy="3797300"/>
          </a:xfrm>
        </p:spPr>
      </p:pic>
      <p:sp>
        <p:nvSpPr>
          <p:cNvPr id="32773" name="Textfeld 4">
            <a:extLst>
              <a:ext uri="{FF2B5EF4-FFF2-40B4-BE49-F238E27FC236}">
                <a16:creationId xmlns:a16="http://schemas.microsoft.com/office/drawing/2014/main" id="{E3E43FCD-3CE0-4E00-8F43-7B1F5A2FC198}"/>
              </a:ext>
            </a:extLst>
          </p:cNvPr>
          <p:cNvSpPr txBox="1">
            <a:spLocks noChangeArrowheads="1"/>
          </p:cNvSpPr>
          <p:nvPr/>
        </p:nvSpPr>
        <p:spPr bwMode="auto">
          <a:xfrm>
            <a:off x="457200" y="5661025"/>
            <a:ext cx="6346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de-CH" altLang="en-US"/>
              <a:t>Doubs near Goumois, 23.11.2020 – river bottom black with algae</a:t>
            </a:r>
            <a:endParaRPr lang="en-GB" altLang="en-US"/>
          </a:p>
        </p:txBody>
      </p:sp>
      <p:pic>
        <p:nvPicPr>
          <p:cNvPr id="32774" name="Grafik 5">
            <a:extLst>
              <a:ext uri="{FF2B5EF4-FFF2-40B4-BE49-F238E27FC236}">
                <a16:creationId xmlns:a16="http://schemas.microsoft.com/office/drawing/2014/main" id="{285D6F98-6DA7-4156-927C-0EA30ED036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6067425"/>
            <a:ext cx="86360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el 1">
            <a:extLst>
              <a:ext uri="{FF2B5EF4-FFF2-40B4-BE49-F238E27FC236}">
                <a16:creationId xmlns:a16="http://schemas.microsoft.com/office/drawing/2014/main" id="{356557E7-2154-4EC2-A625-D27693D79E94}"/>
              </a:ext>
            </a:extLst>
          </p:cNvPr>
          <p:cNvSpPr>
            <a:spLocks noGrp="1"/>
          </p:cNvSpPr>
          <p:nvPr>
            <p:ph type="title"/>
          </p:nvPr>
        </p:nvSpPr>
        <p:spPr/>
        <p:txBody>
          <a:bodyPr/>
          <a:lstStyle/>
          <a:p>
            <a:r>
              <a:rPr lang="de-DE" altLang="de-DE" b="1">
                <a:latin typeface="Arial" panose="020B0604020202020204" pitchFamily="34" charset="0"/>
                <a:cs typeface="Arial" panose="020B0604020202020204" pitchFamily="34" charset="0"/>
              </a:rPr>
              <a:t>Key issue 2: impact of agri- und sylviculture</a:t>
            </a:r>
            <a:endParaRPr lang="de-CH" altLang="de-DE" b="1">
              <a:latin typeface="Arial" panose="020B0604020202020204" pitchFamily="34" charset="0"/>
              <a:cs typeface="Arial" panose="020B0604020202020204" pitchFamily="34" charset="0"/>
            </a:endParaRPr>
          </a:p>
        </p:txBody>
      </p:sp>
      <p:pic>
        <p:nvPicPr>
          <p:cNvPr id="33795" name="Picture 2">
            <a:extLst>
              <a:ext uri="{FF2B5EF4-FFF2-40B4-BE49-F238E27FC236}">
                <a16:creationId xmlns:a16="http://schemas.microsoft.com/office/drawing/2014/main" id="{F1AE5083-D47D-482A-B24C-AF27ECA2CD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389"/>
          <a:stretch>
            <a:fillRect/>
          </a:stretch>
        </p:blipFill>
        <p:spPr bwMode="auto">
          <a:xfrm>
            <a:off x="0" y="6067425"/>
            <a:ext cx="2124075"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6" name="Grafik 5">
            <a:extLst>
              <a:ext uri="{FF2B5EF4-FFF2-40B4-BE49-F238E27FC236}">
                <a16:creationId xmlns:a16="http://schemas.microsoft.com/office/drawing/2014/main" id="{56DC7783-4A56-46C8-9FDA-48AF6352F2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6067425"/>
            <a:ext cx="86360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Grafik 1">
            <a:extLst>
              <a:ext uri="{FF2B5EF4-FFF2-40B4-BE49-F238E27FC236}">
                <a16:creationId xmlns:a16="http://schemas.microsoft.com/office/drawing/2014/main" id="{E342E0E1-1240-47ED-A7D2-BE9F2B0ECE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268413"/>
            <a:ext cx="8139113"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Inhaltsplatzhalter 2">
            <a:extLst>
              <a:ext uri="{FF2B5EF4-FFF2-40B4-BE49-F238E27FC236}">
                <a16:creationId xmlns:a16="http://schemas.microsoft.com/office/drawing/2014/main" id="{2448FD2F-807F-46C8-9965-1D9E37EA9810}"/>
              </a:ext>
            </a:extLst>
          </p:cNvPr>
          <p:cNvSpPr>
            <a:spLocks noGrp="1"/>
          </p:cNvSpPr>
          <p:nvPr>
            <p:ph idx="1"/>
          </p:nvPr>
        </p:nvSpPr>
        <p:spPr>
          <a:xfrm>
            <a:off x="457200" y="1341438"/>
            <a:ext cx="8229600" cy="4535487"/>
          </a:xfrm>
        </p:spPr>
        <p:txBody>
          <a:bodyPr/>
          <a:lstStyle/>
          <a:p>
            <a:endParaRPr lang="en-GB" altLang="en-US"/>
          </a:p>
        </p:txBody>
      </p:sp>
      <p:sp>
        <p:nvSpPr>
          <p:cNvPr id="33799" name="Textfeld 4">
            <a:extLst>
              <a:ext uri="{FF2B5EF4-FFF2-40B4-BE49-F238E27FC236}">
                <a16:creationId xmlns:a16="http://schemas.microsoft.com/office/drawing/2014/main" id="{058D4CA1-5253-49FF-9524-AEF3D12F3AF8}"/>
              </a:ext>
            </a:extLst>
          </p:cNvPr>
          <p:cNvSpPr txBox="1">
            <a:spLocks noChangeArrowheads="1"/>
          </p:cNvSpPr>
          <p:nvPr/>
        </p:nvSpPr>
        <p:spPr bwMode="auto">
          <a:xfrm>
            <a:off x="457200" y="5938838"/>
            <a:ext cx="6346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de-CH" altLang="en-US"/>
              <a:t>Summer situation</a:t>
            </a:r>
            <a:endParaRPr lang="en-GB" altLang="en-US"/>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Grafik 5">
            <a:extLst>
              <a:ext uri="{FF2B5EF4-FFF2-40B4-BE49-F238E27FC236}">
                <a16:creationId xmlns:a16="http://schemas.microsoft.com/office/drawing/2014/main" id="{B93C41D5-839B-4E66-A9C5-482191DC0E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8088" y="4797425"/>
            <a:ext cx="2892425"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2">
            <a:extLst>
              <a:ext uri="{FF2B5EF4-FFF2-40B4-BE49-F238E27FC236}">
                <a16:creationId xmlns:a16="http://schemas.microsoft.com/office/drawing/2014/main" id="{3204BD7F-6420-4786-B58F-81CC508235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389"/>
          <a:stretch>
            <a:fillRect/>
          </a:stretch>
        </p:blipFill>
        <p:spPr bwMode="auto">
          <a:xfrm>
            <a:off x="-11113" y="6067425"/>
            <a:ext cx="2135188" cy="82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0" name="Titel 1">
            <a:extLst>
              <a:ext uri="{FF2B5EF4-FFF2-40B4-BE49-F238E27FC236}">
                <a16:creationId xmlns:a16="http://schemas.microsoft.com/office/drawing/2014/main" id="{5EDE5D57-7C14-4F0A-BEA3-0A60D45EFF30}"/>
              </a:ext>
            </a:extLst>
          </p:cNvPr>
          <p:cNvSpPr>
            <a:spLocks noGrp="1"/>
          </p:cNvSpPr>
          <p:nvPr>
            <p:ph type="title"/>
          </p:nvPr>
        </p:nvSpPr>
        <p:spPr/>
        <p:txBody>
          <a:bodyPr/>
          <a:lstStyle/>
          <a:p>
            <a:r>
              <a:rPr lang="de-DE" altLang="de-DE" b="1">
                <a:latin typeface="Arial" panose="020B0604020202020204" pitchFamily="34" charset="0"/>
                <a:cs typeface="Arial" panose="020B0604020202020204" pitchFamily="34" charset="0"/>
              </a:rPr>
              <a:t>Key issue 2: impact of agri- und sylviculture</a:t>
            </a:r>
            <a:endParaRPr lang="de-CH" altLang="de-DE" b="1">
              <a:latin typeface="Arial" panose="020B0604020202020204" pitchFamily="34" charset="0"/>
              <a:cs typeface="Arial" panose="020B0604020202020204" pitchFamily="34" charset="0"/>
            </a:endParaRPr>
          </a:p>
        </p:txBody>
      </p:sp>
      <p:sp>
        <p:nvSpPr>
          <p:cNvPr id="43013" name="Inhaltsplatzhalter 2">
            <a:extLst>
              <a:ext uri="{FF2B5EF4-FFF2-40B4-BE49-F238E27FC236}">
                <a16:creationId xmlns:a16="http://schemas.microsoft.com/office/drawing/2014/main" id="{2F6D13A3-C18A-48C4-BC64-58DDF74514E0}"/>
              </a:ext>
            </a:extLst>
          </p:cNvPr>
          <p:cNvSpPr>
            <a:spLocks noGrp="1"/>
          </p:cNvSpPr>
          <p:nvPr>
            <p:ph idx="1"/>
          </p:nvPr>
        </p:nvSpPr>
        <p:spPr>
          <a:xfrm>
            <a:off x="457200" y="1125538"/>
            <a:ext cx="8435975" cy="4032250"/>
          </a:xfrm>
        </p:spPr>
        <p:txBody>
          <a:bodyPr/>
          <a:lstStyle/>
          <a:p>
            <a:pPr>
              <a:lnSpc>
                <a:spcPct val="115000"/>
              </a:lnSpc>
            </a:pPr>
            <a:r>
              <a:rPr lang="en-US" altLang="de-DE" sz="2200">
                <a:latin typeface="Arial" panose="020B0604020202020204" pitchFamily="34" charset="0"/>
                <a:cs typeface="Arial" panose="020B0604020202020204" pitchFamily="34" charset="0"/>
              </a:rPr>
              <a:t>In F:  Measurement show that Doubs and Loue clearly overloaded with nutrients and multiple chemicals (pesticides, veterinary medicines), major input from agriculture (French study on karstic rivers: Uni de Franche-Comté) </a:t>
            </a:r>
          </a:p>
          <a:p>
            <a:pPr>
              <a:lnSpc>
                <a:spcPct val="115000"/>
              </a:lnSpc>
            </a:pPr>
            <a:r>
              <a:rPr lang="en-US" altLang="de-DE" sz="2200">
                <a:latin typeface="Arial" panose="020B0604020202020204" pitchFamily="34" charset="0"/>
                <a:cs typeface="Arial" panose="020B0604020202020204" pitchFamily="34" charset="0"/>
              </a:rPr>
              <a:t>Also, too much Wood treatment pesticides </a:t>
            </a:r>
          </a:p>
          <a:p>
            <a:pPr>
              <a:lnSpc>
                <a:spcPct val="115000"/>
              </a:lnSpc>
            </a:pPr>
            <a:r>
              <a:rPr lang="en-US" altLang="de-DE" sz="2200">
                <a:latin typeface="Arial" panose="020B0604020202020204" pitchFamily="34" charset="0"/>
                <a:cs typeface="Arial" panose="020B0604020202020204" pitchFamily="34" charset="0"/>
              </a:rPr>
              <a:t>Agri workshop (swiss authorities) has decided on </a:t>
            </a:r>
            <a:br>
              <a:rPr lang="en-US" altLang="de-DE" sz="2200">
                <a:latin typeface="Arial" panose="020B0604020202020204" pitchFamily="34" charset="0"/>
                <a:cs typeface="Arial" panose="020B0604020202020204" pitchFamily="34" charset="0"/>
              </a:rPr>
            </a:br>
            <a:r>
              <a:rPr lang="en-US" altLang="de-DE" sz="2200">
                <a:latin typeface="Arial" panose="020B0604020202020204" pitchFamily="34" charset="0"/>
                <a:cs typeface="Arial" panose="020B0604020202020204" pitchFamily="34" charset="0"/>
              </a:rPr>
              <a:t>3 new areas of work in the plan by mid-2021 :</a:t>
            </a:r>
          </a:p>
          <a:p>
            <a:pPr>
              <a:lnSpc>
                <a:spcPct val="115000"/>
              </a:lnSpc>
            </a:pPr>
            <a:r>
              <a:rPr lang="fr-FR" altLang="en-US" sz="1800"/>
              <a:t>- document agricultural efforts to protect water</a:t>
            </a:r>
          </a:p>
          <a:p>
            <a:pPr>
              <a:lnSpc>
                <a:spcPct val="115000"/>
              </a:lnSpc>
            </a:pPr>
            <a:r>
              <a:rPr lang="fr-FR" altLang="en-US" sz="1800"/>
              <a:t>- Improve river banks by afforestation, structuration, </a:t>
            </a:r>
            <a:br>
              <a:rPr lang="fr-FR" altLang="en-US" sz="1800"/>
            </a:br>
            <a:r>
              <a:rPr lang="fr-FR" altLang="en-US" sz="1800"/>
              <a:t>enlargement</a:t>
            </a:r>
          </a:p>
          <a:p>
            <a:pPr>
              <a:lnSpc>
                <a:spcPct val="115000"/>
              </a:lnSpc>
            </a:pPr>
            <a:r>
              <a:rPr lang="fr-FR" altLang="en-US" sz="1800"/>
              <a:t>- Reward and give added value to engaged farmers</a:t>
            </a:r>
            <a:endParaRPr lang="en-US" altLang="de-DE" sz="2400">
              <a:latin typeface="Arial" panose="020B0604020202020204" pitchFamily="34" charset="0"/>
              <a:cs typeface="Arial" panose="020B0604020202020204" pitchFamily="34" charset="0"/>
            </a:endParaRPr>
          </a:p>
          <a:p>
            <a:pPr>
              <a:lnSpc>
                <a:spcPct val="115000"/>
              </a:lnSpc>
            </a:pPr>
            <a:r>
              <a:rPr lang="en-US" altLang="de-DE" sz="2200">
                <a:latin typeface="Arial" panose="020B0604020202020204" pitchFamily="34" charset="0"/>
                <a:cs typeface="Arial" panose="020B0604020202020204" pitchFamily="34" charset="0"/>
              </a:rPr>
              <a:t>NGOs: Good start, but more measures </a:t>
            </a:r>
            <a:br>
              <a:rPr lang="en-US" altLang="de-DE" sz="2200">
                <a:latin typeface="Arial" panose="020B0604020202020204" pitchFamily="34" charset="0"/>
                <a:cs typeface="Arial" panose="020B0604020202020204" pitchFamily="34" charset="0"/>
              </a:rPr>
            </a:br>
            <a:r>
              <a:rPr lang="en-US" altLang="de-DE" sz="2200">
                <a:latin typeface="Arial" panose="020B0604020202020204" pitchFamily="34" charset="0"/>
                <a:cs typeface="Arial" panose="020B0604020202020204" pitchFamily="34" charset="0"/>
              </a:rPr>
              <a:t>needed</a:t>
            </a:r>
          </a:p>
          <a:p>
            <a:pPr>
              <a:lnSpc>
                <a:spcPct val="115000"/>
              </a:lnSpc>
            </a:pPr>
            <a:endParaRPr lang="en-US" altLang="de-DE" sz="2200">
              <a:latin typeface="Arial" panose="020B0604020202020204" pitchFamily="34" charset="0"/>
              <a:cs typeface="Arial" panose="020B0604020202020204" pitchFamily="34" charset="0"/>
            </a:endParaRPr>
          </a:p>
        </p:txBody>
      </p:sp>
      <p:pic>
        <p:nvPicPr>
          <p:cNvPr id="2" name="Grafik 1">
            <a:extLst>
              <a:ext uri="{FF2B5EF4-FFF2-40B4-BE49-F238E27FC236}">
                <a16:creationId xmlns:a16="http://schemas.microsoft.com/office/drawing/2014/main" id="{C5E19F98-3EB7-48B5-BD0A-C7A1D916702F}"/>
              </a:ext>
            </a:extLst>
          </p:cNvPr>
          <p:cNvPicPr>
            <a:picLocks noChangeAspect="1"/>
          </p:cNvPicPr>
          <p:nvPr/>
        </p:nvPicPr>
        <p:blipFill>
          <a:blip r:embed="rId5"/>
          <a:stretch>
            <a:fillRect/>
          </a:stretch>
        </p:blipFill>
        <p:spPr>
          <a:xfrm>
            <a:off x="7061200" y="2432050"/>
            <a:ext cx="2119313" cy="2970213"/>
          </a:xfrm>
          <a:prstGeom prst="rect">
            <a:avLst/>
          </a:prstGeom>
          <a:ln>
            <a:solidFill>
              <a:schemeClr val="tx1"/>
            </a:solidFill>
          </a:ln>
          <a:effectLst>
            <a:outerShdw blurRad="50800" dist="38100" dir="2700000" algn="tl" rotWithShape="0">
              <a:prstClr val="black">
                <a:alpha val="40000"/>
              </a:prstClr>
            </a:outerShdw>
          </a:effectLst>
        </p:spPr>
      </p:pic>
      <p:pic>
        <p:nvPicPr>
          <p:cNvPr id="34823" name="Grafik 6">
            <a:extLst>
              <a:ext uri="{FF2B5EF4-FFF2-40B4-BE49-F238E27FC236}">
                <a16:creationId xmlns:a16="http://schemas.microsoft.com/office/drawing/2014/main" id="{62532B3D-ECD0-4C57-A111-23DB54412A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4075" y="6067425"/>
            <a:ext cx="86360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01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01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01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013">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013">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013">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013">
                                            <p:txEl>
                                              <p:pRg st="6" end="6"/>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430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el 1">
            <a:extLst>
              <a:ext uri="{FF2B5EF4-FFF2-40B4-BE49-F238E27FC236}">
                <a16:creationId xmlns:a16="http://schemas.microsoft.com/office/drawing/2014/main" id="{4413D7F9-CF87-4DE0-917A-291BD49FD281}"/>
              </a:ext>
            </a:extLst>
          </p:cNvPr>
          <p:cNvSpPr>
            <a:spLocks noGrp="1"/>
          </p:cNvSpPr>
          <p:nvPr>
            <p:ph type="title"/>
          </p:nvPr>
        </p:nvSpPr>
        <p:spPr/>
        <p:txBody>
          <a:bodyPr/>
          <a:lstStyle/>
          <a:p>
            <a:r>
              <a:rPr lang="de-DE" altLang="de-DE" b="1">
                <a:latin typeface="Arial" panose="020B0604020202020204" pitchFamily="34" charset="0"/>
                <a:cs typeface="Arial" panose="020B0604020202020204" pitchFamily="34" charset="0"/>
              </a:rPr>
              <a:t>Key issue 2: impact of agri- und sylviculture</a:t>
            </a:r>
            <a:endParaRPr lang="de-CH" altLang="de-DE" b="1">
              <a:latin typeface="Arial" panose="020B0604020202020204" pitchFamily="34" charset="0"/>
              <a:cs typeface="Arial" panose="020B0604020202020204" pitchFamily="34" charset="0"/>
            </a:endParaRPr>
          </a:p>
        </p:txBody>
      </p:sp>
      <p:sp>
        <p:nvSpPr>
          <p:cNvPr id="36867" name="Inhaltsplatzhalter 2">
            <a:extLst>
              <a:ext uri="{FF2B5EF4-FFF2-40B4-BE49-F238E27FC236}">
                <a16:creationId xmlns:a16="http://schemas.microsoft.com/office/drawing/2014/main" id="{AAC9B277-9482-429A-A2D0-05E85401D64B}"/>
              </a:ext>
            </a:extLst>
          </p:cNvPr>
          <p:cNvSpPr>
            <a:spLocks noGrp="1"/>
          </p:cNvSpPr>
          <p:nvPr>
            <p:ph idx="1"/>
          </p:nvPr>
        </p:nvSpPr>
        <p:spPr>
          <a:xfrm>
            <a:off x="457200" y="1341438"/>
            <a:ext cx="8147050" cy="4535487"/>
          </a:xfrm>
        </p:spPr>
        <p:txBody>
          <a:bodyPr/>
          <a:lstStyle/>
          <a:p>
            <a:pPr>
              <a:lnSpc>
                <a:spcPct val="115000"/>
              </a:lnSpc>
            </a:pPr>
            <a:r>
              <a:rPr lang="en-GB" altLang="de-DE" sz="2200">
                <a:latin typeface="Arial" panose="020B0604020202020204" pitchFamily="34" charset="0"/>
                <a:cs typeface="Arial" panose="020B0604020202020204" pitchFamily="34" charset="0"/>
              </a:rPr>
              <a:t>In CH: Several incentives taken at cantonal level but will they work? Are controls sufficient (e.g.</a:t>
            </a:r>
            <a:br>
              <a:rPr lang="en-GB" altLang="de-DE" sz="2200">
                <a:latin typeface="Arial" panose="020B0604020202020204" pitchFamily="34" charset="0"/>
                <a:cs typeface="Arial" panose="020B0604020202020204" pitchFamily="34" charset="0"/>
              </a:rPr>
            </a:br>
            <a:r>
              <a:rPr lang="en-GB" altLang="de-DE" sz="2200">
                <a:latin typeface="Arial" panose="020B0604020202020204" pitchFamily="34" charset="0"/>
                <a:cs typeface="Arial" panose="020B0604020202020204" pitchFamily="34" charset="0"/>
              </a:rPr>
              <a:t>slurry in winter?</a:t>
            </a:r>
          </a:p>
          <a:p>
            <a:pPr>
              <a:lnSpc>
                <a:spcPct val="115000"/>
              </a:lnSpc>
            </a:pPr>
            <a:r>
              <a:rPr lang="en-US" altLang="de-DE" sz="2200">
                <a:latin typeface="Arial" panose="020B0604020202020204" pitchFamily="34" charset="0"/>
                <a:cs typeface="Arial" panose="020B0604020202020204" pitchFamily="34" charset="0"/>
              </a:rPr>
              <a:t>Is the karstic ecosystem taken </a:t>
            </a:r>
            <a:br>
              <a:rPr lang="en-US" altLang="de-DE" sz="2200">
                <a:latin typeface="Arial" panose="020B0604020202020204" pitchFamily="34" charset="0"/>
                <a:cs typeface="Arial" panose="020B0604020202020204" pitchFamily="34" charset="0"/>
              </a:rPr>
            </a:br>
            <a:r>
              <a:rPr lang="en-US" altLang="de-DE" sz="2200">
                <a:latin typeface="Arial" panose="020B0604020202020204" pitchFamily="34" charset="0"/>
                <a:cs typeface="Arial" panose="020B0604020202020204" pitchFamily="34" charset="0"/>
              </a:rPr>
              <a:t>into account? Effect on fish?</a:t>
            </a:r>
          </a:p>
          <a:p>
            <a:pPr>
              <a:lnSpc>
                <a:spcPct val="115000"/>
              </a:lnSpc>
            </a:pPr>
            <a:r>
              <a:rPr lang="en-US" altLang="de-DE" sz="2200">
                <a:latin typeface="Arial" panose="020B0604020202020204" pitchFamily="34" charset="0"/>
                <a:cs typeface="Arial" panose="020B0604020202020204" pitchFamily="34" charset="0"/>
              </a:rPr>
              <a:t>Regarding nutrients, need to </a:t>
            </a:r>
            <a:br>
              <a:rPr lang="en-US" altLang="de-DE" sz="2200">
                <a:latin typeface="Arial" panose="020B0604020202020204" pitchFamily="34" charset="0"/>
                <a:cs typeface="Arial" panose="020B0604020202020204" pitchFamily="34" charset="0"/>
              </a:rPr>
            </a:br>
            <a:r>
              <a:rPr lang="en-US" altLang="de-DE" sz="2200">
                <a:latin typeface="Arial" panose="020B0604020202020204" pitchFamily="34" charset="0"/>
                <a:cs typeface="Arial" panose="020B0604020202020204" pitchFamily="34" charset="0"/>
              </a:rPr>
              <a:t>measure close to inflow </a:t>
            </a:r>
          </a:p>
          <a:p>
            <a:pPr>
              <a:lnSpc>
                <a:spcPct val="115000"/>
              </a:lnSpc>
            </a:pPr>
            <a:r>
              <a:rPr lang="en-US" altLang="de-DE" sz="2200">
                <a:latin typeface="Arial" panose="020B0604020202020204" pitchFamily="34" charset="0"/>
                <a:cs typeface="Arial" panose="020B0604020202020204" pitchFamily="34" charset="0"/>
              </a:rPr>
              <a:t>Why not extend Uni Franche-</a:t>
            </a:r>
            <a:br>
              <a:rPr lang="en-US" altLang="de-DE" sz="2200">
                <a:latin typeface="Arial" panose="020B0604020202020204" pitchFamily="34" charset="0"/>
                <a:cs typeface="Arial" panose="020B0604020202020204" pitchFamily="34" charset="0"/>
              </a:rPr>
            </a:br>
            <a:r>
              <a:rPr lang="en-US" altLang="de-DE" sz="2200">
                <a:latin typeface="Arial" panose="020B0604020202020204" pitchFamily="34" charset="0"/>
                <a:cs typeface="Arial" panose="020B0604020202020204" pitchFamily="34" charset="0"/>
              </a:rPr>
              <a:t>Comté study to Switzerland for </a:t>
            </a:r>
            <a:br>
              <a:rPr lang="en-US" altLang="de-DE" sz="2200">
                <a:latin typeface="Arial" panose="020B0604020202020204" pitchFamily="34" charset="0"/>
                <a:cs typeface="Arial" panose="020B0604020202020204" pitchFamily="34" charset="0"/>
              </a:rPr>
            </a:br>
            <a:r>
              <a:rPr lang="en-US" altLang="de-DE" sz="2200">
                <a:latin typeface="Arial" panose="020B0604020202020204" pitchFamily="34" charset="0"/>
                <a:cs typeface="Arial" panose="020B0604020202020204" pitchFamily="34" charset="0"/>
              </a:rPr>
              <a:t>coherence of whole River Basin?</a:t>
            </a:r>
          </a:p>
          <a:p>
            <a:pPr>
              <a:lnSpc>
                <a:spcPct val="115000"/>
              </a:lnSpc>
            </a:pPr>
            <a:r>
              <a:rPr lang="fr-FR" altLang="de-DE" sz="2200" b="1">
                <a:latin typeface="Arial" panose="020B0604020202020204" pitchFamily="34" charset="0"/>
                <a:cs typeface="Arial" panose="020B0604020202020204" pitchFamily="34" charset="0"/>
                <a:sym typeface="Wingdings" panose="05000000000000000000" pitchFamily="2" charset="2"/>
              </a:rPr>
              <a:t>Need for further </a:t>
            </a:r>
            <a:r>
              <a:rPr lang="fr-FR" altLang="de-DE" sz="2200">
                <a:latin typeface="Arial" panose="020B0604020202020204" pitchFamily="34" charset="0"/>
                <a:cs typeface="Arial" panose="020B0604020202020204" pitchFamily="34" charset="0"/>
                <a:sym typeface="Wingdings" panose="05000000000000000000" pitchFamily="2" charset="2"/>
              </a:rPr>
              <a:t>analysis and </a:t>
            </a:r>
            <a:r>
              <a:rPr lang="fr-FR" altLang="de-DE" sz="2200" b="1">
                <a:latin typeface="Arial" panose="020B0604020202020204" pitchFamily="34" charset="0"/>
                <a:cs typeface="Arial" panose="020B0604020202020204" pitchFamily="34" charset="0"/>
                <a:sym typeface="Wingdings" panose="05000000000000000000" pitchFamily="2" charset="2"/>
              </a:rPr>
              <a:t>measures in F and CH</a:t>
            </a:r>
            <a:endParaRPr lang="fr-FR" altLang="de-DE" sz="2200" b="1">
              <a:latin typeface="Arial" panose="020B0604020202020204" pitchFamily="34" charset="0"/>
              <a:cs typeface="Arial" panose="020B0604020202020204" pitchFamily="34" charset="0"/>
            </a:endParaRPr>
          </a:p>
          <a:p>
            <a:pPr lvl="1">
              <a:lnSpc>
                <a:spcPct val="115000"/>
              </a:lnSpc>
            </a:pPr>
            <a:endParaRPr lang="en-US" altLang="de-DE" sz="2200">
              <a:latin typeface="Arial" panose="020B0604020202020204" pitchFamily="34" charset="0"/>
              <a:cs typeface="Arial" panose="020B0604020202020204" pitchFamily="34" charset="0"/>
            </a:endParaRPr>
          </a:p>
          <a:p>
            <a:pPr>
              <a:lnSpc>
                <a:spcPct val="115000"/>
              </a:lnSpc>
            </a:pPr>
            <a:endParaRPr lang="en-US" altLang="de-DE" sz="2200">
              <a:latin typeface="Arial" panose="020B0604020202020204" pitchFamily="34" charset="0"/>
              <a:cs typeface="Arial" panose="020B0604020202020204" pitchFamily="34" charset="0"/>
            </a:endParaRPr>
          </a:p>
        </p:txBody>
      </p:sp>
      <p:pic>
        <p:nvPicPr>
          <p:cNvPr id="36868" name="Picture 2">
            <a:extLst>
              <a:ext uri="{FF2B5EF4-FFF2-40B4-BE49-F238E27FC236}">
                <a16:creationId xmlns:a16="http://schemas.microsoft.com/office/drawing/2014/main" id="{C17206CD-7736-4114-A2EC-027D0A020A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389"/>
          <a:stretch>
            <a:fillRect/>
          </a:stretch>
        </p:blipFill>
        <p:spPr bwMode="auto">
          <a:xfrm>
            <a:off x="0" y="6067425"/>
            <a:ext cx="2124075"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9" name="Grafik 1">
            <a:extLst>
              <a:ext uri="{FF2B5EF4-FFF2-40B4-BE49-F238E27FC236}">
                <a16:creationId xmlns:a16="http://schemas.microsoft.com/office/drawing/2014/main" id="{6E00CB1B-1C36-4E6A-8E84-46C38A0C7A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1841500"/>
            <a:ext cx="4138612"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Grafik 5">
            <a:extLst>
              <a:ext uri="{FF2B5EF4-FFF2-40B4-BE49-F238E27FC236}">
                <a16:creationId xmlns:a16="http://schemas.microsoft.com/office/drawing/2014/main" id="{B678205C-315F-42D5-9003-DE0106A074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6067425"/>
            <a:ext cx="86360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el 1">
            <a:extLst>
              <a:ext uri="{FF2B5EF4-FFF2-40B4-BE49-F238E27FC236}">
                <a16:creationId xmlns:a16="http://schemas.microsoft.com/office/drawing/2014/main" id="{8CB0E971-F6C3-4DD5-ACE9-CD6AC247A9B5}"/>
              </a:ext>
            </a:extLst>
          </p:cNvPr>
          <p:cNvSpPr>
            <a:spLocks noGrp="1"/>
          </p:cNvSpPr>
          <p:nvPr>
            <p:ph type="title"/>
          </p:nvPr>
        </p:nvSpPr>
        <p:spPr/>
        <p:txBody>
          <a:bodyPr/>
          <a:lstStyle/>
          <a:p>
            <a:r>
              <a:rPr lang="de-CH" altLang="de-DE" b="1">
                <a:latin typeface="Arial" panose="020B0604020202020204" pitchFamily="34" charset="0"/>
                <a:cs typeface="Arial" panose="020B0604020202020204" pitchFamily="34" charset="0"/>
              </a:rPr>
              <a:t>Suggested Conclusions for SC report</a:t>
            </a:r>
          </a:p>
        </p:txBody>
      </p:sp>
      <p:sp>
        <p:nvSpPr>
          <p:cNvPr id="37891" name="Inhaltsplatzhalter 2">
            <a:extLst>
              <a:ext uri="{FF2B5EF4-FFF2-40B4-BE49-F238E27FC236}">
                <a16:creationId xmlns:a16="http://schemas.microsoft.com/office/drawing/2014/main" id="{58DD954C-1BDF-4B71-9CC2-6564140FE9A0}"/>
              </a:ext>
            </a:extLst>
          </p:cNvPr>
          <p:cNvSpPr>
            <a:spLocks noGrp="1"/>
          </p:cNvSpPr>
          <p:nvPr>
            <p:ph idx="1"/>
          </p:nvPr>
        </p:nvSpPr>
        <p:spPr>
          <a:xfrm>
            <a:off x="457200" y="1268413"/>
            <a:ext cx="8291513" cy="4535487"/>
          </a:xfrm>
        </p:spPr>
        <p:txBody>
          <a:bodyPr/>
          <a:lstStyle/>
          <a:p>
            <a:pPr>
              <a:buFont typeface="Arial" panose="020B0604020202020204" pitchFamily="34" charset="0"/>
              <a:buNone/>
            </a:pPr>
            <a:r>
              <a:rPr lang="en-GB" altLang="en-US" sz="2400">
                <a:latin typeface="Calibri" panose="020F0502020204030204" pitchFamily="34" charset="0"/>
                <a:cs typeface="Calibri" panose="020F0502020204030204" pitchFamily="34" charset="0"/>
              </a:rPr>
              <a:t>“The Standing committee took note of the reports and appreci-ated the progress that has been made by authorities and private enterprises. It noted the need for a more frequent and better coordination between French and Swiss authorities and between the different binational working groups. It also wel-comed the dedicated workshop on agriculture in Switzerland and highlighted the need to address agricultural pollution, especially on the French side. It encouraged the French and Swiss authorities to further pursue their implementation efforts and investigations in the different areas of </a:t>
            </a:r>
            <a:r>
              <a:rPr lang="en-GB" altLang="en-US" sz="2400">
                <a:solidFill>
                  <a:srgbClr val="000000"/>
                </a:solidFill>
                <a:latin typeface="Calibri" panose="020F0502020204030204" pitchFamily="34" charset="0"/>
                <a:cs typeface="Calibri" panose="020F0502020204030204" pitchFamily="34" charset="0"/>
              </a:rPr>
              <a:t>work, such as water quality, hydraulic regime and connectivity in order to effectively minimise the pressures on the Doubs and to improve the          </a:t>
            </a:r>
            <a:br>
              <a:rPr lang="en-GB" altLang="en-US" sz="2400">
                <a:solidFill>
                  <a:srgbClr val="000000"/>
                </a:solidFill>
                <a:latin typeface="Calibri" panose="020F0502020204030204" pitchFamily="34" charset="0"/>
                <a:cs typeface="Calibri" panose="020F0502020204030204" pitchFamily="34" charset="0"/>
              </a:rPr>
            </a:br>
            <a:r>
              <a:rPr lang="en-GB" altLang="en-US" sz="2400">
                <a:solidFill>
                  <a:srgbClr val="000000"/>
                </a:solidFill>
                <a:latin typeface="Calibri" panose="020F0502020204030204" pitchFamily="34" charset="0"/>
                <a:cs typeface="Calibri" panose="020F0502020204030204" pitchFamily="34" charset="0"/>
              </a:rPr>
              <a:t>situation of the Rhone streber.”</a:t>
            </a:r>
          </a:p>
          <a:p>
            <a:pPr>
              <a:buFont typeface="Arial" panose="020B0604020202020204" pitchFamily="34" charset="0"/>
              <a:buNone/>
            </a:pPr>
            <a:endParaRPr lang="de-CH" altLang="de-DE" sz="3200">
              <a:latin typeface="Arial" panose="020B0604020202020204" pitchFamily="34" charset="0"/>
              <a:cs typeface="Arial" panose="020B0604020202020204" pitchFamily="34" charset="0"/>
            </a:endParaRPr>
          </a:p>
        </p:txBody>
      </p:sp>
      <p:pic>
        <p:nvPicPr>
          <p:cNvPr id="37892" name="Picture 2">
            <a:extLst>
              <a:ext uri="{FF2B5EF4-FFF2-40B4-BE49-F238E27FC236}">
                <a16:creationId xmlns:a16="http://schemas.microsoft.com/office/drawing/2014/main" id="{7270CFB4-D00B-423A-B83B-C21D66B42F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581"/>
          <a:stretch>
            <a:fillRect/>
          </a:stretch>
        </p:blipFill>
        <p:spPr bwMode="auto">
          <a:xfrm>
            <a:off x="34925" y="6067425"/>
            <a:ext cx="2089150"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3" name="Grafik 4">
            <a:extLst>
              <a:ext uri="{FF2B5EF4-FFF2-40B4-BE49-F238E27FC236}">
                <a16:creationId xmlns:a16="http://schemas.microsoft.com/office/drawing/2014/main" id="{49E766DF-5FD8-47C5-9BE5-29F126E854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6067425"/>
            <a:ext cx="86360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a:extLst>
              <a:ext uri="{FF2B5EF4-FFF2-40B4-BE49-F238E27FC236}">
                <a16:creationId xmlns:a16="http://schemas.microsoft.com/office/drawing/2014/main" id="{1E1223F9-F11C-4D12-A4BC-D71007A3D2B9}"/>
              </a:ext>
            </a:extLst>
          </p:cNvPr>
          <p:cNvSpPr>
            <a:spLocks noGrp="1"/>
          </p:cNvSpPr>
          <p:nvPr>
            <p:ph type="title"/>
          </p:nvPr>
        </p:nvSpPr>
        <p:spPr/>
        <p:txBody>
          <a:bodyPr/>
          <a:lstStyle/>
          <a:p>
            <a:r>
              <a:rPr lang="de-DE" altLang="de-DE" b="1">
                <a:latin typeface="Arial" panose="020B0604020202020204" pitchFamily="34" charset="0"/>
                <a:cs typeface="Arial" panose="020B0604020202020204" pitchFamily="34" charset="0"/>
              </a:rPr>
              <a:t>Content</a:t>
            </a:r>
            <a:endParaRPr lang="de-CH" altLang="de-DE" b="1">
              <a:latin typeface="Arial" panose="020B0604020202020204" pitchFamily="34" charset="0"/>
              <a:cs typeface="Arial" panose="020B0604020202020204" pitchFamily="34" charset="0"/>
            </a:endParaRPr>
          </a:p>
        </p:txBody>
      </p:sp>
      <p:sp>
        <p:nvSpPr>
          <p:cNvPr id="9219" name="Inhaltsplatzhalter 2">
            <a:extLst>
              <a:ext uri="{FF2B5EF4-FFF2-40B4-BE49-F238E27FC236}">
                <a16:creationId xmlns:a16="http://schemas.microsoft.com/office/drawing/2014/main" id="{C080614E-9532-471D-99DF-75E5FDC7204A}"/>
              </a:ext>
            </a:extLst>
          </p:cNvPr>
          <p:cNvSpPr>
            <a:spLocks noGrp="1"/>
          </p:cNvSpPr>
          <p:nvPr>
            <p:ph idx="1"/>
          </p:nvPr>
        </p:nvSpPr>
        <p:spPr>
          <a:xfrm>
            <a:off x="457200" y="1341438"/>
            <a:ext cx="8229600" cy="4535487"/>
          </a:xfrm>
        </p:spPr>
        <p:txBody>
          <a:bodyPr/>
          <a:lstStyle/>
          <a:p>
            <a:pPr>
              <a:buFont typeface="Wingdings" panose="05000000000000000000" pitchFamily="2" charset="2"/>
              <a:buChar char="§"/>
            </a:pPr>
            <a:r>
              <a:rPr lang="en-US" altLang="de-DE" sz="2400">
                <a:latin typeface="Arial" panose="020B0604020202020204" pitchFamily="34" charset="0"/>
                <a:cs typeface="Arial" panose="020B0604020202020204" pitchFamily="34" charset="0"/>
              </a:rPr>
              <a:t>Short recap and intro</a:t>
            </a:r>
          </a:p>
          <a:p>
            <a:pPr>
              <a:buFont typeface="Wingdings" panose="05000000000000000000" pitchFamily="2" charset="2"/>
              <a:buChar char="§"/>
            </a:pPr>
            <a:r>
              <a:rPr lang="en-US" altLang="de-DE" sz="2400">
                <a:latin typeface="Arial" panose="020B0604020202020204" pitchFamily="34" charset="0"/>
                <a:cs typeface="Arial" panose="020B0604020202020204" pitchFamily="34" charset="0"/>
              </a:rPr>
              <a:t>Main developments since 2018 </a:t>
            </a:r>
          </a:p>
          <a:p>
            <a:pPr>
              <a:buFont typeface="Wingdings" panose="05000000000000000000" pitchFamily="2" charset="2"/>
              <a:buChar char="§"/>
            </a:pPr>
            <a:r>
              <a:rPr lang="en-US" altLang="de-DE" sz="2400">
                <a:latin typeface="Arial" panose="020B0604020202020204" pitchFamily="34" charset="0"/>
                <a:cs typeface="Arial" panose="020B0604020202020204" pitchFamily="34" charset="0"/>
              </a:rPr>
              <a:t>Situation overview of implementation of the different elements of recommendation N° 169/2013</a:t>
            </a:r>
          </a:p>
          <a:p>
            <a:pPr>
              <a:buFont typeface="Wingdings" panose="05000000000000000000" pitchFamily="2" charset="2"/>
              <a:buChar char="§"/>
            </a:pPr>
            <a:r>
              <a:rPr lang="en-US" altLang="de-DE" sz="2400">
                <a:latin typeface="Arial" panose="020B0604020202020204" pitchFamily="34" charset="0"/>
                <a:cs typeface="Arial" panose="020B0604020202020204" pitchFamily="34" charset="0"/>
              </a:rPr>
              <a:t> Key issues: transboundary governance and cooperation, agri- and sylvicultural pollution</a:t>
            </a:r>
          </a:p>
          <a:p>
            <a:pPr>
              <a:buFont typeface="Wingdings" panose="05000000000000000000" pitchFamily="2" charset="2"/>
              <a:buChar char="§"/>
            </a:pPr>
            <a:r>
              <a:rPr lang="en-US" altLang="de-DE" sz="2400">
                <a:latin typeface="Arial" panose="020B0604020202020204" pitchFamily="34" charset="0"/>
                <a:cs typeface="Arial" panose="020B0604020202020204" pitchFamily="34" charset="0"/>
              </a:rPr>
              <a:t>Text suggestions for the SC meeting report</a:t>
            </a:r>
          </a:p>
          <a:p>
            <a:pPr>
              <a:buFont typeface="Wingdings" panose="05000000000000000000" pitchFamily="2" charset="2"/>
              <a:buChar char="§"/>
            </a:pPr>
            <a:endParaRPr lang="en-US" altLang="de-DE" sz="2400">
              <a:latin typeface="Arial" panose="020B0604020202020204" pitchFamily="34" charset="0"/>
              <a:cs typeface="Arial" panose="020B0604020202020204" pitchFamily="34" charset="0"/>
            </a:endParaRPr>
          </a:p>
          <a:p>
            <a:pPr>
              <a:buFont typeface="Wingdings" panose="05000000000000000000" pitchFamily="2" charset="2"/>
              <a:buChar char="§"/>
            </a:pPr>
            <a:endParaRPr lang="en-US" altLang="de-DE" sz="2400">
              <a:latin typeface="Arial" panose="020B0604020202020204" pitchFamily="34" charset="0"/>
              <a:cs typeface="Arial" panose="020B0604020202020204" pitchFamily="34" charset="0"/>
            </a:endParaRPr>
          </a:p>
          <a:p>
            <a:pPr>
              <a:buFont typeface="Wingdings" panose="05000000000000000000" pitchFamily="2" charset="2"/>
              <a:buChar char="§"/>
            </a:pPr>
            <a:endParaRPr lang="en-US" altLang="de-DE" sz="2400">
              <a:latin typeface="Arial" panose="020B0604020202020204" pitchFamily="34" charset="0"/>
              <a:cs typeface="Arial" panose="020B0604020202020204" pitchFamily="34" charset="0"/>
            </a:endParaRPr>
          </a:p>
          <a:p>
            <a:pPr>
              <a:buFont typeface="Wingdings" panose="05000000000000000000" pitchFamily="2" charset="2"/>
              <a:buChar char="§"/>
            </a:pPr>
            <a:endParaRPr lang="en-US" altLang="de-DE" sz="2400">
              <a:latin typeface="Arial" panose="020B0604020202020204" pitchFamily="34" charset="0"/>
              <a:cs typeface="Arial" panose="020B0604020202020204" pitchFamily="34" charset="0"/>
            </a:endParaRPr>
          </a:p>
          <a:p>
            <a:pPr>
              <a:buFont typeface="Wingdings" panose="05000000000000000000" pitchFamily="2" charset="2"/>
              <a:buChar char="§"/>
            </a:pPr>
            <a:endParaRPr lang="en-US" altLang="de-DE" sz="2400">
              <a:latin typeface="Arial" panose="020B0604020202020204" pitchFamily="34" charset="0"/>
              <a:cs typeface="Arial" panose="020B0604020202020204" pitchFamily="34" charset="0"/>
            </a:endParaRPr>
          </a:p>
        </p:txBody>
      </p:sp>
      <p:pic>
        <p:nvPicPr>
          <p:cNvPr id="9220" name="Picture 2">
            <a:extLst>
              <a:ext uri="{FF2B5EF4-FFF2-40B4-BE49-F238E27FC236}">
                <a16:creationId xmlns:a16="http://schemas.microsoft.com/office/drawing/2014/main" id="{9696D2EF-37EF-4FEA-97E3-E0E382BEA8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389"/>
          <a:stretch>
            <a:fillRect/>
          </a:stretch>
        </p:blipFill>
        <p:spPr bwMode="auto">
          <a:xfrm>
            <a:off x="0" y="6067425"/>
            <a:ext cx="2124075"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Grafik 1">
            <a:extLst>
              <a:ext uri="{FF2B5EF4-FFF2-40B4-BE49-F238E27FC236}">
                <a16:creationId xmlns:a16="http://schemas.microsoft.com/office/drawing/2014/main" id="{C2EB02B2-2E90-48B4-BAAF-49568ABE89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6067425"/>
            <a:ext cx="86360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1">
            <a:extLst>
              <a:ext uri="{FF2B5EF4-FFF2-40B4-BE49-F238E27FC236}">
                <a16:creationId xmlns:a16="http://schemas.microsoft.com/office/drawing/2014/main" id="{6A696BE0-B870-48A7-A180-D6655B99B193}"/>
              </a:ext>
            </a:extLst>
          </p:cNvPr>
          <p:cNvSpPr>
            <a:spLocks noGrp="1"/>
          </p:cNvSpPr>
          <p:nvPr>
            <p:ph type="title"/>
          </p:nvPr>
        </p:nvSpPr>
        <p:spPr/>
        <p:txBody>
          <a:bodyPr/>
          <a:lstStyle/>
          <a:p>
            <a:r>
              <a:rPr lang="de-DE" altLang="de-DE" b="1">
                <a:latin typeface="Arial" panose="020B0604020202020204" pitchFamily="34" charset="0"/>
                <a:cs typeface="Arial" panose="020B0604020202020204" pitchFamily="34" charset="0"/>
              </a:rPr>
              <a:t>The river concerned: the Doubs</a:t>
            </a:r>
            <a:endParaRPr lang="de-CH" altLang="de-DE" b="1">
              <a:latin typeface="Arial" panose="020B0604020202020204" pitchFamily="34" charset="0"/>
              <a:cs typeface="Arial" panose="020B0604020202020204" pitchFamily="34" charset="0"/>
            </a:endParaRPr>
          </a:p>
        </p:txBody>
      </p:sp>
      <p:sp>
        <p:nvSpPr>
          <p:cNvPr id="11267" name="Inhaltsplatzhalter 2">
            <a:extLst>
              <a:ext uri="{FF2B5EF4-FFF2-40B4-BE49-F238E27FC236}">
                <a16:creationId xmlns:a16="http://schemas.microsoft.com/office/drawing/2014/main" id="{CC6DD5E1-BBDF-4B8F-8AEB-3C1075F55422}"/>
              </a:ext>
            </a:extLst>
          </p:cNvPr>
          <p:cNvSpPr>
            <a:spLocks noGrp="1"/>
          </p:cNvSpPr>
          <p:nvPr>
            <p:ph idx="1"/>
          </p:nvPr>
        </p:nvSpPr>
        <p:spPr>
          <a:xfrm>
            <a:off x="457200" y="1341438"/>
            <a:ext cx="8229600" cy="4535487"/>
          </a:xfrm>
        </p:spPr>
        <p:txBody>
          <a:bodyPr/>
          <a:lstStyle/>
          <a:p>
            <a:pPr>
              <a:buFont typeface="Wingdings" panose="05000000000000000000" pitchFamily="2" charset="2"/>
              <a:buChar char="§"/>
            </a:pPr>
            <a:endParaRPr lang="en-US" altLang="de-DE" sz="2400">
              <a:latin typeface="Arial" panose="020B0604020202020204" pitchFamily="34" charset="0"/>
              <a:cs typeface="Arial" panose="020B0604020202020204" pitchFamily="34" charset="0"/>
            </a:endParaRPr>
          </a:p>
          <a:p>
            <a:pPr>
              <a:buFont typeface="Wingdings" panose="05000000000000000000" pitchFamily="2" charset="2"/>
              <a:buChar char="§"/>
            </a:pPr>
            <a:endParaRPr lang="en-US" altLang="de-DE" sz="2400">
              <a:latin typeface="Arial" panose="020B0604020202020204" pitchFamily="34" charset="0"/>
              <a:cs typeface="Arial" panose="020B0604020202020204" pitchFamily="34" charset="0"/>
            </a:endParaRPr>
          </a:p>
          <a:p>
            <a:pPr>
              <a:buFont typeface="Wingdings" panose="05000000000000000000" pitchFamily="2" charset="2"/>
              <a:buChar char="§"/>
            </a:pPr>
            <a:endParaRPr lang="en-US" altLang="de-DE" sz="2400">
              <a:latin typeface="Arial" panose="020B0604020202020204" pitchFamily="34" charset="0"/>
              <a:cs typeface="Arial" panose="020B0604020202020204" pitchFamily="34" charset="0"/>
            </a:endParaRPr>
          </a:p>
          <a:p>
            <a:pPr>
              <a:buFont typeface="Wingdings" panose="05000000000000000000" pitchFamily="2" charset="2"/>
              <a:buChar char="§"/>
            </a:pPr>
            <a:endParaRPr lang="en-US" altLang="de-DE" sz="2400">
              <a:latin typeface="Arial" panose="020B0604020202020204" pitchFamily="34" charset="0"/>
              <a:cs typeface="Arial" panose="020B0604020202020204" pitchFamily="34" charset="0"/>
            </a:endParaRPr>
          </a:p>
          <a:p>
            <a:pPr>
              <a:buFont typeface="Wingdings" panose="05000000000000000000" pitchFamily="2" charset="2"/>
              <a:buChar char="§"/>
            </a:pPr>
            <a:endParaRPr lang="en-US" altLang="de-DE" sz="2400">
              <a:latin typeface="Arial" panose="020B0604020202020204" pitchFamily="34" charset="0"/>
              <a:cs typeface="Arial" panose="020B0604020202020204" pitchFamily="34" charset="0"/>
            </a:endParaRPr>
          </a:p>
        </p:txBody>
      </p:sp>
      <p:pic>
        <p:nvPicPr>
          <p:cNvPr id="11268" name="Picture 2">
            <a:extLst>
              <a:ext uri="{FF2B5EF4-FFF2-40B4-BE49-F238E27FC236}">
                <a16:creationId xmlns:a16="http://schemas.microsoft.com/office/drawing/2014/main" id="{88BEE96A-909A-445D-AEB8-F8E4A39847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389"/>
          <a:stretch>
            <a:fillRect/>
          </a:stretch>
        </p:blipFill>
        <p:spPr bwMode="auto">
          <a:xfrm>
            <a:off x="0" y="6067425"/>
            <a:ext cx="2124075"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6">
            <a:extLst>
              <a:ext uri="{FF2B5EF4-FFF2-40B4-BE49-F238E27FC236}">
                <a16:creationId xmlns:a16="http://schemas.microsoft.com/office/drawing/2014/main" id="{80B0AE02-2B5C-4C90-858A-549FD947DA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131"/>
          <a:stretch>
            <a:fillRect/>
          </a:stretch>
        </p:blipFill>
        <p:spPr bwMode="auto">
          <a:xfrm>
            <a:off x="5508625" y="1831975"/>
            <a:ext cx="3240088" cy="381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Picture 2">
            <a:extLst>
              <a:ext uri="{FF2B5EF4-FFF2-40B4-BE49-F238E27FC236}">
                <a16:creationId xmlns:a16="http://schemas.microsoft.com/office/drawing/2014/main" id="{36E1C428-50B6-4124-80AC-7355F72021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1844675"/>
            <a:ext cx="5062538" cy="380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1" name="Grafik 6">
            <a:extLst>
              <a:ext uri="{FF2B5EF4-FFF2-40B4-BE49-F238E27FC236}">
                <a16:creationId xmlns:a16="http://schemas.microsoft.com/office/drawing/2014/main" id="{BBCBC948-2F8C-49E2-A8F1-442DD1B6BC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4075" y="6067425"/>
            <a:ext cx="86360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1">
            <a:extLst>
              <a:ext uri="{FF2B5EF4-FFF2-40B4-BE49-F238E27FC236}">
                <a16:creationId xmlns:a16="http://schemas.microsoft.com/office/drawing/2014/main" id="{327D01C3-2866-41C6-9414-3F0487AE14A8}"/>
              </a:ext>
            </a:extLst>
          </p:cNvPr>
          <p:cNvSpPr>
            <a:spLocks noGrp="1"/>
          </p:cNvSpPr>
          <p:nvPr>
            <p:ph type="title"/>
          </p:nvPr>
        </p:nvSpPr>
        <p:spPr/>
        <p:txBody>
          <a:bodyPr/>
          <a:lstStyle/>
          <a:p>
            <a:r>
              <a:rPr lang="de-DE" altLang="de-DE" b="1">
                <a:latin typeface="Arial" panose="020B0604020202020204" pitchFamily="34" charset="0"/>
                <a:cs typeface="Arial" panose="020B0604020202020204" pitchFamily="34" charset="0"/>
              </a:rPr>
              <a:t>The fish species concerned</a:t>
            </a:r>
            <a:endParaRPr lang="de-CH" altLang="de-DE" b="1">
              <a:latin typeface="Arial" panose="020B0604020202020204" pitchFamily="34" charset="0"/>
              <a:cs typeface="Arial" panose="020B0604020202020204" pitchFamily="34" charset="0"/>
            </a:endParaRPr>
          </a:p>
        </p:txBody>
      </p:sp>
      <p:pic>
        <p:nvPicPr>
          <p:cNvPr id="13315" name="Picture 2">
            <a:extLst>
              <a:ext uri="{FF2B5EF4-FFF2-40B4-BE49-F238E27FC236}">
                <a16:creationId xmlns:a16="http://schemas.microsoft.com/office/drawing/2014/main" id="{099E6E12-259F-45E3-806E-17976A182D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389"/>
          <a:stretch>
            <a:fillRect/>
          </a:stretch>
        </p:blipFill>
        <p:spPr bwMode="auto">
          <a:xfrm>
            <a:off x="0" y="6067425"/>
            <a:ext cx="2124075"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2">
            <a:extLst>
              <a:ext uri="{FF2B5EF4-FFF2-40B4-BE49-F238E27FC236}">
                <a16:creationId xmlns:a16="http://schemas.microsoft.com/office/drawing/2014/main" id="{4A10EDE3-BE55-4326-A6F7-A675D32289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6000" y="3979863"/>
            <a:ext cx="2600325"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3">
            <a:extLst>
              <a:ext uri="{FF2B5EF4-FFF2-40B4-BE49-F238E27FC236}">
                <a16:creationId xmlns:a16="http://schemas.microsoft.com/office/drawing/2014/main" id="{FA22F8D7-C282-4551-8118-507FF123B8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225" y="3952875"/>
            <a:ext cx="2376488" cy="1779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8" name="Picture 4">
            <a:extLst>
              <a:ext uri="{FF2B5EF4-FFF2-40B4-BE49-F238E27FC236}">
                <a16:creationId xmlns:a16="http://schemas.microsoft.com/office/drawing/2014/main" id="{9DDD8055-E464-4641-85B0-032E66402D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4160838"/>
            <a:ext cx="2905125"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9" name="Picture 7">
            <a:extLst>
              <a:ext uri="{FF2B5EF4-FFF2-40B4-BE49-F238E27FC236}">
                <a16:creationId xmlns:a16="http://schemas.microsoft.com/office/drawing/2014/main" id="{DC614A72-D757-4329-A17C-B7E98EB008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3350" y="1265238"/>
            <a:ext cx="2882900" cy="2163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0" name="Picture 8">
            <a:extLst>
              <a:ext uri="{FF2B5EF4-FFF2-40B4-BE49-F238E27FC236}">
                <a16:creationId xmlns:a16="http://schemas.microsoft.com/office/drawing/2014/main" id="{09C2AFDB-C329-4E30-A681-666A89E3A8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7125" y="1252538"/>
            <a:ext cx="2479675" cy="217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21" name="Textfeld 2">
            <a:extLst>
              <a:ext uri="{FF2B5EF4-FFF2-40B4-BE49-F238E27FC236}">
                <a16:creationId xmlns:a16="http://schemas.microsoft.com/office/drawing/2014/main" id="{7CBD57D4-7E49-4263-8F51-DF8BAE12695C}"/>
              </a:ext>
            </a:extLst>
          </p:cNvPr>
          <p:cNvSpPr txBox="1">
            <a:spLocks noChangeArrowheads="1"/>
          </p:cNvSpPr>
          <p:nvPr/>
        </p:nvSpPr>
        <p:spPr bwMode="auto">
          <a:xfrm>
            <a:off x="1476375" y="3500438"/>
            <a:ext cx="2735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F7F7F"/>
              </a:buClr>
              <a:buFont typeface="Arial" panose="020B0604020202020204" pitchFamily="34" charset="0"/>
              <a:buChar char="•"/>
              <a:defRPr sz="1600">
                <a:solidFill>
                  <a:schemeClr val="tx1"/>
                </a:solidFill>
                <a:latin typeface="Interstate Light" pitchFamily="50" charset="0"/>
                <a:ea typeface="Verdana" panose="020B0604030504040204" pitchFamily="34" charset="0"/>
                <a:cs typeface="Verdana" panose="020B0604030504040204" pitchFamily="34" charset="0"/>
              </a:defRPr>
            </a:lvl1pPr>
            <a:lvl2pPr marL="742950" indent="-285750">
              <a:spcBef>
                <a:spcPct val="20000"/>
              </a:spcBef>
              <a:buClr>
                <a:srgbClr val="7F7F7F"/>
              </a:buClr>
              <a:buFont typeface="Arial" panose="020B0604020202020204" pitchFamily="34" charset="0"/>
              <a:buChar char="•"/>
              <a:defRPr sz="1600">
                <a:solidFill>
                  <a:schemeClr val="tx1"/>
                </a:solidFill>
                <a:latin typeface="Interstate Light" pitchFamily="50" charset="0"/>
                <a:ea typeface="Verdana" panose="020B0604030504040204" pitchFamily="34" charset="0"/>
                <a:cs typeface="Verdana" panose="020B0604030504040204" pitchFamily="34" charset="0"/>
              </a:defRPr>
            </a:lvl2pPr>
            <a:lvl3pPr marL="1143000" indent="-228600">
              <a:spcBef>
                <a:spcPct val="20000"/>
              </a:spcBef>
              <a:buFont typeface="Verdana" panose="020B0604030504040204" pitchFamily="34" charset="0"/>
              <a:buChar char="−"/>
              <a:defRPr sz="1400">
                <a:solidFill>
                  <a:schemeClr val="tx1"/>
                </a:solidFill>
                <a:latin typeface="Interstate Light" pitchFamily="50" charset="0"/>
                <a:ea typeface="Verdana" panose="020B0604030504040204" pitchFamily="34" charset="0"/>
                <a:cs typeface="Verdana" panose="020B0604030504040204" pitchFamily="34" charset="0"/>
              </a:defRPr>
            </a:lvl3pPr>
            <a:lvl4pPr marL="1600200" indent="-228600">
              <a:spcBef>
                <a:spcPct val="20000"/>
              </a:spcBef>
              <a:buClr>
                <a:srgbClr val="7F7F7F"/>
              </a:buClr>
              <a:buFont typeface="Arial" panose="020B0604020202020204" pitchFamily="34" charset="0"/>
              <a:buChar char="•"/>
              <a:defRPr sz="1200">
                <a:solidFill>
                  <a:srgbClr val="595959"/>
                </a:solidFill>
                <a:latin typeface="Interstate Light" pitchFamily="50" charset="0"/>
                <a:ea typeface="Verdana" panose="020B0604030504040204" pitchFamily="34" charset="0"/>
                <a:cs typeface="Verdana" panose="020B0604030504040204" pitchFamily="34" charset="0"/>
              </a:defRPr>
            </a:lvl4pPr>
            <a:lvl5pPr marL="2057400" indent="-228600">
              <a:spcBef>
                <a:spcPct val="20000"/>
              </a:spcBef>
              <a:buClr>
                <a:srgbClr val="7F7F7F"/>
              </a:buClr>
              <a:buFont typeface="Arial" panose="020B0604020202020204" pitchFamily="34" charset="0"/>
              <a:buChar char="•"/>
              <a:defRPr sz="1200">
                <a:solidFill>
                  <a:srgbClr val="595959"/>
                </a:solidFill>
                <a:latin typeface="Interstate Light" pitchFamily="50"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Clr>
                <a:srgbClr val="7F7F7F"/>
              </a:buClr>
              <a:buFont typeface="Arial" panose="020B0604020202020204" pitchFamily="34" charset="0"/>
              <a:buChar char="•"/>
              <a:defRPr sz="1200">
                <a:solidFill>
                  <a:srgbClr val="595959"/>
                </a:solidFill>
                <a:latin typeface="Interstate Light" pitchFamily="50"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Clr>
                <a:srgbClr val="7F7F7F"/>
              </a:buClr>
              <a:buFont typeface="Arial" panose="020B0604020202020204" pitchFamily="34" charset="0"/>
              <a:buChar char="•"/>
              <a:defRPr sz="1200">
                <a:solidFill>
                  <a:srgbClr val="595959"/>
                </a:solidFill>
                <a:latin typeface="Interstate Light" pitchFamily="50"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Clr>
                <a:srgbClr val="7F7F7F"/>
              </a:buClr>
              <a:buFont typeface="Arial" panose="020B0604020202020204" pitchFamily="34" charset="0"/>
              <a:buChar char="•"/>
              <a:defRPr sz="1200">
                <a:solidFill>
                  <a:srgbClr val="595959"/>
                </a:solidFill>
                <a:latin typeface="Interstate Light" pitchFamily="50"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Clr>
                <a:srgbClr val="7F7F7F"/>
              </a:buClr>
              <a:buFont typeface="Arial" panose="020B0604020202020204" pitchFamily="34" charset="0"/>
              <a:buChar char="•"/>
              <a:defRPr sz="1200">
                <a:solidFill>
                  <a:srgbClr val="595959"/>
                </a:solidFill>
                <a:latin typeface="Interstate Light" pitchFamily="50" charset="0"/>
                <a:ea typeface="Verdana" panose="020B0604030504040204" pitchFamily="34" charset="0"/>
                <a:cs typeface="Verdana" panose="020B0604030504040204" pitchFamily="34" charset="0"/>
              </a:defRPr>
            </a:lvl9pPr>
          </a:lstStyle>
          <a:p>
            <a:pPr eaLnBrk="1" hangingPunct="1">
              <a:spcBef>
                <a:spcPct val="0"/>
              </a:spcBef>
              <a:buClrTx/>
              <a:buFontTx/>
              <a:buNone/>
            </a:pPr>
            <a:r>
              <a:rPr lang="de-DE" altLang="de-DE" sz="1800">
                <a:latin typeface="Calibri" panose="020F0502020204030204" pitchFamily="34" charset="0"/>
                <a:cs typeface="Arial" panose="020B0604020202020204" pitchFamily="34" charset="0"/>
              </a:rPr>
              <a:t>Rhone streber, Annex II</a:t>
            </a:r>
            <a:endParaRPr lang="de-CH" altLang="de-DE" sz="1800">
              <a:latin typeface="Calibri" panose="020F0502020204030204" pitchFamily="34" charset="0"/>
              <a:cs typeface="Arial" panose="020B0604020202020204" pitchFamily="34" charset="0"/>
            </a:endParaRPr>
          </a:p>
        </p:txBody>
      </p:sp>
      <p:sp>
        <p:nvSpPr>
          <p:cNvPr id="13322" name="Textfeld 4">
            <a:extLst>
              <a:ext uri="{FF2B5EF4-FFF2-40B4-BE49-F238E27FC236}">
                <a16:creationId xmlns:a16="http://schemas.microsoft.com/office/drawing/2014/main" id="{72B4FBBE-14F2-4FCB-9103-F72C4F750EBE}"/>
              </a:ext>
            </a:extLst>
          </p:cNvPr>
          <p:cNvSpPr txBox="1">
            <a:spLocks noChangeArrowheads="1"/>
          </p:cNvSpPr>
          <p:nvPr/>
        </p:nvSpPr>
        <p:spPr bwMode="auto">
          <a:xfrm>
            <a:off x="5003800" y="3500438"/>
            <a:ext cx="2881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F7F7F"/>
              </a:buClr>
              <a:buFont typeface="Arial" panose="020B0604020202020204" pitchFamily="34" charset="0"/>
              <a:buChar char="•"/>
              <a:defRPr sz="1600">
                <a:solidFill>
                  <a:schemeClr val="tx1"/>
                </a:solidFill>
                <a:latin typeface="Interstate Light" pitchFamily="50" charset="0"/>
                <a:ea typeface="Verdana" panose="020B0604030504040204" pitchFamily="34" charset="0"/>
                <a:cs typeface="Verdana" panose="020B0604030504040204" pitchFamily="34" charset="0"/>
              </a:defRPr>
            </a:lvl1pPr>
            <a:lvl2pPr marL="742950" indent="-285750">
              <a:spcBef>
                <a:spcPct val="20000"/>
              </a:spcBef>
              <a:buClr>
                <a:srgbClr val="7F7F7F"/>
              </a:buClr>
              <a:buFont typeface="Arial" panose="020B0604020202020204" pitchFamily="34" charset="0"/>
              <a:buChar char="•"/>
              <a:defRPr sz="1600">
                <a:solidFill>
                  <a:schemeClr val="tx1"/>
                </a:solidFill>
                <a:latin typeface="Interstate Light" pitchFamily="50" charset="0"/>
                <a:ea typeface="Verdana" panose="020B0604030504040204" pitchFamily="34" charset="0"/>
                <a:cs typeface="Verdana" panose="020B0604030504040204" pitchFamily="34" charset="0"/>
              </a:defRPr>
            </a:lvl2pPr>
            <a:lvl3pPr marL="1143000" indent="-228600">
              <a:spcBef>
                <a:spcPct val="20000"/>
              </a:spcBef>
              <a:buFont typeface="Verdana" panose="020B0604030504040204" pitchFamily="34" charset="0"/>
              <a:buChar char="−"/>
              <a:defRPr sz="1400">
                <a:solidFill>
                  <a:schemeClr val="tx1"/>
                </a:solidFill>
                <a:latin typeface="Interstate Light" pitchFamily="50" charset="0"/>
                <a:ea typeface="Verdana" panose="020B0604030504040204" pitchFamily="34" charset="0"/>
                <a:cs typeface="Verdana" panose="020B0604030504040204" pitchFamily="34" charset="0"/>
              </a:defRPr>
            </a:lvl3pPr>
            <a:lvl4pPr marL="1600200" indent="-228600">
              <a:spcBef>
                <a:spcPct val="20000"/>
              </a:spcBef>
              <a:buClr>
                <a:srgbClr val="7F7F7F"/>
              </a:buClr>
              <a:buFont typeface="Arial" panose="020B0604020202020204" pitchFamily="34" charset="0"/>
              <a:buChar char="•"/>
              <a:defRPr sz="1200">
                <a:solidFill>
                  <a:srgbClr val="595959"/>
                </a:solidFill>
                <a:latin typeface="Interstate Light" pitchFamily="50" charset="0"/>
                <a:ea typeface="Verdana" panose="020B0604030504040204" pitchFamily="34" charset="0"/>
                <a:cs typeface="Verdana" panose="020B0604030504040204" pitchFamily="34" charset="0"/>
              </a:defRPr>
            </a:lvl4pPr>
            <a:lvl5pPr marL="2057400" indent="-228600">
              <a:spcBef>
                <a:spcPct val="20000"/>
              </a:spcBef>
              <a:buClr>
                <a:srgbClr val="7F7F7F"/>
              </a:buClr>
              <a:buFont typeface="Arial" panose="020B0604020202020204" pitchFamily="34" charset="0"/>
              <a:buChar char="•"/>
              <a:defRPr sz="1200">
                <a:solidFill>
                  <a:srgbClr val="595959"/>
                </a:solidFill>
                <a:latin typeface="Interstate Light" pitchFamily="50"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Clr>
                <a:srgbClr val="7F7F7F"/>
              </a:buClr>
              <a:buFont typeface="Arial" panose="020B0604020202020204" pitchFamily="34" charset="0"/>
              <a:buChar char="•"/>
              <a:defRPr sz="1200">
                <a:solidFill>
                  <a:srgbClr val="595959"/>
                </a:solidFill>
                <a:latin typeface="Interstate Light" pitchFamily="50"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Clr>
                <a:srgbClr val="7F7F7F"/>
              </a:buClr>
              <a:buFont typeface="Arial" panose="020B0604020202020204" pitchFamily="34" charset="0"/>
              <a:buChar char="•"/>
              <a:defRPr sz="1200">
                <a:solidFill>
                  <a:srgbClr val="595959"/>
                </a:solidFill>
                <a:latin typeface="Interstate Light" pitchFamily="50"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Clr>
                <a:srgbClr val="7F7F7F"/>
              </a:buClr>
              <a:buFont typeface="Arial" panose="020B0604020202020204" pitchFamily="34" charset="0"/>
              <a:buChar char="•"/>
              <a:defRPr sz="1200">
                <a:solidFill>
                  <a:srgbClr val="595959"/>
                </a:solidFill>
                <a:latin typeface="Interstate Light" pitchFamily="50"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Clr>
                <a:srgbClr val="7F7F7F"/>
              </a:buClr>
              <a:buFont typeface="Arial" panose="020B0604020202020204" pitchFamily="34" charset="0"/>
              <a:buChar char="•"/>
              <a:defRPr sz="1200">
                <a:solidFill>
                  <a:srgbClr val="595959"/>
                </a:solidFill>
                <a:latin typeface="Interstate Light" pitchFamily="50" charset="0"/>
                <a:ea typeface="Verdana" panose="020B0604030504040204" pitchFamily="34" charset="0"/>
                <a:cs typeface="Verdana" panose="020B0604030504040204" pitchFamily="34" charset="0"/>
              </a:defRPr>
            </a:lvl9pPr>
          </a:lstStyle>
          <a:p>
            <a:pPr eaLnBrk="1" hangingPunct="1">
              <a:spcBef>
                <a:spcPct val="0"/>
              </a:spcBef>
              <a:buClrTx/>
              <a:buFontTx/>
              <a:buNone/>
            </a:pPr>
            <a:r>
              <a:rPr lang="de-DE" altLang="de-DE" sz="1800">
                <a:latin typeface="Calibri" panose="020F0502020204030204" pitchFamily="34" charset="0"/>
                <a:cs typeface="Arial" panose="020B0604020202020204" pitchFamily="34" charset="0"/>
              </a:rPr>
              <a:t>SW European Nase, Annex III</a:t>
            </a:r>
            <a:endParaRPr lang="de-CH" altLang="de-DE" sz="1800">
              <a:latin typeface="Calibri" panose="020F0502020204030204" pitchFamily="34" charset="0"/>
              <a:cs typeface="Arial" panose="020B0604020202020204" pitchFamily="34" charset="0"/>
            </a:endParaRPr>
          </a:p>
        </p:txBody>
      </p:sp>
      <p:sp>
        <p:nvSpPr>
          <p:cNvPr id="13323" name="Textfeld 5">
            <a:extLst>
              <a:ext uri="{FF2B5EF4-FFF2-40B4-BE49-F238E27FC236}">
                <a16:creationId xmlns:a16="http://schemas.microsoft.com/office/drawing/2014/main" id="{E2EC5420-3B62-437D-9030-4472BB97CBC6}"/>
              </a:ext>
            </a:extLst>
          </p:cNvPr>
          <p:cNvSpPr txBox="1">
            <a:spLocks noChangeArrowheads="1"/>
          </p:cNvSpPr>
          <p:nvPr/>
        </p:nvSpPr>
        <p:spPr bwMode="auto">
          <a:xfrm>
            <a:off x="395288" y="5805488"/>
            <a:ext cx="30972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F7F7F"/>
              </a:buClr>
              <a:buFont typeface="Arial" panose="020B0604020202020204" pitchFamily="34" charset="0"/>
              <a:buChar char="•"/>
              <a:defRPr sz="1600">
                <a:solidFill>
                  <a:schemeClr val="tx1"/>
                </a:solidFill>
                <a:latin typeface="Interstate Light" pitchFamily="50" charset="0"/>
                <a:ea typeface="Verdana" panose="020B0604030504040204" pitchFamily="34" charset="0"/>
                <a:cs typeface="Verdana" panose="020B0604030504040204" pitchFamily="34" charset="0"/>
              </a:defRPr>
            </a:lvl1pPr>
            <a:lvl2pPr marL="742950" indent="-285750">
              <a:spcBef>
                <a:spcPct val="20000"/>
              </a:spcBef>
              <a:buClr>
                <a:srgbClr val="7F7F7F"/>
              </a:buClr>
              <a:buFont typeface="Arial" panose="020B0604020202020204" pitchFamily="34" charset="0"/>
              <a:buChar char="•"/>
              <a:defRPr sz="1600">
                <a:solidFill>
                  <a:schemeClr val="tx1"/>
                </a:solidFill>
                <a:latin typeface="Interstate Light" pitchFamily="50" charset="0"/>
                <a:ea typeface="Verdana" panose="020B0604030504040204" pitchFamily="34" charset="0"/>
                <a:cs typeface="Verdana" panose="020B0604030504040204" pitchFamily="34" charset="0"/>
              </a:defRPr>
            </a:lvl2pPr>
            <a:lvl3pPr marL="1143000" indent="-228600">
              <a:spcBef>
                <a:spcPct val="20000"/>
              </a:spcBef>
              <a:buFont typeface="Verdana" panose="020B0604030504040204" pitchFamily="34" charset="0"/>
              <a:buChar char="−"/>
              <a:defRPr sz="1400">
                <a:solidFill>
                  <a:schemeClr val="tx1"/>
                </a:solidFill>
                <a:latin typeface="Interstate Light" pitchFamily="50" charset="0"/>
                <a:ea typeface="Verdana" panose="020B0604030504040204" pitchFamily="34" charset="0"/>
                <a:cs typeface="Verdana" panose="020B0604030504040204" pitchFamily="34" charset="0"/>
              </a:defRPr>
            </a:lvl3pPr>
            <a:lvl4pPr marL="1600200" indent="-228600">
              <a:spcBef>
                <a:spcPct val="20000"/>
              </a:spcBef>
              <a:buClr>
                <a:srgbClr val="7F7F7F"/>
              </a:buClr>
              <a:buFont typeface="Arial" panose="020B0604020202020204" pitchFamily="34" charset="0"/>
              <a:buChar char="•"/>
              <a:defRPr sz="1200">
                <a:solidFill>
                  <a:srgbClr val="595959"/>
                </a:solidFill>
                <a:latin typeface="Interstate Light" pitchFamily="50" charset="0"/>
                <a:ea typeface="Verdana" panose="020B0604030504040204" pitchFamily="34" charset="0"/>
                <a:cs typeface="Verdana" panose="020B0604030504040204" pitchFamily="34" charset="0"/>
              </a:defRPr>
            </a:lvl4pPr>
            <a:lvl5pPr marL="2057400" indent="-228600">
              <a:spcBef>
                <a:spcPct val="20000"/>
              </a:spcBef>
              <a:buClr>
                <a:srgbClr val="7F7F7F"/>
              </a:buClr>
              <a:buFont typeface="Arial" panose="020B0604020202020204" pitchFamily="34" charset="0"/>
              <a:buChar char="•"/>
              <a:defRPr sz="1200">
                <a:solidFill>
                  <a:srgbClr val="595959"/>
                </a:solidFill>
                <a:latin typeface="Interstate Light" pitchFamily="50"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Clr>
                <a:srgbClr val="7F7F7F"/>
              </a:buClr>
              <a:buFont typeface="Arial" panose="020B0604020202020204" pitchFamily="34" charset="0"/>
              <a:buChar char="•"/>
              <a:defRPr sz="1200">
                <a:solidFill>
                  <a:srgbClr val="595959"/>
                </a:solidFill>
                <a:latin typeface="Interstate Light" pitchFamily="50"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Clr>
                <a:srgbClr val="7F7F7F"/>
              </a:buClr>
              <a:buFont typeface="Arial" panose="020B0604020202020204" pitchFamily="34" charset="0"/>
              <a:buChar char="•"/>
              <a:defRPr sz="1200">
                <a:solidFill>
                  <a:srgbClr val="595959"/>
                </a:solidFill>
                <a:latin typeface="Interstate Light" pitchFamily="50"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Clr>
                <a:srgbClr val="7F7F7F"/>
              </a:buClr>
              <a:buFont typeface="Arial" panose="020B0604020202020204" pitchFamily="34" charset="0"/>
              <a:buChar char="•"/>
              <a:defRPr sz="1200">
                <a:solidFill>
                  <a:srgbClr val="595959"/>
                </a:solidFill>
                <a:latin typeface="Interstate Light" pitchFamily="50"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Clr>
                <a:srgbClr val="7F7F7F"/>
              </a:buClr>
              <a:buFont typeface="Arial" panose="020B0604020202020204" pitchFamily="34" charset="0"/>
              <a:buChar char="•"/>
              <a:defRPr sz="1200">
                <a:solidFill>
                  <a:srgbClr val="595959"/>
                </a:solidFill>
                <a:latin typeface="Interstate Light" pitchFamily="50" charset="0"/>
                <a:ea typeface="Verdana" panose="020B0604030504040204" pitchFamily="34" charset="0"/>
                <a:cs typeface="Verdana" panose="020B0604030504040204" pitchFamily="34" charset="0"/>
              </a:defRPr>
            </a:lvl9pPr>
          </a:lstStyle>
          <a:p>
            <a:pPr eaLnBrk="1" hangingPunct="1">
              <a:spcBef>
                <a:spcPct val="0"/>
              </a:spcBef>
              <a:buClrTx/>
              <a:buFontTx/>
              <a:buNone/>
            </a:pPr>
            <a:r>
              <a:rPr lang="de-DE" altLang="de-DE" sz="1800">
                <a:latin typeface="Calibri" panose="020F0502020204030204" pitchFamily="34" charset="0"/>
                <a:cs typeface="Arial" panose="020B0604020202020204" pitchFamily="34" charset="0"/>
              </a:rPr>
              <a:t>Lampetra planeri (Annex II HD)</a:t>
            </a:r>
            <a:endParaRPr lang="de-CH" altLang="de-DE" sz="1800">
              <a:latin typeface="Calibri" panose="020F0502020204030204" pitchFamily="34" charset="0"/>
              <a:cs typeface="Arial" panose="020B0604020202020204" pitchFamily="34" charset="0"/>
            </a:endParaRPr>
          </a:p>
        </p:txBody>
      </p:sp>
      <p:sp>
        <p:nvSpPr>
          <p:cNvPr id="13324" name="Textfeld 6">
            <a:extLst>
              <a:ext uri="{FF2B5EF4-FFF2-40B4-BE49-F238E27FC236}">
                <a16:creationId xmlns:a16="http://schemas.microsoft.com/office/drawing/2014/main" id="{E70C2567-E9E9-4CAC-99AC-3F629292D218}"/>
              </a:ext>
            </a:extLst>
          </p:cNvPr>
          <p:cNvSpPr txBox="1">
            <a:spLocks noChangeArrowheads="1"/>
          </p:cNvSpPr>
          <p:nvPr/>
        </p:nvSpPr>
        <p:spPr bwMode="auto">
          <a:xfrm>
            <a:off x="3529013" y="5805488"/>
            <a:ext cx="2647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F7F7F"/>
              </a:buClr>
              <a:buFont typeface="Arial" panose="020B0604020202020204" pitchFamily="34" charset="0"/>
              <a:buChar char="•"/>
              <a:defRPr sz="1600">
                <a:solidFill>
                  <a:schemeClr val="tx1"/>
                </a:solidFill>
                <a:latin typeface="Interstate Light" pitchFamily="50" charset="0"/>
                <a:ea typeface="Verdana" panose="020B0604030504040204" pitchFamily="34" charset="0"/>
                <a:cs typeface="Verdana" panose="020B0604030504040204" pitchFamily="34" charset="0"/>
              </a:defRPr>
            </a:lvl1pPr>
            <a:lvl2pPr marL="742950" indent="-285750">
              <a:spcBef>
                <a:spcPct val="20000"/>
              </a:spcBef>
              <a:buClr>
                <a:srgbClr val="7F7F7F"/>
              </a:buClr>
              <a:buFont typeface="Arial" panose="020B0604020202020204" pitchFamily="34" charset="0"/>
              <a:buChar char="•"/>
              <a:defRPr sz="1600">
                <a:solidFill>
                  <a:schemeClr val="tx1"/>
                </a:solidFill>
                <a:latin typeface="Interstate Light" pitchFamily="50" charset="0"/>
                <a:ea typeface="Verdana" panose="020B0604030504040204" pitchFamily="34" charset="0"/>
                <a:cs typeface="Verdana" panose="020B0604030504040204" pitchFamily="34" charset="0"/>
              </a:defRPr>
            </a:lvl2pPr>
            <a:lvl3pPr marL="1143000" indent="-228600">
              <a:spcBef>
                <a:spcPct val="20000"/>
              </a:spcBef>
              <a:buFont typeface="Verdana" panose="020B0604030504040204" pitchFamily="34" charset="0"/>
              <a:buChar char="−"/>
              <a:defRPr sz="1400">
                <a:solidFill>
                  <a:schemeClr val="tx1"/>
                </a:solidFill>
                <a:latin typeface="Interstate Light" pitchFamily="50" charset="0"/>
                <a:ea typeface="Verdana" panose="020B0604030504040204" pitchFamily="34" charset="0"/>
                <a:cs typeface="Verdana" panose="020B0604030504040204" pitchFamily="34" charset="0"/>
              </a:defRPr>
            </a:lvl3pPr>
            <a:lvl4pPr marL="1600200" indent="-228600">
              <a:spcBef>
                <a:spcPct val="20000"/>
              </a:spcBef>
              <a:buClr>
                <a:srgbClr val="7F7F7F"/>
              </a:buClr>
              <a:buFont typeface="Arial" panose="020B0604020202020204" pitchFamily="34" charset="0"/>
              <a:buChar char="•"/>
              <a:defRPr sz="1200">
                <a:solidFill>
                  <a:srgbClr val="595959"/>
                </a:solidFill>
                <a:latin typeface="Interstate Light" pitchFamily="50" charset="0"/>
                <a:ea typeface="Verdana" panose="020B0604030504040204" pitchFamily="34" charset="0"/>
                <a:cs typeface="Verdana" panose="020B0604030504040204" pitchFamily="34" charset="0"/>
              </a:defRPr>
            </a:lvl4pPr>
            <a:lvl5pPr marL="2057400" indent="-228600">
              <a:spcBef>
                <a:spcPct val="20000"/>
              </a:spcBef>
              <a:buClr>
                <a:srgbClr val="7F7F7F"/>
              </a:buClr>
              <a:buFont typeface="Arial" panose="020B0604020202020204" pitchFamily="34" charset="0"/>
              <a:buChar char="•"/>
              <a:defRPr sz="1200">
                <a:solidFill>
                  <a:srgbClr val="595959"/>
                </a:solidFill>
                <a:latin typeface="Interstate Light" pitchFamily="50"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Clr>
                <a:srgbClr val="7F7F7F"/>
              </a:buClr>
              <a:buFont typeface="Arial" panose="020B0604020202020204" pitchFamily="34" charset="0"/>
              <a:buChar char="•"/>
              <a:defRPr sz="1200">
                <a:solidFill>
                  <a:srgbClr val="595959"/>
                </a:solidFill>
                <a:latin typeface="Interstate Light" pitchFamily="50"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Clr>
                <a:srgbClr val="7F7F7F"/>
              </a:buClr>
              <a:buFont typeface="Arial" panose="020B0604020202020204" pitchFamily="34" charset="0"/>
              <a:buChar char="•"/>
              <a:defRPr sz="1200">
                <a:solidFill>
                  <a:srgbClr val="595959"/>
                </a:solidFill>
                <a:latin typeface="Interstate Light" pitchFamily="50"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Clr>
                <a:srgbClr val="7F7F7F"/>
              </a:buClr>
              <a:buFont typeface="Arial" panose="020B0604020202020204" pitchFamily="34" charset="0"/>
              <a:buChar char="•"/>
              <a:defRPr sz="1200">
                <a:solidFill>
                  <a:srgbClr val="595959"/>
                </a:solidFill>
                <a:latin typeface="Interstate Light" pitchFamily="50"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Clr>
                <a:srgbClr val="7F7F7F"/>
              </a:buClr>
              <a:buFont typeface="Arial" panose="020B0604020202020204" pitchFamily="34" charset="0"/>
              <a:buChar char="•"/>
              <a:defRPr sz="1200">
                <a:solidFill>
                  <a:srgbClr val="595959"/>
                </a:solidFill>
                <a:latin typeface="Interstate Light" pitchFamily="50" charset="0"/>
                <a:ea typeface="Verdana" panose="020B0604030504040204" pitchFamily="34" charset="0"/>
                <a:cs typeface="Verdana" panose="020B0604030504040204" pitchFamily="34" charset="0"/>
              </a:defRPr>
            </a:lvl9pPr>
          </a:lstStyle>
          <a:p>
            <a:pPr eaLnBrk="1" hangingPunct="1">
              <a:spcBef>
                <a:spcPct val="0"/>
              </a:spcBef>
              <a:buClrTx/>
              <a:buFontTx/>
              <a:buNone/>
            </a:pPr>
            <a:r>
              <a:rPr lang="de-DE" altLang="de-DE" sz="1800">
                <a:latin typeface="Calibri" panose="020F0502020204030204" pitchFamily="34" charset="0"/>
                <a:cs typeface="Arial" panose="020B0604020202020204" pitchFamily="34" charset="0"/>
              </a:rPr>
              <a:t>Cottus gobio (Annex II HD)</a:t>
            </a:r>
            <a:endParaRPr lang="de-CH" altLang="de-DE" sz="1800">
              <a:latin typeface="Calibri" panose="020F0502020204030204" pitchFamily="34" charset="0"/>
              <a:cs typeface="Arial" panose="020B0604020202020204" pitchFamily="34" charset="0"/>
            </a:endParaRPr>
          </a:p>
        </p:txBody>
      </p:sp>
      <p:sp>
        <p:nvSpPr>
          <p:cNvPr id="13325" name="Textfeld 7">
            <a:extLst>
              <a:ext uri="{FF2B5EF4-FFF2-40B4-BE49-F238E27FC236}">
                <a16:creationId xmlns:a16="http://schemas.microsoft.com/office/drawing/2014/main" id="{54258D78-3B7A-425A-9E1E-D5D072AF5B38}"/>
              </a:ext>
            </a:extLst>
          </p:cNvPr>
          <p:cNvSpPr txBox="1">
            <a:spLocks noChangeArrowheads="1"/>
          </p:cNvSpPr>
          <p:nvPr/>
        </p:nvSpPr>
        <p:spPr bwMode="auto">
          <a:xfrm>
            <a:off x="6372225" y="5805488"/>
            <a:ext cx="1871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F7F7F"/>
              </a:buClr>
              <a:buFont typeface="Arial" panose="020B0604020202020204" pitchFamily="34" charset="0"/>
              <a:buChar char="•"/>
              <a:defRPr sz="1600">
                <a:solidFill>
                  <a:schemeClr val="tx1"/>
                </a:solidFill>
                <a:latin typeface="Interstate Light" pitchFamily="50" charset="0"/>
                <a:ea typeface="Verdana" panose="020B0604030504040204" pitchFamily="34" charset="0"/>
                <a:cs typeface="Verdana" panose="020B0604030504040204" pitchFamily="34" charset="0"/>
              </a:defRPr>
            </a:lvl1pPr>
            <a:lvl2pPr marL="742950" indent="-285750">
              <a:spcBef>
                <a:spcPct val="20000"/>
              </a:spcBef>
              <a:buClr>
                <a:srgbClr val="7F7F7F"/>
              </a:buClr>
              <a:buFont typeface="Arial" panose="020B0604020202020204" pitchFamily="34" charset="0"/>
              <a:buChar char="•"/>
              <a:defRPr sz="1600">
                <a:solidFill>
                  <a:schemeClr val="tx1"/>
                </a:solidFill>
                <a:latin typeface="Interstate Light" pitchFamily="50" charset="0"/>
                <a:ea typeface="Verdana" panose="020B0604030504040204" pitchFamily="34" charset="0"/>
                <a:cs typeface="Verdana" panose="020B0604030504040204" pitchFamily="34" charset="0"/>
              </a:defRPr>
            </a:lvl2pPr>
            <a:lvl3pPr marL="1143000" indent="-228600">
              <a:spcBef>
                <a:spcPct val="20000"/>
              </a:spcBef>
              <a:buFont typeface="Verdana" panose="020B0604030504040204" pitchFamily="34" charset="0"/>
              <a:buChar char="−"/>
              <a:defRPr sz="1400">
                <a:solidFill>
                  <a:schemeClr val="tx1"/>
                </a:solidFill>
                <a:latin typeface="Interstate Light" pitchFamily="50" charset="0"/>
                <a:ea typeface="Verdana" panose="020B0604030504040204" pitchFamily="34" charset="0"/>
                <a:cs typeface="Verdana" panose="020B0604030504040204" pitchFamily="34" charset="0"/>
              </a:defRPr>
            </a:lvl3pPr>
            <a:lvl4pPr marL="1600200" indent="-228600">
              <a:spcBef>
                <a:spcPct val="20000"/>
              </a:spcBef>
              <a:buClr>
                <a:srgbClr val="7F7F7F"/>
              </a:buClr>
              <a:buFont typeface="Arial" panose="020B0604020202020204" pitchFamily="34" charset="0"/>
              <a:buChar char="•"/>
              <a:defRPr sz="1200">
                <a:solidFill>
                  <a:srgbClr val="595959"/>
                </a:solidFill>
                <a:latin typeface="Interstate Light" pitchFamily="50" charset="0"/>
                <a:ea typeface="Verdana" panose="020B0604030504040204" pitchFamily="34" charset="0"/>
                <a:cs typeface="Verdana" panose="020B0604030504040204" pitchFamily="34" charset="0"/>
              </a:defRPr>
            </a:lvl4pPr>
            <a:lvl5pPr marL="2057400" indent="-228600">
              <a:spcBef>
                <a:spcPct val="20000"/>
              </a:spcBef>
              <a:buClr>
                <a:srgbClr val="7F7F7F"/>
              </a:buClr>
              <a:buFont typeface="Arial" panose="020B0604020202020204" pitchFamily="34" charset="0"/>
              <a:buChar char="•"/>
              <a:defRPr sz="1200">
                <a:solidFill>
                  <a:srgbClr val="595959"/>
                </a:solidFill>
                <a:latin typeface="Interstate Light" pitchFamily="50"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Clr>
                <a:srgbClr val="7F7F7F"/>
              </a:buClr>
              <a:buFont typeface="Arial" panose="020B0604020202020204" pitchFamily="34" charset="0"/>
              <a:buChar char="•"/>
              <a:defRPr sz="1200">
                <a:solidFill>
                  <a:srgbClr val="595959"/>
                </a:solidFill>
                <a:latin typeface="Interstate Light" pitchFamily="50"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Clr>
                <a:srgbClr val="7F7F7F"/>
              </a:buClr>
              <a:buFont typeface="Arial" panose="020B0604020202020204" pitchFamily="34" charset="0"/>
              <a:buChar char="•"/>
              <a:defRPr sz="1200">
                <a:solidFill>
                  <a:srgbClr val="595959"/>
                </a:solidFill>
                <a:latin typeface="Interstate Light" pitchFamily="50"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Clr>
                <a:srgbClr val="7F7F7F"/>
              </a:buClr>
              <a:buFont typeface="Arial" panose="020B0604020202020204" pitchFamily="34" charset="0"/>
              <a:buChar char="•"/>
              <a:defRPr sz="1200">
                <a:solidFill>
                  <a:srgbClr val="595959"/>
                </a:solidFill>
                <a:latin typeface="Interstate Light" pitchFamily="50"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Clr>
                <a:srgbClr val="7F7F7F"/>
              </a:buClr>
              <a:buFont typeface="Arial" panose="020B0604020202020204" pitchFamily="34" charset="0"/>
              <a:buChar char="•"/>
              <a:defRPr sz="1200">
                <a:solidFill>
                  <a:srgbClr val="595959"/>
                </a:solidFill>
                <a:latin typeface="Interstate Light" pitchFamily="50" charset="0"/>
                <a:ea typeface="Verdana" panose="020B0604030504040204" pitchFamily="34" charset="0"/>
                <a:cs typeface="Verdana" panose="020B0604030504040204" pitchFamily="34" charset="0"/>
              </a:defRPr>
            </a:lvl9pPr>
          </a:lstStyle>
          <a:p>
            <a:pPr eaLnBrk="1" hangingPunct="1">
              <a:spcBef>
                <a:spcPct val="0"/>
              </a:spcBef>
              <a:buClrTx/>
              <a:buFontTx/>
              <a:buNone/>
            </a:pPr>
            <a:r>
              <a:rPr lang="de-DE" altLang="de-DE" sz="1800">
                <a:latin typeface="Calibri" panose="020F0502020204030204" pitchFamily="34" charset="0"/>
                <a:cs typeface="Arial" panose="020B0604020202020204" pitchFamily="34" charset="0"/>
              </a:rPr>
              <a:t>Doubs trout</a:t>
            </a:r>
            <a:endParaRPr lang="de-CH" altLang="de-DE" sz="1800">
              <a:latin typeface="Calibri" panose="020F0502020204030204" pitchFamily="34" charset="0"/>
              <a:cs typeface="Arial" panose="020B0604020202020204" pitchFamily="34" charset="0"/>
            </a:endParaRPr>
          </a:p>
        </p:txBody>
      </p:sp>
      <p:pic>
        <p:nvPicPr>
          <p:cNvPr id="13326" name="Grafik 13">
            <a:extLst>
              <a:ext uri="{FF2B5EF4-FFF2-40B4-BE49-F238E27FC236}">
                <a16:creationId xmlns:a16="http://schemas.microsoft.com/office/drawing/2014/main" id="{8E3ECA71-D222-41E4-A80A-331C9F33238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24075" y="6067425"/>
            <a:ext cx="86360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a:extLst>
              <a:ext uri="{FF2B5EF4-FFF2-40B4-BE49-F238E27FC236}">
                <a16:creationId xmlns:a16="http://schemas.microsoft.com/office/drawing/2014/main" id="{3F84BADF-4AC8-4D4D-B236-C8EA343B7EA5}"/>
              </a:ext>
            </a:extLst>
          </p:cNvPr>
          <p:cNvSpPr>
            <a:spLocks noGrp="1"/>
          </p:cNvSpPr>
          <p:nvPr>
            <p:ph type="title"/>
          </p:nvPr>
        </p:nvSpPr>
        <p:spPr/>
        <p:txBody>
          <a:bodyPr/>
          <a:lstStyle/>
          <a:p>
            <a:r>
              <a:rPr lang="de-DE" altLang="de-DE" b="1">
                <a:latin typeface="Arial" panose="020B0604020202020204" pitchFamily="34" charset="0"/>
                <a:cs typeface="Arial" panose="020B0604020202020204" pitchFamily="34" charset="0"/>
              </a:rPr>
              <a:t>Many issues</a:t>
            </a:r>
            <a:endParaRPr lang="de-CH" altLang="de-DE" b="1">
              <a:latin typeface="Arial" panose="020B0604020202020204" pitchFamily="34" charset="0"/>
              <a:cs typeface="Arial" panose="020B0604020202020204" pitchFamily="34" charset="0"/>
            </a:endParaRPr>
          </a:p>
        </p:txBody>
      </p:sp>
      <p:sp>
        <p:nvSpPr>
          <p:cNvPr id="15363" name="Inhaltsplatzhalter 2">
            <a:extLst>
              <a:ext uri="{FF2B5EF4-FFF2-40B4-BE49-F238E27FC236}">
                <a16:creationId xmlns:a16="http://schemas.microsoft.com/office/drawing/2014/main" id="{8B1A6775-7F99-4BF7-9819-51146636DEAB}"/>
              </a:ext>
            </a:extLst>
          </p:cNvPr>
          <p:cNvSpPr>
            <a:spLocks noGrp="1"/>
          </p:cNvSpPr>
          <p:nvPr>
            <p:ph idx="1"/>
          </p:nvPr>
        </p:nvSpPr>
        <p:spPr>
          <a:xfrm>
            <a:off x="457200" y="1341438"/>
            <a:ext cx="8229600" cy="4535487"/>
          </a:xfrm>
        </p:spPr>
        <p:txBody>
          <a:bodyPr/>
          <a:lstStyle/>
          <a:p>
            <a:pPr>
              <a:buFont typeface="Wingdings" panose="05000000000000000000" pitchFamily="2" charset="2"/>
              <a:buChar char="§"/>
            </a:pPr>
            <a:r>
              <a:rPr lang="en-US" altLang="de-DE" sz="2400">
                <a:latin typeface="Arial" panose="020B0604020202020204" pitchFamily="34" charset="0"/>
                <a:cs typeface="Arial" panose="020B0604020202020204" pitchFamily="34" charset="0"/>
              </a:rPr>
              <a:t>Hydropower </a:t>
            </a:r>
            <a:br>
              <a:rPr lang="en-US" altLang="de-DE" sz="2400">
                <a:latin typeface="Arial" panose="020B0604020202020204" pitchFamily="34" charset="0"/>
                <a:cs typeface="Arial" panose="020B0604020202020204" pitchFamily="34" charset="0"/>
              </a:rPr>
            </a:br>
            <a:r>
              <a:rPr lang="en-US" altLang="de-DE" sz="2400">
                <a:latin typeface="Arial" panose="020B0604020202020204" pitchFamily="34" charset="0"/>
                <a:cs typeface="Arial" panose="020B0604020202020204" pitchFamily="34" charset="0"/>
              </a:rPr>
              <a:t>surges </a:t>
            </a:r>
          </a:p>
          <a:p>
            <a:pPr>
              <a:buFont typeface="Wingdings" panose="05000000000000000000" pitchFamily="2" charset="2"/>
              <a:buChar char="§"/>
            </a:pPr>
            <a:r>
              <a:rPr lang="en-US" altLang="de-DE" sz="2400">
                <a:latin typeface="Arial" panose="020B0604020202020204" pitchFamily="34" charset="0"/>
                <a:cs typeface="Arial" panose="020B0604020202020204" pitchFamily="34" charset="0"/>
              </a:rPr>
              <a:t>Pollution</a:t>
            </a:r>
          </a:p>
          <a:p>
            <a:pPr>
              <a:buFont typeface="Wingdings" panose="05000000000000000000" pitchFamily="2" charset="2"/>
              <a:buChar char="§"/>
            </a:pPr>
            <a:r>
              <a:rPr lang="en-US" altLang="de-DE" sz="2400">
                <a:latin typeface="Arial" panose="020B0604020202020204" pitchFamily="34" charset="0"/>
                <a:cs typeface="Arial" panose="020B0604020202020204" pitchFamily="34" charset="0"/>
              </a:rPr>
              <a:t>Obstacles to </a:t>
            </a:r>
            <a:br>
              <a:rPr lang="en-US" altLang="de-DE" sz="2400">
                <a:latin typeface="Arial" panose="020B0604020202020204" pitchFamily="34" charset="0"/>
                <a:cs typeface="Arial" panose="020B0604020202020204" pitchFamily="34" charset="0"/>
              </a:rPr>
            </a:br>
            <a:r>
              <a:rPr lang="en-US" altLang="de-DE" sz="2400">
                <a:latin typeface="Arial" panose="020B0604020202020204" pitchFamily="34" charset="0"/>
                <a:cs typeface="Arial" panose="020B0604020202020204" pitchFamily="34" charset="0"/>
              </a:rPr>
              <a:t>connectivity</a:t>
            </a:r>
          </a:p>
          <a:p>
            <a:pPr>
              <a:buFont typeface="Wingdings" panose="05000000000000000000" pitchFamily="2" charset="2"/>
              <a:buChar char="§"/>
            </a:pPr>
            <a:endParaRPr lang="en-US" altLang="de-DE" sz="2400">
              <a:latin typeface="Arial" panose="020B0604020202020204" pitchFamily="34" charset="0"/>
              <a:cs typeface="Arial" panose="020B0604020202020204" pitchFamily="34" charset="0"/>
            </a:endParaRPr>
          </a:p>
          <a:p>
            <a:pPr>
              <a:buFont typeface="Wingdings" panose="05000000000000000000" pitchFamily="2" charset="2"/>
              <a:buChar char="§"/>
            </a:pPr>
            <a:endParaRPr lang="en-US" altLang="de-DE" sz="2400">
              <a:latin typeface="Arial" panose="020B0604020202020204" pitchFamily="34" charset="0"/>
              <a:cs typeface="Arial" panose="020B0604020202020204" pitchFamily="34" charset="0"/>
            </a:endParaRPr>
          </a:p>
          <a:p>
            <a:pPr>
              <a:buFont typeface="Wingdings" panose="05000000000000000000" pitchFamily="2" charset="2"/>
              <a:buChar char="§"/>
            </a:pPr>
            <a:endParaRPr lang="en-US" altLang="de-DE" sz="2400">
              <a:latin typeface="Arial" panose="020B0604020202020204" pitchFamily="34" charset="0"/>
              <a:cs typeface="Arial" panose="020B0604020202020204" pitchFamily="34" charset="0"/>
            </a:endParaRPr>
          </a:p>
        </p:txBody>
      </p:sp>
      <p:pic>
        <p:nvPicPr>
          <p:cNvPr id="15364" name="Picture 2">
            <a:extLst>
              <a:ext uri="{FF2B5EF4-FFF2-40B4-BE49-F238E27FC236}">
                <a16:creationId xmlns:a16="http://schemas.microsoft.com/office/drawing/2014/main" id="{028F43BF-EEE0-424A-8A41-499669F215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389"/>
          <a:stretch>
            <a:fillRect/>
          </a:stretch>
        </p:blipFill>
        <p:spPr bwMode="auto">
          <a:xfrm>
            <a:off x="0" y="6067425"/>
            <a:ext cx="2124075"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8">
            <a:extLst>
              <a:ext uri="{FF2B5EF4-FFF2-40B4-BE49-F238E27FC236}">
                <a16:creationId xmlns:a16="http://schemas.microsoft.com/office/drawing/2014/main" id="{81F902D3-5BA4-4699-98E6-F0CA462384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2263" y="1103313"/>
            <a:ext cx="2752725" cy="206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8" name="Picture 10">
            <a:extLst>
              <a:ext uri="{FF2B5EF4-FFF2-40B4-BE49-F238E27FC236}">
                <a16:creationId xmlns:a16="http://schemas.microsoft.com/office/drawing/2014/main" id="{FCD6244F-77DD-45C5-A69D-67F7960971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0825" y="3403600"/>
            <a:ext cx="2913063" cy="218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9" name="Picture 11">
            <a:extLst>
              <a:ext uri="{FF2B5EF4-FFF2-40B4-BE49-F238E27FC236}">
                <a16:creationId xmlns:a16="http://schemas.microsoft.com/office/drawing/2014/main" id="{0B8DED49-B125-4458-A8CC-01CC27AEB7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0" y="1196975"/>
            <a:ext cx="2630488"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8" name="Grafik 1">
            <a:extLst>
              <a:ext uri="{FF2B5EF4-FFF2-40B4-BE49-F238E27FC236}">
                <a16:creationId xmlns:a16="http://schemas.microsoft.com/office/drawing/2014/main" id="{B288F533-9A90-4220-AC93-37AC787FC4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213" y="3419475"/>
            <a:ext cx="3638550"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Grafik 9">
            <a:extLst>
              <a:ext uri="{FF2B5EF4-FFF2-40B4-BE49-F238E27FC236}">
                <a16:creationId xmlns:a16="http://schemas.microsoft.com/office/drawing/2014/main" id="{DFDA6FD9-11E0-4838-A2F9-5AD9A63107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24075" y="6067425"/>
            <a:ext cx="86360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717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a:extLst>
              <a:ext uri="{FF2B5EF4-FFF2-40B4-BE49-F238E27FC236}">
                <a16:creationId xmlns:a16="http://schemas.microsoft.com/office/drawing/2014/main" id="{1888F5E1-8027-43DA-BAB1-C32FE792CA6A}"/>
              </a:ext>
            </a:extLst>
          </p:cNvPr>
          <p:cNvSpPr>
            <a:spLocks noGrp="1"/>
          </p:cNvSpPr>
          <p:nvPr>
            <p:ph type="title"/>
          </p:nvPr>
        </p:nvSpPr>
        <p:spPr/>
        <p:txBody>
          <a:bodyPr/>
          <a:lstStyle/>
          <a:p>
            <a:r>
              <a:rPr lang="de-DE" altLang="de-DE" b="1">
                <a:latin typeface="Arial" panose="020B0604020202020204" pitchFamily="34" charset="0"/>
                <a:cs typeface="Arial" panose="020B0604020202020204" pitchFamily="34" charset="0"/>
              </a:rPr>
              <a:t>Short history of case file</a:t>
            </a:r>
            <a:endParaRPr lang="de-CH" altLang="de-DE" b="1">
              <a:latin typeface="Arial" panose="020B0604020202020204" pitchFamily="34" charset="0"/>
              <a:cs typeface="Arial" panose="020B0604020202020204" pitchFamily="34" charset="0"/>
            </a:endParaRPr>
          </a:p>
        </p:txBody>
      </p:sp>
      <p:sp>
        <p:nvSpPr>
          <p:cNvPr id="17411" name="Inhaltsplatzhalter 2">
            <a:extLst>
              <a:ext uri="{FF2B5EF4-FFF2-40B4-BE49-F238E27FC236}">
                <a16:creationId xmlns:a16="http://schemas.microsoft.com/office/drawing/2014/main" id="{081A61DE-D947-45CA-80CB-0803856238C8}"/>
              </a:ext>
            </a:extLst>
          </p:cNvPr>
          <p:cNvSpPr>
            <a:spLocks noGrp="1"/>
          </p:cNvSpPr>
          <p:nvPr>
            <p:ph idx="1"/>
          </p:nvPr>
        </p:nvSpPr>
        <p:spPr>
          <a:xfrm>
            <a:off x="457200" y="1341438"/>
            <a:ext cx="8229600" cy="4535487"/>
          </a:xfrm>
        </p:spPr>
        <p:txBody>
          <a:bodyPr/>
          <a:lstStyle/>
          <a:p>
            <a:pPr>
              <a:buFont typeface="Wingdings" panose="05000000000000000000" pitchFamily="2" charset="2"/>
              <a:buChar char="§"/>
            </a:pPr>
            <a:r>
              <a:rPr lang="en-US" altLang="de-DE" sz="2400">
                <a:latin typeface="Arial" panose="020B0604020202020204" pitchFamily="34" charset="0"/>
                <a:cs typeface="Arial" panose="020B0604020202020204" pitchFamily="34" charset="0"/>
              </a:rPr>
              <a:t>Bad situation of Apron and River </a:t>
            </a:r>
            <a:br>
              <a:rPr lang="en-US" altLang="de-DE" sz="2400">
                <a:latin typeface="Arial" panose="020B0604020202020204" pitchFamily="34" charset="0"/>
                <a:cs typeface="Arial" panose="020B0604020202020204" pitchFamily="34" charset="0"/>
              </a:rPr>
            </a:br>
            <a:r>
              <a:rPr lang="en-US" altLang="de-DE" sz="2400">
                <a:latin typeface="Arial" panose="020B0604020202020204" pitchFamily="34" charset="0"/>
                <a:cs typeface="Arial" panose="020B0604020202020204" pitchFamily="34" charset="0"/>
              </a:rPr>
              <a:t>for many years</a:t>
            </a:r>
          </a:p>
          <a:p>
            <a:pPr>
              <a:buFont typeface="Wingdings" panose="05000000000000000000" pitchFamily="2" charset="2"/>
              <a:buChar char="§"/>
            </a:pPr>
            <a:r>
              <a:rPr lang="en-US" altLang="de-DE" sz="2400">
                <a:latin typeface="Arial" panose="020B0604020202020204" pitchFamily="34" charset="0"/>
                <a:cs typeface="Arial" panose="020B0604020202020204" pitchFamily="34" charset="0"/>
              </a:rPr>
              <a:t>New HPP water regime had </a:t>
            </a:r>
            <a:br>
              <a:rPr lang="en-US" altLang="de-DE" sz="2400">
                <a:latin typeface="Arial" panose="020B0604020202020204" pitchFamily="34" charset="0"/>
                <a:cs typeface="Arial" panose="020B0604020202020204" pitchFamily="34" charset="0"/>
              </a:rPr>
            </a:br>
            <a:r>
              <a:rPr lang="en-US" altLang="de-DE" sz="2400">
                <a:latin typeface="Arial" panose="020B0604020202020204" pitchFamily="34" charset="0"/>
                <a:cs typeface="Arial" panose="020B0604020202020204" pitchFamily="34" charset="0"/>
              </a:rPr>
              <a:t>worsened situation</a:t>
            </a:r>
          </a:p>
          <a:p>
            <a:pPr>
              <a:buFont typeface="Wingdings" panose="05000000000000000000" pitchFamily="2" charset="2"/>
              <a:buChar char="§"/>
            </a:pPr>
            <a:r>
              <a:rPr lang="en-US" altLang="de-DE" sz="2400">
                <a:latin typeface="Arial" panose="020B0604020202020204" pitchFamily="34" charset="0"/>
                <a:cs typeface="Arial" panose="020B0604020202020204" pitchFamily="34" charset="0"/>
              </a:rPr>
              <a:t>Local and national protests </a:t>
            </a:r>
            <a:br>
              <a:rPr lang="en-US" altLang="de-DE" sz="2400">
                <a:latin typeface="Arial" panose="020B0604020202020204" pitchFamily="34" charset="0"/>
                <a:cs typeface="Arial" panose="020B0604020202020204" pitchFamily="34" charset="0"/>
              </a:rPr>
            </a:br>
            <a:r>
              <a:rPr lang="en-US" altLang="de-DE" sz="2400">
                <a:latin typeface="Arial" panose="020B0604020202020204" pitchFamily="34" charset="0"/>
                <a:cs typeface="Arial" panose="020B0604020202020204" pitchFamily="34" charset="0"/>
              </a:rPr>
              <a:t>did not trigger necessary actions</a:t>
            </a:r>
          </a:p>
          <a:p>
            <a:pPr>
              <a:buFont typeface="Wingdings" panose="05000000000000000000" pitchFamily="2" charset="2"/>
              <a:buChar char="§"/>
            </a:pPr>
            <a:r>
              <a:rPr lang="en-US" altLang="de-DE" sz="2800" b="1">
                <a:latin typeface="Arial" panose="020B0604020202020204" pitchFamily="34" charset="0"/>
                <a:cs typeface="Arial" panose="020B0604020202020204" pitchFamily="34" charset="0"/>
                <a:sym typeface="Wingdings" panose="05000000000000000000" pitchFamily="2" charset="2"/>
              </a:rPr>
              <a:t></a:t>
            </a:r>
            <a:r>
              <a:rPr lang="en-US" altLang="de-DE" sz="2400" b="1">
                <a:latin typeface="Arial" panose="020B0604020202020204" pitchFamily="34" charset="0"/>
                <a:cs typeface="Arial" panose="020B0604020202020204" pitchFamily="34" charset="0"/>
              </a:rPr>
              <a:t>Pro Natura, FSP, WWF file complaint </a:t>
            </a:r>
            <a:br>
              <a:rPr lang="en-US" altLang="de-DE" sz="2400" b="1">
                <a:latin typeface="Arial" panose="020B0604020202020204" pitchFamily="34" charset="0"/>
                <a:cs typeface="Arial" panose="020B0604020202020204" pitchFamily="34" charset="0"/>
              </a:rPr>
            </a:br>
            <a:r>
              <a:rPr lang="en-US" altLang="de-DE" sz="2400" b="1">
                <a:latin typeface="Arial" panose="020B0604020202020204" pitchFamily="34" charset="0"/>
                <a:cs typeface="Arial" panose="020B0604020202020204" pitchFamily="34" charset="0"/>
              </a:rPr>
              <a:t>(T-PVS/Files(2011)21)</a:t>
            </a:r>
          </a:p>
          <a:p>
            <a:pPr>
              <a:buFont typeface="Wingdings" panose="05000000000000000000" pitchFamily="2" charset="2"/>
              <a:buChar char="§"/>
            </a:pPr>
            <a:r>
              <a:rPr lang="en-US" altLang="de-DE" sz="2400" b="1">
                <a:latin typeface="Arial" panose="020B0604020202020204" pitchFamily="34" charset="0"/>
                <a:cs typeface="Arial" panose="020B0604020202020204" pitchFamily="34" charset="0"/>
              </a:rPr>
              <a:t>June 2013: on the spot appraisal</a:t>
            </a:r>
          </a:p>
          <a:p>
            <a:pPr>
              <a:buFont typeface="Wingdings" panose="05000000000000000000" pitchFamily="2" charset="2"/>
              <a:buChar char="§"/>
            </a:pPr>
            <a:r>
              <a:rPr lang="en-US" altLang="de-DE" sz="2400" b="1">
                <a:latin typeface="Arial" panose="020B0604020202020204" pitchFamily="34" charset="0"/>
                <a:cs typeface="Arial" panose="020B0604020202020204" pitchFamily="34" charset="0"/>
              </a:rPr>
              <a:t>December 2013: SC adopts recommendation N° 169</a:t>
            </a:r>
          </a:p>
          <a:p>
            <a:pPr>
              <a:buFont typeface="Wingdings" panose="05000000000000000000" pitchFamily="2" charset="2"/>
              <a:buChar char="§"/>
            </a:pPr>
            <a:r>
              <a:rPr lang="en-US" altLang="de-DE" sz="2400" b="1">
                <a:latin typeface="Arial" panose="020B0604020202020204" pitchFamily="34" charset="0"/>
                <a:cs typeface="Arial" panose="020B0604020202020204" pitchFamily="34" charset="0"/>
              </a:rPr>
              <a:t>2015: National Action plan in favour of the Doubs</a:t>
            </a:r>
            <a:endParaRPr lang="de-CH" altLang="de-DE" sz="2400" b="1"/>
          </a:p>
          <a:p>
            <a:pPr>
              <a:buFont typeface="Arial" panose="020B0604020202020204" pitchFamily="34" charset="0"/>
              <a:buNone/>
            </a:pPr>
            <a:endParaRPr lang="de-CH" altLang="de-DE" sz="2800"/>
          </a:p>
        </p:txBody>
      </p:sp>
      <p:pic>
        <p:nvPicPr>
          <p:cNvPr id="17412" name="Picture 2">
            <a:extLst>
              <a:ext uri="{FF2B5EF4-FFF2-40B4-BE49-F238E27FC236}">
                <a16:creationId xmlns:a16="http://schemas.microsoft.com/office/drawing/2014/main" id="{3885DC83-199B-4E83-9F91-446902E050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389"/>
          <a:stretch>
            <a:fillRect/>
          </a:stretch>
        </p:blipFill>
        <p:spPr bwMode="auto">
          <a:xfrm>
            <a:off x="0" y="6067425"/>
            <a:ext cx="2124075"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a:extLst>
              <a:ext uri="{FF2B5EF4-FFF2-40B4-BE49-F238E27FC236}">
                <a16:creationId xmlns:a16="http://schemas.microsoft.com/office/drawing/2014/main" id="{6B060EE6-1C70-403D-8819-34F13FEADE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1700213"/>
            <a:ext cx="3529013" cy="197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4" name="Grafik 5">
            <a:extLst>
              <a:ext uri="{FF2B5EF4-FFF2-40B4-BE49-F238E27FC236}">
                <a16:creationId xmlns:a16="http://schemas.microsoft.com/office/drawing/2014/main" id="{FCAB70F1-6799-4711-B5F1-F0B5181373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4075" y="6067425"/>
            <a:ext cx="86360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1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el 1">
            <a:extLst>
              <a:ext uri="{FF2B5EF4-FFF2-40B4-BE49-F238E27FC236}">
                <a16:creationId xmlns:a16="http://schemas.microsoft.com/office/drawing/2014/main" id="{C8BFE2A1-F05B-4BC4-A112-F8DAEEFB0474}"/>
              </a:ext>
            </a:extLst>
          </p:cNvPr>
          <p:cNvSpPr>
            <a:spLocks noGrp="1"/>
          </p:cNvSpPr>
          <p:nvPr>
            <p:ph type="title"/>
          </p:nvPr>
        </p:nvSpPr>
        <p:spPr/>
        <p:txBody>
          <a:bodyPr/>
          <a:lstStyle/>
          <a:p>
            <a:r>
              <a:rPr lang="de-DE" altLang="de-DE" b="1">
                <a:latin typeface="Arial" panose="020B0604020202020204" pitchFamily="34" charset="0"/>
                <a:cs typeface="Arial" panose="020B0604020202020204" pitchFamily="34" charset="0"/>
              </a:rPr>
              <a:t>Status of activities on implementation</a:t>
            </a:r>
            <a:endParaRPr lang="de-CH" altLang="de-DE" b="1">
              <a:latin typeface="Arial" panose="020B0604020202020204" pitchFamily="34" charset="0"/>
              <a:cs typeface="Arial" panose="020B0604020202020204" pitchFamily="34" charset="0"/>
            </a:endParaRPr>
          </a:p>
        </p:txBody>
      </p:sp>
      <p:sp>
        <p:nvSpPr>
          <p:cNvPr id="8195" name="Inhaltsplatzhalter 2">
            <a:extLst>
              <a:ext uri="{FF2B5EF4-FFF2-40B4-BE49-F238E27FC236}">
                <a16:creationId xmlns:a16="http://schemas.microsoft.com/office/drawing/2014/main" id="{C93724D4-86FF-4A0A-B030-CC7AD4B350C3}"/>
              </a:ext>
            </a:extLst>
          </p:cNvPr>
          <p:cNvSpPr>
            <a:spLocks noGrp="1"/>
          </p:cNvSpPr>
          <p:nvPr>
            <p:ph idx="1"/>
          </p:nvPr>
        </p:nvSpPr>
        <p:spPr>
          <a:xfrm>
            <a:off x="457200" y="1341438"/>
            <a:ext cx="8229600" cy="4535487"/>
          </a:xfrm>
        </p:spPr>
        <p:txBody>
          <a:bodyPr/>
          <a:lstStyle/>
          <a:p>
            <a:pPr>
              <a:buFont typeface="Wingdings" panose="05000000000000000000" pitchFamily="2" charset="2"/>
              <a:buChar char="§"/>
              <a:defRPr/>
            </a:pPr>
            <a:r>
              <a:rPr lang="en-US" altLang="de-DE" sz="2400" dirty="0">
                <a:latin typeface="Arial" panose="020B0604020202020204" pitchFamily="34" charset="0"/>
                <a:cs typeface="Arial" panose="020B0604020202020204" pitchFamily="34" charset="0"/>
              </a:rPr>
              <a:t> Swiss government / FOEN / Cantons active within existing resources – thank you!</a:t>
            </a:r>
          </a:p>
          <a:p>
            <a:pPr>
              <a:buFont typeface="Wingdings" panose="05000000000000000000" pitchFamily="2" charset="2"/>
              <a:buChar char="§"/>
              <a:defRPr/>
            </a:pPr>
            <a:r>
              <a:rPr lang="en-US" altLang="de-DE" sz="2400" dirty="0">
                <a:latin typeface="Arial" panose="020B0604020202020204" pitchFamily="34" charset="0"/>
                <a:cs typeface="Arial" panose="020B0604020202020204" pitchFamily="34" charset="0"/>
              </a:rPr>
              <a:t> Swiss Gov’t Report deals with every point of the recommendation </a:t>
            </a:r>
            <a:r>
              <a:rPr lang="en-US" altLang="de-DE" sz="2400" dirty="0">
                <a:latin typeface="Arial" panose="020B0604020202020204" pitchFamily="34" charset="0"/>
                <a:cs typeface="Arial" panose="020B0604020202020204" pitchFamily="34" charset="0"/>
                <a:sym typeface="Wingdings" panose="05000000000000000000" pitchFamily="2" charset="2"/>
              </a:rPr>
              <a:t></a:t>
            </a:r>
            <a:endParaRPr lang="en-US" altLang="de-DE" sz="2400" dirty="0">
              <a:latin typeface="Arial" panose="020B0604020202020204" pitchFamily="34" charset="0"/>
              <a:cs typeface="Arial" panose="020B0604020202020204" pitchFamily="34" charset="0"/>
            </a:endParaRPr>
          </a:p>
          <a:p>
            <a:pPr>
              <a:buFont typeface="Wingdings" panose="05000000000000000000" pitchFamily="2" charset="2"/>
              <a:buChar char="§"/>
              <a:defRPr/>
            </a:pPr>
            <a:r>
              <a:rPr lang="en-US" altLang="de-DE" sz="2400" dirty="0">
                <a:latin typeface="Arial" panose="020B0604020202020204" pitchFamily="34" charset="0"/>
                <a:cs typeface="Arial" panose="020B0604020202020204" pitchFamily="34" charset="0"/>
              </a:rPr>
              <a:t> Knowledge has been improved (e.g. genetic identity)</a:t>
            </a:r>
          </a:p>
          <a:p>
            <a:pPr>
              <a:buFont typeface="Wingdings" panose="05000000000000000000" pitchFamily="2" charset="2"/>
              <a:buChar char="§"/>
              <a:defRPr/>
            </a:pPr>
            <a:r>
              <a:rPr lang="en-US" altLang="de-DE" sz="2400" dirty="0">
                <a:latin typeface="Arial" panose="020B0604020202020204" pitchFamily="34" charset="0"/>
                <a:cs typeface="Arial" panose="020B0604020202020204" pitchFamily="34" charset="0"/>
              </a:rPr>
              <a:t> Action Plan (PND) </a:t>
            </a:r>
            <a:r>
              <a:rPr lang="en-US" altLang="de-DE" sz="2400" dirty="0">
                <a:solidFill>
                  <a:srgbClr val="00B050"/>
                </a:solidFill>
                <a:latin typeface="Arial" panose="020B0604020202020204" pitchFamily="34" charset="0"/>
                <a:cs typeface="Arial" panose="020B0604020202020204" pitchFamily="34" charset="0"/>
              </a:rPr>
              <a:t>is now being implemented. </a:t>
            </a:r>
          </a:p>
          <a:p>
            <a:pPr lvl="2">
              <a:buFont typeface="Wingdings" pitchFamily="2" charset="2"/>
              <a:buChar char="à"/>
              <a:defRPr/>
            </a:pPr>
            <a:r>
              <a:rPr lang="en-US" altLang="de-DE" sz="2000" dirty="0">
                <a:latin typeface="Arial" panose="020B0604020202020204" pitchFamily="34" charset="0"/>
                <a:cs typeface="Arial" panose="020B0604020202020204" pitchFamily="34" charset="0"/>
              </a:rPr>
              <a:t>Follow-up group with stakeholders </a:t>
            </a:r>
            <a:r>
              <a:rPr lang="en-US" altLang="de-DE" sz="2000" dirty="0">
                <a:solidFill>
                  <a:srgbClr val="00B050"/>
                </a:solidFill>
                <a:latin typeface="Arial" panose="020B0604020202020204" pitchFamily="34" charset="0"/>
                <a:cs typeface="Arial" panose="020B0604020202020204" pitchFamily="34" charset="0"/>
              </a:rPr>
              <a:t>meets annually</a:t>
            </a:r>
            <a:endParaRPr lang="en-US" altLang="de-DE" sz="2000" dirty="0">
              <a:latin typeface="Arial" panose="020B0604020202020204" pitchFamily="34" charset="0"/>
              <a:cs typeface="Arial" panose="020B0604020202020204" pitchFamily="34" charset="0"/>
            </a:endParaRPr>
          </a:p>
          <a:p>
            <a:pPr lvl="2">
              <a:buFont typeface="Wingdings" pitchFamily="2" charset="2"/>
              <a:buChar char="à"/>
              <a:defRPr/>
            </a:pPr>
            <a:r>
              <a:rPr lang="en-US" altLang="de-DE" sz="2000" dirty="0">
                <a:latin typeface="Arial" panose="020B0604020202020204" pitchFamily="34" charset="0"/>
                <a:cs typeface="Arial" panose="020B0604020202020204" pitchFamily="34" charset="0"/>
              </a:rPr>
              <a:t>Catalogue of measures on almost all recommendations</a:t>
            </a:r>
          </a:p>
          <a:p>
            <a:pPr lvl="2">
              <a:buFont typeface="Wingdings" pitchFamily="2" charset="2"/>
              <a:buChar char="à"/>
              <a:defRPr/>
            </a:pPr>
            <a:r>
              <a:rPr lang="en-US" altLang="de-DE" sz="2000" dirty="0">
                <a:latin typeface="Arial" panose="020B0604020202020204" pitchFamily="34" charset="0"/>
                <a:cs typeface="Arial" panose="020B0604020202020204" pitchFamily="34" charset="0"/>
              </a:rPr>
              <a:t>Still </a:t>
            </a:r>
            <a:r>
              <a:rPr lang="en-US" altLang="de-DE" sz="2000" dirty="0">
                <a:solidFill>
                  <a:srgbClr val="00B050"/>
                </a:solidFill>
                <a:latin typeface="Arial" panose="020B0604020202020204" pitchFamily="34" charset="0"/>
                <a:cs typeface="Arial" panose="020B0604020202020204" pitchFamily="34" charset="0"/>
              </a:rPr>
              <a:t>gaps</a:t>
            </a:r>
            <a:r>
              <a:rPr lang="en-US" altLang="de-DE" sz="2000" dirty="0">
                <a:latin typeface="Arial" panose="020B0604020202020204" pitchFamily="34" charset="0"/>
                <a:cs typeface="Arial" panose="020B0604020202020204" pitchFamily="34" charset="0"/>
              </a:rPr>
              <a:t>, </a:t>
            </a:r>
            <a:r>
              <a:rPr lang="en-US" altLang="de-DE" sz="2000" dirty="0" err="1">
                <a:latin typeface="Arial" panose="020B0604020202020204" pitchFamily="34" charset="0"/>
                <a:cs typeface="Arial" panose="020B0604020202020204" pitchFamily="34" charset="0"/>
              </a:rPr>
              <a:t>e..g</a:t>
            </a:r>
            <a:r>
              <a:rPr lang="en-US" altLang="de-DE" sz="2000" dirty="0">
                <a:latin typeface="Arial" panose="020B0604020202020204" pitchFamily="34" charset="0"/>
                <a:cs typeface="Arial" panose="020B0604020202020204" pitchFamily="34" charset="0"/>
              </a:rPr>
              <a:t> concerning agriculture and pollution</a:t>
            </a:r>
            <a:br>
              <a:rPr lang="en-US" altLang="de-DE" sz="2000" dirty="0">
                <a:latin typeface="Arial" panose="020B0604020202020204" pitchFamily="34" charset="0"/>
                <a:cs typeface="Arial" panose="020B0604020202020204" pitchFamily="34" charset="0"/>
              </a:rPr>
            </a:br>
            <a:endParaRPr lang="en-US" altLang="de-DE" sz="2000" dirty="0">
              <a:latin typeface="Arial" panose="020B0604020202020204" pitchFamily="34" charset="0"/>
              <a:cs typeface="Arial" panose="020B0604020202020204" pitchFamily="34" charset="0"/>
            </a:endParaRPr>
          </a:p>
          <a:p>
            <a:pPr marL="0" indent="0">
              <a:buFont typeface="Arial" charset="0"/>
              <a:buNone/>
              <a:defRPr/>
            </a:pPr>
            <a:r>
              <a:rPr lang="en-US" altLang="de-DE" sz="2400" b="1" dirty="0">
                <a:latin typeface="Arial" panose="020B0604020202020204" pitchFamily="34" charset="0"/>
                <a:cs typeface="Arial" panose="020B0604020202020204" pitchFamily="34" charset="0"/>
              </a:rPr>
              <a:t>BUT: Still little effects on the ground - except floods !!!</a:t>
            </a:r>
          </a:p>
          <a:p>
            <a:pPr marL="0" indent="0">
              <a:buFont typeface="Arial" charset="0"/>
              <a:buNone/>
              <a:defRPr/>
            </a:pPr>
            <a:endParaRPr lang="de-CH" altLang="de-DE" sz="2800" dirty="0"/>
          </a:p>
          <a:p>
            <a:pPr marL="0" indent="0">
              <a:buFont typeface="Arial" charset="0"/>
              <a:buNone/>
              <a:defRPr/>
            </a:pPr>
            <a:endParaRPr lang="de-CH" altLang="de-DE" sz="2800" dirty="0"/>
          </a:p>
        </p:txBody>
      </p:sp>
      <p:pic>
        <p:nvPicPr>
          <p:cNvPr id="19460" name="Picture 2">
            <a:extLst>
              <a:ext uri="{FF2B5EF4-FFF2-40B4-BE49-F238E27FC236}">
                <a16:creationId xmlns:a16="http://schemas.microsoft.com/office/drawing/2014/main" id="{2328D4BD-9856-44F9-AF01-769446D395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389"/>
          <a:stretch>
            <a:fillRect/>
          </a:stretch>
        </p:blipFill>
        <p:spPr bwMode="auto">
          <a:xfrm>
            <a:off x="0" y="6067425"/>
            <a:ext cx="2124075"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Grafik 4">
            <a:extLst>
              <a:ext uri="{FF2B5EF4-FFF2-40B4-BE49-F238E27FC236}">
                <a16:creationId xmlns:a16="http://schemas.microsoft.com/office/drawing/2014/main" id="{B566BD16-962B-4274-9A9E-568DAADFE1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6067425"/>
            <a:ext cx="86360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el 1">
            <a:extLst>
              <a:ext uri="{FF2B5EF4-FFF2-40B4-BE49-F238E27FC236}">
                <a16:creationId xmlns:a16="http://schemas.microsoft.com/office/drawing/2014/main" id="{3B1E7AF1-5155-440D-83F6-D4C1F5D66B60}"/>
              </a:ext>
            </a:extLst>
          </p:cNvPr>
          <p:cNvSpPr>
            <a:spLocks noGrp="1"/>
          </p:cNvSpPr>
          <p:nvPr>
            <p:ph type="title"/>
          </p:nvPr>
        </p:nvSpPr>
        <p:spPr>
          <a:xfrm>
            <a:off x="457200" y="373063"/>
            <a:ext cx="8229600" cy="720725"/>
          </a:xfrm>
        </p:spPr>
        <p:txBody>
          <a:bodyPr/>
          <a:lstStyle/>
          <a:p>
            <a:r>
              <a:rPr lang="de-DE" altLang="de-DE" b="1">
                <a:latin typeface="Arial" panose="020B0604020202020204" pitchFamily="34" charset="0"/>
                <a:cs typeface="Arial" panose="020B0604020202020204" pitchFamily="34" charset="0"/>
              </a:rPr>
              <a:t>Main progress since 2018</a:t>
            </a:r>
            <a:endParaRPr lang="de-CH" altLang="de-DE" b="1">
              <a:latin typeface="Arial" panose="020B0604020202020204" pitchFamily="34" charset="0"/>
              <a:cs typeface="Arial" panose="020B0604020202020204" pitchFamily="34" charset="0"/>
            </a:endParaRPr>
          </a:p>
        </p:txBody>
      </p:sp>
      <p:sp>
        <p:nvSpPr>
          <p:cNvPr id="8195" name="Inhaltsplatzhalter 2">
            <a:extLst>
              <a:ext uri="{FF2B5EF4-FFF2-40B4-BE49-F238E27FC236}">
                <a16:creationId xmlns:a16="http://schemas.microsoft.com/office/drawing/2014/main" id="{025F96F8-4062-41D2-A8E2-09FF70F3206F}"/>
              </a:ext>
            </a:extLst>
          </p:cNvPr>
          <p:cNvSpPr>
            <a:spLocks noGrp="1"/>
          </p:cNvSpPr>
          <p:nvPr>
            <p:ph idx="1"/>
          </p:nvPr>
        </p:nvSpPr>
        <p:spPr>
          <a:xfrm>
            <a:off x="457200" y="1341438"/>
            <a:ext cx="8229600" cy="4535487"/>
          </a:xfrm>
        </p:spPr>
        <p:txBody>
          <a:bodyPr/>
          <a:lstStyle/>
          <a:p>
            <a:pPr>
              <a:buFont typeface="Wingdings" panose="05000000000000000000" pitchFamily="2" charset="2"/>
              <a:buChar char="§"/>
              <a:defRPr/>
            </a:pPr>
            <a:r>
              <a:rPr lang="en-US" altLang="de-DE" sz="2400" dirty="0">
                <a:latin typeface="Arial" panose="020B0604020202020204" pitchFamily="34" charset="0"/>
                <a:cs typeface="Arial" panose="020B0604020202020204" pitchFamily="34" charset="0"/>
              </a:rPr>
              <a:t>Fish bypass (</a:t>
            </a:r>
            <a:r>
              <a:rPr lang="en-US" altLang="de-DE" sz="2400" dirty="0" err="1">
                <a:latin typeface="Arial" panose="020B0604020202020204" pitchFamily="34" charset="0"/>
                <a:cs typeface="Arial" panose="020B0604020202020204" pitchFamily="34" charset="0"/>
              </a:rPr>
              <a:t>ruisseau</a:t>
            </a:r>
            <a:r>
              <a:rPr lang="en-US" altLang="de-DE" sz="2400" dirty="0">
                <a:latin typeface="Arial" panose="020B0604020202020204" pitchFamily="34" charset="0"/>
                <a:cs typeface="Arial" panose="020B0604020202020204" pitchFamily="34" charset="0"/>
              </a:rPr>
              <a:t> de </a:t>
            </a:r>
            <a:r>
              <a:rPr lang="en-US" altLang="de-DE" sz="2400" dirty="0" err="1">
                <a:latin typeface="Arial" panose="020B0604020202020204" pitchFamily="34" charset="0"/>
                <a:cs typeface="Arial" panose="020B0604020202020204" pitchFamily="34" charset="0"/>
              </a:rPr>
              <a:t>contournement</a:t>
            </a:r>
            <a:r>
              <a:rPr lang="en-US" altLang="de-DE" sz="2400" dirty="0">
                <a:latin typeface="Arial" panose="020B0604020202020204" pitchFamily="34" charset="0"/>
                <a:cs typeface="Arial" panose="020B0604020202020204" pitchFamily="34" charset="0"/>
              </a:rPr>
              <a:t>) in St </a:t>
            </a:r>
            <a:r>
              <a:rPr lang="en-US" altLang="de-DE" sz="2400" dirty="0" err="1">
                <a:latin typeface="Arial" panose="020B0604020202020204" pitchFamily="34" charset="0"/>
                <a:cs typeface="Arial" panose="020B0604020202020204" pitchFamily="34" charset="0"/>
              </a:rPr>
              <a:t>Ursanne</a:t>
            </a:r>
            <a:r>
              <a:rPr lang="en-US" altLang="de-DE" sz="2400" dirty="0">
                <a:latin typeface="Arial" panose="020B0604020202020204" pitchFamily="34" charset="0"/>
                <a:cs typeface="Arial" panose="020B0604020202020204" pitchFamily="34" charset="0"/>
              </a:rPr>
              <a:t> (Moulin </a:t>
            </a:r>
            <a:r>
              <a:rPr lang="en-US" altLang="de-DE" sz="2400" dirty="0" err="1">
                <a:latin typeface="Arial" panose="020B0604020202020204" pitchFamily="34" charset="0"/>
                <a:cs typeface="Arial" panose="020B0604020202020204" pitchFamily="34" charset="0"/>
              </a:rPr>
              <a:t>Grillon</a:t>
            </a:r>
            <a:r>
              <a:rPr lang="en-US" altLang="de-DE" sz="2400" dirty="0">
                <a:latin typeface="Arial" panose="020B0604020202020204" pitchFamily="34" charset="0"/>
                <a:cs typeface="Arial" panose="020B0604020202020204" pitchFamily="34" charset="0"/>
              </a:rPr>
              <a:t>) operational since 2019</a:t>
            </a:r>
          </a:p>
          <a:p>
            <a:pPr>
              <a:buFont typeface="Wingdings" panose="05000000000000000000" pitchFamily="2" charset="2"/>
              <a:buChar char="§"/>
              <a:defRPr/>
            </a:pPr>
            <a:r>
              <a:rPr lang="en-US" altLang="de-DE" sz="2400" dirty="0" err="1">
                <a:latin typeface="Arial" panose="020B0604020202020204" pitchFamily="34" charset="0"/>
                <a:cs typeface="Arial" panose="020B0604020202020204" pitchFamily="34" charset="0"/>
              </a:rPr>
              <a:t>Modernisation</a:t>
            </a:r>
            <a:r>
              <a:rPr lang="en-US" altLang="de-DE" sz="2400" dirty="0">
                <a:latin typeface="Arial" panose="020B0604020202020204" pitchFamily="34" charset="0"/>
                <a:cs typeface="Arial" panose="020B0604020202020204" pitchFamily="34" charset="0"/>
              </a:rPr>
              <a:t> of big sewage treatment plants (Le </a:t>
            </a:r>
            <a:r>
              <a:rPr lang="en-US" altLang="de-DE" sz="2400" dirty="0" err="1">
                <a:latin typeface="Arial" panose="020B0604020202020204" pitchFamily="34" charset="0"/>
                <a:cs typeface="Arial" panose="020B0604020202020204" pitchFamily="34" charset="0"/>
              </a:rPr>
              <a:t>Locle</a:t>
            </a:r>
            <a:r>
              <a:rPr lang="en-US" altLang="de-DE" sz="2400" dirty="0">
                <a:latin typeface="Arial" panose="020B0604020202020204" pitchFamily="34" charset="0"/>
                <a:cs typeface="Arial" panose="020B0604020202020204" pitchFamily="34" charset="0"/>
              </a:rPr>
              <a:t>, La </a:t>
            </a:r>
            <a:r>
              <a:rPr lang="en-US" altLang="de-DE" sz="2400" dirty="0" err="1">
                <a:latin typeface="Arial" panose="020B0604020202020204" pitchFamily="34" charset="0"/>
                <a:cs typeface="Arial" panose="020B0604020202020204" pitchFamily="34" charset="0"/>
              </a:rPr>
              <a:t>Chaux</a:t>
            </a:r>
            <a:r>
              <a:rPr lang="en-US" altLang="de-DE" sz="2400" dirty="0">
                <a:latin typeface="Arial" panose="020B0604020202020204" pitchFamily="34" charset="0"/>
                <a:cs typeface="Arial" panose="020B0604020202020204" pitchFamily="34" charset="0"/>
              </a:rPr>
              <a:t>-de-Fonds) has begun, expected to be effective in 2023</a:t>
            </a:r>
          </a:p>
          <a:p>
            <a:pPr>
              <a:buFont typeface="Wingdings" panose="05000000000000000000" pitchFamily="2" charset="2"/>
              <a:buChar char="§"/>
              <a:defRPr/>
            </a:pPr>
            <a:r>
              <a:rPr lang="en-US" altLang="de-DE" sz="2400" dirty="0">
                <a:latin typeface="Arial" panose="020B0604020202020204" pitchFamily="34" charset="0"/>
                <a:cs typeface="Arial" panose="020B0604020202020204" pitchFamily="34" charset="0"/>
              </a:rPr>
              <a:t>Buffer zone along the Doubs river have been enlarged both in Neuchâtel and Jura cantons (Zone tampon)</a:t>
            </a:r>
          </a:p>
          <a:p>
            <a:pPr>
              <a:buFont typeface="Wingdings" panose="05000000000000000000" pitchFamily="2" charset="2"/>
              <a:buChar char="§"/>
              <a:defRPr/>
            </a:pPr>
            <a:r>
              <a:rPr lang="en-US" altLang="de-DE" sz="2400" dirty="0">
                <a:latin typeface="Arial" panose="020B0604020202020204" pitchFamily="34" charset="0"/>
                <a:cs typeface="Arial" panose="020B0604020202020204" pitchFamily="34" charset="0"/>
              </a:rPr>
              <a:t>Federal offices for the Environment and for agriculture discussed strategy for decreasing impacts of agricultural pollution, workshop with stakeholders held in </a:t>
            </a:r>
            <a:r>
              <a:rPr lang="en-US" altLang="de-DE" sz="2400" dirty="0" err="1">
                <a:latin typeface="Arial" panose="020B0604020202020204" pitchFamily="34" charset="0"/>
                <a:cs typeface="Arial" panose="020B0604020202020204" pitchFamily="34" charset="0"/>
              </a:rPr>
              <a:t>september</a:t>
            </a:r>
            <a:endParaRPr lang="en-US" altLang="de-DE" sz="2400" dirty="0">
              <a:latin typeface="Arial" panose="020B0604020202020204" pitchFamily="34" charset="0"/>
              <a:cs typeface="Arial" panose="020B0604020202020204" pitchFamily="34" charset="0"/>
            </a:endParaRPr>
          </a:p>
          <a:p>
            <a:pPr>
              <a:buFont typeface="Wingdings" panose="05000000000000000000" pitchFamily="2" charset="2"/>
              <a:buChar char="§"/>
              <a:defRPr/>
            </a:pPr>
            <a:endParaRPr lang="en-US" altLang="de-DE" sz="2400" dirty="0">
              <a:latin typeface="Arial" panose="020B0604020202020204" pitchFamily="34" charset="0"/>
              <a:cs typeface="Arial" panose="020B0604020202020204" pitchFamily="34" charset="0"/>
            </a:endParaRPr>
          </a:p>
          <a:p>
            <a:pPr>
              <a:buFont typeface="Wingdings" panose="05000000000000000000" pitchFamily="2" charset="2"/>
              <a:buChar char="§"/>
              <a:defRPr/>
            </a:pPr>
            <a:endParaRPr lang="en-US" altLang="de-DE" sz="2400" dirty="0">
              <a:latin typeface="Arial" panose="020B0604020202020204" pitchFamily="34" charset="0"/>
              <a:cs typeface="Arial" panose="020B0604020202020204" pitchFamily="34" charset="0"/>
            </a:endParaRPr>
          </a:p>
          <a:p>
            <a:pPr>
              <a:buFont typeface="Wingdings" panose="05000000000000000000" pitchFamily="2" charset="2"/>
              <a:buChar char="§"/>
              <a:defRPr/>
            </a:pPr>
            <a:endParaRPr lang="en-US" altLang="de-DE" sz="2400" dirty="0">
              <a:latin typeface="Arial" panose="020B0604020202020204" pitchFamily="34" charset="0"/>
              <a:cs typeface="Arial" panose="020B0604020202020204" pitchFamily="34" charset="0"/>
            </a:endParaRPr>
          </a:p>
          <a:p>
            <a:pPr>
              <a:buFont typeface="Wingdings" panose="05000000000000000000" pitchFamily="2" charset="2"/>
              <a:buChar char="§"/>
              <a:defRPr/>
            </a:pPr>
            <a:endParaRPr lang="de-CH" altLang="de-DE" sz="2800" dirty="0"/>
          </a:p>
          <a:p>
            <a:pPr marL="0" indent="0">
              <a:buFont typeface="Arial" charset="0"/>
              <a:buNone/>
              <a:defRPr/>
            </a:pPr>
            <a:endParaRPr lang="de-CH" altLang="de-DE" sz="2800" dirty="0"/>
          </a:p>
        </p:txBody>
      </p:sp>
      <p:pic>
        <p:nvPicPr>
          <p:cNvPr id="21508" name="Picture 2">
            <a:extLst>
              <a:ext uri="{FF2B5EF4-FFF2-40B4-BE49-F238E27FC236}">
                <a16:creationId xmlns:a16="http://schemas.microsoft.com/office/drawing/2014/main" id="{B04AF69B-5497-4F81-80AC-7DABEC7D52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389"/>
          <a:stretch>
            <a:fillRect/>
          </a:stretch>
        </p:blipFill>
        <p:spPr bwMode="auto">
          <a:xfrm>
            <a:off x="0" y="6067425"/>
            <a:ext cx="2124075"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Grafik 4">
            <a:extLst>
              <a:ext uri="{FF2B5EF4-FFF2-40B4-BE49-F238E27FC236}">
                <a16:creationId xmlns:a16="http://schemas.microsoft.com/office/drawing/2014/main" id="{DC882363-C7A1-4DDF-9311-D3DA4C2E22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6067425"/>
            <a:ext cx="86360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a:extLst>
              <a:ext uri="{FF2B5EF4-FFF2-40B4-BE49-F238E27FC236}">
                <a16:creationId xmlns:a16="http://schemas.microsoft.com/office/drawing/2014/main" id="{BB323FEC-3F82-4CB6-BF7C-DAD95060F925}"/>
              </a:ext>
            </a:extLst>
          </p:cNvPr>
          <p:cNvSpPr>
            <a:spLocks noGrp="1"/>
          </p:cNvSpPr>
          <p:nvPr>
            <p:ph type="title"/>
          </p:nvPr>
        </p:nvSpPr>
        <p:spPr/>
        <p:txBody>
          <a:bodyPr/>
          <a:lstStyle/>
          <a:p>
            <a:r>
              <a:rPr lang="de-DE" altLang="de-DE" b="1">
                <a:latin typeface="Arial" panose="020B0604020202020204" pitchFamily="34" charset="0"/>
                <a:cs typeface="Arial" panose="020B0604020202020204" pitchFamily="34" charset="0"/>
              </a:rPr>
              <a:t>State of achievement of the different elements of Recommendation N°169</a:t>
            </a:r>
            <a:endParaRPr lang="de-CH" altLang="de-DE" b="1">
              <a:latin typeface="Arial" panose="020B0604020202020204" pitchFamily="34" charset="0"/>
              <a:cs typeface="Arial" panose="020B0604020202020204" pitchFamily="34" charset="0"/>
            </a:endParaRPr>
          </a:p>
        </p:txBody>
      </p:sp>
      <p:sp>
        <p:nvSpPr>
          <p:cNvPr id="8195" name="Inhaltsplatzhalter 2">
            <a:extLst>
              <a:ext uri="{FF2B5EF4-FFF2-40B4-BE49-F238E27FC236}">
                <a16:creationId xmlns:a16="http://schemas.microsoft.com/office/drawing/2014/main" id="{5A36820C-0A8D-40A9-93C8-9AFE3E093A7E}"/>
              </a:ext>
            </a:extLst>
          </p:cNvPr>
          <p:cNvSpPr>
            <a:spLocks noGrp="1"/>
          </p:cNvSpPr>
          <p:nvPr>
            <p:ph idx="1"/>
          </p:nvPr>
        </p:nvSpPr>
        <p:spPr>
          <a:xfrm>
            <a:off x="457200" y="1341438"/>
            <a:ext cx="8229600" cy="4535487"/>
          </a:xfrm>
        </p:spPr>
        <p:txBody>
          <a:bodyPr/>
          <a:lstStyle/>
          <a:p>
            <a:pPr>
              <a:buFont typeface="Wingdings" panose="05000000000000000000" pitchFamily="2" charset="2"/>
              <a:buChar char="§"/>
              <a:defRPr/>
            </a:pPr>
            <a:endParaRPr lang="en-US" altLang="de-DE" sz="2400" dirty="0">
              <a:latin typeface="Arial" panose="020B0604020202020204" pitchFamily="34" charset="0"/>
              <a:cs typeface="Arial" panose="020B0604020202020204" pitchFamily="34" charset="0"/>
            </a:endParaRPr>
          </a:p>
          <a:p>
            <a:pPr>
              <a:buFont typeface="Wingdings" panose="05000000000000000000" pitchFamily="2" charset="2"/>
              <a:buChar char="§"/>
              <a:defRPr/>
            </a:pPr>
            <a:endParaRPr lang="en-US" altLang="de-DE" sz="2400" dirty="0">
              <a:latin typeface="Arial" panose="020B0604020202020204" pitchFamily="34" charset="0"/>
              <a:cs typeface="Arial" panose="020B0604020202020204" pitchFamily="34" charset="0"/>
            </a:endParaRPr>
          </a:p>
          <a:p>
            <a:pPr>
              <a:buFont typeface="Wingdings" panose="05000000000000000000" pitchFamily="2" charset="2"/>
              <a:buChar char="§"/>
              <a:defRPr/>
            </a:pPr>
            <a:endParaRPr lang="en-US" altLang="de-DE" sz="2400" dirty="0">
              <a:latin typeface="Arial" panose="020B0604020202020204" pitchFamily="34" charset="0"/>
              <a:cs typeface="Arial" panose="020B0604020202020204" pitchFamily="34" charset="0"/>
            </a:endParaRPr>
          </a:p>
          <a:p>
            <a:pPr>
              <a:buFont typeface="Wingdings" panose="05000000000000000000" pitchFamily="2" charset="2"/>
              <a:buChar char="§"/>
              <a:defRPr/>
            </a:pPr>
            <a:endParaRPr lang="de-CH" altLang="de-DE" sz="2800" dirty="0"/>
          </a:p>
          <a:p>
            <a:pPr marL="0" indent="0">
              <a:buFont typeface="Arial" charset="0"/>
              <a:buNone/>
              <a:defRPr/>
            </a:pPr>
            <a:endParaRPr lang="de-CH" altLang="de-DE" sz="2800" dirty="0"/>
          </a:p>
        </p:txBody>
      </p:sp>
      <p:pic>
        <p:nvPicPr>
          <p:cNvPr id="23556" name="Picture 2">
            <a:extLst>
              <a:ext uri="{FF2B5EF4-FFF2-40B4-BE49-F238E27FC236}">
                <a16:creationId xmlns:a16="http://schemas.microsoft.com/office/drawing/2014/main" id="{90BF41CC-0964-43A0-9280-5B2B475237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389"/>
          <a:stretch>
            <a:fillRect/>
          </a:stretch>
        </p:blipFill>
        <p:spPr bwMode="auto">
          <a:xfrm>
            <a:off x="0" y="6067425"/>
            <a:ext cx="2124075"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7" name="Grafik 13">
            <a:extLst>
              <a:ext uri="{FF2B5EF4-FFF2-40B4-BE49-F238E27FC236}">
                <a16:creationId xmlns:a16="http://schemas.microsoft.com/office/drawing/2014/main" id="{53203FB8-EAC3-4E09-AB2A-2048ED9795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2098675"/>
            <a:ext cx="5399087" cy="371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Grafik 1">
            <a:extLst>
              <a:ext uri="{FF2B5EF4-FFF2-40B4-BE49-F238E27FC236}">
                <a16:creationId xmlns:a16="http://schemas.microsoft.com/office/drawing/2014/main" id="{E9AFF16E-8663-4969-8473-71D3D28309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7325" y="4365625"/>
            <a:ext cx="2427288"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hteck 6">
            <a:extLst>
              <a:ext uri="{FF2B5EF4-FFF2-40B4-BE49-F238E27FC236}">
                <a16:creationId xmlns:a16="http://schemas.microsoft.com/office/drawing/2014/main" id="{D4A01C4F-23B8-477F-85A7-710D84856ADD}"/>
              </a:ext>
            </a:extLst>
          </p:cNvPr>
          <p:cNvSpPr/>
          <p:nvPr/>
        </p:nvSpPr>
        <p:spPr>
          <a:xfrm>
            <a:off x="6588125" y="5516563"/>
            <a:ext cx="1668463" cy="300037"/>
          </a:xfrm>
          <a:prstGeom prst="rect">
            <a:avLst/>
          </a:prstGeom>
        </p:spPr>
        <p:txBody>
          <a:bodyPr wrap="none">
            <a:spAutoFit/>
          </a:bodyPr>
          <a:lstStyle/>
          <a:p>
            <a:pPr defTabSz="685800" eaLnBrk="1" fontAlgn="auto" hangingPunct="1">
              <a:spcBef>
                <a:spcPts val="0"/>
              </a:spcBef>
              <a:spcAft>
                <a:spcPts val="0"/>
              </a:spcAft>
              <a:defRPr/>
            </a:pPr>
            <a:r>
              <a:rPr lang="fr-CH" sz="1350" b="1" dirty="0">
                <a:solidFill>
                  <a:prstClr val="black"/>
                </a:solidFill>
                <a:latin typeface="Wingdings" panose="05000000000000000000" pitchFamily="2" charset="2"/>
                <a:ea typeface="Calibri" panose="020F0502020204030204" pitchFamily="34" charset="0"/>
                <a:cs typeface="Times New Roman" panose="02020603050405020304" pitchFamily="18" charset="0"/>
              </a:rPr>
              <a:t>ä</a:t>
            </a:r>
            <a:r>
              <a:rPr lang="fr-CH" sz="1200" dirty="0">
                <a:solidFill>
                  <a:prstClr val="black"/>
                </a:solidFill>
                <a:ea typeface="Calibri" panose="020F0502020204030204" pitchFamily="34" charset="0"/>
                <a:cs typeface="Times New Roman" panose="02020603050405020304" pitchFamily="18" charset="0"/>
              </a:rPr>
              <a:t>: progrès depuis 2019</a:t>
            </a:r>
            <a:endParaRPr lang="de-CH" sz="1200" dirty="0">
              <a:solidFill>
                <a:prstClr val="black"/>
              </a:solidFill>
              <a:latin typeface="Calibri" panose="020F0502020204030204"/>
            </a:endParaRPr>
          </a:p>
        </p:txBody>
      </p:sp>
      <p:sp>
        <p:nvSpPr>
          <p:cNvPr id="9" name="Rechteck 8">
            <a:extLst>
              <a:ext uri="{FF2B5EF4-FFF2-40B4-BE49-F238E27FC236}">
                <a16:creationId xmlns:a16="http://schemas.microsoft.com/office/drawing/2014/main" id="{B9712BD3-3E3F-4F40-A3A9-7E490544C94F}"/>
              </a:ext>
            </a:extLst>
          </p:cNvPr>
          <p:cNvSpPr/>
          <p:nvPr/>
        </p:nvSpPr>
        <p:spPr>
          <a:xfrm>
            <a:off x="5438775" y="3049588"/>
            <a:ext cx="288925" cy="254000"/>
          </a:xfrm>
          <a:prstGeom prst="rect">
            <a:avLst/>
          </a:prstGeom>
        </p:spPr>
        <p:txBody>
          <a:bodyPr wrap="none">
            <a:spAutoFit/>
          </a:bodyPr>
          <a:lstStyle/>
          <a:p>
            <a:pPr defTabSz="685800" eaLnBrk="1" fontAlgn="auto" hangingPunct="1">
              <a:spcBef>
                <a:spcPts val="0"/>
              </a:spcBef>
              <a:spcAft>
                <a:spcPts val="0"/>
              </a:spcAft>
              <a:defRPr/>
            </a:pPr>
            <a:r>
              <a:rPr lang="fr-CH" sz="1050" b="1" dirty="0">
                <a:solidFill>
                  <a:prstClr val="black"/>
                </a:solidFill>
                <a:latin typeface="Wingdings" panose="05000000000000000000" pitchFamily="2" charset="2"/>
                <a:ea typeface="Calibri" panose="020F0502020204030204" pitchFamily="34" charset="0"/>
                <a:cs typeface="Times New Roman" panose="02020603050405020304" pitchFamily="18" charset="0"/>
              </a:rPr>
              <a:t>ä</a:t>
            </a:r>
            <a:endParaRPr lang="de-CH" sz="1050" dirty="0">
              <a:solidFill>
                <a:prstClr val="black"/>
              </a:solidFill>
              <a:latin typeface="Calibri" panose="020F0502020204030204"/>
            </a:endParaRPr>
          </a:p>
        </p:txBody>
      </p:sp>
      <p:sp>
        <p:nvSpPr>
          <p:cNvPr id="10" name="Rechteck 9">
            <a:extLst>
              <a:ext uri="{FF2B5EF4-FFF2-40B4-BE49-F238E27FC236}">
                <a16:creationId xmlns:a16="http://schemas.microsoft.com/office/drawing/2014/main" id="{88F23E56-0C56-49A7-ADF6-26445CE0CBCA}"/>
              </a:ext>
            </a:extLst>
          </p:cNvPr>
          <p:cNvSpPr/>
          <p:nvPr/>
        </p:nvSpPr>
        <p:spPr>
          <a:xfrm>
            <a:off x="5435600" y="4759325"/>
            <a:ext cx="288925" cy="254000"/>
          </a:xfrm>
          <a:prstGeom prst="rect">
            <a:avLst/>
          </a:prstGeom>
        </p:spPr>
        <p:txBody>
          <a:bodyPr>
            <a:spAutoFit/>
          </a:bodyPr>
          <a:lstStyle/>
          <a:p>
            <a:pPr defTabSz="685800" eaLnBrk="1" fontAlgn="auto" hangingPunct="1">
              <a:spcBef>
                <a:spcPts val="0"/>
              </a:spcBef>
              <a:spcAft>
                <a:spcPts val="0"/>
              </a:spcAft>
              <a:defRPr/>
            </a:pPr>
            <a:r>
              <a:rPr lang="fr-CH" sz="1050" b="1" dirty="0">
                <a:solidFill>
                  <a:prstClr val="black"/>
                </a:solidFill>
                <a:latin typeface="Wingdings" panose="05000000000000000000" pitchFamily="2" charset="2"/>
                <a:ea typeface="Calibri" panose="020F0502020204030204" pitchFamily="34" charset="0"/>
                <a:cs typeface="Times New Roman" panose="02020603050405020304" pitchFamily="18" charset="0"/>
              </a:rPr>
              <a:t>ä</a:t>
            </a:r>
            <a:endParaRPr lang="de-CH" sz="1050" dirty="0">
              <a:solidFill>
                <a:prstClr val="black"/>
              </a:solidFill>
              <a:latin typeface="Calibri" panose="020F0502020204030204"/>
            </a:endParaRPr>
          </a:p>
        </p:txBody>
      </p:sp>
      <p:sp>
        <p:nvSpPr>
          <p:cNvPr id="11" name="Rechteck 10">
            <a:extLst>
              <a:ext uri="{FF2B5EF4-FFF2-40B4-BE49-F238E27FC236}">
                <a16:creationId xmlns:a16="http://schemas.microsoft.com/office/drawing/2014/main" id="{1667FBA4-0D51-4FE0-8DCC-6924DB2BC970}"/>
              </a:ext>
            </a:extLst>
          </p:cNvPr>
          <p:cNvSpPr/>
          <p:nvPr/>
        </p:nvSpPr>
        <p:spPr>
          <a:xfrm>
            <a:off x="5435600" y="3319463"/>
            <a:ext cx="288925" cy="254000"/>
          </a:xfrm>
          <a:prstGeom prst="rect">
            <a:avLst/>
          </a:prstGeom>
        </p:spPr>
        <p:txBody>
          <a:bodyPr wrap="none">
            <a:spAutoFit/>
          </a:bodyPr>
          <a:lstStyle/>
          <a:p>
            <a:pPr defTabSz="685800" eaLnBrk="1" fontAlgn="auto" hangingPunct="1">
              <a:spcBef>
                <a:spcPts val="0"/>
              </a:spcBef>
              <a:spcAft>
                <a:spcPts val="0"/>
              </a:spcAft>
              <a:defRPr/>
            </a:pPr>
            <a:r>
              <a:rPr lang="fr-CH" sz="1050" b="1" dirty="0">
                <a:solidFill>
                  <a:prstClr val="black"/>
                </a:solidFill>
                <a:latin typeface="Wingdings" panose="05000000000000000000" pitchFamily="2" charset="2"/>
                <a:ea typeface="Calibri" panose="020F0502020204030204" pitchFamily="34" charset="0"/>
                <a:cs typeface="Times New Roman" panose="02020603050405020304" pitchFamily="18" charset="0"/>
              </a:rPr>
              <a:t>ä</a:t>
            </a:r>
            <a:endParaRPr lang="de-CH" sz="1050" dirty="0">
              <a:solidFill>
                <a:prstClr val="black"/>
              </a:solidFill>
              <a:latin typeface="Calibri" panose="020F0502020204030204"/>
            </a:endParaRPr>
          </a:p>
        </p:txBody>
      </p:sp>
      <p:pic>
        <p:nvPicPr>
          <p:cNvPr id="23563" name="Grafik 2">
            <a:extLst>
              <a:ext uri="{FF2B5EF4-FFF2-40B4-BE49-F238E27FC236}">
                <a16:creationId xmlns:a16="http://schemas.microsoft.com/office/drawing/2014/main" id="{D50880B7-87A6-45D8-A4C4-B4EA7ABFA8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5600" y="3789363"/>
            <a:ext cx="293688"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88844459-D903-4209-B4CF-247CE7F23F5E}"/>
              </a:ext>
            </a:extLst>
          </p:cNvPr>
          <p:cNvSpPr txBox="1"/>
          <p:nvPr/>
        </p:nvSpPr>
        <p:spPr>
          <a:xfrm>
            <a:off x="631825" y="1809750"/>
            <a:ext cx="4824413" cy="276225"/>
          </a:xfrm>
          <a:prstGeom prst="rect">
            <a:avLst/>
          </a:prstGeom>
          <a:noFill/>
        </p:spPr>
        <p:txBody>
          <a:bodyPr>
            <a:spAutoFit/>
          </a:bodyPr>
          <a:lstStyle/>
          <a:p>
            <a:pPr>
              <a:defRPr/>
            </a:pPr>
            <a:r>
              <a:rPr lang="de-CH" sz="1200" dirty="0" err="1">
                <a:solidFill>
                  <a:schemeClr val="accent6">
                    <a:lumMod val="75000"/>
                  </a:schemeClr>
                </a:solidFill>
              </a:rPr>
              <a:t>Recommendations</a:t>
            </a:r>
            <a:r>
              <a:rPr lang="de-CH" sz="1200" dirty="0">
                <a:solidFill>
                  <a:schemeClr val="accent6">
                    <a:lumMod val="75000"/>
                  </a:schemeClr>
                </a:solidFill>
              </a:rPr>
              <a:t> à la France et la Suisse</a:t>
            </a:r>
            <a:endParaRPr lang="en-GB" sz="1200" dirty="0">
              <a:solidFill>
                <a:schemeClr val="accent6">
                  <a:lumMod val="75000"/>
                </a:schemeClr>
              </a:solidFill>
            </a:endParaRPr>
          </a:p>
        </p:txBody>
      </p:sp>
      <p:pic>
        <p:nvPicPr>
          <p:cNvPr id="23565" name="Grafik 12">
            <a:extLst>
              <a:ext uri="{FF2B5EF4-FFF2-40B4-BE49-F238E27FC236}">
                <a16:creationId xmlns:a16="http://schemas.microsoft.com/office/drawing/2014/main" id="{78AB3ABA-5EA2-468C-BA59-8C8B4DFF55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4075" y="6067425"/>
            <a:ext cx="86360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theme/theme1.xml><?xml version="1.0" encoding="utf-8"?>
<a:theme xmlns:a="http://schemas.openxmlformats.org/drawingml/2006/main" name="df1101PN_PresentationV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df1101PN_PresentationV3</Template>
  <TotalTime>0</TotalTime>
  <Words>1320</Words>
  <Application>Microsoft Office PowerPoint</Application>
  <PresentationFormat>On-screen Show (4:3)</PresentationFormat>
  <Paragraphs>123</Paragraphs>
  <Slides>19</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Calibri</vt:lpstr>
      <vt:lpstr>Arial</vt:lpstr>
      <vt:lpstr>Interstate Bold</vt:lpstr>
      <vt:lpstr>Verdana</vt:lpstr>
      <vt:lpstr>Interstate Light</vt:lpstr>
      <vt:lpstr>Wingdings</vt:lpstr>
      <vt:lpstr>Times New Roman</vt:lpstr>
      <vt:lpstr>df1101PN_PresentationV3</vt:lpstr>
      <vt:lpstr>      Threats to the Rhone streber (Zingel asper) in the Doubs Report by the NGOs on the implementation of recommendation N°169/2013    </vt:lpstr>
      <vt:lpstr>Content</vt:lpstr>
      <vt:lpstr>The river concerned: the Doubs</vt:lpstr>
      <vt:lpstr>The fish species concerned</vt:lpstr>
      <vt:lpstr>Many issues</vt:lpstr>
      <vt:lpstr>Short history of case file</vt:lpstr>
      <vt:lpstr>Status of activities on implementation</vt:lpstr>
      <vt:lpstr>Main progress since 2018</vt:lpstr>
      <vt:lpstr>State of achievement of the different elements of Recommendation N°169</vt:lpstr>
      <vt:lpstr>Situation overview</vt:lpstr>
      <vt:lpstr>Situation overview</vt:lpstr>
      <vt:lpstr>Key issue 1: lack of coordination F/CH</vt:lpstr>
      <vt:lpstr>Key issue 1: lack of coordination F/CH</vt:lpstr>
      <vt:lpstr>Key issue 2: impact of agri- und sylviculture</vt:lpstr>
      <vt:lpstr>Key issue 2: impact of agri- und sylviculture</vt:lpstr>
      <vt:lpstr>Key issue 2: impact of agri- und sylviculture</vt:lpstr>
      <vt:lpstr>Key issue 2: impact of agri- und sylviculture</vt:lpstr>
      <vt:lpstr>Key issue 2: impact of agri- und sylviculture</vt:lpstr>
      <vt:lpstr>Suggested Conclusions for SC report</vt:lpstr>
    </vt:vector>
  </TitlesOfParts>
  <Company>Pro Natura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Benutzer01</dc:creator>
  <cp:lastModifiedBy>KELLY Eoghan</cp:lastModifiedBy>
  <cp:revision>365</cp:revision>
  <cp:lastPrinted>2012-12-05T09:39:21Z</cp:lastPrinted>
  <dcterms:created xsi:type="dcterms:W3CDTF">2011-07-05T06:41:07Z</dcterms:created>
  <dcterms:modified xsi:type="dcterms:W3CDTF">2020-12-11T11:28:02Z</dcterms:modified>
</cp:coreProperties>
</file>