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482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9411044" r:id="rId1"/>
  </p:sldLayoutIdLst>
  <p:txStyles>
    <p:titleStyle>
      <a:lvl1pPr algn="ctr">
        <a:defRPr sz="5867" kern="1200">
          <a:solidFill>
            <a:schemeClr val="lt1"/>
          </a:solidFill>
        </a:defRPr>
      </a:lvl1pPr>
      <a:extLst/>
    </p:titleStyle>
    <p:bodyStyle>
      <a:lvl1pPr indent="-433189" algn="ctr">
        <a:defRPr sz="4267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Po meri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Theme68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Maša</cp:lastModifiedBy>
  <cp:revision>1</cp:revision>
  <dcterms:created xsi:type="dcterms:W3CDTF">2026-06-02T10:06:11Z</dcterms:created>
  <dcterms:modified xsi:type="dcterms:W3CDTF">2026-06-02T10:07:54Z</dcterms:modified>
  <cp:category/>
</cp:coreProperties>
</file>