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vana Celio Cega" userId="afd5785e13689c40" providerId="LiveId" clId="{6234C50A-C763-47F8-BB82-C5D590E3DB84}"/>
    <pc:docChg chg="custSel modSld">
      <pc:chgData name="Ivana Celio Cega" userId="afd5785e13689c40" providerId="LiveId" clId="{6234C50A-C763-47F8-BB82-C5D590E3DB84}" dt="2026-05-17T16:51:45.330" v="68" actId="113"/>
      <pc:docMkLst>
        <pc:docMk/>
      </pc:docMkLst>
      <pc:sldChg chg="modSp mod">
        <pc:chgData name="Ivana Celio Cega" userId="afd5785e13689c40" providerId="LiveId" clId="{6234C50A-C763-47F8-BB82-C5D590E3DB84}" dt="2026-05-05T10:02:41.065" v="26" actId="1440"/>
        <pc:sldMkLst>
          <pc:docMk/>
          <pc:sldMk cId="2220651513" sldId="257"/>
        </pc:sldMkLst>
        <pc:picChg chg="mod">
          <ac:chgData name="Ivana Celio Cega" userId="afd5785e13689c40" providerId="LiveId" clId="{6234C50A-C763-47F8-BB82-C5D590E3DB84}" dt="2026-05-05T10:02:41.065" v="26" actId="1440"/>
          <ac:picMkLst>
            <pc:docMk/>
            <pc:sldMk cId="2220651513" sldId="257"/>
            <ac:picMk id="5" creationId="{FA2848E0-9C9A-BBAC-D097-9D9EAFA53AAF}"/>
          </ac:picMkLst>
        </pc:picChg>
      </pc:sldChg>
      <pc:sldChg chg="addSp delSp modSp mod">
        <pc:chgData name="Ivana Celio Cega" userId="afd5785e13689c40" providerId="LiveId" clId="{6234C50A-C763-47F8-BB82-C5D590E3DB84}" dt="2026-05-05T10:02:35.759" v="25" actId="1440"/>
        <pc:sldMkLst>
          <pc:docMk/>
          <pc:sldMk cId="1625535306" sldId="258"/>
        </pc:sldMkLst>
        <pc:spChg chg="add">
          <ac:chgData name="Ivana Celio Cega" userId="afd5785e13689c40" providerId="LiveId" clId="{6234C50A-C763-47F8-BB82-C5D590E3DB84}" dt="2026-05-05T10:01:19.174" v="4" actId="26606"/>
          <ac:spMkLst>
            <pc:docMk/>
            <pc:sldMk cId="1625535306" sldId="258"/>
            <ac:spMk id="112" creationId="{03E8462A-FEBA-4848-81CC-3F8DA3E477BE}"/>
          </ac:spMkLst>
        </pc:spChg>
        <pc:spChg chg="add">
          <ac:chgData name="Ivana Celio Cega" userId="afd5785e13689c40" providerId="LiveId" clId="{6234C50A-C763-47F8-BB82-C5D590E3DB84}" dt="2026-05-05T10:01:19.174" v="4" actId="26606"/>
          <ac:spMkLst>
            <pc:docMk/>
            <pc:sldMk cId="1625535306" sldId="258"/>
            <ac:spMk id="125" creationId="{7941F9B1-B01B-4A84-89D9-B169AEB4E456}"/>
          </ac:spMkLst>
        </pc:spChg>
        <pc:grpChg chg="add">
          <ac:chgData name="Ivana Celio Cega" userId="afd5785e13689c40" providerId="LiveId" clId="{6234C50A-C763-47F8-BB82-C5D590E3DB84}" dt="2026-05-05T10:01:19.174" v="4" actId="26606"/>
          <ac:grpSpMkLst>
            <pc:docMk/>
            <pc:sldMk cId="1625535306" sldId="258"/>
            <ac:grpSpMk id="100" creationId="{609316A9-990D-4EC3-A671-70EE5C1493A4}"/>
          </ac:grpSpMkLst>
        </pc:grpChg>
        <pc:grpChg chg="add">
          <ac:chgData name="Ivana Celio Cega" userId="afd5785e13689c40" providerId="LiveId" clId="{6234C50A-C763-47F8-BB82-C5D590E3DB84}" dt="2026-05-05T10:01:19.174" v="4" actId="26606"/>
          <ac:grpSpMkLst>
            <pc:docMk/>
            <pc:sldMk cId="1625535306" sldId="258"/>
            <ac:grpSpMk id="114" creationId="{2109F83F-40FE-4DB3-84CC-09FB3340D06D}"/>
          </ac:grpSpMkLst>
        </pc:grpChg>
        <pc:picChg chg="mod">
          <ac:chgData name="Ivana Celio Cega" userId="afd5785e13689c40" providerId="LiveId" clId="{6234C50A-C763-47F8-BB82-C5D590E3DB84}" dt="2026-05-05T10:02:35.759" v="25" actId="1440"/>
          <ac:picMkLst>
            <pc:docMk/>
            <pc:sldMk cId="1625535306" sldId="258"/>
            <ac:picMk id="5" creationId="{1CE85B78-07BD-CC2B-F098-3915A3062A68}"/>
          </ac:picMkLst>
        </pc:picChg>
      </pc:sldChg>
      <pc:sldChg chg="addSp delSp modSp mod">
        <pc:chgData name="Ivana Celio Cega" userId="afd5785e13689c40" providerId="LiveId" clId="{6234C50A-C763-47F8-BB82-C5D590E3DB84}" dt="2026-05-17T16:51:45.330" v="68" actId="113"/>
        <pc:sldMkLst>
          <pc:docMk/>
          <pc:sldMk cId="720962954" sldId="259"/>
        </pc:sldMkLst>
        <pc:spChg chg="add mod">
          <ac:chgData name="Ivana Celio Cega" userId="afd5785e13689c40" providerId="LiveId" clId="{6234C50A-C763-47F8-BB82-C5D590E3DB84}" dt="2026-05-17T16:51:45.330" v="68" actId="113"/>
          <ac:spMkLst>
            <pc:docMk/>
            <pc:sldMk cId="720962954" sldId="259"/>
            <ac:spMk id="2" creationId="{6DE62F8E-2EBD-949E-8B50-5CC901188C47}"/>
          </ac:spMkLst>
        </pc:spChg>
        <pc:spChg chg="add">
          <ac:chgData name="Ivana Celio Cega" userId="afd5785e13689c40" providerId="LiveId" clId="{6234C50A-C763-47F8-BB82-C5D590E3DB84}" dt="2026-05-05T10:01:24.658" v="5" actId="26606"/>
          <ac:spMkLst>
            <pc:docMk/>
            <pc:sldMk cId="720962954" sldId="259"/>
            <ac:spMk id="52" creationId="{03E8462A-FEBA-4848-81CC-3F8DA3E477BE}"/>
          </ac:spMkLst>
        </pc:spChg>
        <pc:spChg chg="add">
          <ac:chgData name="Ivana Celio Cega" userId="afd5785e13689c40" providerId="LiveId" clId="{6234C50A-C763-47F8-BB82-C5D590E3DB84}" dt="2026-05-05T10:01:24.658" v="5" actId="26606"/>
          <ac:spMkLst>
            <pc:docMk/>
            <pc:sldMk cId="720962954" sldId="259"/>
            <ac:spMk id="65" creationId="{7941F9B1-B01B-4A84-89D9-B169AEB4E456}"/>
          </ac:spMkLst>
        </pc:spChg>
        <pc:grpChg chg="add">
          <ac:chgData name="Ivana Celio Cega" userId="afd5785e13689c40" providerId="LiveId" clId="{6234C50A-C763-47F8-BB82-C5D590E3DB84}" dt="2026-05-05T10:01:24.658" v="5" actId="26606"/>
          <ac:grpSpMkLst>
            <pc:docMk/>
            <pc:sldMk cId="720962954" sldId="259"/>
            <ac:grpSpMk id="40" creationId="{609316A9-990D-4EC3-A671-70EE5C1493A4}"/>
          </ac:grpSpMkLst>
        </pc:grpChg>
        <pc:grpChg chg="add">
          <ac:chgData name="Ivana Celio Cega" userId="afd5785e13689c40" providerId="LiveId" clId="{6234C50A-C763-47F8-BB82-C5D590E3DB84}" dt="2026-05-05T10:01:24.658" v="5" actId="26606"/>
          <ac:grpSpMkLst>
            <pc:docMk/>
            <pc:sldMk cId="720962954" sldId="259"/>
            <ac:grpSpMk id="54" creationId="{2109F83F-40FE-4DB3-84CC-09FB3340D06D}"/>
          </ac:grpSpMkLst>
        </pc:grpChg>
        <pc:picChg chg="mod">
          <ac:chgData name="Ivana Celio Cega" userId="afd5785e13689c40" providerId="LiveId" clId="{6234C50A-C763-47F8-BB82-C5D590E3DB84}" dt="2026-05-05T10:02:03.117" v="17" actId="1440"/>
          <ac:picMkLst>
            <pc:docMk/>
            <pc:sldMk cId="720962954" sldId="259"/>
            <ac:picMk id="5" creationId="{7A6C49B9-4E48-4380-7D14-6F4AC6B218E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68CF1B-C59C-4CC7-87A7-835169FBF01C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785A60-5DA9-44C4-B427-01EEB898B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554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85A60-5DA9-44C4-B427-01EEB898BCB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341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4994-E431-4D02-A5F6-F59AEEA00965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920F3-92F2-45F3-A747-3655CBFE5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39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4994-E431-4D02-A5F6-F59AEEA00965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920F3-92F2-45F3-A747-3655CBFE5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024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4994-E431-4D02-A5F6-F59AEEA00965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920F3-92F2-45F3-A747-3655CBFE590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5763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4994-E431-4D02-A5F6-F59AEEA00965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920F3-92F2-45F3-A747-3655CBFE5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8052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4994-E431-4D02-A5F6-F59AEEA00965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920F3-92F2-45F3-A747-3655CBFE590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0874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4994-E431-4D02-A5F6-F59AEEA00965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920F3-92F2-45F3-A747-3655CBFE5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209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4994-E431-4D02-A5F6-F59AEEA00965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920F3-92F2-45F3-A747-3655CBFE5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639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4994-E431-4D02-A5F6-F59AEEA00965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920F3-92F2-45F3-A747-3655CBFE5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526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4994-E431-4D02-A5F6-F59AEEA00965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920F3-92F2-45F3-A747-3655CBFE5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625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4994-E431-4D02-A5F6-F59AEEA00965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920F3-92F2-45F3-A747-3655CBFE5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190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4994-E431-4D02-A5F6-F59AEEA00965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920F3-92F2-45F3-A747-3655CBFE5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9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4994-E431-4D02-A5F6-F59AEEA00965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920F3-92F2-45F3-A747-3655CBFE5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2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4994-E431-4D02-A5F6-F59AEEA00965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920F3-92F2-45F3-A747-3655CBFE5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56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4994-E431-4D02-A5F6-F59AEEA00965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920F3-92F2-45F3-A747-3655CBFE5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426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4994-E431-4D02-A5F6-F59AEEA00965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920F3-92F2-45F3-A747-3655CBFE5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881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4994-E431-4D02-A5F6-F59AEEA00965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920F3-92F2-45F3-A747-3655CBFE5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305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64994-E431-4D02-A5F6-F59AEEA00965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3D920F3-92F2-45F3-A747-3655CBFE5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971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>
            <a:extLst>
              <a:ext uri="{FF2B5EF4-FFF2-40B4-BE49-F238E27FC236}">
                <a16:creationId xmlns:a16="http://schemas.microsoft.com/office/drawing/2014/main" id="{0DAF8575-DDD0-43E3-95E0-CF812F06A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5CCA1792-C598-45A3-82EC-60F305DCB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484F3208-0F93-4217-AB03-C74E565729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Rectangle 23">
              <a:extLst>
                <a:ext uri="{FF2B5EF4-FFF2-40B4-BE49-F238E27FC236}">
                  <a16:creationId xmlns:a16="http://schemas.microsoft.com/office/drawing/2014/main" id="{F862CE08-0EF8-4D30-9F34-5CEF2E35C9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1" name="Rectangle 25">
              <a:extLst>
                <a:ext uri="{FF2B5EF4-FFF2-40B4-BE49-F238E27FC236}">
                  <a16:creationId xmlns:a16="http://schemas.microsoft.com/office/drawing/2014/main" id="{CF707B85-7DC9-4931-8C39-C2802F1FF5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2" name="Isosceles Triangle 131">
              <a:extLst>
                <a:ext uri="{FF2B5EF4-FFF2-40B4-BE49-F238E27FC236}">
                  <a16:creationId xmlns:a16="http://schemas.microsoft.com/office/drawing/2014/main" id="{39409EB7-9549-43B7-9597-771D971CA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3" name="Rectangle 27">
              <a:extLst>
                <a:ext uri="{FF2B5EF4-FFF2-40B4-BE49-F238E27FC236}">
                  <a16:creationId xmlns:a16="http://schemas.microsoft.com/office/drawing/2014/main" id="{995D6453-5D14-445F-B965-BA2F9177D0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4" name="Rectangle 28">
              <a:extLst>
                <a:ext uri="{FF2B5EF4-FFF2-40B4-BE49-F238E27FC236}">
                  <a16:creationId xmlns:a16="http://schemas.microsoft.com/office/drawing/2014/main" id="{562F0BDF-F752-4F9D-826C-376BA43AF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5" name="Rectangle 29">
              <a:extLst>
                <a:ext uri="{FF2B5EF4-FFF2-40B4-BE49-F238E27FC236}">
                  <a16:creationId xmlns:a16="http://schemas.microsoft.com/office/drawing/2014/main" id="{019CD532-CC2D-41A0-B2E5-1A177CC060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6" name="Isosceles Triangle 135">
              <a:extLst>
                <a:ext uri="{FF2B5EF4-FFF2-40B4-BE49-F238E27FC236}">
                  <a16:creationId xmlns:a16="http://schemas.microsoft.com/office/drawing/2014/main" id="{751829B1-B54D-428F-B99F-234847A0C3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7" name="Isosceles Triangle 136">
              <a:extLst>
                <a:ext uri="{FF2B5EF4-FFF2-40B4-BE49-F238E27FC236}">
                  <a16:creationId xmlns:a16="http://schemas.microsoft.com/office/drawing/2014/main" id="{C8483DED-5995-47C7-9E6E-3340224B3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8664736-DE23-F3AF-0E98-02733AF13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55" y="420816"/>
            <a:ext cx="8430111" cy="5728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5751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4D026A2-7476-44B0-9648-BB98882F7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8F8FC21-0A44-4045-95A1-B7935DBC60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209B962-CD29-4D46-A7B0-10F6C7CF1C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CC8D40CF-4D47-411D-A8B7-0E4B29E98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9B48A2AD-5257-4384-A7F5-A1EE4E6883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04C26DE3-844C-47DA-831E-E7D7BF617E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922D975E-0684-4AA6-9FB7-929B250D53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8ED5A9A-F0C7-4547-BC1E-22FC89BD2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2D743765-A245-4349-A5CE-4AB5F078F9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AF7217B-D042-44D2-9FC7-71FAB6651A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CC9171B-8BEB-48B1-B9BE-E9584522D0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A2848E0-9C9A-BBAC-D097-9D9EAFA53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38" y="480060"/>
            <a:ext cx="11241149" cy="5897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0651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roup 9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9" name="Isosceles Triangle 10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12" name="Rectangle 11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8" name="Isosceles Triangle 11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2" name="Isosceles Triangle 12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3" name="Isosceles Triangle 12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5" name="Rectangle 12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CE85B78-07BD-CC2B-F098-3915A3062A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91" r="1" b="9675"/>
          <a:stretch>
            <a:fillRect/>
          </a:stretch>
        </p:blipFill>
        <p:spPr>
          <a:xfrm>
            <a:off x="477012" y="480060"/>
            <a:ext cx="11237976" cy="5897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5535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2" name="Isosceles Triangle 6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3" name="Isosceles Triangle 6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65" name="Rectangle 6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6C49B9-4E48-4380-7D14-6F4AC6B218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03" y="480059"/>
            <a:ext cx="11225986" cy="5897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DE62F8E-2EBD-949E-8B50-5CC901188C47}"/>
              </a:ext>
            </a:extLst>
          </p:cNvPr>
          <p:cNvSpPr/>
          <p:nvPr/>
        </p:nvSpPr>
        <p:spPr>
          <a:xfrm>
            <a:off x="1601788" y="3346704"/>
            <a:ext cx="1772348" cy="4206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solidFill>
                  <a:schemeClr val="accent2">
                    <a:lumMod val="50000"/>
                  </a:schemeClr>
                </a:solidFill>
              </a:rPr>
              <a:t>SVEOBUHVATNO POSTUPANJE</a:t>
            </a:r>
            <a:endParaRPr lang="en-US" sz="12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96295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</TotalTime>
  <Words>3</Words>
  <Application>Microsoft Office PowerPoint</Application>
  <PresentationFormat>Widescreen</PresentationFormat>
  <Paragraphs>2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Arial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Ivana Celio Cega</dc:creator>
  <cp:lastModifiedBy>Ivana Celio Cega</cp:lastModifiedBy>
  <cp:revision>1</cp:revision>
  <dcterms:created xsi:type="dcterms:W3CDTF">2026-05-04T09:32:13Z</dcterms:created>
  <dcterms:modified xsi:type="dcterms:W3CDTF">2026-05-17T16:51:52Z</dcterms:modified>
</cp:coreProperties>
</file>