
<file path=[Content_Types].xml><?xml version="1.0" encoding="utf-8"?>
<Types xmlns="http://schemas.openxmlformats.org/package/2006/content-types">
  <Override PartName="/ppt/diagrams/drawing2.xml" ContentType="application/vnd.ms-office.drawingml.diagramDrawing+xml"/>
  <Override PartName="/ppt/notesSlides/notesSlide4.xml" ContentType="application/vnd.openxmlformats-officedocument.presentationml.notesSlide+xml"/>
  <Override PartName="/ppt/slides/slide9.xml" ContentType="application/vnd.openxmlformats-officedocument.presentationml.slide+xml"/>
  <Override PartName="/ppt/diagrams/data2.xml" ContentType="application/vnd.openxmlformats-officedocument.drawingml.diagramData+xml"/>
  <Override PartName="/ppt/slides/slide14.xml" ContentType="application/vnd.openxmlformats-officedocument.presentationml.slide+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slides/slide5.xml" ContentType="application/vnd.openxmlformats-officedocument.presentationml.slide+xml"/>
  <Override PartName="/ppt/diagrams/colors1.xml" ContentType="application/vnd.openxmlformats-officedocument.drawingml.diagramColors+xml"/>
  <Override PartName="/ppt/notesSlides/notesSlide9.xml" ContentType="application/vnd.openxmlformats-officedocument.presentationml.notesSlide+xml"/>
  <Default Extension="rels" ContentType="application/vnd.openxmlformats-package.relationships+xml"/>
  <Default Extension="jpeg" ContentType="image/jpeg"/>
  <Override PartName="/ppt/slides/slide10.xml" ContentType="application/vnd.openxmlformats-officedocument.presentationml.slide+xml"/>
  <Override PartName="/ppt/notesMasters/notesMaster1.xml" ContentType="application/vnd.openxmlformats-officedocument.presentationml.notesMaster+xml"/>
  <Override PartName="/ppt/slides/slide1.xml" ContentType="application/vnd.openxmlformats-officedocument.presentationml.slide+xml"/>
  <Override PartName="/ppt/slideLayouts/slideLayout5.xml" ContentType="application/vnd.openxmlformats-officedocument.presentationml.slideLayout+xml"/>
  <Override PartName="/docProps/app.xml" ContentType="application/vnd.openxmlformats-officedocument.extended-properties+xml"/>
  <Override PartName="/ppt/theme/theme2.xml" ContentType="application/vnd.openxmlformats-officedocument.theme+xml"/>
  <Override PartName="/ppt/slideLayouts/slideLayout1.xml" ContentType="application/vnd.openxmlformats-officedocument.presentationml.slideLayout+xml"/>
  <Default Extension="xml" ContentType="application/xml"/>
  <Override PartName="/ppt/authors.xml" ContentType="application/vnd.ms-powerpoint.authors+xml"/>
  <Override PartName="/ppt/notesSlides/notesSlide5.xml" ContentType="application/vnd.openxmlformats-officedocument.presentationml.notesSlide+xml"/>
  <Override PartName="/ppt/tableStyles.xml" ContentType="application/vnd.openxmlformats-officedocument.presentationml.tableStyles+xml"/>
  <Override PartName="/ppt/slides/slide15.xml" ContentType="application/vnd.openxmlformats-officedocument.presentationml.slide+xml"/>
  <Override PartName="/ppt/notesSlides/notesSlide1.xml" ContentType="application/vnd.openxmlformats-officedocument.presentationml.notesSlide+xml"/>
  <Override PartName="/ppt/slides/slide6.xml" ContentType="application/vnd.openxmlformats-officedocument.presentationml.slide+xml"/>
  <Override PartName="/ppt/diagrams/colors2.xml" ContentType="application/vnd.openxmlformats-officedocument.drawingml.diagramColors+xml"/>
  <Override PartName="/docProps/core.xml" ContentType="application/vnd.openxmlformats-package.core-properties+xml"/>
  <Override PartName="/ppt/slides/slide11.xml" ContentType="application/vnd.openxmlformats-officedocument.presentationml.slide+xml"/>
  <Override PartName="/ppt/slideLayouts/slideLayout6.xml" ContentType="application/vnd.openxmlformats-officedocument.presentationml.slideLayout+xml"/>
  <Override PartName="/ppt/slides/slide2.xml" ContentType="application/vnd.openxmlformats-officedocument.presentationml.slide+xml"/>
  <Default Extension="png" ContentType="image/png"/>
  <Override PartName="/ppt/diagrams/quickStyle1.xml" ContentType="application/vnd.openxmlformats-officedocument.drawingml.diagramStyle+xml"/>
  <Override PartName="/ppt/slideLayouts/slideLayout2.xml" ContentType="application/vnd.openxmlformats-officedocument.presentationml.slideLayout+xml"/>
  <Override PartName="/ppt/diagrams/layout1.xml" ContentType="application/vnd.openxmlformats-officedocument.drawingml.diagramLayout+xml"/>
  <Override PartName="/ppt/notesSlides/notesSlide6.xml" ContentType="application/vnd.openxmlformats-officedocument.presentationml.notesSlide+xml"/>
  <Override PartName="/ppt/notesSlides/notesSlide2.xml" ContentType="application/vnd.openxmlformats-officedocument.presentationml.notesSlide+xml"/>
  <Override PartName="/ppt/slides/slide7.xml" ContentType="application/vnd.openxmlformats-officedocument.presentationml.slide+xml"/>
  <Override PartName="/ppt/presentation.xml" ContentType="application/vnd.openxmlformats-officedocument.presentationml.presentation.main+xml"/>
  <Override PartName="/ppt/slides/slide12.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commentAuthors.xml" ContentType="application/vnd.openxmlformats-officedocument.presentationml.commentAuthors+xml"/>
  <Override PartName="/ppt/slideLayouts/slideLayout3.xml" ContentType="application/vnd.openxmlformats-officedocument.presentationml.slideLayout+xml"/>
  <Override PartName="/ppt/diagrams/layout2.xml" ContentType="application/vnd.openxmlformats-officedocument.drawingml.diagramLayout+xml"/>
  <Override PartName="/ppt/diagrams/quickStyle2.xml" ContentType="application/vnd.openxmlformats-officedocument.drawingml.diagramStyle+xml"/>
  <Override PartName="/ppt/notesSlides/notesSlide7.xml" ContentType="application/vnd.openxmlformats-officedocument.presentationml.notesSlide+xml"/>
  <Default Extension="svg" ContentType="image/svg+xml"/>
  <Override PartName="/ppt/diagrams/drawing1.xml" ContentType="application/vnd.ms-office.drawingml.diagramDrawing+xml"/>
  <Override PartName="/ppt/notesSlides/notesSlide3.xml" ContentType="application/vnd.openxmlformats-officedocument.presentationml.notesSlide+xml"/>
  <Override PartName="/ppt/slides/slide8.xml" ContentType="application/vnd.openxmlformats-officedocument.presentationml.slide+xml"/>
  <Override PartName="/ppt/diagrams/data1.xml" ContentType="application/vnd.openxmlformats-officedocument.drawingml.diagramData+xml"/>
  <Override PartName="/ppt/presProps.xml" ContentType="application/vnd.openxmlformats-officedocument.presentationml.presProps+xml"/>
  <Override PartName="/ppt/slides/slide13.xml" ContentType="application/vnd.openxmlformats-officedocument.presentationml.slide+xml"/>
  <Override PartName="/ppt/slideLayouts/slideLayout8.xml" ContentType="application/vnd.openxmlformats-officedocument.presentationml.slideLayout+xml"/>
  <Override PartName="/ppt/notesSlides/notesSlide8.xml" ContentType="application/vnd.openxmlformats-officedocument.presentationml.notesSlide+xml"/>
  <Override PartName="/ppt/slideLayouts/slideLayout10.xml" ContentType="application/vnd.openxmlformats-officedocument.presentationml.slideLayout+xml"/>
  <Override PartName="/ppt/slides/slide4.xml" ContentType="application/vnd.openxmlformats-officedocument.presentationml.slide+xml"/>
  <Override PartName="/ppt/slideLayouts/slideLayout4.xml" ContentType="application/vnd.openxmlformats-officedocument.presentationml.slideLayout+xml"/>
  <Override PartName="/ppt/slideMasters/slideMaster1.xml" ContentType="application/vnd.openxmlformats-officedocument.presentationml.slideMaster+xml"/>
  <Override PartName="/ppt/theme/theme1.xml" ContentType="application/vnd.openxmlformats-officedocument.theme+xml"/>
  <Override PartName="/ppt/viewProps.xml" ContentType="application/vnd.openxmlformats-officedocument.presentationml.viewProps+xml"/>
  <Default Extension="bin" ContentType="application/vnd.openxmlformats-officedocument.presentationml.printerSettings"/>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p:sldMasterIdLst>
    <p:sldMasterId id="2147483674" r:id="rId1"/>
  </p:sldMasterIdLst>
  <p:notesMasterIdLst>
    <p:notesMasterId r:id="rId17"/>
  </p:notesMasterIdLst>
  <p:sldIdLst>
    <p:sldId id="256" r:id="rId2"/>
    <p:sldId id="707" r:id="rId3"/>
    <p:sldId id="659" r:id="rId4"/>
    <p:sldId id="605" r:id="rId5"/>
    <p:sldId id="698" r:id="rId6"/>
    <p:sldId id="699" r:id="rId7"/>
    <p:sldId id="683" r:id="rId8"/>
    <p:sldId id="702" r:id="rId9"/>
    <p:sldId id="606" r:id="rId10"/>
    <p:sldId id="703" r:id="rId11"/>
    <p:sldId id="705" r:id="rId12"/>
    <p:sldId id="662" r:id="rId13"/>
    <p:sldId id="690" r:id="rId14"/>
    <p:sldId id="708" r:id="rId15"/>
    <p:sldId id="706" r:id="rId16"/>
  </p:sldIdLst>
  <p:sldSz cx="12192000" cy="6858000"/>
  <p:notesSz cx="6858000" cy="994568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mc="http://schemas.openxmlformats.org/markup-compatibility/2006" xmlns:mv="urn:schemas-microsoft-com:mac:vml" xmlns:p15="http://schemas.microsoft.com/office/powerpoint/2012/main" xmlns:p="http://schemas.openxmlformats.org/presentationml/2006/main" xmlns:r="http://schemas.openxmlformats.org/officeDocument/2006/relationships" xmlns:a="http://schemas.openxmlformats.org/drawingml/2006/main" xmlns="">
        <p15:guide id="1" orient="horz" pos="2160">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BB3ED91-2DDA-5CA2-DCDA-DF6A17B511E2}" name="Dympna Pearson" initials="DP" userId="Anonymous_Dympna Pearson" providerId="None"/>
</p188:authorLst>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mAuthor id="1" name="Dympna Pearson" initials="DP" lastIdx="2" clrIdx="0"/>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lrMru>
    <a:srgbClr val="664851"/>
    <a:srgbClr val="662E35"/>
    <a:srgbClr val="FC0011"/>
    <a:srgbClr val="203014"/>
    <a:srgbClr val="2F491D"/>
    <a:srgbClr val="EBC90A"/>
    <a:srgbClr val="E9F00C"/>
    <a:srgbClr val="DEE40D"/>
  </p:clrMru>
  <p:extLst>
    <p:ext uri="{E76CE94A-603C-4142-B9EB-6D1370010A27}">
      <p14:discardImageEditData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0"/>
    </p:ext>
    <p:ext uri="{D31A062A-798A-4329-ABDD-BBA856620510}">
      <p14:defaultImageDpi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2767"/>
    </p:ext>
    <p:ext uri="{FD5EFAAD-0ECE-453E-9831-46B23BE46B34}">
      <p15:chartTrackingRefBased xmlns:mc="http://schemas.openxmlformats.org/markup-compatibility/2006" xmlns:mv="urn:schemas-microsoft-com:mac:vml" xmlns:p15="http://schemas.microsoft.com/office/powerpoint/2012/main" xmlns:p="http://schemas.openxmlformats.org/presentationml/2006/main" xmlns:r="http://schemas.openxmlformats.org/officeDocument/2006/relationships" xmlns:a="http://schemas.openxmlformats.org/drawingml/2006/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23222" autoAdjust="0"/>
    <p:restoredTop sz="92021" autoAdjust="0"/>
  </p:normalViewPr>
  <p:slideViewPr>
    <p:cSldViewPr snapToGrid="0">
      <p:cViewPr>
        <p:scale>
          <a:sx n="75" d="100"/>
          <a:sy n="75" d="100"/>
        </p:scale>
        <p:origin x="-264" y="-456"/>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 Id="rId76" Type="http://schemas.microsoft.com/office/2018/10/relationships/authors" Target="author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notesMaster" Target="notesMasters/notesMaster1.xml"/><Relationship Id="rId18" Type="http://schemas.openxmlformats.org/officeDocument/2006/relationships/printerSettings" Target="printerSettings/printerSettings1.bin"/><Relationship Id="rId19" Type="http://schemas.openxmlformats.org/officeDocument/2006/relationships/commentAuthors" Target="commentAuthor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3A13598-7D57-4F1E-84DF-0F8608F79DCF}" type="doc">
      <dgm:prSet loTypeId="urn:microsoft.com/office/officeart/2008/layout/LinedList" loCatId="list" qsTypeId="urn:microsoft.com/office/officeart/2005/8/quickstyle/simple1" qsCatId="simple" csTypeId="urn:microsoft.com/office/officeart/2005/8/colors/colorful2" csCatId="colorful" phldr="1"/>
      <dgm:spPr/>
      <dgm:t>
        <a:bodyPr/>
        <a:lstStyle/>
        <a:p>
          <a:endParaRPr lang="en-US"/>
        </a:p>
      </dgm:t>
    </dgm:pt>
    <dgm:pt modelId="{A58BB7D9-437C-4008-B335-F78C5C1E27DA}">
      <dgm:prSet custT="1"/>
      <dgm:spPr/>
      <dgm:t>
        <a:bodyPr/>
        <a:lstStyle/>
        <a:p>
          <a:r>
            <a:rPr lang="en-GB" sz="3600" dirty="0" smtClean="0"/>
            <a:t>1</a:t>
          </a:r>
          <a:r>
            <a:rPr lang="en-GB" sz="3600" dirty="0"/>
            <a:t>. What</a:t>
          </a:r>
          <a:r>
            <a:rPr lang="en-GB" sz="3600" dirty="0" smtClean="0"/>
            <a:t> characterises the care context today?</a:t>
          </a:r>
        </a:p>
        <a:p>
          <a:endParaRPr lang="en-GB" sz="3600" dirty="0" smtClean="0"/>
        </a:p>
        <a:p>
          <a:endParaRPr lang="en-US" sz="3600" dirty="0"/>
        </a:p>
      </dgm:t>
    </dgm:pt>
    <dgm:pt modelId="{B9B10EEE-C92E-47B0-BF3E-A861818DB6DC}" type="parTrans" cxnId="{3C516685-832F-498A-AD51-72774775D002}">
      <dgm:prSet/>
      <dgm:spPr/>
      <dgm:t>
        <a:bodyPr/>
        <a:lstStyle/>
        <a:p>
          <a:endParaRPr lang="en-US"/>
        </a:p>
      </dgm:t>
    </dgm:pt>
    <dgm:pt modelId="{F7087A44-F933-4DD5-91E8-34EE014A776C}" type="sibTrans" cxnId="{3C516685-832F-498A-AD51-72774775D002}">
      <dgm:prSet/>
      <dgm:spPr/>
      <dgm:t>
        <a:bodyPr/>
        <a:lstStyle/>
        <a:p>
          <a:endParaRPr lang="en-US"/>
        </a:p>
      </dgm:t>
    </dgm:pt>
    <dgm:pt modelId="{42C57464-FDA8-4783-9872-25ACD22CAD67}">
      <dgm:prSet custT="1"/>
      <dgm:spPr/>
      <dgm:t>
        <a:bodyPr/>
        <a:lstStyle/>
        <a:p>
          <a:r>
            <a:rPr lang="en-GB" sz="3600" dirty="0"/>
            <a:t>2.</a:t>
          </a:r>
          <a:r>
            <a:rPr lang="en-GB" sz="3600" dirty="0" smtClean="0"/>
            <a:t> What messages about the child are being constructed?</a:t>
          </a:r>
          <a:endParaRPr lang="en-US" sz="3600" dirty="0"/>
        </a:p>
      </dgm:t>
    </dgm:pt>
    <dgm:pt modelId="{2DF7309B-8D74-46C1-8CF1-7334B961353F}" type="parTrans" cxnId="{9FBDCFD6-17A9-41E9-82E5-2A4FD53C72D9}">
      <dgm:prSet/>
      <dgm:spPr/>
      <dgm:t>
        <a:bodyPr/>
        <a:lstStyle/>
        <a:p>
          <a:endParaRPr lang="en-US"/>
        </a:p>
      </dgm:t>
    </dgm:pt>
    <dgm:pt modelId="{B41C098C-38F7-4F7F-80BD-3A157F68B131}" type="sibTrans" cxnId="{9FBDCFD6-17A9-41E9-82E5-2A4FD53C72D9}">
      <dgm:prSet/>
      <dgm:spPr/>
      <dgm:t>
        <a:bodyPr/>
        <a:lstStyle/>
        <a:p>
          <a:endParaRPr lang="en-US"/>
        </a:p>
      </dgm:t>
    </dgm:pt>
    <dgm:pt modelId="{47425849-BA1D-4B34-81D1-D05429BE5AA5}">
      <dgm:prSet custT="1"/>
      <dgm:spPr/>
      <dgm:t>
        <a:bodyPr/>
        <a:lstStyle/>
        <a:p>
          <a:r>
            <a:rPr lang="en-GB" sz="3600" dirty="0"/>
            <a:t>3.</a:t>
          </a:r>
          <a:r>
            <a:rPr lang="en-GB" sz="3600" dirty="0" smtClean="0"/>
            <a:t> What can we do </a:t>
          </a:r>
          <a:r>
            <a:rPr lang="en-GB" sz="3600" smtClean="0"/>
            <a:t>to centre </a:t>
          </a:r>
          <a:r>
            <a:rPr lang="en-GB" sz="3600" dirty="0" smtClean="0"/>
            <a:t>the rights of the child?</a:t>
          </a:r>
          <a:endParaRPr lang="en-US" sz="3600" dirty="0"/>
        </a:p>
      </dgm:t>
    </dgm:pt>
    <dgm:pt modelId="{2FFCC2CE-675E-497E-AD75-5E1E9AB3C1C3}" type="parTrans" cxnId="{4EFDC2E1-5879-4DCC-80E2-7E53276D1E8C}">
      <dgm:prSet/>
      <dgm:spPr/>
      <dgm:t>
        <a:bodyPr/>
        <a:lstStyle/>
        <a:p>
          <a:endParaRPr lang="en-US"/>
        </a:p>
      </dgm:t>
    </dgm:pt>
    <dgm:pt modelId="{33845CBC-AFC8-4DEE-8354-1C2DC3189FCB}" type="sibTrans" cxnId="{4EFDC2E1-5879-4DCC-80E2-7E53276D1E8C}">
      <dgm:prSet/>
      <dgm:spPr/>
      <dgm:t>
        <a:bodyPr/>
        <a:lstStyle/>
        <a:p>
          <a:endParaRPr lang="en-US"/>
        </a:p>
      </dgm:t>
    </dgm:pt>
    <dgm:pt modelId="{B1FCFE54-9AB7-6242-9BB4-8D6AE8E32B8C}" type="pres">
      <dgm:prSet presAssocID="{B3A13598-7D57-4F1E-84DF-0F8608F79DCF}" presName="vert0" presStyleCnt="0">
        <dgm:presLayoutVars>
          <dgm:dir/>
          <dgm:animOne val="branch"/>
          <dgm:animLvl val="lvl"/>
        </dgm:presLayoutVars>
      </dgm:prSet>
      <dgm:spPr/>
      <dgm:t>
        <a:bodyPr/>
        <a:lstStyle/>
        <a:p>
          <a:endParaRPr lang="en-US"/>
        </a:p>
      </dgm:t>
    </dgm:pt>
    <dgm:pt modelId="{6CF2734F-2FC7-4B4A-9AF5-2F5A628F56F1}" type="pres">
      <dgm:prSet presAssocID="{A58BB7D9-437C-4008-B335-F78C5C1E27DA}" presName="thickLine" presStyleLbl="alignNode1" presStyleIdx="0" presStyleCnt="3"/>
      <dgm:spPr/>
    </dgm:pt>
    <dgm:pt modelId="{0E4B8B18-02BC-7443-9708-F5276A5EBC2A}" type="pres">
      <dgm:prSet presAssocID="{A58BB7D9-437C-4008-B335-F78C5C1E27DA}" presName="horz1" presStyleCnt="0"/>
      <dgm:spPr/>
    </dgm:pt>
    <dgm:pt modelId="{7A822D12-869C-D147-94DC-625ED22B10CB}" type="pres">
      <dgm:prSet presAssocID="{A58BB7D9-437C-4008-B335-F78C5C1E27DA}" presName="tx1" presStyleLbl="revTx" presStyleIdx="0" presStyleCnt="3" custScaleX="99018" custScaleY="152890"/>
      <dgm:spPr/>
      <dgm:t>
        <a:bodyPr/>
        <a:lstStyle/>
        <a:p>
          <a:endParaRPr lang="en-US"/>
        </a:p>
      </dgm:t>
    </dgm:pt>
    <dgm:pt modelId="{203FAAEC-4D2C-1345-914F-C753BF1698B6}" type="pres">
      <dgm:prSet presAssocID="{A58BB7D9-437C-4008-B335-F78C5C1E27DA}" presName="vert1" presStyleCnt="0"/>
      <dgm:spPr/>
    </dgm:pt>
    <dgm:pt modelId="{80DFB006-EE91-0F43-9E2F-509FDF2B0D8B}" type="pres">
      <dgm:prSet presAssocID="{42C57464-FDA8-4783-9872-25ACD22CAD67}" presName="thickLine" presStyleLbl="alignNode1" presStyleIdx="1" presStyleCnt="3" custLinFactNeighborY="8455"/>
      <dgm:spPr/>
    </dgm:pt>
    <dgm:pt modelId="{58097A65-4379-D84B-B87E-7E437013CFAD}" type="pres">
      <dgm:prSet presAssocID="{42C57464-FDA8-4783-9872-25ACD22CAD67}" presName="horz1" presStyleCnt="0"/>
      <dgm:spPr/>
    </dgm:pt>
    <dgm:pt modelId="{FB39DC5B-1555-8A47-BD2F-9F944ED81F6B}" type="pres">
      <dgm:prSet presAssocID="{42C57464-FDA8-4783-9872-25ACD22CAD67}" presName="tx1" presStyleLbl="revTx" presStyleIdx="1" presStyleCnt="3" custScaleY="221299"/>
      <dgm:spPr/>
      <dgm:t>
        <a:bodyPr/>
        <a:lstStyle/>
        <a:p>
          <a:endParaRPr lang="en-US"/>
        </a:p>
      </dgm:t>
    </dgm:pt>
    <dgm:pt modelId="{645E4D5B-7A22-3547-ABD2-D94F821C3AC0}" type="pres">
      <dgm:prSet presAssocID="{42C57464-FDA8-4783-9872-25ACD22CAD67}" presName="vert1" presStyleCnt="0"/>
      <dgm:spPr/>
    </dgm:pt>
    <dgm:pt modelId="{52F3A5F1-D711-7B49-AC4E-E4D671021A10}" type="pres">
      <dgm:prSet presAssocID="{47425849-BA1D-4B34-81D1-D05429BE5AA5}" presName="thickLine" presStyleLbl="alignNode1" presStyleIdx="2" presStyleCnt="3" custLinFactNeighborY="-27658"/>
      <dgm:spPr/>
    </dgm:pt>
    <dgm:pt modelId="{95B67907-A0AB-5A4B-B1D2-4AAEBC34CB7E}" type="pres">
      <dgm:prSet presAssocID="{47425849-BA1D-4B34-81D1-D05429BE5AA5}" presName="horz1" presStyleCnt="0"/>
      <dgm:spPr/>
    </dgm:pt>
    <dgm:pt modelId="{E5DE9F9F-5600-4743-B065-5CFF21DC87D4}" type="pres">
      <dgm:prSet presAssocID="{47425849-BA1D-4B34-81D1-D05429BE5AA5}" presName="tx1" presStyleLbl="revTx" presStyleIdx="2" presStyleCnt="3" custScaleY="155935"/>
      <dgm:spPr/>
      <dgm:t>
        <a:bodyPr/>
        <a:lstStyle/>
        <a:p>
          <a:endParaRPr lang="en-US"/>
        </a:p>
      </dgm:t>
    </dgm:pt>
    <dgm:pt modelId="{B47A4E68-780E-9D4B-9AAD-A5DAB9BBEABB}" type="pres">
      <dgm:prSet presAssocID="{47425849-BA1D-4B34-81D1-D05429BE5AA5}" presName="vert1" presStyleCnt="0"/>
      <dgm:spPr/>
    </dgm:pt>
  </dgm:ptLst>
  <dgm:cxnLst>
    <dgm:cxn modelId="{08223777-B92D-7B42-BD63-782B61326982}" type="presOf" srcId="{B3A13598-7D57-4F1E-84DF-0F8608F79DCF}" destId="{B1FCFE54-9AB7-6242-9BB4-8D6AE8E32B8C}" srcOrd="0" destOrd="0" presId="urn:microsoft.com/office/officeart/2008/layout/LinedList"/>
    <dgm:cxn modelId="{3C516685-832F-498A-AD51-72774775D002}" srcId="{B3A13598-7D57-4F1E-84DF-0F8608F79DCF}" destId="{A58BB7D9-437C-4008-B335-F78C5C1E27DA}" srcOrd="0" destOrd="0" parTransId="{B9B10EEE-C92E-47B0-BF3E-A861818DB6DC}" sibTransId="{F7087A44-F933-4DD5-91E8-34EE014A776C}"/>
    <dgm:cxn modelId="{40C7EAF6-34F3-9C45-A767-67515E3785B8}" type="presOf" srcId="{47425849-BA1D-4B34-81D1-D05429BE5AA5}" destId="{E5DE9F9F-5600-4743-B065-5CFF21DC87D4}" srcOrd="0" destOrd="0" presId="urn:microsoft.com/office/officeart/2008/layout/LinedList"/>
    <dgm:cxn modelId="{4EFDC2E1-5879-4DCC-80E2-7E53276D1E8C}" srcId="{B3A13598-7D57-4F1E-84DF-0F8608F79DCF}" destId="{47425849-BA1D-4B34-81D1-D05429BE5AA5}" srcOrd="2" destOrd="0" parTransId="{2FFCC2CE-675E-497E-AD75-5E1E9AB3C1C3}" sibTransId="{33845CBC-AFC8-4DEE-8354-1C2DC3189FCB}"/>
    <dgm:cxn modelId="{4D946A6B-F902-9F40-B2D3-E38B13BF7BBA}" type="presOf" srcId="{A58BB7D9-437C-4008-B335-F78C5C1E27DA}" destId="{7A822D12-869C-D147-94DC-625ED22B10CB}" srcOrd="0" destOrd="0" presId="urn:microsoft.com/office/officeart/2008/layout/LinedList"/>
    <dgm:cxn modelId="{9FBDCFD6-17A9-41E9-82E5-2A4FD53C72D9}" srcId="{B3A13598-7D57-4F1E-84DF-0F8608F79DCF}" destId="{42C57464-FDA8-4783-9872-25ACD22CAD67}" srcOrd="1" destOrd="0" parTransId="{2DF7309B-8D74-46C1-8CF1-7334B961353F}" sibTransId="{B41C098C-38F7-4F7F-80BD-3A157F68B131}"/>
    <dgm:cxn modelId="{6556743B-737F-2449-A1C0-959D09B0C96F}" type="presOf" srcId="{42C57464-FDA8-4783-9872-25ACD22CAD67}" destId="{FB39DC5B-1555-8A47-BD2F-9F944ED81F6B}" srcOrd="0" destOrd="0" presId="urn:microsoft.com/office/officeart/2008/layout/LinedList"/>
    <dgm:cxn modelId="{2D970FEE-5E54-B64A-B4A6-EA917A9B0A18}" type="presParOf" srcId="{B1FCFE54-9AB7-6242-9BB4-8D6AE8E32B8C}" destId="{6CF2734F-2FC7-4B4A-9AF5-2F5A628F56F1}" srcOrd="0" destOrd="0" presId="urn:microsoft.com/office/officeart/2008/layout/LinedList"/>
    <dgm:cxn modelId="{EE75F7ED-22ED-814D-A25F-E7A8575C432A}" type="presParOf" srcId="{B1FCFE54-9AB7-6242-9BB4-8D6AE8E32B8C}" destId="{0E4B8B18-02BC-7443-9708-F5276A5EBC2A}" srcOrd="1" destOrd="0" presId="urn:microsoft.com/office/officeart/2008/layout/LinedList"/>
    <dgm:cxn modelId="{F67A9563-BE83-0241-B5C9-BAE4AD22FF08}" type="presParOf" srcId="{0E4B8B18-02BC-7443-9708-F5276A5EBC2A}" destId="{7A822D12-869C-D147-94DC-625ED22B10CB}" srcOrd="0" destOrd="0" presId="urn:microsoft.com/office/officeart/2008/layout/LinedList"/>
    <dgm:cxn modelId="{C1F31F09-53FF-6942-8C79-197A70969CCA}" type="presParOf" srcId="{0E4B8B18-02BC-7443-9708-F5276A5EBC2A}" destId="{203FAAEC-4D2C-1345-914F-C753BF1698B6}" srcOrd="1" destOrd="0" presId="urn:microsoft.com/office/officeart/2008/layout/LinedList"/>
    <dgm:cxn modelId="{206C45F3-8CE4-5941-9357-4F2FD8AC94CF}" type="presParOf" srcId="{B1FCFE54-9AB7-6242-9BB4-8D6AE8E32B8C}" destId="{80DFB006-EE91-0F43-9E2F-509FDF2B0D8B}" srcOrd="2" destOrd="0" presId="urn:microsoft.com/office/officeart/2008/layout/LinedList"/>
    <dgm:cxn modelId="{A89114F8-477A-2541-A868-92ADCDD71AEB}" type="presParOf" srcId="{B1FCFE54-9AB7-6242-9BB4-8D6AE8E32B8C}" destId="{58097A65-4379-D84B-B87E-7E437013CFAD}" srcOrd="3" destOrd="0" presId="urn:microsoft.com/office/officeart/2008/layout/LinedList"/>
    <dgm:cxn modelId="{AAD978B2-C16F-2B47-837C-828064BAD019}" type="presParOf" srcId="{58097A65-4379-D84B-B87E-7E437013CFAD}" destId="{FB39DC5B-1555-8A47-BD2F-9F944ED81F6B}" srcOrd="0" destOrd="0" presId="urn:microsoft.com/office/officeart/2008/layout/LinedList"/>
    <dgm:cxn modelId="{85674199-5748-4C42-9E5F-E9632F7B0DE0}" type="presParOf" srcId="{58097A65-4379-D84B-B87E-7E437013CFAD}" destId="{645E4D5B-7A22-3547-ABD2-D94F821C3AC0}" srcOrd="1" destOrd="0" presId="urn:microsoft.com/office/officeart/2008/layout/LinedList"/>
    <dgm:cxn modelId="{4B13E6B1-F30B-0A45-A823-FB0C577245BE}" type="presParOf" srcId="{B1FCFE54-9AB7-6242-9BB4-8D6AE8E32B8C}" destId="{52F3A5F1-D711-7B49-AC4E-E4D671021A10}" srcOrd="4" destOrd="0" presId="urn:microsoft.com/office/officeart/2008/layout/LinedList"/>
    <dgm:cxn modelId="{70D60193-5C91-4344-869E-FE9648DC2E3A}" type="presParOf" srcId="{B1FCFE54-9AB7-6242-9BB4-8D6AE8E32B8C}" destId="{95B67907-A0AB-5A4B-B1D2-4AAEBC34CB7E}" srcOrd="5" destOrd="0" presId="urn:microsoft.com/office/officeart/2008/layout/LinedList"/>
    <dgm:cxn modelId="{68C4EBAF-624F-E446-9374-9754F0D63D0F}" type="presParOf" srcId="{95B67907-A0AB-5A4B-B1D2-4AAEBC34CB7E}" destId="{E5DE9F9F-5600-4743-B065-5CFF21DC87D4}" srcOrd="0" destOrd="0" presId="urn:microsoft.com/office/officeart/2008/layout/LinedList"/>
    <dgm:cxn modelId="{79A1D760-F46B-994D-9ED5-C6D7DDAA4A98}" type="presParOf" srcId="{95B67907-A0AB-5A4B-B1D2-4AAEBC34CB7E}" destId="{B47A4E68-780E-9D4B-9AAD-A5DAB9BBEABB}" srcOrd="1" destOrd="0" presId="urn:microsoft.com/office/officeart/2008/layout/LinedList"/>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3A13598-7D57-4F1E-84DF-0F8608F79DCF}" type="doc">
      <dgm:prSet loTypeId="urn:microsoft.com/office/officeart/2008/layout/LinedList" loCatId="list" qsTypeId="urn:microsoft.com/office/officeart/2005/8/quickstyle/simple1" qsCatId="simple" csTypeId="urn:microsoft.com/office/officeart/2005/8/colors/colorful2" csCatId="colorful" phldr="1"/>
      <dgm:spPr/>
      <dgm:t>
        <a:bodyPr/>
        <a:lstStyle/>
        <a:p>
          <a:endParaRPr lang="en-US"/>
        </a:p>
      </dgm:t>
    </dgm:pt>
    <dgm:pt modelId="{A58BB7D9-437C-4008-B335-F78C5C1E27DA}">
      <dgm:prSet custT="1"/>
      <dgm:spPr/>
      <dgm:t>
        <a:bodyPr/>
        <a:lstStyle/>
        <a:p>
          <a:r>
            <a:rPr lang="en-GB" sz="2800" dirty="0" smtClean="0"/>
            <a:t>1</a:t>
          </a:r>
          <a:r>
            <a:rPr lang="en-GB" sz="2800" dirty="0"/>
            <a:t>.</a:t>
          </a:r>
          <a:r>
            <a:rPr lang="en-GB" sz="2800" dirty="0" smtClean="0"/>
            <a:t> Team health and effectiveness</a:t>
          </a:r>
        </a:p>
        <a:p>
          <a:endParaRPr lang="en-GB" sz="3600" dirty="0" smtClean="0"/>
        </a:p>
        <a:p>
          <a:endParaRPr lang="en-US" sz="3600" dirty="0"/>
        </a:p>
      </dgm:t>
    </dgm:pt>
    <dgm:pt modelId="{B9B10EEE-C92E-47B0-BF3E-A861818DB6DC}" type="parTrans" cxnId="{3C516685-832F-498A-AD51-72774775D002}">
      <dgm:prSet/>
      <dgm:spPr/>
      <dgm:t>
        <a:bodyPr/>
        <a:lstStyle/>
        <a:p>
          <a:endParaRPr lang="en-US"/>
        </a:p>
      </dgm:t>
    </dgm:pt>
    <dgm:pt modelId="{F7087A44-F933-4DD5-91E8-34EE014A776C}" type="sibTrans" cxnId="{3C516685-832F-498A-AD51-72774775D002}">
      <dgm:prSet/>
      <dgm:spPr/>
      <dgm:t>
        <a:bodyPr/>
        <a:lstStyle/>
        <a:p>
          <a:endParaRPr lang="en-US"/>
        </a:p>
      </dgm:t>
    </dgm:pt>
    <dgm:pt modelId="{42C57464-FDA8-4783-9872-25ACD22CAD67}">
      <dgm:prSet custT="1"/>
      <dgm:spPr/>
      <dgm:t>
        <a:bodyPr/>
        <a:lstStyle/>
        <a:p>
          <a:r>
            <a:rPr lang="en-GB" sz="2800" dirty="0"/>
            <a:t>2.</a:t>
          </a:r>
          <a:r>
            <a:rPr lang="en-GB" sz="2800" dirty="0" smtClean="0"/>
            <a:t> Bioethics and the behavioural and social sciences</a:t>
          </a:r>
          <a:endParaRPr lang="en-US" sz="2800" dirty="0"/>
        </a:p>
      </dgm:t>
    </dgm:pt>
    <dgm:pt modelId="{2DF7309B-8D74-46C1-8CF1-7334B961353F}" type="parTrans" cxnId="{9FBDCFD6-17A9-41E9-82E5-2A4FD53C72D9}">
      <dgm:prSet/>
      <dgm:spPr/>
      <dgm:t>
        <a:bodyPr/>
        <a:lstStyle/>
        <a:p>
          <a:endParaRPr lang="en-US"/>
        </a:p>
      </dgm:t>
    </dgm:pt>
    <dgm:pt modelId="{B41C098C-38F7-4F7F-80BD-3A157F68B131}" type="sibTrans" cxnId="{9FBDCFD6-17A9-41E9-82E5-2A4FD53C72D9}">
      <dgm:prSet/>
      <dgm:spPr/>
      <dgm:t>
        <a:bodyPr/>
        <a:lstStyle/>
        <a:p>
          <a:endParaRPr lang="en-US"/>
        </a:p>
      </dgm:t>
    </dgm:pt>
    <dgm:pt modelId="{47425849-BA1D-4B34-81D1-D05429BE5AA5}">
      <dgm:prSet custT="1"/>
      <dgm:spPr/>
      <dgm:t>
        <a:bodyPr/>
        <a:lstStyle/>
        <a:p>
          <a:r>
            <a:rPr lang="en-GB" sz="2800" dirty="0"/>
            <a:t>3.</a:t>
          </a:r>
          <a:r>
            <a:rPr lang="en-GB" sz="2800" dirty="0" smtClean="0"/>
            <a:t> Collaboration with peer supporters and advocates</a:t>
          </a:r>
          <a:endParaRPr lang="en-US" sz="2800" dirty="0"/>
        </a:p>
      </dgm:t>
    </dgm:pt>
    <dgm:pt modelId="{2FFCC2CE-675E-497E-AD75-5E1E9AB3C1C3}" type="parTrans" cxnId="{4EFDC2E1-5879-4DCC-80E2-7E53276D1E8C}">
      <dgm:prSet/>
      <dgm:spPr/>
      <dgm:t>
        <a:bodyPr/>
        <a:lstStyle/>
        <a:p>
          <a:endParaRPr lang="en-US"/>
        </a:p>
      </dgm:t>
    </dgm:pt>
    <dgm:pt modelId="{33845CBC-AFC8-4DEE-8354-1C2DC3189FCB}" type="sibTrans" cxnId="{4EFDC2E1-5879-4DCC-80E2-7E53276D1E8C}">
      <dgm:prSet/>
      <dgm:spPr/>
      <dgm:t>
        <a:bodyPr/>
        <a:lstStyle/>
        <a:p>
          <a:endParaRPr lang="en-US"/>
        </a:p>
      </dgm:t>
    </dgm:pt>
    <dgm:pt modelId="{B1FCFE54-9AB7-6242-9BB4-8D6AE8E32B8C}" type="pres">
      <dgm:prSet presAssocID="{B3A13598-7D57-4F1E-84DF-0F8608F79DCF}" presName="vert0" presStyleCnt="0">
        <dgm:presLayoutVars>
          <dgm:dir/>
          <dgm:animOne val="branch"/>
          <dgm:animLvl val="lvl"/>
        </dgm:presLayoutVars>
      </dgm:prSet>
      <dgm:spPr/>
      <dgm:t>
        <a:bodyPr/>
        <a:lstStyle/>
        <a:p>
          <a:endParaRPr lang="en-US"/>
        </a:p>
      </dgm:t>
    </dgm:pt>
    <dgm:pt modelId="{6CF2734F-2FC7-4B4A-9AF5-2F5A628F56F1}" type="pres">
      <dgm:prSet presAssocID="{A58BB7D9-437C-4008-B335-F78C5C1E27DA}" presName="thickLine" presStyleLbl="alignNode1" presStyleIdx="0" presStyleCnt="3"/>
      <dgm:spPr/>
    </dgm:pt>
    <dgm:pt modelId="{0E4B8B18-02BC-7443-9708-F5276A5EBC2A}" type="pres">
      <dgm:prSet presAssocID="{A58BB7D9-437C-4008-B335-F78C5C1E27DA}" presName="horz1" presStyleCnt="0"/>
      <dgm:spPr/>
    </dgm:pt>
    <dgm:pt modelId="{7A822D12-869C-D147-94DC-625ED22B10CB}" type="pres">
      <dgm:prSet presAssocID="{A58BB7D9-437C-4008-B335-F78C5C1E27DA}" presName="tx1" presStyleLbl="revTx" presStyleIdx="0" presStyleCnt="3" custScaleX="99018" custScaleY="152890"/>
      <dgm:spPr/>
      <dgm:t>
        <a:bodyPr/>
        <a:lstStyle/>
        <a:p>
          <a:endParaRPr lang="en-US"/>
        </a:p>
      </dgm:t>
    </dgm:pt>
    <dgm:pt modelId="{203FAAEC-4D2C-1345-914F-C753BF1698B6}" type="pres">
      <dgm:prSet presAssocID="{A58BB7D9-437C-4008-B335-F78C5C1E27DA}" presName="vert1" presStyleCnt="0"/>
      <dgm:spPr/>
    </dgm:pt>
    <dgm:pt modelId="{80DFB006-EE91-0F43-9E2F-509FDF2B0D8B}" type="pres">
      <dgm:prSet presAssocID="{42C57464-FDA8-4783-9872-25ACD22CAD67}" presName="thickLine" presStyleLbl="alignNode1" presStyleIdx="1" presStyleCnt="3" custLinFactNeighborY="8455"/>
      <dgm:spPr/>
    </dgm:pt>
    <dgm:pt modelId="{58097A65-4379-D84B-B87E-7E437013CFAD}" type="pres">
      <dgm:prSet presAssocID="{42C57464-FDA8-4783-9872-25ACD22CAD67}" presName="horz1" presStyleCnt="0"/>
      <dgm:spPr/>
    </dgm:pt>
    <dgm:pt modelId="{FB39DC5B-1555-8A47-BD2F-9F944ED81F6B}" type="pres">
      <dgm:prSet presAssocID="{42C57464-FDA8-4783-9872-25ACD22CAD67}" presName="tx1" presStyleLbl="revTx" presStyleIdx="1" presStyleCnt="3" custScaleY="297455"/>
      <dgm:spPr/>
      <dgm:t>
        <a:bodyPr/>
        <a:lstStyle/>
        <a:p>
          <a:endParaRPr lang="en-US"/>
        </a:p>
      </dgm:t>
    </dgm:pt>
    <dgm:pt modelId="{645E4D5B-7A22-3547-ABD2-D94F821C3AC0}" type="pres">
      <dgm:prSet presAssocID="{42C57464-FDA8-4783-9872-25ACD22CAD67}" presName="vert1" presStyleCnt="0"/>
      <dgm:spPr/>
    </dgm:pt>
    <dgm:pt modelId="{52F3A5F1-D711-7B49-AC4E-E4D671021A10}" type="pres">
      <dgm:prSet presAssocID="{47425849-BA1D-4B34-81D1-D05429BE5AA5}" presName="thickLine" presStyleLbl="alignNode1" presStyleIdx="2" presStyleCnt="3" custLinFactNeighborX="610" custLinFactNeighborY="-51764"/>
      <dgm:spPr/>
    </dgm:pt>
    <dgm:pt modelId="{95B67907-A0AB-5A4B-B1D2-4AAEBC34CB7E}" type="pres">
      <dgm:prSet presAssocID="{47425849-BA1D-4B34-81D1-D05429BE5AA5}" presName="horz1" presStyleCnt="0"/>
      <dgm:spPr/>
    </dgm:pt>
    <dgm:pt modelId="{E5DE9F9F-5600-4743-B065-5CFF21DC87D4}" type="pres">
      <dgm:prSet presAssocID="{47425849-BA1D-4B34-81D1-D05429BE5AA5}" presName="tx1" presStyleLbl="revTx" presStyleIdx="2" presStyleCnt="3" custScaleY="155935" custLinFactNeighborY="-37590"/>
      <dgm:spPr/>
      <dgm:t>
        <a:bodyPr/>
        <a:lstStyle/>
        <a:p>
          <a:endParaRPr lang="en-US"/>
        </a:p>
      </dgm:t>
    </dgm:pt>
    <dgm:pt modelId="{B47A4E68-780E-9D4B-9AAD-A5DAB9BBEABB}" type="pres">
      <dgm:prSet presAssocID="{47425849-BA1D-4B34-81D1-D05429BE5AA5}" presName="vert1" presStyleCnt="0"/>
      <dgm:spPr/>
    </dgm:pt>
  </dgm:ptLst>
  <dgm:cxnLst>
    <dgm:cxn modelId="{B15B29EE-C308-CB40-9925-0AF41E7E625E}" type="presOf" srcId="{47425849-BA1D-4B34-81D1-D05429BE5AA5}" destId="{E5DE9F9F-5600-4743-B065-5CFF21DC87D4}" srcOrd="0" destOrd="0" presId="urn:microsoft.com/office/officeart/2008/layout/LinedList"/>
    <dgm:cxn modelId="{3C516685-832F-498A-AD51-72774775D002}" srcId="{B3A13598-7D57-4F1E-84DF-0F8608F79DCF}" destId="{A58BB7D9-437C-4008-B335-F78C5C1E27DA}" srcOrd="0" destOrd="0" parTransId="{B9B10EEE-C92E-47B0-BF3E-A861818DB6DC}" sibTransId="{F7087A44-F933-4DD5-91E8-34EE014A776C}"/>
    <dgm:cxn modelId="{1419A286-B214-2F4C-8F57-E3557F8D2C15}" type="presOf" srcId="{B3A13598-7D57-4F1E-84DF-0F8608F79DCF}" destId="{B1FCFE54-9AB7-6242-9BB4-8D6AE8E32B8C}" srcOrd="0" destOrd="0" presId="urn:microsoft.com/office/officeart/2008/layout/LinedList"/>
    <dgm:cxn modelId="{4EFDC2E1-5879-4DCC-80E2-7E53276D1E8C}" srcId="{B3A13598-7D57-4F1E-84DF-0F8608F79DCF}" destId="{47425849-BA1D-4B34-81D1-D05429BE5AA5}" srcOrd="2" destOrd="0" parTransId="{2FFCC2CE-675E-497E-AD75-5E1E9AB3C1C3}" sibTransId="{33845CBC-AFC8-4DEE-8354-1C2DC3189FCB}"/>
    <dgm:cxn modelId="{801687EF-B619-D84B-A553-A8CB3E0995D8}" type="presOf" srcId="{A58BB7D9-437C-4008-B335-F78C5C1E27DA}" destId="{7A822D12-869C-D147-94DC-625ED22B10CB}" srcOrd="0" destOrd="0" presId="urn:microsoft.com/office/officeart/2008/layout/LinedList"/>
    <dgm:cxn modelId="{9FBDCFD6-17A9-41E9-82E5-2A4FD53C72D9}" srcId="{B3A13598-7D57-4F1E-84DF-0F8608F79DCF}" destId="{42C57464-FDA8-4783-9872-25ACD22CAD67}" srcOrd="1" destOrd="0" parTransId="{2DF7309B-8D74-46C1-8CF1-7334B961353F}" sibTransId="{B41C098C-38F7-4F7F-80BD-3A157F68B131}"/>
    <dgm:cxn modelId="{04111BE8-4CDE-6048-A08F-419B520F87EF}" type="presOf" srcId="{42C57464-FDA8-4783-9872-25ACD22CAD67}" destId="{FB39DC5B-1555-8A47-BD2F-9F944ED81F6B}" srcOrd="0" destOrd="0" presId="urn:microsoft.com/office/officeart/2008/layout/LinedList"/>
    <dgm:cxn modelId="{50349E13-ECFA-1745-9CFF-EDE91D544CAF}" type="presParOf" srcId="{B1FCFE54-9AB7-6242-9BB4-8D6AE8E32B8C}" destId="{6CF2734F-2FC7-4B4A-9AF5-2F5A628F56F1}" srcOrd="0" destOrd="0" presId="urn:microsoft.com/office/officeart/2008/layout/LinedList"/>
    <dgm:cxn modelId="{06194376-8A1B-B94A-8301-51B51F075AC4}" type="presParOf" srcId="{B1FCFE54-9AB7-6242-9BB4-8D6AE8E32B8C}" destId="{0E4B8B18-02BC-7443-9708-F5276A5EBC2A}" srcOrd="1" destOrd="0" presId="urn:microsoft.com/office/officeart/2008/layout/LinedList"/>
    <dgm:cxn modelId="{7071A653-7DCB-B44E-BF35-EF6D51D18E7B}" type="presParOf" srcId="{0E4B8B18-02BC-7443-9708-F5276A5EBC2A}" destId="{7A822D12-869C-D147-94DC-625ED22B10CB}" srcOrd="0" destOrd="0" presId="urn:microsoft.com/office/officeart/2008/layout/LinedList"/>
    <dgm:cxn modelId="{67C64466-8EAD-6347-BBEE-CB56BA117CE7}" type="presParOf" srcId="{0E4B8B18-02BC-7443-9708-F5276A5EBC2A}" destId="{203FAAEC-4D2C-1345-914F-C753BF1698B6}" srcOrd="1" destOrd="0" presId="urn:microsoft.com/office/officeart/2008/layout/LinedList"/>
    <dgm:cxn modelId="{5A8C28E7-A365-1546-A0C7-B31D7615543D}" type="presParOf" srcId="{B1FCFE54-9AB7-6242-9BB4-8D6AE8E32B8C}" destId="{80DFB006-EE91-0F43-9E2F-509FDF2B0D8B}" srcOrd="2" destOrd="0" presId="urn:microsoft.com/office/officeart/2008/layout/LinedList"/>
    <dgm:cxn modelId="{776F34D5-77C6-8949-A5E9-107ED830C5CB}" type="presParOf" srcId="{B1FCFE54-9AB7-6242-9BB4-8D6AE8E32B8C}" destId="{58097A65-4379-D84B-B87E-7E437013CFAD}" srcOrd="3" destOrd="0" presId="urn:microsoft.com/office/officeart/2008/layout/LinedList"/>
    <dgm:cxn modelId="{186A764D-A010-AB46-8F6F-44028B9F7ABA}" type="presParOf" srcId="{58097A65-4379-D84B-B87E-7E437013CFAD}" destId="{FB39DC5B-1555-8A47-BD2F-9F944ED81F6B}" srcOrd="0" destOrd="0" presId="urn:microsoft.com/office/officeart/2008/layout/LinedList"/>
    <dgm:cxn modelId="{6330D71A-55C6-3249-9D26-B6FEF8BF09EF}" type="presParOf" srcId="{58097A65-4379-D84B-B87E-7E437013CFAD}" destId="{645E4D5B-7A22-3547-ABD2-D94F821C3AC0}" srcOrd="1" destOrd="0" presId="urn:microsoft.com/office/officeart/2008/layout/LinedList"/>
    <dgm:cxn modelId="{6B23B1C8-1D2C-3B47-BB93-FA76E9DF4B1C}" type="presParOf" srcId="{B1FCFE54-9AB7-6242-9BB4-8D6AE8E32B8C}" destId="{52F3A5F1-D711-7B49-AC4E-E4D671021A10}" srcOrd="4" destOrd="0" presId="urn:microsoft.com/office/officeart/2008/layout/LinedList"/>
    <dgm:cxn modelId="{4D35A4C1-E870-C248-9155-3EDCE4CDBB2E}" type="presParOf" srcId="{B1FCFE54-9AB7-6242-9BB4-8D6AE8E32B8C}" destId="{95B67907-A0AB-5A4B-B1D2-4AAEBC34CB7E}" srcOrd="5" destOrd="0" presId="urn:microsoft.com/office/officeart/2008/layout/LinedList"/>
    <dgm:cxn modelId="{68EC60CA-B517-994A-AFCC-07BFBFC393FD}" type="presParOf" srcId="{95B67907-A0AB-5A4B-B1D2-4AAEBC34CB7E}" destId="{E5DE9F9F-5600-4743-B065-5CFF21DC87D4}" srcOrd="0" destOrd="0" presId="urn:microsoft.com/office/officeart/2008/layout/LinedList"/>
    <dgm:cxn modelId="{42DF2BE5-B05E-6E45-9937-A6BCDD3F8869}" type="presParOf" srcId="{95B67907-A0AB-5A4B-B1D2-4AAEBC34CB7E}" destId="{B47A4E68-780E-9D4B-9AAD-A5DAB9BBEABB}" srcOrd="1" destOrd="0" presId="urn:microsoft.com/office/officeart/2008/layout/LinedList"/>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CF2734F-2FC7-4B4A-9AF5-2F5A628F56F1}">
      <dsp:nvSpPr>
        <dsp:cNvPr id="0" name=""/>
        <dsp:cNvSpPr/>
      </dsp:nvSpPr>
      <dsp:spPr>
        <a:xfrm>
          <a:off x="0" y="2156"/>
          <a:ext cx="6688667"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A822D12-869C-D147-94DC-625ED22B10CB}">
      <dsp:nvSpPr>
        <dsp:cNvPr id="0" name=""/>
        <dsp:cNvSpPr/>
      </dsp:nvSpPr>
      <dsp:spPr>
        <a:xfrm>
          <a:off x="0" y="2156"/>
          <a:ext cx="6616516" cy="1478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lvl="0" algn="l" defTabSz="1600200">
            <a:lnSpc>
              <a:spcPct val="90000"/>
            </a:lnSpc>
            <a:spcBef>
              <a:spcPct val="0"/>
            </a:spcBef>
            <a:spcAft>
              <a:spcPct val="35000"/>
            </a:spcAft>
          </a:pPr>
          <a:r>
            <a:rPr lang="en-GB" sz="3600" kern="1200" dirty="0" smtClean="0"/>
            <a:t>1</a:t>
          </a:r>
          <a:r>
            <a:rPr lang="en-GB" sz="3600" kern="1200" dirty="0"/>
            <a:t>. What</a:t>
          </a:r>
          <a:r>
            <a:rPr lang="en-GB" sz="3600" kern="1200" dirty="0" smtClean="0"/>
            <a:t> characterises the care context today?</a:t>
          </a:r>
        </a:p>
        <a:p>
          <a:pPr lvl="0" algn="l" defTabSz="1600200">
            <a:lnSpc>
              <a:spcPct val="90000"/>
            </a:lnSpc>
            <a:spcBef>
              <a:spcPct val="0"/>
            </a:spcBef>
            <a:spcAft>
              <a:spcPct val="35000"/>
            </a:spcAft>
          </a:pPr>
          <a:endParaRPr lang="en-GB" sz="3600" kern="1200" dirty="0" smtClean="0"/>
        </a:p>
        <a:p>
          <a:pPr lvl="0" algn="l" defTabSz="1600200">
            <a:lnSpc>
              <a:spcPct val="90000"/>
            </a:lnSpc>
            <a:spcBef>
              <a:spcPct val="0"/>
            </a:spcBef>
            <a:spcAft>
              <a:spcPct val="35000"/>
            </a:spcAft>
          </a:pPr>
          <a:endParaRPr lang="en-US" sz="3600" kern="1200" dirty="0"/>
        </a:p>
      </dsp:txBody>
      <dsp:txXfrm>
        <a:off x="0" y="2156"/>
        <a:ext cx="6616516" cy="1478500"/>
      </dsp:txXfrm>
    </dsp:sp>
    <dsp:sp modelId="{80DFB006-EE91-0F43-9E2F-509FDF2B0D8B}">
      <dsp:nvSpPr>
        <dsp:cNvPr id="0" name=""/>
        <dsp:cNvSpPr/>
      </dsp:nvSpPr>
      <dsp:spPr>
        <a:xfrm>
          <a:off x="0" y="1661597"/>
          <a:ext cx="6688667" cy="0"/>
        </a:xfrm>
        <a:prstGeom prst="line">
          <a:avLst/>
        </a:prstGeom>
        <a:solidFill>
          <a:schemeClr val="accent2">
            <a:hueOff val="-727682"/>
            <a:satOff val="-41964"/>
            <a:lumOff val="4314"/>
            <a:alphaOff val="0"/>
          </a:schemeClr>
        </a:solidFill>
        <a:ln w="12700" cap="flat" cmpd="sng" algn="ctr">
          <a:solidFill>
            <a:schemeClr val="accent2">
              <a:hueOff val="-727682"/>
              <a:satOff val="-41964"/>
              <a:lumOff val="431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B39DC5B-1555-8A47-BD2F-9F944ED81F6B}">
      <dsp:nvSpPr>
        <dsp:cNvPr id="0" name=""/>
        <dsp:cNvSpPr/>
      </dsp:nvSpPr>
      <dsp:spPr>
        <a:xfrm>
          <a:off x="0" y="1480656"/>
          <a:ext cx="6682135" cy="21400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lvl="0" algn="l" defTabSz="1600200">
            <a:lnSpc>
              <a:spcPct val="90000"/>
            </a:lnSpc>
            <a:spcBef>
              <a:spcPct val="0"/>
            </a:spcBef>
            <a:spcAft>
              <a:spcPct val="35000"/>
            </a:spcAft>
          </a:pPr>
          <a:r>
            <a:rPr lang="en-GB" sz="3600" kern="1200" dirty="0"/>
            <a:t>2.</a:t>
          </a:r>
          <a:r>
            <a:rPr lang="en-GB" sz="3600" kern="1200" dirty="0" smtClean="0"/>
            <a:t> What messages about the child are being constructed?</a:t>
          </a:r>
          <a:endParaRPr lang="en-US" sz="3600" kern="1200" dirty="0"/>
        </a:p>
      </dsp:txBody>
      <dsp:txXfrm>
        <a:off x="0" y="1480656"/>
        <a:ext cx="6682135" cy="2140039"/>
      </dsp:txXfrm>
    </dsp:sp>
    <dsp:sp modelId="{52F3A5F1-D711-7B49-AC4E-E4D671021A10}">
      <dsp:nvSpPr>
        <dsp:cNvPr id="0" name=""/>
        <dsp:cNvSpPr/>
      </dsp:nvSpPr>
      <dsp:spPr>
        <a:xfrm>
          <a:off x="0" y="3203628"/>
          <a:ext cx="6688667" cy="0"/>
        </a:xfrm>
        <a:prstGeom prst="line">
          <a:avLst/>
        </a:prstGeom>
        <a:solidFill>
          <a:schemeClr val="accent2">
            <a:hueOff val="-1455363"/>
            <a:satOff val="-83928"/>
            <a:lumOff val="8628"/>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5DE9F9F-5600-4743-B065-5CFF21DC87D4}">
      <dsp:nvSpPr>
        <dsp:cNvPr id="0" name=""/>
        <dsp:cNvSpPr/>
      </dsp:nvSpPr>
      <dsp:spPr>
        <a:xfrm>
          <a:off x="0" y="3620696"/>
          <a:ext cx="6682135" cy="15079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lvl="0" algn="l" defTabSz="1600200">
            <a:lnSpc>
              <a:spcPct val="90000"/>
            </a:lnSpc>
            <a:spcBef>
              <a:spcPct val="0"/>
            </a:spcBef>
            <a:spcAft>
              <a:spcPct val="35000"/>
            </a:spcAft>
          </a:pPr>
          <a:r>
            <a:rPr lang="en-GB" sz="3600" kern="1200" dirty="0"/>
            <a:t>3.</a:t>
          </a:r>
          <a:r>
            <a:rPr lang="en-GB" sz="3600" kern="1200" dirty="0" smtClean="0"/>
            <a:t> What can we do </a:t>
          </a:r>
          <a:r>
            <a:rPr lang="en-GB" sz="3600" kern="1200" smtClean="0"/>
            <a:t>to centre </a:t>
          </a:r>
          <a:r>
            <a:rPr lang="en-GB" sz="3600" kern="1200" dirty="0" smtClean="0"/>
            <a:t>the rights of the child?</a:t>
          </a:r>
          <a:endParaRPr lang="en-US" sz="3600" kern="1200" dirty="0"/>
        </a:p>
      </dsp:txBody>
      <dsp:txXfrm>
        <a:off x="0" y="3620696"/>
        <a:ext cx="6682135" cy="1507946"/>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901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99012"/>
          </a:xfrm>
          <a:prstGeom prst="rect">
            <a:avLst/>
          </a:prstGeom>
        </p:spPr>
        <p:txBody>
          <a:bodyPr vert="horz" lIns="91440" tIns="45720" rIns="91440" bIns="45720" rtlCol="0"/>
          <a:lstStyle>
            <a:lvl1pPr algn="r">
              <a:defRPr sz="1200"/>
            </a:lvl1pPr>
          </a:lstStyle>
          <a:p>
            <a:fld id="{DC4B2573-5C34-4ED3-9B53-D88A797F7423}" type="datetimeFigureOut">
              <a:rPr lang="en-GB" smtClean="0"/>
              <a:pPr/>
              <a:t>5/29/22</a:t>
            </a:fld>
            <a:endParaRPr lang="en-GB"/>
          </a:p>
        </p:txBody>
      </p:sp>
      <p:sp>
        <p:nvSpPr>
          <p:cNvPr id="4" name="Slide Image Placeholder 3"/>
          <p:cNvSpPr>
            <a:spLocks noGrp="1" noRot="1" noChangeAspect="1"/>
          </p:cNvSpPr>
          <p:nvPr>
            <p:ph type="sldImg" idx="2"/>
          </p:nvPr>
        </p:nvSpPr>
        <p:spPr>
          <a:xfrm>
            <a:off x="444500" y="1243013"/>
            <a:ext cx="5969000" cy="3357562"/>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786362"/>
            <a:ext cx="5486400" cy="391611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6678"/>
            <a:ext cx="2971800" cy="499011"/>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9446678"/>
            <a:ext cx="2971800" cy="499011"/>
          </a:xfrm>
          <a:prstGeom prst="rect">
            <a:avLst/>
          </a:prstGeom>
        </p:spPr>
        <p:txBody>
          <a:bodyPr vert="horz" lIns="91440" tIns="45720" rIns="91440" bIns="45720" rtlCol="0" anchor="b"/>
          <a:lstStyle>
            <a:lvl1pPr algn="r">
              <a:defRPr sz="1200"/>
            </a:lvl1pPr>
          </a:lstStyle>
          <a:p>
            <a:fld id="{54B6F96C-1F7D-4EA5-9D5E-1FA98353CE87}" type="slidenum">
              <a:rPr lang="en-GB" smtClean="0"/>
              <a:pPr/>
              <a:t>‹#›</a:t>
            </a:fld>
            <a:endParaRPr lang="en-GB"/>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0560096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a:t>RG is a real SIPSMART </a:t>
            </a:r>
            <a:r>
              <a:rPr lang="en-GB" dirty="0"/>
              <a:t>patient entering</a:t>
            </a:r>
            <a:r>
              <a:rPr lang="en-GB" baseline="0" dirty="0"/>
              <a:t> the trial</a:t>
            </a:r>
            <a:endParaRPr lang="en-GB" dirty="0"/>
          </a:p>
        </p:txBody>
      </p:sp>
      <p:sp>
        <p:nvSpPr>
          <p:cNvPr id="4" name="Slide Number Placeholder 3"/>
          <p:cNvSpPr>
            <a:spLocks noGrp="1"/>
          </p:cNvSpPr>
          <p:nvPr>
            <p:ph type="sldNum" sz="quarter" idx="5"/>
          </p:nvPr>
        </p:nvSpPr>
        <p:spPr/>
        <p:txBody>
          <a:bodyPr/>
          <a:lstStyle/>
          <a:p>
            <a:fld id="{1D4989EA-7C24-4DDB-863A-E6679BF786ED}" type="slidenum">
              <a:rPr lang="en-GB" smtClean="0"/>
              <a:pPr/>
              <a:t>2</a:t>
            </a:fld>
            <a:endParaRPr lang="en-GB"/>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378231632"/>
      </p:ext>
    </p:extLst>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AD95C99-A12E-4EA2-B768-B0AE229CE935}" type="slidenum">
              <a:rPr lang="en-US" smtClean="0"/>
              <a:pPr/>
              <a:t>3</a:t>
            </a:fld>
            <a:endParaRPr lang="en-US"/>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47583637"/>
      </p:ext>
    </p:extLst>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266" name="Slide Image Placeholder 1">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2B096346-E229-404B-8B09-983990E262D6}"/>
              </a:ext>
            </a:extLst>
          </p:cNvPr>
          <p:cNvSpPr>
            <a:spLocks noGrp="1" noRot="1" noChangeAspect="1" noChangeArrowheads="1" noTextEdit="1"/>
          </p:cNvSpPr>
          <p:nvPr>
            <p:ph type="sldImg"/>
          </p:nvPr>
        </p:nvSpPr>
        <p:spPr>
          <a:ln/>
        </p:spPr>
      </p:sp>
      <p:sp>
        <p:nvSpPr>
          <p:cNvPr id="11267" name="Notes Placeholder 2">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D00745C4-118F-46B0-B707-1127076BA64A}"/>
              </a:ext>
            </a:extLst>
          </p:cNvPr>
          <p:cNvSpPr>
            <a:spLocks noGrp="1"/>
          </p:cNvSpPr>
          <p:nvPr>
            <p:ph type="body" idx="1"/>
          </p:nvPr>
        </p:nvSpPr>
        <p:spPr bwMode="auto">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a:lstStyle/>
          <a:p>
            <a:pPr eaLnBrk="1" hangingPunct="1">
              <a:spcBef>
                <a:spcPct val="0"/>
              </a:spcBef>
            </a:pPr>
            <a:endParaRPr lang="en-US" altLang="en-US">
              <a:latin typeface="Times New Roman" panose="02020603050405020304" pitchFamily="18" charset="0"/>
              <a:ea typeface="ＭＳ Ｐゴシック" panose="020B0600070205080204" pitchFamily="34" charset="-128"/>
            </a:endParaRPr>
          </a:p>
        </p:txBody>
      </p:sp>
      <p:sp>
        <p:nvSpPr>
          <p:cNvPr id="11268" name="Slide Number Placeholder 3">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C0A337C4-318D-4421-A8F4-5A9904C798E8}"/>
              </a:ext>
            </a:extLst>
          </p:cNvPr>
          <p:cNvSpPr>
            <a:spLocks noGrp="1"/>
          </p:cNvSpPr>
          <p:nvPr>
            <p:ph type="sldNum" sz="quarter" idx="5"/>
          </p:nvPr>
        </p:nvSpPr>
        <p:spPr>
          <a:noFill/>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a:lstStyle>
            <a:lvl1pPr defTabSz="771495">
              <a:spcBef>
                <a:spcPct val="30000"/>
              </a:spcBef>
              <a:defRPr sz="1200">
                <a:solidFill>
                  <a:schemeClr val="tx1"/>
                </a:solidFill>
                <a:latin typeface="Times New Roman" panose="02020603050405020304" pitchFamily="18" charset="0"/>
                <a:ea typeface="ＭＳ Ｐゴシック" panose="020B0600070205080204" pitchFamily="34" charset="-128"/>
              </a:defRPr>
            </a:lvl1pPr>
            <a:lvl2pPr marL="738160" indent="-282564" defTabSz="771495">
              <a:spcBef>
                <a:spcPct val="30000"/>
              </a:spcBef>
              <a:defRPr sz="1200">
                <a:solidFill>
                  <a:schemeClr val="tx1"/>
                </a:solidFill>
                <a:latin typeface="Times New Roman" panose="02020603050405020304" pitchFamily="18" charset="0"/>
                <a:ea typeface="ＭＳ Ｐゴシック" panose="020B0600070205080204" pitchFamily="34" charset="-128"/>
              </a:defRPr>
            </a:lvl2pPr>
            <a:lvl3pPr marL="1135019" indent="-227004" defTabSz="771495">
              <a:spcBef>
                <a:spcPct val="30000"/>
              </a:spcBef>
              <a:defRPr sz="1200">
                <a:solidFill>
                  <a:schemeClr val="tx1"/>
                </a:solidFill>
                <a:latin typeface="Times New Roman" panose="02020603050405020304" pitchFamily="18" charset="0"/>
                <a:ea typeface="ＭＳ Ｐゴシック" panose="020B0600070205080204" pitchFamily="34" charset="-128"/>
              </a:defRPr>
            </a:lvl3pPr>
            <a:lvl4pPr marL="1589027" indent="-227004" defTabSz="771495">
              <a:spcBef>
                <a:spcPct val="30000"/>
              </a:spcBef>
              <a:defRPr sz="1200">
                <a:solidFill>
                  <a:schemeClr val="tx1"/>
                </a:solidFill>
                <a:latin typeface="Times New Roman" panose="02020603050405020304" pitchFamily="18" charset="0"/>
                <a:ea typeface="ＭＳ Ｐゴシック" panose="020B0600070205080204" pitchFamily="34" charset="-128"/>
              </a:defRPr>
            </a:lvl4pPr>
            <a:lvl5pPr marL="2043034" indent="-227004" defTabSz="771495">
              <a:spcBef>
                <a:spcPct val="30000"/>
              </a:spcBef>
              <a:defRPr sz="1200">
                <a:solidFill>
                  <a:schemeClr val="tx1"/>
                </a:solidFill>
                <a:latin typeface="Times New Roman" panose="02020603050405020304" pitchFamily="18" charset="0"/>
                <a:ea typeface="ＭＳ Ｐゴシック" panose="020B0600070205080204" pitchFamily="34" charset="-128"/>
              </a:defRPr>
            </a:lvl5pPr>
            <a:lvl6pPr marL="2500217" indent="-227004" defTabSz="771495"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6pPr>
            <a:lvl7pPr marL="2957400" indent="-227004" defTabSz="771495"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7pPr>
            <a:lvl8pPr marL="3414582" indent="-227004" defTabSz="771495"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8pPr>
            <a:lvl9pPr marL="3871764" indent="-227004" defTabSz="771495" eaLnBrk="0" fontAlgn="base" hangingPunct="0">
              <a:spcBef>
                <a:spcPct val="30000"/>
              </a:spcBef>
              <a:spcAft>
                <a:spcPct val="0"/>
              </a:spcAft>
              <a:defRPr sz="1200">
                <a:solidFill>
                  <a:schemeClr val="tx1"/>
                </a:solidFill>
                <a:latin typeface="Times New Roman" panose="02020603050405020304" pitchFamily="18" charset="0"/>
                <a:ea typeface="ＭＳ Ｐゴシック" panose="020B0600070205080204" pitchFamily="34" charset="-128"/>
              </a:defRPr>
            </a:lvl9pPr>
          </a:lstStyle>
          <a:p>
            <a:pPr fontAlgn="base">
              <a:spcBef>
                <a:spcPct val="0"/>
              </a:spcBef>
              <a:spcAft>
                <a:spcPct val="0"/>
              </a:spcAft>
              <a:defRPr/>
            </a:pPr>
            <a:fld id="{8C1903E4-6814-47F9-A6EC-A1D672DA735E}" type="slidenum">
              <a:rPr lang="en-GB" altLang="en-US" i="1" smtClean="0">
                <a:solidFill>
                  <a:srgbClr val="000000"/>
                </a:solidFill>
                <a:latin typeface="Comic Sans MS" panose="030F0702030302020204" pitchFamily="66" charset="0"/>
              </a:rPr>
              <a:pPr fontAlgn="base">
                <a:spcBef>
                  <a:spcPct val="0"/>
                </a:spcBef>
                <a:spcAft>
                  <a:spcPct val="0"/>
                </a:spcAft>
                <a:defRPr/>
              </a:pPr>
              <a:t>4</a:t>
            </a:fld>
            <a:endParaRPr lang="en-GB" altLang="en-US" i="1" dirty="0">
              <a:solidFill>
                <a:srgbClr val="000000"/>
              </a:solidFill>
              <a:latin typeface="Comic Sans MS" panose="030F0702030302020204" pitchFamily="66" charset="0"/>
            </a:endParaRP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287318485"/>
      </p:ext>
    </p:extLst>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4626" name="Slide Image Placeholder 1">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F151CFB8-65E3-49DF-B8AB-D5EC2DA8D292}"/>
              </a:ext>
            </a:extLst>
          </p:cNvPr>
          <p:cNvSpPr>
            <a:spLocks noGrp="1" noRot="1" noChangeAspect="1" noChangeArrowheads="1" noTextEdit="1"/>
          </p:cNvSpPr>
          <p:nvPr>
            <p:ph type="sldImg"/>
          </p:nvPr>
        </p:nvSpPr>
        <p:spPr>
          <a:ln/>
        </p:spPr>
      </p:sp>
      <p:sp>
        <p:nvSpPr>
          <p:cNvPr id="154627" name="Notes Placeholder 2">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8FA4D6D4-04B3-4D94-BC2F-22FA9E4353EF}"/>
              </a:ext>
            </a:extLst>
          </p:cNvPr>
          <p:cNvSpPr>
            <a:spLocks noGrp="1" noChangeArrowheads="1"/>
          </p:cNvSpPr>
          <p:nvPr>
            <p:ph type="body" idx="1"/>
          </p:nvPr>
        </p:nvSpPr>
        <p:spPr>
          <a:noFill/>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a:lstStyle/>
          <a:p>
            <a:endParaRPr lang="en-GB" altLang="en-US" dirty="0">
              <a:latin typeface="Times New Roman" panose="02020603050405020304" pitchFamily="18" charset="0"/>
              <a:ea typeface="ＭＳ Ｐゴシック" panose="020B0600070205080204" pitchFamily="34" charset="-128"/>
            </a:endParaRPr>
          </a:p>
        </p:txBody>
      </p:sp>
      <p:sp>
        <p:nvSpPr>
          <p:cNvPr id="154628" name="Slide Number Placeholder 3">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7B09CCB4-2315-488C-9292-87306BC82E77}"/>
              </a:ext>
            </a:extLst>
          </p:cNvPr>
          <p:cNvSpPr>
            <a:spLocks noGrp="1" noChangeArrowheads="1"/>
          </p:cNvSpPr>
          <p:nvPr>
            <p:ph type="sldNum" sz="quarter" idx="5"/>
          </p:nvPr>
        </p:nvSpPr>
        <p:spPr>
          <a:noFill/>
          <a:ln/>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rgbClr val="000000"/>
                </a:solidFill>
                <a:miter lim="800000"/>
                <a:headEnd/>
                <a:tailEnd/>
              </a14:hiddenLine>
            </a:ext>
          </a:extLst>
        </p:spPr>
        <p:txBody>
          <a:bodyPr/>
          <a:lstStyle>
            <a:lvl1pPr defTabSz="771495">
              <a:defRPr>
                <a:solidFill>
                  <a:schemeClr val="tx1"/>
                </a:solidFill>
                <a:latin typeface="Arial Black" panose="020B0A04020102020204" pitchFamily="34" charset="0"/>
                <a:ea typeface="ＭＳ Ｐゴシック" panose="020B0600070205080204" pitchFamily="34" charset="-128"/>
              </a:defRPr>
            </a:lvl1pPr>
            <a:lvl2pPr marL="738160" indent="-282564" defTabSz="771495">
              <a:defRPr>
                <a:solidFill>
                  <a:schemeClr val="tx1"/>
                </a:solidFill>
                <a:latin typeface="Arial Black" panose="020B0A04020102020204" pitchFamily="34" charset="0"/>
                <a:ea typeface="ＭＳ Ｐゴシック" panose="020B0600070205080204" pitchFamily="34" charset="-128"/>
              </a:defRPr>
            </a:lvl2pPr>
            <a:lvl3pPr marL="1135019" indent="-227004" defTabSz="771495">
              <a:defRPr>
                <a:solidFill>
                  <a:schemeClr val="tx1"/>
                </a:solidFill>
                <a:latin typeface="Arial Black" panose="020B0A04020102020204" pitchFamily="34" charset="0"/>
                <a:ea typeface="ＭＳ Ｐゴシック" panose="020B0600070205080204" pitchFamily="34" charset="-128"/>
              </a:defRPr>
            </a:lvl3pPr>
            <a:lvl4pPr marL="1589027" indent="-227004" defTabSz="771495">
              <a:defRPr>
                <a:solidFill>
                  <a:schemeClr val="tx1"/>
                </a:solidFill>
                <a:latin typeface="Arial Black" panose="020B0A04020102020204" pitchFamily="34" charset="0"/>
                <a:ea typeface="ＭＳ Ｐゴシック" panose="020B0600070205080204" pitchFamily="34" charset="-128"/>
              </a:defRPr>
            </a:lvl4pPr>
            <a:lvl5pPr marL="2043034" indent="-227004" defTabSz="771495">
              <a:defRPr>
                <a:solidFill>
                  <a:schemeClr val="tx1"/>
                </a:solidFill>
                <a:latin typeface="Arial Black" panose="020B0A04020102020204" pitchFamily="34" charset="0"/>
                <a:ea typeface="ＭＳ Ｐゴシック" panose="020B0600070205080204" pitchFamily="34" charset="-128"/>
              </a:defRPr>
            </a:lvl5pPr>
            <a:lvl6pPr marL="2500217" indent="-227004" defTabSz="771495" eaLnBrk="0" fontAlgn="base" hangingPunct="0">
              <a:spcBef>
                <a:spcPct val="0"/>
              </a:spcBef>
              <a:spcAft>
                <a:spcPct val="0"/>
              </a:spcAft>
              <a:defRPr>
                <a:solidFill>
                  <a:schemeClr val="tx1"/>
                </a:solidFill>
                <a:latin typeface="Arial Black" panose="020B0A04020102020204" pitchFamily="34" charset="0"/>
                <a:ea typeface="ＭＳ Ｐゴシック" panose="020B0600070205080204" pitchFamily="34" charset="-128"/>
              </a:defRPr>
            </a:lvl6pPr>
            <a:lvl7pPr marL="2957400" indent="-227004" defTabSz="771495" eaLnBrk="0" fontAlgn="base" hangingPunct="0">
              <a:spcBef>
                <a:spcPct val="0"/>
              </a:spcBef>
              <a:spcAft>
                <a:spcPct val="0"/>
              </a:spcAft>
              <a:defRPr>
                <a:solidFill>
                  <a:schemeClr val="tx1"/>
                </a:solidFill>
                <a:latin typeface="Arial Black" panose="020B0A04020102020204" pitchFamily="34" charset="0"/>
                <a:ea typeface="ＭＳ Ｐゴシック" panose="020B0600070205080204" pitchFamily="34" charset="-128"/>
              </a:defRPr>
            </a:lvl7pPr>
            <a:lvl8pPr marL="3414582" indent="-227004" defTabSz="771495" eaLnBrk="0" fontAlgn="base" hangingPunct="0">
              <a:spcBef>
                <a:spcPct val="0"/>
              </a:spcBef>
              <a:spcAft>
                <a:spcPct val="0"/>
              </a:spcAft>
              <a:defRPr>
                <a:solidFill>
                  <a:schemeClr val="tx1"/>
                </a:solidFill>
                <a:latin typeface="Arial Black" panose="020B0A04020102020204" pitchFamily="34" charset="0"/>
                <a:ea typeface="ＭＳ Ｐゴシック" panose="020B0600070205080204" pitchFamily="34" charset="-128"/>
              </a:defRPr>
            </a:lvl8pPr>
            <a:lvl9pPr marL="3871764" indent="-227004" defTabSz="771495" eaLnBrk="0" fontAlgn="base" hangingPunct="0">
              <a:spcBef>
                <a:spcPct val="0"/>
              </a:spcBef>
              <a:spcAft>
                <a:spcPct val="0"/>
              </a:spcAft>
              <a:defRPr>
                <a:solidFill>
                  <a:schemeClr val="tx1"/>
                </a:solidFill>
                <a:latin typeface="Arial Black" panose="020B0A04020102020204" pitchFamily="34" charset="0"/>
                <a:ea typeface="ＭＳ Ｐゴシック" panose="020B0600070205080204" pitchFamily="34" charset="-128"/>
              </a:defRPr>
            </a:lvl9pPr>
          </a:lstStyle>
          <a:p>
            <a:fld id="{661076FB-4795-4B65-B1C9-BCB3C30A6B66}" type="slidenum">
              <a:rPr lang="en-GB" altLang="en-US" smtClean="0">
                <a:latin typeface="Times New Roman" panose="02020603050405020304" pitchFamily="18" charset="0"/>
              </a:rPr>
              <a:pPr/>
              <a:t>8</a:t>
            </a:fld>
            <a:endParaRPr lang="en-GB" altLang="en-US">
              <a:latin typeface="Times New Roman" panose="02020603050405020304" pitchFamily="18" charset="0"/>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050611684"/>
      </p:ext>
    </p:extLst>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218" name="Slide Image Placeholder 1">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AA4F548D-B586-4983-A41C-B51D264149E3}"/>
              </a:ext>
            </a:extLst>
          </p:cNvPr>
          <p:cNvSpPr>
            <a:spLocks noGrp="1" noRot="1" noChangeAspect="1" noChangeArrowheads="1" noTextEdit="1"/>
          </p:cNvSpPr>
          <p:nvPr>
            <p:ph type="sldImg"/>
          </p:nvPr>
        </p:nvSpPr>
        <p:spPr>
          <a:ln/>
        </p:spPr>
      </p:sp>
      <p:sp>
        <p:nvSpPr>
          <p:cNvPr id="3" name="Notes Placeholder 2">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4492E246-07A8-4726-A491-A3055F1D064F}"/>
              </a:ext>
            </a:extLst>
          </p:cNvPr>
          <p:cNvSpPr>
            <a:spLocks noGrp="1"/>
          </p:cNvSpPr>
          <p:nvPr>
            <p:ph type="body" idx="1"/>
          </p:nvPr>
        </p:nvSpPr>
        <p:spPr/>
        <p:txBody>
          <a:bodyPr/>
          <a:lstStyle/>
          <a:p>
            <a:pPr defTabSz="908696">
              <a:defRPr/>
            </a:pPr>
            <a:endParaRPr lang="en-GB" dirty="0">
              <a:latin typeface="+mn-lt"/>
              <a:ea typeface="+mn-ea"/>
              <a:cs typeface="+mn-cs"/>
            </a:endParaRPr>
          </a:p>
        </p:txBody>
      </p:sp>
      <p:sp>
        <p:nvSpPr>
          <p:cNvPr id="9220" name="Slide Number Placeholder 3">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BF242AE5-8600-4A49-AA49-82518413B732}"/>
              </a:ext>
            </a:extLst>
          </p:cNvPr>
          <p:cNvSpPr>
            <a:spLocks noGrp="1" noChangeArrowheads="1"/>
          </p:cNvSpPr>
          <p:nvPr>
            <p:ph type="sldNum" sz="quarter" idx="5"/>
          </p:nvPr>
        </p:nvSpPr>
        <p:spPr>
          <a:noFill/>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a:lstStyle>
            <a:lvl1pPr defTabSz="771495">
              <a:defRPr>
                <a:solidFill>
                  <a:schemeClr val="tx1"/>
                </a:solidFill>
                <a:latin typeface="Arial Black" panose="020B0A04020102020204" pitchFamily="34" charset="0"/>
                <a:ea typeface="ＭＳ Ｐゴシック" panose="020B0600070205080204" pitchFamily="34" charset="-128"/>
              </a:defRPr>
            </a:lvl1pPr>
            <a:lvl2pPr marL="738160" indent="-282564" defTabSz="771495">
              <a:defRPr>
                <a:solidFill>
                  <a:schemeClr val="tx1"/>
                </a:solidFill>
                <a:latin typeface="Arial Black" panose="020B0A04020102020204" pitchFamily="34" charset="0"/>
                <a:ea typeface="ＭＳ Ｐゴシック" panose="020B0600070205080204" pitchFamily="34" charset="-128"/>
              </a:defRPr>
            </a:lvl2pPr>
            <a:lvl3pPr marL="1135019" indent="-227004" defTabSz="771495">
              <a:defRPr>
                <a:solidFill>
                  <a:schemeClr val="tx1"/>
                </a:solidFill>
                <a:latin typeface="Arial Black" panose="020B0A04020102020204" pitchFamily="34" charset="0"/>
                <a:ea typeface="ＭＳ Ｐゴシック" panose="020B0600070205080204" pitchFamily="34" charset="-128"/>
              </a:defRPr>
            </a:lvl3pPr>
            <a:lvl4pPr marL="1589027" indent="-227004" defTabSz="771495">
              <a:defRPr>
                <a:solidFill>
                  <a:schemeClr val="tx1"/>
                </a:solidFill>
                <a:latin typeface="Arial Black" panose="020B0A04020102020204" pitchFamily="34" charset="0"/>
                <a:ea typeface="ＭＳ Ｐゴシック" panose="020B0600070205080204" pitchFamily="34" charset="-128"/>
              </a:defRPr>
            </a:lvl4pPr>
            <a:lvl5pPr marL="2043034" indent="-227004" defTabSz="771495">
              <a:defRPr>
                <a:solidFill>
                  <a:schemeClr val="tx1"/>
                </a:solidFill>
                <a:latin typeface="Arial Black" panose="020B0A04020102020204" pitchFamily="34" charset="0"/>
                <a:ea typeface="ＭＳ Ｐゴシック" panose="020B0600070205080204" pitchFamily="34" charset="-128"/>
              </a:defRPr>
            </a:lvl5pPr>
            <a:lvl6pPr marL="2500217" indent="-227004" defTabSz="771495" eaLnBrk="0" fontAlgn="base" hangingPunct="0">
              <a:spcBef>
                <a:spcPct val="0"/>
              </a:spcBef>
              <a:spcAft>
                <a:spcPct val="0"/>
              </a:spcAft>
              <a:defRPr>
                <a:solidFill>
                  <a:schemeClr val="tx1"/>
                </a:solidFill>
                <a:latin typeface="Arial Black" panose="020B0A04020102020204" pitchFamily="34" charset="0"/>
                <a:ea typeface="ＭＳ Ｐゴシック" panose="020B0600070205080204" pitchFamily="34" charset="-128"/>
              </a:defRPr>
            </a:lvl6pPr>
            <a:lvl7pPr marL="2957400" indent="-227004" defTabSz="771495" eaLnBrk="0" fontAlgn="base" hangingPunct="0">
              <a:spcBef>
                <a:spcPct val="0"/>
              </a:spcBef>
              <a:spcAft>
                <a:spcPct val="0"/>
              </a:spcAft>
              <a:defRPr>
                <a:solidFill>
                  <a:schemeClr val="tx1"/>
                </a:solidFill>
                <a:latin typeface="Arial Black" panose="020B0A04020102020204" pitchFamily="34" charset="0"/>
                <a:ea typeface="ＭＳ Ｐゴシック" panose="020B0600070205080204" pitchFamily="34" charset="-128"/>
              </a:defRPr>
            </a:lvl7pPr>
            <a:lvl8pPr marL="3414582" indent="-227004" defTabSz="771495" eaLnBrk="0" fontAlgn="base" hangingPunct="0">
              <a:spcBef>
                <a:spcPct val="0"/>
              </a:spcBef>
              <a:spcAft>
                <a:spcPct val="0"/>
              </a:spcAft>
              <a:defRPr>
                <a:solidFill>
                  <a:schemeClr val="tx1"/>
                </a:solidFill>
                <a:latin typeface="Arial Black" panose="020B0A04020102020204" pitchFamily="34" charset="0"/>
                <a:ea typeface="ＭＳ Ｐゴシック" panose="020B0600070205080204" pitchFamily="34" charset="-128"/>
              </a:defRPr>
            </a:lvl8pPr>
            <a:lvl9pPr marL="3871764" indent="-227004" defTabSz="771495" eaLnBrk="0" fontAlgn="base" hangingPunct="0">
              <a:spcBef>
                <a:spcPct val="0"/>
              </a:spcBef>
              <a:spcAft>
                <a:spcPct val="0"/>
              </a:spcAft>
              <a:defRPr>
                <a:solidFill>
                  <a:schemeClr val="tx1"/>
                </a:solidFill>
                <a:latin typeface="Arial Black" panose="020B0A04020102020204" pitchFamily="34" charset="0"/>
                <a:ea typeface="ＭＳ Ｐゴシック" panose="020B0600070205080204" pitchFamily="34" charset="-128"/>
              </a:defRPr>
            </a:lvl9pPr>
          </a:lstStyle>
          <a:p>
            <a:fld id="{D44EEDBA-C1EF-49C9-9C07-D8530DA7F46F}" type="slidenum">
              <a:rPr lang="en-US" altLang="en-US" smtClean="0">
                <a:latin typeface="Times New Roman" panose="02020603050405020304" pitchFamily="18" charset="0"/>
              </a:rPr>
              <a:pPr/>
              <a:t>9</a:t>
            </a:fld>
            <a:endParaRPr lang="en-US" altLang="en-US">
              <a:latin typeface="Times New Roman" panose="02020603050405020304" pitchFamily="18"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i="0" dirty="0"/>
          </a:p>
        </p:txBody>
      </p:sp>
      <p:sp>
        <p:nvSpPr>
          <p:cNvPr id="4" name="Slide Number Placeholder 3"/>
          <p:cNvSpPr>
            <a:spLocks noGrp="1"/>
          </p:cNvSpPr>
          <p:nvPr>
            <p:ph type="sldNum" sz="quarter" idx="10"/>
          </p:nvPr>
        </p:nvSpPr>
        <p:spPr/>
        <p:txBody>
          <a:bodyPr/>
          <a:lstStyle/>
          <a:p>
            <a:fld id="{3AD95C99-A12E-4EA2-B768-B0AE229CE935}" type="slidenum">
              <a:rPr lang="en-US" smtClean="0"/>
              <a:pPr/>
              <a:t>12</a:t>
            </a:fld>
            <a:endParaRPr lang="en-US"/>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090566671"/>
      </p:ext>
    </p:extLst>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5538" name="Slide Image Placeholder 1">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DA96FB86-5431-4574-B637-988FB576CE75}"/>
              </a:ext>
            </a:extLst>
          </p:cNvPr>
          <p:cNvSpPr>
            <a:spLocks noGrp="1" noRot="1" noChangeAspect="1" noChangeArrowheads="1" noTextEdit="1"/>
          </p:cNvSpPr>
          <p:nvPr>
            <p:ph type="sldImg"/>
          </p:nvPr>
        </p:nvSpPr>
        <p:spPr>
          <a:ln/>
        </p:spPr>
      </p:sp>
      <p:sp>
        <p:nvSpPr>
          <p:cNvPr id="65539" name="Notes Placeholder 2">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D455D8F2-0B1F-4BCF-95AB-2B6531964F84}"/>
              </a:ext>
            </a:extLst>
          </p:cNvPr>
          <p:cNvSpPr>
            <a:spLocks noGrp="1" noChangeArrowheads="1"/>
          </p:cNvSpPr>
          <p:nvPr>
            <p:ph type="body" idx="1"/>
          </p:nvPr>
        </p:nvSpPr>
        <p:spPr>
          <a:noFill/>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a:lstStyle/>
          <a:p>
            <a:endParaRPr lang="en-GB" altLang="en-US" dirty="0">
              <a:latin typeface="Times New Roman" panose="02020603050405020304" pitchFamily="18" charset="0"/>
              <a:ea typeface="ＭＳ Ｐゴシック" panose="020B0600070205080204" pitchFamily="34" charset="-128"/>
            </a:endParaRPr>
          </a:p>
        </p:txBody>
      </p:sp>
      <p:sp>
        <p:nvSpPr>
          <p:cNvPr id="65540" name="Slide Number Placeholder 3">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50D847E7-F605-43F6-8F7D-83AA9DE4E2BA}"/>
              </a:ext>
            </a:extLst>
          </p:cNvPr>
          <p:cNvSpPr>
            <a:spLocks noGrp="1" noChangeArrowheads="1"/>
          </p:cNvSpPr>
          <p:nvPr>
            <p:ph type="sldNum" sz="quarter" idx="5"/>
          </p:nvPr>
        </p:nvSpPr>
        <p:spPr>
          <a:noFill/>
          <a:ln/>
          <a:extLst>
            <a:ext uri="{909E8E84-426E-40DD-AFC4-6F175D3DCCD1}">
              <a14:hiddenFill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a:lstStyle>
            <a:lvl1pPr defTabSz="771525">
              <a:defRPr>
                <a:solidFill>
                  <a:schemeClr val="tx1"/>
                </a:solidFill>
                <a:latin typeface="Arial Black" panose="020B0A04020102020204" pitchFamily="34" charset="0"/>
                <a:ea typeface="ＭＳ Ｐゴシック" panose="020B0600070205080204" pitchFamily="34" charset="-128"/>
              </a:defRPr>
            </a:lvl1pPr>
            <a:lvl2pPr marL="738188" indent="-282575" defTabSz="771525">
              <a:defRPr>
                <a:solidFill>
                  <a:schemeClr val="tx1"/>
                </a:solidFill>
                <a:latin typeface="Arial Black" panose="020B0A04020102020204" pitchFamily="34" charset="0"/>
                <a:ea typeface="ＭＳ Ｐゴシック" panose="020B0600070205080204" pitchFamily="34" charset="-128"/>
              </a:defRPr>
            </a:lvl2pPr>
            <a:lvl3pPr marL="1135063" indent="-227013" defTabSz="771525">
              <a:defRPr>
                <a:solidFill>
                  <a:schemeClr val="tx1"/>
                </a:solidFill>
                <a:latin typeface="Arial Black" panose="020B0A04020102020204" pitchFamily="34" charset="0"/>
                <a:ea typeface="ＭＳ Ｐゴシック" panose="020B0600070205080204" pitchFamily="34" charset="-128"/>
              </a:defRPr>
            </a:lvl3pPr>
            <a:lvl4pPr marL="1589088" indent="-227013" defTabSz="771525">
              <a:defRPr>
                <a:solidFill>
                  <a:schemeClr val="tx1"/>
                </a:solidFill>
                <a:latin typeface="Arial Black" panose="020B0A04020102020204" pitchFamily="34" charset="0"/>
                <a:ea typeface="ＭＳ Ｐゴシック" panose="020B0600070205080204" pitchFamily="34" charset="-128"/>
              </a:defRPr>
            </a:lvl4pPr>
            <a:lvl5pPr marL="2043113" indent="-227013" defTabSz="771525">
              <a:defRPr>
                <a:solidFill>
                  <a:schemeClr val="tx1"/>
                </a:solidFill>
                <a:latin typeface="Arial Black" panose="020B0A04020102020204" pitchFamily="34" charset="0"/>
                <a:ea typeface="ＭＳ Ｐゴシック" panose="020B0600070205080204" pitchFamily="34" charset="-128"/>
              </a:defRPr>
            </a:lvl5pPr>
            <a:lvl6pPr marL="2500313" indent="-227013" defTabSz="771525" eaLnBrk="0" fontAlgn="base" hangingPunct="0">
              <a:spcBef>
                <a:spcPct val="0"/>
              </a:spcBef>
              <a:spcAft>
                <a:spcPct val="0"/>
              </a:spcAft>
              <a:defRPr>
                <a:solidFill>
                  <a:schemeClr val="tx1"/>
                </a:solidFill>
                <a:latin typeface="Arial Black" panose="020B0A04020102020204" pitchFamily="34" charset="0"/>
                <a:ea typeface="ＭＳ Ｐゴシック" panose="020B0600070205080204" pitchFamily="34" charset="-128"/>
              </a:defRPr>
            </a:lvl6pPr>
            <a:lvl7pPr marL="2957513" indent="-227013" defTabSz="771525" eaLnBrk="0" fontAlgn="base" hangingPunct="0">
              <a:spcBef>
                <a:spcPct val="0"/>
              </a:spcBef>
              <a:spcAft>
                <a:spcPct val="0"/>
              </a:spcAft>
              <a:defRPr>
                <a:solidFill>
                  <a:schemeClr val="tx1"/>
                </a:solidFill>
                <a:latin typeface="Arial Black" panose="020B0A04020102020204" pitchFamily="34" charset="0"/>
                <a:ea typeface="ＭＳ Ｐゴシック" panose="020B0600070205080204" pitchFamily="34" charset="-128"/>
              </a:defRPr>
            </a:lvl7pPr>
            <a:lvl8pPr marL="3414713" indent="-227013" defTabSz="771525" eaLnBrk="0" fontAlgn="base" hangingPunct="0">
              <a:spcBef>
                <a:spcPct val="0"/>
              </a:spcBef>
              <a:spcAft>
                <a:spcPct val="0"/>
              </a:spcAft>
              <a:defRPr>
                <a:solidFill>
                  <a:schemeClr val="tx1"/>
                </a:solidFill>
                <a:latin typeface="Arial Black" panose="020B0A04020102020204" pitchFamily="34" charset="0"/>
                <a:ea typeface="ＭＳ Ｐゴシック" panose="020B0600070205080204" pitchFamily="34" charset="-128"/>
              </a:defRPr>
            </a:lvl8pPr>
            <a:lvl9pPr marL="3871913" indent="-227013" defTabSz="771525" eaLnBrk="0" fontAlgn="base" hangingPunct="0">
              <a:spcBef>
                <a:spcPct val="0"/>
              </a:spcBef>
              <a:spcAft>
                <a:spcPct val="0"/>
              </a:spcAft>
              <a:defRPr>
                <a:solidFill>
                  <a:schemeClr val="tx1"/>
                </a:solidFill>
                <a:latin typeface="Arial Black" panose="020B0A04020102020204" pitchFamily="34" charset="0"/>
                <a:ea typeface="ＭＳ Ｐゴシック" panose="020B0600070205080204" pitchFamily="34" charset="-128"/>
              </a:defRPr>
            </a:lvl9pPr>
          </a:lstStyle>
          <a:p>
            <a:fld id="{40ADACBC-D605-450F-85BF-2462593ECABB}" type="slidenum">
              <a:rPr lang="en-GB" altLang="en-US">
                <a:latin typeface="Times New Roman" panose="02020603050405020304" pitchFamily="18" charset="0"/>
              </a:rPr>
              <a:pPr/>
              <a:t>13</a:t>
            </a:fld>
            <a:endParaRPr lang="en-GB" altLang="en-US">
              <a:latin typeface="Times New Roman" panose="02020603050405020304" pitchFamily="18"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4B6F96C-1F7D-4EA5-9D5E-1FA98353CE87}" type="slidenum">
              <a:rPr lang="en-GB" smtClean="0"/>
              <a:pPr/>
              <a:t>14</a:t>
            </a:fld>
            <a:endParaRPr lang="en-GB"/>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59939980"/>
      </p:ext>
    </p:extLst>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a:bodyPr>
          <a:lstStyle/>
          <a:p>
            <a:pPr eaLnBrk="1" hangingPunct="1">
              <a:defRPr/>
            </a:pPr>
            <a:endParaRPr lang="en-US" dirty="0">
              <a:ea typeface="+mn-ea"/>
              <a:cs typeface="+mn-cs"/>
            </a:endParaRPr>
          </a:p>
        </p:txBody>
      </p:sp>
      <p:sp>
        <p:nvSpPr>
          <p:cNvPr id="33796" name="Slide Number Placeholder 3"/>
          <p:cNvSpPr>
            <a:spLocks noGrp="1"/>
          </p:cNvSpPr>
          <p:nvPr>
            <p:ph type="sldNum" sz="quarter" idx="5"/>
          </p:nvPr>
        </p:nvSpPr>
        <p:spPr>
          <a:noFill/>
        </p:spPr>
        <p:txBody>
          <a:bodyPr/>
          <a:lstStyle/>
          <a:p>
            <a:fld id="{54325EBA-9473-2E4E-A9FD-5F059AD5DF48}" type="slidenum">
              <a:rPr lang="en-GB">
                <a:latin typeface="Times New Roman" pitchFamily="-86" charset="0"/>
                <a:ea typeface="ＭＳ Ｐゴシック" pitchFamily="-86" charset="-128"/>
                <a:cs typeface="ＭＳ Ｐゴシック" pitchFamily="-86" charset="-128"/>
              </a:rPr>
              <a:pPr/>
              <a:t>15</a:t>
            </a:fld>
            <a:endParaRPr lang="en-GB">
              <a:latin typeface="Times New Roman" pitchFamily="-86" charset="0"/>
              <a:ea typeface="ＭＳ Ｐゴシック" pitchFamily="-86" charset="-128"/>
              <a:cs typeface="ＭＳ Ｐゴシック" pitchFamily="-86"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A680053-511A-4A15-98BD-CA62EF482517}" type="datetimeFigureOut">
              <a:rPr lang="en-GB" smtClean="0"/>
              <a:pPr/>
              <a:t>5/29/22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0F09527-708B-403C-A54A-641798BF761B}" type="slidenum">
              <a:rPr lang="en-GB" smtClean="0"/>
              <a:pPr/>
              <a:t>‹#›</a:t>
            </a:fld>
            <a:endParaRPr lang="en-GB"/>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942824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A680053-511A-4A15-98BD-CA62EF482517}" type="datetimeFigureOut">
              <a:rPr lang="en-GB" smtClean="0"/>
              <a:pPr/>
              <a:t>5/29/22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0F09527-708B-403C-A54A-641798BF761B}" type="slidenum">
              <a:rPr lang="en-GB" smtClean="0"/>
              <a:pPr/>
              <a:t>‹#›</a:t>
            </a:fld>
            <a:endParaRPr lang="en-GB"/>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718721526"/>
      </p:ext>
    </p:extLst>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A680053-511A-4A15-98BD-CA62EF482517}" type="datetimeFigureOut">
              <a:rPr lang="en-GB" smtClean="0"/>
              <a:pPr/>
              <a:t>5/29/22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0F09527-708B-403C-A54A-641798BF761B}" type="slidenum">
              <a:rPr lang="en-GB" smtClean="0"/>
              <a:pPr/>
              <a:t>‹#›</a:t>
            </a:fld>
            <a:endParaRPr lang="en-GB"/>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871949717"/>
      </p:ext>
    </p:extLst>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A680053-511A-4A15-98BD-CA62EF482517}" type="datetimeFigureOut">
              <a:rPr lang="en-GB" smtClean="0"/>
              <a:pPr/>
              <a:t>5/29/22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0F09527-708B-403C-A54A-641798BF761B}" type="slidenum">
              <a:rPr lang="en-GB" smtClean="0"/>
              <a:pPr/>
              <a:t>‹#›</a:t>
            </a:fld>
            <a:endParaRPr lang="en-GB"/>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888451185"/>
      </p:ext>
    </p:extLst>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A680053-511A-4A15-98BD-CA62EF482517}" type="datetimeFigureOut">
              <a:rPr lang="en-GB" smtClean="0"/>
              <a:pPr/>
              <a:t>5/29/22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0F09527-708B-403C-A54A-641798BF761B}" type="slidenum">
              <a:rPr lang="en-GB" smtClean="0"/>
              <a:pPr/>
              <a:t>‹#›</a:t>
            </a:fld>
            <a:endParaRPr lang="en-GB"/>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23537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A680053-511A-4A15-98BD-CA62EF482517}" type="datetimeFigureOut">
              <a:rPr lang="en-GB" smtClean="0"/>
              <a:pPr/>
              <a:t>5/29/22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0F09527-708B-403C-A54A-641798BF761B}" type="slidenum">
              <a:rPr lang="en-GB" smtClean="0"/>
              <a:pPr/>
              <a:t>‹#›</a:t>
            </a:fld>
            <a:endParaRPr lang="en-GB"/>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071185342"/>
      </p:ext>
    </p:extLst>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A680053-511A-4A15-98BD-CA62EF482517}" type="datetimeFigureOut">
              <a:rPr lang="en-GB" smtClean="0"/>
              <a:pPr/>
              <a:t>5/29/22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0F09527-708B-403C-A54A-641798BF761B}" type="slidenum">
              <a:rPr lang="en-GB" smtClean="0"/>
              <a:pPr/>
              <a:t>‹#›</a:t>
            </a:fld>
            <a:endParaRPr lang="en-GB"/>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559597309"/>
      </p:ext>
    </p:extLst>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A680053-511A-4A15-98BD-CA62EF482517}" type="datetimeFigureOut">
              <a:rPr lang="en-GB" smtClean="0"/>
              <a:pPr/>
              <a:t>5/29/22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0F09527-708B-403C-A54A-641798BF761B}" type="slidenum">
              <a:rPr lang="en-GB" smtClean="0"/>
              <a:pPr/>
              <a:t>‹#›</a:t>
            </a:fld>
            <a:endParaRPr lang="en-GB"/>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43016226"/>
      </p:ext>
    </p:extLst>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A680053-511A-4A15-98BD-CA62EF482517}" type="datetimeFigureOut">
              <a:rPr lang="en-GB" smtClean="0"/>
              <a:pPr/>
              <a:t>5/29/22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0F09527-708B-403C-A54A-641798BF761B}" type="slidenum">
              <a:rPr lang="en-GB" smtClean="0"/>
              <a:pPr/>
              <a:t>‹#›</a:t>
            </a:fld>
            <a:endParaRPr lang="en-GB"/>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675061396"/>
      </p:ext>
    </p:extLst>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A680053-511A-4A15-98BD-CA62EF482517}" type="datetimeFigureOut">
              <a:rPr lang="en-GB" smtClean="0"/>
              <a:pPr/>
              <a:t>5/29/22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0F09527-708B-403C-A54A-641798BF761B}" type="slidenum">
              <a:rPr lang="en-GB" smtClean="0"/>
              <a:pPr/>
              <a:t>‹#›</a:t>
            </a:fld>
            <a:endParaRPr lang="en-GB"/>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850237529"/>
      </p:ext>
    </p:extLst>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A680053-511A-4A15-98BD-CA62EF482517}" type="datetimeFigureOut">
              <a:rPr lang="en-GB" smtClean="0"/>
              <a:pPr/>
              <a:t>5/29/22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0F09527-708B-403C-A54A-641798BF761B}" type="slidenum">
              <a:rPr lang="en-GB" smtClean="0"/>
              <a:pPr/>
              <a:t>‹#›</a:t>
            </a:fld>
            <a:endParaRPr lang="en-GB"/>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288791717"/>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680053-511A-4A15-98BD-CA62EF482517}" type="datetimeFigureOut">
              <a:rPr lang="en-GB" smtClean="0"/>
              <a:pPr/>
              <a:t>5/29/22</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F09527-708B-403C-A54A-641798BF761B}" type="slidenum">
              <a:rPr lang="en-GB" smtClean="0"/>
              <a:pPr/>
              <a:t>‹#›</a:t>
            </a:fld>
            <a:endParaRPr lang="en-GB"/>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91131401"/>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e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13.svg"/><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7.jpeg"/></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4" Type="http://schemas.openxmlformats.org/officeDocument/2006/relationships/diagramData" Target="../diagrams/data2.xml"/><Relationship Id="rId5" Type="http://schemas.openxmlformats.org/officeDocument/2006/relationships/diagramLayout" Target="../diagrams/layout2.xml"/><Relationship Id="rId6" Type="http://schemas.openxmlformats.org/officeDocument/2006/relationships/diagramQuickStyle" Target="../diagrams/quickStyle2.xml"/><Relationship Id="rId7" Type="http://schemas.openxmlformats.org/officeDocument/2006/relationships/diagramColors" Target="../diagrams/colors2.xml"/><Relationship Id="rId8" Type="http://schemas.microsoft.com/office/2007/relationships/diagramDrawing" Target="../diagrams/drawing2.xml"/><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9.jpeg"/></Relationships>
</file>

<file path=ppt/slides/_rels/slide2.xml.rels><?xml version="1.0" encoding="UTF-8" standalone="yes"?>
<Relationships xmlns="http://schemas.openxmlformats.org/package/2006/relationships"><Relationship Id="rId3" Type="http://schemas.openxmlformats.org/officeDocument/2006/relationships/hyperlink" Target="https://interconnecteduk.org" TargetMode="External"/><Relationship Id="rId4" Type="http://schemas.openxmlformats.org/officeDocument/2006/relationships/hyperlink" Target="https://psiinternational.wixsite.com" TargetMode="External"/><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76EFD3D9-44F0-4267-BCC1-1613E79D8274}"/>
              </a:ext>
              <a:ext uri="{C183D7F6-B498-43B3-948B-1728B52AA6E4}">
                <adec:decorative xmlns:mc="http://schemas.openxmlformats.org/markup-compatibility/2006" xmlns:mv="urn:schemas-microsoft-com:mac:vml" xmlns:adec="http://schemas.microsoft.com/office/drawing/2017/decorative" xmlns:p="http://schemas.openxmlformats.org/presentationml/2006/main" xmlns:r="http://schemas.openxmlformats.org/officeDocument/2006/relationships" xmlns:a="http://schemas.openxmlformats.org/drawingml/2006/main" xmlns="" val="1"/>
              </a:ext>
            </a:extLst>
          </p:cNvPr>
          <p:cNvSpPr>
            <a:spLocks noGrp="1" noRot="1" noChangeAspect="1" noMove="1" noResize="1" noEditPoints="1" noAdjustHandles="1" noChangeArrowheads="1" noChangeShapeType="1" noTextEdit="1"/>
          </p:cNvSpPr>
          <p:nvPr>
            <p:extLst>
              <p:ext uri="{386F3935-93C4-4BCD-93E2-E3B085C9AB24}">
                <p16:designElem xmlns:mc="http://schemas.openxmlformats.org/markup-compatibility/2006" xmlns:mv="urn:schemas-microsoft-com:mac:vml" xmlns:p16="http://schemas.microsoft.com/office/powerpoint/2015/main" xmlns:p="http://schemas.openxmlformats.org/presentationml/2006/main" xmlns:r="http://schemas.openxmlformats.org/officeDocument/2006/relationships" xmlns:a="http://schemas.openxmlformats.org/drawingml/2006/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6">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A779A851-95D6-41AF-937A-B0E4B7F6FA8D}"/>
              </a:ext>
              <a:ext uri="{C183D7F6-B498-43B3-948B-1728B52AA6E4}">
                <adec:decorative xmlns:mc="http://schemas.openxmlformats.org/markup-compatibility/2006" xmlns:mv="urn:schemas-microsoft-com:mac:vml" xmlns:adec="http://schemas.microsoft.com/office/drawing/2017/decorative" xmlns:p="http://schemas.openxmlformats.org/presentationml/2006/main" xmlns:r="http://schemas.openxmlformats.org/officeDocument/2006/relationships" xmlns:a="http://schemas.openxmlformats.org/drawingml/2006/main" xmlns="" val="1"/>
              </a:ext>
            </a:extLst>
          </p:cNvPr>
          <p:cNvSpPr>
            <a:spLocks noGrp="1" noRot="1" noChangeAspect="1" noMove="1" noResize="1" noEditPoints="1" noAdjustHandles="1" noChangeArrowheads="1" noChangeShapeType="1" noTextEdit="1"/>
          </p:cNvSpPr>
          <p:nvPr>
            <p:extLst>
              <p:ext uri="{386F3935-93C4-4BCD-93E2-E3B085C9AB24}">
                <p16:designElem xmlns:mc="http://schemas.openxmlformats.org/markup-compatibility/2006" xmlns:mv="urn:schemas-microsoft-com:mac:vml" xmlns:p16="http://schemas.microsoft.com/office/powerpoint/2015/main" xmlns:p="http://schemas.openxmlformats.org/presentationml/2006/main" xmlns:r="http://schemas.openxmlformats.org/officeDocument/2006/relationships" xmlns:a="http://schemas.openxmlformats.org/drawingml/2006/main" xmlns="" val="1"/>
              </p:ext>
            </p:extLst>
          </p:nvPr>
        </p:nvSpPr>
        <p:spPr bwMode="auto">
          <a:xfrm>
            <a:off x="4142164" y="900814"/>
            <a:ext cx="759618"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3" name="Freeform 7">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953FB2E7-B6CB-429C-81EB-D9516D6D5C8D}"/>
              </a:ext>
              <a:ext uri="{C183D7F6-B498-43B3-948B-1728B52AA6E4}">
                <adec:decorative xmlns:mc="http://schemas.openxmlformats.org/markup-compatibility/2006" xmlns:mv="urn:schemas-microsoft-com:mac:vml" xmlns:adec="http://schemas.microsoft.com/office/drawing/2017/decorative" xmlns:p="http://schemas.openxmlformats.org/presentationml/2006/main" xmlns:r="http://schemas.openxmlformats.org/officeDocument/2006/relationships" xmlns:a="http://schemas.openxmlformats.org/drawingml/2006/main" xmlns="" val="1"/>
              </a:ext>
            </a:extLst>
          </p:cNvPr>
          <p:cNvSpPr>
            <a:spLocks noGrp="1" noRot="1" noChangeAspect="1" noMove="1" noResize="1" noEditPoints="1" noAdjustHandles="1" noChangeArrowheads="1" noChangeShapeType="1" noTextEdit="1"/>
          </p:cNvSpPr>
          <p:nvPr>
            <p:extLst>
              <p:ext uri="{386F3935-93C4-4BCD-93E2-E3B085C9AB24}">
                <p16:designElem xmlns:mc="http://schemas.openxmlformats.org/markup-compatibility/2006" xmlns:mv="urn:schemas-microsoft-com:mac:vml" xmlns:p16="http://schemas.microsoft.com/office/powerpoint/2015/main" xmlns:p="http://schemas.openxmlformats.org/presentationml/2006/main" xmlns:r="http://schemas.openxmlformats.org/officeDocument/2006/relationships" xmlns:a="http://schemas.openxmlformats.org/drawingml/2006/main" xmlns="" val="1"/>
              </p:ext>
            </p:extLst>
          </p:nvPr>
        </p:nvSpPr>
        <p:spPr bwMode="auto">
          <a:xfrm>
            <a:off x="4144437" y="633165"/>
            <a:ext cx="482654"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5" name="Freeform: Shape 34">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2EC40DB1-B719-4A13-9A4D-0966B4B27866}"/>
              </a:ext>
              <a:ext uri="{C183D7F6-B498-43B3-948B-1728B52AA6E4}">
                <adec:decorative xmlns:mc="http://schemas.openxmlformats.org/markup-compatibility/2006" xmlns:mv="urn:schemas-microsoft-com:mac:vml" xmlns:adec="http://schemas.microsoft.com/office/drawing/2017/decorative" xmlns:p="http://schemas.openxmlformats.org/presentationml/2006/main" xmlns:r="http://schemas.openxmlformats.org/officeDocument/2006/relationships" xmlns:a="http://schemas.openxmlformats.org/drawingml/2006/main" xmlns="" val="1"/>
              </a:ext>
            </a:extLst>
          </p:cNvPr>
          <p:cNvSpPr>
            <a:spLocks noGrp="1" noRot="1" noChangeAspect="1" noMove="1" noResize="1" noEditPoints="1" noAdjustHandles="1" noChangeArrowheads="1" noChangeShapeType="1" noTextEdit="1"/>
          </p:cNvSpPr>
          <p:nvPr>
            <p:extLst>
              <p:ext uri="{386F3935-93C4-4BCD-93E2-E3B085C9AB24}">
                <p16:designElem xmlns:mc="http://schemas.openxmlformats.org/markup-compatibility/2006" xmlns:mv="urn:schemas-microsoft-com:mac:vml" xmlns:p16="http://schemas.microsoft.com/office/powerpoint/2015/main" xmlns:p="http://schemas.openxmlformats.org/presentationml/2006/main" xmlns:r="http://schemas.openxmlformats.org/officeDocument/2006/relationships" xmlns:a="http://schemas.openxmlformats.org/drawingml/2006/main" xmlns="" val="1"/>
              </p:ext>
            </p:extLst>
          </p:nvPr>
        </p:nvSpPr>
        <p:spPr>
          <a:xfrm>
            <a:off x="634621" y="636723"/>
            <a:ext cx="4000062" cy="5257799"/>
          </a:xfrm>
          <a:custGeom>
            <a:avLst/>
            <a:gdLst>
              <a:gd name="connsiteX0" fmla="*/ 0 w 4634682"/>
              <a:gd name="connsiteY0" fmla="*/ 0 h 5257799"/>
              <a:gd name="connsiteX1" fmla="*/ 4634682 w 4634682"/>
              <a:gd name="connsiteY1" fmla="*/ 0 h 5257799"/>
              <a:gd name="connsiteX2" fmla="*/ 4634682 w 4634682"/>
              <a:gd name="connsiteY2" fmla="*/ 5257799 h 5257799"/>
              <a:gd name="connsiteX3" fmla="*/ 0 w 4634682"/>
              <a:gd name="connsiteY3" fmla="*/ 5257799 h 5257799"/>
            </a:gdLst>
            <a:ahLst/>
            <a:cxnLst>
              <a:cxn ang="0">
                <a:pos x="connsiteX0" y="connsiteY0"/>
              </a:cxn>
              <a:cxn ang="0">
                <a:pos x="connsiteX1" y="connsiteY1"/>
              </a:cxn>
              <a:cxn ang="0">
                <a:pos x="connsiteX2" y="connsiteY2"/>
              </a:cxn>
              <a:cxn ang="0">
                <a:pos x="connsiteX3" y="connsiteY3"/>
              </a:cxn>
            </a:cxnLst>
            <a:rect l="l" t="t" r="r" b="b"/>
            <a:pathLst>
              <a:path w="4634682" h="5257799">
                <a:moveTo>
                  <a:pt x="0" y="0"/>
                </a:moveTo>
                <a:lnTo>
                  <a:pt x="4634682" y="0"/>
                </a:lnTo>
                <a:lnTo>
                  <a:pt x="4634682" y="5257799"/>
                </a:lnTo>
                <a:lnTo>
                  <a:pt x="0" y="5257799"/>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3E88FBA2-52CC-4CBE-8261-11DA72B90AC8}"/>
              </a:ext>
            </a:extLst>
          </p:cNvPr>
          <p:cNvSpPr>
            <a:spLocks noGrp="1"/>
          </p:cNvSpPr>
          <p:nvPr>
            <p:ph type="ctrTitle"/>
          </p:nvPr>
        </p:nvSpPr>
        <p:spPr>
          <a:xfrm>
            <a:off x="749300" y="698499"/>
            <a:ext cx="3856567" cy="5211233"/>
          </a:xfrm>
        </p:spPr>
        <p:txBody>
          <a:bodyPr vert="horz" lIns="91440" tIns="45720" rIns="91440" bIns="45720" rtlCol="0" anchor="ctr">
            <a:normAutofit/>
          </a:bodyPr>
          <a:lstStyle/>
          <a:p>
            <a:pPr algn="l"/>
            <a:r>
              <a:rPr lang="en-US" sz="2800" b="1" kern="1200" dirty="0" smtClean="0">
                <a:solidFill>
                  <a:srgbClr val="EBC90A"/>
                </a:solidFill>
                <a:latin typeface="+mj-lt"/>
                <a:ea typeface="+mj-ea"/>
                <a:cs typeface="+mj-cs"/>
              </a:rPr>
              <a:t>Council of Europe</a:t>
            </a:r>
            <a:r>
              <a:rPr lang="en-US" sz="2400" b="1" kern="1200" dirty="0" smtClean="0">
                <a:solidFill>
                  <a:srgbClr val="EBC90A"/>
                </a:solidFill>
                <a:latin typeface="+mj-lt"/>
                <a:ea typeface="+mj-ea"/>
                <a:cs typeface="+mj-cs"/>
              </a:rPr>
              <a:t/>
            </a:r>
            <a:br>
              <a:rPr lang="en-US" sz="2400" b="1" kern="1200" dirty="0" smtClean="0">
                <a:solidFill>
                  <a:srgbClr val="EBC90A"/>
                </a:solidFill>
                <a:latin typeface="+mj-lt"/>
                <a:ea typeface="+mj-ea"/>
                <a:cs typeface="+mj-cs"/>
              </a:rPr>
            </a:br>
            <a:r>
              <a:rPr lang="en-US" sz="2400" dirty="0" smtClean="0">
                <a:solidFill>
                  <a:srgbClr val="EBC90A"/>
                </a:solidFill>
              </a:rPr>
              <a:t>Human Rights and Technologies in Biomedicine</a:t>
            </a:r>
            <a:r>
              <a:rPr lang="en-US" sz="2400" kern="1200" dirty="0" smtClean="0">
                <a:solidFill>
                  <a:srgbClr val="EBC90A"/>
                </a:solidFill>
                <a:latin typeface="+mj-lt"/>
                <a:ea typeface="+mj-ea"/>
                <a:cs typeface="+mj-cs"/>
              </a:rPr>
              <a:t/>
            </a:r>
            <a:br>
              <a:rPr lang="en-US" sz="2400" kern="1200" dirty="0" smtClean="0">
                <a:solidFill>
                  <a:srgbClr val="EBC90A"/>
                </a:solidFill>
                <a:latin typeface="+mj-lt"/>
                <a:ea typeface="+mj-ea"/>
                <a:cs typeface="+mj-cs"/>
              </a:rPr>
            </a:br>
            <a:r>
              <a:rPr lang="en-US" sz="2400" kern="1200" dirty="0" smtClean="0">
                <a:solidFill>
                  <a:srgbClr val="EBC90A"/>
                </a:solidFill>
                <a:latin typeface="+mj-lt"/>
                <a:ea typeface="+mj-ea"/>
                <a:cs typeface="+mj-cs"/>
              </a:rPr>
              <a:t/>
            </a:r>
            <a:br>
              <a:rPr lang="en-US" sz="2400" kern="1200" dirty="0" smtClean="0">
                <a:solidFill>
                  <a:srgbClr val="EBC90A"/>
                </a:solidFill>
                <a:latin typeface="+mj-lt"/>
                <a:ea typeface="+mj-ea"/>
                <a:cs typeface="+mj-cs"/>
              </a:rPr>
            </a:br>
            <a:r>
              <a:rPr lang="en-US" sz="2400" kern="1200" dirty="0" smtClean="0">
                <a:solidFill>
                  <a:srgbClr val="EBC90A"/>
                </a:solidFill>
                <a:latin typeface="+mj-lt"/>
                <a:ea typeface="+mj-ea"/>
                <a:cs typeface="+mj-cs"/>
              </a:rPr>
              <a:t>Committee on Bioethics Seminar</a:t>
            </a:r>
            <a:br>
              <a:rPr lang="en-US" sz="2400" kern="1200" dirty="0" smtClean="0">
                <a:solidFill>
                  <a:srgbClr val="EBC90A"/>
                </a:solidFill>
                <a:latin typeface="+mj-lt"/>
                <a:ea typeface="+mj-ea"/>
                <a:cs typeface="+mj-cs"/>
              </a:rPr>
            </a:br>
            <a:r>
              <a:rPr lang="en-US" sz="2400" b="1" kern="1200" dirty="0" smtClean="0">
                <a:solidFill>
                  <a:srgbClr val="EBC90A"/>
                </a:solidFill>
                <a:latin typeface="+mj-lt"/>
                <a:ea typeface="+mj-ea"/>
                <a:cs typeface="+mj-cs"/>
              </a:rPr>
              <a:t/>
            </a:r>
            <a:br>
              <a:rPr lang="en-US" sz="2400" b="1" kern="1200" dirty="0" smtClean="0">
                <a:solidFill>
                  <a:srgbClr val="EBC90A"/>
                </a:solidFill>
                <a:latin typeface="+mj-lt"/>
                <a:ea typeface="+mj-ea"/>
                <a:cs typeface="+mj-cs"/>
              </a:rPr>
            </a:br>
            <a:r>
              <a:rPr lang="en-US" sz="2800" b="1" dirty="0" smtClean="0">
                <a:solidFill>
                  <a:schemeClr val="bg1"/>
                </a:solidFill>
              </a:rPr>
              <a:t>Early Intervention on Intersex Children,</a:t>
            </a:r>
            <a:br>
              <a:rPr lang="en-US" sz="2800" b="1" dirty="0" smtClean="0">
                <a:solidFill>
                  <a:schemeClr val="bg1"/>
                </a:solidFill>
              </a:rPr>
            </a:br>
            <a:r>
              <a:rPr lang="en-US" sz="2800" b="1" dirty="0" smtClean="0">
                <a:solidFill>
                  <a:schemeClr val="bg1"/>
                </a:solidFill>
              </a:rPr>
              <a:t>P</a:t>
            </a:r>
            <a:r>
              <a:rPr lang="en-US" sz="2800" b="1" kern="1200" dirty="0" smtClean="0">
                <a:solidFill>
                  <a:schemeClr val="bg1"/>
                </a:solidFill>
                <a:latin typeface="+mj-lt"/>
                <a:ea typeface="+mj-ea"/>
                <a:cs typeface="+mj-cs"/>
              </a:rPr>
              <a:t>romoting the Rights of the Child</a:t>
            </a:r>
            <a:r>
              <a:rPr lang="en-US" sz="2400" b="1" kern="1200" dirty="0" smtClean="0">
                <a:solidFill>
                  <a:schemeClr val="bg1"/>
                </a:solidFill>
                <a:latin typeface="+mj-lt"/>
                <a:ea typeface="+mj-ea"/>
                <a:cs typeface="+mj-cs"/>
              </a:rPr>
              <a:t/>
            </a:r>
            <a:br>
              <a:rPr lang="en-US" sz="2400" b="1" kern="1200" dirty="0" smtClean="0">
                <a:solidFill>
                  <a:schemeClr val="bg1"/>
                </a:solidFill>
                <a:latin typeface="+mj-lt"/>
                <a:ea typeface="+mj-ea"/>
                <a:cs typeface="+mj-cs"/>
              </a:rPr>
            </a:br>
            <a:endParaRPr lang="en-US" sz="2400" kern="1200" dirty="0">
              <a:solidFill>
                <a:schemeClr val="bg1"/>
              </a:solidFill>
              <a:latin typeface="+mj-lt"/>
              <a:ea typeface="+mj-ea"/>
              <a:cs typeface="+mj-cs"/>
            </a:endParaRPr>
          </a:p>
        </p:txBody>
      </p:sp>
      <p:sp>
        <p:nvSpPr>
          <p:cNvPr id="37" name="Rectangle 8">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82211336-CFF3-412D-868A-6679C1004C45}"/>
              </a:ext>
              <a:ext uri="{C183D7F6-B498-43B3-948B-1728B52AA6E4}">
                <adec:decorative xmlns:mc="http://schemas.openxmlformats.org/markup-compatibility/2006" xmlns:mv="urn:schemas-microsoft-com:mac:vml" xmlns:adec="http://schemas.microsoft.com/office/drawing/2017/decorative" xmlns:p="http://schemas.openxmlformats.org/presentationml/2006/main" xmlns:r="http://schemas.openxmlformats.org/officeDocument/2006/relationships" xmlns:a="http://schemas.openxmlformats.org/drawingml/2006/main" xmlns="" val="1"/>
              </a:ext>
            </a:extLst>
          </p:cNvPr>
          <p:cNvSpPr>
            <a:spLocks noGrp="1" noRot="1" noChangeAspect="1" noMove="1" noResize="1" noEditPoints="1" noAdjustHandles="1" noChangeArrowheads="1" noChangeShapeType="1" noTextEdit="1"/>
          </p:cNvSpPr>
          <p:nvPr>
            <p:extLst>
              <p:ext uri="{386F3935-93C4-4BCD-93E2-E3B085C9AB24}">
                <p16:designElem xmlns:mc="http://schemas.openxmlformats.org/markup-compatibility/2006" xmlns:mv="urn:schemas-microsoft-com:mac:vml" xmlns:p16="http://schemas.microsoft.com/office/powerpoint/2015/main" xmlns:p="http://schemas.openxmlformats.org/presentationml/2006/main" xmlns:r="http://schemas.openxmlformats.org/officeDocument/2006/relationships" xmlns:a="http://schemas.openxmlformats.org/drawingml/2006/main" xmlns="" val="1"/>
              </p:ext>
            </p:extLst>
          </p:nvPr>
        </p:nvSpPr>
        <p:spPr bwMode="auto">
          <a:xfrm>
            <a:off x="4901782" y="1352302"/>
            <a:ext cx="6655597"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Subtitle 2">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B2E964FC-D6E1-41D9-B214-102E67242860}"/>
              </a:ext>
            </a:extLst>
          </p:cNvPr>
          <p:cNvSpPr>
            <a:spLocks noGrp="1"/>
          </p:cNvSpPr>
          <p:nvPr>
            <p:ph type="subTitle" idx="1"/>
          </p:nvPr>
        </p:nvSpPr>
        <p:spPr>
          <a:xfrm>
            <a:off x="5113867" y="1371601"/>
            <a:ext cx="6197600" cy="5232400"/>
          </a:xfrm>
        </p:spPr>
        <p:txBody>
          <a:bodyPr vert="horz" lIns="91440" tIns="45720" rIns="91440" bIns="45720" rtlCol="0" anchor="ctr">
            <a:normAutofit/>
          </a:bodyPr>
          <a:lstStyle/>
          <a:p>
            <a:r>
              <a:rPr lang="en-US" sz="3800" dirty="0" smtClean="0">
                <a:solidFill>
                  <a:schemeClr val="bg1"/>
                </a:solidFill>
              </a:rPr>
              <a:t>Can </a:t>
            </a:r>
            <a:r>
              <a:rPr lang="en-US" sz="3800" dirty="0" err="1" smtClean="0">
                <a:solidFill>
                  <a:schemeClr val="bg1"/>
                </a:solidFill>
              </a:rPr>
              <a:t>medicalising</a:t>
            </a:r>
            <a:r>
              <a:rPr lang="en-US" sz="3800" dirty="0" smtClean="0">
                <a:solidFill>
                  <a:schemeClr val="bg1"/>
                </a:solidFill>
              </a:rPr>
              <a:t> be made compatible with </a:t>
            </a:r>
            <a:r>
              <a:rPr lang="en-US" sz="3800" dirty="0" err="1" smtClean="0">
                <a:solidFill>
                  <a:schemeClr val="bg1"/>
                </a:solidFill>
              </a:rPr>
              <a:t>humanising</a:t>
            </a:r>
            <a:r>
              <a:rPr lang="en-US" sz="3800" dirty="0" smtClean="0">
                <a:solidFill>
                  <a:schemeClr val="bg1"/>
                </a:solidFill>
              </a:rPr>
              <a:t> child and family? </a:t>
            </a:r>
            <a:endParaRPr lang="en-US" sz="3200" dirty="0" smtClean="0">
              <a:solidFill>
                <a:srgbClr val="FEFFFF"/>
              </a:solidFill>
            </a:endParaRPr>
          </a:p>
          <a:p>
            <a:endParaRPr lang="en-US" sz="3200" dirty="0" smtClean="0">
              <a:solidFill>
                <a:srgbClr val="FEFFFF"/>
              </a:solidFill>
            </a:endParaRPr>
          </a:p>
          <a:p>
            <a:r>
              <a:rPr lang="en-US" sz="3200" dirty="0" smtClean="0">
                <a:solidFill>
                  <a:srgbClr val="FEFFFF"/>
                </a:solidFill>
              </a:rPr>
              <a:t>Lih</a:t>
            </a:r>
            <a:r>
              <a:rPr lang="en-US" sz="3200" dirty="0">
                <a:solidFill>
                  <a:srgbClr val="FEFFFF"/>
                </a:solidFill>
              </a:rPr>
              <a:t>-Mei </a:t>
            </a:r>
            <a:r>
              <a:rPr lang="en-US" sz="3200" dirty="0" smtClean="0">
                <a:solidFill>
                  <a:srgbClr val="FEFFFF"/>
                </a:solidFill>
              </a:rPr>
              <a:t>Liao </a:t>
            </a:r>
            <a:r>
              <a:rPr lang="en-US" sz="2000" dirty="0" smtClean="0">
                <a:solidFill>
                  <a:srgbClr val="FEFFFF"/>
                </a:solidFill>
              </a:rPr>
              <a:t>PhD </a:t>
            </a:r>
            <a:r>
              <a:rPr lang="en-US" sz="2000" dirty="0" err="1" smtClean="0">
                <a:solidFill>
                  <a:srgbClr val="FEFFFF"/>
                </a:solidFill>
              </a:rPr>
              <a:t>FBPsS</a:t>
            </a:r>
            <a:endParaRPr lang="en-US" dirty="0" smtClean="0">
              <a:solidFill>
                <a:srgbClr val="FEFFFF"/>
              </a:solidFill>
            </a:endParaRPr>
          </a:p>
          <a:p>
            <a:r>
              <a:rPr lang="en-US" sz="2000" dirty="0" smtClean="0">
                <a:solidFill>
                  <a:srgbClr val="FEFFFF"/>
                </a:solidFill>
              </a:rPr>
              <a:t>Consultant Clinical Psychologist</a:t>
            </a:r>
          </a:p>
          <a:p>
            <a:r>
              <a:rPr lang="en-US" sz="2000" dirty="0" smtClean="0">
                <a:solidFill>
                  <a:srgbClr val="FEFFFF"/>
                </a:solidFill>
              </a:rPr>
              <a:t>Independent Practice</a:t>
            </a:r>
          </a:p>
          <a:p>
            <a:r>
              <a:rPr lang="en-US" sz="2000" dirty="0" smtClean="0">
                <a:solidFill>
                  <a:schemeClr val="bg1"/>
                </a:solidFill>
              </a:rPr>
              <a:t>(formerly University College London Hospitals, UK)</a:t>
            </a:r>
          </a:p>
          <a:p>
            <a:endParaRPr lang="en-US" sz="2000" dirty="0" smtClean="0">
              <a:solidFill>
                <a:srgbClr val="FEFFFF"/>
              </a:solidFill>
            </a:endParaRPr>
          </a:p>
        </p:txBody>
      </p:sp>
      <p:pic>
        <p:nvPicPr>
          <p:cNvPr id="10" name="Picture 9" descr="Council_of_Europe_logo_(2013_revised_version).svg.png"/>
          <p:cNvPicPr>
            <a:picLocks noChangeAspect="1"/>
          </p:cNvPicPr>
          <p:nvPr/>
        </p:nvPicPr>
        <p:blipFill>
          <a:blip r:embed="rId2"/>
          <a:stretch>
            <a:fillRect/>
          </a:stretch>
        </p:blipFill>
        <p:spPr>
          <a:xfrm>
            <a:off x="10609978" y="203200"/>
            <a:ext cx="1294155" cy="1031280"/>
          </a:xfrm>
          <a:prstGeom prst="rect">
            <a:avLst/>
          </a:prstGeom>
        </p:spPr>
      </p:pic>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67105011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useBgFill="1">
        <p:nvSpPr>
          <p:cNvPr id="13" name="Rectangle 7">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E91DC736-0EF8-4F87-9146-EBF1D2EE4D3D}"/>
              </a:ext>
              <a:ext uri="{C183D7F6-B498-43B3-948B-1728B52AA6E4}">
                <adec:decorative xmlns:mc="http://schemas.openxmlformats.org/markup-compatibility/2006" xmlns:mv="urn:schemas-microsoft-com:mac:vml" xmlns:adec="http://schemas.microsoft.com/office/drawing/2017/decorative" xmlns:p="http://schemas.openxmlformats.org/presentationml/2006/main" xmlns:r="http://schemas.openxmlformats.org/officeDocument/2006/relationships" xmlns:a="http://schemas.openxmlformats.org/drawingml/2006/main" xmlns="" val="1"/>
              </a:ext>
            </a:extLst>
          </p:cNvPr>
          <p:cNvSpPr>
            <a:spLocks noGrp="1" noRot="1" noChangeAspect="1" noMove="1" noResize="1" noEditPoints="1" noAdjustHandles="1" noChangeArrowheads="1" noChangeShapeType="1" noTextEdit="1"/>
          </p:cNvSpPr>
          <p:nvPr>
            <p:extLst>
              <p:ext uri="{386F3935-93C4-4BCD-93E2-E3B085C9AB24}">
                <p16:designElem xmlns:mc="http://schemas.openxmlformats.org/markup-compatibility/2006" xmlns:mv="urn:schemas-microsoft-com:mac:vml" xmlns:p16="http://schemas.microsoft.com/office/powerpoint/2015/main" xmlns:p="http://schemas.openxmlformats.org/presentationml/2006/main" xmlns:r="http://schemas.openxmlformats.org/officeDocument/2006/relationships" xmlns:a="http://schemas.openxmlformats.org/drawingml/2006/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3" descr="Rear-view of mand standing on a wooden platform in the mountains">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9527435F-3EA1-B285-BA14-FB7416B959AC}"/>
              </a:ext>
            </a:extLst>
          </p:cNvPr>
          <p:cNvPicPr>
            <a:picLocks noChangeAspect="1"/>
          </p:cNvPicPr>
          <p:nvPr/>
        </p:nvPicPr>
        <p:blipFill rotWithShape="1">
          <a:blip r:embed="rId2"/>
          <a:srcRect r="15627" b="-1"/>
          <a:stretch/>
        </p:blipFill>
        <p:spPr>
          <a:xfrm>
            <a:off x="5690956" y="0"/>
            <a:ext cx="8668512" cy="6857990"/>
          </a:xfrm>
          <a:prstGeom prst="rect">
            <a:avLst/>
          </a:prstGeom>
        </p:spPr>
      </p:pic>
      <p:sp>
        <p:nvSpPr>
          <p:cNvPr id="16" name="Rectangle 9">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097CD68E-23E3-4007-8847-CD0944C4F7BE}"/>
              </a:ext>
              <a:ext uri="{C183D7F6-B498-43B3-948B-1728B52AA6E4}">
                <adec:decorative xmlns:mc="http://schemas.openxmlformats.org/markup-compatibility/2006" xmlns:mv="urn:schemas-microsoft-com:mac:vml" xmlns:adec="http://schemas.microsoft.com/office/drawing/2017/decorative" xmlns:p="http://schemas.openxmlformats.org/presentationml/2006/main" xmlns:r="http://schemas.openxmlformats.org/officeDocument/2006/relationships" xmlns:a="http://schemas.openxmlformats.org/drawingml/2006/main" xmlns="" val="1"/>
              </a:ext>
            </a:extLst>
          </p:cNvPr>
          <p:cNvSpPr>
            <a:spLocks noGrp="1" noRot="1" noChangeAspect="1" noMove="1" noResize="1" noEditPoints="1" noAdjustHandles="1" noChangeArrowheads="1" noChangeShapeType="1" noTextEdit="1"/>
          </p:cNvSpPr>
          <p:nvPr>
            <p:extLst>
              <p:ext uri="{386F3935-93C4-4BCD-93E2-E3B085C9AB24}">
                <p16:designElem xmlns:mc="http://schemas.openxmlformats.org/markup-compatibility/2006" xmlns:mv="urn:schemas-microsoft-com:mac:vml" xmlns:p16="http://schemas.microsoft.com/office/powerpoint/2015/main" xmlns:p="http://schemas.openxmlformats.org/presentationml/2006/main" xmlns:r="http://schemas.openxmlformats.org/officeDocument/2006/relationships" xmlns:a="http://schemas.openxmlformats.org/drawingml/2006/main" xmlns="" val="1"/>
              </p:ext>
            </p:extLst>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AF2F604E-43BE-4DC3-B983-E071523364F8}"/>
              </a:ext>
              <a:ext uri="{C183D7F6-B498-43B3-948B-1728B52AA6E4}">
                <adec:decorative xmlns:mc="http://schemas.openxmlformats.org/markup-compatibility/2006" xmlns:mv="urn:schemas-microsoft-com:mac:vml" xmlns:adec="http://schemas.microsoft.com/office/drawing/2017/decorative" xmlns:p="http://schemas.openxmlformats.org/presentationml/2006/main" xmlns:r="http://schemas.openxmlformats.org/officeDocument/2006/relationships" xmlns:a="http://schemas.openxmlformats.org/drawingml/2006/main" xmlns="" val="1"/>
              </a:ext>
            </a:extLst>
          </p:cNvPr>
          <p:cNvSpPr>
            <a:spLocks noGrp="1" noRot="1" noChangeAspect="1" noMove="1" noResize="1" noEditPoints="1" noAdjustHandles="1" noChangeArrowheads="1" noChangeShapeType="1" noTextEdit="1"/>
          </p:cNvSpPr>
          <p:nvPr>
            <p:extLst>
              <p:ext uri="{386F3935-93C4-4BCD-93E2-E3B085C9AB24}">
                <p16:designElem xmlns:mc="http://schemas.openxmlformats.org/markup-compatibility/2006" xmlns:mv="urn:schemas-microsoft-com:mac:vml" xmlns:p16="http://schemas.microsoft.com/office/powerpoint/2015/main" xmlns:p="http://schemas.openxmlformats.org/presentationml/2006/main" xmlns:r="http://schemas.openxmlformats.org/officeDocument/2006/relationships" xmlns:a="http://schemas.openxmlformats.org/drawingml/2006/main" xmlns=""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4" name="Rectangle 13">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08C9B587-E65E-4B52-B37C-ABEBB6E87928}"/>
              </a:ext>
              <a:ext uri="{C183D7F6-B498-43B3-948B-1728B52AA6E4}">
                <adec:decorative xmlns:mc="http://schemas.openxmlformats.org/markup-compatibility/2006" xmlns:mv="urn:schemas-microsoft-com:mac:vml" xmlns:adec="http://schemas.microsoft.com/office/drawing/2017/decorative" xmlns:p="http://schemas.openxmlformats.org/presentationml/2006/main" xmlns:r="http://schemas.openxmlformats.org/officeDocument/2006/relationships" xmlns:a="http://schemas.openxmlformats.org/drawingml/2006/main" xmlns="" val="1"/>
              </a:ext>
            </a:extLst>
          </p:cNvPr>
          <p:cNvSpPr>
            <a:spLocks noGrp="1" noRot="1" noChangeAspect="1" noMove="1" noResize="1" noEditPoints="1" noAdjustHandles="1" noChangeArrowheads="1" noChangeShapeType="1" noTextEdit="1"/>
          </p:cNvSpPr>
          <p:nvPr>
            <p:extLst>
              <p:ext uri="{386F3935-93C4-4BCD-93E2-E3B085C9AB24}">
                <p16:designElem xmlns:mc="http://schemas.openxmlformats.org/markup-compatibility/2006" xmlns:mv="urn:schemas-microsoft-com:mac:vml" xmlns:p16="http://schemas.microsoft.com/office/powerpoint/2015/main" xmlns:p="http://schemas.openxmlformats.org/presentationml/2006/main" xmlns:r="http://schemas.openxmlformats.org/officeDocument/2006/relationships" xmlns:a="http://schemas.openxmlformats.org/drawingml/2006/main" xmlns="" val="1"/>
              </p:ext>
            </p:extLst>
          </p:nvPr>
        </p:nvSpPr>
        <p:spPr>
          <a:xfrm>
            <a:off x="481029" y="4546920"/>
            <a:ext cx="3977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Title 1"/>
          <p:cNvSpPr txBox="1">
            <a:spLocks/>
          </p:cNvSpPr>
          <p:nvPr/>
        </p:nvSpPr>
        <p:spPr>
          <a:xfrm>
            <a:off x="694267" y="372532"/>
            <a:ext cx="10397068" cy="1034959"/>
          </a:xfrm>
          <a:prstGeom prst="rect">
            <a:avLst/>
          </a:prstGeom>
        </p:spPr>
        <p:txBody>
          <a:bodyPr vert="horz" lIns="91440" tIns="45720" rIns="91440" bIns="45720" rtlCol="0" anchor="ctr">
            <a:normAutofit fontScale="97500"/>
          </a:bodyPr>
          <a:lstStyle/>
          <a:p>
            <a:pPr marL="0" marR="0" lvl="0" indent="0" algn="r" defTabSz="914400" rtl="0" eaLnBrk="1" fontAlgn="auto" latinLnBrk="0" hangingPunct="1">
              <a:lnSpc>
                <a:spcPct val="90000"/>
              </a:lnSpc>
              <a:spcBef>
                <a:spcPct val="0"/>
              </a:spcBef>
              <a:spcAft>
                <a:spcPts val="0"/>
              </a:spcAft>
              <a:buClrTx/>
              <a:buSzTx/>
              <a:buFontTx/>
              <a:buNone/>
              <a:tabLst/>
              <a:defRPr/>
            </a:pPr>
            <a:r>
              <a:rPr kumimoji="0" lang="en-GB" sz="3600" b="1" i="0" u="none" strike="noStrike" kern="1200" cap="none" spc="0" normalizeH="0" baseline="0" noProof="0" dirty="0" smtClean="0">
                <a:ln>
                  <a:noFill/>
                </a:ln>
                <a:solidFill>
                  <a:schemeClr val="tx1"/>
                </a:solidFill>
                <a:effectLst/>
                <a:uLnTx/>
                <a:uFillTx/>
                <a:latin typeface="+mj-lt"/>
                <a:ea typeface="+mj-ea"/>
                <a:cs typeface="+mj-cs"/>
              </a:rPr>
              <a:t>Shaping towards the </a:t>
            </a:r>
            <a:r>
              <a:rPr kumimoji="0" lang="en-GB" sz="3600" b="1" i="0" u="none" strike="noStrike" kern="1200" cap="none" spc="0" normalizeH="0" noProof="0" dirty="0" smtClean="0">
                <a:ln>
                  <a:noFill/>
                </a:ln>
                <a:solidFill>
                  <a:schemeClr val="tx1"/>
                </a:solidFill>
                <a:effectLst/>
                <a:uLnTx/>
                <a:uFillTx/>
                <a:latin typeface="+mj-lt"/>
                <a:ea typeface="+mj-ea"/>
                <a:cs typeface="+mj-cs"/>
              </a:rPr>
              <a:t>surgical path</a:t>
            </a:r>
            <a:endParaRPr kumimoji="0" lang="en-GB" sz="3600" b="1" i="0" u="none" strike="noStrike" kern="1200" cap="none" spc="0" normalizeH="0" baseline="0" noProof="0" dirty="0">
              <a:ln>
                <a:noFill/>
              </a:ln>
              <a:solidFill>
                <a:schemeClr val="tx1"/>
              </a:solidFill>
              <a:effectLst/>
              <a:uLnTx/>
              <a:uFillTx/>
              <a:latin typeface="+mj-lt"/>
              <a:ea typeface="+mj-ea"/>
              <a:cs typeface="+mj-cs"/>
            </a:endParaRPr>
          </a:p>
        </p:txBody>
      </p:sp>
      <p:sp>
        <p:nvSpPr>
          <p:cNvPr id="10" name="Content Placeholder 2"/>
          <p:cNvSpPr txBox="1">
            <a:spLocks/>
          </p:cNvSpPr>
          <p:nvPr/>
        </p:nvSpPr>
        <p:spPr>
          <a:xfrm>
            <a:off x="423335" y="2201334"/>
            <a:ext cx="6485465" cy="4182533"/>
          </a:xfrm>
          <a:prstGeom prst="rect">
            <a:avLst/>
          </a:prstGeom>
        </p:spPr>
        <p:txBody>
          <a:bodyPr vert="horz" lIns="91440" tIns="45720" rIns="91440" bIns="45720" rtlCol="0">
            <a:normAutofit/>
          </a:bodyPr>
          <a:lstStyle/>
          <a:p>
            <a:pPr marL="228600" lvl="0" indent="-228600" defTabSz="914400">
              <a:lnSpc>
                <a:spcPct val="90000"/>
              </a:lnSpc>
              <a:spcBef>
                <a:spcPts val="1000"/>
              </a:spcBef>
              <a:defRPr/>
            </a:pPr>
            <a:r>
              <a:rPr kumimoji="0" lang="en-US" sz="3027" i="1" u="none" strike="noStrike" kern="1200" cap="none" spc="0" normalizeH="0" baseline="0" noProof="0" dirty="0" smtClean="0">
                <a:ln>
                  <a:noFill/>
                </a:ln>
                <a:solidFill>
                  <a:schemeClr val="tx1"/>
                </a:solidFill>
                <a:effectLst/>
                <a:uLnTx/>
                <a:uFillTx/>
                <a:latin typeface="+mn-lt"/>
                <a:ea typeface="+mn-ea"/>
                <a:cs typeface="+mn-cs"/>
              </a:rPr>
              <a:t>	“Reflecting on early decision-making, parents recalled strong wishes to surgically ‘normalize</a:t>
            </a:r>
            <a:r>
              <a:rPr lang="en-US" sz="3027" i="1" dirty="0" smtClean="0"/>
              <a:t>’</a:t>
            </a:r>
            <a:r>
              <a:rPr kumimoji="0" lang="en-US" sz="3027" i="1" u="none" strike="noStrike" kern="1200" cap="none" spc="0" normalizeH="0" baseline="0" noProof="0" dirty="0" smtClean="0">
                <a:ln>
                  <a:noFill/>
                </a:ln>
                <a:solidFill>
                  <a:schemeClr val="tx1"/>
                </a:solidFill>
                <a:effectLst/>
                <a:uLnTx/>
                <a:uFillTx/>
                <a:latin typeface="+mn-lt"/>
                <a:ea typeface="+mn-ea"/>
                <a:cs typeface="+mn-cs"/>
              </a:rPr>
              <a:t> their child’s sexual anatomy... Many parents viewed surgery as obvious and necessary, and did not experience it as something that involved a decision-making process.”</a:t>
            </a:r>
            <a:r>
              <a:rPr lang="en-US" sz="2162" dirty="0" smtClean="0"/>
              <a:t> </a:t>
            </a:r>
            <a:r>
              <a:rPr lang="en-US" sz="2162" dirty="0" err="1" smtClean="0"/>
              <a:t>Crissman</a:t>
            </a:r>
            <a:r>
              <a:rPr lang="en-US" sz="2162" dirty="0" smtClean="0"/>
              <a:t> et al., 2011, </a:t>
            </a:r>
            <a:r>
              <a:rPr lang="en-US" sz="2162" dirty="0" err="1" smtClean="0"/>
              <a:t>p</a:t>
            </a:r>
            <a:r>
              <a:rPr lang="en-US" sz="2162" dirty="0" smtClean="0"/>
              <a:t>. 4</a:t>
            </a:r>
          </a:p>
          <a:p>
            <a:pPr marL="228600" marR="0" lvl="0" indent="-22860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162" b="0" i="0" u="none" strike="noStrike" kern="1200" cap="none" spc="0" normalizeH="0" noProof="0" dirty="0" smtClean="0">
                <a:ln>
                  <a:noFill/>
                </a:ln>
                <a:solidFill>
                  <a:schemeClr val="tx1"/>
                </a:solidFill>
                <a:effectLst/>
                <a:uLnTx/>
                <a:uFillTx/>
                <a:latin typeface="+mn-lt"/>
                <a:ea typeface="+mn-ea"/>
                <a:cs typeface="+mn-cs"/>
              </a:rPr>
              <a:t>    </a:t>
            </a:r>
            <a:endParaRPr kumimoji="0" lang="en-US" sz="2162" b="0" i="0" u="none" strike="noStrike" kern="1200" cap="none" spc="0" normalizeH="0" baseline="0" noProof="0" dirty="0" smtClean="0">
              <a:ln>
                <a:noFill/>
              </a:ln>
              <a:solidFill>
                <a:schemeClr val="tx1"/>
              </a:solidFill>
              <a:effectLst/>
              <a:uLnTx/>
              <a:uFillTx/>
              <a:latin typeface="+mn-lt"/>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smtClean="0">
              <a:ln>
                <a:noFill/>
              </a:ln>
              <a:solidFill>
                <a:schemeClr val="tx1"/>
              </a:solidFill>
              <a:effectLst/>
              <a:uLnTx/>
              <a:uFillTx/>
              <a:latin typeface="+mn-lt"/>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smtClean="0">
              <a:ln>
                <a:noFill/>
              </a:ln>
              <a:solidFill>
                <a:schemeClr val="tx1"/>
              </a:solidFill>
              <a:effectLst/>
              <a:uLnTx/>
              <a:uFillTx/>
              <a:latin typeface="+mn-lt"/>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smtClean="0">
              <a:ln>
                <a:noFill/>
              </a:ln>
              <a:solidFill>
                <a:schemeClr val="tx1"/>
              </a:solidFill>
              <a:effectLst/>
              <a:uLnTx/>
              <a:uFillTx/>
              <a:latin typeface="+mn-lt"/>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58518837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useBgFill="1">
        <p:nvSpPr>
          <p:cNvPr id="9" name="Rectangle 8">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F13C74B1-5B17-4795-BED0-7140497B445A}"/>
              </a:ext>
              <a:ext uri="{C183D7F6-B498-43B3-948B-1728B52AA6E4}">
                <adec:decorative xmlns="" xmlns:a="http://schemas.openxmlformats.org/drawingml/2006/main" xmlns:r="http://schemas.openxmlformats.org/officeDocument/2006/relationships" xmlns:p="http://schemas.openxmlformats.org/presentationml/2006/main" xmlns:adec="http://schemas.microsoft.com/office/drawing/2017/decorative" xmlns:mv="urn:schemas-microsoft-com:mac:vml" xmlns:mc="http://schemas.openxmlformats.org/markup-compatibility/2006" val="1"/>
              </a:ext>
            </a:extLst>
          </p:cNvPr>
          <p:cNvSpPr>
            <a:spLocks noGrp="1" noRot="1" noChangeAspect="1" noMove="1" noResize="1" noEditPoints="1" noAdjustHandles="1" noChangeArrowheads="1" noChangeShapeType="1" noTextEdit="1"/>
          </p:cNvSpPr>
          <p:nvPr>
            <p:extLst>
              <p:ext uri="{386F3935-93C4-4BCD-93E2-E3B085C9AB24}">
                <p16:designElem xmlns="" xmlns:a="http://schemas.openxmlformats.org/drawingml/2006/main" xmlns:r="http://schemas.openxmlformats.org/officeDocument/2006/relationships" xmlns:p="http://schemas.openxmlformats.org/presentationml/2006/main" xmlns:p16="http://schemas.microsoft.com/office/powerpoint/2015/main" xmlns:mv="urn:schemas-microsoft-com:mac:vml" xmlns:mc="http://schemas.openxmlformats.org/markup-compatibility/2006"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ketchy line">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D4974D33-8DC5-464E-8C6D-BE58F0669C17}"/>
              </a:ext>
              <a:ext uri="{C183D7F6-B498-43B3-948B-1728B52AA6E4}">
                <adec:decorative xmlns="" xmlns:a="http://schemas.openxmlformats.org/drawingml/2006/main" xmlns:r="http://schemas.openxmlformats.org/officeDocument/2006/relationships" xmlns:p="http://schemas.openxmlformats.org/presentationml/2006/main" xmlns:adec="http://schemas.microsoft.com/office/drawing/2017/decorative" xmlns:mv="urn:schemas-microsoft-com:mac:vml" xmlns:mc="http://schemas.openxmlformats.org/markup-compatibility/2006" val="1"/>
              </a:ext>
            </a:extLst>
          </p:cNvPr>
          <p:cNvSpPr>
            <a:spLocks noGrp="1" noRot="1" noChangeAspect="1" noMove="1" noResize="1" noEditPoints="1" noAdjustHandles="1" noChangeArrowheads="1" noChangeShapeType="1" noTextEdit="1"/>
          </p:cNvSpPr>
          <p:nvPr>
            <p:extLst>
              <p:ext uri="{386F3935-93C4-4BCD-93E2-E3B085C9AB24}">
                <p16:designElem xmlns="" xmlns:a="http://schemas.openxmlformats.org/drawingml/2006/main" xmlns:r="http://schemas.openxmlformats.org/officeDocument/2006/relationships" xmlns:p="http://schemas.openxmlformats.org/presentationml/2006/main" xmlns:p16="http://schemas.microsoft.com/office/powerpoint/2015/main" xmlns:mv="urn:schemas-microsoft-com:mac:vml" xmlns:mc="http://schemas.openxmlformats.org/markup-compatibility/2006"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 xmlns:a="http://schemas.openxmlformats.org/drawingml/2006/main" xmlns:r="http://schemas.openxmlformats.org/officeDocument/2006/relationships" xmlns:p="http://schemas.openxmlformats.org/presentationml/2006/main" xmlns:ask="http://schemas.microsoft.com/office/drawing/2018/sketchyshapes" xmlns:mv="urn:schemas-microsoft-com:mac:vml" xmlns:mc="http://schemas.openxmlformats.org/markup-compatibility/2006"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Multi-coloured dialogue boxes">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37BAE1A3-F9A6-CAC6-70F6-83B609030D04}"/>
              </a:ext>
            </a:extLst>
          </p:cNvPr>
          <p:cNvPicPr>
            <a:picLocks noChangeAspect="1"/>
          </p:cNvPicPr>
          <p:nvPr/>
        </p:nvPicPr>
        <p:blipFill rotWithShape="1">
          <a:blip r:embed="rId2"/>
          <a:srcRect l="9081" r="13186" b="2"/>
          <a:stretch/>
        </p:blipFill>
        <p:spPr>
          <a:xfrm>
            <a:off x="8529036" y="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10" name="Content Placeholder 2"/>
          <p:cNvSpPr txBox="1">
            <a:spLocks/>
          </p:cNvSpPr>
          <p:nvPr/>
        </p:nvSpPr>
        <p:spPr>
          <a:xfrm>
            <a:off x="237066" y="3064932"/>
            <a:ext cx="8398933" cy="3793068"/>
          </a:xfrm>
          <a:prstGeom prst="rect">
            <a:avLst/>
          </a:prstGeom>
        </p:spPr>
        <p:txBody>
          <a:bodyPr vert="horz" lIns="91440" tIns="45720" rIns="91440" bIns="45720" rtlCol="0">
            <a:normAutofit lnSpcReduction="10000"/>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800" i="1" dirty="0" smtClean="0"/>
              <a:t>“And then I’ve seen, um, little girls with a clitoris that’s very mildly enlarged and it causes the family great concern and you counsel them strongly not to have surgery and they still, “No we want it.” So that’s a more difficult one.”</a:t>
            </a:r>
          </a:p>
          <a:p>
            <a:pPr marL="228600" lvl="0" indent="-228600" defTabSz="914400">
              <a:lnSpc>
                <a:spcPct val="90000"/>
              </a:lnSpc>
              <a:spcBef>
                <a:spcPts val="1000"/>
              </a:spcBef>
              <a:defRPr/>
            </a:pPr>
            <a:endParaRPr lang="en-US" sz="800" i="1" dirty="0" smtClean="0"/>
          </a:p>
          <a:p>
            <a:pPr marL="228600" indent="-228600" defTabSz="914400">
              <a:lnSpc>
                <a:spcPct val="90000"/>
              </a:lnSpc>
              <a:spcBef>
                <a:spcPts val="1000"/>
              </a:spcBef>
              <a:defRPr/>
            </a:pPr>
            <a:r>
              <a:rPr lang="en-US" sz="2800" i="1" dirty="0" smtClean="0"/>
              <a:t>“I am the one who says ‘we don’t have to do’ this if you have a very mild </a:t>
            </a:r>
            <a:r>
              <a:rPr lang="en-US" sz="2800" i="1" dirty="0" err="1" smtClean="0"/>
              <a:t>hypospadias</a:t>
            </a:r>
            <a:r>
              <a:rPr lang="en-US" sz="2800" i="1" dirty="0" smtClean="0"/>
              <a:t> [. . .] the parents’ expectation is that really they want something to be done…”</a:t>
            </a:r>
          </a:p>
          <a:p>
            <a:pPr marL="228600" lvl="0" indent="-228600" defTabSz="914400">
              <a:lnSpc>
                <a:spcPct val="90000"/>
              </a:lnSpc>
              <a:spcBef>
                <a:spcPts val="1000"/>
              </a:spcBef>
              <a:defRPr/>
            </a:pPr>
            <a:endParaRPr lang="en-US" sz="2800" i="1" dirty="0" smtClean="0"/>
          </a:p>
          <a:p>
            <a:pPr lvl="1"/>
            <a:endParaRPr lang="en-GB" sz="1882" dirty="0" smtClean="0"/>
          </a:p>
          <a:p>
            <a:pPr lvl="1"/>
            <a:endParaRPr lang="en-GB" sz="1882" dirty="0" smtClean="0"/>
          </a:p>
          <a:p>
            <a:pPr lvl="1"/>
            <a:endParaRPr lang="en-GB" sz="1882" dirty="0" smtClean="0"/>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smtClean="0">
              <a:ln>
                <a:noFill/>
              </a:ln>
              <a:solidFill>
                <a:schemeClr val="tx1"/>
              </a:solidFill>
              <a:effectLst/>
              <a:uLnTx/>
              <a:uFillTx/>
              <a:latin typeface="+mn-lt"/>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smtClean="0">
              <a:ln>
                <a:noFill/>
              </a:ln>
              <a:solidFill>
                <a:schemeClr val="tx1"/>
              </a:solidFill>
              <a:effectLst/>
              <a:uLnTx/>
              <a:uFillTx/>
              <a:latin typeface="+mn-lt"/>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dirty="0">
              <a:ln>
                <a:noFill/>
              </a:ln>
              <a:solidFill>
                <a:schemeClr val="tx1"/>
              </a:solidFill>
              <a:effectLst/>
              <a:uLnTx/>
              <a:uFillTx/>
              <a:latin typeface="+mn-lt"/>
              <a:ea typeface="+mn-ea"/>
              <a:cs typeface="+mn-cs"/>
            </a:endParaRPr>
          </a:p>
        </p:txBody>
      </p:sp>
      <p:sp>
        <p:nvSpPr>
          <p:cNvPr id="13" name="Content Placeholder 2"/>
          <p:cNvSpPr txBox="1">
            <a:spLocks/>
          </p:cNvSpPr>
          <p:nvPr/>
        </p:nvSpPr>
        <p:spPr>
          <a:xfrm>
            <a:off x="508000" y="254000"/>
            <a:ext cx="11362267" cy="2235199"/>
          </a:xfrm>
          <a:prstGeom prst="rect">
            <a:avLst/>
          </a:prstGeom>
        </p:spPr>
        <p:txBody>
          <a:bodyPr vert="horz" lIns="91440" tIns="45720" rIns="91440" bIns="45720" rtlCol="0">
            <a:normAutofit fontScale="92500" lnSpcReduction="10000"/>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3027" dirty="0" smtClean="0"/>
              <a:t>Responsibility for the continuation of childhood surgery increasingly shifted onto parents, with providers experiencing their counsel as neutral, free of framing effects</a:t>
            </a:r>
            <a:endParaRPr lang="en-GB" sz="865" dirty="0" smtClean="0"/>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smtClean="0"/>
              <a:t>Liao LM, </a:t>
            </a:r>
            <a:r>
              <a:rPr lang="en-GB" dirty="0" err="1" smtClean="0"/>
              <a:t>Hegarty</a:t>
            </a:r>
            <a:r>
              <a:rPr lang="en-GB" dirty="0" smtClean="0"/>
              <a:t> P, Creighton S, Lundberg T, </a:t>
            </a:r>
            <a:r>
              <a:rPr lang="en-GB" dirty="0" err="1" smtClean="0"/>
              <a:t>Roen</a:t>
            </a:r>
            <a:r>
              <a:rPr lang="en-GB" dirty="0" smtClean="0"/>
              <a:t> K. Clitoral surgery on minors: an interview study with clinical experts of differences in sex development. BMJ Open 2019; 9(6):e025821</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err="1" smtClean="0"/>
              <a:t>Roen</a:t>
            </a:r>
            <a:r>
              <a:rPr lang="en-GB" dirty="0" smtClean="0"/>
              <a:t> K, </a:t>
            </a:r>
            <a:r>
              <a:rPr lang="en-GB" dirty="0" err="1" smtClean="0"/>
              <a:t>Hegarty</a:t>
            </a:r>
            <a:r>
              <a:rPr lang="en-GB" dirty="0" smtClean="0"/>
              <a:t> P. Shaping parents, shaping penises: How medical teams frame parents’ decisions in response to </a:t>
            </a:r>
            <a:r>
              <a:rPr lang="en-GB" dirty="0" err="1" smtClean="0"/>
              <a:t>hypospadias</a:t>
            </a:r>
            <a:r>
              <a:rPr lang="en-GB" dirty="0" smtClean="0"/>
              <a:t>. Br J Health </a:t>
            </a:r>
            <a:r>
              <a:rPr lang="en-GB" dirty="0" err="1" smtClean="0"/>
              <a:t>Psychol</a:t>
            </a:r>
            <a:r>
              <a:rPr lang="en-GB" dirty="0" smtClean="0"/>
              <a:t> 2018; 23(4):967-981.</a:t>
            </a:r>
          </a:p>
          <a:p>
            <a:pPr lvl="1"/>
            <a:endParaRPr lang="en-GB" sz="1882" dirty="0" smtClean="0"/>
          </a:p>
          <a:p>
            <a:pPr lvl="1"/>
            <a:endParaRPr lang="en-GB" sz="1882" dirty="0" smtClean="0"/>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smtClean="0">
              <a:ln>
                <a:noFill/>
              </a:ln>
              <a:solidFill>
                <a:schemeClr val="tx1"/>
              </a:solidFill>
              <a:effectLst/>
              <a:uLnTx/>
              <a:uFillTx/>
              <a:latin typeface="+mn-lt"/>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smtClean="0">
              <a:ln>
                <a:noFill/>
              </a:ln>
              <a:solidFill>
                <a:schemeClr val="tx1"/>
              </a:solidFill>
              <a:effectLst/>
              <a:uLnTx/>
              <a:uFillTx/>
              <a:latin typeface="+mn-lt"/>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97463175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B6FACB3C-9069-4791-BC5C-0DB7CD19B853}"/>
              </a:ext>
              <a:ext uri="{C183D7F6-B498-43B3-948B-1728B52AA6E4}">
                <adec:decorative xmlns:mc="http://schemas.openxmlformats.org/markup-compatibility/2006" xmlns:mv="urn:schemas-microsoft-com:mac:vml" xmlns:adec="http://schemas.microsoft.com/office/drawing/2017/decorative" xmlns:p="http://schemas.openxmlformats.org/presentationml/2006/main" xmlns:r="http://schemas.openxmlformats.org/officeDocument/2006/relationships" xmlns:a="http://schemas.openxmlformats.org/drawingml/2006/main" xmlns="" val="1"/>
              </a:ext>
            </a:extLst>
          </p:cNvPr>
          <p:cNvSpPr>
            <a:spLocks noGrp="1" noRot="1" noChangeAspect="1" noMove="1" noResize="1" noEditPoints="1" noAdjustHandles="1" noChangeArrowheads="1" noChangeShapeType="1" noTextEdit="1"/>
          </p:cNvSpPr>
          <p:nvPr>
            <p:extLst>
              <p:ext uri="{386F3935-93C4-4BCD-93E2-E3B085C9AB24}">
                <p16:designElem xmlns:mc="http://schemas.openxmlformats.org/markup-compatibility/2006" xmlns:mv="urn:schemas-microsoft-com:mac:vml" xmlns:p16="http://schemas.microsoft.com/office/powerpoint/2015/main" xmlns:p="http://schemas.openxmlformats.org/presentationml/2006/main" xmlns:r="http://schemas.openxmlformats.org/officeDocument/2006/relationships" xmlns:a="http://schemas.openxmlformats.org/drawingml/2006/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71F2038E-D777-4B76-81DD-DD13EE91B9DD}"/>
              </a:ext>
              <a:ext uri="{C183D7F6-B498-43B3-948B-1728B52AA6E4}">
                <adec:decorative xmlns:mc="http://schemas.openxmlformats.org/markup-compatibility/2006" xmlns:mv="urn:schemas-microsoft-com:mac:vml" xmlns:adec="http://schemas.microsoft.com/office/drawing/2017/decorative" xmlns:p="http://schemas.openxmlformats.org/presentationml/2006/main" xmlns:r="http://schemas.openxmlformats.org/officeDocument/2006/relationships" xmlns:a="http://schemas.openxmlformats.org/drawingml/2006/main" xmlns="" val="1"/>
              </a:ext>
            </a:extLst>
          </p:cNvPr>
          <p:cNvSpPr>
            <a:spLocks noGrp="1" noRot="1" noChangeAspect="1" noMove="1" noResize="1" noEditPoints="1" noAdjustHandles="1" noChangeArrowheads="1" noChangeShapeType="1" noTextEdit="1"/>
          </p:cNvSpPr>
          <p:nvPr>
            <p:extLst>
              <p:ext uri="{386F3935-93C4-4BCD-93E2-E3B085C9AB24}">
                <p16:designElem xmlns:mc="http://schemas.openxmlformats.org/markup-compatibility/2006" xmlns:mv="urn:schemas-microsoft-com:mac:vml" xmlns:p16="http://schemas.microsoft.com/office/powerpoint/2015/main" xmlns:p="http://schemas.openxmlformats.org/presentationml/2006/main" xmlns:r="http://schemas.openxmlformats.org/officeDocument/2006/relationships" xmlns:a="http://schemas.openxmlformats.org/drawingml/2006/main" xmlns=""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67071" y="449074"/>
            <a:ext cx="8253595" cy="1205813"/>
          </a:xfrm>
        </p:spPr>
        <p:txBody>
          <a:bodyPr>
            <a:normAutofit/>
          </a:bodyPr>
          <a:lstStyle/>
          <a:p>
            <a:r>
              <a:rPr lang="en-GB" sz="3600" b="1" dirty="0" smtClean="0">
                <a:solidFill>
                  <a:schemeClr val="tx2"/>
                </a:solidFill>
                <a:latin typeface="+mn-lt"/>
              </a:rPr>
              <a:t>What parents say they need right away…</a:t>
            </a:r>
            <a:endParaRPr lang="en-GB" sz="3600" b="1" dirty="0">
              <a:solidFill>
                <a:schemeClr val="tx2"/>
              </a:solidFill>
              <a:latin typeface="+mn-lt"/>
            </a:endParaRPr>
          </a:p>
        </p:txBody>
      </p:sp>
      <p:sp>
        <p:nvSpPr>
          <p:cNvPr id="3" name="Content Placeholder 2"/>
          <p:cNvSpPr>
            <a:spLocks noGrp="1"/>
          </p:cNvSpPr>
          <p:nvPr>
            <p:ph idx="1"/>
          </p:nvPr>
        </p:nvSpPr>
        <p:spPr>
          <a:xfrm>
            <a:off x="270933" y="1913467"/>
            <a:ext cx="5655734" cy="4690532"/>
          </a:xfrm>
        </p:spPr>
        <p:txBody>
          <a:bodyPr anchor="t">
            <a:noAutofit/>
          </a:bodyPr>
          <a:lstStyle/>
          <a:p>
            <a:pPr>
              <a:buNone/>
            </a:pPr>
            <a:r>
              <a:rPr lang="en-US" i="1" dirty="0" smtClean="0"/>
              <a:t>	“And I needed someone to empower me, to tell me that even if I didn’t understand much of this yet ‒ my/our parenting would play a really important part in my child’s wellbeing, and that they would help me and give me strategies to be the best possible mum.”</a:t>
            </a:r>
            <a:r>
              <a:rPr lang="en-US" sz="2400" i="1" dirty="0" smtClean="0"/>
              <a:t> </a:t>
            </a:r>
            <a:endParaRPr lang="en-US" sz="2400" dirty="0" smtClean="0"/>
          </a:p>
          <a:p>
            <a:pPr>
              <a:buNone/>
            </a:pPr>
            <a:endParaRPr lang="en-US" sz="2400" dirty="0" smtClean="0"/>
          </a:p>
          <a:p>
            <a:pPr algn="r">
              <a:buNone/>
            </a:pPr>
            <a:r>
              <a:rPr lang="en-US" sz="1800" dirty="0" smtClean="0"/>
              <a:t>Magritte, 2012, </a:t>
            </a:r>
            <a:r>
              <a:rPr lang="en-US" sz="1800" dirty="0" err="1" smtClean="0"/>
              <a:t>p</a:t>
            </a:r>
            <a:r>
              <a:rPr lang="en-US" sz="1800" dirty="0" smtClean="0"/>
              <a:t>. 573</a:t>
            </a:r>
            <a:r>
              <a:rPr lang="en-GB" sz="1800" dirty="0" smtClean="0"/>
              <a:t> </a:t>
            </a:r>
            <a:endParaRPr lang="en-US" sz="1800" dirty="0" smtClean="0"/>
          </a:p>
        </p:txBody>
      </p:sp>
      <p:grpSp>
        <p:nvGrpSpPr>
          <p:cNvPr id="22" name="Group 21">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DD354807-230F-4402-B1B9-F733A8F1F190}"/>
              </a:ext>
              <a:ext uri="{C183D7F6-B498-43B3-948B-1728B52AA6E4}">
                <adec:decorative xmlns:mc="http://schemas.openxmlformats.org/markup-compatibility/2006" xmlns:mv="urn:schemas-microsoft-com:mac:vml" xmlns:adec="http://schemas.microsoft.com/office/drawing/2017/decorative" xmlns:p="http://schemas.openxmlformats.org/presentationml/2006/main" xmlns:r="http://schemas.openxmlformats.org/officeDocument/2006/relationships" xmlns:a="http://schemas.openxmlformats.org/drawingml/2006/main" xmlns="" val="1"/>
              </a:ext>
            </a:extLst>
          </p:cNvPr>
          <p:cNvGrpSpPr>
            <a:grpSpLocks noGrp="1" noUngrp="1" noRot="1" noChangeAspect="1" noMove="1" noResize="1"/>
          </p:cNvGrpSpPr>
          <p:nvPr>
            <p:extLst>
              <p:ext uri="{386F3935-93C4-4BCD-93E2-E3B085C9AB24}">
                <p16:designElem xmlns:mc="http://schemas.openxmlformats.org/markup-compatibility/2006" xmlns:mv="urn:schemas-microsoft-com:mac:vml" xmlns:p16="http://schemas.microsoft.com/office/powerpoint/2015/main" xmlns:p="http://schemas.openxmlformats.org/presentationml/2006/main" xmlns:r="http://schemas.openxmlformats.org/officeDocument/2006/relationships" xmlns:a="http://schemas.openxmlformats.org/drawingml/2006/main" xmlns="" val="1"/>
              </p:ext>
            </p:extLst>
          </p:nvPr>
        </p:nvGrpSpPr>
        <p:grpSpPr>
          <a:xfrm>
            <a:off x="5818240" y="-16714"/>
            <a:ext cx="6373761" cy="6874714"/>
            <a:chOff x="5818240" y="-1"/>
            <a:chExt cx="6373761" cy="6874714"/>
          </a:xfrm>
        </p:grpSpPr>
        <p:sp>
          <p:nvSpPr>
            <p:cNvPr id="23" name="Freeform: Shape 22">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BF5A6F4A-CE87-4D5C-9382-8167967CE813}"/>
                </a:ext>
                <a:ext uri="{C183D7F6-B498-43B3-948B-1728B52AA6E4}">
                  <adec:decorative xmlns:mc="http://schemas.openxmlformats.org/markup-compatibility/2006" xmlns:mv="urn:schemas-microsoft-com:mac:vml" xmlns:adec="http://schemas.microsoft.com/office/drawing/2017/decorative" xmlns:p="http://schemas.openxmlformats.org/presentationml/2006/main" xmlns:r="http://schemas.openxmlformats.org/officeDocument/2006/relationships" xmlns:a="http://schemas.openxmlformats.org/drawingml/2006/main" xmlns="" val="1"/>
                </a:ext>
              </a:extLst>
            </p:cNvPr>
            <p:cNvSpPr/>
            <p:nvPr>
              <p:extLst>
                <p:ext uri="{386F3935-93C4-4BCD-93E2-E3B085C9AB24}">
                  <p16:designElem xmlns:mc="http://schemas.openxmlformats.org/markup-compatibility/2006" xmlns:mv="urn:schemas-microsoft-com:mac:vml" xmlns:p16="http://schemas.microsoft.com/office/powerpoint/2015/main" xmlns:p="http://schemas.openxmlformats.org/presentationml/2006/main" xmlns:r="http://schemas.openxmlformats.org/officeDocument/2006/relationships" xmlns:a="http://schemas.openxmlformats.org/drawingml/2006/main" xmlns="" val="1"/>
                </p:ext>
              </p:extLst>
            </p:nvPr>
          </p:nvSpPr>
          <p:spPr>
            <a:xfrm>
              <a:off x="5818240" y="-1"/>
              <a:ext cx="6373761" cy="6874714"/>
            </a:xfrm>
            <a:custGeom>
              <a:avLst/>
              <a:gdLst>
                <a:gd name="connsiteX0" fmla="*/ 6373761 w 6373761"/>
                <a:gd name="connsiteY0" fmla="*/ 5771297 h 6874714"/>
                <a:gd name="connsiteX1" fmla="*/ 6373761 w 6373761"/>
                <a:gd name="connsiteY1" fmla="*/ 6247960 h 6874714"/>
                <a:gd name="connsiteX2" fmla="*/ 6235932 w 6373761"/>
                <a:gd name="connsiteY2" fmla="*/ 6361930 h 6874714"/>
                <a:gd name="connsiteX3" fmla="*/ 5960375 w 6373761"/>
                <a:gd name="connsiteY3" fmla="*/ 6587489 h 6874714"/>
                <a:gd name="connsiteX4" fmla="*/ 5822907 w 6373761"/>
                <a:gd name="connsiteY4" fmla="*/ 6701871 h 6874714"/>
                <a:gd name="connsiteX5" fmla="*/ 5681115 w 6373761"/>
                <a:gd name="connsiteY5" fmla="*/ 6816896 h 6874714"/>
                <a:gd name="connsiteX6" fmla="*/ 5604096 w 6373761"/>
                <a:gd name="connsiteY6" fmla="*/ 6874714 h 6874714"/>
                <a:gd name="connsiteX7" fmla="*/ 4878485 w 6373761"/>
                <a:gd name="connsiteY7" fmla="*/ 6874714 h 6874714"/>
                <a:gd name="connsiteX8" fmla="*/ 5006014 w 6373761"/>
                <a:gd name="connsiteY8" fmla="*/ 6800200 h 6874714"/>
                <a:gd name="connsiteX9" fmla="*/ 5149855 w 6373761"/>
                <a:gd name="connsiteY9" fmla="*/ 6707667 h 6874714"/>
                <a:gd name="connsiteX10" fmla="*/ 5431866 w 6373761"/>
                <a:gd name="connsiteY10" fmla="*/ 6506210 h 6874714"/>
                <a:gd name="connsiteX11" fmla="*/ 5571036 w 6373761"/>
                <a:gd name="connsiteY11" fmla="*/ 6399557 h 6874714"/>
                <a:gd name="connsiteX12" fmla="*/ 5711649 w 6373761"/>
                <a:gd name="connsiteY12" fmla="*/ 6288912 h 6874714"/>
                <a:gd name="connsiteX13" fmla="*/ 6276589 w 6373761"/>
                <a:gd name="connsiteY13" fmla="*/ 5852379 h 6874714"/>
                <a:gd name="connsiteX14" fmla="*/ 3975975 w 6373761"/>
                <a:gd name="connsiteY14" fmla="*/ 263 h 6874714"/>
                <a:gd name="connsiteX15" fmla="*/ 4350473 w 6373761"/>
                <a:gd name="connsiteY15" fmla="*/ 24963 h 6874714"/>
                <a:gd name="connsiteX16" fmla="*/ 5077909 w 6373761"/>
                <a:gd name="connsiteY16" fmla="*/ 189450 h 6874714"/>
                <a:gd name="connsiteX17" fmla="*/ 5746507 w 6373761"/>
                <a:gd name="connsiteY17" fmla="*/ 505804 h 6874714"/>
                <a:gd name="connsiteX18" fmla="*/ 6322456 w 6373761"/>
                <a:gd name="connsiteY18" fmla="*/ 956633 h 6874714"/>
                <a:gd name="connsiteX19" fmla="*/ 6373761 w 6373761"/>
                <a:gd name="connsiteY19" fmla="*/ 1011863 h 6874714"/>
                <a:gd name="connsiteX20" fmla="*/ 6373761 w 6373761"/>
                <a:gd name="connsiteY20" fmla="*/ 1185075 h 6874714"/>
                <a:gd name="connsiteX21" fmla="*/ 6359489 w 6373761"/>
                <a:gd name="connsiteY21" fmla="*/ 1169497 h 6874714"/>
                <a:gd name="connsiteX22" fmla="*/ 6233869 w 6373761"/>
                <a:gd name="connsiteY22" fmla="*/ 1047442 h 6874714"/>
                <a:gd name="connsiteX23" fmla="*/ 5961423 w 6373761"/>
                <a:gd name="connsiteY23" fmla="*/ 827953 h 6874714"/>
                <a:gd name="connsiteX24" fmla="*/ 5663555 w 6373761"/>
                <a:gd name="connsiteY24" fmla="*/ 645304 h 6874714"/>
                <a:gd name="connsiteX25" fmla="*/ 5013827 w 6373761"/>
                <a:gd name="connsiteY25" fmla="*/ 397863 h 6874714"/>
                <a:gd name="connsiteX26" fmla="*/ 4327409 w 6373761"/>
                <a:gd name="connsiteY26" fmla="*/ 302545 h 6874714"/>
                <a:gd name="connsiteX27" fmla="*/ 3639939 w 6373761"/>
                <a:gd name="connsiteY27" fmla="*/ 338868 h 6874714"/>
                <a:gd name="connsiteX28" fmla="*/ 3302495 w 6373761"/>
                <a:gd name="connsiteY28" fmla="*/ 403659 h 6874714"/>
                <a:gd name="connsiteX29" fmla="*/ 2971604 w 6373761"/>
                <a:gd name="connsiteY29" fmla="*/ 496273 h 6874714"/>
                <a:gd name="connsiteX30" fmla="*/ 2648706 w 6373761"/>
                <a:gd name="connsiteY30" fmla="*/ 614389 h 6874714"/>
                <a:gd name="connsiteX31" fmla="*/ 2335374 w 6373761"/>
                <a:gd name="connsiteY31" fmla="*/ 757109 h 6874714"/>
                <a:gd name="connsiteX32" fmla="*/ 1741342 w 6373761"/>
                <a:gd name="connsiteY32" fmla="*/ 1107725 h 6874714"/>
                <a:gd name="connsiteX33" fmla="*/ 1600861 w 6373761"/>
                <a:gd name="connsiteY33" fmla="*/ 1208710 h 6874714"/>
                <a:gd name="connsiteX34" fmla="*/ 1531799 w 6373761"/>
                <a:gd name="connsiteY34" fmla="*/ 1260879 h 6874714"/>
                <a:gd name="connsiteX35" fmla="*/ 1463655 w 6373761"/>
                <a:gd name="connsiteY35" fmla="*/ 1314333 h 6874714"/>
                <a:gd name="connsiteX36" fmla="*/ 1200777 w 6373761"/>
                <a:gd name="connsiteY36" fmla="*/ 1541166 h 6874714"/>
                <a:gd name="connsiteX37" fmla="*/ 731501 w 6373761"/>
                <a:gd name="connsiteY37" fmla="*/ 2055754 h 6874714"/>
                <a:gd name="connsiteX38" fmla="*/ 531393 w 6373761"/>
                <a:gd name="connsiteY38" fmla="*/ 2342739 h 6874714"/>
                <a:gd name="connsiteX39" fmla="*/ 361033 w 6373761"/>
                <a:gd name="connsiteY39" fmla="*/ 2649046 h 6874714"/>
                <a:gd name="connsiteX40" fmla="*/ 323292 w 6373761"/>
                <a:gd name="connsiteY40" fmla="*/ 2728263 h 6874714"/>
                <a:gd name="connsiteX41" fmla="*/ 304945 w 6373761"/>
                <a:gd name="connsiteY41" fmla="*/ 2768193 h 6874714"/>
                <a:gd name="connsiteX42" fmla="*/ 287516 w 6373761"/>
                <a:gd name="connsiteY42" fmla="*/ 2808510 h 6874714"/>
                <a:gd name="connsiteX43" fmla="*/ 254230 w 6373761"/>
                <a:gd name="connsiteY43" fmla="*/ 2889788 h 6874714"/>
                <a:gd name="connsiteX44" fmla="*/ 223042 w 6373761"/>
                <a:gd name="connsiteY44" fmla="*/ 2971968 h 6874714"/>
                <a:gd name="connsiteX45" fmla="*/ 121611 w 6373761"/>
                <a:gd name="connsiteY45" fmla="*/ 3308544 h 6874714"/>
                <a:gd name="connsiteX46" fmla="*/ 39314 w 6373761"/>
                <a:gd name="connsiteY46" fmla="*/ 4005912 h 6874714"/>
                <a:gd name="connsiteX47" fmla="*/ 73910 w 6373761"/>
                <a:gd name="connsiteY47" fmla="*/ 4354081 h 6874714"/>
                <a:gd name="connsiteX48" fmla="*/ 179534 w 6373761"/>
                <a:gd name="connsiteY48" fmla="*/ 4687050 h 6874714"/>
                <a:gd name="connsiteX49" fmla="*/ 215964 w 6373761"/>
                <a:gd name="connsiteY49" fmla="*/ 4766654 h 6874714"/>
                <a:gd name="connsiteX50" fmla="*/ 256457 w 6373761"/>
                <a:gd name="connsiteY50" fmla="*/ 4844455 h 6874714"/>
                <a:gd name="connsiteX51" fmla="*/ 346225 w 6373761"/>
                <a:gd name="connsiteY51" fmla="*/ 4995290 h 6874714"/>
                <a:gd name="connsiteX52" fmla="*/ 445296 w 6373761"/>
                <a:gd name="connsiteY52" fmla="*/ 5140971 h 6874714"/>
                <a:gd name="connsiteX53" fmla="*/ 551443 w 6373761"/>
                <a:gd name="connsiteY53" fmla="*/ 5282531 h 6874714"/>
                <a:gd name="connsiteX54" fmla="*/ 772387 w 6373761"/>
                <a:gd name="connsiteY54" fmla="*/ 5562561 h 6874714"/>
                <a:gd name="connsiteX55" fmla="*/ 882858 w 6373761"/>
                <a:gd name="connsiteY55" fmla="*/ 5704507 h 6874714"/>
                <a:gd name="connsiteX56" fmla="*/ 990316 w 6373761"/>
                <a:gd name="connsiteY56" fmla="*/ 5848258 h 6874714"/>
                <a:gd name="connsiteX57" fmla="*/ 1097774 w 6373761"/>
                <a:gd name="connsiteY57" fmla="*/ 5987114 h 6874714"/>
                <a:gd name="connsiteX58" fmla="*/ 1210080 w 6373761"/>
                <a:gd name="connsiteY58" fmla="*/ 6121203 h 6874714"/>
                <a:gd name="connsiteX59" fmla="*/ 1448192 w 6373761"/>
                <a:gd name="connsiteY59" fmla="*/ 6374054 h 6874714"/>
                <a:gd name="connsiteX60" fmla="*/ 1982991 w 6373761"/>
                <a:gd name="connsiteY60" fmla="*/ 6796158 h 6874714"/>
                <a:gd name="connsiteX61" fmla="*/ 2118475 w 6373761"/>
                <a:gd name="connsiteY61" fmla="*/ 6874714 h 6874714"/>
                <a:gd name="connsiteX62" fmla="*/ 1569874 w 6373761"/>
                <a:gd name="connsiteY62" fmla="*/ 6874714 h 6874714"/>
                <a:gd name="connsiteX63" fmla="*/ 1507802 w 6373761"/>
                <a:gd name="connsiteY63" fmla="*/ 6817815 h 6874714"/>
                <a:gd name="connsiteX64" fmla="*/ 1256865 w 6373761"/>
                <a:gd name="connsiteY64" fmla="*/ 6543437 h 6874714"/>
                <a:gd name="connsiteX65" fmla="*/ 1038410 w 6373761"/>
                <a:gd name="connsiteY65" fmla="*/ 6248722 h 6874714"/>
                <a:gd name="connsiteX66" fmla="*/ 845380 w 6373761"/>
                <a:gd name="connsiteY66" fmla="*/ 5941386 h 6874714"/>
                <a:gd name="connsiteX67" fmla="*/ 755351 w 6373761"/>
                <a:gd name="connsiteY67" fmla="*/ 5788877 h 6874714"/>
                <a:gd name="connsiteX68" fmla="*/ 661784 w 6373761"/>
                <a:gd name="connsiteY68" fmla="*/ 5638944 h 6874714"/>
                <a:gd name="connsiteX69" fmla="*/ 466525 w 6373761"/>
                <a:gd name="connsiteY69" fmla="*/ 5340366 h 6874714"/>
                <a:gd name="connsiteX70" fmla="*/ 370992 w 6373761"/>
                <a:gd name="connsiteY70" fmla="*/ 5188502 h 6874714"/>
                <a:gd name="connsiteX71" fmla="*/ 280046 w 6373761"/>
                <a:gd name="connsiteY71" fmla="*/ 5033287 h 6874714"/>
                <a:gd name="connsiteX72" fmla="*/ 126853 w 6373761"/>
                <a:gd name="connsiteY72" fmla="*/ 4707660 h 6874714"/>
                <a:gd name="connsiteX73" fmla="*/ 30272 w 6373761"/>
                <a:gd name="connsiteY73" fmla="*/ 4362068 h 6874714"/>
                <a:gd name="connsiteX74" fmla="*/ 0 w 6373761"/>
                <a:gd name="connsiteY74" fmla="*/ 4005912 h 6874714"/>
                <a:gd name="connsiteX75" fmla="*/ 270480 w 6373761"/>
                <a:gd name="connsiteY75" fmla="*/ 2610532 h 6874714"/>
                <a:gd name="connsiteX76" fmla="*/ 415942 w 6373761"/>
                <a:gd name="connsiteY76" fmla="*/ 2280526 h 6874714"/>
                <a:gd name="connsiteX77" fmla="*/ 590102 w 6373761"/>
                <a:gd name="connsiteY77" fmla="*/ 1962626 h 6874714"/>
                <a:gd name="connsiteX78" fmla="*/ 1020719 w 6373761"/>
                <a:gd name="connsiteY78" fmla="*/ 1373070 h 6874714"/>
                <a:gd name="connsiteX79" fmla="*/ 1275080 w 6373761"/>
                <a:gd name="connsiteY79" fmla="*/ 1107081 h 6874714"/>
                <a:gd name="connsiteX80" fmla="*/ 1342437 w 6373761"/>
                <a:gd name="connsiteY80" fmla="*/ 1043965 h 6874714"/>
                <a:gd name="connsiteX81" fmla="*/ 1411106 w 6373761"/>
                <a:gd name="connsiteY81" fmla="*/ 982138 h 6874714"/>
                <a:gd name="connsiteX82" fmla="*/ 1553029 w 6373761"/>
                <a:gd name="connsiteY82" fmla="*/ 863376 h 6874714"/>
                <a:gd name="connsiteX83" fmla="*/ 2173401 w 6373761"/>
                <a:gd name="connsiteY83" fmla="*/ 454409 h 6874714"/>
                <a:gd name="connsiteX84" fmla="*/ 3599708 w 6373761"/>
                <a:gd name="connsiteY84" fmla="*/ 16332 h 6874714"/>
                <a:gd name="connsiteX85" fmla="*/ 3975975 w 6373761"/>
                <a:gd name="connsiteY85" fmla="*/ 263 h 6874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6373761" h="6874714">
                  <a:moveTo>
                    <a:pt x="6373761" y="5771297"/>
                  </a:moveTo>
                  <a:lnTo>
                    <a:pt x="6373761" y="6247960"/>
                  </a:lnTo>
                  <a:lnTo>
                    <a:pt x="6235932" y="6361930"/>
                  </a:lnTo>
                  <a:cubicBezTo>
                    <a:pt x="6143250" y="6437460"/>
                    <a:pt x="6051059" y="6512200"/>
                    <a:pt x="5960375" y="6587489"/>
                  </a:cubicBezTo>
                  <a:lnTo>
                    <a:pt x="5822907" y="6701871"/>
                  </a:lnTo>
                  <a:cubicBezTo>
                    <a:pt x="5776123" y="6740385"/>
                    <a:pt x="5729079" y="6778899"/>
                    <a:pt x="5681115" y="6816896"/>
                  </a:cubicBezTo>
                  <a:lnTo>
                    <a:pt x="5604096" y="6874714"/>
                  </a:lnTo>
                  <a:lnTo>
                    <a:pt x="4878485" y="6874714"/>
                  </a:lnTo>
                  <a:lnTo>
                    <a:pt x="5006014" y="6800200"/>
                  </a:lnTo>
                  <a:cubicBezTo>
                    <a:pt x="5054354" y="6770429"/>
                    <a:pt x="5102285" y="6739483"/>
                    <a:pt x="5149855" y="6707667"/>
                  </a:cubicBezTo>
                  <a:cubicBezTo>
                    <a:pt x="5244993" y="6643906"/>
                    <a:pt x="5338561" y="6576025"/>
                    <a:pt x="5431866" y="6506210"/>
                  </a:cubicBezTo>
                  <a:cubicBezTo>
                    <a:pt x="5478386" y="6471304"/>
                    <a:pt x="5524777" y="6435495"/>
                    <a:pt x="5571036" y="6399557"/>
                  </a:cubicBezTo>
                  <a:lnTo>
                    <a:pt x="5711649" y="6288912"/>
                  </a:lnTo>
                  <a:cubicBezTo>
                    <a:pt x="5902059" y="6140395"/>
                    <a:pt x="6093257" y="5998320"/>
                    <a:pt x="6276589" y="5852379"/>
                  </a:cubicBezTo>
                  <a:close/>
                  <a:moveTo>
                    <a:pt x="3975975" y="263"/>
                  </a:moveTo>
                  <a:cubicBezTo>
                    <a:pt x="4101550" y="1809"/>
                    <a:pt x="4226830" y="10149"/>
                    <a:pt x="4350473" y="24963"/>
                  </a:cubicBezTo>
                  <a:cubicBezTo>
                    <a:pt x="4598149" y="54846"/>
                    <a:pt x="4842943" y="108687"/>
                    <a:pt x="5077909" y="189450"/>
                  </a:cubicBezTo>
                  <a:cubicBezTo>
                    <a:pt x="5312876" y="269955"/>
                    <a:pt x="5537357" y="376867"/>
                    <a:pt x="5746507" y="505804"/>
                  </a:cubicBezTo>
                  <a:cubicBezTo>
                    <a:pt x="5955527" y="634999"/>
                    <a:pt x="6148688" y="786864"/>
                    <a:pt x="6322456" y="956633"/>
                  </a:cubicBezTo>
                  <a:lnTo>
                    <a:pt x="6373761" y="1011863"/>
                  </a:lnTo>
                  <a:lnTo>
                    <a:pt x="6373761" y="1185075"/>
                  </a:lnTo>
                  <a:lnTo>
                    <a:pt x="6359489" y="1169497"/>
                  </a:lnTo>
                  <a:cubicBezTo>
                    <a:pt x="6318811" y="1127602"/>
                    <a:pt x="6276917" y="1086890"/>
                    <a:pt x="6233869" y="1047442"/>
                  </a:cubicBezTo>
                  <a:cubicBezTo>
                    <a:pt x="6147509" y="968870"/>
                    <a:pt x="6056431" y="895448"/>
                    <a:pt x="5961423" y="827953"/>
                  </a:cubicBezTo>
                  <a:cubicBezTo>
                    <a:pt x="5865891" y="761102"/>
                    <a:pt x="5766688" y="699403"/>
                    <a:pt x="5663555" y="645304"/>
                  </a:cubicBezTo>
                  <a:cubicBezTo>
                    <a:pt x="5457943" y="535816"/>
                    <a:pt x="5238703" y="453894"/>
                    <a:pt x="5013827" y="397863"/>
                  </a:cubicBezTo>
                  <a:cubicBezTo>
                    <a:pt x="4788953" y="341703"/>
                    <a:pt x="4558442" y="310917"/>
                    <a:pt x="4327409" y="302545"/>
                  </a:cubicBezTo>
                  <a:cubicBezTo>
                    <a:pt x="4096111" y="293012"/>
                    <a:pt x="3867174" y="305893"/>
                    <a:pt x="3639939" y="338868"/>
                  </a:cubicBezTo>
                  <a:cubicBezTo>
                    <a:pt x="3526585" y="355999"/>
                    <a:pt x="3413885" y="377254"/>
                    <a:pt x="3302495" y="403659"/>
                  </a:cubicBezTo>
                  <a:cubicBezTo>
                    <a:pt x="3191107" y="430451"/>
                    <a:pt x="3080634" y="460978"/>
                    <a:pt x="2971604" y="496273"/>
                  </a:cubicBezTo>
                  <a:cubicBezTo>
                    <a:pt x="2862573" y="531437"/>
                    <a:pt x="2754854" y="570852"/>
                    <a:pt x="2648706" y="614389"/>
                  </a:cubicBezTo>
                  <a:cubicBezTo>
                    <a:pt x="2542690" y="658056"/>
                    <a:pt x="2438114" y="705714"/>
                    <a:pt x="2335374" y="757109"/>
                  </a:cubicBezTo>
                  <a:cubicBezTo>
                    <a:pt x="2129894" y="859769"/>
                    <a:pt x="1931228" y="976855"/>
                    <a:pt x="1741342" y="1107725"/>
                  </a:cubicBezTo>
                  <a:cubicBezTo>
                    <a:pt x="1694035" y="1140571"/>
                    <a:pt x="1646858" y="1173933"/>
                    <a:pt x="1600861" y="1208710"/>
                  </a:cubicBezTo>
                  <a:cubicBezTo>
                    <a:pt x="1577535" y="1225713"/>
                    <a:pt x="1554732" y="1243361"/>
                    <a:pt x="1531799" y="1260879"/>
                  </a:cubicBezTo>
                  <a:cubicBezTo>
                    <a:pt x="1508735" y="1278267"/>
                    <a:pt x="1486064" y="1296171"/>
                    <a:pt x="1463655" y="1314333"/>
                  </a:cubicBezTo>
                  <a:cubicBezTo>
                    <a:pt x="1373627" y="1386853"/>
                    <a:pt x="1285564" y="1462077"/>
                    <a:pt x="1200777" y="1541166"/>
                  </a:cubicBezTo>
                  <a:cubicBezTo>
                    <a:pt x="1030810" y="1698827"/>
                    <a:pt x="873161" y="1870785"/>
                    <a:pt x="731501" y="2055754"/>
                  </a:cubicBezTo>
                  <a:cubicBezTo>
                    <a:pt x="660734" y="2148239"/>
                    <a:pt x="593771" y="2243944"/>
                    <a:pt x="531393" y="2342739"/>
                  </a:cubicBezTo>
                  <a:cubicBezTo>
                    <a:pt x="470063" y="2442050"/>
                    <a:pt x="412140" y="2543810"/>
                    <a:pt x="361033" y="2649046"/>
                  </a:cubicBezTo>
                  <a:cubicBezTo>
                    <a:pt x="347798" y="2675194"/>
                    <a:pt x="335479" y="2701728"/>
                    <a:pt x="323292" y="2728263"/>
                  </a:cubicBezTo>
                  <a:lnTo>
                    <a:pt x="304945" y="2768193"/>
                  </a:lnTo>
                  <a:lnTo>
                    <a:pt x="287516" y="2808510"/>
                  </a:lnTo>
                  <a:cubicBezTo>
                    <a:pt x="276115" y="2835432"/>
                    <a:pt x="264583" y="2862352"/>
                    <a:pt x="254230" y="2889788"/>
                  </a:cubicBezTo>
                  <a:cubicBezTo>
                    <a:pt x="243877" y="2917224"/>
                    <a:pt x="232477" y="2944274"/>
                    <a:pt x="223042" y="2971968"/>
                  </a:cubicBezTo>
                  <a:cubicBezTo>
                    <a:pt x="182679" y="3081970"/>
                    <a:pt x="148475" y="3194291"/>
                    <a:pt x="121611" y="3308544"/>
                  </a:cubicBezTo>
                  <a:cubicBezTo>
                    <a:pt x="67096" y="3536534"/>
                    <a:pt x="39183" y="3771224"/>
                    <a:pt x="39314" y="4005912"/>
                  </a:cubicBezTo>
                  <a:cubicBezTo>
                    <a:pt x="39969" y="4122871"/>
                    <a:pt x="51109" y="4239571"/>
                    <a:pt x="73910" y="4354081"/>
                  </a:cubicBezTo>
                  <a:cubicBezTo>
                    <a:pt x="97892" y="4468334"/>
                    <a:pt x="132619" y="4580140"/>
                    <a:pt x="179534" y="4687050"/>
                  </a:cubicBezTo>
                  <a:cubicBezTo>
                    <a:pt x="190673" y="4713972"/>
                    <a:pt x="203647" y="4740249"/>
                    <a:pt x="215964" y="4766654"/>
                  </a:cubicBezTo>
                  <a:cubicBezTo>
                    <a:pt x="229332" y="4792674"/>
                    <a:pt x="242043" y="4818950"/>
                    <a:pt x="256457" y="4844455"/>
                  </a:cubicBezTo>
                  <a:cubicBezTo>
                    <a:pt x="283978" y="4895978"/>
                    <a:pt x="314642" y="4945956"/>
                    <a:pt x="346225" y="4995290"/>
                  </a:cubicBezTo>
                  <a:cubicBezTo>
                    <a:pt x="377676" y="5044752"/>
                    <a:pt x="411355" y="5092926"/>
                    <a:pt x="445296" y="5140971"/>
                  </a:cubicBezTo>
                  <a:cubicBezTo>
                    <a:pt x="479760" y="5188630"/>
                    <a:pt x="515537" y="5235645"/>
                    <a:pt x="551443" y="5282531"/>
                  </a:cubicBezTo>
                  <a:cubicBezTo>
                    <a:pt x="623387" y="5376434"/>
                    <a:pt x="698608" y="5468402"/>
                    <a:pt x="772387" y="5562561"/>
                  </a:cubicBezTo>
                  <a:cubicBezTo>
                    <a:pt x="809472" y="5609448"/>
                    <a:pt x="846428" y="5656719"/>
                    <a:pt x="882858" y="5704507"/>
                  </a:cubicBezTo>
                  <a:cubicBezTo>
                    <a:pt x="919159" y="5751909"/>
                    <a:pt x="955196" y="5802273"/>
                    <a:pt x="990316" y="5848258"/>
                  </a:cubicBezTo>
                  <a:cubicBezTo>
                    <a:pt x="1025175" y="5895402"/>
                    <a:pt x="1061736" y="5941129"/>
                    <a:pt x="1097774" y="5987114"/>
                  </a:cubicBezTo>
                  <a:cubicBezTo>
                    <a:pt x="1134860" y="6032326"/>
                    <a:pt x="1171684" y="6077536"/>
                    <a:pt x="1210080" y="6121203"/>
                  </a:cubicBezTo>
                  <a:cubicBezTo>
                    <a:pt x="1286350" y="6209051"/>
                    <a:pt x="1365632" y="6293677"/>
                    <a:pt x="1448192" y="6374054"/>
                  </a:cubicBezTo>
                  <a:cubicBezTo>
                    <a:pt x="1613572" y="6534420"/>
                    <a:pt x="1792057" y="6677526"/>
                    <a:pt x="1982991" y="6796158"/>
                  </a:cubicBezTo>
                  <a:lnTo>
                    <a:pt x="2118475" y="6874714"/>
                  </a:lnTo>
                  <a:lnTo>
                    <a:pt x="1569874" y="6874714"/>
                  </a:lnTo>
                  <a:lnTo>
                    <a:pt x="1507802" y="6817815"/>
                  </a:lnTo>
                  <a:cubicBezTo>
                    <a:pt x="1418412" y="6730595"/>
                    <a:pt x="1334903" y="6638562"/>
                    <a:pt x="1256865" y="6543437"/>
                  </a:cubicBezTo>
                  <a:cubicBezTo>
                    <a:pt x="1179155" y="6447861"/>
                    <a:pt x="1106817" y="6349194"/>
                    <a:pt x="1038410" y="6248722"/>
                  </a:cubicBezTo>
                  <a:cubicBezTo>
                    <a:pt x="969873" y="6148253"/>
                    <a:pt x="905922" y="6045592"/>
                    <a:pt x="845380" y="5941386"/>
                  </a:cubicBezTo>
                  <a:cubicBezTo>
                    <a:pt x="814453" y="5888704"/>
                    <a:pt x="786147" y="5839370"/>
                    <a:pt x="755351" y="5788877"/>
                  </a:cubicBezTo>
                  <a:cubicBezTo>
                    <a:pt x="724817" y="5738771"/>
                    <a:pt x="693760" y="5688665"/>
                    <a:pt x="661784" y="5638944"/>
                  </a:cubicBezTo>
                  <a:lnTo>
                    <a:pt x="466525" y="5340366"/>
                  </a:lnTo>
                  <a:cubicBezTo>
                    <a:pt x="434156" y="5290131"/>
                    <a:pt x="402181" y="5239639"/>
                    <a:pt x="370992" y="5188502"/>
                  </a:cubicBezTo>
                  <a:cubicBezTo>
                    <a:pt x="339803" y="5137364"/>
                    <a:pt x="308876" y="5086099"/>
                    <a:pt x="280046" y="5033287"/>
                  </a:cubicBezTo>
                  <a:cubicBezTo>
                    <a:pt x="222255" y="4928179"/>
                    <a:pt x="169181" y="4819982"/>
                    <a:pt x="126853" y="4707660"/>
                  </a:cubicBezTo>
                  <a:cubicBezTo>
                    <a:pt x="83739" y="4595725"/>
                    <a:pt x="51764" y="4479670"/>
                    <a:pt x="30272" y="4362068"/>
                  </a:cubicBezTo>
                  <a:cubicBezTo>
                    <a:pt x="9698" y="4244466"/>
                    <a:pt x="0" y="4125060"/>
                    <a:pt x="0" y="4005912"/>
                  </a:cubicBezTo>
                  <a:cubicBezTo>
                    <a:pt x="1704" y="3530867"/>
                    <a:pt x="95140" y="3057110"/>
                    <a:pt x="270480" y="2610532"/>
                  </a:cubicBezTo>
                  <a:cubicBezTo>
                    <a:pt x="314511" y="2498984"/>
                    <a:pt x="362212" y="2388466"/>
                    <a:pt x="415942" y="2280526"/>
                  </a:cubicBezTo>
                  <a:cubicBezTo>
                    <a:pt x="468884" y="2172197"/>
                    <a:pt x="527199" y="2066188"/>
                    <a:pt x="590102" y="1962626"/>
                  </a:cubicBezTo>
                  <a:cubicBezTo>
                    <a:pt x="716037" y="1755631"/>
                    <a:pt x="859794" y="1557653"/>
                    <a:pt x="1020719" y="1373070"/>
                  </a:cubicBezTo>
                  <a:cubicBezTo>
                    <a:pt x="1101575" y="1281101"/>
                    <a:pt x="1185969" y="1191838"/>
                    <a:pt x="1275080" y="1107081"/>
                  </a:cubicBezTo>
                  <a:cubicBezTo>
                    <a:pt x="1297227" y="1085699"/>
                    <a:pt x="1319504" y="1064575"/>
                    <a:pt x="1342437" y="1043965"/>
                  </a:cubicBezTo>
                  <a:cubicBezTo>
                    <a:pt x="1365240" y="1023226"/>
                    <a:pt x="1387648" y="1002102"/>
                    <a:pt x="1411106" y="982138"/>
                  </a:cubicBezTo>
                  <a:cubicBezTo>
                    <a:pt x="1457497" y="941563"/>
                    <a:pt x="1505065" y="902276"/>
                    <a:pt x="1553029" y="863376"/>
                  </a:cubicBezTo>
                  <a:cubicBezTo>
                    <a:pt x="1745798" y="708806"/>
                    <a:pt x="1954030" y="571882"/>
                    <a:pt x="2173401" y="454409"/>
                  </a:cubicBezTo>
                  <a:cubicBezTo>
                    <a:pt x="2612013" y="219334"/>
                    <a:pt x="3099505" y="65666"/>
                    <a:pt x="3599708" y="16332"/>
                  </a:cubicBezTo>
                  <a:cubicBezTo>
                    <a:pt x="3724530" y="3966"/>
                    <a:pt x="3850400" y="-1283"/>
                    <a:pt x="3975975" y="26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61023DD2-2E6F-4419-B404-80F08460BEA5}"/>
                </a:ext>
                <a:ext uri="{C183D7F6-B498-43B3-948B-1728B52AA6E4}">
                  <adec:decorative xmlns:mc="http://schemas.openxmlformats.org/markup-compatibility/2006" xmlns:mv="urn:schemas-microsoft-com:mac:vml" xmlns:adec="http://schemas.microsoft.com/office/drawing/2017/decorative" xmlns:p="http://schemas.openxmlformats.org/presentationml/2006/main" xmlns:r="http://schemas.openxmlformats.org/officeDocument/2006/relationships" xmlns:a="http://schemas.openxmlformats.org/drawingml/2006/main" xmlns="" val="1"/>
                </a:ext>
              </a:extLst>
            </p:cNvPr>
            <p:cNvSpPr/>
            <p:nvPr>
              <p:extLst>
                <p:ext uri="{386F3935-93C4-4BCD-93E2-E3B085C9AB24}">
                  <p16:designElem xmlns:mc="http://schemas.openxmlformats.org/markup-compatibility/2006" xmlns:mv="urn:schemas-microsoft-com:mac:vml" xmlns:p16="http://schemas.microsoft.com/office/powerpoint/2015/main" xmlns:p="http://schemas.openxmlformats.org/presentationml/2006/main" xmlns:r="http://schemas.openxmlformats.org/officeDocument/2006/relationships" xmlns:a="http://schemas.openxmlformats.org/drawingml/2006/main" xmlns="" val="1"/>
                </p:ext>
              </p:extLst>
            </p:nvPr>
          </p:nvSpPr>
          <p:spPr>
            <a:xfrm>
              <a:off x="5865276" y="313387"/>
              <a:ext cx="6326724" cy="6561326"/>
            </a:xfrm>
            <a:custGeom>
              <a:avLst/>
              <a:gdLst>
                <a:gd name="connsiteX0" fmla="*/ 6326724 w 6326724"/>
                <a:gd name="connsiteY0" fmla="*/ 5020808 h 6561326"/>
                <a:gd name="connsiteX1" fmla="*/ 6326724 w 6326724"/>
                <a:gd name="connsiteY1" fmla="*/ 5698632 h 6561326"/>
                <a:gd name="connsiteX2" fmla="*/ 6067438 w 6326724"/>
                <a:gd name="connsiteY2" fmla="*/ 5902509 h 6561326"/>
                <a:gd name="connsiteX3" fmla="*/ 5799974 w 6326724"/>
                <a:gd name="connsiteY3" fmla="*/ 6102017 h 6561326"/>
                <a:gd name="connsiteX4" fmla="*/ 5665258 w 6326724"/>
                <a:gd name="connsiteY4" fmla="*/ 6202100 h 6561326"/>
                <a:gd name="connsiteX5" fmla="*/ 5526873 w 6326724"/>
                <a:gd name="connsiteY5" fmla="*/ 6302828 h 6561326"/>
                <a:gd name="connsiteX6" fmla="*/ 5385080 w 6326724"/>
                <a:gd name="connsiteY6" fmla="*/ 6402268 h 6561326"/>
                <a:gd name="connsiteX7" fmla="*/ 5238833 w 6326724"/>
                <a:gd name="connsiteY7" fmla="*/ 6498875 h 6561326"/>
                <a:gd name="connsiteX8" fmla="*/ 5138040 w 6326724"/>
                <a:gd name="connsiteY8" fmla="*/ 6561326 h 6561326"/>
                <a:gd name="connsiteX9" fmla="*/ 3946072 w 6326724"/>
                <a:gd name="connsiteY9" fmla="*/ 6561326 h 6561326"/>
                <a:gd name="connsiteX10" fmla="*/ 3976009 w 6326724"/>
                <a:gd name="connsiteY10" fmla="*/ 6555242 h 6561326"/>
                <a:gd name="connsiteX11" fmla="*/ 4404855 w 6326724"/>
                <a:gd name="connsiteY11" fmla="*/ 6399048 h 6561326"/>
                <a:gd name="connsiteX12" fmla="*/ 4938868 w 6326724"/>
                <a:gd name="connsiteY12" fmla="*/ 6072132 h 6561326"/>
                <a:gd name="connsiteX13" fmla="*/ 5068342 w 6326724"/>
                <a:gd name="connsiteY13" fmla="*/ 5976042 h 6561326"/>
                <a:gd name="connsiteX14" fmla="*/ 5197816 w 6326724"/>
                <a:gd name="connsiteY14" fmla="*/ 5876730 h 6561326"/>
                <a:gd name="connsiteX15" fmla="*/ 5460039 w 6326724"/>
                <a:gd name="connsiteY15" fmla="*/ 5670637 h 6561326"/>
                <a:gd name="connsiteX16" fmla="*/ 5999033 w 6326724"/>
                <a:gd name="connsiteY16" fmla="*/ 5271718 h 6561326"/>
                <a:gd name="connsiteX17" fmla="*/ 6258766 w 6326724"/>
                <a:gd name="connsiteY17" fmla="*/ 5077603 h 6561326"/>
                <a:gd name="connsiteX18" fmla="*/ 4139342 w 6326724"/>
                <a:gd name="connsiteY18" fmla="*/ 440 h 6561326"/>
                <a:gd name="connsiteX19" fmla="*/ 4315744 w 6326724"/>
                <a:gd name="connsiteY19" fmla="*/ 6808 h 6561326"/>
                <a:gd name="connsiteX20" fmla="*/ 5015400 w 6326724"/>
                <a:gd name="connsiteY20" fmla="*/ 113591 h 6561326"/>
                <a:gd name="connsiteX21" fmla="*/ 5681114 w 6326724"/>
                <a:gd name="connsiteY21" fmla="*/ 361418 h 6561326"/>
                <a:gd name="connsiteX22" fmla="*/ 6270952 w 6326724"/>
                <a:gd name="connsiteY22" fmla="*/ 755441 h 6561326"/>
                <a:gd name="connsiteX23" fmla="*/ 6326724 w 6326724"/>
                <a:gd name="connsiteY23" fmla="*/ 807432 h 6561326"/>
                <a:gd name="connsiteX24" fmla="*/ 6326724 w 6326724"/>
                <a:gd name="connsiteY24" fmla="*/ 1231565 h 6561326"/>
                <a:gd name="connsiteX25" fmla="*/ 6302093 w 6326724"/>
                <a:gd name="connsiteY25" fmla="*/ 1203002 h 6561326"/>
                <a:gd name="connsiteX26" fmla="*/ 6066914 w 6326724"/>
                <a:gd name="connsiteY26" fmla="*/ 989616 h 6561326"/>
                <a:gd name="connsiteX27" fmla="*/ 5533688 w 6326724"/>
                <a:gd name="connsiteY27" fmla="*/ 647242 h 6561326"/>
                <a:gd name="connsiteX28" fmla="*/ 4933626 w 6326724"/>
                <a:gd name="connsiteY28" fmla="*/ 432262 h 6561326"/>
                <a:gd name="connsiteX29" fmla="*/ 4296873 w 6326724"/>
                <a:gd name="connsiteY29" fmla="*/ 343126 h 6561326"/>
                <a:gd name="connsiteX30" fmla="*/ 3651602 w 6326724"/>
                <a:gd name="connsiteY30" fmla="*/ 365797 h 6561326"/>
                <a:gd name="connsiteX31" fmla="*/ 3018256 w 6326724"/>
                <a:gd name="connsiteY31" fmla="*/ 496666 h 6561326"/>
                <a:gd name="connsiteX32" fmla="*/ 2412429 w 6326724"/>
                <a:gd name="connsiteY32" fmla="*/ 724399 h 6561326"/>
                <a:gd name="connsiteX33" fmla="*/ 1329857 w 6326724"/>
                <a:gd name="connsiteY33" fmla="*/ 1424086 h 6561326"/>
                <a:gd name="connsiteX34" fmla="*/ 887314 w 6326724"/>
                <a:gd name="connsiteY34" fmla="*/ 1891015 h 6561326"/>
                <a:gd name="connsiteX35" fmla="*/ 537420 w 6326724"/>
                <a:gd name="connsiteY35" fmla="*/ 2427245 h 6561326"/>
                <a:gd name="connsiteX36" fmla="*/ 299965 w 6326724"/>
                <a:gd name="connsiteY36" fmla="*/ 3020021 h 6561326"/>
                <a:gd name="connsiteX37" fmla="*/ 213606 w 6326724"/>
                <a:gd name="connsiteY37" fmla="*/ 3651953 h 6561326"/>
                <a:gd name="connsiteX38" fmla="*/ 250036 w 6326724"/>
                <a:gd name="connsiteY38" fmla="*/ 3961352 h 6561326"/>
                <a:gd name="connsiteX39" fmla="*/ 357625 w 6326724"/>
                <a:gd name="connsiteY39" fmla="*/ 4250783 h 6561326"/>
                <a:gd name="connsiteX40" fmla="*/ 432715 w 6326724"/>
                <a:gd name="connsiteY40" fmla="*/ 4387063 h 6561326"/>
                <a:gd name="connsiteX41" fmla="*/ 518943 w 6326724"/>
                <a:gd name="connsiteY41" fmla="*/ 4518962 h 6561326"/>
                <a:gd name="connsiteX42" fmla="*/ 718133 w 6326724"/>
                <a:gd name="connsiteY42" fmla="*/ 4773874 h 6561326"/>
                <a:gd name="connsiteX43" fmla="*/ 933704 w 6326724"/>
                <a:gd name="connsiteY43" fmla="*/ 5030717 h 6561326"/>
                <a:gd name="connsiteX44" fmla="*/ 1040900 w 6326724"/>
                <a:gd name="connsiteY44" fmla="*/ 5164806 h 6561326"/>
                <a:gd name="connsiteX45" fmla="*/ 1092401 w 6326724"/>
                <a:gd name="connsiteY45" fmla="*/ 5230628 h 6561326"/>
                <a:gd name="connsiteX46" fmla="*/ 1142854 w 6326724"/>
                <a:gd name="connsiteY46" fmla="*/ 5293615 h 6561326"/>
                <a:gd name="connsiteX47" fmla="*/ 1576354 w 6326724"/>
                <a:gd name="connsiteY47" fmla="*/ 5759128 h 6561326"/>
                <a:gd name="connsiteX48" fmla="*/ 1806865 w 6326724"/>
                <a:gd name="connsiteY48" fmla="*/ 5968571 h 6561326"/>
                <a:gd name="connsiteX49" fmla="*/ 2048253 w 6326724"/>
                <a:gd name="connsiteY49" fmla="*/ 6161654 h 6561326"/>
                <a:gd name="connsiteX50" fmla="*/ 2587506 w 6326724"/>
                <a:gd name="connsiteY50" fmla="*/ 6467059 h 6561326"/>
                <a:gd name="connsiteX51" fmla="*/ 2889176 w 6326724"/>
                <a:gd name="connsiteY51" fmla="*/ 6553360 h 6561326"/>
                <a:gd name="connsiteX52" fmla="*/ 2929698 w 6326724"/>
                <a:gd name="connsiteY52" fmla="*/ 6561326 h 6561326"/>
                <a:gd name="connsiteX53" fmla="*/ 1816374 w 6326724"/>
                <a:gd name="connsiteY53" fmla="*/ 6561326 h 6561326"/>
                <a:gd name="connsiteX54" fmla="*/ 1787601 w 6326724"/>
                <a:gd name="connsiteY54" fmla="*/ 6545761 h 6561326"/>
                <a:gd name="connsiteX55" fmla="*/ 1225544 w 6326724"/>
                <a:gd name="connsiteY55" fmla="*/ 6094158 h 6561326"/>
                <a:gd name="connsiteX56" fmla="*/ 997654 w 6326724"/>
                <a:gd name="connsiteY56" fmla="*/ 5822374 h 6561326"/>
                <a:gd name="connsiteX57" fmla="*/ 798596 w 6326724"/>
                <a:gd name="connsiteY57" fmla="*/ 5534615 h 6561326"/>
                <a:gd name="connsiteX58" fmla="*/ 752075 w 6326724"/>
                <a:gd name="connsiteY58" fmla="*/ 5461324 h 6561326"/>
                <a:gd name="connsiteX59" fmla="*/ 707650 w 6326724"/>
                <a:gd name="connsiteY59" fmla="*/ 5390221 h 6561326"/>
                <a:gd name="connsiteX60" fmla="*/ 619980 w 6326724"/>
                <a:gd name="connsiteY60" fmla="*/ 5252396 h 6561326"/>
                <a:gd name="connsiteX61" fmla="*/ 438349 w 6326724"/>
                <a:gd name="connsiteY61" fmla="*/ 4970822 h 6561326"/>
                <a:gd name="connsiteX62" fmla="*/ 261044 w 6326724"/>
                <a:gd name="connsiteY62" fmla="*/ 4673145 h 6561326"/>
                <a:gd name="connsiteX63" fmla="*/ 181107 w 6326724"/>
                <a:gd name="connsiteY63" fmla="*/ 4515356 h 6561326"/>
                <a:gd name="connsiteX64" fmla="*/ 113224 w 6326724"/>
                <a:gd name="connsiteY64" fmla="*/ 4350223 h 6561326"/>
                <a:gd name="connsiteX65" fmla="*/ 61199 w 6326724"/>
                <a:gd name="connsiteY65" fmla="*/ 4178908 h 6561326"/>
                <a:gd name="connsiteX66" fmla="*/ 41804 w 6326724"/>
                <a:gd name="connsiteY66" fmla="*/ 4091577 h 6561326"/>
                <a:gd name="connsiteX67" fmla="*/ 33287 w 6326724"/>
                <a:gd name="connsiteY67" fmla="*/ 4047781 h 6561326"/>
                <a:gd name="connsiteX68" fmla="*/ 26209 w 6326724"/>
                <a:gd name="connsiteY68" fmla="*/ 4003858 h 6561326"/>
                <a:gd name="connsiteX69" fmla="*/ 0 w 6326724"/>
                <a:gd name="connsiteY69" fmla="*/ 3651953 h 6561326"/>
                <a:gd name="connsiteX70" fmla="*/ 72731 w 6326724"/>
                <a:gd name="connsiteY70" fmla="*/ 2966307 h 6561326"/>
                <a:gd name="connsiteX71" fmla="*/ 291316 w 6326724"/>
                <a:gd name="connsiteY71" fmla="*/ 2309385 h 6561326"/>
                <a:gd name="connsiteX72" fmla="*/ 1110878 w 6326724"/>
                <a:gd name="connsiteY72" fmla="*/ 1193776 h 6561326"/>
                <a:gd name="connsiteX73" fmla="*/ 1654327 w 6326724"/>
                <a:gd name="connsiteY73" fmla="*/ 756730 h 6561326"/>
                <a:gd name="connsiteX74" fmla="*/ 2261727 w 6326724"/>
                <a:gd name="connsiteY74" fmla="*/ 409720 h 6561326"/>
                <a:gd name="connsiteX75" fmla="*/ 3610060 w 6326724"/>
                <a:gd name="connsiteY75" fmla="*/ 27032 h 6561326"/>
                <a:gd name="connsiteX76" fmla="*/ 4139342 w 6326724"/>
                <a:gd name="connsiteY76" fmla="*/ 440 h 6561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326724" h="6561326">
                  <a:moveTo>
                    <a:pt x="6326724" y="5020808"/>
                  </a:moveTo>
                  <a:lnTo>
                    <a:pt x="6326724" y="5698632"/>
                  </a:lnTo>
                  <a:lnTo>
                    <a:pt x="6067438" y="5902509"/>
                  </a:lnTo>
                  <a:cubicBezTo>
                    <a:pt x="5977868" y="5970407"/>
                    <a:pt x="5888364" y="6036453"/>
                    <a:pt x="5799974" y="6102017"/>
                  </a:cubicBezTo>
                  <a:lnTo>
                    <a:pt x="5665258" y="6202100"/>
                  </a:lnTo>
                  <a:cubicBezTo>
                    <a:pt x="5619654" y="6235719"/>
                    <a:pt x="5573656" y="6269596"/>
                    <a:pt x="5526873" y="6302828"/>
                  </a:cubicBezTo>
                  <a:cubicBezTo>
                    <a:pt x="5480220" y="6336189"/>
                    <a:pt x="5433044" y="6369423"/>
                    <a:pt x="5385080" y="6402268"/>
                  </a:cubicBezTo>
                  <a:cubicBezTo>
                    <a:pt x="5336988" y="6434857"/>
                    <a:pt x="5288500" y="6467187"/>
                    <a:pt x="5238833" y="6498875"/>
                  </a:cubicBezTo>
                  <a:lnTo>
                    <a:pt x="5138040" y="6561326"/>
                  </a:lnTo>
                  <a:lnTo>
                    <a:pt x="3946072" y="6561326"/>
                  </a:lnTo>
                  <a:lnTo>
                    <a:pt x="3976009" y="6555242"/>
                  </a:lnTo>
                  <a:cubicBezTo>
                    <a:pt x="4123712" y="6519227"/>
                    <a:pt x="4266863" y="6466383"/>
                    <a:pt x="4404855" y="6399048"/>
                  </a:cubicBezTo>
                  <a:cubicBezTo>
                    <a:pt x="4589500" y="6310299"/>
                    <a:pt x="4765232" y="6196690"/>
                    <a:pt x="4938868" y="6072132"/>
                  </a:cubicBezTo>
                  <a:cubicBezTo>
                    <a:pt x="4982245" y="6041089"/>
                    <a:pt x="5025359" y="6008630"/>
                    <a:pt x="5068342" y="5976042"/>
                  </a:cubicBezTo>
                  <a:cubicBezTo>
                    <a:pt x="5111588" y="5943453"/>
                    <a:pt x="5154702" y="5910349"/>
                    <a:pt x="5197816" y="5876730"/>
                  </a:cubicBezTo>
                  <a:lnTo>
                    <a:pt x="5460039" y="5670637"/>
                  </a:lnTo>
                  <a:cubicBezTo>
                    <a:pt x="5639966" y="5530365"/>
                    <a:pt x="5821596" y="5399753"/>
                    <a:pt x="5999033" y="5271718"/>
                  </a:cubicBezTo>
                  <a:cubicBezTo>
                    <a:pt x="6087686" y="5207700"/>
                    <a:pt x="6174667" y="5143360"/>
                    <a:pt x="6258766" y="5077603"/>
                  </a:cubicBezTo>
                  <a:close/>
                  <a:moveTo>
                    <a:pt x="4139342" y="440"/>
                  </a:moveTo>
                  <a:cubicBezTo>
                    <a:pt x="4198237" y="1301"/>
                    <a:pt x="4257068" y="3427"/>
                    <a:pt x="4315744" y="6808"/>
                  </a:cubicBezTo>
                  <a:cubicBezTo>
                    <a:pt x="4550841" y="20849"/>
                    <a:pt x="4785806" y="55240"/>
                    <a:pt x="5015400" y="113591"/>
                  </a:cubicBezTo>
                  <a:cubicBezTo>
                    <a:pt x="5244992" y="171812"/>
                    <a:pt x="5469212" y="254249"/>
                    <a:pt x="5681114" y="361418"/>
                  </a:cubicBezTo>
                  <a:cubicBezTo>
                    <a:pt x="5892754" y="468586"/>
                    <a:pt x="6093124" y="599584"/>
                    <a:pt x="6270952" y="755441"/>
                  </a:cubicBezTo>
                  <a:lnTo>
                    <a:pt x="6326724" y="807432"/>
                  </a:lnTo>
                  <a:lnTo>
                    <a:pt x="6326724" y="1231565"/>
                  </a:lnTo>
                  <a:lnTo>
                    <a:pt x="6302093" y="1203002"/>
                  </a:lnTo>
                  <a:cubicBezTo>
                    <a:pt x="6227937" y="1127247"/>
                    <a:pt x="6149211" y="1056081"/>
                    <a:pt x="6066914" y="989616"/>
                  </a:cubicBezTo>
                  <a:cubicBezTo>
                    <a:pt x="5902714" y="856299"/>
                    <a:pt x="5724360" y="740371"/>
                    <a:pt x="5533688" y="647242"/>
                  </a:cubicBezTo>
                  <a:cubicBezTo>
                    <a:pt x="5343146" y="553857"/>
                    <a:pt x="5141466" y="482239"/>
                    <a:pt x="4933626" y="432262"/>
                  </a:cubicBezTo>
                  <a:cubicBezTo>
                    <a:pt x="4725788" y="382156"/>
                    <a:pt x="4512182" y="353303"/>
                    <a:pt x="4296873" y="343126"/>
                  </a:cubicBezTo>
                  <a:cubicBezTo>
                    <a:pt x="4081172" y="332435"/>
                    <a:pt x="3865732" y="339520"/>
                    <a:pt x="3651602" y="365797"/>
                  </a:cubicBezTo>
                  <a:cubicBezTo>
                    <a:pt x="3437604" y="392202"/>
                    <a:pt x="3225572" y="436384"/>
                    <a:pt x="3018256" y="496666"/>
                  </a:cubicBezTo>
                  <a:cubicBezTo>
                    <a:pt x="2810809" y="556691"/>
                    <a:pt x="2608474" y="634362"/>
                    <a:pt x="2412429" y="724399"/>
                  </a:cubicBezTo>
                  <a:cubicBezTo>
                    <a:pt x="2019160" y="902541"/>
                    <a:pt x="1651969" y="1138775"/>
                    <a:pt x="1329857" y="1424086"/>
                  </a:cubicBezTo>
                  <a:cubicBezTo>
                    <a:pt x="1169326" y="1567192"/>
                    <a:pt x="1020588" y="1723307"/>
                    <a:pt x="887314" y="1891015"/>
                  </a:cubicBezTo>
                  <a:cubicBezTo>
                    <a:pt x="753778" y="2058466"/>
                    <a:pt x="635967" y="2238026"/>
                    <a:pt x="537420" y="2427245"/>
                  </a:cubicBezTo>
                  <a:cubicBezTo>
                    <a:pt x="438874" y="2616335"/>
                    <a:pt x="356839" y="2814313"/>
                    <a:pt x="299965" y="3020021"/>
                  </a:cubicBezTo>
                  <a:cubicBezTo>
                    <a:pt x="242961" y="3225212"/>
                    <a:pt x="213474" y="3438518"/>
                    <a:pt x="213606" y="3651953"/>
                  </a:cubicBezTo>
                  <a:cubicBezTo>
                    <a:pt x="214785" y="3756804"/>
                    <a:pt x="225269" y="3860881"/>
                    <a:pt x="250036" y="3961352"/>
                  </a:cubicBezTo>
                  <a:cubicBezTo>
                    <a:pt x="274412" y="4061950"/>
                    <a:pt x="312284" y="4158171"/>
                    <a:pt x="357625" y="4250783"/>
                  </a:cubicBezTo>
                  <a:cubicBezTo>
                    <a:pt x="380558" y="4297025"/>
                    <a:pt x="405982" y="4342366"/>
                    <a:pt x="432715" y="4387063"/>
                  </a:cubicBezTo>
                  <a:cubicBezTo>
                    <a:pt x="459841" y="4431630"/>
                    <a:pt x="488803" y="4475554"/>
                    <a:pt x="518943" y="4518962"/>
                  </a:cubicBezTo>
                  <a:cubicBezTo>
                    <a:pt x="580011" y="4605521"/>
                    <a:pt x="647893" y="4689504"/>
                    <a:pt x="718133" y="4773874"/>
                  </a:cubicBezTo>
                  <a:cubicBezTo>
                    <a:pt x="788374" y="4858372"/>
                    <a:pt x="861760" y="4942871"/>
                    <a:pt x="933704" y="5030717"/>
                  </a:cubicBezTo>
                  <a:cubicBezTo>
                    <a:pt x="969742" y="5074512"/>
                    <a:pt x="1005387" y="5119337"/>
                    <a:pt x="1040900" y="5164806"/>
                  </a:cubicBezTo>
                  <a:lnTo>
                    <a:pt x="1092401" y="5230628"/>
                  </a:lnTo>
                  <a:cubicBezTo>
                    <a:pt x="1109306" y="5251624"/>
                    <a:pt x="1125425" y="5273135"/>
                    <a:pt x="1142854" y="5293615"/>
                  </a:cubicBezTo>
                  <a:cubicBezTo>
                    <a:pt x="1278880" y="5460293"/>
                    <a:pt x="1426438" y="5613704"/>
                    <a:pt x="1576354" y="5759128"/>
                  </a:cubicBezTo>
                  <a:cubicBezTo>
                    <a:pt x="1651706" y="5831519"/>
                    <a:pt x="1728368" y="5901461"/>
                    <a:pt x="1806865" y="5968571"/>
                  </a:cubicBezTo>
                  <a:cubicBezTo>
                    <a:pt x="1885362" y="6035680"/>
                    <a:pt x="1965299" y="6100599"/>
                    <a:pt x="2048253" y="6161654"/>
                  </a:cubicBezTo>
                  <a:cubicBezTo>
                    <a:pt x="2213502" y="6284022"/>
                    <a:pt x="2391724" y="6393380"/>
                    <a:pt x="2587506" y="6467059"/>
                  </a:cubicBezTo>
                  <a:cubicBezTo>
                    <a:pt x="2685137" y="6503898"/>
                    <a:pt x="2786304" y="6532106"/>
                    <a:pt x="2889176" y="6553360"/>
                  </a:cubicBezTo>
                  <a:lnTo>
                    <a:pt x="2929698" y="6561326"/>
                  </a:lnTo>
                  <a:lnTo>
                    <a:pt x="1816374" y="6561326"/>
                  </a:lnTo>
                  <a:lnTo>
                    <a:pt x="1787601" y="6545761"/>
                  </a:lnTo>
                  <a:cubicBezTo>
                    <a:pt x="1577272" y="6422749"/>
                    <a:pt x="1389483" y="6266761"/>
                    <a:pt x="1225544" y="6094158"/>
                  </a:cubicBezTo>
                  <a:cubicBezTo>
                    <a:pt x="1143116" y="6007986"/>
                    <a:pt x="1068158" y="5916274"/>
                    <a:pt x="997654" y="5822374"/>
                  </a:cubicBezTo>
                  <a:cubicBezTo>
                    <a:pt x="927546" y="5728086"/>
                    <a:pt x="860842" y="5632381"/>
                    <a:pt x="798596" y="5534615"/>
                  </a:cubicBezTo>
                  <a:cubicBezTo>
                    <a:pt x="782608" y="5510399"/>
                    <a:pt x="767537" y="5485797"/>
                    <a:pt x="752075" y="5461324"/>
                  </a:cubicBezTo>
                  <a:lnTo>
                    <a:pt x="707650" y="5390221"/>
                  </a:lnTo>
                  <a:cubicBezTo>
                    <a:pt x="679213" y="5344237"/>
                    <a:pt x="649728" y="5298638"/>
                    <a:pt x="619980" y="5252396"/>
                  </a:cubicBezTo>
                  <a:lnTo>
                    <a:pt x="438349" y="4970822"/>
                  </a:lnTo>
                  <a:cubicBezTo>
                    <a:pt x="377413" y="4874860"/>
                    <a:pt x="317263" y="4776064"/>
                    <a:pt x="261044" y="4673145"/>
                  </a:cubicBezTo>
                  <a:cubicBezTo>
                    <a:pt x="233000" y="4621622"/>
                    <a:pt x="205874" y="4569197"/>
                    <a:pt x="181107" y="4515356"/>
                  </a:cubicBezTo>
                  <a:cubicBezTo>
                    <a:pt x="156470" y="4461385"/>
                    <a:pt x="133537" y="4406385"/>
                    <a:pt x="113224" y="4350223"/>
                  </a:cubicBezTo>
                  <a:cubicBezTo>
                    <a:pt x="93305" y="4293934"/>
                    <a:pt x="75614" y="4236872"/>
                    <a:pt x="61199" y="4178908"/>
                  </a:cubicBezTo>
                  <a:cubicBezTo>
                    <a:pt x="54385" y="4149927"/>
                    <a:pt x="47440" y="4120815"/>
                    <a:pt x="41804" y="4091577"/>
                  </a:cubicBezTo>
                  <a:lnTo>
                    <a:pt x="33287" y="4047781"/>
                  </a:lnTo>
                  <a:lnTo>
                    <a:pt x="26209" y="4003858"/>
                  </a:lnTo>
                  <a:cubicBezTo>
                    <a:pt x="7732" y="3886643"/>
                    <a:pt x="0" y="3768783"/>
                    <a:pt x="0" y="3651953"/>
                  </a:cubicBezTo>
                  <a:cubicBezTo>
                    <a:pt x="524" y="3422031"/>
                    <a:pt x="25030" y="3192109"/>
                    <a:pt x="72731" y="2966307"/>
                  </a:cubicBezTo>
                  <a:cubicBezTo>
                    <a:pt x="120301" y="2740634"/>
                    <a:pt x="193163" y="2519343"/>
                    <a:pt x="291316" y="2309385"/>
                  </a:cubicBezTo>
                  <a:cubicBezTo>
                    <a:pt x="488540" y="1889469"/>
                    <a:pt x="774352" y="1513736"/>
                    <a:pt x="1110878" y="1193776"/>
                  </a:cubicBezTo>
                  <a:cubicBezTo>
                    <a:pt x="1279535" y="1033797"/>
                    <a:pt x="1461821" y="887856"/>
                    <a:pt x="1654327" y="756730"/>
                  </a:cubicBezTo>
                  <a:cubicBezTo>
                    <a:pt x="1847096" y="625732"/>
                    <a:pt x="2049956" y="509031"/>
                    <a:pt x="2261727" y="409720"/>
                  </a:cubicBezTo>
                  <a:cubicBezTo>
                    <a:pt x="2685792" y="212515"/>
                    <a:pt x="3142357" y="82162"/>
                    <a:pt x="3610060" y="27032"/>
                  </a:cubicBezTo>
                  <a:cubicBezTo>
                    <a:pt x="3785399" y="6647"/>
                    <a:pt x="3962657" y="-2144"/>
                    <a:pt x="4139342" y="44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BC4A6C98-F96E-4587-B01F-A9B01BBFAD01}"/>
                </a:ext>
                <a:ext uri="{C183D7F6-B498-43B3-948B-1728B52AA6E4}">
                  <adec:decorative xmlns:mc="http://schemas.openxmlformats.org/markup-compatibility/2006" xmlns:mv="urn:schemas-microsoft-com:mac:vml" xmlns:adec="http://schemas.microsoft.com/office/drawing/2017/decorative" xmlns:p="http://schemas.openxmlformats.org/presentationml/2006/main" xmlns:r="http://schemas.openxmlformats.org/officeDocument/2006/relationships" xmlns:a="http://schemas.openxmlformats.org/drawingml/2006/main" xmlns="" val="1"/>
                </a:ext>
              </a:extLst>
            </p:cNvPr>
            <p:cNvSpPr/>
            <p:nvPr>
              <p:extLst>
                <p:ext uri="{386F3935-93C4-4BCD-93E2-E3B085C9AB24}">
                  <p16:designElem xmlns:mc="http://schemas.openxmlformats.org/markup-compatibility/2006" xmlns:mv="urn:schemas-microsoft-com:mac:vml" xmlns:p16="http://schemas.microsoft.com/office/powerpoint/2015/main" xmlns:p="http://schemas.openxmlformats.org/presentationml/2006/main" xmlns:r="http://schemas.openxmlformats.org/officeDocument/2006/relationships" xmlns:a="http://schemas.openxmlformats.org/drawingml/2006/main" xmlns="" val="1"/>
                </p:ext>
              </p:extLst>
            </p:nvPr>
          </p:nvSpPr>
          <p:spPr>
            <a:xfrm>
              <a:off x="5870322" y="353119"/>
              <a:ext cx="6321679" cy="6521594"/>
            </a:xfrm>
            <a:custGeom>
              <a:avLst/>
              <a:gdLst>
                <a:gd name="connsiteX0" fmla="*/ 4150102 w 6321679"/>
                <a:gd name="connsiteY0" fmla="*/ 0 h 6521594"/>
                <a:gd name="connsiteX1" fmla="*/ 6083891 w 6321679"/>
                <a:gd name="connsiteY1" fmla="*/ 619943 h 6521594"/>
                <a:gd name="connsiteX2" fmla="*/ 6321679 w 6321679"/>
                <a:gd name="connsiteY2" fmla="*/ 822247 h 6521594"/>
                <a:gd name="connsiteX3" fmla="*/ 6321679 w 6321679"/>
                <a:gd name="connsiteY3" fmla="*/ 1866928 h 6521594"/>
                <a:gd name="connsiteX4" fmla="*/ 6212358 w 6321679"/>
                <a:gd name="connsiteY4" fmla="*/ 1689281 h 6521594"/>
                <a:gd name="connsiteX5" fmla="*/ 6049880 w 6321679"/>
                <a:gd name="connsiteY5" fmla="*/ 1477173 h 6521594"/>
                <a:gd name="connsiteX6" fmla="*/ 5248663 w 6321679"/>
                <a:gd name="connsiteY6" fmla="*/ 869327 h 6521594"/>
                <a:gd name="connsiteX7" fmla="*/ 4150102 w 6321679"/>
                <a:gd name="connsiteY7" fmla="*/ 644042 h 6521594"/>
                <a:gd name="connsiteX8" fmla="*/ 2867946 w 6321679"/>
                <a:gd name="connsiteY8" fmla="*/ 886459 h 6521594"/>
                <a:gd name="connsiteX9" fmla="*/ 1728892 w 6321679"/>
                <a:gd name="connsiteY9" fmla="*/ 1552397 h 6521594"/>
                <a:gd name="connsiteX10" fmla="*/ 941043 w 6321679"/>
                <a:gd name="connsiteY10" fmla="*/ 2512664 h 6521594"/>
                <a:gd name="connsiteX11" fmla="*/ 655362 w 6321679"/>
                <a:gd name="connsiteY11" fmla="*/ 3630204 h 6521594"/>
                <a:gd name="connsiteX12" fmla="*/ 1128177 w 6321679"/>
                <a:gd name="connsiteY12" fmla="*/ 4667883 h 6521594"/>
                <a:gd name="connsiteX13" fmla="*/ 1366419 w 6321679"/>
                <a:gd name="connsiteY13" fmla="*/ 4997246 h 6521594"/>
                <a:gd name="connsiteX14" fmla="*/ 3601937 w 6321679"/>
                <a:gd name="connsiteY14" fmla="*/ 6284685 h 6521594"/>
                <a:gd name="connsiteX15" fmla="*/ 5298985 w 6321679"/>
                <a:gd name="connsiteY15" fmla="*/ 5492643 h 6521594"/>
                <a:gd name="connsiteX16" fmla="*/ 5505513 w 6321679"/>
                <a:gd name="connsiteY16" fmla="*/ 5335367 h 6521594"/>
                <a:gd name="connsiteX17" fmla="*/ 6252618 w 6321679"/>
                <a:gd name="connsiteY17" fmla="*/ 4722492 h 6521594"/>
                <a:gd name="connsiteX18" fmla="*/ 6321679 w 6321679"/>
                <a:gd name="connsiteY18" fmla="*/ 4651477 h 6521594"/>
                <a:gd name="connsiteX19" fmla="*/ 6321679 w 6321679"/>
                <a:gd name="connsiteY19" fmla="*/ 5523097 h 6521594"/>
                <a:gd name="connsiteX20" fmla="*/ 6024428 w 6321679"/>
                <a:gd name="connsiteY20" fmla="*/ 5754969 h 6521594"/>
                <a:gd name="connsiteX21" fmla="*/ 5702345 w 6321679"/>
                <a:gd name="connsiteY21" fmla="*/ 6000018 h 6521594"/>
                <a:gd name="connsiteX22" fmla="*/ 4988380 w 6321679"/>
                <a:gd name="connsiteY22" fmla="*/ 6506549 h 6521594"/>
                <a:gd name="connsiteX23" fmla="*/ 4961490 w 6321679"/>
                <a:gd name="connsiteY23" fmla="*/ 6521594 h 6521594"/>
                <a:gd name="connsiteX24" fmla="*/ 2011326 w 6321679"/>
                <a:gd name="connsiteY24" fmla="*/ 6521594 h 6521594"/>
                <a:gd name="connsiteX25" fmla="*/ 1982893 w 6321679"/>
                <a:gd name="connsiteY25" fmla="*/ 6505768 h 6521594"/>
                <a:gd name="connsiteX26" fmla="*/ 824149 w 6321679"/>
                <a:gd name="connsiteY26" fmla="*/ 5358682 h 6521594"/>
                <a:gd name="connsiteX27" fmla="*/ 0 w 6321679"/>
                <a:gd name="connsiteY27" fmla="*/ 3630075 h 6521594"/>
                <a:gd name="connsiteX28" fmla="*/ 4150102 w 6321679"/>
                <a:gd name="connsiteY28" fmla="*/ 0 h 6521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321679" h="6521594">
                  <a:moveTo>
                    <a:pt x="4150102" y="0"/>
                  </a:moveTo>
                  <a:cubicBezTo>
                    <a:pt x="4918148" y="0"/>
                    <a:pt x="5569597" y="228540"/>
                    <a:pt x="6083891" y="619943"/>
                  </a:cubicBezTo>
                  <a:lnTo>
                    <a:pt x="6321679" y="822247"/>
                  </a:lnTo>
                  <a:lnTo>
                    <a:pt x="6321679" y="1866928"/>
                  </a:lnTo>
                  <a:lnTo>
                    <a:pt x="6212358" y="1689281"/>
                  </a:lnTo>
                  <a:cubicBezTo>
                    <a:pt x="6161484" y="1615222"/>
                    <a:pt x="6107295" y="1544427"/>
                    <a:pt x="6049880" y="1477173"/>
                  </a:cubicBezTo>
                  <a:cubicBezTo>
                    <a:pt x="5825135" y="1214018"/>
                    <a:pt x="5555573" y="1009470"/>
                    <a:pt x="5248663" y="869327"/>
                  </a:cubicBezTo>
                  <a:cubicBezTo>
                    <a:pt x="4921178" y="719909"/>
                    <a:pt x="4551627" y="644042"/>
                    <a:pt x="4150102" y="644042"/>
                  </a:cubicBezTo>
                  <a:cubicBezTo>
                    <a:pt x="3724203" y="644042"/>
                    <a:pt x="3292799" y="725448"/>
                    <a:pt x="2867946" y="886459"/>
                  </a:cubicBezTo>
                  <a:cubicBezTo>
                    <a:pt x="2454234" y="1042832"/>
                    <a:pt x="2060440" y="1273141"/>
                    <a:pt x="1728892" y="1552397"/>
                  </a:cubicBezTo>
                  <a:cubicBezTo>
                    <a:pt x="1391580" y="1836419"/>
                    <a:pt x="1126473" y="2159600"/>
                    <a:pt x="941043" y="2512664"/>
                  </a:cubicBezTo>
                  <a:cubicBezTo>
                    <a:pt x="751551" y="2873583"/>
                    <a:pt x="655362" y="3249575"/>
                    <a:pt x="655362" y="3630204"/>
                  </a:cubicBezTo>
                  <a:cubicBezTo>
                    <a:pt x="655362" y="4013537"/>
                    <a:pt x="808817" y="4237405"/>
                    <a:pt x="1128177" y="4667883"/>
                  </a:cubicBezTo>
                  <a:cubicBezTo>
                    <a:pt x="1205232" y="4771702"/>
                    <a:pt x="1284908" y="4879129"/>
                    <a:pt x="1366419" y="4997246"/>
                  </a:cubicBezTo>
                  <a:cubicBezTo>
                    <a:pt x="1989282" y="5899677"/>
                    <a:pt x="2657880" y="6284685"/>
                    <a:pt x="3601937" y="6284685"/>
                  </a:cubicBezTo>
                  <a:cubicBezTo>
                    <a:pt x="4221523" y="6284685"/>
                    <a:pt x="4676122" y="5971036"/>
                    <a:pt x="5298985" y="5492643"/>
                  </a:cubicBezTo>
                  <a:cubicBezTo>
                    <a:pt x="5368571" y="5439187"/>
                    <a:pt x="5438156" y="5386375"/>
                    <a:pt x="5505513" y="5335367"/>
                  </a:cubicBezTo>
                  <a:cubicBezTo>
                    <a:pt x="5779335" y="5127761"/>
                    <a:pt x="6041730" y="4928776"/>
                    <a:pt x="6252618" y="4722492"/>
                  </a:cubicBezTo>
                  <a:lnTo>
                    <a:pt x="6321679" y="4651477"/>
                  </a:lnTo>
                  <a:lnTo>
                    <a:pt x="6321679" y="5523097"/>
                  </a:lnTo>
                  <a:lnTo>
                    <a:pt x="6024428" y="5754969"/>
                  </a:lnTo>
                  <a:cubicBezTo>
                    <a:pt x="5918395" y="5835747"/>
                    <a:pt x="5810491" y="5916953"/>
                    <a:pt x="5702345" y="6000018"/>
                  </a:cubicBezTo>
                  <a:cubicBezTo>
                    <a:pt x="5466020" y="6181541"/>
                    <a:pt x="5232938" y="6357503"/>
                    <a:pt x="4988380" y="6506549"/>
                  </a:cubicBezTo>
                  <a:lnTo>
                    <a:pt x="4961490" y="6521594"/>
                  </a:lnTo>
                  <a:lnTo>
                    <a:pt x="2011326" y="6521594"/>
                  </a:lnTo>
                  <a:lnTo>
                    <a:pt x="1982893" y="6505768"/>
                  </a:lnTo>
                  <a:cubicBezTo>
                    <a:pt x="1531799" y="6233999"/>
                    <a:pt x="1157400" y="5841520"/>
                    <a:pt x="824149" y="5358682"/>
                  </a:cubicBezTo>
                  <a:cubicBezTo>
                    <a:pt x="424196" y="4779302"/>
                    <a:pt x="0" y="4381929"/>
                    <a:pt x="0" y="3630075"/>
                  </a:cubicBezTo>
                  <a:cubicBezTo>
                    <a:pt x="0" y="1625174"/>
                    <a:pt x="2089794" y="0"/>
                    <a:pt x="415010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25">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A66409EC-9CC3-482A-A4A5-54ED092B3F22}"/>
                </a:ext>
                <a:ext uri="{C183D7F6-B498-43B3-948B-1728B52AA6E4}">
                  <adec:decorative xmlns:mc="http://schemas.openxmlformats.org/markup-compatibility/2006" xmlns:mv="urn:schemas-microsoft-com:mac:vml" xmlns:adec="http://schemas.microsoft.com/office/drawing/2017/decorative" xmlns:p="http://schemas.openxmlformats.org/presentationml/2006/main" xmlns:r="http://schemas.openxmlformats.org/officeDocument/2006/relationships" xmlns:a="http://schemas.openxmlformats.org/drawingml/2006/main" xmlns="" val="1"/>
                </a:ext>
              </a:extLst>
            </p:cNvPr>
            <p:cNvSpPr/>
            <p:nvPr>
              <p:extLst>
                <p:ext uri="{386F3935-93C4-4BCD-93E2-E3B085C9AB24}">
                  <p16:designElem xmlns:mc="http://schemas.openxmlformats.org/markup-compatibility/2006" xmlns:mv="urn:schemas-microsoft-com:mac:vml" xmlns:p16="http://schemas.microsoft.com/office/powerpoint/2015/main" xmlns:p="http://schemas.openxmlformats.org/presentationml/2006/main" xmlns:r="http://schemas.openxmlformats.org/officeDocument/2006/relationships" xmlns:a="http://schemas.openxmlformats.org/drawingml/2006/main" xmlns="" val="1"/>
                </p:ext>
              </p:extLst>
            </p:nvPr>
          </p:nvSpPr>
          <p:spPr>
            <a:xfrm>
              <a:off x="5870322" y="353119"/>
              <a:ext cx="6321679" cy="6521594"/>
            </a:xfrm>
            <a:custGeom>
              <a:avLst/>
              <a:gdLst>
                <a:gd name="connsiteX0" fmla="*/ 4150102 w 6321679"/>
                <a:gd name="connsiteY0" fmla="*/ 0 h 6521594"/>
                <a:gd name="connsiteX1" fmla="*/ 6083891 w 6321679"/>
                <a:gd name="connsiteY1" fmla="*/ 619943 h 6521594"/>
                <a:gd name="connsiteX2" fmla="*/ 6321679 w 6321679"/>
                <a:gd name="connsiteY2" fmla="*/ 822247 h 6521594"/>
                <a:gd name="connsiteX3" fmla="*/ 6321679 w 6321679"/>
                <a:gd name="connsiteY3" fmla="*/ 2150195 h 6521594"/>
                <a:gd name="connsiteX4" fmla="*/ 6241288 w 6321679"/>
                <a:gd name="connsiteY4" fmla="*/ 1985338 h 6521594"/>
                <a:gd name="connsiteX5" fmla="*/ 5949367 w 6321679"/>
                <a:gd name="connsiteY5" fmla="*/ 1559997 h 6521594"/>
                <a:gd name="connsiteX6" fmla="*/ 5193362 w 6321679"/>
                <a:gd name="connsiteY6" fmla="*/ 986156 h 6521594"/>
                <a:gd name="connsiteX7" fmla="*/ 4150102 w 6321679"/>
                <a:gd name="connsiteY7" fmla="*/ 772850 h 6521594"/>
                <a:gd name="connsiteX8" fmla="*/ 2914861 w 6321679"/>
                <a:gd name="connsiteY8" fmla="*/ 1006637 h 6521594"/>
                <a:gd name="connsiteX9" fmla="*/ 1814073 w 6321679"/>
                <a:gd name="connsiteY9" fmla="*/ 1650163 h 6521594"/>
                <a:gd name="connsiteX10" fmla="*/ 1057412 w 6321679"/>
                <a:gd name="connsiteY10" fmla="*/ 2571657 h 6521594"/>
                <a:gd name="connsiteX11" fmla="*/ 786277 w 6321679"/>
                <a:gd name="connsiteY11" fmla="*/ 3630204 h 6521594"/>
                <a:gd name="connsiteX12" fmla="*/ 1233931 w 6321679"/>
                <a:gd name="connsiteY12" fmla="*/ 4592016 h 6521594"/>
                <a:gd name="connsiteX13" fmla="*/ 1474795 w 6321679"/>
                <a:gd name="connsiteY13" fmla="*/ 4924985 h 6521594"/>
                <a:gd name="connsiteX14" fmla="*/ 2393691 w 6321679"/>
                <a:gd name="connsiteY14" fmla="*/ 5846995 h 6521594"/>
                <a:gd name="connsiteX15" fmla="*/ 3601805 w 6321679"/>
                <a:gd name="connsiteY15" fmla="*/ 6155876 h 6521594"/>
                <a:gd name="connsiteX16" fmla="*/ 4378909 w 6321679"/>
                <a:gd name="connsiteY16" fmla="*/ 5959186 h 6521594"/>
                <a:gd name="connsiteX17" fmla="*/ 5218129 w 6321679"/>
                <a:gd name="connsiteY17" fmla="*/ 5391271 h 6521594"/>
                <a:gd name="connsiteX18" fmla="*/ 5425313 w 6321679"/>
                <a:gd name="connsiteY18" fmla="*/ 5233481 h 6521594"/>
                <a:gd name="connsiteX19" fmla="*/ 6254366 w 6321679"/>
                <a:gd name="connsiteY19" fmla="*/ 4534301 h 6521594"/>
                <a:gd name="connsiteX20" fmla="*/ 6321679 w 6321679"/>
                <a:gd name="connsiteY20" fmla="*/ 4456641 h 6521594"/>
                <a:gd name="connsiteX21" fmla="*/ 6321679 w 6321679"/>
                <a:gd name="connsiteY21" fmla="*/ 5523097 h 6521594"/>
                <a:gd name="connsiteX22" fmla="*/ 6024428 w 6321679"/>
                <a:gd name="connsiteY22" fmla="*/ 5754969 h 6521594"/>
                <a:gd name="connsiteX23" fmla="*/ 5702345 w 6321679"/>
                <a:gd name="connsiteY23" fmla="*/ 6000018 h 6521594"/>
                <a:gd name="connsiteX24" fmla="*/ 4988380 w 6321679"/>
                <a:gd name="connsiteY24" fmla="*/ 6506549 h 6521594"/>
                <a:gd name="connsiteX25" fmla="*/ 4961490 w 6321679"/>
                <a:gd name="connsiteY25" fmla="*/ 6521594 h 6521594"/>
                <a:gd name="connsiteX26" fmla="*/ 2011326 w 6321679"/>
                <a:gd name="connsiteY26" fmla="*/ 6521594 h 6521594"/>
                <a:gd name="connsiteX27" fmla="*/ 1982893 w 6321679"/>
                <a:gd name="connsiteY27" fmla="*/ 6505768 h 6521594"/>
                <a:gd name="connsiteX28" fmla="*/ 824149 w 6321679"/>
                <a:gd name="connsiteY28" fmla="*/ 5358682 h 6521594"/>
                <a:gd name="connsiteX29" fmla="*/ 0 w 6321679"/>
                <a:gd name="connsiteY29" fmla="*/ 3630075 h 6521594"/>
                <a:gd name="connsiteX30" fmla="*/ 4150102 w 6321679"/>
                <a:gd name="connsiteY30" fmla="*/ 0 h 6521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321679" h="6521594">
                  <a:moveTo>
                    <a:pt x="4150102" y="0"/>
                  </a:moveTo>
                  <a:cubicBezTo>
                    <a:pt x="4918148" y="0"/>
                    <a:pt x="5569597" y="228540"/>
                    <a:pt x="6083891" y="619943"/>
                  </a:cubicBezTo>
                  <a:lnTo>
                    <a:pt x="6321679" y="822247"/>
                  </a:lnTo>
                  <a:lnTo>
                    <a:pt x="6321679" y="2150195"/>
                  </a:lnTo>
                  <a:lnTo>
                    <a:pt x="6241288" y="1985338"/>
                  </a:lnTo>
                  <a:cubicBezTo>
                    <a:pt x="6156788" y="1831195"/>
                    <a:pt x="6059249" y="1688709"/>
                    <a:pt x="5949367" y="1559997"/>
                  </a:cubicBezTo>
                  <a:cubicBezTo>
                    <a:pt x="5737073" y="1311397"/>
                    <a:pt x="5482843" y="1118314"/>
                    <a:pt x="5193362" y="986156"/>
                  </a:cubicBezTo>
                  <a:cubicBezTo>
                    <a:pt x="4883437" y="844596"/>
                    <a:pt x="4532365" y="772850"/>
                    <a:pt x="4150102" y="772850"/>
                  </a:cubicBezTo>
                  <a:cubicBezTo>
                    <a:pt x="3746218" y="772850"/>
                    <a:pt x="3319008" y="853613"/>
                    <a:pt x="2914861" y="1006637"/>
                  </a:cubicBezTo>
                  <a:cubicBezTo>
                    <a:pt x="2515039" y="1157857"/>
                    <a:pt x="2134350" y="1380438"/>
                    <a:pt x="1814073" y="1650163"/>
                  </a:cubicBezTo>
                  <a:cubicBezTo>
                    <a:pt x="1494190" y="1919502"/>
                    <a:pt x="1232622" y="2238173"/>
                    <a:pt x="1057412" y="2571657"/>
                  </a:cubicBezTo>
                  <a:cubicBezTo>
                    <a:pt x="877486" y="2914158"/>
                    <a:pt x="786277" y="3270313"/>
                    <a:pt x="786277" y="3630204"/>
                  </a:cubicBezTo>
                  <a:cubicBezTo>
                    <a:pt x="786277" y="3974121"/>
                    <a:pt x="923483" y="4173646"/>
                    <a:pt x="1233931" y="4592016"/>
                  </a:cubicBezTo>
                  <a:cubicBezTo>
                    <a:pt x="1311641" y="4696736"/>
                    <a:pt x="1391972" y="4805064"/>
                    <a:pt x="1474795" y="4924985"/>
                  </a:cubicBezTo>
                  <a:cubicBezTo>
                    <a:pt x="1767682" y="5349278"/>
                    <a:pt x="2068172" y="5650948"/>
                    <a:pt x="2393691" y="5846995"/>
                  </a:cubicBezTo>
                  <a:cubicBezTo>
                    <a:pt x="2738735" y="6054891"/>
                    <a:pt x="3133971" y="6155876"/>
                    <a:pt x="3601805" y="6155876"/>
                  </a:cubicBezTo>
                  <a:cubicBezTo>
                    <a:pt x="3867305" y="6155876"/>
                    <a:pt x="4114196" y="6093405"/>
                    <a:pt x="4378909" y="5959186"/>
                  </a:cubicBezTo>
                  <a:cubicBezTo>
                    <a:pt x="4650699" y="5821362"/>
                    <a:pt x="4919737" y="5620421"/>
                    <a:pt x="5218129" y="5391271"/>
                  </a:cubicBezTo>
                  <a:cubicBezTo>
                    <a:pt x="5288107" y="5337558"/>
                    <a:pt x="5357824" y="5284617"/>
                    <a:pt x="5425313" y="5233481"/>
                  </a:cubicBezTo>
                  <a:cubicBezTo>
                    <a:pt x="5739037" y="4995556"/>
                    <a:pt x="6037512" y="4769168"/>
                    <a:pt x="6254366" y="4534301"/>
                  </a:cubicBezTo>
                  <a:lnTo>
                    <a:pt x="6321679" y="4456641"/>
                  </a:lnTo>
                  <a:lnTo>
                    <a:pt x="6321679" y="5523097"/>
                  </a:lnTo>
                  <a:lnTo>
                    <a:pt x="6024428" y="5754969"/>
                  </a:lnTo>
                  <a:cubicBezTo>
                    <a:pt x="5918395" y="5835747"/>
                    <a:pt x="5810491" y="5916953"/>
                    <a:pt x="5702345" y="6000018"/>
                  </a:cubicBezTo>
                  <a:cubicBezTo>
                    <a:pt x="5466020" y="6181541"/>
                    <a:pt x="5232938" y="6357503"/>
                    <a:pt x="4988380" y="6506549"/>
                  </a:cubicBezTo>
                  <a:lnTo>
                    <a:pt x="4961490" y="6521594"/>
                  </a:lnTo>
                  <a:lnTo>
                    <a:pt x="2011326" y="6521594"/>
                  </a:lnTo>
                  <a:lnTo>
                    <a:pt x="1982893" y="6505768"/>
                  </a:lnTo>
                  <a:cubicBezTo>
                    <a:pt x="1531799" y="6233999"/>
                    <a:pt x="1157400" y="5841520"/>
                    <a:pt x="824149" y="5358682"/>
                  </a:cubicBezTo>
                  <a:cubicBezTo>
                    <a:pt x="424196" y="4779302"/>
                    <a:pt x="0" y="4381929"/>
                    <a:pt x="0" y="3630075"/>
                  </a:cubicBezTo>
                  <a:cubicBezTo>
                    <a:pt x="0" y="1625174"/>
                    <a:pt x="2089794" y="0"/>
                    <a:pt x="415010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 name="Graphic 6" descr="Chat">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A7F0DE38-228C-35AC-C5DC-53AC50596C03}"/>
              </a:ext>
            </a:extLst>
          </p:cNvPr>
          <p:cNvPicPr>
            <a:picLocks noChangeAspect="1"/>
          </p:cNvPicPr>
          <p:nvPr/>
        </p:nvPicPr>
        <p:blipFill>
          <a:blip r:embed="rId3">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 uri="{96DAC541-7B7A-43D3-8B79-37D633B846F1}">
                <asvg:svgBlip xmlns:mc="http://schemas.openxmlformats.org/markup-compatibility/2006" xmlns:mv="urn:schemas-microsoft-com:mac:vml" xmlns:asvg="http://schemas.microsoft.com/office/drawing/2016/SVG/main" xmlns:p="http://schemas.openxmlformats.org/presentationml/2006/main" xmlns:r="http://schemas.openxmlformats.org/officeDocument/2006/relationships" xmlns:a="http://schemas.openxmlformats.org/drawingml/2006/main" xmlns="" r:embed="rId4"/>
              </a:ext>
            </a:extLst>
          </a:blip>
          <a:stretch>
            <a:fillRect/>
          </a:stretch>
        </p:blipFill>
        <p:spPr>
          <a:xfrm>
            <a:off x="7840133" y="1744133"/>
            <a:ext cx="3776134" cy="3776134"/>
          </a:xfrm>
          <a:prstGeom prst="rect">
            <a:avLst/>
          </a:prstGeom>
        </p:spPr>
      </p:pic>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63955506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D009D6D5-DAC2-4A8B-A17A-E206B9012D09}"/>
              </a:ext>
              <a:ext uri="{C183D7F6-B498-43B3-948B-1728B52AA6E4}">
                <adec:decorative xmlns:mc="http://schemas.openxmlformats.org/markup-compatibility/2006" xmlns:mv="urn:schemas-microsoft-com:mac:vml" xmlns:adec="http://schemas.microsoft.com/office/drawing/2017/decorative" xmlns:p="http://schemas.openxmlformats.org/presentationml/2006/main" xmlns:r="http://schemas.openxmlformats.org/officeDocument/2006/relationships" xmlns:a="http://schemas.openxmlformats.org/drawingml/2006/main" xmlns="" val="1"/>
              </a:ext>
            </a:extLst>
          </p:cNvPr>
          <p:cNvSpPr>
            <a:spLocks noGrp="1" noRot="1" noChangeAspect="1" noMove="1" noResize="1" noEditPoints="1" noAdjustHandles="1" noChangeArrowheads="1" noChangeShapeType="1" noTextEdit="1"/>
          </p:cNvSpPr>
          <p:nvPr>
            <p:extLst>
              <p:ext uri="{386F3935-93C4-4BCD-93E2-E3B085C9AB24}">
                <p16:designElem xmlns:mc="http://schemas.openxmlformats.org/markup-compatibility/2006" xmlns:mv="urn:schemas-microsoft-com:mac:vml" xmlns:p16="http://schemas.microsoft.com/office/powerpoint/2015/main" xmlns:p="http://schemas.openxmlformats.org/presentationml/2006/main" xmlns:r="http://schemas.openxmlformats.org/officeDocument/2006/relationships" xmlns:a="http://schemas.openxmlformats.org/drawingml/2006/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0420" name="Picture 60419" descr="A wall painted with an arrow and a dartboard">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9F25232C-B195-DFD9-6602-F816472A0A36}"/>
              </a:ext>
            </a:extLst>
          </p:cNvPr>
          <p:cNvPicPr>
            <a:picLocks noChangeAspect="1"/>
          </p:cNvPicPr>
          <p:nvPr/>
        </p:nvPicPr>
        <p:blipFill rotWithShape="1">
          <a:blip r:embed="rId3"/>
          <a:srcRect l="37833"/>
          <a:stretch/>
        </p:blipFill>
        <p:spPr>
          <a:xfrm>
            <a:off x="6874933" y="10"/>
            <a:ext cx="5317068"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
        <p:nvSpPr>
          <p:cNvPr id="11" name="Content Placeholder 10"/>
          <p:cNvSpPr>
            <a:spLocks noGrp="1"/>
          </p:cNvSpPr>
          <p:nvPr>
            <p:ph idx="1"/>
          </p:nvPr>
        </p:nvSpPr>
        <p:spPr>
          <a:xfrm>
            <a:off x="829733" y="1507067"/>
            <a:ext cx="5588000" cy="4385733"/>
          </a:xfrm>
        </p:spPr>
        <p:txBody>
          <a:bodyPr>
            <a:noAutofit/>
          </a:bodyPr>
          <a:lstStyle/>
          <a:p>
            <a:pPr>
              <a:buNone/>
            </a:pPr>
            <a:r>
              <a:rPr lang="en-GB" sz="3600" dirty="0" smtClean="0"/>
              <a:t>To promote the rights of the child, we need to understand the systemic factors in medical services, such as the </a:t>
            </a:r>
            <a:r>
              <a:rPr lang="en-GB" sz="3600" dirty="0" err="1" smtClean="0"/>
              <a:t>pathologising</a:t>
            </a:r>
            <a:r>
              <a:rPr lang="en-GB" sz="3600" dirty="0" smtClean="0"/>
              <a:t> and objectifying effects of </a:t>
            </a:r>
            <a:r>
              <a:rPr lang="en-GB" sz="3600" dirty="0" err="1" smtClean="0"/>
              <a:t>technocentrism</a:t>
            </a:r>
            <a:r>
              <a:rPr lang="en-GB" sz="3600" dirty="0" smtClean="0"/>
              <a:t> in DSD services.</a:t>
            </a:r>
            <a:endParaRPr lang="en-GB" sz="36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useBgFill="1">
        <p:nvSpPr>
          <p:cNvPr id="63" name="Rectangle 62">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F13C74B1-5B17-4795-BED0-7140497B445A}"/>
              </a:ext>
              <a:ext uri="{C183D7F6-B498-43B3-948B-1728B52AA6E4}">
                <adec:decorative xmlns="" xmlns:a="http://schemas.openxmlformats.org/drawingml/2006/main" xmlns:r="http://schemas.openxmlformats.org/officeDocument/2006/relationships" xmlns:p="http://schemas.openxmlformats.org/presentationml/2006/main" xmlns:adec="http://schemas.microsoft.com/office/drawing/2017/decorative" xmlns:mv="urn:schemas-microsoft-com:mac:vml" xmlns:mc="http://schemas.openxmlformats.org/markup-compatibility/2006" val="1"/>
              </a:ext>
            </a:extLst>
          </p:cNvPr>
          <p:cNvSpPr>
            <a:spLocks noGrp="1" noRot="1" noChangeAspect="1" noMove="1" noResize="1" noEditPoints="1" noAdjustHandles="1" noChangeArrowheads="1" noChangeShapeType="1" noTextEdit="1"/>
          </p:cNvSpPr>
          <p:nvPr>
            <p:extLst>
              <p:ext uri="{386F3935-93C4-4BCD-93E2-E3B085C9AB24}">
                <p16:designElem xmlns="" xmlns:a="http://schemas.openxmlformats.org/drawingml/2006/main" xmlns:r="http://schemas.openxmlformats.org/officeDocument/2006/relationships" xmlns:p="http://schemas.openxmlformats.org/presentationml/2006/main" xmlns:p16="http://schemas.microsoft.com/office/powerpoint/2015/main" xmlns:mv="urn:schemas-microsoft-com:mac:vml" xmlns:mc="http://schemas.openxmlformats.org/markup-compatibility/2006"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EE816BF0-7DFC-432B-B111-355FF880D0F3}"/>
              </a:ext>
            </a:extLst>
          </p:cNvPr>
          <p:cNvSpPr>
            <a:spLocks noGrp="1"/>
          </p:cNvSpPr>
          <p:nvPr>
            <p:ph type="title"/>
          </p:nvPr>
        </p:nvSpPr>
        <p:spPr>
          <a:xfrm>
            <a:off x="335280" y="643467"/>
            <a:ext cx="5608320" cy="1693334"/>
          </a:xfrm>
        </p:spPr>
        <p:txBody>
          <a:bodyPr anchor="b">
            <a:normAutofit fontScale="90000"/>
          </a:bodyPr>
          <a:lstStyle/>
          <a:p>
            <a:pPr lvl="0"/>
            <a:r>
              <a:rPr lang="en-GB" sz="3111" dirty="0" smtClean="0"/>
              <a:t>Master class series on non-technical aspects of care for all care providers, on:</a:t>
            </a:r>
            <a:r>
              <a:rPr lang="en-US" sz="3600" b="1" dirty="0" smtClean="0"/>
              <a:t/>
            </a:r>
            <a:br>
              <a:rPr lang="en-US" sz="3600" b="1" dirty="0" smtClean="0"/>
            </a:br>
            <a:endParaRPr lang="en-GB" sz="3600" b="1" dirty="0"/>
          </a:p>
        </p:txBody>
      </p:sp>
      <p:sp>
        <p:nvSpPr>
          <p:cNvPr id="65" name="sketchy line">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D4974D33-8DC5-464E-8C6D-BE58F0669C17}"/>
              </a:ext>
              <a:ext uri="{C183D7F6-B498-43B3-948B-1728B52AA6E4}">
                <adec:decorative xmlns="" xmlns:a="http://schemas.openxmlformats.org/drawingml/2006/main" xmlns:r="http://schemas.openxmlformats.org/officeDocument/2006/relationships" xmlns:p="http://schemas.openxmlformats.org/presentationml/2006/main" xmlns:adec="http://schemas.microsoft.com/office/drawing/2017/decorative" xmlns:mv="urn:schemas-microsoft-com:mac:vml" xmlns:mc="http://schemas.openxmlformats.org/markup-compatibility/2006" val="1"/>
              </a:ext>
            </a:extLst>
          </p:cNvPr>
          <p:cNvSpPr>
            <a:spLocks noGrp="1" noRot="1" noChangeAspect="1" noMove="1" noResize="1" noEditPoints="1" noAdjustHandles="1" noChangeArrowheads="1" noChangeShapeType="1" noTextEdit="1"/>
          </p:cNvSpPr>
          <p:nvPr>
            <p:extLst>
              <p:ext uri="{386F3935-93C4-4BCD-93E2-E3B085C9AB24}">
                <p16:designElem xmlns="" xmlns:a="http://schemas.openxmlformats.org/drawingml/2006/main" xmlns:r="http://schemas.openxmlformats.org/officeDocument/2006/relationships" xmlns:p="http://schemas.openxmlformats.org/presentationml/2006/main" xmlns:p16="http://schemas.microsoft.com/office/powerpoint/2015/main" xmlns:mv="urn:schemas-microsoft-com:mac:vml" xmlns:mc="http://schemas.openxmlformats.org/markup-compatibility/2006"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 xmlns:a="http://schemas.openxmlformats.org/drawingml/2006/main" xmlns:r="http://schemas.openxmlformats.org/officeDocument/2006/relationships" xmlns:p="http://schemas.openxmlformats.org/presentationml/2006/main" xmlns:ask="http://schemas.microsoft.com/office/drawing/2018/sketchyshapes" xmlns:mv="urn:schemas-microsoft-com:mac:vml" xmlns:mc="http://schemas.openxmlformats.org/markup-compatibility/2006"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Empty orange chairs forming a circle">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F7F844F1-EC01-1850-7CB1-D9DB029016CC}"/>
              </a:ext>
            </a:extLst>
          </p:cNvPr>
          <p:cNvPicPr>
            <a:picLocks noChangeAspect="1"/>
          </p:cNvPicPr>
          <p:nvPr/>
        </p:nvPicPr>
        <p:blipFill rotWithShape="1">
          <a:blip r:embed="rId3">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l="58" r="26218" b="-2"/>
          <a:stretch/>
        </p:blipFill>
        <p:spPr>
          <a:xfrm>
            <a:off x="6097515" y="0"/>
            <a:ext cx="6094486" cy="685800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graphicFrame>
        <p:nvGraphicFramePr>
          <p:cNvPr id="8" name="Rectangle 3">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4C9E969D-FD51-E5A3-F001-840CAEA4DE29}"/>
              </a:ext>
            </a:extLst>
          </p:cNvPr>
          <p:cNvGraphicFramePr>
            <a:graphicFrameLocks noGrp="1"/>
          </p:cNvGraphicFramePr>
          <p:nvPr>
            <p:ph idx="1"/>
            <p:extLst>
              <p:ext uri="{D42A27DB-BD31-4B8C-83A1-F6EECF244321}">
                <p14:mod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179234758"/>
              </p:ext>
            </p:extLst>
          </p:nvPr>
        </p:nvGraphicFramePr>
        <p:xfrm>
          <a:off x="406400" y="2743200"/>
          <a:ext cx="5554133" cy="3826934"/>
        </p:xfrm>
        <a:graphic>
          <a:graphicData uri="http://schemas.openxmlformats.org/drawingml/2006/diagram">
            <a:relIds xmlns:dgm="http://schemas.openxmlformats.org/drawingml/2006/diagram" xmlns:r="http://schemas.openxmlformats.org/officeDocument/2006/relationships" r:dm="rId4" r:lo="rId5" r:qs="rId6" r:cs="rId7"/>
          </a:graphicData>
        </a:graphic>
      </p:graphicFrame>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1932258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useBgFill="1">
        <p:nvSpPr>
          <p:cNvPr id="75" name="Rectangle 74">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9B7AD9F6-8CE7-4299-8FC6-328F4DCD3FF9}"/>
              </a:ext>
              <a:ext uri="{C183D7F6-B498-43B3-948B-1728B52AA6E4}">
                <adec:decorative xmlns:mc="http://schemas.openxmlformats.org/markup-compatibility/2006" xmlns:mv="urn:schemas-microsoft-com:mac:vml" xmlns:adec="http://schemas.microsoft.com/office/drawing/2017/decorative" xmlns:p="http://schemas.openxmlformats.org/presentationml/2006/main" xmlns:r="http://schemas.openxmlformats.org/officeDocument/2006/relationships" xmlns:a="http://schemas.openxmlformats.org/drawingml/2006/main" xmlns="" val="1"/>
              </a:ext>
            </a:extLst>
          </p:cNvPr>
          <p:cNvSpPr>
            <a:spLocks noGrp="1" noRot="1" noChangeAspect="1" noMove="1" noResize="1" noEditPoints="1" noAdjustHandles="1" noChangeArrowheads="1" noChangeShapeType="1" noTextEdit="1"/>
          </p:cNvSpPr>
          <p:nvPr>
            <p:extLst>
              <p:ext uri="{386F3935-93C4-4BCD-93E2-E3B085C9AB24}">
                <p16:designElem xmlns:mc="http://schemas.openxmlformats.org/markup-compatibility/2006" xmlns:mv="urn:schemas-microsoft-com:mac:vml" xmlns:p16="http://schemas.microsoft.com/office/powerpoint/2015/main" xmlns:p="http://schemas.openxmlformats.org/presentationml/2006/main" xmlns:r="http://schemas.openxmlformats.org/officeDocument/2006/relationships" xmlns:a="http://schemas.openxmlformats.org/drawingml/2006/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sketchy line">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F49775AF-8896-43EE-92C6-83497D6DC56F}"/>
              </a:ext>
              <a:ext uri="{C183D7F6-B498-43B3-948B-1728B52AA6E4}">
                <adec:decorative xmlns:mc="http://schemas.openxmlformats.org/markup-compatibility/2006" xmlns:mv="urn:schemas-microsoft-com:mac:vml" xmlns:adec="http://schemas.microsoft.com/office/drawing/2017/decorative" xmlns:p="http://schemas.openxmlformats.org/presentationml/2006/main" xmlns:r="http://schemas.openxmlformats.org/officeDocument/2006/relationships" xmlns:a="http://schemas.openxmlformats.org/drawingml/2006/main" xmlns="" val="1"/>
              </a:ext>
            </a:extLst>
          </p:cNvPr>
          <p:cNvSpPr>
            <a:spLocks noGrp="1" noRot="1" noChangeAspect="1" noMove="1" noResize="1" noEditPoints="1" noAdjustHandles="1" noChangeArrowheads="1" noChangeShapeType="1" noTextEdit="1"/>
          </p:cNvSpPr>
          <p:nvPr>
            <p:extLst>
              <p:ext uri="{386F3935-93C4-4BCD-93E2-E3B085C9AB24}">
                <p16:designElem xmlns:mc="http://schemas.openxmlformats.org/markup-compatibility/2006" xmlns:mv="urn:schemas-microsoft-com:mac:vml" xmlns:p16="http://schemas.microsoft.com/office/powerpoint/2015/main" xmlns:p="http://schemas.openxmlformats.org/presentationml/2006/main" xmlns:r="http://schemas.openxmlformats.org/officeDocument/2006/relationships" xmlns:a="http://schemas.openxmlformats.org/drawingml/2006/main" xmlns="" val="1"/>
              </p:ext>
            </p:extLst>
          </p:nvPr>
        </p:nvSpPr>
        <p:spPr>
          <a:xfrm>
            <a:off x="890338" y="4409267"/>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mc="http://schemas.openxmlformats.org/markup-compatibility/2006" xmlns:mv="urn:schemas-microsoft-com:mac:vml" xmlns:ask="http://schemas.microsoft.com/office/drawing/2018/sketchyshapes" xmlns:p="http://schemas.openxmlformats.org/presentationml/2006/main" xmlns:r="http://schemas.openxmlformats.org/officeDocument/2006/relationships" xmlns:a="http://schemas.openxmlformats.org/drawingml/2006/main" xmln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Hands catching rainbow light">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3E6272C7-7A1B-9A04-8E6B-49F28444D858}"/>
              </a:ext>
            </a:extLst>
          </p:cNvPr>
          <p:cNvPicPr>
            <a:picLocks noChangeAspect="1"/>
          </p:cNvPicPr>
          <p:nvPr/>
        </p:nvPicPr>
        <p:blipFill rotWithShape="1">
          <a:blip r:embed="rId3">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l="8633" r="17895"/>
          <a:stretch/>
        </p:blipFill>
        <p:spPr>
          <a:xfrm>
            <a:off x="5802770" y="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4" name="TextBox 3">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46F18096-09B3-D956-F3E0-B533A009DCCD}"/>
              </a:ext>
            </a:extLst>
          </p:cNvPr>
          <p:cNvSpPr txBox="1"/>
          <p:nvPr/>
        </p:nvSpPr>
        <p:spPr>
          <a:xfrm>
            <a:off x="0" y="1137767"/>
            <a:ext cx="5977467" cy="523220"/>
          </a:xfrm>
          <a:prstGeom prst="rect">
            <a:avLst/>
          </a:prstGeom>
          <a:noFill/>
        </p:spPr>
        <p:txBody>
          <a:bodyPr wrap="square" rtlCol="0">
            <a:spAutoFit/>
          </a:bodyPr>
          <a:lstStyle/>
          <a:p>
            <a:pPr algn="ctr"/>
            <a:r>
              <a:rPr lang="en-US" sz="2800" dirty="0" smtClean="0">
                <a:solidFill>
                  <a:schemeClr val="accent1">
                    <a:lumMod val="75000"/>
                  </a:schemeClr>
                </a:solidFill>
              </a:rPr>
              <a:t>Thank you for inviting me to speak</a:t>
            </a:r>
            <a:endParaRPr lang="en-US" sz="2800" dirty="0">
              <a:solidFill>
                <a:schemeClr val="accent1">
                  <a:lumMod val="75000"/>
                </a:schemeClr>
              </a:solidFill>
            </a:endParaRPr>
          </a:p>
        </p:txBody>
      </p:sp>
      <p:sp>
        <p:nvSpPr>
          <p:cNvPr id="7" name="Rectangle 2"/>
          <p:cNvSpPr txBox="1">
            <a:spLocks noChangeArrowheads="1"/>
          </p:cNvSpPr>
          <p:nvPr/>
        </p:nvSpPr>
        <p:spPr>
          <a:xfrm>
            <a:off x="670544" y="5093264"/>
            <a:ext cx="4435297" cy="856558"/>
          </a:xfrm>
          <a:prstGeom prst="rect">
            <a:avLst/>
          </a:prstGeom>
        </p:spPr>
        <p:txBody>
          <a:bodyPr vert="horz" lIns="91440" tIns="45720" rIns="91440" bIns="45720" rtlCol="0" anchor="b">
            <a:norm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800" u="none" strike="noStrike" kern="1200" cap="none" spc="0" normalizeH="0" baseline="0" noProof="0" dirty="0" smtClean="0">
                <a:ln>
                  <a:noFill/>
                </a:ln>
                <a:solidFill>
                  <a:srgbClr val="660066"/>
                </a:solidFill>
                <a:effectLst/>
                <a:uLnTx/>
                <a:uFillTx/>
                <a:latin typeface="+mj-lt"/>
                <a:ea typeface="+mj-ea"/>
                <a:cs typeface="+mj-cs"/>
              </a:rPr>
              <a:t>lihmei01@gmail.com</a:t>
            </a:r>
            <a:endParaRPr kumimoji="0" lang="en-US" sz="2800" u="none" strike="noStrike" kern="1200" cap="none" spc="0" normalizeH="0" baseline="0" noProof="0" dirty="0">
              <a:ln>
                <a:noFill/>
              </a:ln>
              <a:solidFill>
                <a:srgbClr val="660066"/>
              </a:solidFill>
              <a:effectLst/>
              <a:uLnTx/>
              <a:uFillTx/>
              <a:latin typeface="+mj-lt"/>
              <a:ea typeface="+mj-ea"/>
              <a:cs typeface="+mj-cs"/>
            </a:endParaRPr>
          </a:p>
        </p:txBody>
      </p:sp>
      <p:sp>
        <p:nvSpPr>
          <p:cNvPr id="8" name="TextBox 7">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46F18096-09B3-D956-F3E0-B533A009DCCD}"/>
              </a:ext>
            </a:extLst>
          </p:cNvPr>
          <p:cNvSpPr txBox="1"/>
          <p:nvPr/>
        </p:nvSpPr>
        <p:spPr>
          <a:xfrm>
            <a:off x="597181" y="2624025"/>
            <a:ext cx="4430098" cy="523220"/>
          </a:xfrm>
          <a:prstGeom prst="rect">
            <a:avLst/>
          </a:prstGeom>
          <a:noFill/>
        </p:spPr>
        <p:txBody>
          <a:bodyPr wrap="square" rtlCol="0">
            <a:spAutoFit/>
          </a:bodyPr>
          <a:lstStyle/>
          <a:p>
            <a:pPr algn="ctr"/>
            <a:r>
              <a:rPr lang="en-US" sz="2800" dirty="0" smtClean="0">
                <a:solidFill>
                  <a:schemeClr val="accent1">
                    <a:lumMod val="75000"/>
                  </a:schemeClr>
                </a:solidFill>
              </a:rPr>
              <a:t>Thank you for listening</a:t>
            </a:r>
            <a:endParaRPr lang="en-US" sz="2800" dirty="0">
              <a:solidFill>
                <a:schemeClr val="accent1">
                  <a:lumMod val="75000"/>
                </a:schemeClr>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 name="Rectangle 7">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488333BA-AE6E-427A-9B16-A39C8073F4EB}"/>
              </a:ext>
              <a:ext uri="{C183D7F6-B498-43B3-948B-1728B52AA6E4}">
                <adec:decorative xmlns:mc="http://schemas.openxmlformats.org/markup-compatibility/2006" xmlns:mv="urn:schemas-microsoft-com:mac:vml" xmlns:adec="http://schemas.microsoft.com/office/drawing/2017/decorative" xmlns:p="http://schemas.openxmlformats.org/presentationml/2006/main" xmlns:r="http://schemas.openxmlformats.org/officeDocument/2006/relationships" xmlns:a="http://schemas.openxmlformats.org/drawingml/2006/main" xmlns="" val="1"/>
              </a:ext>
            </a:extLst>
          </p:cNvPr>
          <p:cNvSpPr>
            <a:spLocks noGrp="1" noRot="1" noChangeAspect="1" noMove="1" noResize="1" noEditPoints="1" noAdjustHandles="1" noChangeArrowheads="1" noChangeShapeType="1" noTextEdit="1"/>
          </p:cNvSpPr>
          <p:nvPr>
            <p:extLst>
              <p:ext uri="{386F3935-93C4-4BCD-93E2-E3B085C9AB24}">
                <p16:designElem xmlns:mc="http://schemas.openxmlformats.org/markup-compatibility/2006" xmlns:mv="urn:schemas-microsoft-com:mac:vml" xmlns:p16="http://schemas.microsoft.com/office/powerpoint/2015/main" xmlns:p="http://schemas.openxmlformats.org/presentationml/2006/main" xmlns:r="http://schemas.openxmlformats.org/officeDocument/2006/relationships" xmlns:a="http://schemas.openxmlformats.org/drawingml/2006/main" xmlns="" val="1"/>
              </p:ext>
            </p:extLst>
          </p:nvPr>
        </p:nvSpPr>
        <p:spPr>
          <a:xfrm>
            <a:off x="0" y="0"/>
            <a:ext cx="12188952"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F98ED85F-DCEE-4B50-802E-71A6E3E12B04}"/>
              </a:ext>
              <a:ext uri="{C183D7F6-B498-43B3-948B-1728B52AA6E4}">
                <adec:decorative xmlns:mc="http://schemas.openxmlformats.org/markup-compatibility/2006" xmlns:mv="urn:schemas-microsoft-com:mac:vml" xmlns:adec="http://schemas.microsoft.com/office/drawing/2017/decorative" xmlns:p="http://schemas.openxmlformats.org/presentationml/2006/main" xmlns:r="http://schemas.openxmlformats.org/officeDocument/2006/relationships" xmlns:a="http://schemas.openxmlformats.org/drawingml/2006/main" xmlns="" val="1"/>
              </a:ext>
            </a:extLst>
          </p:cNvPr>
          <p:cNvSpPr>
            <a:spLocks noGrp="1" noRot="1" noChangeAspect="1" noMove="1" noResize="1" noEditPoints="1" noAdjustHandles="1" noChangeArrowheads="1" noChangeShapeType="1" noTextEdit="1"/>
          </p:cNvSpPr>
          <p:nvPr>
            <p:extLst>
              <p:ext uri="{386F3935-93C4-4BCD-93E2-E3B085C9AB24}">
                <p16:designElem xmlns:mc="http://schemas.openxmlformats.org/markup-compatibility/2006" xmlns:mv="urn:schemas-microsoft-com:mac:vml" xmlns:p16="http://schemas.microsoft.com/office/powerpoint/2015/main" xmlns:p="http://schemas.openxmlformats.org/presentationml/2006/main" xmlns:r="http://schemas.openxmlformats.org/officeDocument/2006/relationships" xmlns:a="http://schemas.openxmlformats.org/drawingml/2006/main" xmlns="" val="1"/>
              </p:ext>
            </p:extLst>
          </p:nvPr>
        </p:nvSpPr>
        <p:spPr bwMode="ltGray">
          <a:xfrm>
            <a:off x="321564" y="320040"/>
            <a:ext cx="11548872" cy="6217920"/>
          </a:xfrm>
          <a:prstGeom prst="rect">
            <a:avLst/>
          </a:prstGeom>
          <a:solidFill>
            <a:schemeClr val="bg1"/>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87400" y="564093"/>
            <a:ext cx="10515600" cy="933608"/>
          </a:xfrm>
        </p:spPr>
        <p:txBody>
          <a:bodyPr>
            <a:normAutofit/>
          </a:bodyPr>
          <a:lstStyle/>
          <a:p>
            <a:r>
              <a:rPr lang="en-GB" sz="4000" b="1" dirty="0" smtClean="0">
                <a:solidFill>
                  <a:schemeClr val="accent1">
                    <a:lumMod val="75000"/>
                  </a:schemeClr>
                </a:solidFill>
              </a:rPr>
              <a:t>Declarations (and caveats)</a:t>
            </a:r>
            <a:endParaRPr lang="en-GB" sz="4000" b="1" dirty="0">
              <a:solidFill>
                <a:schemeClr val="accent1">
                  <a:lumMod val="75000"/>
                </a:schemeClr>
              </a:solidFill>
            </a:endParaRPr>
          </a:p>
        </p:txBody>
      </p:sp>
      <p:sp>
        <p:nvSpPr>
          <p:cNvPr id="3" name="Content Placeholder 2"/>
          <p:cNvSpPr>
            <a:spLocks noGrp="1"/>
          </p:cNvSpPr>
          <p:nvPr>
            <p:ph idx="1"/>
          </p:nvPr>
        </p:nvSpPr>
        <p:spPr>
          <a:xfrm>
            <a:off x="804334" y="1591734"/>
            <a:ext cx="10676466" cy="4656666"/>
          </a:xfrm>
        </p:spPr>
        <p:txBody>
          <a:bodyPr>
            <a:normAutofit fontScale="92500" lnSpcReduction="10000"/>
          </a:bodyPr>
          <a:lstStyle/>
          <a:p>
            <a:pPr>
              <a:buNone/>
            </a:pPr>
            <a:r>
              <a:rPr lang="en-US" dirty="0" smtClean="0">
                <a:solidFill>
                  <a:srgbClr val="000090"/>
                </a:solidFill>
              </a:rPr>
              <a:t>No known conflict of interests, but many biases:</a:t>
            </a:r>
          </a:p>
          <a:p>
            <a:pPr>
              <a:buNone/>
            </a:pPr>
            <a:endParaRPr lang="en-US" dirty="0" smtClean="0">
              <a:solidFill>
                <a:srgbClr val="000090"/>
              </a:solidFill>
            </a:endParaRPr>
          </a:p>
          <a:p>
            <a:pPr>
              <a:buFont typeface="Wingdings" charset="2"/>
              <a:buChar char="²"/>
            </a:pPr>
            <a:r>
              <a:rPr lang="en-US" dirty="0" smtClean="0">
                <a:solidFill>
                  <a:srgbClr val="000090"/>
                </a:solidFill>
              </a:rPr>
              <a:t>Trustee of Interconnected UK - </a:t>
            </a:r>
            <a:r>
              <a:rPr lang="en-US" dirty="0" smtClean="0">
                <a:solidFill>
                  <a:srgbClr val="000090"/>
                </a:solidFill>
                <a:hlinkClick r:id="rId3"/>
              </a:rPr>
              <a:t>https://interconnecteduk.org</a:t>
            </a:r>
            <a:endParaRPr lang="en-US" dirty="0" smtClean="0">
              <a:solidFill>
                <a:srgbClr val="000090"/>
              </a:solidFill>
            </a:endParaRPr>
          </a:p>
          <a:p>
            <a:pPr>
              <a:buFont typeface="Wingdings" charset="2"/>
              <a:buChar char="²"/>
            </a:pPr>
            <a:r>
              <a:rPr lang="en-US" dirty="0" smtClean="0">
                <a:solidFill>
                  <a:srgbClr val="000090"/>
                </a:solidFill>
              </a:rPr>
              <a:t>Founding committee member of Psychosocial Studies in Intersex International - </a:t>
            </a:r>
            <a:r>
              <a:rPr lang="en-US" dirty="0" smtClean="0">
                <a:solidFill>
                  <a:srgbClr val="000090"/>
                </a:solidFill>
                <a:hlinkClick r:id="rId4"/>
              </a:rPr>
              <a:t>https://psiinternational.wixsite.com</a:t>
            </a:r>
            <a:endParaRPr lang="en-US" dirty="0" smtClean="0">
              <a:solidFill>
                <a:srgbClr val="000090"/>
              </a:solidFill>
            </a:endParaRPr>
          </a:p>
          <a:p>
            <a:pPr>
              <a:buFont typeface="Wingdings" charset="2"/>
              <a:buChar char="²"/>
            </a:pPr>
            <a:r>
              <a:rPr lang="en-US" dirty="0" smtClean="0">
                <a:solidFill>
                  <a:srgbClr val="000090"/>
                </a:solidFill>
              </a:rPr>
              <a:t>I refer to babies with an intersex variation, not intersex babies</a:t>
            </a:r>
          </a:p>
          <a:p>
            <a:pPr>
              <a:buFont typeface="Wingdings" charset="2"/>
              <a:buChar char="²"/>
            </a:pPr>
            <a:r>
              <a:rPr lang="en-US" dirty="0" smtClean="0">
                <a:solidFill>
                  <a:srgbClr val="000090"/>
                </a:solidFill>
              </a:rPr>
              <a:t>I dialogue with medicine and also use the term differences in sex development (DSD)</a:t>
            </a:r>
          </a:p>
          <a:p>
            <a:pPr>
              <a:buNone/>
            </a:pPr>
            <a:endParaRPr lang="en-US" dirty="0" smtClean="0">
              <a:solidFill>
                <a:srgbClr val="000090"/>
              </a:solidFill>
            </a:endParaRPr>
          </a:p>
          <a:p>
            <a:pPr>
              <a:buNone/>
            </a:pPr>
            <a:r>
              <a:rPr lang="en-US" dirty="0" smtClean="0">
                <a:solidFill>
                  <a:srgbClr val="000090"/>
                </a:solidFill>
              </a:rPr>
              <a:t>Please do not screenshot slides that reference published works – they are clearly referenced to enable you to go to source – </a:t>
            </a:r>
            <a:r>
              <a:rPr lang="en-US" smtClean="0">
                <a:solidFill>
                  <a:srgbClr val="000090"/>
                </a:solidFill>
              </a:rPr>
              <a:t>thank you.</a:t>
            </a:r>
          </a:p>
          <a:p>
            <a:pPr>
              <a:buNone/>
            </a:pPr>
            <a:endParaRPr lang="en-US" dirty="0">
              <a:solidFill>
                <a:srgbClr val="000090"/>
              </a:solidFill>
            </a:endParaRP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82917805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1BB867FF-FC45-48F7-8104-F89BE54909F1}"/>
              </a:ext>
              <a:ext uri="{C183D7F6-B498-43B3-948B-1728B52AA6E4}">
                <adec:decorative xmlns:mc="http://schemas.openxmlformats.org/markup-compatibility/2006" xmlns:mv="urn:schemas-microsoft-com:mac:vml" xmlns:adec="http://schemas.microsoft.com/office/drawing/2017/decorative" xmlns:p="http://schemas.openxmlformats.org/presentationml/2006/main" xmlns:r="http://schemas.openxmlformats.org/officeDocument/2006/relationships" xmlns:a="http://schemas.openxmlformats.org/drawingml/2006/main" xmlns="" val="1"/>
              </a:ext>
            </a:extLst>
          </p:cNvPr>
          <p:cNvSpPr>
            <a:spLocks noGrp="1" noRot="1" noChangeAspect="1" noMove="1" noResize="1" noEditPoints="1" noAdjustHandles="1" noChangeArrowheads="1" noChangeShapeType="1" noTextEdit="1"/>
          </p:cNvSpPr>
          <p:nvPr>
            <p:extLst>
              <p:ext uri="{386F3935-93C4-4BCD-93E2-E3B085C9AB24}">
                <p16:designElem xmlns:mc="http://schemas.openxmlformats.org/markup-compatibility/2006" xmlns:mv="urn:schemas-microsoft-com:mac:vml" xmlns:p16="http://schemas.microsoft.com/office/powerpoint/2015/main" xmlns:p="http://schemas.openxmlformats.org/presentationml/2006/main" xmlns:r="http://schemas.openxmlformats.org/officeDocument/2006/relationships" xmlns:a="http://schemas.openxmlformats.org/drawingml/2006/main" xmlns=""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8BB56887-D0D5-4F0C-9E19-7247EB83C8B7}"/>
              </a:ext>
              <a:ext uri="{C183D7F6-B498-43B3-948B-1728B52AA6E4}">
                <adec:decorative xmlns:mc="http://schemas.openxmlformats.org/markup-compatibility/2006" xmlns:mv="urn:schemas-microsoft-com:mac:vml" xmlns:adec="http://schemas.microsoft.com/office/drawing/2017/decorative" xmlns:p="http://schemas.openxmlformats.org/presentationml/2006/main" xmlns:r="http://schemas.openxmlformats.org/officeDocument/2006/relationships" xmlns:a="http://schemas.openxmlformats.org/drawingml/2006/main" xmlns="" val="1"/>
              </a:ext>
            </a:extLst>
          </p:cNvPr>
          <p:cNvSpPr>
            <a:spLocks noGrp="1" noRot="1" noChangeAspect="1" noMove="1" noResize="1" noEditPoints="1" noAdjustHandles="1" noChangeArrowheads="1" noChangeShapeType="1" noTextEdit="1"/>
          </p:cNvSpPr>
          <p:nvPr>
            <p:extLst>
              <p:ext uri="{386F3935-93C4-4BCD-93E2-E3B085C9AB24}">
                <p16:designElem xmlns:mc="http://schemas.openxmlformats.org/markup-compatibility/2006" xmlns:mv="urn:schemas-microsoft-com:mac:vml" xmlns:p16="http://schemas.microsoft.com/office/powerpoint/2015/main" xmlns:p="http://schemas.openxmlformats.org/presentationml/2006/main" xmlns:r="http://schemas.openxmlformats.org/officeDocument/2006/relationships" xmlns:a="http://schemas.openxmlformats.org/drawingml/2006/main" xmlns=""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p:cNvSpPr>
            <a:spLocks noGrp="1"/>
          </p:cNvSpPr>
          <p:nvPr>
            <p:ph type="title"/>
          </p:nvPr>
        </p:nvSpPr>
        <p:spPr>
          <a:xfrm>
            <a:off x="852240" y="924978"/>
            <a:ext cx="10515600" cy="1325563"/>
          </a:xfrm>
        </p:spPr>
        <p:txBody>
          <a:bodyPr>
            <a:normAutofit/>
          </a:bodyPr>
          <a:lstStyle/>
          <a:p>
            <a:r>
              <a:rPr lang="en-GB" sz="2000" dirty="0" smtClean="0"/>
              <a:t>Magritte E. Working together in placing the long term interests of the child at the heart of the DSD evaluation. J </a:t>
            </a:r>
            <a:r>
              <a:rPr lang="en-GB" sz="2000" dirty="0" err="1" smtClean="0"/>
              <a:t>Pediatr</a:t>
            </a:r>
            <a:r>
              <a:rPr lang="en-GB" sz="2000" dirty="0" smtClean="0"/>
              <a:t> </a:t>
            </a:r>
            <a:r>
              <a:rPr lang="en-GB" sz="2000" dirty="0" err="1" smtClean="0"/>
              <a:t>Urol</a:t>
            </a:r>
            <a:r>
              <a:rPr lang="en-GB" sz="2000" dirty="0" smtClean="0"/>
              <a:t> 2012; 8(6):571-5.</a:t>
            </a:r>
            <a:endParaRPr lang="en-GB" sz="2000" dirty="0"/>
          </a:p>
        </p:txBody>
      </p:sp>
      <p:sp>
        <p:nvSpPr>
          <p:cNvPr id="12" name="Arc 11">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081E4A58-353D-44AE-B2FC-2A74E2E400F7}"/>
              </a:ext>
              <a:ext uri="{C183D7F6-B498-43B3-948B-1728B52AA6E4}">
                <adec:decorative xmlns:mc="http://schemas.openxmlformats.org/markup-compatibility/2006" xmlns:mv="urn:schemas-microsoft-com:mac:vml" xmlns:adec="http://schemas.microsoft.com/office/drawing/2017/decorative" xmlns:p="http://schemas.openxmlformats.org/presentationml/2006/main" xmlns:r="http://schemas.openxmlformats.org/officeDocument/2006/relationships" xmlns:a="http://schemas.openxmlformats.org/drawingml/2006/main" xmlns="" val="1"/>
              </a:ext>
            </a:extLst>
          </p:cNvPr>
          <p:cNvSpPr>
            <a:spLocks noGrp="1" noRot="1" noChangeAspect="1" noMove="1" noResize="1" noEditPoints="1" noAdjustHandles="1" noChangeArrowheads="1" noChangeShapeType="1" noTextEdit="1"/>
          </p:cNvSpPr>
          <p:nvPr>
            <p:extLst>
              <p:ext uri="{386F3935-93C4-4BCD-93E2-E3B085C9AB24}">
                <p16:designElem xmlns:mc="http://schemas.openxmlformats.org/markup-compatibility/2006" xmlns:mv="urn:schemas-microsoft-com:mac:vml" xmlns:p16="http://schemas.microsoft.com/office/powerpoint/2015/main" xmlns:p="http://schemas.openxmlformats.org/presentationml/2006/main" xmlns:r="http://schemas.openxmlformats.org/officeDocument/2006/relationships" xmlns:a="http://schemas.openxmlformats.org/drawingml/2006/main" xmlns=""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p:cNvSpPr>
            <a:spLocks noGrp="1"/>
          </p:cNvSpPr>
          <p:nvPr>
            <p:ph idx="1"/>
          </p:nvPr>
        </p:nvSpPr>
        <p:spPr>
          <a:xfrm>
            <a:off x="1168400" y="2726267"/>
            <a:ext cx="10397068" cy="2692400"/>
          </a:xfrm>
        </p:spPr>
        <p:txBody>
          <a:bodyPr>
            <a:normAutofit/>
          </a:bodyPr>
          <a:lstStyle/>
          <a:p>
            <a:pPr>
              <a:buNone/>
            </a:pPr>
            <a:r>
              <a:rPr lang="en-US" i="1" dirty="0" smtClean="0"/>
              <a:t>“I believe that there are two key factors in helping [children] to come to terms with their condition. One is that their parents accept and are comfortable with the physical effects of their condition and the other is that the emphasis of their condition is not placed on these obvious physical effects.”</a:t>
            </a:r>
            <a:endParaRPr lang="en-GB" i="1" dirty="0" smtClean="0"/>
          </a:p>
          <a:p>
            <a:endParaRPr lang="en-GB"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0164680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9DBC8166-481C-4473-95F5-9A5B9073B7F1}"/>
              </a:ext>
              <a:ext uri="{C183D7F6-B498-43B3-948B-1728B52AA6E4}">
                <adec:decorative xmlns:mc="http://schemas.openxmlformats.org/markup-compatibility/2006" xmlns:mv="urn:schemas-microsoft-com:mac:vml" xmlns:adec="http://schemas.microsoft.com/office/drawing/2017/decorative" xmlns:p="http://schemas.openxmlformats.org/presentationml/2006/main" xmlns:r="http://schemas.openxmlformats.org/officeDocument/2006/relationships" xmlns:a="http://schemas.openxmlformats.org/drawingml/2006/main" xmlns="" val="1"/>
              </a:ext>
            </a:extLst>
          </p:cNvPr>
          <p:cNvSpPr>
            <a:spLocks noGrp="1" noRot="1" noChangeAspect="1" noMove="1" noResize="1" noEditPoints="1" noAdjustHandles="1" noChangeArrowheads="1" noChangeShapeType="1" noTextEdit="1"/>
          </p:cNvSpPr>
          <p:nvPr>
            <p:extLst>
              <p:ext uri="{386F3935-93C4-4BCD-93E2-E3B085C9AB24}">
                <p16:designElem xmlns:mc="http://schemas.openxmlformats.org/markup-compatibility/2006" xmlns:mv="urn:schemas-microsoft-com:mac:vml" xmlns:p16="http://schemas.microsoft.com/office/powerpoint/2015/main" xmlns:p="http://schemas.openxmlformats.org/presentationml/2006/main" xmlns:r="http://schemas.openxmlformats.org/officeDocument/2006/relationships" xmlns:a="http://schemas.openxmlformats.org/drawingml/2006/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Freeform: Shape 74">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A5A5CE6E-90AF-4D43-A014-1F9EC83EB93D}"/>
              </a:ext>
              <a:ext uri="{C183D7F6-B498-43B3-948B-1728B52AA6E4}">
                <adec:decorative xmlns:mc="http://schemas.openxmlformats.org/markup-compatibility/2006" xmlns:mv="urn:schemas-microsoft-com:mac:vml" xmlns:adec="http://schemas.microsoft.com/office/drawing/2017/decorative" xmlns:p="http://schemas.openxmlformats.org/presentationml/2006/main" xmlns:r="http://schemas.openxmlformats.org/officeDocument/2006/relationships" xmlns:a="http://schemas.openxmlformats.org/drawingml/2006/main" xmlns="" val="1"/>
              </a:ext>
            </a:extLst>
          </p:cNvPr>
          <p:cNvSpPr>
            <a:spLocks noGrp="1" noRot="1" noChangeAspect="1" noMove="1" noResize="1" noEditPoints="1" noAdjustHandles="1" noChangeArrowheads="1" noChangeShapeType="1" noTextEdit="1"/>
          </p:cNvSpPr>
          <p:nvPr>
            <p:extLst>
              <p:ext uri="{386F3935-93C4-4BCD-93E2-E3B085C9AB24}">
                <p16:designElem xmlns:mc="http://schemas.openxmlformats.org/markup-compatibility/2006" xmlns:mv="urn:schemas-microsoft-com:mac:vml" xmlns:p16="http://schemas.microsoft.com/office/powerpoint/2015/main" xmlns:p="http://schemas.openxmlformats.org/presentationml/2006/main" xmlns:r="http://schemas.openxmlformats.org/officeDocument/2006/relationships" xmlns:a="http://schemas.openxmlformats.org/drawingml/2006/main" xmlns="" val="1"/>
              </p:ext>
            </p:extLst>
          </p:nvPr>
        </p:nvSpPr>
        <p:spPr>
          <a:xfrm>
            <a:off x="0" y="1"/>
            <a:ext cx="4512467" cy="6858000"/>
          </a:xfrm>
          <a:custGeom>
            <a:avLst/>
            <a:gdLst>
              <a:gd name="connsiteX0" fmla="*/ 0 w 4512467"/>
              <a:gd name="connsiteY0" fmla="*/ 0 h 6858000"/>
              <a:gd name="connsiteX1" fmla="*/ 2579526 w 4512467"/>
              <a:gd name="connsiteY1" fmla="*/ 0 h 6858000"/>
              <a:gd name="connsiteX2" fmla="*/ 2583267 w 4512467"/>
              <a:gd name="connsiteY2" fmla="*/ 2151 h 6858000"/>
              <a:gd name="connsiteX3" fmla="*/ 4512467 w 4512467"/>
              <a:gd name="connsiteY3" fmla="*/ 3429000 h 6858000"/>
              <a:gd name="connsiteX4" fmla="*/ 2583267 w 4512467"/>
              <a:gd name="connsiteY4" fmla="*/ 6855849 h 6858000"/>
              <a:gd name="connsiteX5" fmla="*/ 2579526 w 4512467"/>
              <a:gd name="connsiteY5" fmla="*/ 6858000 h 6858000"/>
              <a:gd name="connsiteX6" fmla="*/ 0 w 451246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12467" h="6858000">
                <a:moveTo>
                  <a:pt x="0" y="0"/>
                </a:moveTo>
                <a:lnTo>
                  <a:pt x="2579526" y="0"/>
                </a:lnTo>
                <a:lnTo>
                  <a:pt x="2583267" y="2151"/>
                </a:lnTo>
                <a:cubicBezTo>
                  <a:pt x="3739868" y="704919"/>
                  <a:pt x="4512467" y="1976735"/>
                  <a:pt x="4512467" y="3429000"/>
                </a:cubicBezTo>
                <a:cubicBezTo>
                  <a:pt x="4512467" y="4881266"/>
                  <a:pt x="3739868" y="6153081"/>
                  <a:pt x="2583267" y="6855849"/>
                </a:cubicBezTo>
                <a:lnTo>
                  <a:pt x="2579526"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1"/>
              </a:solidFill>
            </a:endParaRPr>
          </a:p>
        </p:txBody>
      </p:sp>
      <p:sp>
        <p:nvSpPr>
          <p:cNvPr id="10242" name="Rectangle 2">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29AD3E88-0887-4BE3-83D3-06B9921D9922}"/>
              </a:ext>
            </a:extLst>
          </p:cNvPr>
          <p:cNvSpPr>
            <a:spLocks noGrp="1"/>
          </p:cNvSpPr>
          <p:nvPr>
            <p:ph type="title"/>
          </p:nvPr>
        </p:nvSpPr>
        <p:spPr>
          <a:xfrm>
            <a:off x="541868" y="643467"/>
            <a:ext cx="3247538" cy="5571066"/>
          </a:xfrm>
        </p:spPr>
        <p:txBody>
          <a:bodyPr>
            <a:normAutofit/>
          </a:bodyPr>
          <a:lstStyle/>
          <a:p>
            <a:pPr eaLnBrk="1" hangingPunct="1"/>
            <a:r>
              <a:rPr lang="en-US" altLang="en-US" sz="6000" dirty="0" smtClean="0">
                <a:solidFill>
                  <a:srgbClr val="FFFFFF"/>
                </a:solidFill>
                <a:latin typeface="Calibri" panose="020F0502020204030204" pitchFamily="34" charset="0"/>
                <a:ea typeface="ＭＳ Ｐゴシック" panose="020B0600070205080204" pitchFamily="34" charset="-128"/>
                <a:cs typeface="Calibri" panose="020F0502020204030204" pitchFamily="34" charset="0"/>
              </a:rPr>
              <a:t>CONTENT</a:t>
            </a:r>
            <a:endParaRPr lang="en-US" altLang="en-US" sz="6000" dirty="0">
              <a:solidFill>
                <a:srgbClr val="FFFFFF"/>
              </a:solidFill>
              <a:latin typeface="Calibri" panose="020F0502020204030204" pitchFamily="34" charset="0"/>
              <a:ea typeface="ＭＳ Ｐゴシック" panose="020B0600070205080204" pitchFamily="34" charset="-128"/>
              <a:cs typeface="Calibri" panose="020F0502020204030204" pitchFamily="34" charset="0"/>
            </a:endParaRPr>
          </a:p>
        </p:txBody>
      </p:sp>
      <p:graphicFrame>
        <p:nvGraphicFramePr>
          <p:cNvPr id="10245" name="Rectangle 3">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4C9E969D-FD51-E5A3-F001-840CAEA4DE29}"/>
              </a:ext>
            </a:extLst>
          </p:cNvPr>
          <p:cNvGraphicFramePr>
            <a:graphicFrameLocks noGrp="1"/>
          </p:cNvGraphicFramePr>
          <p:nvPr>
            <p:ph idx="1"/>
            <p:extLst>
              <p:ext uri="{D42A27DB-BD31-4B8C-83A1-F6EECF244321}">
                <p14:mod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179234758"/>
              </p:ext>
            </p:extLst>
          </p:nvPr>
        </p:nvGraphicFramePr>
        <p:xfrm>
          <a:off x="4961466" y="1083734"/>
          <a:ext cx="6688667" cy="5130800"/>
        </p:xfrm>
        <a:graphic>
          <a:graphicData uri="http://schemas.openxmlformats.org/drawingml/2006/diagram">
            <a:relIds xmlns:dgm="http://schemas.openxmlformats.org/drawingml/2006/diagram" xmlns:r="http://schemas.openxmlformats.org/officeDocument/2006/relationships" r:dm="rId3" r:lo="rId4" r:qs="rId5" r:cs="rId6"/>
          </a:graphicData>
        </a:graphic>
      </p:graphicFrame>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54543694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5" name="Picture 4" descr="IMG_0258.jpg"/>
          <p:cNvPicPr>
            <a:picLocks noChangeAspect="1"/>
          </p:cNvPicPr>
          <p:nvPr/>
        </p:nvPicPr>
        <p:blipFill>
          <a:blip r:embed="rId2"/>
          <a:stretch>
            <a:fillRect/>
          </a:stretch>
        </p:blipFill>
        <p:spPr>
          <a:xfrm>
            <a:off x="1308100" y="-1"/>
            <a:ext cx="10883900" cy="6858001"/>
          </a:xfrm>
          <a:prstGeom prst="rect">
            <a:avLst/>
          </a:prstGeom>
        </p:spPr>
      </p:pic>
      <p:sp>
        <p:nvSpPr>
          <p:cNvPr id="7" name="Title 1"/>
          <p:cNvSpPr>
            <a:spLocks noGrp="1"/>
          </p:cNvSpPr>
          <p:nvPr>
            <p:ph type="title"/>
          </p:nvPr>
        </p:nvSpPr>
        <p:spPr>
          <a:xfrm>
            <a:off x="220134" y="863601"/>
            <a:ext cx="3132666" cy="1845733"/>
          </a:xfrm>
        </p:spPr>
        <p:txBody>
          <a:bodyPr>
            <a:normAutofit/>
          </a:bodyPr>
          <a:lstStyle/>
          <a:p>
            <a:r>
              <a:rPr lang="en-US" sz="1800" dirty="0" err="1" smtClean="0">
                <a:latin typeface="Helvetica"/>
              </a:rPr>
              <a:t>León</a:t>
            </a:r>
            <a:r>
              <a:rPr lang="en-US" sz="1800" dirty="0" smtClean="0">
                <a:latin typeface="Helvetica"/>
              </a:rPr>
              <a:t> NY, Reyes AP,  Harley, VR. A clinical algorithm to diagnose differences of sex development. </a:t>
            </a:r>
            <a:r>
              <a:rPr lang="en-GB" sz="1800" dirty="0" smtClean="0">
                <a:latin typeface="Helvetica"/>
              </a:rPr>
              <a:t>Lancet Diabetes </a:t>
            </a:r>
            <a:r>
              <a:rPr lang="en-GB" sz="1800" dirty="0" err="1" smtClean="0">
                <a:latin typeface="Helvetica"/>
              </a:rPr>
              <a:t>Endocr</a:t>
            </a:r>
            <a:r>
              <a:rPr lang="en-GB" sz="1800" dirty="0" smtClean="0">
                <a:latin typeface="Helvetica"/>
              </a:rPr>
              <a:t> 2019; 7(7):560-14.</a:t>
            </a:r>
            <a:endParaRPr lang="en-GB" sz="1800" dirty="0">
              <a:latin typeface="Helvetica"/>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880534" y="2726267"/>
            <a:ext cx="2844800" cy="1320800"/>
          </a:xfrm>
        </p:spPr>
        <p:txBody>
          <a:bodyPr>
            <a:noAutofit/>
          </a:bodyPr>
          <a:lstStyle/>
          <a:p>
            <a:r>
              <a:rPr lang="en-US" sz="2000" dirty="0" err="1" smtClean="0">
                <a:latin typeface="Helvetica"/>
              </a:rPr>
              <a:t>León</a:t>
            </a:r>
            <a:r>
              <a:rPr lang="en-US" sz="2000" dirty="0" smtClean="0">
                <a:latin typeface="Helvetica"/>
              </a:rPr>
              <a:t> </a:t>
            </a:r>
            <a:r>
              <a:rPr lang="en-GB" sz="2000" dirty="0" smtClean="0">
                <a:latin typeface="Helvetica"/>
              </a:rPr>
              <a:t>et al. 2019</a:t>
            </a:r>
            <a:endParaRPr lang="en-GB" sz="2000" dirty="0">
              <a:latin typeface="Helvetica"/>
            </a:endParaRPr>
          </a:p>
        </p:txBody>
      </p:sp>
      <p:pic>
        <p:nvPicPr>
          <p:cNvPr id="5" name="Picture 4" descr="IMG_0259.jpg"/>
          <p:cNvPicPr>
            <a:picLocks noChangeAspect="1"/>
          </p:cNvPicPr>
          <p:nvPr/>
        </p:nvPicPr>
        <p:blipFill>
          <a:blip r:embed="rId2"/>
          <a:stretch>
            <a:fillRect/>
          </a:stretch>
        </p:blipFill>
        <p:spPr>
          <a:xfrm>
            <a:off x="4140200" y="0"/>
            <a:ext cx="8051800" cy="6858000"/>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4BC99CB9-DDAD-44A2-8A1C-E3AF4E72DF5C}"/>
              </a:ext>
              <a:ext uri="{C183D7F6-B498-43B3-948B-1728B52AA6E4}">
                <adec:decorative xmlns:mc="http://schemas.openxmlformats.org/markup-compatibility/2006" xmlns:mv="urn:schemas-microsoft-com:mac:vml" xmlns:adec="http://schemas.microsoft.com/office/drawing/2017/decorative" xmlns:p="http://schemas.openxmlformats.org/presentationml/2006/main" xmlns:r="http://schemas.openxmlformats.org/officeDocument/2006/relationships" xmlns:a="http://schemas.openxmlformats.org/drawingml/2006/main" xmlns="" val="1"/>
              </a:ext>
            </a:extLst>
          </p:cNvPr>
          <p:cNvSpPr>
            <a:spLocks noGrp="1" noRot="1" noChangeAspect="1" noMove="1" noResize="1" noEditPoints="1" noAdjustHandles="1" noChangeArrowheads="1" noChangeShapeType="1" noTextEdit="1"/>
          </p:cNvSpPr>
          <p:nvPr>
            <p:extLst>
              <p:ext uri="{386F3935-93C4-4BCD-93E2-E3B085C9AB24}">
                <p16:designElem xmlns:mc="http://schemas.openxmlformats.org/markup-compatibility/2006" xmlns:mv="urn:schemas-microsoft-com:mac:vml" xmlns:p16="http://schemas.microsoft.com/office/powerpoint/2015/main" xmlns:p="http://schemas.openxmlformats.org/presentationml/2006/main" xmlns:r="http://schemas.openxmlformats.org/officeDocument/2006/relationships" xmlns:a="http://schemas.openxmlformats.org/drawingml/2006/main" xmlns=""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0" name="Group 9">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05545017-2445-4AB3-95A6-48F17C802612}"/>
              </a:ext>
              <a:ext uri="{C183D7F6-B498-43B3-948B-1728B52AA6E4}">
                <adec:decorative xmlns:mc="http://schemas.openxmlformats.org/markup-compatibility/2006" xmlns:mv="urn:schemas-microsoft-com:mac:vml" xmlns:adec="http://schemas.microsoft.com/office/drawing/2017/decorative" xmlns:p="http://schemas.openxmlformats.org/presentationml/2006/main" xmlns:r="http://schemas.openxmlformats.org/officeDocument/2006/relationships" xmlns:a="http://schemas.openxmlformats.org/drawingml/2006/main" xmlns="" val="1"/>
              </a:ext>
            </a:extLst>
          </p:cNvPr>
          <p:cNvGrpSpPr>
            <a:grpSpLocks noGrp="1" noUngrp="1" noRot="1" noChangeAspect="1" noMove="1" noResize="1"/>
          </p:cNvGrpSpPr>
          <p:nvPr>
            <p:extLst>
              <p:ext uri="{386F3935-93C4-4BCD-93E2-E3B085C9AB24}">
                <p16:designElem xmlns:mc="http://schemas.openxmlformats.org/markup-compatibility/2006" xmlns:mv="urn:schemas-microsoft-com:mac:vml" xmlns:p16="http://schemas.microsoft.com/office/powerpoint/2015/main" xmlns:p="http://schemas.openxmlformats.org/presentationml/2006/main" xmlns:r="http://schemas.openxmlformats.org/officeDocument/2006/relationships" xmlns:a="http://schemas.openxmlformats.org/drawingml/2006/main" xmlns="" val="1"/>
              </p:ext>
            </p:extLst>
          </p:nvPr>
        </p:nvGrpSpPr>
        <p:grpSpPr>
          <a:xfrm>
            <a:off x="7867135" y="0"/>
            <a:ext cx="4324865" cy="2641149"/>
            <a:chOff x="6867015" y="-1"/>
            <a:chExt cx="5324985" cy="3251912"/>
          </a:xfrm>
          <a:solidFill>
            <a:schemeClr val="accent5">
              <a:alpha val="10000"/>
            </a:schemeClr>
          </a:solidFill>
        </p:grpSpPr>
        <p:sp>
          <p:nvSpPr>
            <p:cNvPr id="11" name="Freeform: Shape 10">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F3B5D580-007D-4215-A10B-C8CF12EE0250}"/>
                </a:ext>
                <a:ext uri="{C183D7F6-B498-43B3-948B-1728B52AA6E4}">
                  <adec:decorative xmlns:mc="http://schemas.openxmlformats.org/markup-compatibility/2006" xmlns:mv="urn:schemas-microsoft-com:mac:vml" xmlns:adec="http://schemas.microsoft.com/office/drawing/2017/decorative" xmlns:p="http://schemas.openxmlformats.org/presentationml/2006/main" xmlns:r="http://schemas.openxmlformats.org/officeDocument/2006/relationships" xmlns:a="http://schemas.openxmlformats.org/drawingml/2006/main" xmlns="" val="1"/>
                </a:ext>
              </a:extLst>
            </p:cNvPr>
            <p:cNvSpPr/>
            <p:nvPr>
              <p:extLst>
                <p:ext uri="{386F3935-93C4-4BCD-93E2-E3B085C9AB24}">
                  <p16:designElem xmlns:mc="http://schemas.openxmlformats.org/markup-compatibility/2006" xmlns:mv="urn:schemas-microsoft-com:mac:vml" xmlns:p16="http://schemas.microsoft.com/office/powerpoint/2015/main" xmlns:p="http://schemas.openxmlformats.org/presentationml/2006/main" xmlns:r="http://schemas.openxmlformats.org/officeDocument/2006/relationships" xmlns:a="http://schemas.openxmlformats.org/drawingml/2006/main" xmlns=""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24228C19-035F-4E8E-BAFD-56EC684B6FA1}"/>
                </a:ext>
                <a:ext uri="{C183D7F6-B498-43B3-948B-1728B52AA6E4}">
                  <adec:decorative xmlns:mc="http://schemas.openxmlformats.org/markup-compatibility/2006" xmlns:mv="urn:schemas-microsoft-com:mac:vml" xmlns:adec="http://schemas.microsoft.com/office/drawing/2017/decorative" xmlns:p="http://schemas.openxmlformats.org/presentationml/2006/main" xmlns:r="http://schemas.openxmlformats.org/officeDocument/2006/relationships" xmlns:a="http://schemas.openxmlformats.org/drawingml/2006/main" xmlns="" val="1"/>
                </a:ext>
              </a:extLst>
            </p:cNvPr>
            <p:cNvSpPr/>
            <p:nvPr>
              <p:extLst>
                <p:ext uri="{386F3935-93C4-4BCD-93E2-E3B085C9AB24}">
                  <p16:designElem xmlns:mc="http://schemas.openxmlformats.org/markup-compatibility/2006" xmlns:mv="urn:schemas-microsoft-com:mac:vml" xmlns:p16="http://schemas.microsoft.com/office/powerpoint/2015/main" xmlns:p="http://schemas.openxmlformats.org/presentationml/2006/main" xmlns:r="http://schemas.openxmlformats.org/officeDocument/2006/relationships" xmlns:a="http://schemas.openxmlformats.org/drawingml/2006/main" xmlns=""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C10D7C81-A1BE-4720-A66D-AEF9A11A547C}"/>
                </a:ext>
                <a:ext uri="{C183D7F6-B498-43B3-948B-1728B52AA6E4}">
                  <adec:decorative xmlns:mc="http://schemas.openxmlformats.org/markup-compatibility/2006" xmlns:mv="urn:schemas-microsoft-com:mac:vml" xmlns:adec="http://schemas.microsoft.com/office/drawing/2017/decorative" xmlns:p="http://schemas.openxmlformats.org/presentationml/2006/main" xmlns:r="http://schemas.openxmlformats.org/officeDocument/2006/relationships" xmlns:a="http://schemas.openxmlformats.org/drawingml/2006/main" xmlns="" val="1"/>
                </a:ext>
              </a:extLst>
            </p:cNvPr>
            <p:cNvSpPr/>
            <p:nvPr>
              <p:extLst>
                <p:ext uri="{386F3935-93C4-4BCD-93E2-E3B085C9AB24}">
                  <p16:designElem xmlns:mc="http://schemas.openxmlformats.org/markup-compatibility/2006" xmlns:mv="urn:schemas-microsoft-com:mac:vml" xmlns:p16="http://schemas.microsoft.com/office/powerpoint/2015/main" xmlns:p="http://schemas.openxmlformats.org/presentationml/2006/main" xmlns:r="http://schemas.openxmlformats.org/officeDocument/2006/relationships" xmlns:a="http://schemas.openxmlformats.org/drawingml/2006/main" xmlns=""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1BF18FEE-BE44-4F4A-AA4E-EC795CB0B909}"/>
                </a:ext>
                <a:ext uri="{C183D7F6-B498-43B3-948B-1728B52AA6E4}">
                  <adec:decorative xmlns:mc="http://schemas.openxmlformats.org/markup-compatibility/2006" xmlns:mv="urn:schemas-microsoft-com:mac:vml" xmlns:adec="http://schemas.microsoft.com/office/drawing/2017/decorative" xmlns:p="http://schemas.openxmlformats.org/presentationml/2006/main" xmlns:r="http://schemas.openxmlformats.org/officeDocument/2006/relationships" xmlns:a="http://schemas.openxmlformats.org/drawingml/2006/main" xmlns="" val="1"/>
                </a:ext>
              </a:extLst>
            </p:cNvPr>
            <p:cNvSpPr/>
            <p:nvPr>
              <p:extLst>
                <p:ext uri="{386F3935-93C4-4BCD-93E2-E3B085C9AB24}">
                  <p16:designElem xmlns:mc="http://schemas.openxmlformats.org/markup-compatibility/2006" xmlns:mv="urn:schemas-microsoft-com:mac:vml" xmlns:p16="http://schemas.microsoft.com/office/powerpoint/2015/main" xmlns:p="http://schemas.openxmlformats.org/presentationml/2006/main" xmlns:r="http://schemas.openxmlformats.org/officeDocument/2006/relationships" xmlns:a="http://schemas.openxmlformats.org/drawingml/2006/main" xmlns=""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 name="Group 15">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06B7259D-F2AD-42FE-B984-6D1D74321C5D}"/>
              </a:ext>
              <a:ext uri="{C183D7F6-B498-43B3-948B-1728B52AA6E4}">
                <adec:decorative xmlns:mc="http://schemas.openxmlformats.org/markup-compatibility/2006" xmlns:mv="urn:schemas-microsoft-com:mac:vml" xmlns:adec="http://schemas.microsoft.com/office/drawing/2017/decorative" xmlns:p="http://schemas.openxmlformats.org/presentationml/2006/main" xmlns:r="http://schemas.openxmlformats.org/officeDocument/2006/relationships" xmlns:a="http://schemas.openxmlformats.org/drawingml/2006/main" xmlns="" val="1"/>
              </a:ext>
            </a:extLst>
          </p:cNvPr>
          <p:cNvGrpSpPr>
            <a:grpSpLocks noGrp="1" noUngrp="1" noRot="1" noChangeAspect="1" noMove="1" noResize="1"/>
          </p:cNvGrpSpPr>
          <p:nvPr>
            <p:extLst>
              <p:ext uri="{386F3935-93C4-4BCD-93E2-E3B085C9AB24}">
                <p16:designElem xmlns:mc="http://schemas.openxmlformats.org/markup-compatibility/2006" xmlns:mv="urn:schemas-microsoft-com:mac:vml" xmlns:p16="http://schemas.microsoft.com/office/powerpoint/2015/main" xmlns:p="http://schemas.openxmlformats.org/presentationml/2006/main" xmlns:r="http://schemas.openxmlformats.org/officeDocument/2006/relationships" xmlns:a="http://schemas.openxmlformats.org/drawingml/2006/main" xmlns="" val="1"/>
              </p:ext>
            </p:extLst>
          </p:nvPr>
        </p:nvGrpSpPr>
        <p:grpSpPr>
          <a:xfrm rot="16200000">
            <a:off x="-456264" y="3658536"/>
            <a:ext cx="3655725" cy="2743201"/>
            <a:chOff x="-305" y="-1"/>
            <a:chExt cx="3832880" cy="2876136"/>
          </a:xfrm>
        </p:grpSpPr>
        <p:sp>
          <p:nvSpPr>
            <p:cNvPr id="17" name="Freeform: Shape 16">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9E5C38C6-2516-45D1-ADFC-3F59F8E34AB4}"/>
                </a:ext>
                <a:ext uri="{C183D7F6-B498-43B3-948B-1728B52AA6E4}">
                  <adec:decorative xmlns:mc="http://schemas.openxmlformats.org/markup-compatibility/2006" xmlns:mv="urn:schemas-microsoft-com:mac:vml" xmlns:adec="http://schemas.microsoft.com/office/drawing/2017/decorative" xmlns:p="http://schemas.openxmlformats.org/presentationml/2006/main" xmlns:r="http://schemas.openxmlformats.org/officeDocument/2006/relationships" xmlns:a="http://schemas.openxmlformats.org/drawingml/2006/main" xmlns="" val="1"/>
                </a:ext>
              </a:extLst>
            </p:cNvPr>
            <p:cNvSpPr/>
            <p:nvPr>
              <p:extLst>
                <p:ext uri="{386F3935-93C4-4BCD-93E2-E3B085C9AB24}">
                  <p16:designElem xmlns:mc="http://schemas.openxmlformats.org/markup-compatibility/2006" xmlns:mv="urn:schemas-microsoft-com:mac:vml" xmlns:p16="http://schemas.microsoft.com/office/powerpoint/2015/main" xmlns:p="http://schemas.openxmlformats.org/presentationml/2006/main" xmlns:r="http://schemas.openxmlformats.org/officeDocument/2006/relationships" xmlns:a="http://schemas.openxmlformats.org/drawingml/2006/main" xmlns=""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6C274C95-E7A7-401D-A8F5-FFF5EB9291C4}"/>
                </a:ext>
                <a:ext uri="{C183D7F6-B498-43B3-948B-1728B52AA6E4}">
                  <adec:decorative xmlns:mc="http://schemas.openxmlformats.org/markup-compatibility/2006" xmlns:mv="urn:schemas-microsoft-com:mac:vml" xmlns:adec="http://schemas.microsoft.com/office/drawing/2017/decorative" xmlns:p="http://schemas.openxmlformats.org/presentationml/2006/main" xmlns:r="http://schemas.openxmlformats.org/officeDocument/2006/relationships" xmlns:a="http://schemas.openxmlformats.org/drawingml/2006/main" xmlns="" val="1"/>
                </a:ext>
              </a:extLst>
            </p:cNvPr>
            <p:cNvSpPr/>
            <p:nvPr>
              <p:extLst>
                <p:ext uri="{386F3935-93C4-4BCD-93E2-E3B085C9AB24}">
                  <p16:designElem xmlns:mc="http://schemas.openxmlformats.org/markup-compatibility/2006" xmlns:mv="urn:schemas-microsoft-com:mac:vml" xmlns:p16="http://schemas.microsoft.com/office/powerpoint/2015/main" xmlns:p="http://schemas.openxmlformats.org/presentationml/2006/main" xmlns:r="http://schemas.openxmlformats.org/officeDocument/2006/relationships" xmlns:a="http://schemas.openxmlformats.org/drawingml/2006/main" xmlns=""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61D598C3-55D0-44FB-8766-A89B34B31771}"/>
                </a:ext>
                <a:ext uri="{C183D7F6-B498-43B3-948B-1728B52AA6E4}">
                  <adec:decorative xmlns:mc="http://schemas.openxmlformats.org/markup-compatibility/2006" xmlns:mv="urn:schemas-microsoft-com:mac:vml" xmlns:adec="http://schemas.microsoft.com/office/drawing/2017/decorative" xmlns:p="http://schemas.openxmlformats.org/presentationml/2006/main" xmlns:r="http://schemas.openxmlformats.org/officeDocument/2006/relationships" xmlns:a="http://schemas.openxmlformats.org/drawingml/2006/main" xmlns="" val="1"/>
                </a:ext>
              </a:extLst>
            </p:cNvPr>
            <p:cNvSpPr/>
            <p:nvPr>
              <p:extLst>
                <p:ext uri="{386F3935-93C4-4BCD-93E2-E3B085C9AB24}">
                  <p16:designElem xmlns:mc="http://schemas.openxmlformats.org/markup-compatibility/2006" xmlns:mv="urn:schemas-microsoft-com:mac:vml" xmlns:p16="http://schemas.microsoft.com/office/powerpoint/2015/main" xmlns:p="http://schemas.openxmlformats.org/presentationml/2006/main" xmlns:r="http://schemas.openxmlformats.org/officeDocument/2006/relationships" xmlns:a="http://schemas.openxmlformats.org/drawingml/2006/main" xmlns=""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39EBC5C7-E54F-42F3-93F0-75AAC99FF9D2}"/>
                </a:ext>
                <a:ext uri="{C183D7F6-B498-43B3-948B-1728B52AA6E4}">
                  <adec:decorative xmlns:mc="http://schemas.openxmlformats.org/markup-compatibility/2006" xmlns:mv="urn:schemas-microsoft-com:mac:vml" xmlns:adec="http://schemas.microsoft.com/office/drawing/2017/decorative" xmlns:p="http://schemas.openxmlformats.org/presentationml/2006/main" xmlns:r="http://schemas.openxmlformats.org/officeDocument/2006/relationships" xmlns:a="http://schemas.openxmlformats.org/drawingml/2006/main" xmlns="" val="1"/>
                </a:ext>
              </a:extLst>
            </p:cNvPr>
            <p:cNvSpPr/>
            <p:nvPr>
              <p:extLst>
                <p:ext uri="{386F3935-93C4-4BCD-93E2-E3B085C9AB24}">
                  <p16:designElem xmlns:mc="http://schemas.openxmlformats.org/markup-compatibility/2006" xmlns:mv="urn:schemas-microsoft-com:mac:vml" xmlns:p16="http://schemas.microsoft.com/office/powerpoint/2015/main" xmlns:p="http://schemas.openxmlformats.org/presentationml/2006/main" xmlns:r="http://schemas.openxmlformats.org/officeDocument/2006/relationships" xmlns:a="http://schemas.openxmlformats.org/drawingml/2006/main" xmlns=""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3" name="Content Placeholder 2">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923FFCAF-BDEC-4C0B-9E73-939BB3DDAA45}"/>
              </a:ext>
            </a:extLst>
          </p:cNvPr>
          <p:cNvSpPr>
            <a:spLocks noGrp="1"/>
          </p:cNvSpPr>
          <p:nvPr>
            <p:ph idx="1"/>
          </p:nvPr>
        </p:nvSpPr>
        <p:spPr>
          <a:xfrm>
            <a:off x="457200" y="2472266"/>
            <a:ext cx="11413067" cy="3928534"/>
          </a:xfrm>
        </p:spPr>
        <p:txBody>
          <a:bodyPr>
            <a:noAutofit/>
          </a:bodyPr>
          <a:lstStyle/>
          <a:p>
            <a:pPr marL="457200" indent="-457200">
              <a:buNone/>
            </a:pPr>
            <a:endParaRPr lang="en-US" dirty="0" smtClean="0"/>
          </a:p>
          <a:p>
            <a:pPr marL="457200" indent="-457200">
              <a:buFont typeface="Wingdings" charset="2"/>
              <a:buChar char="²"/>
            </a:pPr>
            <a:r>
              <a:rPr lang="en-US" dirty="0" smtClean="0"/>
              <a:t>Exclusively medical frame of understanding</a:t>
            </a:r>
          </a:p>
          <a:p>
            <a:pPr marL="457200" indent="-457200">
              <a:buFont typeface="Wingdings" charset="2"/>
              <a:buChar char="²"/>
            </a:pPr>
            <a:r>
              <a:rPr lang="en-US" dirty="0" smtClean="0"/>
              <a:t>Struggle with uncertainties</a:t>
            </a:r>
          </a:p>
          <a:p>
            <a:pPr marL="457200" indent="-457200">
              <a:buFont typeface="Wingdings" charset="2"/>
              <a:buChar char="²"/>
            </a:pPr>
            <a:r>
              <a:rPr lang="en-US" dirty="0" smtClean="0"/>
              <a:t>Immersion in task work rather than team work </a:t>
            </a:r>
            <a:r>
              <a:rPr lang="en-US" dirty="0" err="1" smtClean="0">
                <a:sym typeface="Wingdings"/>
              </a:rPr>
              <a:t></a:t>
            </a:r>
            <a:r>
              <a:rPr lang="en-US" dirty="0" smtClean="0">
                <a:sym typeface="Wingdings"/>
              </a:rPr>
              <a:t> lack of integration and fragmented patient experience</a:t>
            </a:r>
            <a:endParaRPr lang="en-US" dirty="0" smtClean="0"/>
          </a:p>
          <a:p>
            <a:pPr marL="457200" indent="-457200">
              <a:buFont typeface="Wingdings" charset="2"/>
              <a:buChar char="²"/>
            </a:pPr>
            <a:r>
              <a:rPr lang="en-US" dirty="0" smtClean="0"/>
              <a:t>Struggle to separate what is medically necessary and unnecessary</a:t>
            </a:r>
          </a:p>
          <a:p>
            <a:pPr marL="457200" indent="-457200">
              <a:buFont typeface="Wingdings" charset="2"/>
              <a:buChar char="²"/>
            </a:pPr>
            <a:r>
              <a:rPr lang="en-US" dirty="0" smtClean="0"/>
              <a:t>Do not know how to integrate psychological contributions from professional and peer providers</a:t>
            </a:r>
          </a:p>
          <a:p>
            <a:pPr marL="457200" indent="-457200">
              <a:buFont typeface="Wingdings" charset="2"/>
              <a:buChar char="²"/>
            </a:pPr>
            <a:endParaRPr lang="en-US" dirty="0" smtClean="0"/>
          </a:p>
        </p:txBody>
      </p:sp>
      <p:sp>
        <p:nvSpPr>
          <p:cNvPr id="24" name="Title 1">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488BA578-837C-4DD3-BD8E-62A87B392B92}"/>
              </a:ext>
            </a:extLst>
          </p:cNvPr>
          <p:cNvSpPr txBox="1">
            <a:spLocks/>
          </p:cNvSpPr>
          <p:nvPr/>
        </p:nvSpPr>
        <p:spPr>
          <a:xfrm>
            <a:off x="423334" y="491066"/>
            <a:ext cx="8720666" cy="968783"/>
          </a:xfrm>
          <a:prstGeom prst="rect">
            <a:avLst/>
          </a:prstGeom>
        </p:spPr>
        <p:txBody>
          <a:bodyPr vert="horz" lIns="91440" tIns="45720" rIns="91440" bIns="45720" rtlCol="0" anchor="ctr">
            <a:normAutofit fontScale="97500"/>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000" b="1" i="0" u="none" strike="noStrike" kern="1200" cap="none" spc="0" normalizeH="0" baseline="0" noProof="0" dirty="0" smtClean="0">
                <a:ln>
                  <a:noFill/>
                </a:ln>
                <a:solidFill>
                  <a:schemeClr val="tx1"/>
                </a:solidFill>
                <a:effectLst/>
                <a:uLnTx/>
                <a:uFillTx/>
                <a:latin typeface="+mn-lt"/>
                <a:ea typeface="+mj-ea"/>
                <a:cs typeface="+mj-cs"/>
              </a:rPr>
              <a:t>Psychosocial research with DSD experts</a:t>
            </a:r>
            <a:endParaRPr kumimoji="0" lang="en-GB" sz="4000" b="1" i="0" u="none" strike="noStrike" kern="1200" cap="none" spc="0" normalizeH="0" baseline="0" noProof="0" dirty="0">
              <a:ln>
                <a:noFill/>
              </a:ln>
              <a:solidFill>
                <a:schemeClr val="tx1"/>
              </a:solidFill>
              <a:effectLst/>
              <a:uLnTx/>
              <a:uFillTx/>
              <a:latin typeface="+mn-lt"/>
              <a:ea typeface="+mj-ea"/>
              <a:cs typeface="+mj-cs"/>
            </a:endParaRPr>
          </a:p>
        </p:txBody>
      </p:sp>
      <p:sp>
        <p:nvSpPr>
          <p:cNvPr id="25" name="Content Placeholder 2">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923FFCAF-BDEC-4C0B-9E73-939BB3DDAA45}"/>
              </a:ext>
            </a:extLst>
          </p:cNvPr>
          <p:cNvSpPr txBox="1">
            <a:spLocks/>
          </p:cNvSpPr>
          <p:nvPr/>
        </p:nvSpPr>
        <p:spPr>
          <a:xfrm>
            <a:off x="9245599" y="321734"/>
            <a:ext cx="2658533" cy="1168400"/>
          </a:xfrm>
          <a:prstGeom prst="rect">
            <a:avLst/>
          </a:prstGeom>
        </p:spPr>
        <p:txBody>
          <a:bodyPr vert="horz" lIns="91440" tIns="45720" rIns="91440" bIns="45720" rtlCol="0">
            <a:noAutofit/>
          </a:bodyPr>
          <a:lstStyle/>
          <a:p>
            <a:pPr marL="457200" marR="0" lvl="0" indent="-4572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0" i="0" u="none" strike="noStrike" kern="1200" cap="none" spc="0" normalizeH="0" baseline="0" noProof="0" dirty="0" smtClean="0">
                <a:ln>
                  <a:noFill/>
                </a:ln>
                <a:solidFill>
                  <a:schemeClr val="tx1"/>
                </a:solidFill>
                <a:effectLst/>
                <a:uLnTx/>
                <a:uFillTx/>
                <a:latin typeface="+mn-lt"/>
                <a:ea typeface="+mn-ea"/>
                <a:cs typeface="+mn-cs"/>
              </a:rPr>
              <a:t>SENS </a:t>
            </a:r>
            <a:r>
              <a:rPr kumimoji="0" lang="en-US" sz="2000" b="0" i="0" u="none" strike="noStrike" kern="1200" cap="none" spc="0" normalizeH="0" baseline="0" noProof="0" dirty="0" err="1" smtClean="0">
                <a:ln>
                  <a:noFill/>
                </a:ln>
                <a:solidFill>
                  <a:schemeClr val="tx1"/>
                </a:solidFill>
                <a:effectLst/>
                <a:uLnTx/>
                <a:uFillTx/>
                <a:latin typeface="+mn-lt"/>
                <a:ea typeface="+mn-ea"/>
                <a:cs typeface="+mn-cs"/>
              </a:rPr>
              <a:t>programme</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a:t>
            </a:r>
          </a:p>
          <a:p>
            <a:pPr marL="457200" marR="0" lvl="0" indent="-4572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000" b="0" i="0" strike="noStrike" kern="1200" cap="none" spc="0" normalizeH="0" baseline="0" noProof="0" dirty="0" err="1" smtClean="0">
                <a:ln>
                  <a:noFill/>
                </a:ln>
                <a:solidFill>
                  <a:schemeClr val="tx1"/>
                </a:solidFill>
                <a:effectLst/>
                <a:uLnTx/>
                <a:uFillTx/>
                <a:latin typeface="+mn-lt"/>
                <a:ea typeface="+mn-ea"/>
                <a:cs typeface="+mn-cs"/>
              </a:rPr>
              <a:t>katravels.wixsite.com</a:t>
            </a:r>
            <a:endParaRPr kumimoji="0" lang="en-US" sz="2000" b="0" i="0" strike="noStrike" kern="1200" cap="none" spc="0" normalizeH="0" baseline="0" noProof="0" dirty="0" smtClean="0">
              <a:ln>
                <a:noFill/>
              </a:ln>
              <a:solidFill>
                <a:schemeClr val="tx1"/>
              </a:solidFill>
              <a:effectLst/>
              <a:uLnTx/>
              <a:uFillTx/>
              <a:latin typeface="+mn-lt"/>
              <a:ea typeface="+mn-ea"/>
              <a:cs typeface="+mn-cs"/>
            </a:endParaRPr>
          </a:p>
        </p:txBody>
      </p:sp>
      <p:sp>
        <p:nvSpPr>
          <p:cNvPr id="26" name="Content Placeholder 2">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923FFCAF-BDEC-4C0B-9E73-939BB3DDAA45}"/>
              </a:ext>
            </a:extLst>
          </p:cNvPr>
          <p:cNvSpPr txBox="1">
            <a:spLocks/>
          </p:cNvSpPr>
          <p:nvPr/>
        </p:nvSpPr>
        <p:spPr>
          <a:xfrm>
            <a:off x="423334" y="1811866"/>
            <a:ext cx="10905067" cy="643467"/>
          </a:xfrm>
          <a:prstGeom prst="rect">
            <a:avLst/>
          </a:prstGeom>
        </p:spPr>
        <p:txBody>
          <a:bodyPr vert="horz" lIns="91440" tIns="45720" rIns="91440" bIns="45720" rtlCol="0">
            <a:noAutofit/>
          </a:bodyPr>
          <a:lstStyle/>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Clinicians are passionate, knowledgeable, skilled, trying </a:t>
            </a:r>
            <a:r>
              <a:rPr lang="en-US" sz="2800" dirty="0" smtClean="0"/>
              <a:t>their hardest…</a:t>
            </a:r>
            <a:endParaRPr kumimoji="0" lang="en-US" sz="28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useBgFill="1">
        <p:nvSpPr>
          <p:cNvPr id="136" name="Rectangle 135">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AC17DE74-01C9-4859-B65A-85CF999E8580}"/>
              </a:ext>
              <a:ext uri="{C183D7F6-B498-43B3-948B-1728B52AA6E4}">
                <adec:decorative xmlns="" xmlns:a="http://schemas.openxmlformats.org/drawingml/2006/main" xmlns:r="http://schemas.openxmlformats.org/officeDocument/2006/relationships" xmlns:p="http://schemas.openxmlformats.org/presentationml/2006/main" xmlns:adec="http://schemas.microsoft.com/office/drawing/2017/decorative" xmlns:mv="urn:schemas-microsoft-com:mac:vml" xmlns:mc="http://schemas.openxmlformats.org/markup-compatibility/2006" val="1"/>
              </a:ext>
            </a:extLst>
          </p:cNvPr>
          <p:cNvSpPr>
            <a:spLocks noGrp="1" noRot="1" noChangeAspect="1" noMove="1" noResize="1" noEditPoints="1" noAdjustHandles="1" noChangeArrowheads="1" noChangeShapeType="1" noTextEdit="1"/>
          </p:cNvSpPr>
          <p:nvPr>
            <p:extLst>
              <p:ext uri="{386F3935-93C4-4BCD-93E2-E3B085C9AB24}">
                <p16:designElem xmlns="" xmlns:a="http://schemas.openxmlformats.org/drawingml/2006/main" xmlns:r="http://schemas.openxmlformats.org/officeDocument/2006/relationships" xmlns:p="http://schemas.openxmlformats.org/presentationml/2006/main" xmlns:p16="http://schemas.microsoft.com/office/powerpoint/2015/main" xmlns:mv="urn:schemas-microsoft-com:mac:vml" xmlns:mc="http://schemas.openxmlformats.org/markup-compatibility/2006"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Freeform: Shape 137">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068C0432-0E90-4CC1-8CD3-D44A90DF07EF}"/>
              </a:ext>
              <a:ext uri="{C183D7F6-B498-43B3-948B-1728B52AA6E4}">
                <adec:decorative xmlns="" xmlns:a="http://schemas.openxmlformats.org/drawingml/2006/main" xmlns:r="http://schemas.openxmlformats.org/officeDocument/2006/relationships" xmlns:p="http://schemas.openxmlformats.org/presentationml/2006/main" xmlns:adec="http://schemas.microsoft.com/office/drawing/2017/decorative" xmlns:mv="urn:schemas-microsoft-com:mac:vml" xmlns:mc="http://schemas.openxmlformats.org/markup-compatibility/2006" val="1"/>
              </a:ext>
            </a:extLst>
          </p:cNvPr>
          <p:cNvSpPr>
            <a:spLocks noGrp="1" noRot="1" noChangeAspect="1" noMove="1" noResize="1" noEditPoints="1" noAdjustHandles="1" noChangeArrowheads="1" noChangeShapeType="1" noTextEdit="1"/>
          </p:cNvSpPr>
          <p:nvPr>
            <p:extLst>
              <p:ext uri="{386F3935-93C4-4BCD-93E2-E3B085C9AB24}">
                <p16:designElem xmlns="" xmlns:a="http://schemas.openxmlformats.org/drawingml/2006/main" xmlns:r="http://schemas.openxmlformats.org/officeDocument/2006/relationships" xmlns:p="http://schemas.openxmlformats.org/presentationml/2006/main" xmlns:p16="http://schemas.microsoft.com/office/powerpoint/2015/main" xmlns:mv="urn:schemas-microsoft-com:mac:vml" xmlns:mc="http://schemas.openxmlformats.org/markup-compatibility/2006" val="1"/>
              </p:ext>
            </p:extLst>
          </p:nvPr>
        </p:nvSpPr>
        <p:spPr>
          <a:xfrm>
            <a:off x="0" y="0"/>
            <a:ext cx="12192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rgbClr val="664851"/>
          </a:solidFill>
          <a:ln w="8199" cap="flat">
            <a:noFill/>
            <a:prstDash val="solid"/>
            <a:miter/>
          </a:ln>
        </p:spPr>
        <p:txBody>
          <a:bodyPr rtlCol="0" anchor="ctr"/>
          <a:lstStyle/>
          <a:p>
            <a:endParaRPr lang="en-US"/>
          </a:p>
        </p:txBody>
      </p:sp>
      <p:sp>
        <p:nvSpPr>
          <p:cNvPr id="104450" name="Title 1">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21A54E03-3963-486B-8179-09B63C83D1B6}"/>
              </a:ext>
            </a:extLst>
          </p:cNvPr>
          <p:cNvSpPr>
            <a:spLocks noGrp="1"/>
          </p:cNvSpPr>
          <p:nvPr>
            <p:ph type="title"/>
          </p:nvPr>
        </p:nvSpPr>
        <p:spPr>
          <a:xfrm>
            <a:off x="0" y="282688"/>
            <a:ext cx="12191999" cy="1325979"/>
          </a:xfrm>
        </p:spPr>
        <p:txBody>
          <a:bodyPr>
            <a:normAutofit fontScale="90000"/>
          </a:bodyPr>
          <a:lstStyle/>
          <a:p>
            <a:pPr algn="ctr">
              <a:defRPr/>
            </a:pPr>
            <a:r>
              <a:rPr lang="en-GB" altLang="en-US" sz="4600" b="1" dirty="0" smtClean="0">
                <a:solidFill>
                  <a:srgbClr val="FFFFFF"/>
                </a:solidFill>
                <a:latin typeface="+mn-lt"/>
                <a:ea typeface="ＭＳ Ｐゴシック" panose="020B0600070205080204" pitchFamily="34" charset="-128"/>
              </a:rPr>
              <a:t>Also, lack of awareness of systemic influence of the biomedical process</a:t>
            </a:r>
            <a:endParaRPr lang="en-GB" altLang="en-US" sz="4600" b="1" dirty="0">
              <a:solidFill>
                <a:srgbClr val="FFFFFF"/>
              </a:solidFill>
              <a:latin typeface="+mn-lt"/>
              <a:ea typeface="ＭＳ Ｐゴシック" panose="020B0600070205080204" pitchFamily="34" charset="-128"/>
            </a:endParaRPr>
          </a:p>
        </p:txBody>
      </p:sp>
      <p:sp>
        <p:nvSpPr>
          <p:cNvPr id="153603" name="Content Placeholder 2">
            <a:extLst>
              <a:ext uri="{FF2B5EF4-FFF2-40B4-BE49-F238E27FC236}">
                <a16:creationId xmlns="" xmlns:a="http://schemas.openxmlformats.org/drawingml/2006/main" xmlns:r="http://schemas.openxmlformats.org/officeDocument/2006/relationships" xmlns:p="http://schemas.openxmlformats.org/presentationml/2006/main" xmlns:a16="http://schemas.microsoft.com/office/drawing/2014/main" xmlns:mv="urn:schemas-microsoft-com:mac:vml" xmlns:mc="http://schemas.openxmlformats.org/markup-compatibility/2006" id="{FBC07856-CB63-4ABE-B408-DF27BAC585F4}"/>
              </a:ext>
            </a:extLst>
          </p:cNvPr>
          <p:cNvSpPr>
            <a:spLocks noGrp="1"/>
          </p:cNvSpPr>
          <p:nvPr>
            <p:ph idx="1"/>
          </p:nvPr>
        </p:nvSpPr>
        <p:spPr>
          <a:xfrm>
            <a:off x="237067" y="2387600"/>
            <a:ext cx="11751734" cy="4470400"/>
          </a:xfrm>
        </p:spPr>
        <p:txBody>
          <a:bodyPr>
            <a:noAutofit/>
          </a:bodyPr>
          <a:lstStyle/>
          <a:p>
            <a:pPr>
              <a:buNone/>
            </a:pPr>
            <a:r>
              <a:rPr lang="en-GB" dirty="0" smtClean="0"/>
              <a:t>37.5% of the parents in a recent study </a:t>
            </a:r>
            <a:r>
              <a:rPr lang="en-GB" u="sng" dirty="0" smtClean="0"/>
              <a:t>spontaneously</a:t>
            </a:r>
            <a:r>
              <a:rPr lang="en-GB" dirty="0" smtClean="0"/>
              <a:t> mentioned being initially unconcerned about the genital appearance of their newborn but all subsequently gave proxy consent for clitoral surgery:</a:t>
            </a:r>
          </a:p>
          <a:p>
            <a:pPr>
              <a:buNone/>
            </a:pPr>
            <a:endParaRPr lang="en-GB" sz="1600" dirty="0" smtClean="0"/>
          </a:p>
          <a:p>
            <a:pPr>
              <a:buNone/>
            </a:pPr>
            <a:r>
              <a:rPr lang="en-GB" i="1" dirty="0" smtClean="0"/>
              <a:t> “…because back then I didn’t think, I didn’t think it was a problem”</a:t>
            </a:r>
          </a:p>
          <a:p>
            <a:pPr>
              <a:buNone/>
            </a:pPr>
            <a:endParaRPr lang="en-GB" sz="1600" i="1" dirty="0" smtClean="0"/>
          </a:p>
          <a:p>
            <a:pPr>
              <a:buNone/>
            </a:pPr>
            <a:r>
              <a:rPr lang="en-GB" i="1" dirty="0" smtClean="0"/>
              <a:t>“she was my first born so I didn’t notice a difference”</a:t>
            </a:r>
          </a:p>
          <a:p>
            <a:pPr>
              <a:buNone/>
            </a:pPr>
            <a:endParaRPr lang="en-GB" sz="1200" i="1" dirty="0" smtClean="0"/>
          </a:p>
          <a:p>
            <a:pPr>
              <a:buNone/>
            </a:pPr>
            <a:r>
              <a:rPr lang="en-GB" dirty="0" smtClean="0"/>
              <a:t>Perceptions shifted towards </a:t>
            </a:r>
            <a:r>
              <a:rPr lang="en-GB" dirty="0" err="1" smtClean="0"/>
              <a:t>pathologisation</a:t>
            </a:r>
            <a:r>
              <a:rPr lang="en-GB" dirty="0" smtClean="0"/>
              <a:t> of the child’s body.</a:t>
            </a:r>
            <a:endParaRPr lang="en-GB" sz="2000" dirty="0" smtClean="0"/>
          </a:p>
          <a:p>
            <a:pPr algn="r">
              <a:buNone/>
            </a:pPr>
            <a:endParaRPr lang="en-GB" sz="1000" dirty="0" smtClean="0"/>
          </a:p>
          <a:p>
            <a:pPr algn="r">
              <a:buNone/>
            </a:pPr>
            <a:r>
              <a:rPr lang="en-GB" sz="1800" dirty="0" smtClean="0"/>
              <a:t>Alderson et al., 2022 forthcoming</a:t>
            </a:r>
          </a:p>
          <a:p>
            <a:pPr>
              <a:buNone/>
            </a:pPr>
            <a:endParaRPr lang="en-GB" altLang="en-US" i="1"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48304601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sp useBgFill="1">
        <p:nvSpPr>
          <p:cNvPr id="141" name="Rectangle 140">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100EDD19-6802-4EC3-95CE-CFFAB042CFD6}"/>
              </a:ext>
              <a:ext uri="{C183D7F6-B498-43B3-948B-1728B52AA6E4}">
                <adec:decorative xmlns:mc="http://schemas.openxmlformats.org/markup-compatibility/2006" xmlns:mv="urn:schemas-microsoft-com:mac:vml" xmlns:adec="http://schemas.microsoft.com/office/drawing/2017/decorative" xmlns:p="http://schemas.openxmlformats.org/presentationml/2006/main" xmlns:r="http://schemas.openxmlformats.org/officeDocument/2006/relationships" xmlns:a="http://schemas.openxmlformats.org/drawingml/2006/main" xmlns="" val="1"/>
              </a:ext>
            </a:extLst>
          </p:cNvPr>
          <p:cNvSpPr>
            <a:spLocks noGrp="1" noRot="1" noChangeAspect="1" noMove="1" noResize="1" noEditPoints="1" noAdjustHandles="1" noChangeArrowheads="1" noChangeShapeType="1" noTextEdit="1"/>
          </p:cNvSpPr>
          <p:nvPr>
            <p:extLst>
              <p:ext uri="{386F3935-93C4-4BCD-93E2-E3B085C9AB24}">
                <p16:designElem xmlns:mc="http://schemas.openxmlformats.org/markup-compatibility/2006" xmlns:mv="urn:schemas-microsoft-com:mac:vml" xmlns:p16="http://schemas.microsoft.com/office/powerpoint/2015/main" xmlns:p="http://schemas.openxmlformats.org/presentationml/2006/main" xmlns:r="http://schemas.openxmlformats.org/officeDocument/2006/relationships" xmlns:a="http://schemas.openxmlformats.org/drawingml/2006/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94" name="Title 4">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1F675A10-B3FD-4044-B41B-E695F6C396DE}"/>
              </a:ext>
            </a:extLst>
          </p:cNvPr>
          <p:cNvSpPr>
            <a:spLocks noGrp="1"/>
          </p:cNvSpPr>
          <p:nvPr>
            <p:ph type="title"/>
          </p:nvPr>
        </p:nvSpPr>
        <p:spPr>
          <a:xfrm>
            <a:off x="516467" y="280458"/>
            <a:ext cx="10515600" cy="1325563"/>
          </a:xfrm>
        </p:spPr>
        <p:txBody>
          <a:bodyPr>
            <a:normAutofit fontScale="90000"/>
          </a:bodyPr>
          <a:lstStyle/>
          <a:p>
            <a:r>
              <a:rPr lang="en-GB" sz="4800" b="1" dirty="0" smtClean="0"/>
              <a:t>Psychosocial research with parents</a:t>
            </a:r>
            <a:endParaRPr lang="en-GB" altLang="en-US" sz="4600" b="1" dirty="0">
              <a:latin typeface="Calibri" panose="020F0502020204030204" pitchFamily="34" charset="0"/>
              <a:ea typeface="ＭＳ Ｐゴシック" panose="020B0600070205080204" pitchFamily="34" charset="-128"/>
              <a:cs typeface="Calibri" panose="020F0502020204030204" pitchFamily="34" charset="0"/>
            </a:endParaRPr>
          </a:p>
        </p:txBody>
      </p:sp>
      <p:sp>
        <p:nvSpPr>
          <p:cNvPr id="143" name="sketch line">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DB17E863-922E-4C26-BD64-E8FD41D28661}"/>
              </a:ext>
              <a:ext uri="{C183D7F6-B498-43B3-948B-1728B52AA6E4}">
                <adec:decorative xmlns:mc="http://schemas.openxmlformats.org/markup-compatibility/2006" xmlns:mv="urn:schemas-microsoft-com:mac:vml" xmlns:adec="http://schemas.microsoft.com/office/drawing/2017/decorative" xmlns:p="http://schemas.openxmlformats.org/presentationml/2006/main" xmlns:r="http://schemas.openxmlformats.org/officeDocument/2006/relationships" xmlns:a="http://schemas.openxmlformats.org/drawingml/2006/main" xmlns="" val="1"/>
              </a:ext>
            </a:extLst>
          </p:cNvPr>
          <p:cNvSpPr>
            <a:spLocks noGrp="1" noRot="1" noChangeAspect="1" noMove="1" noResize="1" noEditPoints="1" noAdjustHandles="1" noChangeArrowheads="1" noChangeShapeType="1" noTextEdit="1"/>
          </p:cNvSpPr>
          <p:nvPr>
            <p:extLst>
              <p:ext uri="{386F3935-93C4-4BCD-93E2-E3B085C9AB24}">
                <p16:designElem xmlns:mc="http://schemas.openxmlformats.org/markup-compatibility/2006" xmlns:mv="urn:schemas-microsoft-com:mac:vml" xmlns:p16="http://schemas.microsoft.com/office/powerpoint/2015/main" xmlns:p="http://schemas.openxmlformats.org/presentationml/2006/main" xmlns:r="http://schemas.openxmlformats.org/officeDocument/2006/relationships" xmlns:a="http://schemas.openxmlformats.org/drawingml/2006/main" xmlns=""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mc="http://schemas.openxmlformats.org/markup-compatibility/2006" xmlns:mv="urn:schemas-microsoft-com:mac:vml" xmlns:ask="http://schemas.microsoft.com/office/drawing/2018/sketchyshapes" xmlns:p="http://schemas.openxmlformats.org/presentationml/2006/main" xmlns:r="http://schemas.openxmlformats.org/officeDocument/2006/relationships" xmlns:a="http://schemas.openxmlformats.org/drawingml/2006/main"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00" name="Content Placeholder 1">
            <a:extLst>
              <a:ext uri="{FF2B5EF4-FFF2-40B4-BE49-F238E27FC236}">
                <a16:creationId xmlns:mc="http://schemas.openxmlformats.org/markup-compatibility/2006" xmlns:mv="urn:schemas-microsoft-com:mac:vml" xmlns:a16="http://schemas.microsoft.com/office/drawing/2014/main" xmlns:p="http://schemas.openxmlformats.org/presentationml/2006/main" xmlns:r="http://schemas.openxmlformats.org/officeDocument/2006/relationships" xmlns:a="http://schemas.openxmlformats.org/drawingml/2006/main" xmlns="" id="{1D7B7F1E-2DAB-4F9E-94CF-DB059931CFEC}"/>
              </a:ext>
            </a:extLst>
          </p:cNvPr>
          <p:cNvSpPr>
            <a:spLocks noGrp="1"/>
          </p:cNvSpPr>
          <p:nvPr>
            <p:ph idx="1"/>
          </p:nvPr>
        </p:nvSpPr>
        <p:spPr>
          <a:xfrm>
            <a:off x="321733" y="1981200"/>
            <a:ext cx="11565467" cy="4673599"/>
          </a:xfrm>
        </p:spPr>
        <p:txBody>
          <a:bodyPr>
            <a:normAutofit lnSpcReduction="10000"/>
          </a:bodyPr>
          <a:lstStyle/>
          <a:p>
            <a:pPr>
              <a:buNone/>
            </a:pPr>
            <a:r>
              <a:rPr lang="en-US" i="1" dirty="0" smtClean="0"/>
              <a:t>“The first six months of her life it was like you were, it’s like looking after somebody else’s child </a:t>
            </a:r>
            <a:r>
              <a:rPr lang="en-US" i="1" dirty="0" err="1" smtClean="0"/>
              <a:t>cos</a:t>
            </a:r>
            <a:r>
              <a:rPr lang="en-US" i="1" dirty="0" smtClean="0"/>
              <a:t> you can’t form a bond a proper bond with a baby that people are just fiddling with constantly…</a:t>
            </a:r>
            <a:r>
              <a:rPr lang="en-US" dirty="0" smtClean="0"/>
              <a:t>” </a:t>
            </a:r>
            <a:r>
              <a:rPr lang="en-US" sz="1946" dirty="0" smtClean="0"/>
              <a:t>Sanders et al., 2008, </a:t>
            </a:r>
            <a:r>
              <a:rPr lang="en-US" sz="1946" dirty="0" err="1" smtClean="0"/>
              <a:t>p</a:t>
            </a:r>
            <a:r>
              <a:rPr lang="en-US" sz="1946" dirty="0" smtClean="0"/>
              <a:t>. 3191</a:t>
            </a:r>
          </a:p>
          <a:p>
            <a:pPr>
              <a:buNone/>
            </a:pPr>
            <a:endParaRPr lang="en-GB" sz="1946" dirty="0" smtClean="0"/>
          </a:p>
          <a:p>
            <a:pPr>
              <a:buNone/>
            </a:pPr>
            <a:r>
              <a:rPr lang="en-US" i="1" dirty="0" smtClean="0"/>
              <a:t>“There were so many residents and different people coming in… it felt like [the baby] was a show-horse and that was frustrating... you’re trying to breastfeed for the first time.”</a:t>
            </a:r>
            <a:endParaRPr lang="en-US" sz="1946" dirty="0" smtClean="0"/>
          </a:p>
          <a:p>
            <a:pPr>
              <a:buNone/>
            </a:pPr>
            <a:r>
              <a:rPr lang="en-US" i="1" dirty="0" smtClean="0"/>
              <a:t>“I felt like [the doctor] was just exploiting [the baby] for his own... you know – he wanted to see the surgery.” </a:t>
            </a:r>
            <a:r>
              <a:rPr lang="en-US" sz="1800" dirty="0" err="1" smtClean="0"/>
              <a:t>Crissman</a:t>
            </a:r>
            <a:r>
              <a:rPr lang="en-US" sz="1800" dirty="0" smtClean="0"/>
              <a:t> et al., 2011, </a:t>
            </a:r>
            <a:r>
              <a:rPr lang="en-US" sz="1800" dirty="0" err="1" smtClean="0"/>
              <a:t>p</a:t>
            </a:r>
            <a:r>
              <a:rPr lang="en-US" sz="1800" dirty="0" smtClean="0"/>
              <a:t>. 7</a:t>
            </a:r>
          </a:p>
          <a:p>
            <a:pPr>
              <a:buNone/>
            </a:pPr>
            <a:endParaRPr lang="en-US" sz="1600" dirty="0" smtClean="0"/>
          </a:p>
          <a:p>
            <a:pPr>
              <a:buNone/>
            </a:pPr>
            <a:r>
              <a:rPr lang="en-US" i="1" dirty="0" smtClean="0"/>
              <a:t>“If [daughter with a variation] was my first baby, she’d be the last.” </a:t>
            </a:r>
            <a:r>
              <a:rPr lang="en-US" sz="1946" dirty="0" smtClean="0"/>
              <a:t>Alderson et al., 2022, forthcoming</a:t>
            </a:r>
          </a:p>
          <a:p>
            <a:pPr>
              <a:buNone/>
            </a:pPr>
            <a:endParaRPr lang="en-US" dirty="0" smtClean="0"/>
          </a:p>
          <a:p>
            <a:pPr>
              <a:buNone/>
            </a:pPr>
            <a:endParaRPr lang="en-GB" dirty="0" smtClean="0"/>
          </a:p>
          <a:p>
            <a:pPr>
              <a:buNone/>
            </a:pPr>
            <a:endParaRPr lang="en-GB" dirty="0" smtClean="0"/>
          </a:p>
          <a:p>
            <a:pPr>
              <a:buNone/>
            </a:pPr>
            <a:endParaRPr lang="en-US" sz="2400" dirty="0" smtClean="0"/>
          </a:p>
          <a:p>
            <a:pPr>
              <a:buNone/>
            </a:pPr>
            <a:endParaRPr lang="en-GB" sz="2400" dirty="0" smtClean="0"/>
          </a:p>
          <a:p>
            <a:pPr>
              <a:buFont typeface="Wingdings" pitchFamily="2" charset="2"/>
              <a:buChar char="§"/>
              <a:defRPr/>
            </a:pPr>
            <a:endParaRPr lang="en-GB" sz="2000" dirty="0"/>
          </a:p>
          <a:p>
            <a:pPr marL="0" indent="0">
              <a:buNone/>
              <a:defRPr/>
            </a:pPr>
            <a:endParaRPr lang="en-GB" sz="2000" dirty="0"/>
          </a:p>
          <a:p>
            <a:pPr marL="0" indent="0">
              <a:buNone/>
              <a:defRPr/>
            </a:pPr>
            <a:endParaRPr lang="en-GB" sz="20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Custom 1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a="http://schemas.openxmlformats.org/drawingml/2006/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a="http://schemas.openxmlformats.org/drawingml/2006/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2807</TotalTime>
  <Words>1093</Words>
  <Application>Microsoft Macintosh PowerPoint</Application>
  <PresentationFormat>Custom</PresentationFormat>
  <Paragraphs>98</Paragraphs>
  <Slides>15</Slides>
  <Notes>9</Notes>
  <HiddenSlides>0</HiddenSlides>
  <MMClips>0</MMClips>
  <ScaleCrop>false</ScaleCrop>
  <HeadingPairs>
    <vt:vector size="4" baseType="variant">
      <vt:variant>
        <vt:lpstr>Design Template</vt:lpstr>
      </vt:variant>
      <vt:variant>
        <vt:i4>1</vt:i4>
      </vt:variant>
      <vt:variant>
        <vt:lpstr>Slide Titles</vt:lpstr>
      </vt:variant>
      <vt:variant>
        <vt:i4>15</vt:i4>
      </vt:variant>
    </vt:vector>
  </HeadingPairs>
  <TitlesOfParts>
    <vt:vector size="16" baseType="lpstr">
      <vt:lpstr>Office Theme</vt:lpstr>
      <vt:lpstr>Council of Europe Human Rights and Technologies in Biomedicine  Committee on Bioethics Seminar  Early Intervention on Intersex Children, Promoting the Rights of the Child </vt:lpstr>
      <vt:lpstr>Declarations (and caveats)</vt:lpstr>
      <vt:lpstr>Magritte E. Working together in placing the long term interests of the child at the heart of the DSD evaluation. J Pediatr Urol 2012; 8(6):571-5.</vt:lpstr>
      <vt:lpstr>CONTENT</vt:lpstr>
      <vt:lpstr>León NY, Reyes AP,  Harley, VR. A clinical algorithm to diagnose differences of sex development. Lancet Diabetes Endocr 2019; 7(7):560-14.</vt:lpstr>
      <vt:lpstr>León et al. 2019</vt:lpstr>
      <vt:lpstr>Slide 7</vt:lpstr>
      <vt:lpstr>Also, lack of awareness of systemic influence of the biomedical process</vt:lpstr>
      <vt:lpstr>Psychosocial research with parents</vt:lpstr>
      <vt:lpstr>Slide 10</vt:lpstr>
      <vt:lpstr>Slide 11</vt:lpstr>
      <vt:lpstr>What parents say they need right away…</vt:lpstr>
      <vt:lpstr>Slide 13</vt:lpstr>
      <vt:lpstr>Master class series on non-technical aspects of care for all care providers, on: </vt:lpstr>
      <vt:lpstr>Slide 15</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SIP SMART Training</dc:title>
  <dc:creator>Dympna</dc:creator>
  <cp:lastModifiedBy>Lih-Mei Liao</cp:lastModifiedBy>
  <cp:revision>132</cp:revision>
  <cp:lastPrinted>2022-04-06T13:44:52Z</cp:lastPrinted>
  <dcterms:created xsi:type="dcterms:W3CDTF">2022-05-29T15:51:13Z</dcterms:created>
  <dcterms:modified xsi:type="dcterms:W3CDTF">2022-05-29T15:54:47Z</dcterms:modified>
</cp:coreProperties>
</file>