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77" r:id="rId2"/>
    <p:sldId id="535" r:id="rId3"/>
    <p:sldId id="544" r:id="rId4"/>
    <p:sldId id="545" r:id="rId5"/>
    <p:sldId id="546" r:id="rId6"/>
    <p:sldId id="547" r:id="rId7"/>
    <p:sldId id="548" r:id="rId8"/>
    <p:sldId id="519"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92"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LINA MARTIN Beatriz (ENV)" initials="MMB(" lastIdx="0" clrIdx="0">
    <p:extLst>
      <p:ext uri="{19B8F6BF-5375-455C-9EA6-DF929625EA0E}">
        <p15:presenceInfo xmlns:p15="http://schemas.microsoft.com/office/powerpoint/2012/main" userId="S-1-5-21-1606980848-2025429265-839522115-126452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80808"/>
    <a:srgbClr val="024EA2"/>
    <a:srgbClr val="035DC1"/>
    <a:srgbClr val="0356B1"/>
    <a:srgbClr val="024B9C"/>
    <a:srgbClr val="00449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742" autoAdjust="0"/>
    <p:restoredTop sz="75558" autoAdjust="0"/>
  </p:normalViewPr>
  <p:slideViewPr>
    <p:cSldViewPr snapToGrid="0">
      <p:cViewPr varScale="1">
        <p:scale>
          <a:sx n="82" d="100"/>
          <a:sy n="82" d="100"/>
        </p:scale>
        <p:origin x="1992" y="96"/>
      </p:cViewPr>
      <p:guideLst>
        <p:guide orient="horz" pos="2092"/>
        <p:guide pos="3840"/>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A939EFE-0303-44F6-9A16-FD3B5E015DB1}" type="datetimeFigureOut">
              <a:rPr lang="en-GB" smtClean="0"/>
              <a:t>05/06/2024</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4F04766-77AF-4EBE-9704-229FD5F6AD6A}" type="slidenum">
              <a:rPr lang="en-GB" smtClean="0"/>
              <a:t>‹#›</a:t>
            </a:fld>
            <a:endParaRPr lang="en-GB"/>
          </a:p>
        </p:txBody>
      </p:sp>
    </p:spTree>
    <p:extLst>
      <p:ext uri="{BB962C8B-B14F-4D97-AF65-F5344CB8AC3E}">
        <p14:creationId xmlns:p14="http://schemas.microsoft.com/office/powerpoint/2010/main" val="37889881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B926D1-0013-4A80-B64E-9D824EE65210}" type="datetimeFigureOut">
              <a:rPr lang="en-GB" smtClean="0"/>
              <a:t>05/06/2024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CF2995-AB43-4B7C-B8CD-9DC7C3692A9C}" type="slidenum">
              <a:rPr lang="en-GB" smtClean="0"/>
              <a:t>‹#›</a:t>
            </a:fld>
            <a:endParaRPr lang="en-GB"/>
          </a:p>
        </p:txBody>
      </p:sp>
    </p:spTree>
    <p:extLst>
      <p:ext uri="{BB962C8B-B14F-4D97-AF65-F5344CB8AC3E}">
        <p14:creationId xmlns:p14="http://schemas.microsoft.com/office/powerpoint/2010/main" val="146078466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59CF2995-AB43-4B7C-B8CD-9DC7C3692A9C}" type="slidenum">
              <a:rPr lang="en-GB" smtClean="0"/>
              <a:t>1</a:t>
            </a:fld>
            <a:endParaRPr lang="en-GB"/>
          </a:p>
        </p:txBody>
      </p:sp>
    </p:spTree>
    <p:extLst>
      <p:ext uri="{BB962C8B-B14F-4D97-AF65-F5344CB8AC3E}">
        <p14:creationId xmlns:p14="http://schemas.microsoft.com/office/powerpoint/2010/main" val="17015593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9CF2995-AB43-4B7C-B8CD-9DC7C3692A9C}" type="slidenum">
              <a:rPr lang="en-GB" smtClean="0"/>
              <a:t>2</a:t>
            </a:fld>
            <a:endParaRPr lang="en-GB"/>
          </a:p>
        </p:txBody>
      </p:sp>
      <p:sp>
        <p:nvSpPr>
          <p:cNvPr id="5" name="Notes Placeholder 4"/>
          <p:cNvSpPr>
            <a:spLocks noGrp="1"/>
          </p:cNvSpPr>
          <p:nvPr>
            <p:ph type="body" sz="quarter" idx="11"/>
          </p:nvPr>
        </p:nvSpPr>
        <p:spPr/>
        <p:txBody>
          <a:bodyPr/>
          <a:lstStyle/>
          <a:p>
            <a:endParaRPr lang="hu-HU" dirty="0"/>
          </a:p>
          <a:p>
            <a:endParaRPr lang="en-GB" dirty="0"/>
          </a:p>
        </p:txBody>
      </p:sp>
      <p:sp>
        <p:nvSpPr>
          <p:cNvPr id="6" name="Notes Placeholder 5"/>
          <p:cNvSpPr>
            <a:spLocks noGrp="1"/>
          </p:cNvSpPr>
          <p:nvPr>
            <p:ph type="body" idx="1"/>
          </p:nvPr>
        </p:nvSpPr>
        <p:spPr/>
        <p:txBody>
          <a:bodyPr/>
          <a:lstStyle/>
          <a:p>
            <a:pPr marL="171450" lvl="0" indent="-171450">
              <a:buFont typeface="Arial" panose="020B0604020202020204" pitchFamily="34" charset="0"/>
              <a:buChar char="•"/>
            </a:pPr>
            <a:r>
              <a:rPr lang="en-GB" sz="1200" kern="1200">
                <a:solidFill>
                  <a:schemeClr val="tx1"/>
                </a:solidFill>
                <a:effectLst/>
                <a:latin typeface="+mn-lt"/>
                <a:ea typeface="+mn-ea"/>
                <a:cs typeface="+mn-cs"/>
              </a:rPr>
              <a:t>Commission</a:t>
            </a:r>
            <a:r>
              <a:rPr lang="en-GB" sz="1200" kern="1200" baseline="0">
                <a:solidFill>
                  <a:schemeClr val="tx1"/>
                </a:solidFill>
                <a:effectLst/>
                <a:latin typeface="+mn-lt"/>
                <a:ea typeface="+mn-ea"/>
                <a:cs typeface="+mn-cs"/>
              </a:rPr>
              <a:t> have proposed a </a:t>
            </a:r>
            <a:r>
              <a:rPr lang="en-GB" sz="1200" b="1" kern="1200">
                <a:solidFill>
                  <a:schemeClr val="tx1"/>
                </a:solidFill>
                <a:effectLst/>
                <a:latin typeface="+mn-lt"/>
                <a:ea typeface="+mn-ea"/>
                <a:cs typeface="+mn-cs"/>
              </a:rPr>
              <a:t>regulation</a:t>
            </a:r>
            <a:r>
              <a:rPr lang="en-GB" sz="1200" kern="1200">
                <a:solidFill>
                  <a:schemeClr val="tx1"/>
                </a:solidFill>
                <a:effectLst/>
                <a:latin typeface="+mn-lt"/>
                <a:ea typeface="+mn-ea"/>
                <a:cs typeface="+mn-cs"/>
              </a:rPr>
              <a:t>, as this creates more consistency and coherence in the EU and is also a better fit with the urgency</a:t>
            </a:r>
            <a:r>
              <a:rPr lang="en-GB" sz="1200" kern="1200" baseline="0">
                <a:solidFill>
                  <a:schemeClr val="tx1"/>
                </a:solidFill>
                <a:effectLst/>
                <a:latin typeface="+mn-lt"/>
                <a:ea typeface="+mn-ea"/>
                <a:cs typeface="+mn-cs"/>
              </a:rPr>
              <a:t> of the matter as there is no need for transposition in national law. But the regulation will be written in such a way that it will leave a lot of flexibility to the Member States on how to achieve the targets and obligations. </a:t>
            </a:r>
            <a:endParaRPr lang="en-GB" sz="1200" kern="1200">
              <a:solidFill>
                <a:schemeClr val="tx1"/>
              </a:solidFill>
              <a:effectLst/>
              <a:latin typeface="+mn-lt"/>
              <a:ea typeface="+mn-ea"/>
              <a:cs typeface="+mn-cs"/>
            </a:endParaRPr>
          </a:p>
          <a:p>
            <a:pPr marL="171450" lvl="0" indent="-171450">
              <a:buFont typeface="Arial" panose="020B0604020202020204" pitchFamily="34" charset="0"/>
              <a:buChar char="•"/>
            </a:pPr>
            <a:r>
              <a:rPr lang="en-GB" sz="1200" kern="1200">
                <a:solidFill>
                  <a:schemeClr val="tx1"/>
                </a:solidFill>
                <a:effectLst/>
                <a:latin typeface="+mn-lt"/>
                <a:ea typeface="+mn-ea"/>
                <a:cs typeface="+mn-cs"/>
              </a:rPr>
              <a:t>We are aiming at an </a:t>
            </a:r>
            <a:r>
              <a:rPr lang="en-GB" sz="1200" b="1" kern="1200">
                <a:solidFill>
                  <a:schemeClr val="tx1"/>
                </a:solidFill>
                <a:effectLst/>
                <a:latin typeface="+mn-lt"/>
                <a:ea typeface="+mn-ea"/>
                <a:cs typeface="+mn-cs"/>
              </a:rPr>
              <a:t>overarching restoration objective</a:t>
            </a:r>
            <a:r>
              <a:rPr lang="en-GB" sz="1200" kern="1200">
                <a:solidFill>
                  <a:schemeClr val="tx1"/>
                </a:solidFill>
                <a:effectLst/>
                <a:latin typeface="+mn-lt"/>
                <a:ea typeface="+mn-ea"/>
                <a:cs typeface="+mn-cs"/>
              </a:rPr>
              <a:t> coupled with a set of </a:t>
            </a:r>
            <a:r>
              <a:rPr lang="en-GB" sz="1200" b="1" kern="1200">
                <a:solidFill>
                  <a:schemeClr val="tx1"/>
                </a:solidFill>
                <a:effectLst/>
                <a:latin typeface="+mn-lt"/>
                <a:ea typeface="+mn-ea"/>
                <a:cs typeface="+mn-cs"/>
              </a:rPr>
              <a:t>binding targets for specific ecosystems</a:t>
            </a:r>
            <a:r>
              <a:rPr lang="en-GB" sz="1200" kern="1200">
                <a:solidFill>
                  <a:schemeClr val="tx1"/>
                </a:solidFill>
                <a:effectLst/>
                <a:latin typeface="+mn-lt"/>
                <a:ea typeface="+mn-ea"/>
                <a:cs typeface="+mn-cs"/>
              </a:rPr>
              <a:t>, to ensure a broad coverage of ecosystems to be restored, resilient and adequately protected.  </a:t>
            </a:r>
            <a:endParaRPr lang="fr-FR" sz="1100" kern="1200">
              <a:solidFill>
                <a:schemeClr val="tx1"/>
              </a:solidFill>
              <a:effectLst/>
              <a:latin typeface="+mn-lt"/>
              <a:ea typeface="+mn-ea"/>
              <a:cs typeface="+mn-cs"/>
            </a:endParaRPr>
          </a:p>
        </p:txBody>
      </p:sp>
    </p:spTree>
    <p:extLst>
      <p:ext uri="{BB962C8B-B14F-4D97-AF65-F5344CB8AC3E}">
        <p14:creationId xmlns:p14="http://schemas.microsoft.com/office/powerpoint/2010/main" val="33116173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9CF2995-AB43-4B7C-B8CD-9DC7C3692A9C}" type="slidenum">
              <a:rPr lang="en-GB" smtClean="0"/>
              <a:t>8</a:t>
            </a:fld>
            <a:endParaRPr lang="en-GB"/>
          </a:p>
        </p:txBody>
      </p:sp>
      <p:sp>
        <p:nvSpPr>
          <p:cNvPr id="5" name="Notes Placeholder 4"/>
          <p:cNvSpPr>
            <a:spLocks noGrp="1"/>
          </p:cNvSpPr>
          <p:nvPr>
            <p:ph type="body" sz="quarter" idx="11"/>
          </p:nvPr>
        </p:nvSpPr>
        <p:spPr/>
        <p:txBody>
          <a:bodyPr/>
          <a:lstStyle/>
          <a:p>
            <a:endParaRPr lang="en-GB"/>
          </a:p>
        </p:txBody>
      </p:sp>
      <p:sp>
        <p:nvSpPr>
          <p:cNvPr id="6" name="Notes Placeholder 5"/>
          <p:cNvSpPr>
            <a:spLocks noGrp="1"/>
          </p:cNvSpPr>
          <p:nvPr>
            <p:ph type="body" idx="1"/>
          </p:nvPr>
        </p:nvSpPr>
        <p:spPr/>
        <p:txBody>
          <a:bodyPr/>
          <a:lstStyle/>
          <a:p>
            <a:pPr marL="171450" lvl="0" indent="-171450">
              <a:buFont typeface="Arial" panose="020B0604020202020204" pitchFamily="34" charset="0"/>
              <a:buChar char="•"/>
            </a:pPr>
            <a:r>
              <a:rPr lang="en-GB" sz="1200" kern="1200">
                <a:solidFill>
                  <a:schemeClr val="tx1"/>
                </a:solidFill>
                <a:effectLst/>
                <a:latin typeface="+mn-lt"/>
                <a:ea typeface="+mn-ea"/>
                <a:cs typeface="+mn-cs"/>
              </a:rPr>
              <a:t>Commission</a:t>
            </a:r>
            <a:r>
              <a:rPr lang="en-GB" sz="1200" kern="1200" baseline="0">
                <a:solidFill>
                  <a:schemeClr val="tx1"/>
                </a:solidFill>
                <a:effectLst/>
                <a:latin typeface="+mn-lt"/>
                <a:ea typeface="+mn-ea"/>
                <a:cs typeface="+mn-cs"/>
              </a:rPr>
              <a:t> have proposed a </a:t>
            </a:r>
            <a:r>
              <a:rPr lang="en-GB" sz="1200" b="1" kern="1200">
                <a:solidFill>
                  <a:schemeClr val="tx1"/>
                </a:solidFill>
                <a:effectLst/>
                <a:latin typeface="+mn-lt"/>
                <a:ea typeface="+mn-ea"/>
                <a:cs typeface="+mn-cs"/>
              </a:rPr>
              <a:t>regulation</a:t>
            </a:r>
            <a:r>
              <a:rPr lang="en-GB" sz="1200" kern="1200">
                <a:solidFill>
                  <a:schemeClr val="tx1"/>
                </a:solidFill>
                <a:effectLst/>
                <a:latin typeface="+mn-lt"/>
                <a:ea typeface="+mn-ea"/>
                <a:cs typeface="+mn-cs"/>
              </a:rPr>
              <a:t>, as this creates more consistency and coherence in the EU and is also a better fit with the urgency</a:t>
            </a:r>
            <a:r>
              <a:rPr lang="en-GB" sz="1200" kern="1200" baseline="0">
                <a:solidFill>
                  <a:schemeClr val="tx1"/>
                </a:solidFill>
                <a:effectLst/>
                <a:latin typeface="+mn-lt"/>
                <a:ea typeface="+mn-ea"/>
                <a:cs typeface="+mn-cs"/>
              </a:rPr>
              <a:t> of the matter as there is no need for transposition in national law. But the regulation will be written in such a way that it will leave a lot of flexibility to the Member States on how to achieve the targets and obligations. </a:t>
            </a:r>
            <a:endParaRPr lang="en-GB" sz="1200" kern="1200">
              <a:solidFill>
                <a:schemeClr val="tx1"/>
              </a:solidFill>
              <a:effectLst/>
              <a:latin typeface="+mn-lt"/>
              <a:ea typeface="+mn-ea"/>
              <a:cs typeface="+mn-cs"/>
            </a:endParaRPr>
          </a:p>
          <a:p>
            <a:pPr marL="171450" lvl="0" indent="-171450">
              <a:buFont typeface="Arial" panose="020B0604020202020204" pitchFamily="34" charset="0"/>
              <a:buChar char="•"/>
            </a:pPr>
            <a:r>
              <a:rPr lang="en-GB" sz="1200" kern="1200">
                <a:solidFill>
                  <a:schemeClr val="tx1"/>
                </a:solidFill>
                <a:effectLst/>
                <a:latin typeface="+mn-lt"/>
                <a:ea typeface="+mn-ea"/>
                <a:cs typeface="+mn-cs"/>
              </a:rPr>
              <a:t>We are aiming at an </a:t>
            </a:r>
            <a:r>
              <a:rPr lang="en-GB" sz="1200" b="1" kern="1200">
                <a:solidFill>
                  <a:schemeClr val="tx1"/>
                </a:solidFill>
                <a:effectLst/>
                <a:latin typeface="+mn-lt"/>
                <a:ea typeface="+mn-ea"/>
                <a:cs typeface="+mn-cs"/>
              </a:rPr>
              <a:t>overarching restoration objective</a:t>
            </a:r>
            <a:r>
              <a:rPr lang="en-GB" sz="1200" kern="1200">
                <a:solidFill>
                  <a:schemeClr val="tx1"/>
                </a:solidFill>
                <a:effectLst/>
                <a:latin typeface="+mn-lt"/>
                <a:ea typeface="+mn-ea"/>
                <a:cs typeface="+mn-cs"/>
              </a:rPr>
              <a:t> coupled with a set of </a:t>
            </a:r>
            <a:r>
              <a:rPr lang="en-GB" sz="1200" b="1" kern="1200">
                <a:solidFill>
                  <a:schemeClr val="tx1"/>
                </a:solidFill>
                <a:effectLst/>
                <a:latin typeface="+mn-lt"/>
                <a:ea typeface="+mn-ea"/>
                <a:cs typeface="+mn-cs"/>
              </a:rPr>
              <a:t>binding targets for specific ecosystems</a:t>
            </a:r>
            <a:r>
              <a:rPr lang="en-GB" sz="1200" kern="1200">
                <a:solidFill>
                  <a:schemeClr val="tx1"/>
                </a:solidFill>
                <a:effectLst/>
                <a:latin typeface="+mn-lt"/>
                <a:ea typeface="+mn-ea"/>
                <a:cs typeface="+mn-cs"/>
              </a:rPr>
              <a:t>, to ensure a broad coverage of ecosystems to be restored, resilient and adequately protected.  </a:t>
            </a:r>
            <a:endParaRPr lang="fr-FR" sz="1100" kern="1200">
              <a:solidFill>
                <a:schemeClr val="tx1"/>
              </a:solidFill>
              <a:effectLst/>
              <a:latin typeface="+mn-lt"/>
              <a:ea typeface="+mn-ea"/>
              <a:cs typeface="+mn-cs"/>
            </a:endParaRPr>
          </a:p>
        </p:txBody>
      </p:sp>
    </p:spTree>
    <p:extLst>
      <p:ext uri="{BB962C8B-B14F-4D97-AF65-F5344CB8AC3E}">
        <p14:creationId xmlns:p14="http://schemas.microsoft.com/office/powerpoint/2010/main" val="135863118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2" name="Rectangle 1"/>
          <p:cNvSpPr/>
          <p:nvPr userDrawn="1"/>
        </p:nvSpPr>
        <p:spPr>
          <a:xfrm>
            <a:off x="0" y="0"/>
            <a:ext cx="12192000" cy="10781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5" name="Rectangle 4"/>
          <p:cNvSpPr/>
          <p:nvPr userDrawn="1"/>
        </p:nvSpPr>
        <p:spPr>
          <a:xfrm>
            <a:off x="0" y="1078173"/>
            <a:ext cx="12192000" cy="5779827"/>
          </a:xfrm>
          <a:prstGeom prst="rect">
            <a:avLst/>
          </a:prstGeom>
          <a:solidFill>
            <a:srgbClr val="0356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solidFill>
                <a:schemeClr val="accent4"/>
              </a:solidFill>
            </a:endParaRPr>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88933" y="258042"/>
            <a:ext cx="1659793" cy="1152460"/>
          </a:xfrm>
          <a:prstGeom prst="rect">
            <a:avLst/>
          </a:prstGeom>
        </p:spPr>
      </p:pic>
      <p:sp>
        <p:nvSpPr>
          <p:cNvPr id="6" name="Title 1"/>
          <p:cNvSpPr>
            <a:spLocks noGrp="1"/>
          </p:cNvSpPr>
          <p:nvPr>
            <p:ph type="ctrTitle"/>
          </p:nvPr>
        </p:nvSpPr>
        <p:spPr>
          <a:xfrm>
            <a:off x="1071350" y="1992572"/>
            <a:ext cx="10065224" cy="2149523"/>
          </a:xfrm>
        </p:spPr>
        <p:txBody>
          <a:bodyPr wrap="none" anchor="t">
            <a:noAutofit/>
          </a:bodyPr>
          <a:lstStyle>
            <a:lvl1pPr algn="l">
              <a:defRPr sz="6000" b="0">
                <a:solidFill>
                  <a:schemeClr val="bg1"/>
                </a:solidFill>
              </a:defRPr>
            </a:lvl1pPr>
          </a:lstStyle>
          <a:p>
            <a:r>
              <a:rPr lang="en-US"/>
              <a:t>Click to edit Master title style</a:t>
            </a:r>
            <a:endParaRPr lang="en-GB" dirty="0"/>
          </a:p>
        </p:txBody>
      </p:sp>
      <p:cxnSp>
        <p:nvCxnSpPr>
          <p:cNvPr id="7" name="Straight Connector 6"/>
          <p:cNvCxnSpPr/>
          <p:nvPr userDrawn="1"/>
        </p:nvCxnSpPr>
        <p:spPr>
          <a:xfrm>
            <a:off x="838200" y="1978925"/>
            <a:ext cx="0" cy="487907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5741158" y="6619164"/>
            <a:ext cx="707409" cy="240594"/>
          </a:xfrm>
          <a:prstGeom prst="rect">
            <a:avLst/>
          </a:prstGeom>
          <a:solidFill>
            <a:srgbClr val="004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17" name="Subtitle 2"/>
          <p:cNvSpPr>
            <a:spLocks noGrp="1"/>
          </p:cNvSpPr>
          <p:nvPr>
            <p:ph type="subTitle" idx="1"/>
          </p:nvPr>
        </p:nvSpPr>
        <p:spPr>
          <a:xfrm>
            <a:off x="1071351" y="4418049"/>
            <a:ext cx="10065224" cy="897754"/>
          </a:xfrm>
        </p:spPr>
        <p:txBody>
          <a:bodyPr>
            <a:noAutofit/>
          </a:bodyPr>
          <a:lstStyle>
            <a:lvl1pPr marL="0" indent="0" algn="l">
              <a:buNone/>
              <a:defRPr sz="2800" i="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19" name="Text Placeholder 18"/>
          <p:cNvSpPr>
            <a:spLocks noGrp="1"/>
          </p:cNvSpPr>
          <p:nvPr>
            <p:ph type="body" sz="quarter" idx="13"/>
          </p:nvPr>
        </p:nvSpPr>
        <p:spPr>
          <a:xfrm>
            <a:off x="6096000" y="5557903"/>
            <a:ext cx="5040313" cy="528998"/>
          </a:xfrm>
        </p:spPr>
        <p:txBody>
          <a:bodyPr>
            <a:noAutofit/>
          </a:bodyPr>
          <a:lstStyle>
            <a:lvl1pPr marL="0" indent="0" algn="r">
              <a:buFontTx/>
              <a:buNone/>
              <a:defRPr sz="2200" i="1">
                <a:solidFill>
                  <a:schemeClr val="bg1"/>
                </a:solidFill>
              </a:defRPr>
            </a:lvl1pPr>
          </a:lstStyle>
          <a:p>
            <a:pPr lvl="0"/>
            <a:r>
              <a:rPr lang="en-US"/>
              <a:t>Edit Master text styles</a:t>
            </a:r>
          </a:p>
        </p:txBody>
      </p:sp>
    </p:spTree>
    <p:extLst>
      <p:ext uri="{BB962C8B-B14F-4D97-AF65-F5344CB8AC3E}">
        <p14:creationId xmlns:p14="http://schemas.microsoft.com/office/powerpoint/2010/main" val="39921833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198" y="1825625"/>
            <a:ext cx="5328000" cy="3906435"/>
          </a:xfrm>
        </p:spPr>
        <p:txBody>
          <a:bodyPr>
            <a:noAutofit/>
          </a:bodyPr>
          <a:lstStyle>
            <a:lvl3pPr>
              <a:spcBef>
                <a:spcPts val="0"/>
              </a:spcBef>
              <a:defRPr/>
            </a:lvl3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402250" y="1825625"/>
            <a:ext cx="5328000" cy="3906435"/>
          </a:xfrm>
        </p:spPr>
        <p:txBody>
          <a:bodyPr>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Slide Number Placeholder 6"/>
          <p:cNvSpPr>
            <a:spLocks noGrp="1"/>
          </p:cNvSpPr>
          <p:nvPr>
            <p:ph type="sldNum" sz="quarter" idx="12"/>
          </p:nvPr>
        </p:nvSpPr>
        <p:spPr/>
        <p:txBody>
          <a:bodyPr/>
          <a:lstStyle/>
          <a:p>
            <a:fld id="{F46C79FD-C571-418B-AB0F-5EE936C85276}" type="slidenum">
              <a:rPr lang="en-GB" smtClean="0"/>
              <a:t>‹#›</a:t>
            </a:fld>
            <a:endParaRPr lang="en-GB"/>
          </a:p>
        </p:txBody>
      </p:sp>
      <p:cxnSp>
        <p:nvCxnSpPr>
          <p:cNvPr id="10" name="Straight Connector 9"/>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Tree>
    <p:extLst>
      <p:ext uri="{BB962C8B-B14F-4D97-AF65-F5344CB8AC3E}">
        <p14:creationId xmlns:p14="http://schemas.microsoft.com/office/powerpoint/2010/main" val="1246774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198" y="1825626"/>
            <a:ext cx="3358489" cy="3763134"/>
          </a:xfrm>
        </p:spPr>
        <p:txBody>
          <a:bodyPr>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Slide Number Placeholder 6"/>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9" name="Content Placeholder 2"/>
          <p:cNvSpPr>
            <a:spLocks noGrp="1"/>
          </p:cNvSpPr>
          <p:nvPr>
            <p:ph sz="half" idx="13"/>
          </p:nvPr>
        </p:nvSpPr>
        <p:spPr>
          <a:xfrm>
            <a:off x="4604979" y="1825625"/>
            <a:ext cx="3358489" cy="3763134"/>
          </a:xfrm>
        </p:spPr>
        <p:txBody>
          <a:bodyPr>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0" name="Content Placeholder 2"/>
          <p:cNvSpPr>
            <a:spLocks noGrp="1"/>
          </p:cNvSpPr>
          <p:nvPr>
            <p:ph sz="half" idx="14"/>
          </p:nvPr>
        </p:nvSpPr>
        <p:spPr>
          <a:xfrm>
            <a:off x="8371761" y="1825625"/>
            <a:ext cx="3358489" cy="3763134"/>
          </a:xfrm>
        </p:spPr>
        <p:txBody>
          <a:bodyPr>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cxnSp>
        <p:nvCxnSpPr>
          <p:cNvPr id="12" name="Straight Connector 11"/>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3"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Tree>
    <p:extLst>
      <p:ext uri="{BB962C8B-B14F-4D97-AF65-F5344CB8AC3E}">
        <p14:creationId xmlns:p14="http://schemas.microsoft.com/office/powerpoint/2010/main" val="22071010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8" y="1681163"/>
            <a:ext cx="5157787" cy="823912"/>
          </a:xfrm>
        </p:spPr>
        <p:txBody>
          <a:bodyPr wrap="square" anchor="b">
            <a:noAutofit/>
          </a:bodyPr>
          <a:lstStyle>
            <a:lvl1pPr marL="0" indent="0">
              <a:buNone/>
              <a:defRPr sz="28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097331"/>
          </a:xfrm>
        </p:spPr>
        <p:txBody>
          <a:bodyPr wrap="square">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72200" y="1681163"/>
            <a:ext cx="5183188" cy="823912"/>
          </a:xfrm>
          <a:noFill/>
        </p:spPr>
        <p:txBody>
          <a:bodyPr wrap="square" anchor="b">
            <a:noAutofit/>
          </a:bodyPr>
          <a:lstStyle>
            <a:lvl1pPr marL="0" indent="0">
              <a:buNone/>
              <a:defRPr sz="28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097331"/>
          </a:xfrm>
        </p:spPr>
        <p:txBody>
          <a:bodyPr wrap="square">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Slide Number Placeholder 8"/>
          <p:cNvSpPr>
            <a:spLocks noGrp="1"/>
          </p:cNvSpPr>
          <p:nvPr>
            <p:ph type="sldNum" sz="quarter" idx="12"/>
          </p:nvPr>
        </p:nvSpPr>
        <p:spPr/>
        <p:txBody>
          <a:bodyPr>
            <a:noAutofit/>
          </a:bodyPr>
          <a:lstStyle/>
          <a:p>
            <a:fld id="{F46C79FD-C571-418B-AB0F-5EE936C85276}" type="slidenum">
              <a:rPr lang="en-GB" smtClean="0"/>
              <a:t>‹#›</a:t>
            </a:fld>
            <a:endParaRPr lang="en-GB"/>
          </a:p>
        </p:txBody>
      </p:sp>
      <p:cxnSp>
        <p:nvCxnSpPr>
          <p:cNvPr id="12" name="Straight Connector 11"/>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3"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Tree>
    <p:extLst>
      <p:ext uri="{BB962C8B-B14F-4D97-AF65-F5344CB8AC3E}">
        <p14:creationId xmlns:p14="http://schemas.microsoft.com/office/powerpoint/2010/main" val="27426941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46C79FD-C571-418B-AB0F-5EE936C85276}" type="slidenum">
              <a:rPr lang="en-GB" smtClean="0"/>
              <a:t>‹#›</a:t>
            </a:fld>
            <a:endParaRPr lang="en-GB"/>
          </a:p>
        </p:txBody>
      </p:sp>
      <p:cxnSp>
        <p:nvCxnSpPr>
          <p:cNvPr id="8" name="Straight Connector 7"/>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Tree>
    <p:extLst>
      <p:ext uri="{BB962C8B-B14F-4D97-AF65-F5344CB8AC3E}">
        <p14:creationId xmlns:p14="http://schemas.microsoft.com/office/powerpoint/2010/main" val="14843015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sp>
        <p:nvSpPr>
          <p:cNvPr id="5" name="Picture Placeholder 4"/>
          <p:cNvSpPr>
            <a:spLocks noGrp="1"/>
          </p:cNvSpPr>
          <p:nvPr>
            <p:ph type="pic" sz="quarter" idx="13"/>
          </p:nvPr>
        </p:nvSpPr>
        <p:spPr>
          <a:xfrm>
            <a:off x="-59635" y="-59635"/>
            <a:ext cx="6155635" cy="6983896"/>
          </a:xfrm>
          <a:solidFill>
            <a:schemeClr val="bg2"/>
          </a:solidFill>
          <a:ln w="28575">
            <a:solidFill>
              <a:schemeClr val="accent5"/>
            </a:solidFill>
          </a:ln>
        </p:spPr>
        <p:txBody>
          <a:bodyPr/>
          <a:lstStyle/>
          <a:p>
            <a:r>
              <a:rPr lang="en-US"/>
              <a:t>Click icon to add picture</a:t>
            </a:r>
            <a:endParaRPr lang="en-GB" dirty="0"/>
          </a:p>
        </p:txBody>
      </p:sp>
      <p:sp>
        <p:nvSpPr>
          <p:cNvPr id="10" name="Rectangle 9"/>
          <p:cNvSpPr/>
          <p:nvPr userDrawn="1"/>
        </p:nvSpPr>
        <p:spPr>
          <a:xfrm>
            <a:off x="3214048" y="1992573"/>
            <a:ext cx="8550322" cy="36166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19447" y="743802"/>
            <a:ext cx="544923" cy="544923"/>
          </a:xfrm>
          <a:prstGeom prst="rect">
            <a:avLst/>
          </a:prstGeom>
        </p:spPr>
      </p:pic>
      <p:sp>
        <p:nvSpPr>
          <p:cNvPr id="3" name="Content Placeholder 2"/>
          <p:cNvSpPr>
            <a:spLocks noGrp="1"/>
          </p:cNvSpPr>
          <p:nvPr>
            <p:ph idx="1"/>
          </p:nvPr>
        </p:nvSpPr>
        <p:spPr>
          <a:xfrm>
            <a:off x="3538331" y="1992572"/>
            <a:ext cx="8226040" cy="3616657"/>
          </a:xfrm>
          <a:solidFill>
            <a:schemeClr val="bg1"/>
          </a:solidFill>
        </p:spPr>
        <p:txBody>
          <a:bodyPr lIns="360000" tIns="360000" rIns="360000" bIns="360000" anchor="ctr" anchorCtr="0">
            <a:noAutofit/>
          </a:bodyPr>
          <a:lstStyle>
            <a:lvl1pPr marL="0" indent="0">
              <a:buFontTx/>
              <a:buNone/>
              <a:defRPr i="1">
                <a:solidFill>
                  <a:schemeClr val="tx2"/>
                </a:solidFill>
              </a:defRPr>
            </a:lvl1pPr>
          </a:lstStyle>
          <a:p>
            <a:pPr lvl="0"/>
            <a:r>
              <a:rPr lang="en-US"/>
              <a:t>Edit Master text styles</a:t>
            </a:r>
          </a:p>
        </p:txBody>
      </p:sp>
    </p:spTree>
    <p:extLst>
      <p:ext uri="{BB962C8B-B14F-4D97-AF65-F5344CB8AC3E}">
        <p14:creationId xmlns:p14="http://schemas.microsoft.com/office/powerpoint/2010/main" val="178406293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icture and Content (half page)">
    <p:spTree>
      <p:nvGrpSpPr>
        <p:cNvPr id="1" name=""/>
        <p:cNvGrpSpPr/>
        <p:nvPr/>
      </p:nvGrpSpPr>
      <p:grpSpPr>
        <a:xfrm>
          <a:off x="0" y="0"/>
          <a:ext cx="0" cy="0"/>
          <a:chOff x="0" y="0"/>
          <a:chExt cx="0" cy="0"/>
        </a:xfrm>
      </p:grpSpPr>
      <p:sp>
        <p:nvSpPr>
          <p:cNvPr id="3" name="Content Placeholder 2"/>
          <p:cNvSpPr>
            <a:spLocks noGrp="1"/>
          </p:cNvSpPr>
          <p:nvPr>
            <p:ph idx="1"/>
          </p:nvPr>
        </p:nvSpPr>
        <p:spPr>
          <a:xfrm>
            <a:off x="6817056" y="1825625"/>
            <a:ext cx="4926841" cy="3769957"/>
          </a:xfrm>
        </p:spPr>
        <p:txBody>
          <a:bodyPr>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p:cNvSpPr>
            <a:spLocks noGrp="1"/>
          </p:cNvSpPr>
          <p:nvPr>
            <p:ph type="sldNum" sz="quarter" idx="12"/>
          </p:nvPr>
        </p:nvSpPr>
        <p:spPr/>
        <p:txBody>
          <a:bodyPr/>
          <a:lstStyle/>
          <a:p>
            <a:fld id="{F46C79FD-C571-418B-AB0F-5EE936C85276}" type="slidenum">
              <a:rPr lang="en-GB" smtClean="0"/>
              <a:t>‹#›</a:t>
            </a:fld>
            <a:endParaRPr lang="en-GB"/>
          </a:p>
        </p:txBody>
      </p:sp>
      <p:sp>
        <p:nvSpPr>
          <p:cNvPr id="10" name="Title Placeholder 1"/>
          <p:cNvSpPr>
            <a:spLocks noGrp="1"/>
          </p:cNvSpPr>
          <p:nvPr>
            <p:ph type="title"/>
          </p:nvPr>
        </p:nvSpPr>
        <p:spPr>
          <a:xfrm>
            <a:off x="6817056" y="482860"/>
            <a:ext cx="4669266"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
        <p:nvSpPr>
          <p:cNvPr id="7" name="Picture Placeholder 4"/>
          <p:cNvSpPr>
            <a:spLocks noGrp="1"/>
          </p:cNvSpPr>
          <p:nvPr>
            <p:ph type="pic" sz="quarter" idx="13"/>
          </p:nvPr>
        </p:nvSpPr>
        <p:spPr>
          <a:xfrm>
            <a:off x="-46383" y="-46383"/>
            <a:ext cx="6142383" cy="6964017"/>
          </a:xfrm>
          <a:solidFill>
            <a:schemeClr val="bg2"/>
          </a:solidFill>
          <a:ln w="28575">
            <a:solidFill>
              <a:schemeClr val="accent5"/>
            </a:solidFill>
          </a:ln>
        </p:spPr>
        <p:txBody>
          <a:bodyPr/>
          <a:lstStyle/>
          <a:p>
            <a:r>
              <a:rPr lang="en-US"/>
              <a:t>Click icon to add picture</a:t>
            </a:r>
            <a:endParaRPr lang="en-GB" dirty="0"/>
          </a:p>
        </p:txBody>
      </p:sp>
    </p:spTree>
    <p:extLst>
      <p:ext uri="{BB962C8B-B14F-4D97-AF65-F5344CB8AC3E}">
        <p14:creationId xmlns:p14="http://schemas.microsoft.com/office/powerpoint/2010/main" val="369203447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 images">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46C79FD-C571-418B-AB0F-5EE936C85276}" type="slidenum">
              <a:rPr lang="en-GB" smtClean="0"/>
              <a:t>‹#›</a:t>
            </a:fld>
            <a:endParaRPr lang="en-GB"/>
          </a:p>
        </p:txBody>
      </p:sp>
      <p:cxnSp>
        <p:nvCxnSpPr>
          <p:cNvPr id="8" name="Straight Connector 7"/>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
        <p:nvSpPr>
          <p:cNvPr id="3" name="Picture Placeholder 2"/>
          <p:cNvSpPr>
            <a:spLocks noGrp="1"/>
          </p:cNvSpPr>
          <p:nvPr>
            <p:ph type="pic" sz="quarter" idx="13"/>
          </p:nvPr>
        </p:nvSpPr>
        <p:spPr>
          <a:xfrm>
            <a:off x="970722" y="2284667"/>
            <a:ext cx="3141663" cy="2090737"/>
          </a:xfrm>
          <a:solidFill>
            <a:schemeClr val="bg2"/>
          </a:solidFill>
        </p:spPr>
        <p:txBody>
          <a:bodyPr/>
          <a:lstStyle/>
          <a:p>
            <a:r>
              <a:rPr lang="en-US"/>
              <a:t>Click icon to add picture</a:t>
            </a:r>
            <a:endParaRPr lang="en-GB"/>
          </a:p>
        </p:txBody>
      </p:sp>
      <p:sp>
        <p:nvSpPr>
          <p:cNvPr id="11" name="Picture Placeholder 2"/>
          <p:cNvSpPr>
            <a:spLocks noGrp="1"/>
          </p:cNvSpPr>
          <p:nvPr>
            <p:ph type="pic" sz="quarter" idx="14"/>
          </p:nvPr>
        </p:nvSpPr>
        <p:spPr>
          <a:xfrm>
            <a:off x="7901451" y="2284668"/>
            <a:ext cx="3141663" cy="2090737"/>
          </a:xfrm>
          <a:solidFill>
            <a:schemeClr val="bg2"/>
          </a:solidFill>
        </p:spPr>
        <p:txBody>
          <a:bodyPr/>
          <a:lstStyle/>
          <a:p>
            <a:r>
              <a:rPr lang="en-US"/>
              <a:t>Click icon to add picture</a:t>
            </a:r>
            <a:endParaRPr lang="en-GB"/>
          </a:p>
        </p:txBody>
      </p:sp>
      <p:sp>
        <p:nvSpPr>
          <p:cNvPr id="12" name="Picture Placeholder 2"/>
          <p:cNvSpPr>
            <a:spLocks noGrp="1"/>
          </p:cNvSpPr>
          <p:nvPr>
            <p:ph type="pic" sz="quarter" idx="15"/>
          </p:nvPr>
        </p:nvSpPr>
        <p:spPr>
          <a:xfrm>
            <a:off x="4436086" y="2284667"/>
            <a:ext cx="3141663" cy="2090737"/>
          </a:xfrm>
          <a:solidFill>
            <a:schemeClr val="bg2"/>
          </a:solidFill>
        </p:spPr>
        <p:txBody>
          <a:bodyPr/>
          <a:lstStyle/>
          <a:p>
            <a:r>
              <a:rPr lang="en-US"/>
              <a:t>Click icon to add picture</a:t>
            </a:r>
            <a:endParaRPr lang="en-GB"/>
          </a:p>
        </p:txBody>
      </p:sp>
      <p:sp>
        <p:nvSpPr>
          <p:cNvPr id="13" name="Text Placeholder 12"/>
          <p:cNvSpPr>
            <a:spLocks noGrp="1"/>
          </p:cNvSpPr>
          <p:nvPr>
            <p:ph type="body" sz="quarter" idx="16"/>
          </p:nvPr>
        </p:nvSpPr>
        <p:spPr>
          <a:xfrm>
            <a:off x="1206774" y="4038684"/>
            <a:ext cx="2669558" cy="1524235"/>
          </a:xfrm>
          <a:solidFill>
            <a:schemeClr val="bg1"/>
          </a:solidFill>
        </p:spPr>
        <p:txBody>
          <a:bodyPr tIns="90000"/>
          <a:lstStyle>
            <a:lvl1pPr marL="0" indent="0" algn="ctr">
              <a:buNone/>
              <a:defRPr sz="2000"/>
            </a:lvl1pPr>
          </a:lstStyle>
          <a:p>
            <a:pPr lvl="0"/>
            <a:r>
              <a:rPr lang="en-US"/>
              <a:t>Edit Master text styles</a:t>
            </a:r>
          </a:p>
        </p:txBody>
      </p:sp>
      <p:sp>
        <p:nvSpPr>
          <p:cNvPr id="15" name="Text Placeholder 12"/>
          <p:cNvSpPr>
            <a:spLocks noGrp="1"/>
          </p:cNvSpPr>
          <p:nvPr>
            <p:ph type="body" sz="quarter" idx="17"/>
          </p:nvPr>
        </p:nvSpPr>
        <p:spPr>
          <a:xfrm>
            <a:off x="4672139" y="4041944"/>
            <a:ext cx="2669558" cy="1524235"/>
          </a:xfrm>
          <a:solidFill>
            <a:schemeClr val="bg1"/>
          </a:solidFill>
        </p:spPr>
        <p:txBody>
          <a:bodyPr tIns="90000"/>
          <a:lstStyle>
            <a:lvl1pPr marL="0" indent="0" algn="ctr">
              <a:buNone/>
              <a:defRPr sz="2000"/>
            </a:lvl1pPr>
          </a:lstStyle>
          <a:p>
            <a:pPr lvl="0"/>
            <a:r>
              <a:rPr lang="en-US"/>
              <a:t>Edit Master text styles</a:t>
            </a:r>
          </a:p>
        </p:txBody>
      </p:sp>
      <p:sp>
        <p:nvSpPr>
          <p:cNvPr id="16" name="Text Placeholder 12"/>
          <p:cNvSpPr>
            <a:spLocks noGrp="1"/>
          </p:cNvSpPr>
          <p:nvPr>
            <p:ph type="body" sz="quarter" idx="18"/>
          </p:nvPr>
        </p:nvSpPr>
        <p:spPr>
          <a:xfrm>
            <a:off x="8137503" y="4037437"/>
            <a:ext cx="2669558" cy="1524235"/>
          </a:xfrm>
          <a:solidFill>
            <a:schemeClr val="bg1"/>
          </a:solidFill>
        </p:spPr>
        <p:txBody>
          <a:bodyPr tIns="90000"/>
          <a:lstStyle>
            <a:lvl1pPr marL="0" indent="0" algn="ctr">
              <a:buNone/>
              <a:defRPr sz="2000"/>
            </a:lvl1pPr>
          </a:lstStyle>
          <a:p>
            <a:pPr lvl="0"/>
            <a:r>
              <a:rPr lang="en-US"/>
              <a:t>Edit Master text styles</a:t>
            </a:r>
          </a:p>
        </p:txBody>
      </p:sp>
    </p:spTree>
    <p:extLst>
      <p:ext uri="{BB962C8B-B14F-4D97-AF65-F5344CB8AC3E}">
        <p14:creationId xmlns:p14="http://schemas.microsoft.com/office/powerpoint/2010/main" val="17801072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4 images">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46C79FD-C571-418B-AB0F-5EE936C85276}" type="slidenum">
              <a:rPr lang="en-GB" smtClean="0"/>
              <a:t>‹#›</a:t>
            </a:fld>
            <a:endParaRPr lang="en-GB"/>
          </a:p>
        </p:txBody>
      </p:sp>
      <p:cxnSp>
        <p:nvCxnSpPr>
          <p:cNvPr id="8" name="Straight Connector 7"/>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
        <p:nvSpPr>
          <p:cNvPr id="3" name="Picture Placeholder 2"/>
          <p:cNvSpPr>
            <a:spLocks noGrp="1"/>
          </p:cNvSpPr>
          <p:nvPr>
            <p:ph type="pic" sz="quarter" idx="13"/>
          </p:nvPr>
        </p:nvSpPr>
        <p:spPr>
          <a:xfrm>
            <a:off x="3713869" y="2159957"/>
            <a:ext cx="2461591" cy="1638158"/>
          </a:xfrm>
          <a:solidFill>
            <a:schemeClr val="bg2"/>
          </a:solidFill>
        </p:spPr>
        <p:txBody>
          <a:bodyPr/>
          <a:lstStyle/>
          <a:p>
            <a:r>
              <a:rPr lang="en-US"/>
              <a:t>Click icon to add picture</a:t>
            </a:r>
            <a:endParaRPr lang="en-GB"/>
          </a:p>
        </p:txBody>
      </p:sp>
      <p:sp>
        <p:nvSpPr>
          <p:cNvPr id="11" name="Picture Placeholder 2"/>
          <p:cNvSpPr>
            <a:spLocks noGrp="1"/>
          </p:cNvSpPr>
          <p:nvPr>
            <p:ph type="pic" sz="quarter" idx="14"/>
          </p:nvPr>
        </p:nvSpPr>
        <p:spPr>
          <a:xfrm>
            <a:off x="3713868" y="3968881"/>
            <a:ext cx="2461591" cy="1638158"/>
          </a:xfrm>
          <a:solidFill>
            <a:schemeClr val="bg2"/>
          </a:solidFill>
        </p:spPr>
        <p:txBody>
          <a:bodyPr/>
          <a:lstStyle/>
          <a:p>
            <a:r>
              <a:rPr lang="en-US"/>
              <a:t>Click icon to add picture</a:t>
            </a:r>
            <a:endParaRPr lang="en-GB"/>
          </a:p>
        </p:txBody>
      </p:sp>
      <p:sp>
        <p:nvSpPr>
          <p:cNvPr id="12" name="Picture Placeholder 2"/>
          <p:cNvSpPr>
            <a:spLocks noGrp="1"/>
          </p:cNvSpPr>
          <p:nvPr>
            <p:ph type="pic" sz="quarter" idx="15"/>
          </p:nvPr>
        </p:nvSpPr>
        <p:spPr>
          <a:xfrm>
            <a:off x="6324547" y="2159956"/>
            <a:ext cx="2461593" cy="1638159"/>
          </a:xfrm>
          <a:solidFill>
            <a:schemeClr val="bg2"/>
          </a:solidFill>
        </p:spPr>
        <p:txBody>
          <a:bodyPr/>
          <a:lstStyle/>
          <a:p>
            <a:r>
              <a:rPr lang="en-US"/>
              <a:t>Click icon to add picture</a:t>
            </a:r>
            <a:endParaRPr lang="en-GB"/>
          </a:p>
        </p:txBody>
      </p:sp>
      <p:sp>
        <p:nvSpPr>
          <p:cNvPr id="13" name="Text Placeholder 12"/>
          <p:cNvSpPr>
            <a:spLocks noGrp="1"/>
          </p:cNvSpPr>
          <p:nvPr>
            <p:ph type="body" sz="quarter" idx="16"/>
          </p:nvPr>
        </p:nvSpPr>
        <p:spPr>
          <a:xfrm>
            <a:off x="8935227" y="3968880"/>
            <a:ext cx="2520000" cy="1638158"/>
          </a:xfrm>
          <a:noFill/>
        </p:spPr>
        <p:txBody>
          <a:bodyPr tIns="90000"/>
          <a:lstStyle>
            <a:lvl1pPr marL="0" indent="0" algn="l">
              <a:buNone/>
              <a:defRPr sz="2000"/>
            </a:lvl1pPr>
          </a:lstStyle>
          <a:p>
            <a:pPr lvl="0"/>
            <a:r>
              <a:rPr lang="en-US"/>
              <a:t>Edit Master text styles</a:t>
            </a:r>
          </a:p>
        </p:txBody>
      </p:sp>
      <p:sp>
        <p:nvSpPr>
          <p:cNvPr id="16" name="Text Placeholder 12"/>
          <p:cNvSpPr>
            <a:spLocks noGrp="1"/>
          </p:cNvSpPr>
          <p:nvPr>
            <p:ph type="body" sz="quarter" idx="18"/>
          </p:nvPr>
        </p:nvSpPr>
        <p:spPr>
          <a:xfrm>
            <a:off x="1033617" y="2159957"/>
            <a:ext cx="2520000" cy="1638159"/>
          </a:xfrm>
          <a:noFill/>
        </p:spPr>
        <p:txBody>
          <a:bodyPr tIns="90000"/>
          <a:lstStyle>
            <a:lvl1pPr marL="0" indent="0" algn="r">
              <a:buNone/>
              <a:defRPr sz="2000"/>
            </a:lvl1pPr>
          </a:lstStyle>
          <a:p>
            <a:pPr lvl="0"/>
            <a:r>
              <a:rPr lang="en-US"/>
              <a:t>Edit Master text styles</a:t>
            </a:r>
          </a:p>
        </p:txBody>
      </p:sp>
      <p:sp>
        <p:nvSpPr>
          <p:cNvPr id="14" name="Picture Placeholder 2"/>
          <p:cNvSpPr>
            <a:spLocks noGrp="1"/>
          </p:cNvSpPr>
          <p:nvPr>
            <p:ph type="pic" sz="quarter" idx="19"/>
          </p:nvPr>
        </p:nvSpPr>
        <p:spPr>
          <a:xfrm>
            <a:off x="6324549" y="3968880"/>
            <a:ext cx="2461591" cy="1638158"/>
          </a:xfrm>
          <a:solidFill>
            <a:schemeClr val="bg2"/>
          </a:solidFill>
        </p:spPr>
        <p:txBody>
          <a:bodyPr/>
          <a:lstStyle/>
          <a:p>
            <a:r>
              <a:rPr lang="en-US"/>
              <a:t>Click icon to add picture</a:t>
            </a:r>
            <a:endParaRPr lang="en-GB"/>
          </a:p>
        </p:txBody>
      </p:sp>
      <p:sp>
        <p:nvSpPr>
          <p:cNvPr id="17" name="Text Placeholder 12"/>
          <p:cNvSpPr>
            <a:spLocks noGrp="1"/>
          </p:cNvSpPr>
          <p:nvPr>
            <p:ph type="body" sz="quarter" idx="20"/>
          </p:nvPr>
        </p:nvSpPr>
        <p:spPr>
          <a:xfrm>
            <a:off x="1033617" y="3968881"/>
            <a:ext cx="2520000" cy="1638158"/>
          </a:xfrm>
          <a:noFill/>
        </p:spPr>
        <p:txBody>
          <a:bodyPr tIns="90000"/>
          <a:lstStyle>
            <a:lvl1pPr marL="0" indent="0" algn="r">
              <a:buNone/>
              <a:defRPr sz="2000"/>
            </a:lvl1pPr>
          </a:lstStyle>
          <a:p>
            <a:pPr lvl="0"/>
            <a:r>
              <a:rPr lang="en-US"/>
              <a:t>Edit Master text styles</a:t>
            </a:r>
          </a:p>
        </p:txBody>
      </p:sp>
      <p:sp>
        <p:nvSpPr>
          <p:cNvPr id="18" name="Text Placeholder 12"/>
          <p:cNvSpPr>
            <a:spLocks noGrp="1"/>
          </p:cNvSpPr>
          <p:nvPr>
            <p:ph type="body" sz="quarter" idx="21"/>
          </p:nvPr>
        </p:nvSpPr>
        <p:spPr>
          <a:xfrm>
            <a:off x="8966322" y="2159956"/>
            <a:ext cx="2520000" cy="1638159"/>
          </a:xfrm>
          <a:noFill/>
        </p:spPr>
        <p:txBody>
          <a:bodyPr tIns="90000"/>
          <a:lstStyle>
            <a:lvl1pPr marL="0" indent="0" algn="l">
              <a:buNone/>
              <a:defRPr sz="2000"/>
            </a:lvl1pPr>
          </a:lstStyle>
          <a:p>
            <a:pPr lvl="0"/>
            <a:r>
              <a:rPr lang="en-US"/>
              <a:t>Edit Master text styles</a:t>
            </a:r>
          </a:p>
        </p:txBody>
      </p:sp>
    </p:spTree>
    <p:extLst>
      <p:ext uri="{BB962C8B-B14F-4D97-AF65-F5344CB8AC3E}">
        <p14:creationId xmlns:p14="http://schemas.microsoft.com/office/powerpoint/2010/main" val="36385566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Picture Placeholder 2"/>
          <p:cNvSpPr>
            <a:spLocks noGrp="1"/>
          </p:cNvSpPr>
          <p:nvPr>
            <p:ph type="pic" sz="quarter" idx="13"/>
          </p:nvPr>
        </p:nvSpPr>
        <p:spPr>
          <a:xfrm>
            <a:off x="0" y="0"/>
            <a:ext cx="12192000" cy="3429000"/>
          </a:xfrm>
          <a:solidFill>
            <a:schemeClr val="bg2"/>
          </a:solidFill>
        </p:spPr>
        <p:txBody>
          <a:bodyPr/>
          <a:lstStyle/>
          <a:p>
            <a:r>
              <a:rPr lang="en-US"/>
              <a:t>Click icon to add picture</a:t>
            </a:r>
            <a:endParaRPr lang="en-GB"/>
          </a:p>
        </p:txBody>
      </p:sp>
      <p:sp>
        <p:nvSpPr>
          <p:cNvPr id="2" name="Title 1"/>
          <p:cNvSpPr>
            <a:spLocks noGrp="1"/>
          </p:cNvSpPr>
          <p:nvPr>
            <p:ph type="title"/>
          </p:nvPr>
        </p:nvSpPr>
        <p:spPr>
          <a:xfrm>
            <a:off x="838200" y="2646643"/>
            <a:ext cx="10515600" cy="782357"/>
          </a:xfrm>
          <a:solidFill>
            <a:schemeClr val="bg1"/>
          </a:solidFill>
        </p:spPr>
        <p:txBody>
          <a:bodyPr/>
          <a:lstStyle/>
          <a:p>
            <a:r>
              <a:rPr lang="en-US"/>
              <a:t>Click to edit Master title style</a:t>
            </a:r>
            <a:endParaRPr lang="en-GB"/>
          </a:p>
        </p:txBody>
      </p:sp>
      <p:sp>
        <p:nvSpPr>
          <p:cNvPr id="3" name="Slide Number Placeholder 2"/>
          <p:cNvSpPr>
            <a:spLocks noGrp="1"/>
          </p:cNvSpPr>
          <p:nvPr>
            <p:ph type="sldNum" sz="quarter" idx="10"/>
          </p:nvPr>
        </p:nvSpPr>
        <p:spPr/>
        <p:txBody>
          <a:bodyPr/>
          <a:lstStyle/>
          <a:p>
            <a:fld id="{F46C79FD-C571-418B-AB0F-5EE936C85276}" type="slidenum">
              <a:rPr lang="en-GB" smtClean="0"/>
              <a:pPr/>
              <a:t>‹#›</a:t>
            </a:fld>
            <a:endParaRPr lang="en-GB" dirty="0"/>
          </a:p>
        </p:txBody>
      </p:sp>
      <p:sp>
        <p:nvSpPr>
          <p:cNvPr id="6" name="Text Placeholder 5"/>
          <p:cNvSpPr>
            <a:spLocks noGrp="1"/>
          </p:cNvSpPr>
          <p:nvPr>
            <p:ph type="body" sz="quarter" idx="14"/>
          </p:nvPr>
        </p:nvSpPr>
        <p:spPr>
          <a:xfrm>
            <a:off x="838200" y="3630613"/>
            <a:ext cx="10515600" cy="20351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413677460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46C79FD-C571-418B-AB0F-5EE936C85276}" type="slidenum">
              <a:rPr lang="en-GB" smtClean="0"/>
              <a:t>‹#›</a:t>
            </a:fld>
            <a:endParaRPr lang="en-GB"/>
          </a:p>
        </p:txBody>
      </p:sp>
    </p:spTree>
    <p:extLst>
      <p:ext uri="{BB962C8B-B14F-4D97-AF65-F5344CB8AC3E}">
        <p14:creationId xmlns:p14="http://schemas.microsoft.com/office/powerpoint/2010/main" val="2414118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1850288"/>
            <a:ext cx="12192000" cy="5018345"/>
          </a:xfrm>
          <a:prstGeom prst="rect">
            <a:avLst/>
          </a:prstGeom>
        </p:spPr>
      </p:pic>
      <p:sp>
        <p:nvSpPr>
          <p:cNvPr id="4" name="Slide Number Placeholder 3"/>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2" name="Rectangle 1"/>
          <p:cNvSpPr/>
          <p:nvPr userDrawn="1"/>
        </p:nvSpPr>
        <p:spPr>
          <a:xfrm>
            <a:off x="0" y="0"/>
            <a:ext cx="12192000" cy="10781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5" name="Rectangle 4"/>
          <p:cNvSpPr/>
          <p:nvPr userDrawn="1"/>
        </p:nvSpPr>
        <p:spPr>
          <a:xfrm>
            <a:off x="0" y="1078174"/>
            <a:ext cx="12192000" cy="2890800"/>
          </a:xfrm>
          <a:prstGeom prst="rect">
            <a:avLst/>
          </a:prstGeom>
          <a:solidFill>
            <a:srgbClr val="0356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solidFill>
                <a:schemeClr val="accent4"/>
              </a:solidFill>
            </a:endParaRPr>
          </a:p>
        </p:txBody>
      </p:sp>
      <p:pic>
        <p:nvPicPr>
          <p:cNvPr id="3" name="Picture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388933" y="258042"/>
            <a:ext cx="1659793" cy="1152460"/>
          </a:xfrm>
          <a:prstGeom prst="rect">
            <a:avLst/>
          </a:prstGeom>
        </p:spPr>
      </p:pic>
      <p:sp>
        <p:nvSpPr>
          <p:cNvPr id="6" name="Title 1"/>
          <p:cNvSpPr>
            <a:spLocks noGrp="1"/>
          </p:cNvSpPr>
          <p:nvPr>
            <p:ph type="ctrTitle"/>
          </p:nvPr>
        </p:nvSpPr>
        <p:spPr>
          <a:xfrm>
            <a:off x="1071350" y="1992572"/>
            <a:ext cx="10065224" cy="872647"/>
          </a:xfrm>
        </p:spPr>
        <p:txBody>
          <a:bodyPr anchor="t">
            <a:normAutofit/>
          </a:bodyPr>
          <a:lstStyle>
            <a:lvl1pPr algn="l">
              <a:defRPr sz="6000" b="0">
                <a:solidFill>
                  <a:schemeClr val="bg1"/>
                </a:solidFill>
              </a:defRPr>
            </a:lvl1pPr>
          </a:lstStyle>
          <a:p>
            <a:r>
              <a:rPr lang="en-US"/>
              <a:t>Click to edit Master title style</a:t>
            </a:r>
            <a:endParaRPr lang="en-GB" dirty="0"/>
          </a:p>
        </p:txBody>
      </p:sp>
      <p:cxnSp>
        <p:nvCxnSpPr>
          <p:cNvPr id="7" name="Straight Connector 6"/>
          <p:cNvCxnSpPr/>
          <p:nvPr userDrawn="1"/>
        </p:nvCxnSpPr>
        <p:spPr>
          <a:xfrm>
            <a:off x="838200" y="1978925"/>
            <a:ext cx="0" cy="487907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5741158" y="6619164"/>
            <a:ext cx="707409" cy="240594"/>
          </a:xfrm>
          <a:prstGeom prst="rect">
            <a:avLst/>
          </a:prstGeom>
          <a:solidFill>
            <a:srgbClr val="004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17" name="Subtitle 2"/>
          <p:cNvSpPr>
            <a:spLocks noGrp="1"/>
          </p:cNvSpPr>
          <p:nvPr>
            <p:ph type="subTitle" idx="1"/>
          </p:nvPr>
        </p:nvSpPr>
        <p:spPr>
          <a:xfrm>
            <a:off x="1071351" y="3067468"/>
            <a:ext cx="10065224" cy="897754"/>
          </a:xfrm>
        </p:spPr>
        <p:txBody>
          <a:bodyPr>
            <a:noAutofit/>
          </a:bodyPr>
          <a:lstStyle>
            <a:lvl1pPr marL="0" indent="0" algn="l">
              <a:buNone/>
              <a:defRPr sz="2800" i="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19" name="Text Placeholder 18"/>
          <p:cNvSpPr>
            <a:spLocks noGrp="1"/>
          </p:cNvSpPr>
          <p:nvPr>
            <p:ph type="body" sz="quarter" idx="13"/>
          </p:nvPr>
        </p:nvSpPr>
        <p:spPr>
          <a:xfrm>
            <a:off x="6096000" y="5783535"/>
            <a:ext cx="5040313" cy="528998"/>
          </a:xfrm>
        </p:spPr>
        <p:txBody>
          <a:bodyPr anchor="b" anchorCtr="0">
            <a:noAutofit/>
          </a:bodyPr>
          <a:lstStyle>
            <a:lvl1pPr marL="0" indent="0" algn="r">
              <a:buFontTx/>
              <a:buNone/>
              <a:defRPr sz="2200" i="1">
                <a:solidFill>
                  <a:schemeClr val="bg1"/>
                </a:solidFill>
              </a:defRPr>
            </a:lvl1pPr>
          </a:lstStyle>
          <a:p>
            <a:pPr lvl="0"/>
            <a:r>
              <a:rPr lang="en-US"/>
              <a:t>Edit Master text styles</a:t>
            </a:r>
          </a:p>
        </p:txBody>
      </p:sp>
    </p:spTree>
    <p:extLst>
      <p:ext uri="{BB962C8B-B14F-4D97-AF65-F5344CB8AC3E}">
        <p14:creationId xmlns:p14="http://schemas.microsoft.com/office/powerpoint/2010/main" val="106998582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2" cy="6858000"/>
          </a:xfrm>
          <a:prstGeom prst="rect">
            <a:avLst/>
          </a:prstGeom>
        </p:spPr>
      </p:pic>
      <p:sp>
        <p:nvSpPr>
          <p:cNvPr id="3" name="Slide Number Placeholder 2"/>
          <p:cNvSpPr>
            <a:spLocks noGrp="1"/>
          </p:cNvSpPr>
          <p:nvPr>
            <p:ph type="sldNum" sz="quarter" idx="10"/>
          </p:nvPr>
        </p:nvSpPr>
        <p:spPr/>
        <p:txBody>
          <a:bodyPr/>
          <a:lstStyle/>
          <a:p>
            <a:fld id="{F46C79FD-C571-418B-AB0F-5EE936C85276}" type="slidenum">
              <a:rPr lang="en-GB" smtClean="0"/>
              <a:pPr/>
              <a:t>‹#›</a:t>
            </a:fld>
            <a:endParaRPr lang="en-GB"/>
          </a:p>
        </p:txBody>
      </p:sp>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29162" y="6193990"/>
            <a:ext cx="740953" cy="493977"/>
          </a:xfrm>
          <a:prstGeom prst="rect">
            <a:avLst/>
          </a:prstGeom>
          <a:ln w="12700">
            <a:solidFill>
              <a:schemeClr val="bg1"/>
            </a:solidFill>
          </a:ln>
        </p:spPr>
      </p:pic>
      <p:sp>
        <p:nvSpPr>
          <p:cNvPr id="9" name="Content Placeholder 2"/>
          <p:cNvSpPr>
            <a:spLocks noGrp="1"/>
          </p:cNvSpPr>
          <p:nvPr>
            <p:ph idx="1"/>
          </p:nvPr>
        </p:nvSpPr>
        <p:spPr>
          <a:xfrm>
            <a:off x="838199" y="1825625"/>
            <a:ext cx="10905699" cy="3881904"/>
          </a:xfrm>
        </p:spPr>
        <p:txBody>
          <a:bodyPr>
            <a:noAutofit/>
          </a:bodyPr>
          <a:lstStyle>
            <a:lvl1pPr>
              <a:lnSpc>
                <a:spcPct val="100000"/>
              </a:lnSpc>
              <a:spcBef>
                <a:spcPts val="0"/>
              </a:spcBef>
              <a:spcAft>
                <a:spcPts val="1800"/>
              </a:spcAft>
              <a:defRPr/>
            </a:lvl1pPr>
            <a:lvl2pPr>
              <a:lnSpc>
                <a:spcPct val="100000"/>
              </a:lnSpc>
              <a:spcAft>
                <a:spcPts val="1800"/>
              </a:spcAft>
              <a:defRPr/>
            </a:lvl2pPr>
            <a:lvl3pPr>
              <a:lnSpc>
                <a:spcPct val="100000"/>
              </a:lnSpc>
              <a:spcAft>
                <a:spcPts val="1800"/>
              </a:spcAft>
              <a:defRPr/>
            </a:lvl3pPr>
            <a:lvl4pPr>
              <a:lnSpc>
                <a:spcPct val="100000"/>
              </a:lnSpc>
              <a:spcAft>
                <a:spcPts val="1800"/>
              </a:spcAft>
              <a:defRPr/>
            </a:lvl4pPr>
            <a:lvl5pPr>
              <a:lnSpc>
                <a:spcPct val="100000"/>
              </a:lnSpc>
              <a:spcAft>
                <a:spcPts val="1800"/>
              </a:spcAf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a:p>
        </p:txBody>
      </p:sp>
    </p:spTree>
    <p:extLst>
      <p:ext uri="{BB962C8B-B14F-4D97-AF65-F5344CB8AC3E}">
        <p14:creationId xmlns:p14="http://schemas.microsoft.com/office/powerpoint/2010/main" val="7690103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802219"/>
            <a:ext cx="12192000" cy="6059194"/>
          </a:xfrm>
          <a:prstGeom prst="rect">
            <a:avLst/>
          </a:prstGeom>
        </p:spPr>
      </p:pic>
      <p:sp>
        <p:nvSpPr>
          <p:cNvPr id="14" name="Rectangle 13"/>
          <p:cNvSpPr/>
          <p:nvPr userDrawn="1"/>
        </p:nvSpPr>
        <p:spPr>
          <a:xfrm>
            <a:off x="5289" y="1078173"/>
            <a:ext cx="12197346" cy="5783239"/>
          </a:xfrm>
          <a:prstGeom prst="rect">
            <a:avLst/>
          </a:prstGeom>
          <a:solidFill>
            <a:srgbClr val="024EA2">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solidFill>
                <a:schemeClr val="accent4"/>
              </a:solidFill>
            </a:endParaRPr>
          </a:p>
        </p:txBody>
      </p:sp>
      <p:sp>
        <p:nvSpPr>
          <p:cNvPr id="2" name="Rectangle 1"/>
          <p:cNvSpPr/>
          <p:nvPr userDrawn="1"/>
        </p:nvSpPr>
        <p:spPr>
          <a:xfrm>
            <a:off x="0" y="0"/>
            <a:ext cx="12192000" cy="10781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6" name="Title 1"/>
          <p:cNvSpPr>
            <a:spLocks noGrp="1"/>
          </p:cNvSpPr>
          <p:nvPr>
            <p:ph type="ctrTitle"/>
          </p:nvPr>
        </p:nvSpPr>
        <p:spPr>
          <a:xfrm>
            <a:off x="1071350" y="1992572"/>
            <a:ext cx="10065224" cy="2149523"/>
          </a:xfrm>
        </p:spPr>
        <p:txBody>
          <a:bodyPr wrap="none" anchor="t">
            <a:noAutofit/>
          </a:bodyPr>
          <a:lstStyle>
            <a:lvl1pPr algn="l">
              <a:defRPr sz="6000" b="0">
                <a:solidFill>
                  <a:schemeClr val="bg1"/>
                </a:solidFill>
              </a:defRPr>
            </a:lvl1pPr>
          </a:lstStyle>
          <a:p>
            <a:r>
              <a:rPr lang="en-US"/>
              <a:t>Click to edit Master title style</a:t>
            </a:r>
            <a:endParaRPr lang="en-GB" dirty="0"/>
          </a:p>
        </p:txBody>
      </p:sp>
      <p:cxnSp>
        <p:nvCxnSpPr>
          <p:cNvPr id="7" name="Straight Connector 6"/>
          <p:cNvCxnSpPr/>
          <p:nvPr userDrawn="1"/>
        </p:nvCxnSpPr>
        <p:spPr>
          <a:xfrm>
            <a:off x="838200" y="1978925"/>
            <a:ext cx="0" cy="487907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5741158" y="6619164"/>
            <a:ext cx="707409" cy="240594"/>
          </a:xfrm>
          <a:prstGeom prst="rect">
            <a:avLst/>
          </a:prstGeom>
          <a:solidFill>
            <a:srgbClr val="004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12" name="Subtitle 2"/>
          <p:cNvSpPr>
            <a:spLocks noGrp="1"/>
          </p:cNvSpPr>
          <p:nvPr>
            <p:ph type="subTitle" idx="1"/>
          </p:nvPr>
        </p:nvSpPr>
        <p:spPr>
          <a:xfrm>
            <a:off x="1071351" y="4418049"/>
            <a:ext cx="10065224" cy="897754"/>
          </a:xfrm>
        </p:spPr>
        <p:txBody>
          <a:bodyPr wrap="none">
            <a:noAutofit/>
          </a:bodyPr>
          <a:lstStyle>
            <a:lvl1pPr marL="0" indent="0" algn="l">
              <a:buNone/>
              <a:defRPr sz="2800" i="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pic>
        <p:nvPicPr>
          <p:cNvPr id="3" name="Picture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388933" y="258042"/>
            <a:ext cx="1659793" cy="1152460"/>
          </a:xfrm>
          <a:prstGeom prst="rect">
            <a:avLst/>
          </a:prstGeom>
        </p:spPr>
      </p:pic>
      <p:sp>
        <p:nvSpPr>
          <p:cNvPr id="16" name="Text Placeholder 18"/>
          <p:cNvSpPr>
            <a:spLocks noGrp="1"/>
          </p:cNvSpPr>
          <p:nvPr>
            <p:ph type="body" sz="quarter" idx="13"/>
          </p:nvPr>
        </p:nvSpPr>
        <p:spPr>
          <a:xfrm>
            <a:off x="6096000" y="5557903"/>
            <a:ext cx="5040313" cy="528998"/>
          </a:xfrm>
        </p:spPr>
        <p:txBody>
          <a:bodyPr wrap="none">
            <a:noAutofit/>
          </a:bodyPr>
          <a:lstStyle>
            <a:lvl1pPr marL="0" indent="0" algn="r">
              <a:buFontTx/>
              <a:buNone/>
              <a:defRPr sz="2200" i="1">
                <a:solidFill>
                  <a:schemeClr val="bg1"/>
                </a:solidFill>
              </a:defRPr>
            </a:lvl1pPr>
          </a:lstStyle>
          <a:p>
            <a:pPr lvl="0"/>
            <a:r>
              <a:rPr lang="en-US"/>
              <a:t>Edit Master text styles</a:t>
            </a:r>
          </a:p>
        </p:txBody>
      </p:sp>
    </p:spTree>
    <p:extLst>
      <p:ext uri="{BB962C8B-B14F-4D97-AF65-F5344CB8AC3E}">
        <p14:creationId xmlns:p14="http://schemas.microsoft.com/office/powerpoint/2010/main" val="182442872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Chapter Slide">
    <p:spTree>
      <p:nvGrpSpPr>
        <p:cNvPr id="1" name=""/>
        <p:cNvGrpSpPr/>
        <p:nvPr/>
      </p:nvGrpSpPr>
      <p:grpSpPr>
        <a:xfrm>
          <a:off x="0" y="0"/>
          <a:ext cx="0" cy="0"/>
          <a:chOff x="0" y="0"/>
          <a:chExt cx="0" cy="0"/>
        </a:xfrm>
      </p:grpSpPr>
      <p:sp>
        <p:nvSpPr>
          <p:cNvPr id="4" name="Rectangle 3"/>
          <p:cNvSpPr/>
          <p:nvPr userDrawn="1"/>
        </p:nvSpPr>
        <p:spPr>
          <a:xfrm>
            <a:off x="0" y="0"/>
            <a:ext cx="12192000" cy="6858000"/>
          </a:xfrm>
          <a:prstGeom prst="rect">
            <a:avLst/>
          </a:prstGeom>
          <a:solidFill>
            <a:srgbClr val="0356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2" name="Title 1"/>
          <p:cNvSpPr>
            <a:spLocks noGrp="1"/>
          </p:cNvSpPr>
          <p:nvPr>
            <p:ph type="ctrTitle"/>
          </p:nvPr>
        </p:nvSpPr>
        <p:spPr>
          <a:xfrm>
            <a:off x="1070189" y="1122363"/>
            <a:ext cx="10676038" cy="2387600"/>
          </a:xfrm>
        </p:spPr>
        <p:txBody>
          <a:bodyPr anchor="b">
            <a:noAutofit/>
          </a:bodyPr>
          <a:lstStyle>
            <a:lvl1pPr algn="l">
              <a:defRPr sz="6000">
                <a:solidFill>
                  <a:schemeClr val="accent5"/>
                </a:solidFill>
              </a:defRPr>
            </a:lvl1pPr>
          </a:lstStyle>
          <a:p>
            <a:r>
              <a:rPr lang="en-US"/>
              <a:t>Click to edit Master title style</a:t>
            </a:r>
            <a:endParaRPr lang="en-GB" dirty="0"/>
          </a:p>
        </p:txBody>
      </p:sp>
      <p:sp>
        <p:nvSpPr>
          <p:cNvPr id="3" name="Subtitle 2"/>
          <p:cNvSpPr>
            <a:spLocks noGrp="1"/>
          </p:cNvSpPr>
          <p:nvPr>
            <p:ph type="subTitle" idx="1"/>
          </p:nvPr>
        </p:nvSpPr>
        <p:spPr>
          <a:xfrm>
            <a:off x="1070189" y="3602038"/>
            <a:ext cx="10676038" cy="1655762"/>
          </a:xfrm>
        </p:spPr>
        <p:txBody>
          <a:bodyPr>
            <a:noAutofit/>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6" name="Slide Number Placeholder 5"/>
          <p:cNvSpPr>
            <a:spLocks noGrp="1"/>
          </p:cNvSpPr>
          <p:nvPr>
            <p:ph type="sldNum" sz="quarter" idx="12"/>
          </p:nvPr>
        </p:nvSpPr>
        <p:spPr/>
        <p:txBody>
          <a:bodyPr>
            <a:noAutofit/>
          </a:bodyPr>
          <a:lstStyle>
            <a:lvl1pPr>
              <a:defRPr>
                <a:solidFill>
                  <a:schemeClr val="bg1"/>
                </a:solidFill>
              </a:defRPr>
            </a:lvl1pPr>
          </a:lstStyle>
          <a:p>
            <a:fld id="{F46C79FD-C571-418B-AB0F-5EE936C85276}" type="slidenum">
              <a:rPr lang="en-GB" smtClean="0"/>
              <a:pPr/>
              <a:t>‹#›</a:t>
            </a:fld>
            <a:endParaRPr lang="en-GB" dirty="0"/>
          </a:p>
        </p:txBody>
      </p:sp>
      <p:cxnSp>
        <p:nvCxnSpPr>
          <p:cNvPr id="7" name="Straight Connector 6"/>
          <p:cNvCxnSpPr/>
          <p:nvPr userDrawn="1"/>
        </p:nvCxnSpPr>
        <p:spPr>
          <a:xfrm>
            <a:off x="838200" y="0"/>
            <a:ext cx="0" cy="3295934"/>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027715" y="6045257"/>
            <a:ext cx="1718512" cy="451153"/>
          </a:xfrm>
          <a:prstGeom prst="rect">
            <a:avLst/>
          </a:prstGeom>
        </p:spPr>
      </p:pic>
    </p:spTree>
    <p:extLst>
      <p:ext uri="{BB962C8B-B14F-4D97-AF65-F5344CB8AC3E}">
        <p14:creationId xmlns:p14="http://schemas.microsoft.com/office/powerpoint/2010/main" val="3788699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pter Slide (2)">
    <p:spTree>
      <p:nvGrpSpPr>
        <p:cNvPr id="1" name=""/>
        <p:cNvGrpSpPr/>
        <p:nvPr/>
      </p:nvGrpSpPr>
      <p:grpSpPr>
        <a:xfrm>
          <a:off x="0" y="0"/>
          <a:ext cx="0" cy="0"/>
          <a:chOff x="0" y="0"/>
          <a:chExt cx="0" cy="0"/>
        </a:xfrm>
      </p:grpSpPr>
      <p:sp>
        <p:nvSpPr>
          <p:cNvPr id="7" name="Rectangle 6"/>
          <p:cNvSpPr/>
          <p:nvPr userDrawn="1"/>
        </p:nvSpPr>
        <p:spPr>
          <a:xfrm>
            <a:off x="0" y="0"/>
            <a:ext cx="12192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033852" y="6045865"/>
            <a:ext cx="1716200" cy="450546"/>
          </a:xfrm>
          <a:prstGeom prst="rect">
            <a:avLst/>
          </a:prstGeom>
        </p:spPr>
      </p:pic>
      <p:sp>
        <p:nvSpPr>
          <p:cNvPr id="11" name="Title 1"/>
          <p:cNvSpPr>
            <a:spLocks noGrp="1"/>
          </p:cNvSpPr>
          <p:nvPr>
            <p:ph type="ctrTitle"/>
          </p:nvPr>
        </p:nvSpPr>
        <p:spPr>
          <a:xfrm>
            <a:off x="1077013" y="1122363"/>
            <a:ext cx="10156297" cy="2387600"/>
          </a:xfrm>
        </p:spPr>
        <p:txBody>
          <a:bodyPr anchor="b">
            <a:noAutofit/>
          </a:bodyPr>
          <a:lstStyle>
            <a:lvl1pPr algn="l">
              <a:defRPr sz="6000">
                <a:solidFill>
                  <a:schemeClr val="tx2"/>
                </a:solidFill>
              </a:defRPr>
            </a:lvl1pPr>
          </a:lstStyle>
          <a:p>
            <a:r>
              <a:rPr lang="en-US"/>
              <a:t>Click to edit Master title style</a:t>
            </a:r>
            <a:endParaRPr lang="en-GB" dirty="0"/>
          </a:p>
        </p:txBody>
      </p:sp>
      <p:cxnSp>
        <p:nvCxnSpPr>
          <p:cNvPr id="13" name="Straight Connector 12"/>
          <p:cNvCxnSpPr/>
          <p:nvPr userDrawn="1"/>
        </p:nvCxnSpPr>
        <p:spPr>
          <a:xfrm>
            <a:off x="838200" y="0"/>
            <a:ext cx="0" cy="3295934"/>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Subtitle 2"/>
          <p:cNvSpPr>
            <a:spLocks noGrp="1"/>
          </p:cNvSpPr>
          <p:nvPr>
            <p:ph type="subTitle" idx="1"/>
          </p:nvPr>
        </p:nvSpPr>
        <p:spPr>
          <a:xfrm>
            <a:off x="1070189" y="3602038"/>
            <a:ext cx="10156297" cy="1655762"/>
          </a:xfrm>
        </p:spPr>
        <p:txBody>
          <a:bodyPr>
            <a:noAutofit/>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Tree>
    <p:extLst>
      <p:ext uri="{BB962C8B-B14F-4D97-AF65-F5344CB8AC3E}">
        <p14:creationId xmlns:p14="http://schemas.microsoft.com/office/powerpoint/2010/main" val="932509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ast slide (option 1)">
    <p:spTree>
      <p:nvGrpSpPr>
        <p:cNvPr id="1" name=""/>
        <p:cNvGrpSpPr/>
        <p:nvPr/>
      </p:nvGrpSpPr>
      <p:grpSpPr>
        <a:xfrm>
          <a:off x="0" y="0"/>
          <a:ext cx="0" cy="0"/>
          <a:chOff x="0" y="0"/>
          <a:chExt cx="0" cy="0"/>
        </a:xfrm>
      </p:grpSpPr>
      <p:sp>
        <p:nvSpPr>
          <p:cNvPr id="7" name="Rectangle 6"/>
          <p:cNvSpPr/>
          <p:nvPr userDrawn="1"/>
        </p:nvSpPr>
        <p:spPr>
          <a:xfrm>
            <a:off x="0" y="1"/>
            <a:ext cx="12192000" cy="342899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11" name="Title 1"/>
          <p:cNvSpPr>
            <a:spLocks noGrp="1"/>
          </p:cNvSpPr>
          <p:nvPr>
            <p:ph type="ctrTitle"/>
          </p:nvPr>
        </p:nvSpPr>
        <p:spPr>
          <a:xfrm>
            <a:off x="1077013" y="1122363"/>
            <a:ext cx="10156297" cy="1240348"/>
          </a:xfrm>
        </p:spPr>
        <p:txBody>
          <a:bodyPr anchor="b">
            <a:noAutofit/>
          </a:bodyPr>
          <a:lstStyle>
            <a:lvl1pPr algn="l">
              <a:defRPr sz="6000">
                <a:solidFill>
                  <a:schemeClr val="tx2"/>
                </a:solidFill>
              </a:defRPr>
            </a:lvl1pPr>
          </a:lstStyle>
          <a:p>
            <a:r>
              <a:rPr lang="en-US"/>
              <a:t>Click to edit Master title style</a:t>
            </a:r>
            <a:endParaRPr lang="en-GB" dirty="0"/>
          </a:p>
        </p:txBody>
      </p:sp>
      <p:cxnSp>
        <p:nvCxnSpPr>
          <p:cNvPr id="13" name="Straight Connector 12"/>
          <p:cNvCxnSpPr/>
          <p:nvPr userDrawn="1"/>
        </p:nvCxnSpPr>
        <p:spPr>
          <a:xfrm>
            <a:off x="838200" y="0"/>
            <a:ext cx="0" cy="2362711"/>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Subtitle 2"/>
          <p:cNvSpPr>
            <a:spLocks noGrp="1"/>
          </p:cNvSpPr>
          <p:nvPr>
            <p:ph type="subTitle" idx="1"/>
          </p:nvPr>
        </p:nvSpPr>
        <p:spPr>
          <a:xfrm>
            <a:off x="838200" y="4160826"/>
            <a:ext cx="10889439" cy="1620145"/>
          </a:xfrm>
        </p:spPr>
        <p:txBody>
          <a:bodyPr>
            <a:noAutofit/>
          </a:bodyPr>
          <a:lstStyle>
            <a:lvl1pPr marL="0" indent="0" algn="l">
              <a:buNone/>
              <a:defRPr sz="14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Tree>
    <p:extLst>
      <p:ext uri="{BB962C8B-B14F-4D97-AF65-F5344CB8AC3E}">
        <p14:creationId xmlns:p14="http://schemas.microsoft.com/office/powerpoint/2010/main" val="168860481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ast slide (option 2)">
    <p:spTree>
      <p:nvGrpSpPr>
        <p:cNvPr id="1" name=""/>
        <p:cNvGrpSpPr/>
        <p:nvPr/>
      </p:nvGrpSpPr>
      <p:grpSpPr>
        <a:xfrm>
          <a:off x="0" y="0"/>
          <a:ext cx="0" cy="0"/>
          <a:chOff x="0" y="0"/>
          <a:chExt cx="0" cy="0"/>
        </a:xfrm>
      </p:grpSpPr>
      <p:sp>
        <p:nvSpPr>
          <p:cNvPr id="7" name="Rectangle 6"/>
          <p:cNvSpPr/>
          <p:nvPr userDrawn="1"/>
        </p:nvSpPr>
        <p:spPr>
          <a:xfrm>
            <a:off x="0" y="1"/>
            <a:ext cx="12192000" cy="342899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11" name="Title 1"/>
          <p:cNvSpPr>
            <a:spLocks noGrp="1"/>
          </p:cNvSpPr>
          <p:nvPr>
            <p:ph type="ctrTitle"/>
          </p:nvPr>
        </p:nvSpPr>
        <p:spPr>
          <a:xfrm>
            <a:off x="1077013" y="1122363"/>
            <a:ext cx="10156297" cy="1240348"/>
          </a:xfrm>
        </p:spPr>
        <p:txBody>
          <a:bodyPr anchor="b">
            <a:noAutofit/>
          </a:bodyPr>
          <a:lstStyle>
            <a:lvl1pPr algn="l">
              <a:defRPr sz="6000">
                <a:solidFill>
                  <a:schemeClr val="accent5"/>
                </a:solidFill>
              </a:defRPr>
            </a:lvl1pPr>
          </a:lstStyle>
          <a:p>
            <a:r>
              <a:rPr lang="en-US"/>
              <a:t>Click to edit Master title style</a:t>
            </a:r>
            <a:endParaRPr lang="en-GB" dirty="0"/>
          </a:p>
        </p:txBody>
      </p:sp>
      <p:cxnSp>
        <p:nvCxnSpPr>
          <p:cNvPr id="13" name="Straight Connector 12"/>
          <p:cNvCxnSpPr/>
          <p:nvPr userDrawn="1"/>
        </p:nvCxnSpPr>
        <p:spPr>
          <a:xfrm>
            <a:off x="838200" y="0"/>
            <a:ext cx="0" cy="2362711"/>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4" name="Subtitle 2"/>
          <p:cNvSpPr>
            <a:spLocks noGrp="1"/>
          </p:cNvSpPr>
          <p:nvPr>
            <p:ph type="subTitle" idx="1"/>
          </p:nvPr>
        </p:nvSpPr>
        <p:spPr>
          <a:xfrm>
            <a:off x="838200" y="4160826"/>
            <a:ext cx="10889439" cy="1620145"/>
          </a:xfrm>
        </p:spPr>
        <p:txBody>
          <a:bodyPr>
            <a:noAutofit/>
          </a:bodyPr>
          <a:lstStyle>
            <a:lvl1pPr marL="0" indent="0" algn="l">
              <a:buNone/>
              <a:defRPr sz="14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Tree>
    <p:extLst>
      <p:ext uri="{BB962C8B-B14F-4D97-AF65-F5344CB8AC3E}">
        <p14:creationId xmlns:p14="http://schemas.microsoft.com/office/powerpoint/2010/main" val="258833977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825625"/>
            <a:ext cx="10905699" cy="3881904"/>
          </a:xfrm>
        </p:spPr>
        <p:txBody>
          <a:bodyPr>
            <a:noAutofit/>
          </a:bodyPr>
          <a:lstStyle>
            <a:lvl1pPr>
              <a:lnSpc>
                <a:spcPct val="100000"/>
              </a:lnSpc>
              <a:spcBef>
                <a:spcPts val="0"/>
              </a:spcBef>
              <a:spcAft>
                <a:spcPts val="1800"/>
              </a:spcAft>
              <a:defRPr/>
            </a:lvl1pPr>
            <a:lvl2pPr>
              <a:lnSpc>
                <a:spcPct val="100000"/>
              </a:lnSpc>
              <a:spcAft>
                <a:spcPts val="1800"/>
              </a:spcAft>
              <a:defRPr/>
            </a:lvl2pPr>
            <a:lvl3pPr>
              <a:lnSpc>
                <a:spcPct val="100000"/>
              </a:lnSpc>
              <a:spcAft>
                <a:spcPts val="1800"/>
              </a:spcAft>
              <a:defRPr/>
            </a:lvl3pPr>
            <a:lvl4pPr>
              <a:lnSpc>
                <a:spcPct val="100000"/>
              </a:lnSpc>
              <a:spcAft>
                <a:spcPts val="1800"/>
              </a:spcAft>
              <a:defRPr/>
            </a:lvl4pPr>
            <a:lvl5pPr>
              <a:lnSpc>
                <a:spcPct val="100000"/>
              </a:lnSpc>
              <a:spcAft>
                <a:spcPts val="1800"/>
              </a:spcAf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a:p>
        </p:txBody>
      </p:sp>
      <p:cxnSp>
        <p:nvCxnSpPr>
          <p:cNvPr id="7" name="Straight Connector 6"/>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Tree>
    <p:extLst>
      <p:ext uri="{BB962C8B-B14F-4D97-AF65-F5344CB8AC3E}">
        <p14:creationId xmlns:p14="http://schemas.microsoft.com/office/powerpoint/2010/main" val="30423415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and Objec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198" y="1825625"/>
            <a:ext cx="5328000" cy="3906435"/>
          </a:xfrm>
        </p:spPr>
        <p:txBody>
          <a:bodyPr>
            <a:noAutofit/>
          </a:bodyPr>
          <a:lstStyle>
            <a:lvl1pPr>
              <a:spcAft>
                <a:spcPts val="1800"/>
              </a:spcAft>
              <a:defRPr/>
            </a:lvl1pPr>
            <a:lvl2pPr>
              <a:spcAft>
                <a:spcPts val="1800"/>
              </a:spcAft>
              <a:defRPr/>
            </a:lvl2pPr>
            <a:lvl3pPr>
              <a:spcAft>
                <a:spcPts val="1800"/>
              </a:spcAft>
              <a:defRPr/>
            </a:lvl3pPr>
            <a:lvl4pPr>
              <a:spcAft>
                <a:spcPts val="1800"/>
              </a:spcAft>
              <a:defRPr/>
            </a:lvl4pPr>
            <a:lvl5pPr>
              <a:spcAft>
                <a:spcPts val="1800"/>
              </a:spcAf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402250" y="1825625"/>
            <a:ext cx="5328000" cy="3906435"/>
          </a:xfrm>
          <a:noFill/>
        </p:spPr>
        <p:txBody>
          <a:bodyPr>
            <a:noAutofit/>
          </a:bodyPr>
          <a:lstStyle>
            <a:lvl1pPr marL="0" indent="0">
              <a:buNone/>
              <a:defRPr/>
            </a:lvl1pPr>
          </a:lstStyle>
          <a:p>
            <a:pPr lvl="0"/>
            <a:r>
              <a:rPr lang="en-US"/>
              <a:t>Edit Master text styles</a:t>
            </a:r>
          </a:p>
        </p:txBody>
      </p:sp>
      <p:sp>
        <p:nvSpPr>
          <p:cNvPr id="7" name="Slide Number Placeholder 6"/>
          <p:cNvSpPr>
            <a:spLocks noGrp="1"/>
          </p:cNvSpPr>
          <p:nvPr>
            <p:ph type="sldNum" sz="quarter" idx="12"/>
          </p:nvPr>
        </p:nvSpPr>
        <p:spPr/>
        <p:txBody>
          <a:bodyPr>
            <a:noAutofit/>
          </a:bodyPr>
          <a:lstStyle/>
          <a:p>
            <a:fld id="{F46C79FD-C571-418B-AB0F-5EE936C85276}" type="slidenum">
              <a:rPr lang="en-GB" smtClean="0"/>
              <a:t>‹#›</a:t>
            </a:fld>
            <a:endParaRPr lang="en-GB"/>
          </a:p>
        </p:txBody>
      </p:sp>
      <p:cxnSp>
        <p:nvCxnSpPr>
          <p:cNvPr id="9" name="Straight Connector 8"/>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0"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Tree>
    <p:extLst>
      <p:ext uri="{BB962C8B-B14F-4D97-AF65-F5344CB8AC3E}">
        <p14:creationId xmlns:p14="http://schemas.microsoft.com/office/powerpoint/2010/main" val="2803839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
        <p:nvSpPr>
          <p:cNvPr id="3" name="Text Placeholder 2"/>
          <p:cNvSpPr>
            <a:spLocks noGrp="1"/>
          </p:cNvSpPr>
          <p:nvPr>
            <p:ph type="body" idx="1"/>
          </p:nvPr>
        </p:nvSpPr>
        <p:spPr>
          <a:xfrm>
            <a:off x="838200" y="1825625"/>
            <a:ext cx="10515600" cy="3881904"/>
          </a:xfrm>
          <a:prstGeom prst="rect">
            <a:avLst/>
          </a:prstGeom>
        </p:spPr>
        <p:txBody>
          <a:bodyPr vert="horz" lIns="91440" tIns="45720" rIns="91440" bIns="4572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4"/>
          </p:nvPr>
        </p:nvSpPr>
        <p:spPr>
          <a:xfrm>
            <a:off x="838200" y="6131286"/>
            <a:ext cx="2743200" cy="365125"/>
          </a:xfrm>
          <a:prstGeom prst="rect">
            <a:avLst/>
          </a:prstGeom>
        </p:spPr>
        <p:txBody>
          <a:bodyPr vert="horz" lIns="91440" tIns="45720" rIns="91440" bIns="45720" rtlCol="0" anchor="ctr">
            <a:noAutofit/>
          </a:bodyPr>
          <a:lstStyle>
            <a:lvl1pPr algn="l">
              <a:defRPr sz="1200">
                <a:solidFill>
                  <a:schemeClr val="tx1">
                    <a:tint val="75000"/>
                  </a:schemeClr>
                </a:solidFill>
              </a:defRPr>
            </a:lvl1pPr>
          </a:lstStyle>
          <a:p>
            <a:fld id="{F46C79FD-C571-418B-AB0F-5EE936C85276}" type="slidenum">
              <a:rPr lang="en-GB" smtClean="0"/>
              <a:pPr/>
              <a:t>‹#›</a:t>
            </a:fld>
            <a:endParaRPr lang="en-GB" dirty="0"/>
          </a:p>
        </p:txBody>
      </p:sp>
      <p:pic>
        <p:nvPicPr>
          <p:cNvPr id="7" name="Picture 6"/>
          <p:cNvPicPr>
            <a:picLocks noChangeAspect="1"/>
          </p:cNvPicPr>
          <p:nvPr userDrawn="1"/>
        </p:nvPicPr>
        <p:blipFill>
          <a:blip r:embed="rId22" cstate="print">
            <a:extLst>
              <a:ext uri="{28A0092B-C50C-407E-A947-70E740481C1C}">
                <a14:useLocalDpi xmlns:a14="http://schemas.microsoft.com/office/drawing/2010/main"/>
              </a:ext>
            </a:extLst>
          </a:blip>
          <a:stretch>
            <a:fillRect/>
          </a:stretch>
        </p:blipFill>
        <p:spPr>
          <a:xfrm>
            <a:off x="10033852" y="6045988"/>
            <a:ext cx="1715733" cy="450423"/>
          </a:xfrm>
          <a:prstGeom prst="rect">
            <a:avLst/>
          </a:prstGeom>
        </p:spPr>
      </p:pic>
    </p:spTree>
    <p:extLst>
      <p:ext uri="{BB962C8B-B14F-4D97-AF65-F5344CB8AC3E}">
        <p14:creationId xmlns:p14="http://schemas.microsoft.com/office/powerpoint/2010/main" val="459720850"/>
      </p:ext>
    </p:extLst>
  </p:cSld>
  <p:clrMap bg1="lt1" tx1="dk1" bg2="lt2" tx2="dk2" accent1="accent1" accent2="accent2" accent3="accent3" accent4="accent4" accent5="accent5" accent6="accent6" hlink="hlink" folHlink="folHlink"/>
  <p:sldLayoutIdLst>
    <p:sldLayoutId id="2147483656" r:id="rId1"/>
    <p:sldLayoutId id="2147483662" r:id="rId2"/>
    <p:sldLayoutId id="2147483657" r:id="rId3"/>
    <p:sldLayoutId id="2147483649" r:id="rId4"/>
    <p:sldLayoutId id="2147483651" r:id="rId5"/>
    <p:sldLayoutId id="2147483669" r:id="rId6"/>
    <p:sldLayoutId id="2147483670" r:id="rId7"/>
    <p:sldLayoutId id="2147483650" r:id="rId8"/>
    <p:sldLayoutId id="2147483660" r:id="rId9"/>
    <p:sldLayoutId id="2147483652" r:id="rId10"/>
    <p:sldLayoutId id="2147483661" r:id="rId11"/>
    <p:sldLayoutId id="2147483653" r:id="rId12"/>
    <p:sldLayoutId id="2147483654" r:id="rId13"/>
    <p:sldLayoutId id="2147483659" r:id="rId14"/>
    <p:sldLayoutId id="2147483658" r:id="rId15"/>
    <p:sldLayoutId id="2147483666" r:id="rId16"/>
    <p:sldLayoutId id="2147483667" r:id="rId17"/>
    <p:sldLayoutId id="2147483668" r:id="rId18"/>
    <p:sldLayoutId id="2147483655" r:id="rId19"/>
    <p:sldLayoutId id="2147483672" r:id="rId20"/>
  </p:sldLayoutIdLst>
  <p:hf sldNum="0" hdr="0" ftr="0" dt="0"/>
  <p:txStyles>
    <p:titleStyle>
      <a:lvl1pPr algn="l" defTabSz="914400" rtl="0" eaLnBrk="1" latinLnBrk="0" hangingPunct="1">
        <a:lnSpc>
          <a:spcPct val="90000"/>
        </a:lnSpc>
        <a:spcBef>
          <a:spcPct val="0"/>
        </a:spcBef>
        <a:buNone/>
        <a:defRPr sz="4000" kern="120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0"/>
        </a:spcBef>
        <a:spcAft>
          <a:spcPts val="1800"/>
        </a:spcAft>
        <a:buClr>
          <a:schemeClr val="tx2"/>
        </a:buClr>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ctrTitle"/>
          </p:nvPr>
        </p:nvSpPr>
        <p:spPr>
          <a:xfrm>
            <a:off x="791442" y="2748545"/>
            <a:ext cx="10609116" cy="1736049"/>
          </a:xfrm>
        </p:spPr>
        <p:txBody>
          <a:bodyPr/>
          <a:lstStyle/>
          <a:p>
            <a:pPr algn="ctr"/>
            <a:r>
              <a:rPr lang="hu-HU" sz="3600" b="1" dirty="0">
                <a:latin typeface="Times New Roman" panose="02020603050405020304" pitchFamily="18" charset="0"/>
                <a:cs typeface="Times New Roman" panose="02020603050405020304" pitchFamily="18" charset="0"/>
              </a:rPr>
              <a:t>EC </a:t>
            </a:r>
            <a:r>
              <a:rPr lang="en-US" sz="3600" b="1" dirty="0">
                <a:latin typeface="Times New Roman" panose="02020603050405020304" pitchFamily="18" charset="0"/>
                <a:cs typeface="Times New Roman" panose="02020603050405020304" pitchFamily="18" charset="0"/>
              </a:rPr>
              <a:t>service contract to support the</a:t>
            </a:r>
            <a:r>
              <a:rPr lang="hu-HU" sz="3600" b="1" dirty="0">
                <a:latin typeface="Times New Roman" panose="02020603050405020304" pitchFamily="18" charset="0"/>
                <a:cs typeface="Times New Roman" panose="02020603050405020304" pitchFamily="18" charset="0"/>
              </a:rPr>
              <a:t> </a:t>
            </a:r>
            <a:r>
              <a:rPr lang="hu-HU" sz="3600" b="1" dirty="0" err="1">
                <a:latin typeface="Times New Roman" panose="02020603050405020304" pitchFamily="18" charset="0"/>
                <a:cs typeface="Times New Roman" panose="02020603050405020304" pitchFamily="18" charset="0"/>
              </a:rPr>
              <a:t>implementation</a:t>
            </a:r>
            <a:br>
              <a:rPr lang="hu-HU" sz="3600" b="1" dirty="0">
                <a:latin typeface="Times New Roman" panose="02020603050405020304" pitchFamily="18" charset="0"/>
                <a:cs typeface="Times New Roman" panose="02020603050405020304" pitchFamily="18" charset="0"/>
              </a:rPr>
            </a:br>
            <a:r>
              <a:rPr lang="hu-HU" sz="3600" b="1" dirty="0">
                <a:latin typeface="Times New Roman" panose="02020603050405020304" pitchFamily="18" charset="0"/>
                <a:cs typeface="Times New Roman" panose="02020603050405020304" pitchFamily="18" charset="0"/>
              </a:rPr>
              <a:t>of </a:t>
            </a:r>
            <a:r>
              <a:rPr lang="hu-HU" sz="3600" b="1" dirty="0" err="1">
                <a:latin typeface="Times New Roman" panose="02020603050405020304" pitchFamily="18" charset="0"/>
                <a:cs typeface="Times New Roman" panose="02020603050405020304" pitchFamily="18" charset="0"/>
              </a:rPr>
              <a:t>the</a:t>
            </a:r>
            <a:r>
              <a:rPr lang="hu-HU" sz="3600" b="1" dirty="0">
                <a:latin typeface="Times New Roman" panose="02020603050405020304" pitchFamily="18" charset="0"/>
                <a:cs typeface="Times New Roman" panose="02020603050405020304" pitchFamily="18" charset="0"/>
              </a:rPr>
              <a:t> Pan-European Action </a:t>
            </a:r>
            <a:r>
              <a:rPr lang="hu-HU" sz="3600" b="1" dirty="0" err="1">
                <a:latin typeface="Times New Roman" panose="02020603050405020304" pitchFamily="18" charset="0"/>
                <a:cs typeface="Times New Roman" panose="02020603050405020304" pitchFamily="18" charset="0"/>
              </a:rPr>
              <a:t>Plan</a:t>
            </a:r>
            <a:r>
              <a:rPr lang="hu-HU" sz="3600" b="1" dirty="0">
                <a:latin typeface="Times New Roman" panose="02020603050405020304" pitchFamily="18" charset="0"/>
                <a:cs typeface="Times New Roman" panose="02020603050405020304" pitchFamily="18" charset="0"/>
              </a:rPr>
              <a:t> </a:t>
            </a:r>
            <a:r>
              <a:rPr lang="hu-HU" sz="3600" b="1" dirty="0" err="1">
                <a:latin typeface="Times New Roman" panose="02020603050405020304" pitchFamily="18" charset="0"/>
                <a:cs typeface="Times New Roman" panose="02020603050405020304" pitchFamily="18" charset="0"/>
              </a:rPr>
              <a:t>for</a:t>
            </a:r>
            <a:r>
              <a:rPr lang="hu-HU" sz="3600" b="1" dirty="0">
                <a:latin typeface="Times New Roman" panose="02020603050405020304" pitchFamily="18" charset="0"/>
                <a:cs typeface="Times New Roman" panose="02020603050405020304" pitchFamily="18" charset="0"/>
              </a:rPr>
              <a:t> </a:t>
            </a:r>
            <a:r>
              <a:rPr lang="hu-HU" sz="3600" b="1" dirty="0" err="1">
                <a:latin typeface="Times New Roman" panose="02020603050405020304" pitchFamily="18" charset="0"/>
                <a:cs typeface="Times New Roman" panose="02020603050405020304" pitchFamily="18" charset="0"/>
              </a:rPr>
              <a:t>Sturgeons</a:t>
            </a:r>
            <a:br>
              <a:rPr lang="hu-HU" sz="3600" b="1" dirty="0">
                <a:latin typeface="Times New Roman" panose="02020603050405020304" pitchFamily="18" charset="0"/>
                <a:cs typeface="Times New Roman" panose="02020603050405020304" pitchFamily="18" charset="0"/>
              </a:rPr>
            </a:br>
            <a:endParaRPr lang="en-GB" sz="3600" i="1" dirty="0"/>
          </a:p>
        </p:txBody>
      </p:sp>
      <p:sp>
        <p:nvSpPr>
          <p:cNvPr id="13" name="Subtitle 12"/>
          <p:cNvSpPr>
            <a:spLocks noGrp="1"/>
          </p:cNvSpPr>
          <p:nvPr>
            <p:ph type="subTitle" idx="1"/>
          </p:nvPr>
        </p:nvSpPr>
        <p:spPr>
          <a:xfrm>
            <a:off x="1071351" y="5159142"/>
            <a:ext cx="10499326" cy="1464414"/>
          </a:xfrm>
        </p:spPr>
        <p:txBody>
          <a:bodyPr/>
          <a:lstStyle/>
          <a:p>
            <a:pPr>
              <a:spcAft>
                <a:spcPts val="600"/>
              </a:spcAft>
            </a:pPr>
            <a:r>
              <a:rPr lang="hu-HU" sz="2000" b="1" dirty="0" err="1">
                <a:latin typeface="Times New Roman" panose="02020603050405020304" pitchFamily="18" charset="0"/>
                <a:cs typeface="Times New Roman" panose="02020603050405020304" pitchFamily="18" charset="0"/>
              </a:rPr>
              <a:t>Second</a:t>
            </a:r>
            <a:r>
              <a:rPr lang="hu-HU" sz="2000" b="1" dirty="0">
                <a:latin typeface="Times New Roman" panose="02020603050405020304" pitchFamily="18" charset="0"/>
                <a:cs typeface="Times New Roman" panose="02020603050405020304" pitchFamily="18" charset="0"/>
              </a:rPr>
              <a:t> meeting of </a:t>
            </a:r>
            <a:r>
              <a:rPr lang="hu-HU" sz="2000" b="1" dirty="0" err="1">
                <a:latin typeface="Times New Roman" panose="02020603050405020304" pitchFamily="18" charset="0"/>
                <a:cs typeface="Times New Roman" panose="02020603050405020304" pitchFamily="18" charset="0"/>
              </a:rPr>
              <a:t>the</a:t>
            </a:r>
            <a:r>
              <a:rPr lang="hu-HU" sz="2000" b="1" dirty="0">
                <a:latin typeface="Times New Roman" panose="02020603050405020304" pitchFamily="18" charset="0"/>
                <a:cs typeface="Times New Roman" panose="02020603050405020304" pitchFamily="18" charset="0"/>
              </a:rPr>
              <a:t> National </a:t>
            </a:r>
            <a:r>
              <a:rPr lang="hu-HU" sz="2000" b="1" dirty="0" err="1">
                <a:latin typeface="Times New Roman" panose="02020603050405020304" pitchFamily="18" charset="0"/>
                <a:cs typeface="Times New Roman" panose="02020603050405020304" pitchFamily="18" charset="0"/>
              </a:rPr>
              <a:t>Focal</a:t>
            </a:r>
            <a:r>
              <a:rPr lang="hu-HU" sz="2000" b="1" dirty="0">
                <a:latin typeface="Times New Roman" panose="02020603050405020304" pitchFamily="18" charset="0"/>
                <a:cs typeface="Times New Roman" panose="02020603050405020304" pitchFamily="18" charset="0"/>
              </a:rPr>
              <a:t> </a:t>
            </a:r>
            <a:r>
              <a:rPr lang="hu-HU" sz="2000" b="1" dirty="0" err="1">
                <a:latin typeface="Times New Roman" panose="02020603050405020304" pitchFamily="18" charset="0"/>
                <a:cs typeface="Times New Roman" panose="02020603050405020304" pitchFamily="18" charset="0"/>
              </a:rPr>
              <a:t>Points</a:t>
            </a:r>
            <a:r>
              <a:rPr lang="hu-HU" sz="2000" b="1" dirty="0">
                <a:latin typeface="Times New Roman" panose="02020603050405020304" pitchFamily="18" charset="0"/>
                <a:cs typeface="Times New Roman" panose="02020603050405020304" pitchFamily="18" charset="0"/>
              </a:rPr>
              <a:t> </a:t>
            </a:r>
            <a:r>
              <a:rPr lang="hu-HU" sz="2000" b="1" dirty="0" err="1">
                <a:latin typeface="Times New Roman" panose="02020603050405020304" pitchFamily="18" charset="0"/>
                <a:cs typeface="Times New Roman" panose="02020603050405020304" pitchFamily="18" charset="0"/>
              </a:rPr>
              <a:t>for</a:t>
            </a:r>
            <a:r>
              <a:rPr lang="hu-HU" sz="2000" b="1" dirty="0">
                <a:latin typeface="Times New Roman" panose="02020603050405020304" pitchFamily="18" charset="0"/>
                <a:cs typeface="Times New Roman" panose="02020603050405020304" pitchFamily="18" charset="0"/>
              </a:rPr>
              <a:t> </a:t>
            </a:r>
            <a:r>
              <a:rPr lang="hu-HU" sz="2000" b="1" dirty="0" err="1">
                <a:latin typeface="Times New Roman" panose="02020603050405020304" pitchFamily="18" charset="0"/>
                <a:cs typeface="Times New Roman" panose="02020603050405020304" pitchFamily="18" charset="0"/>
              </a:rPr>
              <a:t>the</a:t>
            </a:r>
            <a:r>
              <a:rPr lang="hu-HU" sz="2000" b="1" dirty="0">
                <a:latin typeface="Times New Roman" panose="02020603050405020304" pitchFamily="18" charset="0"/>
                <a:cs typeface="Times New Roman" panose="02020603050405020304" pitchFamily="18" charset="0"/>
              </a:rPr>
              <a:t> Pan-European Action </a:t>
            </a:r>
            <a:r>
              <a:rPr lang="hu-HU" sz="2000" b="1" dirty="0" err="1">
                <a:latin typeface="Times New Roman" panose="02020603050405020304" pitchFamily="18" charset="0"/>
                <a:cs typeface="Times New Roman" panose="02020603050405020304" pitchFamily="18" charset="0"/>
              </a:rPr>
              <a:t>Plan</a:t>
            </a:r>
            <a:r>
              <a:rPr lang="hu-HU" sz="2000" b="1" dirty="0">
                <a:latin typeface="Times New Roman" panose="02020603050405020304" pitchFamily="18" charset="0"/>
                <a:cs typeface="Times New Roman" panose="02020603050405020304" pitchFamily="18" charset="0"/>
              </a:rPr>
              <a:t> </a:t>
            </a:r>
            <a:r>
              <a:rPr lang="hu-HU" sz="2000" b="1" dirty="0" err="1">
                <a:latin typeface="Times New Roman" panose="02020603050405020304" pitchFamily="18" charset="0"/>
                <a:cs typeface="Times New Roman" panose="02020603050405020304" pitchFamily="18" charset="0"/>
              </a:rPr>
              <a:t>for</a:t>
            </a:r>
            <a:r>
              <a:rPr lang="hu-HU" sz="2000" b="1" dirty="0">
                <a:latin typeface="Times New Roman" panose="02020603050405020304" pitchFamily="18" charset="0"/>
                <a:cs typeface="Times New Roman" panose="02020603050405020304" pitchFamily="18" charset="0"/>
              </a:rPr>
              <a:t> </a:t>
            </a:r>
            <a:r>
              <a:rPr lang="hu-HU" sz="2000" b="1" dirty="0" err="1">
                <a:latin typeface="Times New Roman" panose="02020603050405020304" pitchFamily="18" charset="0"/>
                <a:cs typeface="Times New Roman" panose="02020603050405020304" pitchFamily="18" charset="0"/>
              </a:rPr>
              <a:t>Sturgeons</a:t>
            </a:r>
            <a:r>
              <a:rPr lang="hu-HU" sz="2000" b="1" dirty="0">
                <a:latin typeface="Times New Roman" panose="02020603050405020304" pitchFamily="18" charset="0"/>
                <a:cs typeface="Times New Roman" panose="02020603050405020304" pitchFamily="18" charset="0"/>
              </a:rPr>
              <a:t> </a:t>
            </a:r>
            <a:r>
              <a:rPr lang="hu-HU" sz="2000" dirty="0">
                <a:latin typeface="Times New Roman" panose="02020603050405020304" pitchFamily="18" charset="0"/>
                <a:cs typeface="Times New Roman" panose="02020603050405020304" pitchFamily="18" charset="0"/>
              </a:rPr>
              <a:t>Strasbourg, 10-11 </a:t>
            </a:r>
            <a:r>
              <a:rPr lang="hu-HU" sz="2000" dirty="0" err="1">
                <a:latin typeface="Times New Roman" panose="02020603050405020304" pitchFamily="18" charset="0"/>
                <a:cs typeface="Times New Roman" panose="02020603050405020304" pitchFamily="18" charset="0"/>
              </a:rPr>
              <a:t>June</a:t>
            </a:r>
            <a:r>
              <a:rPr lang="hu-HU" sz="2000" dirty="0">
                <a:latin typeface="Times New Roman" panose="02020603050405020304" pitchFamily="18" charset="0"/>
                <a:cs typeface="Times New Roman" panose="02020603050405020304" pitchFamily="18" charset="0"/>
              </a:rPr>
              <a:t> 2024</a:t>
            </a:r>
            <a:endParaRPr lang="hu-HU" sz="2000" b="1" dirty="0">
              <a:latin typeface="Times New Roman" panose="02020603050405020304" pitchFamily="18" charset="0"/>
              <a:cs typeface="Times New Roman" panose="02020603050405020304" pitchFamily="18" charset="0"/>
            </a:endParaRPr>
          </a:p>
          <a:p>
            <a:pPr>
              <a:spcAft>
                <a:spcPts val="600"/>
              </a:spcAft>
            </a:pPr>
            <a:r>
              <a:rPr lang="hu-HU" sz="2000" b="1" dirty="0">
                <a:latin typeface="Times New Roman" panose="02020603050405020304" pitchFamily="18" charset="0"/>
                <a:cs typeface="Times New Roman" panose="02020603050405020304" pitchFamily="18" charset="0"/>
              </a:rPr>
              <a:t>András BARTAL</a:t>
            </a:r>
            <a:endParaRPr lang="en-IE" sz="2000" b="1" dirty="0">
              <a:latin typeface="Times New Roman" panose="02020603050405020304" pitchFamily="18" charset="0"/>
              <a:cs typeface="Times New Roman" panose="02020603050405020304" pitchFamily="18" charset="0"/>
            </a:endParaRPr>
          </a:p>
          <a:p>
            <a:pPr>
              <a:spcAft>
                <a:spcPts val="600"/>
              </a:spcAft>
            </a:pPr>
            <a:r>
              <a:rPr lang="en-IE" sz="2000" dirty="0">
                <a:latin typeface="Times New Roman" panose="02020603050405020304" pitchFamily="18" charset="0"/>
                <a:cs typeface="Times New Roman" panose="02020603050405020304" pitchFamily="18" charset="0"/>
              </a:rPr>
              <a:t>European Commission - DG ENV - Unit </a:t>
            </a:r>
            <a:r>
              <a:rPr lang="en-IE" sz="2000" dirty="0" err="1">
                <a:latin typeface="Times New Roman" panose="02020603050405020304" pitchFamily="18" charset="0"/>
                <a:cs typeface="Times New Roman" panose="02020603050405020304" pitchFamily="18" charset="0"/>
              </a:rPr>
              <a:t>D3</a:t>
            </a:r>
            <a:r>
              <a:rPr lang="hu-HU" sz="2000" dirty="0">
                <a:latin typeface="Times New Roman" panose="02020603050405020304" pitchFamily="18" charset="0"/>
                <a:cs typeface="Times New Roman" panose="02020603050405020304" pitchFamily="18" charset="0"/>
              </a:rPr>
              <a:t>: </a:t>
            </a:r>
            <a:r>
              <a:rPr lang="en-IE" sz="2000" dirty="0">
                <a:latin typeface="Times New Roman" panose="02020603050405020304" pitchFamily="18" charset="0"/>
                <a:cs typeface="Times New Roman" panose="02020603050405020304" pitchFamily="18" charset="0"/>
              </a:rPr>
              <a:t>Nature </a:t>
            </a:r>
            <a:r>
              <a:rPr lang="hu-HU" sz="2000" dirty="0" err="1">
                <a:latin typeface="Times New Roman" panose="02020603050405020304" pitchFamily="18" charset="0"/>
                <a:cs typeface="Times New Roman" panose="02020603050405020304" pitchFamily="18" charset="0"/>
              </a:rPr>
              <a:t>Conservation</a:t>
            </a:r>
            <a:endParaRPr lang="en-IE" sz="2000" dirty="0">
              <a:latin typeface="Times New Roman" panose="02020603050405020304" pitchFamily="18" charset="0"/>
              <a:cs typeface="Times New Roman" panose="02020603050405020304" pitchFamily="18" charset="0"/>
            </a:endParaRPr>
          </a:p>
          <a:p>
            <a:endParaRPr lang="en-GB" dirty="0"/>
          </a:p>
        </p:txBody>
      </p:sp>
    </p:spTree>
    <p:extLst>
      <p:ext uri="{BB962C8B-B14F-4D97-AF65-F5344CB8AC3E}">
        <p14:creationId xmlns:p14="http://schemas.microsoft.com/office/powerpoint/2010/main" val="1417256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AD661-B0F7-4FBC-B4E6-F0982CB859BD}"/>
              </a:ext>
            </a:extLst>
          </p:cNvPr>
          <p:cNvSpPr>
            <a:spLocks noGrp="1" noChangeArrowheads="1"/>
          </p:cNvSpPr>
          <p:nvPr>
            <p:ph type="title"/>
          </p:nvPr>
        </p:nvSpPr>
        <p:spPr>
          <a:xfrm>
            <a:off x="1846107" y="0"/>
            <a:ext cx="10515600" cy="782357"/>
          </a:xfrm>
        </p:spPr>
        <p:txBody>
          <a:bodyPr/>
          <a:lstStyle/>
          <a:p>
            <a:r>
              <a:rPr lang="hu-HU" altLang="en-US" sz="3600" b="1" dirty="0" err="1">
                <a:solidFill>
                  <a:schemeClr val="bg2">
                    <a:lumMod val="50000"/>
                  </a:schemeClr>
                </a:solidFill>
                <a:latin typeface="Times New Roman" panose="02020603050405020304" pitchFamily="18" charset="0"/>
                <a:cs typeface="Times New Roman" panose="02020603050405020304" pitchFamily="18" charset="0"/>
              </a:rPr>
              <a:t>Background</a:t>
            </a:r>
            <a:r>
              <a:rPr lang="hu-HU" altLang="en-US" sz="3600" b="1" dirty="0">
                <a:solidFill>
                  <a:schemeClr val="bg2">
                    <a:lumMod val="50000"/>
                  </a:schemeClr>
                </a:solidFill>
                <a:latin typeface="Times New Roman" panose="02020603050405020304" pitchFamily="18" charset="0"/>
                <a:cs typeface="Times New Roman" panose="02020603050405020304" pitchFamily="18" charset="0"/>
              </a:rPr>
              <a:t> of </a:t>
            </a:r>
            <a:r>
              <a:rPr lang="hu-HU" altLang="en-US" sz="3600" b="1" dirty="0" err="1">
                <a:solidFill>
                  <a:schemeClr val="bg2">
                    <a:lumMod val="50000"/>
                  </a:schemeClr>
                </a:solidFill>
                <a:latin typeface="Times New Roman" panose="02020603050405020304" pitchFamily="18" charset="0"/>
                <a:cs typeface="Times New Roman" panose="02020603050405020304" pitchFamily="18" charset="0"/>
              </a:rPr>
              <a:t>the</a:t>
            </a:r>
            <a:r>
              <a:rPr lang="hu-HU" altLang="en-US" sz="3600" b="1" dirty="0">
                <a:solidFill>
                  <a:schemeClr val="bg2">
                    <a:lumMod val="50000"/>
                  </a:schemeClr>
                </a:solidFill>
                <a:latin typeface="Times New Roman" panose="02020603050405020304" pitchFamily="18" charset="0"/>
                <a:cs typeface="Times New Roman" panose="02020603050405020304" pitchFamily="18" charset="0"/>
              </a:rPr>
              <a:t> EC </a:t>
            </a:r>
            <a:r>
              <a:rPr lang="hu-HU" altLang="en-US" sz="3600" b="1" dirty="0" err="1">
                <a:solidFill>
                  <a:schemeClr val="bg2">
                    <a:lumMod val="50000"/>
                  </a:schemeClr>
                </a:solidFill>
                <a:latin typeface="Times New Roman" panose="02020603050405020304" pitchFamily="18" charset="0"/>
                <a:cs typeface="Times New Roman" panose="02020603050405020304" pitchFamily="18" charset="0"/>
              </a:rPr>
              <a:t>service</a:t>
            </a:r>
            <a:r>
              <a:rPr lang="hu-HU" altLang="en-US" sz="3600" b="1" dirty="0">
                <a:solidFill>
                  <a:schemeClr val="bg2">
                    <a:lumMod val="50000"/>
                  </a:schemeClr>
                </a:solidFill>
                <a:latin typeface="Times New Roman" panose="02020603050405020304" pitchFamily="18" charset="0"/>
                <a:cs typeface="Times New Roman" panose="02020603050405020304" pitchFamily="18" charset="0"/>
              </a:rPr>
              <a:t> </a:t>
            </a:r>
            <a:r>
              <a:rPr lang="hu-HU" altLang="en-US" sz="3600" b="1" dirty="0" err="1">
                <a:solidFill>
                  <a:schemeClr val="bg2">
                    <a:lumMod val="50000"/>
                  </a:schemeClr>
                </a:solidFill>
                <a:latin typeface="Times New Roman" panose="02020603050405020304" pitchFamily="18" charset="0"/>
                <a:cs typeface="Times New Roman" panose="02020603050405020304" pitchFamily="18" charset="0"/>
              </a:rPr>
              <a:t>contract</a:t>
            </a:r>
            <a:endParaRPr lang="en-IE" altLang="en-US" sz="3600" b="1" dirty="0">
              <a:solidFill>
                <a:schemeClr val="bg2">
                  <a:lumMod val="50000"/>
                </a:schemeClr>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4D52BAD0-CC14-4F39-BCB6-26FE0F09EAD5}"/>
              </a:ext>
            </a:extLst>
          </p:cNvPr>
          <p:cNvSpPr>
            <a:spLocks noGrp="1" noChangeArrowheads="1"/>
          </p:cNvSpPr>
          <p:nvPr>
            <p:ph idx="1"/>
          </p:nvPr>
        </p:nvSpPr>
        <p:spPr>
          <a:xfrm>
            <a:off x="720691" y="867436"/>
            <a:ext cx="10263832" cy="4888595"/>
          </a:xfrm>
        </p:spPr>
        <p:txBody>
          <a:bodyPr/>
          <a:lstStyle/>
          <a:p>
            <a:pPr algn="just">
              <a:defRPr/>
            </a:pPr>
            <a:endParaRPr lang="hu-HU" altLang="fr-FR" sz="2000" dirty="0">
              <a:solidFill>
                <a:srgbClr val="080808"/>
              </a:solidFill>
              <a:latin typeface="Times New Roman" panose="02020603050405020304" pitchFamily="18" charset="0"/>
              <a:cs typeface="Times New Roman" panose="02020603050405020304" pitchFamily="18" charset="0"/>
            </a:endParaRPr>
          </a:p>
          <a:p>
            <a:pPr algn="just">
              <a:defRPr/>
            </a:pPr>
            <a:r>
              <a:rPr lang="en-US" altLang="fr-FR" sz="2000" dirty="0">
                <a:solidFill>
                  <a:srgbClr val="080808"/>
                </a:solidFill>
                <a:latin typeface="Times New Roman" panose="02020603050405020304" pitchFamily="18" charset="0"/>
                <a:cs typeface="Times New Roman" panose="02020603050405020304" pitchFamily="18" charset="0"/>
              </a:rPr>
              <a:t>The Pan-European Action Plan for Sturgeons (</a:t>
            </a:r>
            <a:r>
              <a:rPr lang="en-US" altLang="fr-FR" sz="2000" dirty="0" err="1">
                <a:solidFill>
                  <a:srgbClr val="080808"/>
                </a:solidFill>
                <a:latin typeface="Times New Roman" panose="02020603050405020304" pitchFamily="18" charset="0"/>
                <a:cs typeface="Times New Roman" panose="02020603050405020304" pitchFamily="18" charset="0"/>
              </a:rPr>
              <a:t>PANEUP</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was</a:t>
            </a:r>
            <a:r>
              <a:rPr lang="hu-HU" altLang="fr-FR" sz="2000" dirty="0">
                <a:solidFill>
                  <a:srgbClr val="080808"/>
                </a:solidFill>
                <a:latin typeface="Times New Roman" panose="02020603050405020304" pitchFamily="18" charset="0"/>
                <a:cs typeface="Times New Roman" panose="02020603050405020304" pitchFamily="18" charset="0"/>
              </a:rPr>
              <a:t> </a:t>
            </a:r>
            <a:r>
              <a:rPr lang="en-US" altLang="fr-FR" sz="2000" dirty="0">
                <a:solidFill>
                  <a:srgbClr val="080808"/>
                </a:solidFill>
                <a:latin typeface="Times New Roman" panose="02020603050405020304" pitchFamily="18" charset="0"/>
                <a:cs typeface="Times New Roman" panose="02020603050405020304" pitchFamily="18" charset="0"/>
              </a:rPr>
              <a:t>adopted by the</a:t>
            </a:r>
            <a:r>
              <a:rPr lang="hu-HU" altLang="fr-FR" sz="2000" dirty="0">
                <a:solidFill>
                  <a:srgbClr val="080808"/>
                </a:solidFill>
                <a:latin typeface="Times New Roman" panose="02020603050405020304" pitchFamily="18" charset="0"/>
                <a:cs typeface="Times New Roman" panose="02020603050405020304" pitchFamily="18" charset="0"/>
              </a:rPr>
              <a:t> </a:t>
            </a:r>
            <a:r>
              <a:rPr lang="en-US" altLang="fr-FR" sz="2000" dirty="0">
                <a:solidFill>
                  <a:srgbClr val="080808"/>
                </a:solidFill>
                <a:latin typeface="Times New Roman" panose="02020603050405020304" pitchFamily="18" charset="0"/>
                <a:cs typeface="Times New Roman" panose="02020603050405020304" pitchFamily="18" charset="0"/>
              </a:rPr>
              <a:t>Standing Committee of the Bern Convention as Recommendation No. 199 (2018)</a:t>
            </a:r>
            <a:r>
              <a:rPr lang="hu-HU" altLang="fr-FR" sz="2000" dirty="0">
                <a:solidFill>
                  <a:srgbClr val="080808"/>
                </a:solidFill>
                <a:latin typeface="Times New Roman" panose="02020603050405020304" pitchFamily="18" charset="0"/>
                <a:cs typeface="Times New Roman" panose="02020603050405020304" pitchFamily="18" charset="0"/>
              </a:rPr>
              <a:t> in November 2018</a:t>
            </a:r>
          </a:p>
          <a:p>
            <a:pPr algn="just">
              <a:defRPr/>
            </a:pPr>
            <a:r>
              <a:rPr lang="hu-HU" altLang="fr-FR" sz="2000" dirty="0" err="1">
                <a:solidFill>
                  <a:srgbClr val="080808"/>
                </a:solidFill>
                <a:latin typeface="Times New Roman" panose="02020603050405020304" pitchFamily="18" charset="0"/>
                <a:cs typeface="Times New Roman" panose="02020603050405020304" pitchFamily="18" charset="0"/>
              </a:rPr>
              <a:t>PANEUP</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was</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subsequently</a:t>
            </a:r>
            <a:r>
              <a:rPr lang="hu-HU" altLang="fr-FR" sz="2000" dirty="0">
                <a:solidFill>
                  <a:srgbClr val="080808"/>
                </a:solidFill>
                <a:latin typeface="Times New Roman" panose="02020603050405020304" pitchFamily="18" charset="0"/>
                <a:cs typeface="Times New Roman" panose="02020603050405020304" pitchFamily="18" charset="0"/>
              </a:rPr>
              <a:t> </a:t>
            </a:r>
            <a:r>
              <a:rPr lang="en-US" altLang="fr-FR" sz="2000" dirty="0">
                <a:solidFill>
                  <a:srgbClr val="080808"/>
                </a:solidFill>
                <a:latin typeface="Times New Roman" panose="02020603050405020304" pitchFamily="18" charset="0"/>
                <a:cs typeface="Times New Roman" panose="02020603050405020304" pitchFamily="18" charset="0"/>
              </a:rPr>
              <a:t>endorsed and recommended for implementation to EU Member States by </a:t>
            </a:r>
            <a:r>
              <a:rPr lang="hu-HU" altLang="fr-FR" sz="2000" dirty="0" err="1">
                <a:solidFill>
                  <a:srgbClr val="080808"/>
                </a:solidFill>
                <a:latin typeface="Times New Roman" panose="02020603050405020304" pitchFamily="18" charset="0"/>
                <a:cs typeface="Times New Roman" panose="02020603050405020304" pitchFamily="18" charset="0"/>
              </a:rPr>
              <a:t>NADEG</a:t>
            </a:r>
            <a:r>
              <a:rPr lang="hu-HU" altLang="fr-FR" sz="2000" dirty="0">
                <a:solidFill>
                  <a:srgbClr val="080808"/>
                </a:solidFill>
                <a:latin typeface="Times New Roman" panose="02020603050405020304" pitchFamily="18" charset="0"/>
                <a:cs typeface="Times New Roman" panose="02020603050405020304" pitchFamily="18" charset="0"/>
              </a:rPr>
              <a:t>, </a:t>
            </a:r>
            <a:r>
              <a:rPr lang="en-US" altLang="fr-FR" sz="2000" dirty="0">
                <a:solidFill>
                  <a:srgbClr val="080808"/>
                </a:solidFill>
                <a:latin typeface="Times New Roman" panose="02020603050405020304" pitchFamily="18" charset="0"/>
                <a:cs typeface="Times New Roman" panose="02020603050405020304" pitchFamily="18" charset="0"/>
              </a:rPr>
              <a:t>the Expert Group</a:t>
            </a:r>
            <a:r>
              <a:rPr lang="hu-HU" altLang="fr-FR" sz="2000" dirty="0">
                <a:solidFill>
                  <a:srgbClr val="080808"/>
                </a:solidFill>
                <a:latin typeface="Times New Roman" panose="02020603050405020304" pitchFamily="18" charset="0"/>
                <a:cs typeface="Times New Roman" panose="02020603050405020304" pitchFamily="18" charset="0"/>
              </a:rPr>
              <a:t> </a:t>
            </a:r>
            <a:r>
              <a:rPr lang="en-US" altLang="fr-FR" sz="2000" dirty="0">
                <a:solidFill>
                  <a:srgbClr val="080808"/>
                </a:solidFill>
                <a:latin typeface="Times New Roman" panose="02020603050405020304" pitchFamily="18" charset="0"/>
                <a:cs typeface="Times New Roman" panose="02020603050405020304" pitchFamily="18" charset="0"/>
              </a:rPr>
              <a:t>on the Birds and Habitats Directives</a:t>
            </a:r>
            <a:r>
              <a:rPr lang="hu-HU" altLang="fr-FR" sz="2000" dirty="0">
                <a:solidFill>
                  <a:srgbClr val="080808"/>
                </a:solidFill>
                <a:latin typeface="Times New Roman" panose="02020603050405020304" pitchFamily="18" charset="0"/>
                <a:cs typeface="Times New Roman" panose="02020603050405020304" pitchFamily="18" charset="0"/>
              </a:rPr>
              <a:t>, in May 2019</a:t>
            </a:r>
          </a:p>
          <a:p>
            <a:pPr algn="just">
              <a:defRPr/>
            </a:pPr>
            <a:r>
              <a:rPr lang="hu-HU" altLang="fr-FR" sz="2000" dirty="0" err="1">
                <a:solidFill>
                  <a:srgbClr val="080808"/>
                </a:solidFill>
                <a:latin typeface="Times New Roman" panose="02020603050405020304" pitchFamily="18" charset="0"/>
                <a:cs typeface="Times New Roman" panose="02020603050405020304" pitchFamily="18" charset="0"/>
              </a:rPr>
              <a:t>Following</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this</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endorsement</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the</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Commission</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decided</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to</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financially</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support</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the</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achievement</a:t>
            </a:r>
            <a:r>
              <a:rPr lang="hu-HU" altLang="fr-FR" sz="2000" dirty="0">
                <a:solidFill>
                  <a:srgbClr val="080808"/>
                </a:solidFill>
                <a:latin typeface="Times New Roman" panose="02020603050405020304" pitchFamily="18" charset="0"/>
                <a:cs typeface="Times New Roman" panose="02020603050405020304" pitchFamily="18" charset="0"/>
              </a:rPr>
              <a:t> of </a:t>
            </a:r>
            <a:r>
              <a:rPr lang="hu-HU" altLang="fr-FR" sz="2000" dirty="0" err="1">
                <a:solidFill>
                  <a:srgbClr val="080808"/>
                </a:solidFill>
                <a:latin typeface="Times New Roman" panose="02020603050405020304" pitchFamily="18" charset="0"/>
                <a:cs typeface="Times New Roman" panose="02020603050405020304" pitchFamily="18" charset="0"/>
              </a:rPr>
              <a:t>the</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objectives</a:t>
            </a:r>
            <a:r>
              <a:rPr lang="hu-HU" altLang="fr-FR" sz="2000" dirty="0">
                <a:solidFill>
                  <a:srgbClr val="080808"/>
                </a:solidFill>
                <a:latin typeface="Times New Roman" panose="02020603050405020304" pitchFamily="18" charset="0"/>
                <a:cs typeface="Times New Roman" panose="02020603050405020304" pitchFamily="18" charset="0"/>
              </a:rPr>
              <a:t> of </a:t>
            </a:r>
            <a:r>
              <a:rPr lang="hu-HU" altLang="fr-FR" sz="2000" dirty="0" err="1">
                <a:solidFill>
                  <a:srgbClr val="080808"/>
                </a:solidFill>
                <a:latin typeface="Times New Roman" panose="02020603050405020304" pitchFamily="18" charset="0"/>
                <a:cs typeface="Times New Roman" panose="02020603050405020304" pitchFamily="18" charset="0"/>
              </a:rPr>
              <a:t>PANEUP</a:t>
            </a:r>
            <a:endParaRPr lang="en-US" altLang="fr-FR" sz="2000" dirty="0">
              <a:solidFill>
                <a:srgbClr val="080808"/>
              </a:solidFill>
              <a:latin typeface="Times New Roman" panose="02020603050405020304" pitchFamily="18" charset="0"/>
              <a:cs typeface="Times New Roman" panose="02020603050405020304" pitchFamily="18" charset="0"/>
            </a:endParaRPr>
          </a:p>
          <a:p>
            <a:pPr algn="just">
              <a:defRPr/>
            </a:pPr>
            <a:r>
              <a:rPr lang="hu-HU" altLang="fr-FR" sz="2000" dirty="0">
                <a:solidFill>
                  <a:srgbClr val="080808"/>
                </a:solidFill>
                <a:latin typeface="Times New Roman" panose="02020603050405020304" pitchFamily="18" charset="0"/>
                <a:cs typeface="Times New Roman" panose="02020603050405020304" pitchFamily="18" charset="0"/>
              </a:rPr>
              <a:t>The </a:t>
            </a:r>
            <a:r>
              <a:rPr lang="hu-HU" altLang="fr-FR" sz="2000" dirty="0" err="1">
                <a:solidFill>
                  <a:srgbClr val="080808"/>
                </a:solidFill>
                <a:latin typeface="Times New Roman" panose="02020603050405020304" pitchFamily="18" charset="0"/>
                <a:cs typeface="Times New Roman" panose="02020603050405020304" pitchFamily="18" charset="0"/>
              </a:rPr>
              <a:t>initial</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plan</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to</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provide</a:t>
            </a:r>
            <a:r>
              <a:rPr lang="hu-HU" altLang="fr-FR" sz="2000" dirty="0">
                <a:solidFill>
                  <a:srgbClr val="080808"/>
                </a:solidFill>
                <a:latin typeface="Times New Roman" panose="02020603050405020304" pitchFamily="18" charset="0"/>
                <a:cs typeface="Times New Roman" panose="02020603050405020304" pitchFamily="18" charset="0"/>
              </a:rPr>
              <a:t> a </a:t>
            </a:r>
            <a:r>
              <a:rPr lang="hu-HU" altLang="fr-FR" sz="2000" dirty="0" err="1">
                <a:solidFill>
                  <a:srgbClr val="080808"/>
                </a:solidFill>
                <a:latin typeface="Times New Roman" panose="02020603050405020304" pitchFamily="18" charset="0"/>
                <a:cs typeface="Times New Roman" panose="02020603050405020304" pitchFamily="18" charset="0"/>
              </a:rPr>
              <a:t>grant</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directly</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to</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the</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Secretariat</a:t>
            </a:r>
            <a:r>
              <a:rPr lang="hu-HU" altLang="fr-FR" sz="2000" dirty="0">
                <a:solidFill>
                  <a:srgbClr val="080808"/>
                </a:solidFill>
                <a:latin typeface="Times New Roman" panose="02020603050405020304" pitchFamily="18" charset="0"/>
                <a:cs typeface="Times New Roman" panose="02020603050405020304" pitchFamily="18" charset="0"/>
              </a:rPr>
              <a:t> of </a:t>
            </a:r>
            <a:r>
              <a:rPr lang="hu-HU" altLang="fr-FR" sz="2000" dirty="0" err="1">
                <a:solidFill>
                  <a:srgbClr val="080808"/>
                </a:solidFill>
                <a:latin typeface="Times New Roman" panose="02020603050405020304" pitchFamily="18" charset="0"/>
                <a:cs typeface="Times New Roman" panose="02020603050405020304" pitchFamily="18" charset="0"/>
              </a:rPr>
              <a:t>the</a:t>
            </a:r>
            <a:r>
              <a:rPr lang="hu-HU" altLang="fr-FR" sz="2000" dirty="0">
                <a:solidFill>
                  <a:srgbClr val="080808"/>
                </a:solidFill>
                <a:latin typeface="Times New Roman" panose="02020603050405020304" pitchFamily="18" charset="0"/>
                <a:cs typeface="Times New Roman" panose="02020603050405020304" pitchFamily="18" charset="0"/>
              </a:rPr>
              <a:t> Bern Convention </a:t>
            </a:r>
            <a:r>
              <a:rPr lang="hu-HU" altLang="fr-FR" sz="2000" dirty="0" err="1">
                <a:solidFill>
                  <a:srgbClr val="080808"/>
                </a:solidFill>
                <a:latin typeface="Times New Roman" panose="02020603050405020304" pitchFamily="18" charset="0"/>
                <a:cs typeface="Times New Roman" panose="02020603050405020304" pitchFamily="18" charset="0"/>
              </a:rPr>
              <a:t>did</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not</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work</a:t>
            </a:r>
            <a:r>
              <a:rPr lang="hu-HU" altLang="fr-FR" sz="2000" dirty="0">
                <a:solidFill>
                  <a:srgbClr val="080808"/>
                </a:solidFill>
                <a:latin typeface="Times New Roman" panose="02020603050405020304" pitchFamily="18" charset="0"/>
                <a:cs typeface="Times New Roman" panose="02020603050405020304" pitchFamily="18" charset="0"/>
              </a:rPr>
              <a:t> out</a:t>
            </a:r>
          </a:p>
          <a:p>
            <a:pPr algn="just">
              <a:defRPr/>
            </a:pPr>
            <a:r>
              <a:rPr lang="hu-HU" altLang="fr-FR" sz="2000" dirty="0" err="1">
                <a:solidFill>
                  <a:srgbClr val="080808"/>
                </a:solidFill>
                <a:latin typeface="Times New Roman" panose="02020603050405020304" pitchFamily="18" charset="0"/>
                <a:cs typeface="Times New Roman" panose="02020603050405020304" pitchFamily="18" charset="0"/>
              </a:rPr>
              <a:t>Thus</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instead</a:t>
            </a:r>
            <a:r>
              <a:rPr lang="hu-HU" altLang="fr-FR" sz="2000" dirty="0">
                <a:solidFill>
                  <a:srgbClr val="080808"/>
                </a:solidFill>
                <a:latin typeface="Times New Roman" panose="02020603050405020304" pitchFamily="18" charset="0"/>
                <a:cs typeface="Times New Roman" panose="02020603050405020304" pitchFamily="18" charset="0"/>
              </a:rPr>
              <a:t> of a </a:t>
            </a:r>
            <a:r>
              <a:rPr lang="hu-HU" altLang="fr-FR" sz="2000" dirty="0" err="1">
                <a:solidFill>
                  <a:srgbClr val="080808"/>
                </a:solidFill>
                <a:latin typeface="Times New Roman" panose="02020603050405020304" pitchFamily="18" charset="0"/>
                <a:cs typeface="Times New Roman" panose="02020603050405020304" pitchFamily="18" charset="0"/>
              </a:rPr>
              <a:t>grant</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the</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Commission</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put</a:t>
            </a:r>
            <a:r>
              <a:rPr lang="hu-HU" altLang="fr-FR" sz="2000" dirty="0">
                <a:solidFill>
                  <a:srgbClr val="080808"/>
                </a:solidFill>
                <a:latin typeface="Times New Roman" panose="02020603050405020304" pitchFamily="18" charset="0"/>
                <a:cs typeface="Times New Roman" panose="02020603050405020304" pitchFamily="18" charset="0"/>
              </a:rPr>
              <a:t> out </a:t>
            </a:r>
            <a:r>
              <a:rPr lang="hu-HU" altLang="fr-FR" sz="2000" dirty="0" err="1">
                <a:solidFill>
                  <a:srgbClr val="080808"/>
                </a:solidFill>
                <a:latin typeface="Times New Roman" panose="02020603050405020304" pitchFamily="18" charset="0"/>
                <a:cs typeface="Times New Roman" panose="02020603050405020304" pitchFamily="18" charset="0"/>
              </a:rPr>
              <a:t>to</a:t>
            </a:r>
            <a:r>
              <a:rPr lang="hu-HU" altLang="fr-FR" sz="2000" dirty="0">
                <a:solidFill>
                  <a:srgbClr val="080808"/>
                </a:solidFill>
                <a:latin typeface="Times New Roman" panose="02020603050405020304" pitchFamily="18" charset="0"/>
                <a:cs typeface="Times New Roman" panose="02020603050405020304" pitchFamily="18" charset="0"/>
              </a:rPr>
              <a:t> tender a </a:t>
            </a:r>
            <a:r>
              <a:rPr lang="hu-HU" altLang="fr-FR" sz="2000" dirty="0" err="1">
                <a:solidFill>
                  <a:srgbClr val="080808"/>
                </a:solidFill>
                <a:latin typeface="Times New Roman" panose="02020603050405020304" pitchFamily="18" charset="0"/>
                <a:cs typeface="Times New Roman" panose="02020603050405020304" pitchFamily="18" charset="0"/>
              </a:rPr>
              <a:t>service</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contract</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to</a:t>
            </a:r>
            <a:r>
              <a:rPr lang="hu-HU" altLang="fr-FR" sz="2000" dirty="0">
                <a:solidFill>
                  <a:srgbClr val="080808"/>
                </a:solidFill>
                <a:latin typeface="Times New Roman" panose="02020603050405020304" pitchFamily="18" charset="0"/>
                <a:cs typeface="Times New Roman" panose="02020603050405020304" pitchFamily="18" charset="0"/>
              </a:rPr>
              <a:t> </a:t>
            </a:r>
            <a:r>
              <a:rPr lang="en-US" altLang="fr-FR" sz="2000" dirty="0">
                <a:solidFill>
                  <a:srgbClr val="080808"/>
                </a:solidFill>
                <a:latin typeface="Times New Roman" panose="02020603050405020304" pitchFamily="18" charset="0"/>
                <a:cs typeface="Times New Roman" panose="02020603050405020304" pitchFamily="18" charset="0"/>
              </a:rPr>
              <a:t>support conservation actions to implement </a:t>
            </a:r>
            <a:r>
              <a:rPr lang="en-US" altLang="fr-FR" sz="2000" dirty="0" err="1">
                <a:solidFill>
                  <a:srgbClr val="080808"/>
                </a:solidFill>
                <a:latin typeface="Times New Roman" panose="02020603050405020304" pitchFamily="18" charset="0"/>
                <a:cs typeface="Times New Roman" panose="02020603050405020304" pitchFamily="18" charset="0"/>
              </a:rPr>
              <a:t>PANEUAP</a:t>
            </a:r>
            <a:endParaRPr lang="en-GB" altLang="fr-FR" sz="1800" dirty="0">
              <a:solidFill>
                <a:srgbClr val="080808"/>
              </a:solidFill>
              <a:latin typeface="Times New Roman" panose="02020603050405020304" pitchFamily="18" charset="0"/>
              <a:cs typeface="Times New Roman" panose="02020603050405020304" pitchFamily="18" charset="0"/>
            </a:endParaRPr>
          </a:p>
          <a:p>
            <a:pPr marL="0" indent="0">
              <a:buNone/>
              <a:defRPr/>
            </a:pPr>
            <a:endParaRPr lang="en-GB" altLang="fr-FR" sz="1800" i="1" dirty="0">
              <a:solidFill>
                <a:srgbClr val="FF0000"/>
              </a:solidFill>
            </a:endParaRPr>
          </a:p>
        </p:txBody>
      </p:sp>
    </p:spTree>
    <p:extLst>
      <p:ext uri="{BB962C8B-B14F-4D97-AF65-F5344CB8AC3E}">
        <p14:creationId xmlns:p14="http://schemas.microsoft.com/office/powerpoint/2010/main" val="9701212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E77FA14-F02C-5D9B-4E3C-B16989702883}"/>
              </a:ext>
            </a:extLst>
          </p:cNvPr>
          <p:cNvSpPr>
            <a:spLocks noGrp="1"/>
          </p:cNvSpPr>
          <p:nvPr>
            <p:ph idx="1"/>
          </p:nvPr>
        </p:nvSpPr>
        <p:spPr>
          <a:xfrm>
            <a:off x="643150" y="1696671"/>
            <a:ext cx="10905699" cy="3881904"/>
          </a:xfrm>
        </p:spPr>
        <p:txBody>
          <a:bodyPr/>
          <a:lstStyle/>
          <a:p>
            <a:pPr algn="just">
              <a:defRPr/>
            </a:pPr>
            <a:r>
              <a:rPr lang="hu-HU" altLang="fr-FR" sz="2000" dirty="0">
                <a:solidFill>
                  <a:srgbClr val="080808"/>
                </a:solidFill>
                <a:latin typeface="Times New Roman" panose="02020603050405020304" pitchFamily="18" charset="0"/>
                <a:cs typeface="Times New Roman" panose="02020603050405020304" pitchFamily="18" charset="0"/>
              </a:rPr>
              <a:t>The </a:t>
            </a:r>
            <a:r>
              <a:rPr lang="hu-HU" altLang="fr-FR" sz="2000" dirty="0" err="1">
                <a:solidFill>
                  <a:srgbClr val="080808"/>
                </a:solidFill>
                <a:latin typeface="Times New Roman" panose="02020603050405020304" pitchFamily="18" charset="0"/>
                <a:cs typeface="Times New Roman" panose="02020603050405020304" pitchFamily="18" charset="0"/>
              </a:rPr>
              <a:t>call</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for</a:t>
            </a:r>
            <a:r>
              <a:rPr lang="hu-HU" altLang="fr-FR" sz="2000" dirty="0">
                <a:solidFill>
                  <a:srgbClr val="080808"/>
                </a:solidFill>
                <a:latin typeface="Times New Roman" panose="02020603050405020304" pitchFamily="18" charset="0"/>
                <a:cs typeface="Times New Roman" panose="02020603050405020304" pitchFamily="18" charset="0"/>
              </a:rPr>
              <a:t> tender </a:t>
            </a:r>
            <a:r>
              <a:rPr lang="hu-HU" altLang="fr-FR" sz="2000" dirty="0" err="1">
                <a:solidFill>
                  <a:srgbClr val="080808"/>
                </a:solidFill>
                <a:latin typeface="Times New Roman" panose="02020603050405020304" pitchFamily="18" charset="0"/>
                <a:cs typeface="Times New Roman" panose="02020603050405020304" pitchFamily="18" charset="0"/>
              </a:rPr>
              <a:t>ran</a:t>
            </a:r>
            <a:r>
              <a:rPr lang="hu-HU" altLang="fr-FR" sz="2000" dirty="0">
                <a:solidFill>
                  <a:srgbClr val="080808"/>
                </a:solidFill>
                <a:latin typeface="Times New Roman" panose="02020603050405020304" pitchFamily="18" charset="0"/>
                <a:cs typeface="Times New Roman" panose="02020603050405020304" pitchFamily="18" charset="0"/>
              </a:rPr>
              <a:t> over a </a:t>
            </a:r>
            <a:r>
              <a:rPr lang="hu-HU" altLang="fr-FR" sz="2000" dirty="0" err="1">
                <a:solidFill>
                  <a:srgbClr val="080808"/>
                </a:solidFill>
                <a:latin typeface="Times New Roman" panose="02020603050405020304" pitchFamily="18" charset="0"/>
                <a:cs typeface="Times New Roman" panose="02020603050405020304" pitchFamily="18" charset="0"/>
              </a:rPr>
              <a:t>period</a:t>
            </a:r>
            <a:r>
              <a:rPr lang="hu-HU" altLang="fr-FR" sz="2000" dirty="0">
                <a:solidFill>
                  <a:srgbClr val="080808"/>
                </a:solidFill>
                <a:latin typeface="Times New Roman" panose="02020603050405020304" pitchFamily="18" charset="0"/>
                <a:cs typeface="Times New Roman" panose="02020603050405020304" pitchFamily="18" charset="0"/>
              </a:rPr>
              <a:t> of </a:t>
            </a:r>
            <a:r>
              <a:rPr lang="hu-HU" altLang="fr-FR" sz="2000" dirty="0" err="1">
                <a:solidFill>
                  <a:srgbClr val="080808"/>
                </a:solidFill>
                <a:latin typeface="Times New Roman" panose="02020603050405020304" pitchFamily="18" charset="0"/>
                <a:cs typeface="Times New Roman" panose="02020603050405020304" pitchFamily="18" charset="0"/>
              </a:rPr>
              <a:t>two</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months</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from</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July</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to</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September</a:t>
            </a:r>
            <a:r>
              <a:rPr lang="hu-HU" altLang="fr-FR" sz="2000" dirty="0">
                <a:solidFill>
                  <a:srgbClr val="080808"/>
                </a:solidFill>
                <a:latin typeface="Times New Roman" panose="02020603050405020304" pitchFamily="18" charset="0"/>
                <a:cs typeface="Times New Roman" panose="02020603050405020304" pitchFamily="18" charset="0"/>
              </a:rPr>
              <a:t> 2022</a:t>
            </a:r>
          </a:p>
          <a:p>
            <a:pPr algn="just">
              <a:defRPr/>
            </a:pPr>
            <a:r>
              <a:rPr lang="hu-HU" altLang="fr-FR" sz="2000" dirty="0" err="1">
                <a:solidFill>
                  <a:srgbClr val="080808"/>
                </a:solidFill>
                <a:latin typeface="Times New Roman" panose="02020603050405020304" pitchFamily="18" charset="0"/>
                <a:cs typeface="Times New Roman" panose="02020603050405020304" pitchFamily="18" charset="0"/>
              </a:rPr>
              <a:t>Following</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evaluation</a:t>
            </a:r>
            <a:r>
              <a:rPr lang="hu-HU" altLang="fr-FR" sz="2000" dirty="0">
                <a:solidFill>
                  <a:srgbClr val="080808"/>
                </a:solidFill>
                <a:latin typeface="Times New Roman" panose="02020603050405020304" pitchFamily="18" charset="0"/>
                <a:cs typeface="Times New Roman" panose="02020603050405020304" pitchFamily="18" charset="0"/>
              </a:rPr>
              <a:t> in </a:t>
            </a:r>
            <a:r>
              <a:rPr lang="hu-HU" altLang="fr-FR" sz="2000" dirty="0" err="1">
                <a:solidFill>
                  <a:srgbClr val="080808"/>
                </a:solidFill>
                <a:latin typeface="Times New Roman" panose="02020603050405020304" pitchFamily="18" charset="0"/>
                <a:cs typeface="Times New Roman" panose="02020603050405020304" pitchFamily="18" charset="0"/>
              </a:rPr>
              <a:t>autumn</a:t>
            </a:r>
            <a:r>
              <a:rPr lang="hu-HU" altLang="fr-FR" sz="2000" dirty="0">
                <a:solidFill>
                  <a:srgbClr val="080808"/>
                </a:solidFill>
                <a:latin typeface="Times New Roman" panose="02020603050405020304" pitchFamily="18" charset="0"/>
                <a:cs typeface="Times New Roman" panose="02020603050405020304" pitchFamily="18" charset="0"/>
              </a:rPr>
              <a:t> 2022, </a:t>
            </a:r>
            <a:r>
              <a:rPr lang="hu-HU" altLang="fr-FR" sz="2000" dirty="0" err="1">
                <a:solidFill>
                  <a:srgbClr val="080808"/>
                </a:solidFill>
                <a:latin typeface="Times New Roman" panose="02020603050405020304" pitchFamily="18" charset="0"/>
                <a:cs typeface="Times New Roman" panose="02020603050405020304" pitchFamily="18" charset="0"/>
              </a:rPr>
              <a:t>the</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service</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contract</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was</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signed</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between</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the</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Commission</a:t>
            </a:r>
            <a:r>
              <a:rPr lang="hu-HU" altLang="fr-FR" sz="2000" dirty="0">
                <a:solidFill>
                  <a:srgbClr val="080808"/>
                </a:solidFill>
                <a:latin typeface="Times New Roman" panose="02020603050405020304" pitchFamily="18" charset="0"/>
                <a:cs typeface="Times New Roman" panose="02020603050405020304" pitchFamily="18" charset="0"/>
              </a:rPr>
              <a:t> and </a:t>
            </a:r>
            <a:r>
              <a:rPr lang="hu-HU" altLang="fr-FR" sz="2000" dirty="0" err="1">
                <a:solidFill>
                  <a:srgbClr val="080808"/>
                </a:solidFill>
                <a:latin typeface="Times New Roman" panose="02020603050405020304" pitchFamily="18" charset="0"/>
                <a:cs typeface="Times New Roman" panose="02020603050405020304" pitchFamily="18" charset="0"/>
              </a:rPr>
              <a:t>the</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SCUTE</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consortium</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led</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by</a:t>
            </a:r>
            <a:r>
              <a:rPr lang="hu-HU" altLang="fr-FR" sz="2000" dirty="0">
                <a:solidFill>
                  <a:srgbClr val="080808"/>
                </a:solidFill>
                <a:latin typeface="Times New Roman" panose="02020603050405020304" pitchFamily="18" charset="0"/>
                <a:cs typeface="Times New Roman" panose="02020603050405020304" pitchFamily="18" charset="0"/>
              </a:rPr>
              <a:t> WWF </a:t>
            </a:r>
            <a:r>
              <a:rPr lang="hu-HU" altLang="fr-FR" sz="2000" dirty="0" err="1">
                <a:solidFill>
                  <a:srgbClr val="080808"/>
                </a:solidFill>
                <a:latin typeface="Times New Roman" panose="02020603050405020304" pitchFamily="18" charset="0"/>
                <a:cs typeface="Times New Roman" panose="02020603050405020304" pitchFamily="18" charset="0"/>
              </a:rPr>
              <a:t>Central</a:t>
            </a:r>
            <a:r>
              <a:rPr lang="hu-HU" altLang="fr-FR" sz="2000" dirty="0">
                <a:solidFill>
                  <a:srgbClr val="080808"/>
                </a:solidFill>
                <a:latin typeface="Times New Roman" panose="02020603050405020304" pitchFamily="18" charset="0"/>
                <a:cs typeface="Times New Roman" panose="02020603050405020304" pitchFamily="18" charset="0"/>
              </a:rPr>
              <a:t> and </a:t>
            </a:r>
            <a:r>
              <a:rPr lang="hu-HU" altLang="fr-FR" sz="2000" dirty="0" err="1">
                <a:solidFill>
                  <a:srgbClr val="080808"/>
                </a:solidFill>
                <a:latin typeface="Times New Roman" panose="02020603050405020304" pitchFamily="18" charset="0"/>
                <a:cs typeface="Times New Roman" panose="02020603050405020304" pitchFamily="18" charset="0"/>
              </a:rPr>
              <a:t>Eastern</a:t>
            </a:r>
            <a:r>
              <a:rPr lang="hu-HU" altLang="fr-FR" sz="2000" dirty="0">
                <a:solidFill>
                  <a:srgbClr val="080808"/>
                </a:solidFill>
                <a:latin typeface="Times New Roman" panose="02020603050405020304" pitchFamily="18" charset="0"/>
                <a:cs typeface="Times New Roman" panose="02020603050405020304" pitchFamily="18" charset="0"/>
              </a:rPr>
              <a:t> Europe in December 2022</a:t>
            </a:r>
          </a:p>
          <a:p>
            <a:pPr algn="just">
              <a:defRPr/>
            </a:pPr>
            <a:r>
              <a:rPr lang="hu-HU" altLang="fr-FR" sz="2000" dirty="0">
                <a:solidFill>
                  <a:srgbClr val="080808"/>
                </a:solidFill>
                <a:latin typeface="Times New Roman" panose="02020603050405020304" pitchFamily="18" charset="0"/>
                <a:cs typeface="Times New Roman" panose="02020603050405020304" pitchFamily="18" charset="0"/>
              </a:rPr>
              <a:t>The </a:t>
            </a:r>
            <a:r>
              <a:rPr lang="hu-HU" altLang="fr-FR" sz="2000" dirty="0" err="1">
                <a:solidFill>
                  <a:srgbClr val="080808"/>
                </a:solidFill>
                <a:latin typeface="Times New Roman" panose="02020603050405020304" pitchFamily="18" charset="0"/>
                <a:cs typeface="Times New Roman" panose="02020603050405020304" pitchFamily="18" charset="0"/>
              </a:rPr>
              <a:t>contract</a:t>
            </a:r>
            <a:r>
              <a:rPr lang="hu-HU" altLang="fr-FR" sz="2000" dirty="0">
                <a:solidFill>
                  <a:srgbClr val="080808"/>
                </a:solidFill>
                <a:latin typeface="Times New Roman" panose="02020603050405020304" pitchFamily="18" charset="0"/>
                <a:cs typeface="Times New Roman" panose="02020603050405020304" pitchFamily="18" charset="0"/>
              </a:rPr>
              <a:t> has a </a:t>
            </a:r>
            <a:r>
              <a:rPr lang="hu-HU" altLang="fr-FR" sz="2000" dirty="0" err="1">
                <a:solidFill>
                  <a:srgbClr val="080808"/>
                </a:solidFill>
                <a:latin typeface="Times New Roman" panose="02020603050405020304" pitchFamily="18" charset="0"/>
                <a:cs typeface="Times New Roman" panose="02020603050405020304" pitchFamily="18" charset="0"/>
              </a:rPr>
              <a:t>total</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value</a:t>
            </a:r>
            <a:r>
              <a:rPr lang="hu-HU" altLang="fr-FR" sz="2000" dirty="0">
                <a:solidFill>
                  <a:srgbClr val="080808"/>
                </a:solidFill>
                <a:latin typeface="Times New Roman" panose="02020603050405020304" pitchFamily="18" charset="0"/>
                <a:cs typeface="Times New Roman" panose="02020603050405020304" pitchFamily="18" charset="0"/>
              </a:rPr>
              <a:t> of EUR 600,000 and </a:t>
            </a:r>
            <a:r>
              <a:rPr lang="hu-HU" altLang="fr-FR" sz="2000" dirty="0" err="1">
                <a:solidFill>
                  <a:srgbClr val="080808"/>
                </a:solidFill>
                <a:latin typeface="Times New Roman" panose="02020603050405020304" pitchFamily="18" charset="0"/>
                <a:cs typeface="Times New Roman" panose="02020603050405020304" pitchFamily="18" charset="0"/>
              </a:rPr>
              <a:t>runs</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from</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January</a:t>
            </a:r>
            <a:r>
              <a:rPr lang="hu-HU" altLang="fr-FR" sz="2000" dirty="0">
                <a:solidFill>
                  <a:srgbClr val="080808"/>
                </a:solidFill>
                <a:latin typeface="Times New Roman" panose="02020603050405020304" pitchFamily="18" charset="0"/>
                <a:cs typeface="Times New Roman" panose="02020603050405020304" pitchFamily="18" charset="0"/>
              </a:rPr>
              <a:t> 2023 </a:t>
            </a:r>
            <a:r>
              <a:rPr lang="hu-HU" altLang="fr-FR" sz="2000" dirty="0" err="1">
                <a:solidFill>
                  <a:srgbClr val="080808"/>
                </a:solidFill>
                <a:latin typeface="Times New Roman" panose="02020603050405020304" pitchFamily="18" charset="0"/>
                <a:cs typeface="Times New Roman" panose="02020603050405020304" pitchFamily="18" charset="0"/>
              </a:rPr>
              <a:t>till</a:t>
            </a:r>
            <a:r>
              <a:rPr lang="hu-HU" altLang="fr-FR" sz="2000" dirty="0">
                <a:solidFill>
                  <a:srgbClr val="080808"/>
                </a:solidFill>
                <a:latin typeface="Times New Roman" panose="02020603050405020304" pitchFamily="18" charset="0"/>
                <a:cs typeface="Times New Roman" panose="02020603050405020304" pitchFamily="18" charset="0"/>
              </a:rPr>
              <a:t> December 2024</a:t>
            </a:r>
          </a:p>
          <a:p>
            <a:endParaRPr lang="en-IE" dirty="0"/>
          </a:p>
        </p:txBody>
      </p:sp>
      <p:sp>
        <p:nvSpPr>
          <p:cNvPr id="3" name="Title 2">
            <a:extLst>
              <a:ext uri="{FF2B5EF4-FFF2-40B4-BE49-F238E27FC236}">
                <a16:creationId xmlns:a16="http://schemas.microsoft.com/office/drawing/2014/main" id="{F764B749-437D-90DA-24E8-46A2B44FF595}"/>
              </a:ext>
            </a:extLst>
          </p:cNvPr>
          <p:cNvSpPr>
            <a:spLocks noGrp="1"/>
          </p:cNvSpPr>
          <p:nvPr>
            <p:ph type="title"/>
          </p:nvPr>
        </p:nvSpPr>
        <p:spPr>
          <a:xfrm>
            <a:off x="2295430" y="189782"/>
            <a:ext cx="10515600" cy="782357"/>
          </a:xfrm>
        </p:spPr>
        <p:txBody>
          <a:bodyPr/>
          <a:lstStyle/>
          <a:p>
            <a:r>
              <a:rPr lang="hu-HU" altLang="en-US" sz="3600" b="1" dirty="0" err="1">
                <a:solidFill>
                  <a:schemeClr val="bg2">
                    <a:lumMod val="50000"/>
                  </a:schemeClr>
                </a:solidFill>
                <a:latin typeface="Times New Roman" panose="02020603050405020304" pitchFamily="18" charset="0"/>
                <a:cs typeface="Times New Roman" panose="02020603050405020304" pitchFamily="18" charset="0"/>
              </a:rPr>
              <a:t>Details</a:t>
            </a:r>
            <a:r>
              <a:rPr lang="hu-HU" altLang="en-US" sz="3600" b="1" dirty="0">
                <a:solidFill>
                  <a:schemeClr val="bg2">
                    <a:lumMod val="50000"/>
                  </a:schemeClr>
                </a:solidFill>
                <a:latin typeface="Times New Roman" panose="02020603050405020304" pitchFamily="18" charset="0"/>
                <a:cs typeface="Times New Roman" panose="02020603050405020304" pitchFamily="18" charset="0"/>
              </a:rPr>
              <a:t> of </a:t>
            </a:r>
            <a:r>
              <a:rPr lang="hu-HU" altLang="en-US" sz="3600" b="1" dirty="0" err="1">
                <a:solidFill>
                  <a:schemeClr val="bg2">
                    <a:lumMod val="50000"/>
                  </a:schemeClr>
                </a:solidFill>
                <a:latin typeface="Times New Roman" panose="02020603050405020304" pitchFamily="18" charset="0"/>
                <a:cs typeface="Times New Roman" panose="02020603050405020304" pitchFamily="18" charset="0"/>
              </a:rPr>
              <a:t>the</a:t>
            </a:r>
            <a:r>
              <a:rPr lang="hu-HU" altLang="en-US" sz="3600" b="1" dirty="0">
                <a:solidFill>
                  <a:schemeClr val="bg2">
                    <a:lumMod val="50000"/>
                  </a:schemeClr>
                </a:solidFill>
                <a:latin typeface="Times New Roman" panose="02020603050405020304" pitchFamily="18" charset="0"/>
                <a:cs typeface="Times New Roman" panose="02020603050405020304" pitchFamily="18" charset="0"/>
              </a:rPr>
              <a:t> </a:t>
            </a:r>
            <a:r>
              <a:rPr lang="hu-HU" altLang="en-US" sz="3600" b="1" dirty="0" err="1">
                <a:solidFill>
                  <a:schemeClr val="bg2">
                    <a:lumMod val="50000"/>
                  </a:schemeClr>
                </a:solidFill>
                <a:latin typeface="Times New Roman" panose="02020603050405020304" pitchFamily="18" charset="0"/>
                <a:cs typeface="Times New Roman" panose="02020603050405020304" pitchFamily="18" charset="0"/>
              </a:rPr>
              <a:t>contract</a:t>
            </a:r>
            <a:endParaRPr lang="en-IE" sz="3600" dirty="0"/>
          </a:p>
        </p:txBody>
      </p:sp>
    </p:spTree>
    <p:extLst>
      <p:ext uri="{BB962C8B-B14F-4D97-AF65-F5344CB8AC3E}">
        <p14:creationId xmlns:p14="http://schemas.microsoft.com/office/powerpoint/2010/main" val="16682272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E77FA14-F02C-5D9B-4E3C-B16989702883}"/>
              </a:ext>
            </a:extLst>
          </p:cNvPr>
          <p:cNvSpPr>
            <a:spLocks noGrp="1"/>
          </p:cNvSpPr>
          <p:nvPr>
            <p:ph idx="1"/>
          </p:nvPr>
        </p:nvSpPr>
        <p:spPr>
          <a:xfrm>
            <a:off x="-154019" y="1488048"/>
            <a:ext cx="11900542" cy="5133277"/>
          </a:xfrm>
        </p:spPr>
        <p:txBody>
          <a:bodyPr/>
          <a:lstStyle/>
          <a:p>
            <a:pPr lvl="1" algn="just">
              <a:buFont typeface="Wingdings" panose="05000000000000000000" pitchFamily="2" charset="2"/>
              <a:buChar char="§"/>
              <a:defRPr/>
            </a:pPr>
            <a:r>
              <a:rPr lang="hu-HU" altLang="fr-FR" dirty="0">
                <a:solidFill>
                  <a:srgbClr val="080808"/>
                </a:solidFill>
                <a:latin typeface="Times New Roman" panose="02020603050405020304" pitchFamily="18" charset="0"/>
                <a:cs typeface="Times New Roman" panose="02020603050405020304" pitchFamily="18" charset="0"/>
              </a:rPr>
              <a:t>The </a:t>
            </a:r>
            <a:r>
              <a:rPr lang="hu-HU" altLang="fr-FR" dirty="0" err="1">
                <a:solidFill>
                  <a:srgbClr val="080808"/>
                </a:solidFill>
                <a:latin typeface="Times New Roman" panose="02020603050405020304" pitchFamily="18" charset="0"/>
                <a:cs typeface="Times New Roman" panose="02020603050405020304" pitchFamily="18" charset="0"/>
              </a:rPr>
              <a:t>contract</a:t>
            </a:r>
            <a:r>
              <a:rPr lang="hu-HU" altLang="fr-FR" dirty="0">
                <a:solidFill>
                  <a:srgbClr val="080808"/>
                </a:solidFill>
                <a:latin typeface="Times New Roman" panose="02020603050405020304" pitchFamily="18" charset="0"/>
                <a:cs typeface="Times New Roman" panose="02020603050405020304" pitchFamily="18" charset="0"/>
              </a:rPr>
              <a:t> </a:t>
            </a:r>
            <a:r>
              <a:rPr lang="hu-HU" altLang="fr-FR" dirty="0" err="1">
                <a:solidFill>
                  <a:srgbClr val="080808"/>
                </a:solidFill>
                <a:latin typeface="Times New Roman" panose="02020603050405020304" pitchFamily="18" charset="0"/>
                <a:cs typeface="Times New Roman" panose="02020603050405020304" pitchFamily="18" charset="0"/>
              </a:rPr>
              <a:t>comprises</a:t>
            </a:r>
            <a:r>
              <a:rPr lang="hu-HU" altLang="fr-FR" dirty="0">
                <a:solidFill>
                  <a:srgbClr val="080808"/>
                </a:solidFill>
                <a:latin typeface="Times New Roman" panose="02020603050405020304" pitchFamily="18" charset="0"/>
                <a:cs typeface="Times New Roman" panose="02020603050405020304" pitchFamily="18" charset="0"/>
              </a:rPr>
              <a:t> </a:t>
            </a:r>
            <a:r>
              <a:rPr lang="hu-HU" altLang="fr-FR" dirty="0" err="1">
                <a:solidFill>
                  <a:srgbClr val="080808"/>
                </a:solidFill>
                <a:latin typeface="Times New Roman" panose="02020603050405020304" pitchFamily="18" charset="0"/>
                <a:cs typeface="Times New Roman" panose="02020603050405020304" pitchFamily="18" charset="0"/>
              </a:rPr>
              <a:t>six</a:t>
            </a:r>
            <a:r>
              <a:rPr lang="hu-HU" altLang="fr-FR" dirty="0">
                <a:solidFill>
                  <a:srgbClr val="080808"/>
                </a:solidFill>
                <a:latin typeface="Times New Roman" panose="02020603050405020304" pitchFamily="18" charset="0"/>
                <a:cs typeface="Times New Roman" panose="02020603050405020304" pitchFamily="18" charset="0"/>
              </a:rPr>
              <a:t> </a:t>
            </a:r>
            <a:r>
              <a:rPr lang="hu-HU" altLang="fr-FR" dirty="0" err="1">
                <a:solidFill>
                  <a:srgbClr val="080808"/>
                </a:solidFill>
                <a:latin typeface="Times New Roman" panose="02020603050405020304" pitchFamily="18" charset="0"/>
                <a:cs typeface="Times New Roman" panose="02020603050405020304" pitchFamily="18" charset="0"/>
              </a:rPr>
              <a:t>tasks</a:t>
            </a:r>
            <a:r>
              <a:rPr lang="hu-HU" altLang="fr-FR" dirty="0">
                <a:solidFill>
                  <a:srgbClr val="080808"/>
                </a:solidFill>
                <a:latin typeface="Times New Roman" panose="02020603050405020304" pitchFamily="18" charset="0"/>
                <a:cs typeface="Times New Roman" panose="02020603050405020304" pitchFamily="18" charset="0"/>
              </a:rPr>
              <a:t>:</a:t>
            </a:r>
          </a:p>
          <a:p>
            <a:pPr lvl="2" algn="just">
              <a:buFont typeface="Wingdings" panose="05000000000000000000" pitchFamily="2" charset="2"/>
              <a:buChar char="§"/>
              <a:defRPr/>
            </a:pPr>
            <a:r>
              <a:rPr lang="hu-HU" altLang="fr-FR" sz="2000" dirty="0" err="1">
                <a:solidFill>
                  <a:srgbClr val="080808"/>
                </a:solidFill>
                <a:latin typeface="Times New Roman" panose="02020603050405020304" pitchFamily="18" charset="0"/>
                <a:cs typeface="Times New Roman" panose="02020603050405020304" pitchFamily="18" charset="0"/>
              </a:rPr>
              <a:t>compiling</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information</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on</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PANEUAP</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implementation</a:t>
            </a:r>
            <a:r>
              <a:rPr lang="hu-HU" altLang="fr-FR" sz="2000" dirty="0">
                <a:solidFill>
                  <a:srgbClr val="080808"/>
                </a:solidFill>
                <a:latin typeface="Times New Roman" panose="02020603050405020304" pitchFamily="18" charset="0"/>
                <a:cs typeface="Times New Roman" panose="02020603050405020304" pitchFamily="18" charset="0"/>
              </a:rPr>
              <a:t> in </a:t>
            </a:r>
            <a:r>
              <a:rPr lang="hu-HU" altLang="fr-FR" sz="2000" dirty="0" err="1">
                <a:solidFill>
                  <a:srgbClr val="080808"/>
                </a:solidFill>
                <a:latin typeface="Times New Roman" panose="02020603050405020304" pitchFamily="18" charset="0"/>
                <a:cs typeface="Times New Roman" panose="02020603050405020304" pitchFamily="18" charset="0"/>
              </a:rPr>
              <a:t>key</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range</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countries</a:t>
            </a:r>
            <a:endParaRPr lang="hu-HU" altLang="fr-FR" sz="2000" dirty="0">
              <a:solidFill>
                <a:srgbClr val="080808"/>
              </a:solidFill>
              <a:latin typeface="Times New Roman" panose="02020603050405020304" pitchFamily="18" charset="0"/>
              <a:cs typeface="Times New Roman" panose="02020603050405020304" pitchFamily="18" charset="0"/>
            </a:endParaRPr>
          </a:p>
          <a:p>
            <a:pPr lvl="2" algn="just">
              <a:buFont typeface="Wingdings" panose="05000000000000000000" pitchFamily="2" charset="2"/>
              <a:buChar char="§"/>
              <a:defRPr/>
            </a:pPr>
            <a:r>
              <a:rPr lang="hu-HU" altLang="fr-FR" sz="2000" dirty="0" err="1">
                <a:solidFill>
                  <a:srgbClr val="080808"/>
                </a:solidFill>
                <a:latin typeface="Times New Roman" panose="02020603050405020304" pitchFamily="18" charset="0"/>
                <a:cs typeface="Times New Roman" panose="02020603050405020304" pitchFamily="18" charset="0"/>
              </a:rPr>
              <a:t>guiding</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the</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protection</a:t>
            </a:r>
            <a:r>
              <a:rPr lang="hu-HU" altLang="fr-FR" sz="2000" dirty="0">
                <a:solidFill>
                  <a:srgbClr val="080808"/>
                </a:solidFill>
                <a:latin typeface="Times New Roman" panose="02020603050405020304" pitchFamily="18" charset="0"/>
                <a:cs typeface="Times New Roman" panose="02020603050405020304" pitchFamily="18" charset="0"/>
              </a:rPr>
              <a:t> and </a:t>
            </a:r>
            <a:r>
              <a:rPr lang="hu-HU" altLang="fr-FR" sz="2000" dirty="0" err="1">
                <a:solidFill>
                  <a:srgbClr val="080808"/>
                </a:solidFill>
                <a:latin typeface="Times New Roman" panose="02020603050405020304" pitchFamily="18" charset="0"/>
                <a:cs typeface="Times New Roman" panose="02020603050405020304" pitchFamily="18" charset="0"/>
              </a:rPr>
              <a:t>restoration</a:t>
            </a:r>
            <a:r>
              <a:rPr lang="hu-HU" altLang="fr-FR" sz="2000" dirty="0">
                <a:solidFill>
                  <a:srgbClr val="080808"/>
                </a:solidFill>
                <a:latin typeface="Times New Roman" panose="02020603050405020304" pitchFamily="18" charset="0"/>
                <a:cs typeface="Times New Roman" panose="02020603050405020304" pitchFamily="18" charset="0"/>
              </a:rPr>
              <a:t> of </a:t>
            </a:r>
            <a:r>
              <a:rPr lang="hu-HU" altLang="fr-FR" sz="2000" dirty="0" err="1">
                <a:solidFill>
                  <a:srgbClr val="080808"/>
                </a:solidFill>
                <a:latin typeface="Times New Roman" panose="02020603050405020304" pitchFamily="18" charset="0"/>
                <a:cs typeface="Times New Roman" panose="02020603050405020304" pitchFamily="18" charset="0"/>
              </a:rPr>
              <a:t>sturgeon</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habitats</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by</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assessing</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existing</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knowledge</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about</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sturgeon</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habitats</a:t>
            </a:r>
            <a:r>
              <a:rPr lang="hu-HU" altLang="fr-FR" sz="2000" dirty="0">
                <a:solidFill>
                  <a:srgbClr val="080808"/>
                </a:solidFill>
                <a:latin typeface="Times New Roman" panose="02020603050405020304" pitchFamily="18" charset="0"/>
                <a:cs typeface="Times New Roman" panose="02020603050405020304" pitchFamily="18" charset="0"/>
              </a:rPr>
              <a:t> and </a:t>
            </a:r>
            <a:r>
              <a:rPr lang="hu-HU" altLang="fr-FR" sz="2000" dirty="0" err="1">
                <a:solidFill>
                  <a:srgbClr val="080808"/>
                </a:solidFill>
                <a:latin typeface="Times New Roman" panose="02020603050405020304" pitchFamily="18" charset="0"/>
                <a:cs typeface="Times New Roman" panose="02020603050405020304" pitchFamily="18" charset="0"/>
              </a:rPr>
              <a:t>migration</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obstacles</a:t>
            </a:r>
            <a:r>
              <a:rPr lang="hu-HU" altLang="fr-FR" sz="2000" dirty="0">
                <a:solidFill>
                  <a:srgbClr val="080808"/>
                </a:solidFill>
                <a:latin typeface="Times New Roman" panose="02020603050405020304" pitchFamily="18" charset="0"/>
                <a:cs typeface="Times New Roman" panose="02020603050405020304" pitchFamily="18" charset="0"/>
              </a:rPr>
              <a:t> and </a:t>
            </a:r>
            <a:r>
              <a:rPr lang="hu-HU" altLang="fr-FR" sz="2000" dirty="0" err="1">
                <a:solidFill>
                  <a:srgbClr val="080808"/>
                </a:solidFill>
                <a:latin typeface="Times New Roman" panose="02020603050405020304" pitchFamily="18" charset="0"/>
                <a:cs typeface="Times New Roman" panose="02020603050405020304" pitchFamily="18" charset="0"/>
              </a:rPr>
              <a:t>developing</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guidelines</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on</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sturgeon</a:t>
            </a:r>
            <a:r>
              <a:rPr lang="hu-HU" altLang="fr-FR" sz="2000" dirty="0">
                <a:solidFill>
                  <a:srgbClr val="080808"/>
                </a:solidFill>
                <a:latin typeface="Times New Roman" panose="02020603050405020304" pitchFamily="18" charset="0"/>
                <a:cs typeface="Times New Roman" panose="02020603050405020304" pitchFamily="18" charset="0"/>
              </a:rPr>
              <a:t> habitat monitoring</a:t>
            </a:r>
          </a:p>
          <a:p>
            <a:pPr lvl="2" algn="just">
              <a:buFont typeface="Wingdings" panose="05000000000000000000" pitchFamily="2" charset="2"/>
              <a:buChar char="§"/>
              <a:defRPr/>
            </a:pPr>
            <a:r>
              <a:rPr lang="hu-HU" altLang="fr-FR" sz="2000" dirty="0" err="1">
                <a:solidFill>
                  <a:srgbClr val="080808"/>
                </a:solidFill>
                <a:latin typeface="Times New Roman" panose="02020603050405020304" pitchFamily="18" charset="0"/>
                <a:cs typeface="Times New Roman" panose="02020603050405020304" pitchFamily="18" charset="0"/>
              </a:rPr>
              <a:t>supporting</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efforts</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to</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protect</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sturgeons</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from</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bycatch</a:t>
            </a:r>
            <a:endParaRPr lang="hu-HU" altLang="fr-FR" sz="2000" dirty="0">
              <a:solidFill>
                <a:srgbClr val="080808"/>
              </a:solidFill>
              <a:latin typeface="Times New Roman" panose="02020603050405020304" pitchFamily="18" charset="0"/>
              <a:cs typeface="Times New Roman" panose="02020603050405020304" pitchFamily="18" charset="0"/>
            </a:endParaRPr>
          </a:p>
          <a:p>
            <a:pPr lvl="2" algn="just">
              <a:buFont typeface="Wingdings" panose="05000000000000000000" pitchFamily="2" charset="2"/>
              <a:buChar char="§"/>
              <a:defRPr/>
            </a:pPr>
            <a:r>
              <a:rPr lang="hu-HU" altLang="fr-FR" sz="2000" dirty="0">
                <a:solidFill>
                  <a:srgbClr val="080808"/>
                </a:solidFill>
                <a:latin typeface="Times New Roman" panose="02020603050405020304" pitchFamily="18" charset="0"/>
                <a:cs typeface="Times New Roman" panose="02020603050405020304" pitchFamily="18" charset="0"/>
              </a:rPr>
              <a:t>d</a:t>
            </a:r>
            <a:r>
              <a:rPr lang="en-US" altLang="fr-FR" sz="2000" dirty="0" err="1">
                <a:solidFill>
                  <a:srgbClr val="080808"/>
                </a:solidFill>
                <a:latin typeface="Times New Roman" panose="02020603050405020304" pitchFamily="18" charset="0"/>
                <a:cs typeface="Times New Roman" panose="02020603050405020304" pitchFamily="18" charset="0"/>
              </a:rPr>
              <a:t>evelop</a:t>
            </a:r>
            <a:r>
              <a:rPr lang="hu-HU" altLang="fr-FR" sz="2000" dirty="0">
                <a:solidFill>
                  <a:srgbClr val="080808"/>
                </a:solidFill>
                <a:latin typeface="Times New Roman" panose="02020603050405020304" pitchFamily="18" charset="0"/>
                <a:cs typeface="Times New Roman" panose="02020603050405020304" pitchFamily="18" charset="0"/>
              </a:rPr>
              <a:t>ing</a:t>
            </a:r>
            <a:r>
              <a:rPr lang="en-US" altLang="fr-FR" sz="2000" dirty="0">
                <a:solidFill>
                  <a:srgbClr val="080808"/>
                </a:solidFill>
                <a:latin typeface="Times New Roman" panose="02020603050405020304" pitchFamily="18" charset="0"/>
                <a:cs typeface="Times New Roman" panose="02020603050405020304" pitchFamily="18" charset="0"/>
              </a:rPr>
              <a:t> a standard population monitoring methodology</a:t>
            </a:r>
            <a:endParaRPr lang="hu-HU" altLang="fr-FR" sz="2000" dirty="0">
              <a:solidFill>
                <a:srgbClr val="080808"/>
              </a:solidFill>
              <a:latin typeface="Times New Roman" panose="02020603050405020304" pitchFamily="18" charset="0"/>
              <a:cs typeface="Times New Roman" panose="02020603050405020304" pitchFamily="18" charset="0"/>
            </a:endParaRPr>
          </a:p>
          <a:p>
            <a:pPr lvl="2" algn="just">
              <a:buFont typeface="Wingdings" panose="05000000000000000000" pitchFamily="2" charset="2"/>
              <a:buChar char="§"/>
              <a:defRPr/>
            </a:pPr>
            <a:r>
              <a:rPr lang="hu-HU" altLang="fr-FR" sz="2000" dirty="0">
                <a:solidFill>
                  <a:srgbClr val="080808"/>
                </a:solidFill>
                <a:latin typeface="Times New Roman" panose="02020603050405020304" pitchFamily="18" charset="0"/>
                <a:cs typeface="Times New Roman" panose="02020603050405020304" pitchFamily="18" charset="0"/>
              </a:rPr>
              <a:t>d</a:t>
            </a:r>
            <a:r>
              <a:rPr lang="en-US" altLang="fr-FR" sz="2000" dirty="0" err="1">
                <a:solidFill>
                  <a:srgbClr val="080808"/>
                </a:solidFill>
                <a:latin typeface="Times New Roman" panose="02020603050405020304" pitchFamily="18" charset="0"/>
                <a:cs typeface="Times New Roman" panose="02020603050405020304" pitchFamily="18" charset="0"/>
              </a:rPr>
              <a:t>evelop</a:t>
            </a:r>
            <a:r>
              <a:rPr lang="hu-HU" altLang="fr-FR" sz="2000" dirty="0">
                <a:solidFill>
                  <a:srgbClr val="080808"/>
                </a:solidFill>
                <a:latin typeface="Times New Roman" panose="02020603050405020304" pitchFamily="18" charset="0"/>
                <a:cs typeface="Times New Roman" panose="02020603050405020304" pitchFamily="18" charset="0"/>
              </a:rPr>
              <a:t>ing</a:t>
            </a:r>
            <a:r>
              <a:rPr lang="en-US" altLang="fr-FR" sz="2000" dirty="0">
                <a:solidFill>
                  <a:srgbClr val="080808"/>
                </a:solidFill>
                <a:latin typeface="Times New Roman" panose="02020603050405020304" pitchFamily="18" charset="0"/>
                <a:cs typeface="Times New Roman" panose="02020603050405020304" pitchFamily="18" charset="0"/>
              </a:rPr>
              <a:t> best-practice technical guidelines on ex situ breeding and release </a:t>
            </a:r>
            <a:r>
              <a:rPr lang="hu-HU" altLang="fr-FR" sz="2000" dirty="0" err="1">
                <a:solidFill>
                  <a:srgbClr val="080808"/>
                </a:solidFill>
                <a:latin typeface="Times New Roman" panose="02020603050405020304" pitchFamily="18" charset="0"/>
                <a:cs typeface="Times New Roman" panose="02020603050405020304" pitchFamily="18" charset="0"/>
              </a:rPr>
              <a:t>programmes</a:t>
            </a:r>
            <a:endParaRPr lang="hu-HU" altLang="fr-FR" sz="2000" dirty="0">
              <a:solidFill>
                <a:srgbClr val="080808"/>
              </a:solidFill>
              <a:latin typeface="Times New Roman" panose="02020603050405020304" pitchFamily="18" charset="0"/>
              <a:cs typeface="Times New Roman" panose="02020603050405020304" pitchFamily="18" charset="0"/>
            </a:endParaRPr>
          </a:p>
          <a:p>
            <a:pPr lvl="2" algn="just">
              <a:buFont typeface="Wingdings" panose="05000000000000000000" pitchFamily="2" charset="2"/>
              <a:buChar char="§"/>
              <a:defRPr/>
            </a:pPr>
            <a:r>
              <a:rPr lang="hu-HU" altLang="fr-FR" sz="2000" dirty="0">
                <a:solidFill>
                  <a:srgbClr val="080808"/>
                </a:solidFill>
                <a:latin typeface="Times New Roman" panose="02020603050405020304" pitchFamily="18" charset="0"/>
                <a:cs typeface="Times New Roman" panose="02020603050405020304" pitchFamily="18" charset="0"/>
              </a:rPr>
              <a:t>in</a:t>
            </a:r>
            <a:r>
              <a:rPr lang="en-US" altLang="fr-FR" sz="2000" dirty="0" err="1">
                <a:solidFill>
                  <a:srgbClr val="080808"/>
                </a:solidFill>
                <a:latin typeface="Times New Roman" panose="02020603050405020304" pitchFamily="18" charset="0"/>
                <a:cs typeface="Times New Roman" panose="02020603050405020304" pitchFamily="18" charset="0"/>
              </a:rPr>
              <a:t>creas</a:t>
            </a:r>
            <a:r>
              <a:rPr lang="hu-HU" altLang="fr-FR" sz="2000" dirty="0">
                <a:solidFill>
                  <a:srgbClr val="080808"/>
                </a:solidFill>
                <a:latin typeface="Times New Roman" panose="02020603050405020304" pitchFamily="18" charset="0"/>
                <a:cs typeface="Times New Roman" panose="02020603050405020304" pitchFamily="18" charset="0"/>
              </a:rPr>
              <a:t>ing </a:t>
            </a:r>
            <a:r>
              <a:rPr lang="en-US" altLang="fr-FR" sz="2000" dirty="0">
                <a:solidFill>
                  <a:srgbClr val="080808"/>
                </a:solidFill>
                <a:latin typeface="Times New Roman" panose="02020603050405020304" pitchFamily="18" charset="0"/>
                <a:cs typeface="Times New Roman" panose="02020603050405020304" pitchFamily="18" charset="0"/>
              </a:rPr>
              <a:t>support from stakeholders for sturgeon conservation measure</a:t>
            </a:r>
            <a:r>
              <a:rPr lang="hu-HU" altLang="fr-FR" sz="2000" dirty="0">
                <a:solidFill>
                  <a:srgbClr val="080808"/>
                </a:solidFill>
                <a:latin typeface="Times New Roman" panose="02020603050405020304" pitchFamily="18" charset="0"/>
                <a:cs typeface="Times New Roman" panose="02020603050405020304" pitchFamily="18" charset="0"/>
              </a:rPr>
              <a:t>s </a:t>
            </a:r>
            <a:r>
              <a:rPr lang="hu-HU" altLang="fr-FR" sz="2000" dirty="0" err="1">
                <a:solidFill>
                  <a:srgbClr val="080808"/>
                </a:solidFill>
                <a:latin typeface="Times New Roman" panose="02020603050405020304" pitchFamily="18" charset="0"/>
                <a:cs typeface="Times New Roman" panose="02020603050405020304" pitchFamily="18" charset="0"/>
              </a:rPr>
              <a:t>by</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organising</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intersectoral</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meetings</a:t>
            </a:r>
            <a:r>
              <a:rPr lang="hu-HU" altLang="fr-FR" sz="2000" dirty="0">
                <a:solidFill>
                  <a:srgbClr val="080808"/>
                </a:solidFill>
                <a:latin typeface="Times New Roman" panose="02020603050405020304" pitchFamily="18" charset="0"/>
                <a:cs typeface="Times New Roman" panose="02020603050405020304" pitchFamily="18" charset="0"/>
              </a:rPr>
              <a:t> and preparing </a:t>
            </a:r>
            <a:r>
              <a:rPr lang="hu-HU" altLang="fr-FR" sz="2000" dirty="0" err="1">
                <a:solidFill>
                  <a:srgbClr val="080808"/>
                </a:solidFill>
                <a:latin typeface="Times New Roman" panose="02020603050405020304" pitchFamily="18" charset="0"/>
                <a:cs typeface="Times New Roman" panose="02020603050405020304" pitchFamily="18" charset="0"/>
              </a:rPr>
              <a:t>communication</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materials</a:t>
            </a:r>
            <a:endParaRPr lang="en-US" altLang="fr-FR" sz="2000" dirty="0">
              <a:solidFill>
                <a:srgbClr val="080808"/>
              </a:solidFill>
              <a:latin typeface="Times New Roman" panose="02020603050405020304" pitchFamily="18" charset="0"/>
              <a:cs typeface="Times New Roman" panose="02020603050405020304" pitchFamily="18" charset="0"/>
            </a:endParaRPr>
          </a:p>
          <a:p>
            <a:endParaRPr lang="en-IE" dirty="0"/>
          </a:p>
        </p:txBody>
      </p:sp>
      <p:sp>
        <p:nvSpPr>
          <p:cNvPr id="3" name="Title 2">
            <a:extLst>
              <a:ext uri="{FF2B5EF4-FFF2-40B4-BE49-F238E27FC236}">
                <a16:creationId xmlns:a16="http://schemas.microsoft.com/office/drawing/2014/main" id="{F764B749-437D-90DA-24E8-46A2B44FF595}"/>
              </a:ext>
            </a:extLst>
          </p:cNvPr>
          <p:cNvSpPr>
            <a:spLocks noGrp="1"/>
          </p:cNvSpPr>
          <p:nvPr>
            <p:ph type="title"/>
          </p:nvPr>
        </p:nvSpPr>
        <p:spPr>
          <a:xfrm>
            <a:off x="1967184" y="236675"/>
            <a:ext cx="10515600" cy="782357"/>
          </a:xfrm>
        </p:spPr>
        <p:txBody>
          <a:bodyPr/>
          <a:lstStyle/>
          <a:p>
            <a:r>
              <a:rPr lang="hu-HU" altLang="en-US" sz="3600" b="1" dirty="0" err="1">
                <a:solidFill>
                  <a:schemeClr val="bg2">
                    <a:lumMod val="50000"/>
                  </a:schemeClr>
                </a:solidFill>
                <a:latin typeface="Times New Roman" panose="02020603050405020304" pitchFamily="18" charset="0"/>
                <a:cs typeface="Times New Roman" panose="02020603050405020304" pitchFamily="18" charset="0"/>
              </a:rPr>
              <a:t>Content</a:t>
            </a:r>
            <a:r>
              <a:rPr lang="hu-HU" altLang="en-US" sz="3600" b="1" dirty="0">
                <a:solidFill>
                  <a:schemeClr val="bg2">
                    <a:lumMod val="50000"/>
                  </a:schemeClr>
                </a:solidFill>
                <a:latin typeface="Times New Roman" panose="02020603050405020304" pitchFamily="18" charset="0"/>
                <a:cs typeface="Times New Roman" panose="02020603050405020304" pitchFamily="18" charset="0"/>
              </a:rPr>
              <a:t> of </a:t>
            </a:r>
            <a:r>
              <a:rPr lang="hu-HU" altLang="en-US" sz="3600" b="1" dirty="0" err="1">
                <a:solidFill>
                  <a:schemeClr val="bg2">
                    <a:lumMod val="50000"/>
                  </a:schemeClr>
                </a:solidFill>
                <a:latin typeface="Times New Roman" panose="02020603050405020304" pitchFamily="18" charset="0"/>
                <a:cs typeface="Times New Roman" panose="02020603050405020304" pitchFamily="18" charset="0"/>
              </a:rPr>
              <a:t>the</a:t>
            </a:r>
            <a:r>
              <a:rPr lang="hu-HU" altLang="en-US" sz="3600" b="1" dirty="0">
                <a:solidFill>
                  <a:schemeClr val="bg2">
                    <a:lumMod val="50000"/>
                  </a:schemeClr>
                </a:solidFill>
                <a:latin typeface="Times New Roman" panose="02020603050405020304" pitchFamily="18" charset="0"/>
                <a:cs typeface="Times New Roman" panose="02020603050405020304" pitchFamily="18" charset="0"/>
              </a:rPr>
              <a:t> </a:t>
            </a:r>
            <a:r>
              <a:rPr lang="hu-HU" altLang="en-US" sz="3600" b="1" dirty="0" err="1">
                <a:solidFill>
                  <a:schemeClr val="bg2">
                    <a:lumMod val="50000"/>
                  </a:schemeClr>
                </a:solidFill>
                <a:latin typeface="Times New Roman" panose="02020603050405020304" pitchFamily="18" charset="0"/>
                <a:cs typeface="Times New Roman" panose="02020603050405020304" pitchFamily="18" charset="0"/>
              </a:rPr>
              <a:t>contract</a:t>
            </a:r>
            <a:endParaRPr lang="en-IE" sz="3600" dirty="0"/>
          </a:p>
        </p:txBody>
      </p:sp>
    </p:spTree>
    <p:extLst>
      <p:ext uri="{BB962C8B-B14F-4D97-AF65-F5344CB8AC3E}">
        <p14:creationId xmlns:p14="http://schemas.microsoft.com/office/powerpoint/2010/main" val="286642730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E77FA14-F02C-5D9B-4E3C-B16989702883}"/>
              </a:ext>
            </a:extLst>
          </p:cNvPr>
          <p:cNvSpPr>
            <a:spLocks noGrp="1"/>
          </p:cNvSpPr>
          <p:nvPr>
            <p:ph idx="1"/>
          </p:nvPr>
        </p:nvSpPr>
        <p:spPr>
          <a:xfrm>
            <a:off x="197674" y="1230139"/>
            <a:ext cx="10905699" cy="5133277"/>
          </a:xfrm>
        </p:spPr>
        <p:txBody>
          <a:bodyPr/>
          <a:lstStyle/>
          <a:p>
            <a:pPr lvl="1" algn="just">
              <a:buFont typeface="Wingdings" panose="05000000000000000000" pitchFamily="2" charset="2"/>
              <a:buChar char="§"/>
              <a:defRPr/>
            </a:pPr>
            <a:r>
              <a:rPr lang="en-US" altLang="fr-FR" b="1" dirty="0">
                <a:solidFill>
                  <a:srgbClr val="080808"/>
                </a:solidFill>
                <a:latin typeface="Times New Roman" panose="02020603050405020304" pitchFamily="18" charset="0"/>
                <a:cs typeface="Times New Roman" panose="02020603050405020304" pitchFamily="18" charset="0"/>
              </a:rPr>
              <a:t>Communication </a:t>
            </a:r>
            <a:r>
              <a:rPr lang="hu-HU" altLang="fr-FR" b="1" dirty="0" err="1">
                <a:solidFill>
                  <a:srgbClr val="080808"/>
                </a:solidFill>
                <a:latin typeface="Times New Roman" panose="02020603050405020304" pitchFamily="18" charset="0"/>
                <a:cs typeface="Times New Roman" panose="02020603050405020304" pitchFamily="18" charset="0"/>
              </a:rPr>
              <a:t>tools</a:t>
            </a:r>
            <a:r>
              <a:rPr lang="hu-HU" altLang="fr-FR" b="1" dirty="0">
                <a:solidFill>
                  <a:srgbClr val="080808"/>
                </a:solidFill>
                <a:latin typeface="Times New Roman" panose="02020603050405020304" pitchFamily="18" charset="0"/>
                <a:cs typeface="Times New Roman" panose="02020603050405020304" pitchFamily="18" charset="0"/>
              </a:rPr>
              <a:t> </a:t>
            </a:r>
            <a:r>
              <a:rPr lang="en-US" altLang="fr-FR" b="1" dirty="0">
                <a:solidFill>
                  <a:srgbClr val="080808"/>
                </a:solidFill>
                <a:latin typeface="Times New Roman" panose="02020603050405020304" pitchFamily="18" charset="0"/>
                <a:cs typeface="Times New Roman" panose="02020603050405020304" pitchFamily="18" charset="0"/>
              </a:rPr>
              <a:t>targeting </a:t>
            </a:r>
            <a:r>
              <a:rPr lang="en-US" altLang="fr-FR" b="1" dirty="0" err="1">
                <a:solidFill>
                  <a:srgbClr val="080808"/>
                </a:solidFill>
                <a:latin typeface="Times New Roman" panose="02020603050405020304" pitchFamily="18" charset="0"/>
                <a:cs typeface="Times New Roman" panose="02020603050405020304" pitchFamily="18" charset="0"/>
              </a:rPr>
              <a:t>st</a:t>
            </a:r>
            <a:r>
              <a:rPr lang="hu-HU" altLang="fr-FR" b="1" dirty="0" err="1">
                <a:solidFill>
                  <a:srgbClr val="080808"/>
                </a:solidFill>
                <a:latin typeface="Times New Roman" panose="02020603050405020304" pitchFamily="18" charset="0"/>
                <a:cs typeface="Times New Roman" panose="02020603050405020304" pitchFamily="18" charset="0"/>
              </a:rPr>
              <a:t>ake</a:t>
            </a:r>
            <a:r>
              <a:rPr lang="en-US" altLang="fr-FR" b="1" dirty="0">
                <a:solidFill>
                  <a:srgbClr val="080808"/>
                </a:solidFill>
                <a:latin typeface="Times New Roman" panose="02020603050405020304" pitchFamily="18" charset="0"/>
                <a:cs typeface="Times New Roman" panose="02020603050405020304" pitchFamily="18" charset="0"/>
              </a:rPr>
              <a:t>holder</a:t>
            </a:r>
            <a:r>
              <a:rPr lang="hu-HU" altLang="fr-FR" b="1" dirty="0">
                <a:solidFill>
                  <a:srgbClr val="080808"/>
                </a:solidFill>
                <a:latin typeface="Times New Roman" panose="02020603050405020304" pitchFamily="18" charset="0"/>
                <a:cs typeface="Times New Roman" panose="02020603050405020304" pitchFamily="18" charset="0"/>
              </a:rPr>
              <a:t>s </a:t>
            </a:r>
            <a:r>
              <a:rPr lang="hu-HU" altLang="fr-FR" dirty="0">
                <a:solidFill>
                  <a:srgbClr val="080808"/>
                </a:solidFill>
                <a:latin typeface="Times New Roman" panose="02020603050405020304" pitchFamily="18" charset="0"/>
                <a:cs typeface="Times New Roman" panose="02020603050405020304" pitchFamily="18" charset="0"/>
              </a:rPr>
              <a:t>(</a:t>
            </a:r>
            <a:r>
              <a:rPr lang="hu-HU" altLang="fr-FR" dirty="0" err="1">
                <a:solidFill>
                  <a:srgbClr val="080808"/>
                </a:solidFill>
                <a:latin typeface="Times New Roman" panose="02020603050405020304" pitchFamily="18" charset="0"/>
                <a:cs typeface="Times New Roman" panose="02020603050405020304" pitchFamily="18" charset="0"/>
              </a:rPr>
              <a:t>rather</a:t>
            </a:r>
            <a:r>
              <a:rPr lang="hu-HU" altLang="fr-FR" dirty="0">
                <a:solidFill>
                  <a:srgbClr val="080808"/>
                </a:solidFill>
                <a:latin typeface="Times New Roman" panose="02020603050405020304" pitchFamily="18" charset="0"/>
                <a:cs typeface="Times New Roman" panose="02020603050405020304" pitchFamily="18" charset="0"/>
              </a:rPr>
              <a:t> </a:t>
            </a:r>
            <a:r>
              <a:rPr lang="hu-HU" altLang="fr-FR" dirty="0" err="1">
                <a:solidFill>
                  <a:srgbClr val="080808"/>
                </a:solidFill>
                <a:latin typeface="Times New Roman" panose="02020603050405020304" pitchFamily="18" charset="0"/>
                <a:cs typeface="Times New Roman" panose="02020603050405020304" pitchFamily="18" charset="0"/>
              </a:rPr>
              <a:t>than</a:t>
            </a:r>
            <a:r>
              <a:rPr lang="hu-HU" altLang="fr-FR" dirty="0">
                <a:solidFill>
                  <a:srgbClr val="080808"/>
                </a:solidFill>
                <a:latin typeface="Times New Roman" panose="02020603050405020304" pitchFamily="18" charset="0"/>
                <a:cs typeface="Times New Roman" panose="02020603050405020304" pitchFamily="18" charset="0"/>
              </a:rPr>
              <a:t> </a:t>
            </a:r>
            <a:r>
              <a:rPr lang="hu-HU" altLang="fr-FR" dirty="0" err="1">
                <a:solidFill>
                  <a:srgbClr val="080808"/>
                </a:solidFill>
                <a:latin typeface="Times New Roman" panose="02020603050405020304" pitchFamily="18" charset="0"/>
                <a:cs typeface="Times New Roman" panose="02020603050405020304" pitchFamily="18" charset="0"/>
              </a:rPr>
              <a:t>the</a:t>
            </a:r>
            <a:r>
              <a:rPr lang="en-US" altLang="fr-FR" dirty="0">
                <a:solidFill>
                  <a:srgbClr val="080808"/>
                </a:solidFill>
                <a:latin typeface="Times New Roman" panose="02020603050405020304" pitchFamily="18" charset="0"/>
                <a:cs typeface="Times New Roman" panose="02020603050405020304" pitchFamily="18" charset="0"/>
              </a:rPr>
              <a:t> general public</a:t>
            </a:r>
            <a:r>
              <a:rPr lang="hu-HU" altLang="fr-FR" dirty="0">
                <a:solidFill>
                  <a:srgbClr val="080808"/>
                </a:solidFill>
                <a:latin typeface="Times New Roman" panose="02020603050405020304" pitchFamily="18" charset="0"/>
                <a:cs typeface="Times New Roman" panose="02020603050405020304" pitchFamily="18" charset="0"/>
              </a:rPr>
              <a:t>):</a:t>
            </a:r>
          </a:p>
          <a:p>
            <a:pPr lvl="2" algn="just">
              <a:buFont typeface="Wingdings" panose="05000000000000000000" pitchFamily="2" charset="2"/>
              <a:buChar char="§"/>
              <a:defRPr/>
            </a:pPr>
            <a:r>
              <a:rPr lang="en-US" altLang="fr-FR" sz="2000" dirty="0">
                <a:solidFill>
                  <a:srgbClr val="080808"/>
                </a:solidFill>
                <a:latin typeface="Times New Roman" panose="02020603050405020304" pitchFamily="18" charset="0"/>
                <a:cs typeface="Times New Roman" panose="02020603050405020304" pitchFamily="18" charset="0"/>
              </a:rPr>
              <a:t>Fact</a:t>
            </a:r>
            <a:r>
              <a:rPr lang="hu-HU" altLang="fr-FR" sz="2000" dirty="0">
                <a:solidFill>
                  <a:srgbClr val="080808"/>
                </a:solidFill>
                <a:latin typeface="Times New Roman" panose="02020603050405020304" pitchFamily="18" charset="0"/>
                <a:cs typeface="Times New Roman" panose="02020603050405020304" pitchFamily="18" charset="0"/>
              </a:rPr>
              <a:t>s</a:t>
            </a:r>
            <a:r>
              <a:rPr lang="en-US" altLang="fr-FR" sz="2000" dirty="0" err="1">
                <a:solidFill>
                  <a:srgbClr val="080808"/>
                </a:solidFill>
                <a:latin typeface="Times New Roman" panose="02020603050405020304" pitchFamily="18" charset="0"/>
                <a:cs typeface="Times New Roman" panose="02020603050405020304" pitchFamily="18" charset="0"/>
              </a:rPr>
              <a:t>heet</a:t>
            </a:r>
            <a:r>
              <a:rPr lang="en-US" altLang="fr-FR" sz="2000" dirty="0">
                <a:solidFill>
                  <a:srgbClr val="080808"/>
                </a:solidFill>
                <a:latin typeface="Times New Roman" panose="02020603050405020304" pitchFamily="18" charset="0"/>
                <a:cs typeface="Times New Roman" panose="02020603050405020304" pitchFamily="18" charset="0"/>
              </a:rPr>
              <a:t> in 17 languages with recommendations to stakeholders </a:t>
            </a:r>
            <a:r>
              <a:rPr lang="hu-HU" altLang="fr-FR" sz="2000" dirty="0">
                <a:solidFill>
                  <a:srgbClr val="080808"/>
                </a:solidFill>
                <a:latin typeface="Times New Roman" panose="02020603050405020304" pitchFamily="18" charset="0"/>
                <a:cs typeface="Times New Roman" panose="02020603050405020304" pitchFamily="18" charset="0"/>
              </a:rPr>
              <a:t>(</a:t>
            </a:r>
            <a:r>
              <a:rPr lang="en-US" altLang="fr-FR" sz="2000" dirty="0">
                <a:solidFill>
                  <a:srgbClr val="080808"/>
                </a:solidFill>
                <a:latin typeface="Times New Roman" panose="02020603050405020304" pitchFamily="18" charset="0"/>
                <a:cs typeface="Times New Roman" panose="02020603050405020304" pitchFamily="18" charset="0"/>
              </a:rPr>
              <a:t>approved</a:t>
            </a:r>
            <a:r>
              <a:rPr lang="hu-HU" altLang="fr-FR" sz="2000" dirty="0">
                <a:solidFill>
                  <a:srgbClr val="080808"/>
                </a:solidFill>
                <a:latin typeface="Times New Roman" panose="02020603050405020304" pitchFamily="18" charset="0"/>
                <a:cs typeface="Times New Roman" panose="02020603050405020304" pitchFamily="18" charset="0"/>
              </a:rPr>
              <a:t> and </a:t>
            </a:r>
            <a:r>
              <a:rPr lang="en-US" altLang="fr-FR" sz="2000" dirty="0">
                <a:solidFill>
                  <a:srgbClr val="080808"/>
                </a:solidFill>
                <a:latin typeface="Times New Roman" panose="02020603050405020304" pitchFamily="18" charset="0"/>
                <a:cs typeface="Times New Roman" panose="02020603050405020304" pitchFamily="18" charset="0"/>
              </a:rPr>
              <a:t>ready for distribution</a:t>
            </a:r>
            <a:r>
              <a:rPr lang="hu-HU" altLang="fr-FR" sz="2000" dirty="0">
                <a:solidFill>
                  <a:srgbClr val="080808"/>
                </a:solidFill>
                <a:latin typeface="Times New Roman" panose="02020603050405020304" pitchFamily="18" charset="0"/>
                <a:cs typeface="Times New Roman" panose="02020603050405020304" pitchFamily="18" charset="0"/>
              </a:rPr>
              <a:t>) </a:t>
            </a:r>
          </a:p>
          <a:p>
            <a:pPr lvl="2" algn="just">
              <a:buFont typeface="Wingdings" panose="05000000000000000000" pitchFamily="2" charset="2"/>
              <a:buChar char="§"/>
              <a:defRPr/>
            </a:pPr>
            <a:r>
              <a:rPr lang="en-US" altLang="fr-FR" sz="2000" dirty="0">
                <a:solidFill>
                  <a:srgbClr val="080808"/>
                </a:solidFill>
                <a:latin typeface="Times New Roman" panose="02020603050405020304" pitchFamily="18" charset="0"/>
                <a:cs typeface="Times New Roman" panose="02020603050405020304" pitchFamily="18" charset="0"/>
              </a:rPr>
              <a:t>Video promoting </a:t>
            </a:r>
            <a:r>
              <a:rPr lang="en-US" altLang="fr-FR" sz="2000" dirty="0" err="1">
                <a:solidFill>
                  <a:srgbClr val="080808"/>
                </a:solidFill>
                <a:latin typeface="Times New Roman" panose="02020603050405020304" pitchFamily="18" charset="0"/>
                <a:cs typeface="Times New Roman" panose="02020603050405020304" pitchFamily="18" charset="0"/>
              </a:rPr>
              <a:t>PANEUAP</a:t>
            </a:r>
            <a:r>
              <a:rPr lang="en-US" altLang="fr-FR" sz="2000" dirty="0">
                <a:solidFill>
                  <a:srgbClr val="080808"/>
                </a:solidFill>
                <a:latin typeface="Times New Roman" panose="02020603050405020304" pitchFamily="18" charset="0"/>
                <a:cs typeface="Times New Roman" panose="02020603050405020304" pitchFamily="18" charset="0"/>
              </a:rPr>
              <a:t> and ongoing measures </a:t>
            </a:r>
            <a:r>
              <a:rPr lang="hu-HU" altLang="fr-FR" sz="2000" dirty="0">
                <a:solidFill>
                  <a:srgbClr val="080808"/>
                </a:solidFill>
                <a:latin typeface="Times New Roman" panose="02020603050405020304" pitchFamily="18" charset="0"/>
                <a:cs typeface="Times New Roman" panose="02020603050405020304" pitchFamily="18" charset="0"/>
              </a:rPr>
              <a:t>(</a:t>
            </a:r>
            <a:r>
              <a:rPr lang="en-US" altLang="fr-FR" sz="2000" dirty="0">
                <a:solidFill>
                  <a:srgbClr val="080808"/>
                </a:solidFill>
                <a:latin typeface="Times New Roman" panose="02020603050405020304" pitchFamily="18" charset="0"/>
                <a:cs typeface="Times New Roman" panose="02020603050405020304" pitchFamily="18" charset="0"/>
              </a:rPr>
              <a:t>available </a:t>
            </a:r>
            <a:r>
              <a:rPr lang="hu-HU" altLang="fr-FR" sz="2000" dirty="0" err="1">
                <a:solidFill>
                  <a:srgbClr val="080808"/>
                </a:solidFill>
                <a:latin typeface="Times New Roman" panose="02020603050405020304" pitchFamily="18" charset="0"/>
                <a:cs typeface="Times New Roman" panose="02020603050405020304" pitchFamily="18" charset="0"/>
              </a:rPr>
              <a:t>by</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the</a:t>
            </a:r>
            <a:r>
              <a:rPr lang="hu-HU" altLang="fr-FR" sz="2000" dirty="0">
                <a:solidFill>
                  <a:srgbClr val="080808"/>
                </a:solidFill>
                <a:latin typeface="Times New Roman" panose="02020603050405020304" pitchFamily="18" charset="0"/>
                <a:cs typeface="Times New Roman" panose="02020603050405020304" pitchFamily="18" charset="0"/>
              </a:rPr>
              <a:t> </a:t>
            </a:r>
            <a:r>
              <a:rPr lang="en-US" altLang="fr-FR" sz="2000" dirty="0">
                <a:solidFill>
                  <a:srgbClr val="080808"/>
                </a:solidFill>
                <a:latin typeface="Times New Roman" panose="02020603050405020304" pitchFamily="18" charset="0"/>
                <a:cs typeface="Times New Roman" panose="02020603050405020304" pitchFamily="18" charset="0"/>
              </a:rPr>
              <a:t>end of June</a:t>
            </a:r>
            <a:r>
              <a:rPr lang="hu-HU" altLang="fr-FR" sz="2000" dirty="0">
                <a:solidFill>
                  <a:srgbClr val="080808"/>
                </a:solidFill>
                <a:latin typeface="Times New Roman" panose="02020603050405020304" pitchFamily="18" charset="0"/>
                <a:cs typeface="Times New Roman" panose="02020603050405020304" pitchFamily="18" charset="0"/>
              </a:rPr>
              <a:t>)</a:t>
            </a:r>
          </a:p>
          <a:p>
            <a:pPr lvl="1" algn="just">
              <a:buFont typeface="Wingdings" panose="05000000000000000000" pitchFamily="2" charset="2"/>
              <a:buChar char="§"/>
              <a:defRPr/>
            </a:pPr>
            <a:r>
              <a:rPr lang="en-US" altLang="fr-FR" b="1" dirty="0">
                <a:solidFill>
                  <a:srgbClr val="080808"/>
                </a:solidFill>
                <a:latin typeface="Times New Roman" panose="02020603050405020304" pitchFamily="18" charset="0"/>
                <a:cs typeface="Times New Roman" panose="02020603050405020304" pitchFamily="18" charset="0"/>
              </a:rPr>
              <a:t>Asses</a:t>
            </a:r>
            <a:r>
              <a:rPr lang="hu-HU" altLang="fr-FR" b="1" dirty="0">
                <a:solidFill>
                  <a:srgbClr val="080808"/>
                </a:solidFill>
                <a:latin typeface="Times New Roman" panose="02020603050405020304" pitchFamily="18" charset="0"/>
                <a:cs typeface="Times New Roman" panose="02020603050405020304" pitchFamily="18" charset="0"/>
              </a:rPr>
              <a:t>s</a:t>
            </a:r>
            <a:r>
              <a:rPr lang="en-US" altLang="fr-FR" b="1" dirty="0" err="1">
                <a:solidFill>
                  <a:srgbClr val="080808"/>
                </a:solidFill>
                <a:latin typeface="Times New Roman" panose="02020603050405020304" pitchFamily="18" charset="0"/>
                <a:cs typeface="Times New Roman" panose="02020603050405020304" pitchFamily="18" charset="0"/>
              </a:rPr>
              <a:t>ment</a:t>
            </a:r>
            <a:r>
              <a:rPr lang="hu-HU" altLang="fr-FR" b="1" dirty="0">
                <a:solidFill>
                  <a:srgbClr val="080808"/>
                </a:solidFill>
                <a:latin typeface="Times New Roman" panose="02020603050405020304" pitchFamily="18" charset="0"/>
                <a:cs typeface="Times New Roman" panose="02020603050405020304" pitchFamily="18" charset="0"/>
              </a:rPr>
              <a:t>s </a:t>
            </a:r>
            <a:r>
              <a:rPr lang="hu-HU" altLang="fr-FR" dirty="0">
                <a:solidFill>
                  <a:srgbClr val="080808"/>
                </a:solidFill>
                <a:latin typeface="Times New Roman" panose="02020603050405020304" pitchFamily="18" charset="0"/>
                <a:cs typeface="Times New Roman" panose="02020603050405020304" pitchFamily="18" charset="0"/>
              </a:rPr>
              <a:t>(</a:t>
            </a:r>
            <a:r>
              <a:rPr lang="hu-HU" altLang="fr-FR" dirty="0" err="1">
                <a:solidFill>
                  <a:srgbClr val="080808"/>
                </a:solidFill>
                <a:latin typeface="Times New Roman" panose="02020603050405020304" pitchFamily="18" charset="0"/>
                <a:cs typeface="Times New Roman" panose="02020603050405020304" pitchFamily="18" charset="0"/>
              </a:rPr>
              <a:t>distributed</a:t>
            </a:r>
            <a:r>
              <a:rPr lang="hu-HU" altLang="fr-FR" dirty="0">
                <a:solidFill>
                  <a:srgbClr val="080808"/>
                </a:solidFill>
                <a:latin typeface="Times New Roman" panose="02020603050405020304" pitchFamily="18" charset="0"/>
                <a:cs typeface="Times New Roman" panose="02020603050405020304" pitchFamily="18" charset="0"/>
              </a:rPr>
              <a:t> </a:t>
            </a:r>
            <a:r>
              <a:rPr lang="hu-HU" altLang="fr-FR" dirty="0" err="1">
                <a:solidFill>
                  <a:srgbClr val="080808"/>
                </a:solidFill>
                <a:latin typeface="Times New Roman" panose="02020603050405020304" pitchFamily="18" charset="0"/>
                <a:cs typeface="Times New Roman" panose="02020603050405020304" pitchFamily="18" charset="0"/>
              </a:rPr>
              <a:t>before</a:t>
            </a:r>
            <a:r>
              <a:rPr lang="hu-HU" altLang="fr-FR" dirty="0">
                <a:solidFill>
                  <a:srgbClr val="080808"/>
                </a:solidFill>
                <a:latin typeface="Times New Roman" panose="02020603050405020304" pitchFamily="18" charset="0"/>
                <a:cs typeface="Times New Roman" panose="02020603050405020304" pitchFamily="18" charset="0"/>
              </a:rPr>
              <a:t> </a:t>
            </a:r>
            <a:r>
              <a:rPr lang="hu-HU" altLang="fr-FR" dirty="0" err="1">
                <a:solidFill>
                  <a:srgbClr val="080808"/>
                </a:solidFill>
                <a:latin typeface="Times New Roman" panose="02020603050405020304" pitchFamily="18" charset="0"/>
                <a:cs typeface="Times New Roman" panose="02020603050405020304" pitchFamily="18" charset="0"/>
              </a:rPr>
              <a:t>the</a:t>
            </a:r>
            <a:r>
              <a:rPr lang="hu-HU" altLang="fr-FR" dirty="0">
                <a:solidFill>
                  <a:srgbClr val="080808"/>
                </a:solidFill>
                <a:latin typeface="Times New Roman" panose="02020603050405020304" pitchFamily="18" charset="0"/>
                <a:cs typeface="Times New Roman" panose="02020603050405020304" pitchFamily="18" charset="0"/>
              </a:rPr>
              <a:t> </a:t>
            </a:r>
            <a:r>
              <a:rPr lang="hu-HU" altLang="fr-FR" dirty="0" err="1">
                <a:solidFill>
                  <a:srgbClr val="080808"/>
                </a:solidFill>
                <a:latin typeface="Times New Roman" panose="02020603050405020304" pitchFamily="18" charset="0"/>
                <a:cs typeface="Times New Roman" panose="02020603050405020304" pitchFamily="18" charset="0"/>
              </a:rPr>
              <a:t>regional</a:t>
            </a:r>
            <a:r>
              <a:rPr lang="hu-HU" altLang="fr-FR" dirty="0">
                <a:solidFill>
                  <a:srgbClr val="080808"/>
                </a:solidFill>
                <a:latin typeface="Times New Roman" panose="02020603050405020304" pitchFamily="18" charset="0"/>
                <a:cs typeface="Times New Roman" panose="02020603050405020304" pitchFamily="18" charset="0"/>
              </a:rPr>
              <a:t> </a:t>
            </a:r>
            <a:r>
              <a:rPr lang="hu-HU" altLang="fr-FR" dirty="0" err="1">
                <a:solidFill>
                  <a:srgbClr val="080808"/>
                </a:solidFill>
                <a:latin typeface="Times New Roman" panose="02020603050405020304" pitchFamily="18" charset="0"/>
                <a:cs typeface="Times New Roman" panose="02020603050405020304" pitchFamily="18" charset="0"/>
              </a:rPr>
              <a:t>workshops</a:t>
            </a:r>
            <a:r>
              <a:rPr lang="hu-HU" altLang="fr-FR" dirty="0">
                <a:solidFill>
                  <a:srgbClr val="080808"/>
                </a:solidFill>
                <a:latin typeface="Times New Roman" panose="02020603050405020304" pitchFamily="18" charset="0"/>
                <a:cs typeface="Times New Roman" panose="02020603050405020304" pitchFamily="18" charset="0"/>
              </a:rPr>
              <a:t>):</a:t>
            </a:r>
            <a:endParaRPr lang="en-US" altLang="fr-FR" b="1" dirty="0">
              <a:solidFill>
                <a:srgbClr val="080808"/>
              </a:solidFill>
              <a:latin typeface="Times New Roman" panose="02020603050405020304" pitchFamily="18" charset="0"/>
              <a:cs typeface="Times New Roman" panose="02020603050405020304" pitchFamily="18" charset="0"/>
            </a:endParaRPr>
          </a:p>
          <a:p>
            <a:pPr lvl="2" algn="just">
              <a:buFont typeface="Wingdings" panose="05000000000000000000" pitchFamily="2" charset="2"/>
              <a:buChar char="§"/>
              <a:defRPr/>
            </a:pPr>
            <a:r>
              <a:rPr lang="hu-HU" altLang="fr-FR" sz="2000" dirty="0" err="1">
                <a:solidFill>
                  <a:srgbClr val="080808"/>
                </a:solidFill>
                <a:latin typeface="Times New Roman" panose="02020603050405020304" pitchFamily="18" charset="0"/>
                <a:cs typeface="Times New Roman" panose="02020603050405020304" pitchFamily="18" charset="0"/>
              </a:rPr>
              <a:t>Five</a:t>
            </a:r>
            <a:r>
              <a:rPr lang="hu-HU" altLang="fr-FR" sz="2000" dirty="0">
                <a:solidFill>
                  <a:srgbClr val="080808"/>
                </a:solidFill>
                <a:latin typeface="Times New Roman" panose="02020603050405020304" pitchFamily="18" charset="0"/>
                <a:cs typeface="Times New Roman" panose="02020603050405020304" pitchFamily="18" charset="0"/>
              </a:rPr>
              <a:t> </a:t>
            </a:r>
            <a:r>
              <a:rPr lang="en-US" altLang="fr-FR" sz="2000" dirty="0">
                <a:solidFill>
                  <a:srgbClr val="080808"/>
                </a:solidFill>
                <a:latin typeface="Times New Roman" panose="02020603050405020304" pitchFamily="18" charset="0"/>
                <a:cs typeface="Times New Roman" panose="02020603050405020304" pitchFamily="18" charset="0"/>
              </a:rPr>
              <a:t>regional reports</a:t>
            </a:r>
            <a:r>
              <a:rPr lang="hu-HU" altLang="fr-FR" sz="2000" dirty="0">
                <a:solidFill>
                  <a:srgbClr val="080808"/>
                </a:solidFill>
                <a:latin typeface="Times New Roman" panose="02020603050405020304" pitchFamily="18" charset="0"/>
                <a:cs typeface="Times New Roman" panose="02020603050405020304" pitchFamily="18" charset="0"/>
              </a:rPr>
              <a:t> </a:t>
            </a:r>
            <a:r>
              <a:rPr lang="en-US" altLang="fr-FR" sz="2000" dirty="0">
                <a:solidFill>
                  <a:srgbClr val="080808"/>
                </a:solidFill>
                <a:latin typeface="Times New Roman" panose="02020603050405020304" pitchFamily="18" charset="0"/>
                <a:cs typeface="Times New Roman" panose="02020603050405020304" pitchFamily="18" charset="0"/>
              </a:rPr>
              <a:t>(Atlantic</a:t>
            </a:r>
            <a:r>
              <a:rPr lang="hu-HU" altLang="fr-FR" sz="2000" dirty="0">
                <a:solidFill>
                  <a:srgbClr val="080808"/>
                </a:solidFill>
                <a:latin typeface="Times New Roman" panose="02020603050405020304" pitchFamily="18" charset="0"/>
                <a:cs typeface="Times New Roman" panose="02020603050405020304" pitchFamily="18" charset="0"/>
              </a:rPr>
              <a:t>; </a:t>
            </a:r>
            <a:r>
              <a:rPr lang="en-US" altLang="fr-FR" sz="2000" dirty="0">
                <a:solidFill>
                  <a:srgbClr val="080808"/>
                </a:solidFill>
                <a:latin typeface="Times New Roman" panose="02020603050405020304" pitchFamily="18" charset="0"/>
                <a:cs typeface="Times New Roman" panose="02020603050405020304" pitchFamily="18" charset="0"/>
              </a:rPr>
              <a:t>Baltic</a:t>
            </a:r>
            <a:r>
              <a:rPr lang="hu-HU" altLang="fr-FR" sz="2000" dirty="0">
                <a:solidFill>
                  <a:srgbClr val="080808"/>
                </a:solidFill>
                <a:latin typeface="Times New Roman" panose="02020603050405020304" pitchFamily="18" charset="0"/>
                <a:cs typeface="Times New Roman" panose="02020603050405020304" pitchFamily="18" charset="0"/>
              </a:rPr>
              <a:t>; </a:t>
            </a:r>
            <a:r>
              <a:rPr lang="en-US" altLang="fr-FR" sz="2000" dirty="0">
                <a:solidFill>
                  <a:srgbClr val="080808"/>
                </a:solidFill>
                <a:latin typeface="Times New Roman" panose="02020603050405020304" pitchFamily="18" charset="0"/>
                <a:cs typeface="Times New Roman" panose="02020603050405020304" pitchFamily="18" charset="0"/>
              </a:rPr>
              <a:t>Upper-Middle Danube</a:t>
            </a:r>
            <a:r>
              <a:rPr lang="hu-HU" altLang="fr-FR" sz="2000" dirty="0">
                <a:solidFill>
                  <a:srgbClr val="080808"/>
                </a:solidFill>
                <a:latin typeface="Times New Roman" panose="02020603050405020304" pitchFamily="18" charset="0"/>
                <a:cs typeface="Times New Roman" panose="02020603050405020304" pitchFamily="18" charset="0"/>
              </a:rPr>
              <a:t>; </a:t>
            </a:r>
            <a:r>
              <a:rPr lang="en-US" altLang="fr-FR" sz="2000" dirty="0">
                <a:solidFill>
                  <a:srgbClr val="080808"/>
                </a:solidFill>
                <a:latin typeface="Times New Roman" panose="02020603050405020304" pitchFamily="18" charset="0"/>
                <a:cs typeface="Times New Roman" panose="02020603050405020304" pitchFamily="18" charset="0"/>
              </a:rPr>
              <a:t>Lower Danube</a:t>
            </a:r>
            <a:r>
              <a:rPr lang="hu-HU" altLang="fr-FR" sz="2000" dirty="0">
                <a:solidFill>
                  <a:srgbClr val="080808"/>
                </a:solidFill>
                <a:latin typeface="Times New Roman" panose="02020603050405020304" pitchFamily="18" charset="0"/>
                <a:cs typeface="Times New Roman" panose="02020603050405020304" pitchFamily="18" charset="0"/>
              </a:rPr>
              <a:t> and </a:t>
            </a:r>
            <a:r>
              <a:rPr lang="en-US" altLang="fr-FR" sz="2000" dirty="0">
                <a:solidFill>
                  <a:srgbClr val="080808"/>
                </a:solidFill>
                <a:latin typeface="Times New Roman" panose="02020603050405020304" pitchFamily="18" charset="0"/>
                <a:cs typeface="Times New Roman" panose="02020603050405020304" pitchFamily="18" charset="0"/>
              </a:rPr>
              <a:t>Black Sea</a:t>
            </a:r>
            <a:r>
              <a:rPr lang="hu-HU" altLang="fr-FR" sz="2000" dirty="0">
                <a:solidFill>
                  <a:srgbClr val="080808"/>
                </a:solidFill>
                <a:latin typeface="Times New Roman" panose="02020603050405020304" pitchFamily="18" charset="0"/>
                <a:cs typeface="Times New Roman" panose="02020603050405020304" pitchFamily="18" charset="0"/>
              </a:rPr>
              <a:t>;</a:t>
            </a:r>
            <a:r>
              <a:rPr lang="en-US" altLang="fr-FR" sz="2000" dirty="0">
                <a:solidFill>
                  <a:srgbClr val="080808"/>
                </a:solidFill>
                <a:latin typeface="Times New Roman" panose="02020603050405020304" pitchFamily="18" charset="0"/>
                <a:cs typeface="Times New Roman" panose="02020603050405020304" pitchFamily="18" charset="0"/>
              </a:rPr>
              <a:t> Mediterranean)</a:t>
            </a:r>
            <a:r>
              <a:rPr lang="hu-HU" altLang="fr-FR" sz="2000" dirty="0">
                <a:solidFill>
                  <a:srgbClr val="080808"/>
                </a:solidFill>
                <a:latin typeface="Times New Roman" panose="02020603050405020304" pitchFamily="18" charset="0"/>
                <a:cs typeface="Times New Roman" panose="02020603050405020304" pitchFamily="18" charset="0"/>
              </a:rPr>
              <a:t> </a:t>
            </a:r>
            <a:r>
              <a:rPr lang="hu-HU" altLang="fr-FR" sz="2000" dirty="0" err="1">
                <a:solidFill>
                  <a:srgbClr val="080808"/>
                </a:solidFill>
                <a:latin typeface="Times New Roman" panose="02020603050405020304" pitchFamily="18" charset="0"/>
                <a:cs typeface="Times New Roman" panose="02020603050405020304" pitchFamily="18" charset="0"/>
              </a:rPr>
              <a:t>including</a:t>
            </a:r>
            <a:endParaRPr lang="en-US" altLang="fr-FR" sz="2000" dirty="0">
              <a:solidFill>
                <a:srgbClr val="080808"/>
              </a:solidFill>
              <a:latin typeface="Times New Roman" panose="02020603050405020304" pitchFamily="18" charset="0"/>
              <a:cs typeface="Times New Roman" panose="02020603050405020304" pitchFamily="18" charset="0"/>
            </a:endParaRPr>
          </a:p>
          <a:p>
            <a:pPr lvl="3" algn="just">
              <a:buFont typeface="Wingdings" panose="05000000000000000000" pitchFamily="2" charset="2"/>
              <a:buChar char="§"/>
              <a:defRPr/>
            </a:pPr>
            <a:r>
              <a:rPr lang="en-US" altLang="fr-FR" sz="2000" dirty="0">
                <a:solidFill>
                  <a:srgbClr val="080808"/>
                </a:solidFill>
                <a:latin typeface="Times New Roman" panose="02020603050405020304" pitchFamily="18" charset="0"/>
                <a:cs typeface="Times New Roman" panose="02020603050405020304" pitchFamily="18" charset="0"/>
              </a:rPr>
              <a:t>18 country sheets with traffic light assessments on the implementation</a:t>
            </a:r>
            <a:r>
              <a:rPr lang="hu-HU" altLang="fr-FR" sz="2000" dirty="0">
                <a:solidFill>
                  <a:srgbClr val="080808"/>
                </a:solidFill>
                <a:latin typeface="Times New Roman" panose="02020603050405020304" pitchFamily="18" charset="0"/>
                <a:cs typeface="Times New Roman" panose="02020603050405020304" pitchFamily="18" charset="0"/>
              </a:rPr>
              <a:t> of </a:t>
            </a:r>
            <a:r>
              <a:rPr lang="hu-HU" altLang="fr-FR" sz="2000" dirty="0" err="1">
                <a:solidFill>
                  <a:srgbClr val="080808"/>
                </a:solidFill>
                <a:latin typeface="Times New Roman" panose="02020603050405020304" pitchFamily="18" charset="0"/>
                <a:cs typeface="Times New Roman" panose="02020603050405020304" pitchFamily="18" charset="0"/>
              </a:rPr>
              <a:t>PANEUP</a:t>
            </a:r>
            <a:endParaRPr lang="en-US" altLang="fr-FR" sz="2000" dirty="0">
              <a:solidFill>
                <a:srgbClr val="080808"/>
              </a:solidFill>
              <a:latin typeface="Times New Roman" panose="02020603050405020304" pitchFamily="18" charset="0"/>
              <a:cs typeface="Times New Roman" panose="02020603050405020304" pitchFamily="18" charset="0"/>
            </a:endParaRPr>
          </a:p>
          <a:p>
            <a:pPr lvl="3" algn="just">
              <a:buFont typeface="Wingdings" panose="05000000000000000000" pitchFamily="2" charset="2"/>
              <a:buChar char="§"/>
              <a:defRPr/>
            </a:pPr>
            <a:r>
              <a:rPr lang="hu-HU" altLang="fr-FR" sz="2000" dirty="0">
                <a:solidFill>
                  <a:srgbClr val="080808"/>
                </a:solidFill>
                <a:latin typeface="Times New Roman" panose="02020603050405020304" pitchFamily="18" charset="0"/>
                <a:cs typeface="Times New Roman" panose="02020603050405020304" pitchFamily="18" charset="0"/>
              </a:rPr>
              <a:t>ma</a:t>
            </a:r>
            <a:r>
              <a:rPr lang="en-US" altLang="fr-FR" sz="2000" dirty="0" err="1">
                <a:solidFill>
                  <a:srgbClr val="080808"/>
                </a:solidFill>
                <a:latin typeface="Times New Roman" panose="02020603050405020304" pitchFamily="18" charset="0"/>
                <a:cs typeface="Times New Roman" panose="02020603050405020304" pitchFamily="18" charset="0"/>
              </a:rPr>
              <a:t>ps</a:t>
            </a:r>
            <a:r>
              <a:rPr lang="en-US" altLang="fr-FR" sz="2000" dirty="0">
                <a:solidFill>
                  <a:srgbClr val="080808"/>
                </a:solidFill>
                <a:latin typeface="Times New Roman" panose="02020603050405020304" pitchFamily="18" charset="0"/>
                <a:cs typeface="Times New Roman" panose="02020603050405020304" pitchFamily="18" charset="0"/>
              </a:rPr>
              <a:t> of 11 rivers (sturgeon habitats, obstacles, protected areas) </a:t>
            </a:r>
          </a:p>
          <a:p>
            <a:pPr lvl="2" algn="just">
              <a:defRPr/>
            </a:pPr>
            <a:endParaRPr lang="hu-HU" altLang="fr-FR" sz="2000" dirty="0">
              <a:solidFill>
                <a:srgbClr val="080808"/>
              </a:solidFill>
              <a:latin typeface="Times New Roman" panose="02020603050405020304" pitchFamily="18" charset="0"/>
              <a:cs typeface="Times New Roman" panose="02020603050405020304" pitchFamily="18" charset="0"/>
            </a:endParaRPr>
          </a:p>
        </p:txBody>
      </p:sp>
      <p:sp>
        <p:nvSpPr>
          <p:cNvPr id="3" name="Title 2">
            <a:extLst>
              <a:ext uri="{FF2B5EF4-FFF2-40B4-BE49-F238E27FC236}">
                <a16:creationId xmlns:a16="http://schemas.microsoft.com/office/drawing/2014/main" id="{F764B749-437D-90DA-24E8-46A2B44FF595}"/>
              </a:ext>
            </a:extLst>
          </p:cNvPr>
          <p:cNvSpPr>
            <a:spLocks noGrp="1"/>
          </p:cNvSpPr>
          <p:nvPr>
            <p:ph type="title"/>
          </p:nvPr>
        </p:nvSpPr>
        <p:spPr>
          <a:xfrm>
            <a:off x="1967184" y="236675"/>
            <a:ext cx="10515600" cy="782357"/>
          </a:xfrm>
        </p:spPr>
        <p:txBody>
          <a:bodyPr/>
          <a:lstStyle/>
          <a:p>
            <a:r>
              <a:rPr lang="hu-HU" altLang="en-US" sz="3600" b="1" dirty="0" err="1">
                <a:solidFill>
                  <a:schemeClr val="bg2">
                    <a:lumMod val="50000"/>
                  </a:schemeClr>
                </a:solidFill>
                <a:latin typeface="Times New Roman" panose="02020603050405020304" pitchFamily="18" charset="0"/>
                <a:cs typeface="Times New Roman" panose="02020603050405020304" pitchFamily="18" charset="0"/>
              </a:rPr>
              <a:t>Overview</a:t>
            </a:r>
            <a:r>
              <a:rPr lang="hu-HU" altLang="en-US" sz="3600" b="1" dirty="0">
                <a:solidFill>
                  <a:schemeClr val="bg2">
                    <a:lumMod val="50000"/>
                  </a:schemeClr>
                </a:solidFill>
                <a:latin typeface="Times New Roman" panose="02020603050405020304" pitchFamily="18" charset="0"/>
                <a:cs typeface="Times New Roman" panose="02020603050405020304" pitchFamily="18" charset="0"/>
              </a:rPr>
              <a:t> of </a:t>
            </a:r>
            <a:r>
              <a:rPr lang="hu-HU" altLang="en-US" sz="3600" b="1" dirty="0" err="1">
                <a:solidFill>
                  <a:schemeClr val="bg2">
                    <a:lumMod val="50000"/>
                  </a:schemeClr>
                </a:solidFill>
                <a:latin typeface="Times New Roman" panose="02020603050405020304" pitchFamily="18" charset="0"/>
                <a:cs typeface="Times New Roman" panose="02020603050405020304" pitchFamily="18" charset="0"/>
              </a:rPr>
              <a:t>the</a:t>
            </a:r>
            <a:r>
              <a:rPr lang="hu-HU" altLang="en-US" sz="3600" b="1" dirty="0">
                <a:solidFill>
                  <a:schemeClr val="bg2">
                    <a:lumMod val="50000"/>
                  </a:schemeClr>
                </a:solidFill>
                <a:latin typeface="Times New Roman" panose="02020603050405020304" pitchFamily="18" charset="0"/>
                <a:cs typeface="Times New Roman" panose="02020603050405020304" pitchFamily="18" charset="0"/>
              </a:rPr>
              <a:t> </a:t>
            </a:r>
            <a:r>
              <a:rPr lang="hu-HU" altLang="en-US" sz="3600" b="1" dirty="0" err="1">
                <a:solidFill>
                  <a:schemeClr val="bg2">
                    <a:lumMod val="50000"/>
                  </a:schemeClr>
                </a:solidFill>
                <a:latin typeface="Times New Roman" panose="02020603050405020304" pitchFamily="18" charset="0"/>
                <a:cs typeface="Times New Roman" panose="02020603050405020304" pitchFamily="18" charset="0"/>
              </a:rPr>
              <a:t>deliverables</a:t>
            </a:r>
            <a:r>
              <a:rPr lang="hu-HU" altLang="en-US" sz="3600" b="1" dirty="0">
                <a:solidFill>
                  <a:schemeClr val="bg2">
                    <a:lumMod val="50000"/>
                  </a:schemeClr>
                </a:solidFill>
                <a:latin typeface="Times New Roman" panose="02020603050405020304" pitchFamily="18" charset="0"/>
                <a:cs typeface="Times New Roman" panose="02020603050405020304" pitchFamily="18" charset="0"/>
              </a:rPr>
              <a:t> (1)</a:t>
            </a:r>
            <a:endParaRPr lang="en-IE" sz="3600" dirty="0"/>
          </a:p>
        </p:txBody>
      </p:sp>
    </p:spTree>
    <p:extLst>
      <p:ext uri="{BB962C8B-B14F-4D97-AF65-F5344CB8AC3E}">
        <p14:creationId xmlns:p14="http://schemas.microsoft.com/office/powerpoint/2010/main" val="182908031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E77FA14-F02C-5D9B-4E3C-B16989702883}"/>
              </a:ext>
            </a:extLst>
          </p:cNvPr>
          <p:cNvSpPr>
            <a:spLocks noGrp="1"/>
          </p:cNvSpPr>
          <p:nvPr>
            <p:ph idx="1"/>
          </p:nvPr>
        </p:nvSpPr>
        <p:spPr>
          <a:xfrm>
            <a:off x="197674" y="1230139"/>
            <a:ext cx="10905699" cy="5133277"/>
          </a:xfrm>
        </p:spPr>
        <p:txBody>
          <a:bodyPr/>
          <a:lstStyle/>
          <a:p>
            <a:pPr marL="788987" lvl="2" indent="-342900" algn="just">
              <a:buFont typeface="Wingdings" panose="05000000000000000000" pitchFamily="2" charset="2"/>
              <a:buChar char="§"/>
              <a:defRPr/>
            </a:pPr>
            <a:r>
              <a:rPr lang="hu-HU" altLang="fr-FR" sz="2000" b="1" dirty="0">
                <a:solidFill>
                  <a:srgbClr val="000000"/>
                </a:solidFill>
                <a:latin typeface="Times New Roman" panose="02020603050405020304" pitchFamily="18" charset="0"/>
                <a:cs typeface="Times New Roman" panose="02020603050405020304" pitchFamily="18" charset="0"/>
              </a:rPr>
              <a:t>T</a:t>
            </a:r>
            <a:r>
              <a:rPr lang="en-US" altLang="fr-FR" sz="2000" b="1" dirty="0" err="1">
                <a:solidFill>
                  <a:srgbClr val="000000"/>
                </a:solidFill>
                <a:latin typeface="Times New Roman" panose="02020603050405020304" pitchFamily="18" charset="0"/>
                <a:cs typeface="Times New Roman" panose="02020603050405020304" pitchFamily="18" charset="0"/>
              </a:rPr>
              <a:t>echnical</a:t>
            </a:r>
            <a:r>
              <a:rPr lang="en-US" altLang="fr-FR" sz="2000" b="1" dirty="0">
                <a:solidFill>
                  <a:srgbClr val="000000"/>
                </a:solidFill>
                <a:latin typeface="Times New Roman" panose="02020603050405020304" pitchFamily="18" charset="0"/>
                <a:cs typeface="Times New Roman" panose="02020603050405020304" pitchFamily="18" charset="0"/>
              </a:rPr>
              <a:t> guidelines </a:t>
            </a:r>
            <a:r>
              <a:rPr lang="hu-HU" altLang="fr-FR" sz="2000" dirty="0">
                <a:solidFill>
                  <a:srgbClr val="000000"/>
                </a:solidFill>
                <a:latin typeface="Times New Roman" panose="02020603050405020304" pitchFamily="18" charset="0"/>
                <a:cs typeface="Times New Roman" panose="02020603050405020304" pitchFamily="18" charset="0"/>
              </a:rPr>
              <a:t>(</a:t>
            </a:r>
            <a:r>
              <a:rPr lang="hu-HU" altLang="fr-FR" sz="2000" dirty="0" err="1">
                <a:solidFill>
                  <a:srgbClr val="000000"/>
                </a:solidFill>
                <a:latin typeface="Times New Roman" panose="02020603050405020304" pitchFamily="18" charset="0"/>
                <a:cs typeface="Times New Roman" panose="02020603050405020304" pitchFamily="18" charset="0"/>
              </a:rPr>
              <a:t>to</a:t>
            </a:r>
            <a:r>
              <a:rPr lang="hu-HU" altLang="fr-FR" sz="2000" dirty="0">
                <a:solidFill>
                  <a:srgbClr val="000000"/>
                </a:solidFill>
                <a:latin typeface="Times New Roman" panose="02020603050405020304" pitchFamily="18" charset="0"/>
                <a:cs typeface="Times New Roman" panose="02020603050405020304" pitchFamily="18" charset="0"/>
              </a:rPr>
              <a:t> be </a:t>
            </a:r>
            <a:r>
              <a:rPr lang="hu-HU" altLang="fr-FR" sz="2000" dirty="0" err="1">
                <a:solidFill>
                  <a:srgbClr val="000000"/>
                </a:solidFill>
                <a:latin typeface="Times New Roman" panose="02020603050405020304" pitchFamily="18" charset="0"/>
                <a:cs typeface="Times New Roman" panose="02020603050405020304" pitchFamily="18" charset="0"/>
              </a:rPr>
              <a:t>endorsed</a:t>
            </a:r>
            <a:r>
              <a:rPr lang="hu-HU" altLang="fr-FR" sz="2000" dirty="0">
                <a:solidFill>
                  <a:srgbClr val="000000"/>
                </a:solidFill>
                <a:latin typeface="Times New Roman" panose="02020603050405020304" pitchFamily="18" charset="0"/>
                <a:cs typeface="Times New Roman" panose="02020603050405020304" pitchFamily="18" charset="0"/>
              </a:rPr>
              <a:t> in </a:t>
            </a:r>
            <a:r>
              <a:rPr lang="hu-HU" altLang="fr-FR" sz="2000" dirty="0" err="1">
                <a:solidFill>
                  <a:srgbClr val="000000"/>
                </a:solidFill>
                <a:latin typeface="Times New Roman" panose="02020603050405020304" pitchFamily="18" charset="0"/>
                <a:cs typeface="Times New Roman" panose="02020603050405020304" pitchFamily="18" charset="0"/>
              </a:rPr>
              <a:t>some</a:t>
            </a:r>
            <a:r>
              <a:rPr lang="hu-HU" altLang="fr-FR" sz="2000" dirty="0">
                <a:solidFill>
                  <a:srgbClr val="000000"/>
                </a:solidFill>
                <a:latin typeface="Times New Roman" panose="02020603050405020304" pitchFamily="18" charset="0"/>
                <a:cs typeface="Times New Roman" panose="02020603050405020304" pitchFamily="18" charset="0"/>
              </a:rPr>
              <a:t> </a:t>
            </a:r>
            <a:r>
              <a:rPr lang="hu-HU" altLang="fr-FR" sz="2000" dirty="0" err="1">
                <a:solidFill>
                  <a:srgbClr val="000000"/>
                </a:solidFill>
                <a:latin typeface="Times New Roman" panose="02020603050405020304" pitchFamily="18" charset="0"/>
                <a:cs typeface="Times New Roman" panose="02020603050405020304" pitchFamily="18" charset="0"/>
              </a:rPr>
              <a:t>form</a:t>
            </a:r>
            <a:r>
              <a:rPr lang="hu-HU" altLang="fr-FR" sz="2000" dirty="0">
                <a:solidFill>
                  <a:srgbClr val="000000"/>
                </a:solidFill>
                <a:latin typeface="Times New Roman" panose="02020603050405020304" pitchFamily="18" charset="0"/>
                <a:cs typeface="Times New Roman" panose="02020603050405020304" pitchFamily="18" charset="0"/>
              </a:rPr>
              <a:t> </a:t>
            </a:r>
            <a:r>
              <a:rPr lang="hu-HU" altLang="fr-FR" sz="2000" dirty="0" err="1">
                <a:solidFill>
                  <a:srgbClr val="000000"/>
                </a:solidFill>
                <a:latin typeface="Times New Roman" panose="02020603050405020304" pitchFamily="18" charset="0"/>
                <a:cs typeface="Times New Roman" panose="02020603050405020304" pitchFamily="18" charset="0"/>
              </a:rPr>
              <a:t>by</a:t>
            </a:r>
            <a:r>
              <a:rPr lang="hu-HU" altLang="fr-FR" sz="2000" dirty="0">
                <a:solidFill>
                  <a:srgbClr val="000000"/>
                </a:solidFill>
                <a:latin typeface="Times New Roman" panose="02020603050405020304" pitchFamily="18" charset="0"/>
                <a:cs typeface="Times New Roman" panose="02020603050405020304" pitchFamily="18" charset="0"/>
              </a:rPr>
              <a:t> </a:t>
            </a:r>
            <a:r>
              <a:rPr lang="hu-HU" altLang="fr-FR" sz="2000" dirty="0" err="1">
                <a:solidFill>
                  <a:srgbClr val="000000"/>
                </a:solidFill>
                <a:latin typeface="Times New Roman" panose="02020603050405020304" pitchFamily="18" charset="0"/>
                <a:cs typeface="Times New Roman" panose="02020603050405020304" pitchFamily="18" charset="0"/>
              </a:rPr>
              <a:t>the</a:t>
            </a:r>
            <a:r>
              <a:rPr lang="hu-HU" altLang="fr-FR" sz="2000" dirty="0">
                <a:solidFill>
                  <a:srgbClr val="000000"/>
                </a:solidFill>
                <a:latin typeface="Times New Roman" panose="02020603050405020304" pitchFamily="18" charset="0"/>
                <a:cs typeface="Times New Roman" panose="02020603050405020304" pitchFamily="18" charset="0"/>
              </a:rPr>
              <a:t> Standing </a:t>
            </a:r>
            <a:r>
              <a:rPr lang="hu-HU" altLang="fr-FR" sz="2000" dirty="0" err="1">
                <a:solidFill>
                  <a:srgbClr val="000000"/>
                </a:solidFill>
                <a:latin typeface="Times New Roman" panose="02020603050405020304" pitchFamily="18" charset="0"/>
                <a:cs typeface="Times New Roman" panose="02020603050405020304" pitchFamily="18" charset="0"/>
              </a:rPr>
              <a:t>Committee</a:t>
            </a:r>
            <a:r>
              <a:rPr lang="hu-HU" altLang="fr-FR" sz="2000" dirty="0">
                <a:solidFill>
                  <a:srgbClr val="000000"/>
                </a:solidFill>
                <a:latin typeface="Times New Roman" panose="02020603050405020304" pitchFamily="18" charset="0"/>
                <a:cs typeface="Times New Roman" panose="02020603050405020304" pitchFamily="18" charset="0"/>
              </a:rPr>
              <a:t> of </a:t>
            </a:r>
            <a:r>
              <a:rPr lang="hu-HU" altLang="fr-FR" sz="2000" dirty="0" err="1">
                <a:solidFill>
                  <a:srgbClr val="000000"/>
                </a:solidFill>
                <a:latin typeface="Times New Roman" panose="02020603050405020304" pitchFamily="18" charset="0"/>
                <a:cs typeface="Times New Roman" panose="02020603050405020304" pitchFamily="18" charset="0"/>
              </a:rPr>
              <a:t>the</a:t>
            </a:r>
            <a:r>
              <a:rPr lang="hu-HU" altLang="fr-FR" sz="2000" dirty="0">
                <a:solidFill>
                  <a:srgbClr val="000000"/>
                </a:solidFill>
                <a:latin typeface="Times New Roman" panose="02020603050405020304" pitchFamily="18" charset="0"/>
                <a:cs typeface="Times New Roman" panose="02020603050405020304" pitchFamily="18" charset="0"/>
              </a:rPr>
              <a:t> Bern Convention in December 2024): </a:t>
            </a:r>
          </a:p>
          <a:p>
            <a:pPr marL="1189037" lvl="3" indent="-285750" algn="just">
              <a:defRPr/>
            </a:pPr>
            <a:r>
              <a:rPr lang="en-US" altLang="fr-FR" sz="2000" dirty="0">
                <a:solidFill>
                  <a:srgbClr val="080808"/>
                </a:solidFill>
                <a:latin typeface="Times New Roman" panose="02020603050405020304" pitchFamily="18" charset="0"/>
                <a:cs typeface="Times New Roman" panose="02020603050405020304" pitchFamily="18" charset="0"/>
              </a:rPr>
              <a:t>Guideline for population monitoring</a:t>
            </a:r>
          </a:p>
          <a:p>
            <a:pPr lvl="2" algn="just">
              <a:defRPr/>
            </a:pPr>
            <a:r>
              <a:rPr lang="hu-HU" altLang="fr-FR" sz="2000" dirty="0">
                <a:solidFill>
                  <a:srgbClr val="080808"/>
                </a:solidFill>
                <a:latin typeface="Times New Roman" panose="02020603050405020304" pitchFamily="18" charset="0"/>
                <a:cs typeface="Times New Roman" panose="02020603050405020304" pitchFamily="18" charset="0"/>
              </a:rPr>
              <a:t> </a:t>
            </a:r>
            <a:r>
              <a:rPr lang="en-US" altLang="fr-FR" sz="2000" dirty="0">
                <a:solidFill>
                  <a:srgbClr val="080808"/>
                </a:solidFill>
                <a:latin typeface="Times New Roman" panose="02020603050405020304" pitchFamily="18" charset="0"/>
                <a:cs typeface="Times New Roman" panose="02020603050405020304" pitchFamily="18" charset="0"/>
              </a:rPr>
              <a:t>Guideline for  habitat monitoring</a:t>
            </a:r>
          </a:p>
          <a:p>
            <a:pPr lvl="2" algn="just">
              <a:defRPr/>
            </a:pPr>
            <a:r>
              <a:rPr lang="hu-HU" altLang="fr-FR" sz="2000" dirty="0">
                <a:solidFill>
                  <a:srgbClr val="080808"/>
                </a:solidFill>
                <a:latin typeface="Times New Roman" panose="02020603050405020304" pitchFamily="18" charset="0"/>
                <a:cs typeface="Times New Roman" panose="02020603050405020304" pitchFamily="18" charset="0"/>
              </a:rPr>
              <a:t> </a:t>
            </a:r>
            <a:r>
              <a:rPr lang="en-US" altLang="fr-FR" sz="2000">
                <a:solidFill>
                  <a:srgbClr val="080808"/>
                </a:solidFill>
                <a:latin typeface="Times New Roman" panose="02020603050405020304" pitchFamily="18" charset="0"/>
                <a:cs typeface="Times New Roman" panose="02020603050405020304" pitchFamily="18" charset="0"/>
              </a:rPr>
              <a:t>Guideline </a:t>
            </a:r>
            <a:r>
              <a:rPr lang="en-US" altLang="fr-FR" sz="2000" dirty="0">
                <a:solidFill>
                  <a:srgbClr val="080808"/>
                </a:solidFill>
                <a:latin typeface="Times New Roman" panose="02020603050405020304" pitchFamily="18" charset="0"/>
                <a:cs typeface="Times New Roman" panose="02020603050405020304" pitchFamily="18" charset="0"/>
              </a:rPr>
              <a:t>for ex situ </a:t>
            </a:r>
            <a:r>
              <a:rPr lang="en-US" altLang="fr-FR" sz="2000" dirty="0" err="1">
                <a:solidFill>
                  <a:srgbClr val="080808"/>
                </a:solidFill>
                <a:latin typeface="Times New Roman" panose="02020603050405020304" pitchFamily="18" charset="0"/>
                <a:cs typeface="Times New Roman" panose="02020603050405020304" pitchFamily="18" charset="0"/>
              </a:rPr>
              <a:t>programmes</a:t>
            </a:r>
            <a:endParaRPr lang="hu-HU" b="1" dirty="0">
              <a:solidFill>
                <a:srgbClr val="000000"/>
              </a:solidFill>
              <a:latin typeface="Times New Roman" panose="02020603050405020304" pitchFamily="18" charset="0"/>
              <a:cs typeface="Times New Roman" panose="02020603050405020304" pitchFamily="18" charset="0"/>
            </a:endParaRPr>
          </a:p>
          <a:p>
            <a:pPr lvl="1" fontAlgn="base">
              <a:buFont typeface="Wingdings" panose="05000000000000000000" pitchFamily="2" charset="2"/>
              <a:buChar char="§"/>
            </a:pPr>
            <a:r>
              <a:rPr lang="de-AT" b="1" dirty="0">
                <a:solidFill>
                  <a:srgbClr val="000000"/>
                </a:solidFill>
                <a:latin typeface="Times New Roman" panose="02020603050405020304" pitchFamily="18" charset="0"/>
                <a:cs typeface="Times New Roman" panose="02020603050405020304" pitchFamily="18" charset="0"/>
              </a:rPr>
              <a:t>Studies</a:t>
            </a:r>
            <a:r>
              <a:rPr lang="hu-HU" b="1" dirty="0">
                <a:solidFill>
                  <a:srgbClr val="000000"/>
                </a:solidFill>
                <a:latin typeface="Times New Roman" panose="02020603050405020304" pitchFamily="18" charset="0"/>
                <a:cs typeface="Times New Roman" panose="02020603050405020304" pitchFamily="18" charset="0"/>
              </a:rPr>
              <a:t>:</a:t>
            </a:r>
            <a:endParaRPr lang="de-AT" b="1" dirty="0">
              <a:solidFill>
                <a:srgbClr val="000000"/>
              </a:solidFill>
              <a:latin typeface="Times New Roman" panose="02020603050405020304" pitchFamily="18" charset="0"/>
              <a:cs typeface="Times New Roman" panose="02020603050405020304" pitchFamily="18" charset="0"/>
            </a:endParaRPr>
          </a:p>
          <a:p>
            <a:pPr lvl="2" fontAlgn="base">
              <a:buFont typeface="Wingdings" panose="05000000000000000000" pitchFamily="2" charset="2"/>
              <a:buChar char="§"/>
            </a:pPr>
            <a:r>
              <a:rPr lang="en-GB" sz="2000" dirty="0">
                <a:solidFill>
                  <a:srgbClr val="000000"/>
                </a:solidFill>
                <a:latin typeface="Times New Roman" panose="02020603050405020304" pitchFamily="18" charset="0"/>
                <a:cs typeface="Times New Roman" panose="02020603050405020304" pitchFamily="18" charset="0"/>
              </a:rPr>
              <a:t>Study on bycatch</a:t>
            </a:r>
          </a:p>
          <a:p>
            <a:pPr lvl="2" fontAlgn="base">
              <a:buFont typeface="Wingdings" panose="05000000000000000000" pitchFamily="2" charset="2"/>
              <a:buChar char="§"/>
            </a:pPr>
            <a:r>
              <a:rPr lang="de-AT" sz="2000" dirty="0">
                <a:solidFill>
                  <a:srgbClr val="000000"/>
                </a:solidFill>
                <a:latin typeface="Times New Roman" panose="02020603050405020304" pitchFamily="18" charset="0"/>
                <a:cs typeface="Times New Roman" panose="02020603050405020304" pitchFamily="18" charset="0"/>
              </a:rPr>
              <a:t>Report on </a:t>
            </a:r>
            <a:r>
              <a:rPr lang="de-AT" sz="2000" dirty="0" err="1">
                <a:solidFill>
                  <a:srgbClr val="000000"/>
                </a:solidFill>
                <a:latin typeface="Times New Roman" panose="02020603050405020304" pitchFamily="18" charset="0"/>
                <a:cs typeface="Times New Roman" panose="02020603050405020304" pitchFamily="18" charset="0"/>
              </a:rPr>
              <a:t>habitat</a:t>
            </a:r>
            <a:r>
              <a:rPr lang="de-AT" sz="2000" dirty="0">
                <a:solidFill>
                  <a:srgbClr val="000000"/>
                </a:solidFill>
                <a:latin typeface="Times New Roman" panose="02020603050405020304" pitchFamily="18" charset="0"/>
                <a:cs typeface="Times New Roman" panose="02020603050405020304" pitchFamily="18" charset="0"/>
              </a:rPr>
              <a:t> </a:t>
            </a:r>
            <a:r>
              <a:rPr lang="de-AT" sz="2000" dirty="0" err="1">
                <a:solidFill>
                  <a:srgbClr val="000000"/>
                </a:solidFill>
                <a:latin typeface="Times New Roman" panose="02020603050405020304" pitchFamily="18" charset="0"/>
                <a:cs typeface="Times New Roman" panose="02020603050405020304" pitchFamily="18" charset="0"/>
              </a:rPr>
              <a:t>characteristics</a:t>
            </a:r>
            <a:endParaRPr lang="en-GB" sz="2000" dirty="0">
              <a:solidFill>
                <a:srgbClr val="000000"/>
              </a:solidFill>
              <a:latin typeface="Times New Roman" panose="02020603050405020304" pitchFamily="18" charset="0"/>
              <a:cs typeface="Times New Roman" panose="02020603050405020304" pitchFamily="18" charset="0"/>
            </a:endParaRPr>
          </a:p>
          <a:p>
            <a:pPr lvl="1" algn="just">
              <a:buFont typeface="Wingdings" panose="05000000000000000000" pitchFamily="2" charset="2"/>
              <a:buChar char="§"/>
              <a:defRPr/>
            </a:pPr>
            <a:endParaRPr lang="hu-HU" dirty="0">
              <a:solidFill>
                <a:srgbClr val="080808"/>
              </a:solidFill>
              <a:latin typeface="Times New Roman" panose="02020603050405020304" pitchFamily="18" charset="0"/>
              <a:cs typeface="Times New Roman" panose="02020603050405020304" pitchFamily="18" charset="0"/>
            </a:endParaRPr>
          </a:p>
        </p:txBody>
      </p:sp>
      <p:sp>
        <p:nvSpPr>
          <p:cNvPr id="3" name="Title 2">
            <a:extLst>
              <a:ext uri="{FF2B5EF4-FFF2-40B4-BE49-F238E27FC236}">
                <a16:creationId xmlns:a16="http://schemas.microsoft.com/office/drawing/2014/main" id="{F764B749-437D-90DA-24E8-46A2B44FF595}"/>
              </a:ext>
            </a:extLst>
          </p:cNvPr>
          <p:cNvSpPr>
            <a:spLocks noGrp="1"/>
          </p:cNvSpPr>
          <p:nvPr>
            <p:ph type="title"/>
          </p:nvPr>
        </p:nvSpPr>
        <p:spPr>
          <a:xfrm>
            <a:off x="1967184" y="236675"/>
            <a:ext cx="10515600" cy="782357"/>
          </a:xfrm>
        </p:spPr>
        <p:txBody>
          <a:bodyPr/>
          <a:lstStyle/>
          <a:p>
            <a:r>
              <a:rPr lang="hu-HU" altLang="en-US" sz="3600" b="1" dirty="0" err="1">
                <a:solidFill>
                  <a:schemeClr val="bg2">
                    <a:lumMod val="50000"/>
                  </a:schemeClr>
                </a:solidFill>
                <a:latin typeface="Times New Roman" panose="02020603050405020304" pitchFamily="18" charset="0"/>
                <a:cs typeface="Times New Roman" panose="02020603050405020304" pitchFamily="18" charset="0"/>
              </a:rPr>
              <a:t>Overview</a:t>
            </a:r>
            <a:r>
              <a:rPr lang="hu-HU" altLang="en-US" sz="3600" b="1" dirty="0">
                <a:solidFill>
                  <a:schemeClr val="bg2">
                    <a:lumMod val="50000"/>
                  </a:schemeClr>
                </a:solidFill>
                <a:latin typeface="Times New Roman" panose="02020603050405020304" pitchFamily="18" charset="0"/>
                <a:cs typeface="Times New Roman" panose="02020603050405020304" pitchFamily="18" charset="0"/>
              </a:rPr>
              <a:t> of </a:t>
            </a:r>
            <a:r>
              <a:rPr lang="hu-HU" altLang="en-US" sz="3600" b="1" dirty="0" err="1">
                <a:solidFill>
                  <a:schemeClr val="bg2">
                    <a:lumMod val="50000"/>
                  </a:schemeClr>
                </a:solidFill>
                <a:latin typeface="Times New Roman" panose="02020603050405020304" pitchFamily="18" charset="0"/>
                <a:cs typeface="Times New Roman" panose="02020603050405020304" pitchFamily="18" charset="0"/>
              </a:rPr>
              <a:t>the</a:t>
            </a:r>
            <a:r>
              <a:rPr lang="hu-HU" altLang="en-US" sz="3600" b="1" dirty="0">
                <a:solidFill>
                  <a:schemeClr val="bg2">
                    <a:lumMod val="50000"/>
                  </a:schemeClr>
                </a:solidFill>
                <a:latin typeface="Times New Roman" panose="02020603050405020304" pitchFamily="18" charset="0"/>
                <a:cs typeface="Times New Roman" panose="02020603050405020304" pitchFamily="18" charset="0"/>
              </a:rPr>
              <a:t> </a:t>
            </a:r>
            <a:r>
              <a:rPr lang="hu-HU" altLang="en-US" sz="3600" b="1" dirty="0" err="1">
                <a:solidFill>
                  <a:schemeClr val="bg2">
                    <a:lumMod val="50000"/>
                  </a:schemeClr>
                </a:solidFill>
                <a:latin typeface="Times New Roman" panose="02020603050405020304" pitchFamily="18" charset="0"/>
                <a:cs typeface="Times New Roman" panose="02020603050405020304" pitchFamily="18" charset="0"/>
              </a:rPr>
              <a:t>deliverables</a:t>
            </a:r>
            <a:r>
              <a:rPr lang="hu-HU" altLang="en-US" sz="3600" b="1" dirty="0">
                <a:solidFill>
                  <a:schemeClr val="bg2">
                    <a:lumMod val="50000"/>
                  </a:schemeClr>
                </a:solidFill>
                <a:latin typeface="Times New Roman" panose="02020603050405020304" pitchFamily="18" charset="0"/>
                <a:cs typeface="Times New Roman" panose="02020603050405020304" pitchFamily="18" charset="0"/>
              </a:rPr>
              <a:t> (2)</a:t>
            </a:r>
            <a:endParaRPr lang="en-IE" sz="3600" dirty="0"/>
          </a:p>
        </p:txBody>
      </p:sp>
    </p:spTree>
    <p:extLst>
      <p:ext uri="{BB962C8B-B14F-4D97-AF65-F5344CB8AC3E}">
        <p14:creationId xmlns:p14="http://schemas.microsoft.com/office/powerpoint/2010/main" val="105523829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E77FA14-F02C-5D9B-4E3C-B16989702883}"/>
              </a:ext>
            </a:extLst>
          </p:cNvPr>
          <p:cNvSpPr>
            <a:spLocks noGrp="1"/>
          </p:cNvSpPr>
          <p:nvPr>
            <p:ph idx="1"/>
          </p:nvPr>
        </p:nvSpPr>
        <p:spPr>
          <a:xfrm>
            <a:off x="268821" y="1323923"/>
            <a:ext cx="11654357" cy="5297402"/>
          </a:xfrm>
        </p:spPr>
        <p:txBody>
          <a:bodyPr/>
          <a:lstStyle/>
          <a:p>
            <a:pPr lvl="1" algn="just">
              <a:buFont typeface="Wingdings" panose="05000000000000000000" pitchFamily="2" charset="2"/>
              <a:buChar char="§"/>
              <a:defRPr/>
            </a:pPr>
            <a:r>
              <a:rPr lang="hu-HU" altLang="fr-FR" dirty="0" err="1">
                <a:solidFill>
                  <a:srgbClr val="080808"/>
                </a:solidFill>
                <a:latin typeface="Times New Roman" panose="02020603050405020304" pitchFamily="18" charset="0"/>
                <a:cs typeface="Times New Roman" panose="02020603050405020304" pitchFamily="18" charset="0"/>
              </a:rPr>
              <a:t>As</a:t>
            </a:r>
            <a:r>
              <a:rPr lang="hu-HU" altLang="fr-FR" dirty="0">
                <a:solidFill>
                  <a:srgbClr val="080808"/>
                </a:solidFill>
                <a:latin typeface="Times New Roman" panose="02020603050405020304" pitchFamily="18" charset="0"/>
                <a:cs typeface="Times New Roman" panose="02020603050405020304" pitchFamily="18" charset="0"/>
              </a:rPr>
              <a:t> </a:t>
            </a:r>
            <a:r>
              <a:rPr lang="hu-HU" altLang="fr-FR" dirty="0" err="1">
                <a:solidFill>
                  <a:srgbClr val="080808"/>
                </a:solidFill>
                <a:latin typeface="Times New Roman" panose="02020603050405020304" pitchFamily="18" charset="0"/>
                <a:cs typeface="Times New Roman" panose="02020603050405020304" pitchFamily="18" charset="0"/>
              </a:rPr>
              <a:t>pre-existing</a:t>
            </a:r>
            <a:r>
              <a:rPr lang="hu-HU" altLang="fr-FR" dirty="0">
                <a:solidFill>
                  <a:srgbClr val="080808"/>
                </a:solidFill>
                <a:latin typeface="Times New Roman" panose="02020603050405020304" pitchFamily="18" charset="0"/>
                <a:cs typeface="Times New Roman" panose="02020603050405020304" pitchFamily="18" charset="0"/>
              </a:rPr>
              <a:t> </a:t>
            </a:r>
            <a:r>
              <a:rPr lang="hu-HU" altLang="fr-FR" dirty="0" err="1">
                <a:solidFill>
                  <a:srgbClr val="080808"/>
                </a:solidFill>
                <a:latin typeface="Times New Roman" panose="02020603050405020304" pitchFamily="18" charset="0"/>
                <a:cs typeface="Times New Roman" panose="02020603050405020304" pitchFamily="18" charset="0"/>
              </a:rPr>
              <a:t>rights</a:t>
            </a:r>
            <a:r>
              <a:rPr lang="hu-HU" altLang="fr-FR" dirty="0">
                <a:solidFill>
                  <a:srgbClr val="080808"/>
                </a:solidFill>
                <a:latin typeface="Times New Roman" panose="02020603050405020304" pitchFamily="18" charset="0"/>
                <a:cs typeface="Times New Roman" panose="02020603050405020304" pitchFamily="18" charset="0"/>
              </a:rPr>
              <a:t> </a:t>
            </a:r>
            <a:r>
              <a:rPr lang="hu-HU" altLang="fr-FR" dirty="0" err="1">
                <a:solidFill>
                  <a:srgbClr val="080808"/>
                </a:solidFill>
                <a:latin typeface="Times New Roman" panose="02020603050405020304" pitchFamily="18" charset="0"/>
                <a:cs typeface="Times New Roman" panose="02020603050405020304" pitchFamily="18" charset="0"/>
              </a:rPr>
              <a:t>are</a:t>
            </a:r>
            <a:r>
              <a:rPr lang="hu-HU" altLang="fr-FR" dirty="0">
                <a:solidFill>
                  <a:srgbClr val="080808"/>
                </a:solidFill>
                <a:latin typeface="Times New Roman" panose="02020603050405020304" pitchFamily="18" charset="0"/>
                <a:cs typeface="Times New Roman" panose="02020603050405020304" pitchFamily="18" charset="0"/>
              </a:rPr>
              <a:t> </a:t>
            </a:r>
            <a:r>
              <a:rPr lang="hu-HU" altLang="fr-FR" dirty="0" err="1">
                <a:solidFill>
                  <a:srgbClr val="080808"/>
                </a:solidFill>
                <a:latin typeface="Times New Roman" panose="02020603050405020304" pitchFamily="18" charset="0"/>
                <a:cs typeface="Times New Roman" panose="02020603050405020304" pitchFamily="18" charset="0"/>
              </a:rPr>
              <a:t>only</a:t>
            </a:r>
            <a:r>
              <a:rPr lang="hu-HU" altLang="fr-FR" dirty="0">
                <a:solidFill>
                  <a:srgbClr val="080808"/>
                </a:solidFill>
                <a:latin typeface="Times New Roman" panose="02020603050405020304" pitchFamily="18" charset="0"/>
                <a:cs typeface="Times New Roman" panose="02020603050405020304" pitchFamily="18" charset="0"/>
              </a:rPr>
              <a:t> </a:t>
            </a:r>
            <a:r>
              <a:rPr lang="hu-HU" altLang="fr-FR" dirty="0" err="1">
                <a:solidFill>
                  <a:srgbClr val="080808"/>
                </a:solidFill>
                <a:latin typeface="Times New Roman" panose="02020603050405020304" pitchFamily="18" charset="0"/>
                <a:cs typeface="Times New Roman" panose="02020603050405020304" pitchFamily="18" charset="0"/>
              </a:rPr>
              <a:t>cleared</a:t>
            </a:r>
            <a:r>
              <a:rPr lang="hu-HU" altLang="fr-FR" dirty="0">
                <a:solidFill>
                  <a:srgbClr val="080808"/>
                </a:solidFill>
                <a:latin typeface="Times New Roman" panose="02020603050405020304" pitchFamily="18" charset="0"/>
                <a:cs typeface="Times New Roman" panose="02020603050405020304" pitchFamily="18" charset="0"/>
              </a:rPr>
              <a:t> </a:t>
            </a:r>
            <a:r>
              <a:rPr lang="hu-HU" altLang="fr-FR" dirty="0" err="1">
                <a:solidFill>
                  <a:srgbClr val="080808"/>
                </a:solidFill>
                <a:latin typeface="Times New Roman" panose="02020603050405020304" pitchFamily="18" charset="0"/>
                <a:cs typeface="Times New Roman" panose="02020603050405020304" pitchFamily="18" charset="0"/>
              </a:rPr>
              <a:t>following</a:t>
            </a:r>
            <a:r>
              <a:rPr lang="hu-HU" altLang="fr-FR" dirty="0">
                <a:solidFill>
                  <a:srgbClr val="080808"/>
                </a:solidFill>
                <a:latin typeface="Times New Roman" panose="02020603050405020304" pitchFamily="18" charset="0"/>
                <a:cs typeface="Times New Roman" panose="02020603050405020304" pitchFamily="18" charset="0"/>
              </a:rPr>
              <a:t> </a:t>
            </a:r>
            <a:r>
              <a:rPr lang="hu-HU" altLang="fr-FR" dirty="0" err="1">
                <a:solidFill>
                  <a:srgbClr val="080808"/>
                </a:solidFill>
                <a:latin typeface="Times New Roman" panose="02020603050405020304" pitchFamily="18" charset="0"/>
                <a:cs typeface="Times New Roman" panose="02020603050405020304" pitchFamily="18" charset="0"/>
              </a:rPr>
              <a:t>financial</a:t>
            </a:r>
            <a:r>
              <a:rPr lang="hu-HU" altLang="fr-FR" dirty="0">
                <a:solidFill>
                  <a:srgbClr val="080808"/>
                </a:solidFill>
                <a:latin typeface="Times New Roman" panose="02020603050405020304" pitchFamily="18" charset="0"/>
                <a:cs typeface="Times New Roman" panose="02020603050405020304" pitchFamily="18" charset="0"/>
              </a:rPr>
              <a:t> </a:t>
            </a:r>
            <a:r>
              <a:rPr lang="hu-HU" altLang="fr-FR" dirty="0" err="1">
                <a:solidFill>
                  <a:srgbClr val="080808"/>
                </a:solidFill>
                <a:latin typeface="Times New Roman" panose="02020603050405020304" pitchFamily="18" charset="0"/>
                <a:cs typeface="Times New Roman" panose="02020603050405020304" pitchFamily="18" charset="0"/>
              </a:rPr>
              <a:t>approval</a:t>
            </a:r>
            <a:r>
              <a:rPr lang="hu-HU" altLang="fr-FR" dirty="0">
                <a:solidFill>
                  <a:srgbClr val="080808"/>
                </a:solidFill>
                <a:latin typeface="Times New Roman" panose="02020603050405020304" pitchFamily="18" charset="0"/>
                <a:cs typeface="Times New Roman" panose="02020603050405020304" pitchFamily="18" charset="0"/>
              </a:rPr>
              <a:t> </a:t>
            </a:r>
            <a:r>
              <a:rPr lang="hu-HU" altLang="fr-FR" dirty="0" err="1">
                <a:solidFill>
                  <a:srgbClr val="080808"/>
                </a:solidFill>
                <a:latin typeface="Times New Roman" panose="02020603050405020304" pitchFamily="18" charset="0"/>
                <a:cs typeface="Times New Roman" panose="02020603050405020304" pitchFamily="18" charset="0"/>
              </a:rPr>
              <a:t>at</a:t>
            </a:r>
            <a:r>
              <a:rPr lang="hu-HU" altLang="fr-FR" dirty="0">
                <a:solidFill>
                  <a:srgbClr val="080808"/>
                </a:solidFill>
                <a:latin typeface="Times New Roman" panose="02020603050405020304" pitchFamily="18" charset="0"/>
                <a:cs typeface="Times New Roman" panose="02020603050405020304" pitchFamily="18" charset="0"/>
              </a:rPr>
              <a:t> </a:t>
            </a:r>
            <a:r>
              <a:rPr lang="hu-HU" altLang="fr-FR" dirty="0" err="1">
                <a:solidFill>
                  <a:srgbClr val="080808"/>
                </a:solidFill>
                <a:latin typeface="Times New Roman" panose="02020603050405020304" pitchFamily="18" charset="0"/>
                <a:cs typeface="Times New Roman" panose="02020603050405020304" pitchFamily="18" charset="0"/>
              </a:rPr>
              <a:t>the</a:t>
            </a:r>
            <a:r>
              <a:rPr lang="hu-HU" altLang="fr-FR" dirty="0">
                <a:solidFill>
                  <a:srgbClr val="080808"/>
                </a:solidFill>
                <a:latin typeface="Times New Roman" panose="02020603050405020304" pitchFamily="18" charset="0"/>
                <a:cs typeface="Times New Roman" panose="02020603050405020304" pitchFamily="18" charset="0"/>
              </a:rPr>
              <a:t> end of </a:t>
            </a:r>
            <a:r>
              <a:rPr lang="hu-HU" altLang="fr-FR" dirty="0" err="1">
                <a:solidFill>
                  <a:srgbClr val="080808"/>
                </a:solidFill>
                <a:latin typeface="Times New Roman" panose="02020603050405020304" pitchFamily="18" charset="0"/>
                <a:cs typeface="Times New Roman" panose="02020603050405020304" pitchFamily="18" charset="0"/>
              </a:rPr>
              <a:t>the</a:t>
            </a:r>
            <a:r>
              <a:rPr lang="hu-HU" altLang="fr-FR" dirty="0">
                <a:solidFill>
                  <a:srgbClr val="080808"/>
                </a:solidFill>
                <a:latin typeface="Times New Roman" panose="02020603050405020304" pitchFamily="18" charset="0"/>
                <a:cs typeface="Times New Roman" panose="02020603050405020304" pitchFamily="18" charset="0"/>
              </a:rPr>
              <a:t> </a:t>
            </a:r>
            <a:r>
              <a:rPr lang="hu-HU" altLang="fr-FR" dirty="0" err="1">
                <a:solidFill>
                  <a:srgbClr val="080808"/>
                </a:solidFill>
                <a:latin typeface="Times New Roman" panose="02020603050405020304" pitchFamily="18" charset="0"/>
                <a:cs typeface="Times New Roman" panose="02020603050405020304" pitchFamily="18" charset="0"/>
              </a:rPr>
              <a:t>contract</a:t>
            </a:r>
            <a:r>
              <a:rPr lang="hu-HU" altLang="fr-FR" dirty="0">
                <a:solidFill>
                  <a:srgbClr val="080808"/>
                </a:solidFill>
                <a:latin typeface="Times New Roman" panose="02020603050405020304" pitchFamily="18" charset="0"/>
                <a:cs typeface="Times New Roman" panose="02020603050405020304" pitchFamily="18" charset="0"/>
              </a:rPr>
              <a:t> </a:t>
            </a:r>
            <a:r>
              <a:rPr lang="hu-HU" altLang="fr-FR" dirty="0" err="1">
                <a:solidFill>
                  <a:srgbClr val="080808"/>
                </a:solidFill>
                <a:latin typeface="Times New Roman" panose="02020603050405020304" pitchFamily="18" charset="0"/>
                <a:cs typeface="Times New Roman" panose="02020603050405020304" pitchFamily="18" charset="0"/>
              </a:rPr>
              <a:t>the</a:t>
            </a:r>
            <a:r>
              <a:rPr lang="hu-HU" altLang="fr-FR" dirty="0">
                <a:solidFill>
                  <a:srgbClr val="080808"/>
                </a:solidFill>
                <a:latin typeface="Times New Roman" panose="02020603050405020304" pitchFamily="18" charset="0"/>
                <a:cs typeface="Times New Roman" panose="02020603050405020304" pitchFamily="18" charset="0"/>
              </a:rPr>
              <a:t> </a:t>
            </a:r>
            <a:r>
              <a:rPr lang="hu-HU" altLang="fr-FR" dirty="0" err="1">
                <a:solidFill>
                  <a:srgbClr val="080808"/>
                </a:solidFill>
                <a:latin typeface="Times New Roman" panose="02020603050405020304" pitchFamily="18" charset="0"/>
                <a:cs typeface="Times New Roman" panose="02020603050405020304" pitchFamily="18" charset="0"/>
              </a:rPr>
              <a:t>following</a:t>
            </a:r>
            <a:r>
              <a:rPr lang="hu-HU" altLang="fr-FR" dirty="0">
                <a:solidFill>
                  <a:srgbClr val="080808"/>
                </a:solidFill>
                <a:latin typeface="Times New Roman" panose="02020603050405020304" pitchFamily="18" charset="0"/>
                <a:cs typeface="Times New Roman" panose="02020603050405020304" pitchFamily="18" charset="0"/>
              </a:rPr>
              <a:t> </a:t>
            </a:r>
            <a:r>
              <a:rPr lang="hu-HU" altLang="fr-FR" dirty="0" err="1">
                <a:solidFill>
                  <a:srgbClr val="080808"/>
                </a:solidFill>
                <a:latin typeface="Times New Roman" panose="02020603050405020304" pitchFamily="18" charset="0"/>
                <a:cs typeface="Times New Roman" panose="02020603050405020304" pitchFamily="18" charset="0"/>
              </a:rPr>
              <a:t>disclaimer</a:t>
            </a:r>
            <a:r>
              <a:rPr lang="hu-HU" altLang="fr-FR" dirty="0">
                <a:solidFill>
                  <a:srgbClr val="080808"/>
                </a:solidFill>
                <a:latin typeface="Times New Roman" panose="02020603050405020304" pitchFamily="18" charset="0"/>
                <a:cs typeface="Times New Roman" panose="02020603050405020304" pitchFamily="18" charset="0"/>
              </a:rPr>
              <a:t> </a:t>
            </a:r>
            <a:r>
              <a:rPr lang="hu-HU" altLang="fr-FR" dirty="0" err="1">
                <a:solidFill>
                  <a:srgbClr val="080808"/>
                </a:solidFill>
                <a:latin typeface="Times New Roman" panose="02020603050405020304" pitchFamily="18" charset="0"/>
                <a:cs typeface="Times New Roman" panose="02020603050405020304" pitchFamily="18" charset="0"/>
              </a:rPr>
              <a:t>applies</a:t>
            </a:r>
            <a:r>
              <a:rPr lang="hu-HU" altLang="fr-FR" dirty="0">
                <a:solidFill>
                  <a:srgbClr val="080808"/>
                </a:solidFill>
                <a:latin typeface="Times New Roman" panose="02020603050405020304" pitchFamily="18" charset="0"/>
                <a:cs typeface="Times New Roman" panose="02020603050405020304" pitchFamily="18" charset="0"/>
              </a:rPr>
              <a:t> </a:t>
            </a:r>
            <a:r>
              <a:rPr lang="hu-HU" altLang="fr-FR" b="1" u="sng" dirty="0" err="1">
                <a:solidFill>
                  <a:srgbClr val="080808"/>
                </a:solidFill>
                <a:latin typeface="Times New Roman" panose="02020603050405020304" pitchFamily="18" charset="0"/>
                <a:cs typeface="Times New Roman" panose="02020603050405020304" pitchFamily="18" charset="0"/>
              </a:rPr>
              <a:t>for</a:t>
            </a:r>
            <a:r>
              <a:rPr lang="hu-HU" altLang="fr-FR" b="1" u="sng" dirty="0">
                <a:solidFill>
                  <a:srgbClr val="080808"/>
                </a:solidFill>
                <a:latin typeface="Times New Roman" panose="02020603050405020304" pitchFamily="18" charset="0"/>
                <a:cs typeface="Times New Roman" panose="02020603050405020304" pitchFamily="18" charset="0"/>
              </a:rPr>
              <a:t> </a:t>
            </a:r>
            <a:r>
              <a:rPr lang="hu-HU" altLang="fr-FR" b="1" u="sng" dirty="0" err="1">
                <a:solidFill>
                  <a:srgbClr val="080808"/>
                </a:solidFill>
                <a:latin typeface="Times New Roman" panose="02020603050405020304" pitchFamily="18" charset="0"/>
                <a:cs typeface="Times New Roman" panose="02020603050405020304" pitchFamily="18" charset="0"/>
              </a:rPr>
              <a:t>now</a:t>
            </a:r>
            <a:r>
              <a:rPr lang="hu-HU" altLang="fr-FR" b="1" dirty="0">
                <a:solidFill>
                  <a:srgbClr val="080808"/>
                </a:solidFill>
                <a:latin typeface="Times New Roman" panose="02020603050405020304" pitchFamily="18" charset="0"/>
                <a:cs typeface="Times New Roman" panose="02020603050405020304" pitchFamily="18" charset="0"/>
              </a:rPr>
              <a:t> </a:t>
            </a:r>
            <a:r>
              <a:rPr lang="hu-HU" altLang="fr-FR" dirty="0" err="1">
                <a:solidFill>
                  <a:srgbClr val="080808"/>
                </a:solidFill>
                <a:latin typeface="Times New Roman" panose="02020603050405020304" pitchFamily="18" charset="0"/>
                <a:cs typeface="Times New Roman" panose="02020603050405020304" pitchFamily="18" charset="0"/>
              </a:rPr>
              <a:t>to</a:t>
            </a:r>
            <a:r>
              <a:rPr lang="hu-HU" altLang="fr-FR" dirty="0">
                <a:solidFill>
                  <a:srgbClr val="080808"/>
                </a:solidFill>
                <a:latin typeface="Times New Roman" panose="02020603050405020304" pitchFamily="18" charset="0"/>
                <a:cs typeface="Times New Roman" panose="02020603050405020304" pitchFamily="18" charset="0"/>
              </a:rPr>
              <a:t> </a:t>
            </a:r>
            <a:r>
              <a:rPr lang="hu-HU" altLang="fr-FR" dirty="0" err="1">
                <a:solidFill>
                  <a:srgbClr val="080808"/>
                </a:solidFill>
                <a:latin typeface="Times New Roman" panose="02020603050405020304" pitchFamily="18" charset="0"/>
                <a:cs typeface="Times New Roman" panose="02020603050405020304" pitchFamily="18" charset="0"/>
              </a:rPr>
              <a:t>the</a:t>
            </a:r>
            <a:r>
              <a:rPr lang="hu-HU" altLang="fr-FR" dirty="0">
                <a:solidFill>
                  <a:srgbClr val="080808"/>
                </a:solidFill>
                <a:latin typeface="Times New Roman" panose="02020603050405020304" pitchFamily="18" charset="0"/>
                <a:cs typeface="Times New Roman" panose="02020603050405020304" pitchFamily="18" charset="0"/>
              </a:rPr>
              <a:t> </a:t>
            </a:r>
            <a:r>
              <a:rPr lang="hu-HU" altLang="fr-FR" dirty="0" err="1">
                <a:solidFill>
                  <a:srgbClr val="080808"/>
                </a:solidFill>
                <a:latin typeface="Times New Roman" panose="02020603050405020304" pitchFamily="18" charset="0"/>
                <a:cs typeface="Times New Roman" panose="02020603050405020304" pitchFamily="18" charset="0"/>
              </a:rPr>
              <a:t>documents</a:t>
            </a:r>
            <a:r>
              <a:rPr lang="hu-HU" altLang="fr-FR" dirty="0">
                <a:solidFill>
                  <a:srgbClr val="080808"/>
                </a:solidFill>
                <a:latin typeface="Times New Roman" panose="02020603050405020304" pitchFamily="18" charset="0"/>
                <a:cs typeface="Times New Roman" panose="02020603050405020304" pitchFamily="18" charset="0"/>
              </a:rPr>
              <a:t> </a:t>
            </a:r>
            <a:r>
              <a:rPr lang="hu-HU" altLang="fr-FR" dirty="0" err="1">
                <a:solidFill>
                  <a:srgbClr val="080808"/>
                </a:solidFill>
                <a:latin typeface="Times New Roman" panose="02020603050405020304" pitchFamily="18" charset="0"/>
                <a:cs typeface="Times New Roman" panose="02020603050405020304" pitchFamily="18" charset="0"/>
              </a:rPr>
              <a:t>produced</a:t>
            </a:r>
            <a:r>
              <a:rPr lang="hu-HU" altLang="fr-FR" dirty="0">
                <a:solidFill>
                  <a:srgbClr val="080808"/>
                </a:solidFill>
                <a:latin typeface="Times New Roman" panose="02020603050405020304" pitchFamily="18" charset="0"/>
                <a:cs typeface="Times New Roman" panose="02020603050405020304" pitchFamily="18" charset="0"/>
              </a:rPr>
              <a:t> </a:t>
            </a:r>
            <a:r>
              <a:rPr lang="hu-HU" altLang="fr-FR" dirty="0" err="1">
                <a:solidFill>
                  <a:srgbClr val="080808"/>
                </a:solidFill>
                <a:latin typeface="Times New Roman" panose="02020603050405020304" pitchFamily="18" charset="0"/>
                <a:cs typeface="Times New Roman" panose="02020603050405020304" pitchFamily="18" charset="0"/>
              </a:rPr>
              <a:t>under</a:t>
            </a:r>
            <a:r>
              <a:rPr lang="hu-HU" altLang="fr-FR" dirty="0">
                <a:solidFill>
                  <a:srgbClr val="080808"/>
                </a:solidFill>
                <a:latin typeface="Times New Roman" panose="02020603050405020304" pitchFamily="18" charset="0"/>
                <a:cs typeface="Times New Roman" panose="02020603050405020304" pitchFamily="18" charset="0"/>
              </a:rPr>
              <a:t> </a:t>
            </a:r>
            <a:r>
              <a:rPr lang="hu-HU" altLang="fr-FR" dirty="0" err="1">
                <a:solidFill>
                  <a:srgbClr val="080808"/>
                </a:solidFill>
                <a:latin typeface="Times New Roman" panose="02020603050405020304" pitchFamily="18" charset="0"/>
                <a:cs typeface="Times New Roman" panose="02020603050405020304" pitchFamily="18" charset="0"/>
              </a:rPr>
              <a:t>the</a:t>
            </a:r>
            <a:r>
              <a:rPr lang="hu-HU" altLang="fr-FR" dirty="0">
                <a:solidFill>
                  <a:srgbClr val="080808"/>
                </a:solidFill>
                <a:latin typeface="Times New Roman" panose="02020603050405020304" pitchFamily="18" charset="0"/>
                <a:cs typeface="Times New Roman" panose="02020603050405020304" pitchFamily="18" charset="0"/>
              </a:rPr>
              <a:t> </a:t>
            </a:r>
            <a:r>
              <a:rPr lang="hu-HU" altLang="fr-FR" dirty="0" err="1">
                <a:solidFill>
                  <a:srgbClr val="080808"/>
                </a:solidFill>
                <a:latin typeface="Times New Roman" panose="02020603050405020304" pitchFamily="18" charset="0"/>
                <a:cs typeface="Times New Roman" panose="02020603050405020304" pitchFamily="18" charset="0"/>
              </a:rPr>
              <a:t>contract</a:t>
            </a:r>
            <a:r>
              <a:rPr lang="hu-HU" altLang="fr-FR" dirty="0">
                <a:solidFill>
                  <a:srgbClr val="080808"/>
                </a:solidFill>
                <a:latin typeface="Times New Roman" panose="02020603050405020304" pitchFamily="18" charset="0"/>
                <a:cs typeface="Times New Roman" panose="02020603050405020304" pitchFamily="18" charset="0"/>
              </a:rPr>
              <a:t>:</a:t>
            </a:r>
            <a:endParaRPr lang="en-US" altLang="fr-FR" dirty="0">
              <a:solidFill>
                <a:srgbClr val="080808"/>
              </a:solidFill>
              <a:latin typeface="Times New Roman" panose="02020603050405020304" pitchFamily="18" charset="0"/>
              <a:cs typeface="Times New Roman" panose="02020603050405020304" pitchFamily="18" charset="0"/>
            </a:endParaRPr>
          </a:p>
          <a:p>
            <a:pPr>
              <a:lnSpc>
                <a:spcPct val="115000"/>
              </a:lnSpc>
              <a:spcAft>
                <a:spcPts val="1000"/>
              </a:spcAft>
            </a:pPr>
            <a:r>
              <a:rPr lang="en-US" sz="1800" i="1" dirty="0">
                <a:effectLst/>
                <a:latin typeface="Times New Roman" panose="02020603050405020304" pitchFamily="18" charset="0"/>
                <a:ea typeface="Calibri" panose="020F0502020204030204" pitchFamily="34" charset="0"/>
              </a:rPr>
              <a:t>The following Guideline, currently in draft, is being produced under service contract No 09.0201/2022/885601/SER/</a:t>
            </a:r>
            <a:r>
              <a:rPr lang="en-US" sz="1800" i="1" dirty="0" err="1">
                <a:effectLst/>
                <a:latin typeface="Times New Roman" panose="02020603050405020304" pitchFamily="18" charset="0"/>
                <a:ea typeface="Calibri" panose="020F0502020204030204" pitchFamily="34" charset="0"/>
              </a:rPr>
              <a:t>D.3</a:t>
            </a:r>
            <a:r>
              <a:rPr lang="en-US" sz="1800" i="1" dirty="0">
                <a:effectLst/>
                <a:latin typeface="Times New Roman" panose="02020603050405020304" pitchFamily="18" charset="0"/>
                <a:ea typeface="Calibri" panose="020F0502020204030204" pitchFamily="34" charset="0"/>
              </a:rPr>
              <a:t> ‘Supporting conservation and protection actions to implement the Pan European Sturgeon Action Plan’ signed between the European Commission and a consortium led by the WWF Central and Eastern Europe, under a public tender procedure.</a:t>
            </a:r>
            <a:endParaRPr lang="en-IE" sz="1800" dirty="0">
              <a:effectLst/>
              <a:latin typeface="Calibri" panose="020F0502020204030204" pitchFamily="34" charset="0"/>
              <a:ea typeface="Calibri" panose="020F0502020204030204" pitchFamily="34" charset="0"/>
            </a:endParaRPr>
          </a:p>
          <a:p>
            <a:pPr>
              <a:lnSpc>
                <a:spcPct val="115000"/>
              </a:lnSpc>
              <a:spcAft>
                <a:spcPts val="1000"/>
              </a:spcAft>
            </a:pPr>
            <a:r>
              <a:rPr lang="en-US" sz="1800" i="1" dirty="0">
                <a:effectLst/>
                <a:latin typeface="Times New Roman" panose="02020603050405020304" pitchFamily="18" charset="0"/>
                <a:ea typeface="Calibri" panose="020F0502020204030204" pitchFamily="34" charset="0"/>
              </a:rPr>
              <a:t>The draft Guideline is distributed confidentially and only for information purposes and potential input to the national sturgeon focal points participating in the second meeting of the National Focal Points for the conservation of Sturgeons in the frame of the Convention on the Conservation of European Wildlife and Natural Habitats (Bern Convention). </a:t>
            </a:r>
            <a:endParaRPr lang="en-IE" sz="1800" dirty="0">
              <a:effectLst/>
              <a:latin typeface="Calibri" panose="020F0502020204030204" pitchFamily="34" charset="0"/>
              <a:ea typeface="Calibri" panose="020F0502020204030204" pitchFamily="34" charset="0"/>
            </a:endParaRPr>
          </a:p>
          <a:p>
            <a:pPr>
              <a:lnSpc>
                <a:spcPct val="115000"/>
              </a:lnSpc>
              <a:spcAft>
                <a:spcPts val="1000"/>
              </a:spcAft>
            </a:pPr>
            <a:r>
              <a:rPr lang="en-US" sz="1800" i="1" dirty="0">
                <a:effectLst/>
                <a:latin typeface="Times New Roman" panose="02020603050405020304" pitchFamily="18" charset="0"/>
                <a:ea typeface="Calibri" panose="020F0502020204030204" pitchFamily="34" charset="0"/>
              </a:rPr>
              <a:t>The recipients of the Guideline</a:t>
            </a:r>
            <a:r>
              <a:rPr lang="en-US" sz="1800" i="1" dirty="0">
                <a:solidFill>
                  <a:srgbClr val="00B050"/>
                </a:solidFill>
                <a:effectLst/>
                <a:latin typeface="Times New Roman" panose="02020603050405020304" pitchFamily="18" charset="0"/>
                <a:ea typeface="Calibri" panose="020F0502020204030204" pitchFamily="34" charset="0"/>
              </a:rPr>
              <a:t> </a:t>
            </a:r>
            <a:r>
              <a:rPr lang="en-US" sz="1800" i="1" dirty="0">
                <a:effectLst/>
                <a:latin typeface="Times New Roman" panose="02020603050405020304" pitchFamily="18" charset="0"/>
                <a:ea typeface="Calibri" panose="020F0502020204030204" pitchFamily="34" charset="0"/>
              </a:rPr>
              <a:t>shall not share or distribute this document, which is still at a preliminary stage and thus subject to changes by the contractor and/or the European Commission. </a:t>
            </a:r>
            <a:endParaRPr lang="en-IE" sz="1800" dirty="0">
              <a:effectLst/>
              <a:latin typeface="Calibri" panose="020F0502020204030204" pitchFamily="34" charset="0"/>
              <a:ea typeface="Calibri" panose="020F0502020204030204" pitchFamily="34" charset="0"/>
            </a:endParaRPr>
          </a:p>
          <a:p>
            <a:pPr>
              <a:lnSpc>
                <a:spcPct val="115000"/>
              </a:lnSpc>
              <a:spcAft>
                <a:spcPts val="1000"/>
              </a:spcAft>
            </a:pPr>
            <a:r>
              <a:rPr lang="en-US" sz="1800" i="1" dirty="0">
                <a:effectLst/>
                <a:latin typeface="Times New Roman" panose="02020603050405020304" pitchFamily="18" charset="0"/>
                <a:ea typeface="Calibri" panose="020F0502020204030204" pitchFamily="34" charset="0"/>
              </a:rPr>
              <a:t>Once the Guideline has been approved by the Commission, the results of this Guideline will belong to the European Commission who may decide to publish them in due course.</a:t>
            </a:r>
            <a:endParaRPr lang="en-IE" sz="1800" dirty="0">
              <a:effectLst/>
              <a:latin typeface="Calibri" panose="020F0502020204030204" pitchFamily="34" charset="0"/>
              <a:ea typeface="Calibri" panose="020F0502020204030204" pitchFamily="34" charset="0"/>
            </a:endParaRPr>
          </a:p>
          <a:p>
            <a:pPr>
              <a:lnSpc>
                <a:spcPct val="115000"/>
              </a:lnSpc>
              <a:spcAft>
                <a:spcPts val="1000"/>
              </a:spcAft>
            </a:pPr>
            <a:r>
              <a:rPr lang="en-US" sz="1800" i="1" dirty="0">
                <a:effectLst/>
                <a:latin typeface="Times New Roman" panose="02020603050405020304" pitchFamily="18" charset="0"/>
                <a:ea typeface="Calibri" panose="020F0502020204030204" pitchFamily="34" charset="0"/>
              </a:rPr>
              <a:t>The Commission cannot be made liable for any use made of this draft.</a:t>
            </a:r>
            <a:endParaRPr lang="en-IE" sz="1800" dirty="0">
              <a:effectLst/>
              <a:latin typeface="Calibri" panose="020F0502020204030204" pitchFamily="34" charset="0"/>
              <a:ea typeface="Calibri" panose="020F0502020204030204" pitchFamily="34" charset="0"/>
            </a:endParaRPr>
          </a:p>
          <a:p>
            <a:pPr lvl="1" algn="just">
              <a:buFont typeface="Wingdings" panose="05000000000000000000" pitchFamily="2" charset="2"/>
              <a:buChar char="§"/>
              <a:defRPr/>
            </a:pPr>
            <a:endParaRPr lang="hu-HU" dirty="0">
              <a:solidFill>
                <a:srgbClr val="080808"/>
              </a:solidFill>
              <a:latin typeface="Times New Roman" panose="02020603050405020304" pitchFamily="18" charset="0"/>
              <a:cs typeface="Times New Roman" panose="02020603050405020304" pitchFamily="18" charset="0"/>
            </a:endParaRPr>
          </a:p>
        </p:txBody>
      </p:sp>
      <p:sp>
        <p:nvSpPr>
          <p:cNvPr id="3" name="Title 2">
            <a:extLst>
              <a:ext uri="{FF2B5EF4-FFF2-40B4-BE49-F238E27FC236}">
                <a16:creationId xmlns:a16="http://schemas.microsoft.com/office/drawing/2014/main" id="{F764B749-437D-90DA-24E8-46A2B44FF595}"/>
              </a:ext>
            </a:extLst>
          </p:cNvPr>
          <p:cNvSpPr>
            <a:spLocks noGrp="1"/>
          </p:cNvSpPr>
          <p:nvPr>
            <p:ph type="title"/>
          </p:nvPr>
        </p:nvSpPr>
        <p:spPr>
          <a:xfrm>
            <a:off x="2119584" y="236675"/>
            <a:ext cx="10515600" cy="782357"/>
          </a:xfrm>
        </p:spPr>
        <p:txBody>
          <a:bodyPr/>
          <a:lstStyle/>
          <a:p>
            <a:r>
              <a:rPr lang="hu-HU" altLang="en-US" sz="3600" b="1" dirty="0" err="1">
                <a:solidFill>
                  <a:schemeClr val="bg2">
                    <a:lumMod val="50000"/>
                  </a:schemeClr>
                </a:solidFill>
                <a:latin typeface="Times New Roman" panose="02020603050405020304" pitchFamily="18" charset="0"/>
                <a:cs typeface="Times New Roman" panose="02020603050405020304" pitchFamily="18" charset="0"/>
              </a:rPr>
              <a:t>Disclaimer</a:t>
            </a:r>
            <a:r>
              <a:rPr lang="hu-HU" altLang="en-US" sz="3600" b="1" dirty="0">
                <a:solidFill>
                  <a:schemeClr val="bg2">
                    <a:lumMod val="50000"/>
                  </a:schemeClr>
                </a:solidFill>
                <a:latin typeface="Times New Roman" panose="02020603050405020304" pitchFamily="18" charset="0"/>
                <a:cs typeface="Times New Roman" panose="02020603050405020304" pitchFamily="18" charset="0"/>
              </a:rPr>
              <a:t> </a:t>
            </a:r>
            <a:r>
              <a:rPr lang="hu-HU" altLang="en-US" sz="3600" b="1" dirty="0" err="1">
                <a:solidFill>
                  <a:schemeClr val="bg2">
                    <a:lumMod val="50000"/>
                  </a:schemeClr>
                </a:solidFill>
                <a:latin typeface="Times New Roman" panose="02020603050405020304" pitchFamily="18" charset="0"/>
                <a:cs typeface="Times New Roman" panose="02020603050405020304" pitchFamily="18" charset="0"/>
              </a:rPr>
              <a:t>added</a:t>
            </a:r>
            <a:r>
              <a:rPr lang="hu-HU" altLang="en-US" sz="3600" b="1" dirty="0">
                <a:solidFill>
                  <a:schemeClr val="bg2">
                    <a:lumMod val="50000"/>
                  </a:schemeClr>
                </a:solidFill>
                <a:latin typeface="Times New Roman" panose="02020603050405020304" pitchFamily="18" charset="0"/>
                <a:cs typeface="Times New Roman" panose="02020603050405020304" pitchFamily="18" charset="0"/>
              </a:rPr>
              <a:t> </a:t>
            </a:r>
            <a:r>
              <a:rPr lang="hu-HU" altLang="en-US" sz="3600" b="1" dirty="0" err="1">
                <a:solidFill>
                  <a:schemeClr val="bg2">
                    <a:lumMod val="50000"/>
                  </a:schemeClr>
                </a:solidFill>
                <a:latin typeface="Times New Roman" panose="02020603050405020304" pitchFamily="18" charset="0"/>
                <a:cs typeface="Times New Roman" panose="02020603050405020304" pitchFamily="18" charset="0"/>
              </a:rPr>
              <a:t>to</a:t>
            </a:r>
            <a:r>
              <a:rPr lang="hu-HU" altLang="en-US" sz="3600" b="1" dirty="0">
                <a:solidFill>
                  <a:schemeClr val="bg2">
                    <a:lumMod val="50000"/>
                  </a:schemeClr>
                </a:solidFill>
                <a:latin typeface="Times New Roman" panose="02020603050405020304" pitchFamily="18" charset="0"/>
                <a:cs typeface="Times New Roman" panose="02020603050405020304" pitchFamily="18" charset="0"/>
              </a:rPr>
              <a:t> </a:t>
            </a:r>
            <a:r>
              <a:rPr lang="hu-HU" altLang="en-US" sz="3600" b="1" dirty="0" err="1">
                <a:solidFill>
                  <a:schemeClr val="bg2">
                    <a:lumMod val="50000"/>
                  </a:schemeClr>
                </a:solidFill>
                <a:latin typeface="Times New Roman" panose="02020603050405020304" pitchFamily="18" charset="0"/>
                <a:cs typeface="Times New Roman" panose="02020603050405020304" pitchFamily="18" charset="0"/>
              </a:rPr>
              <a:t>documents</a:t>
            </a:r>
            <a:endParaRPr lang="en-IE" sz="3600" dirty="0"/>
          </a:p>
        </p:txBody>
      </p:sp>
    </p:spTree>
    <p:extLst>
      <p:ext uri="{BB962C8B-B14F-4D97-AF65-F5344CB8AC3E}">
        <p14:creationId xmlns:p14="http://schemas.microsoft.com/office/powerpoint/2010/main" val="13882783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D1B44F4-47FB-4979-B82F-27F5D20A0BD2}"/>
              </a:ext>
            </a:extLst>
          </p:cNvPr>
          <p:cNvSpPr txBox="1"/>
          <p:nvPr/>
        </p:nvSpPr>
        <p:spPr>
          <a:xfrm>
            <a:off x="2625968" y="2782669"/>
            <a:ext cx="6764215" cy="646331"/>
          </a:xfrm>
          <a:prstGeom prst="rect">
            <a:avLst/>
          </a:prstGeom>
          <a:noFill/>
        </p:spPr>
        <p:txBody>
          <a:bodyPr wrap="square">
            <a:spAutoFit/>
          </a:bodyPr>
          <a:lstStyle/>
          <a:p>
            <a:r>
              <a:rPr lang="en-IE" sz="3600" b="1" dirty="0">
                <a:solidFill>
                  <a:srgbClr val="080808"/>
                </a:solidFill>
                <a:latin typeface="Times New Roman" panose="02020603050405020304" pitchFamily="18" charset="0"/>
                <a:cs typeface="Times New Roman" panose="02020603050405020304" pitchFamily="18" charset="0"/>
              </a:rPr>
              <a:t>Thank you for your attention!</a:t>
            </a:r>
          </a:p>
        </p:txBody>
      </p:sp>
    </p:spTree>
    <p:extLst>
      <p:ext uri="{BB962C8B-B14F-4D97-AF65-F5344CB8AC3E}">
        <p14:creationId xmlns:p14="http://schemas.microsoft.com/office/powerpoint/2010/main" val="23291665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theme/theme1.xml><?xml version="1.0" encoding="utf-8"?>
<a:theme xmlns:a="http://schemas.openxmlformats.org/drawingml/2006/main" name="Office Theme">
  <a:themeElements>
    <a:clrScheme name="EC colour scheme">
      <a:dk1>
        <a:srgbClr val="4D4D4D"/>
      </a:dk1>
      <a:lt1>
        <a:srgbClr val="FFFFFF"/>
      </a:lt1>
      <a:dk2>
        <a:srgbClr val="034EA2"/>
      </a:dk2>
      <a:lt2>
        <a:srgbClr val="D3E8F9"/>
      </a:lt2>
      <a:accent1>
        <a:srgbClr val="1E858B"/>
      </a:accent1>
      <a:accent2>
        <a:srgbClr val="4BC5DE"/>
      </a:accent2>
      <a:accent3>
        <a:srgbClr val="1EC08A"/>
      </a:accent3>
      <a:accent4>
        <a:srgbClr val="ED8D2F"/>
      </a:accent4>
      <a:accent5>
        <a:srgbClr val="FFC000"/>
      </a:accent5>
      <a:accent6>
        <a:srgbClr val="E76C53"/>
      </a:accent6>
      <a:hlink>
        <a:srgbClr val="0563C1"/>
      </a:hlink>
      <a:folHlink>
        <a:srgbClr val="24337E"/>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C_Corporate_PPT_Template" id="{9E25CBC4-264C-4E5F-8DDF-C73C2B944108}" vid="{63966CC3-CC63-46CF-BE8C-07ABBDCD622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2259</TotalTime>
  <Words>934</Words>
  <Application>Microsoft Office PowerPoint</Application>
  <PresentationFormat>Widescreen</PresentationFormat>
  <Paragraphs>54</Paragraphs>
  <Slides>8</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Times New Roman</vt:lpstr>
      <vt:lpstr>Wingdings</vt:lpstr>
      <vt:lpstr>Office Theme</vt:lpstr>
      <vt:lpstr>EC service contract to support the implementation of the Pan-European Action Plan for Sturgeons </vt:lpstr>
      <vt:lpstr>Background of the EC service contract</vt:lpstr>
      <vt:lpstr>Details of the contract</vt:lpstr>
      <vt:lpstr>Content of the contract</vt:lpstr>
      <vt:lpstr>Overview of the deliverables (1)</vt:lpstr>
      <vt:lpstr>Overview of the deliverables (2)</vt:lpstr>
      <vt:lpstr>Disclaimer added to documents</vt:lpstr>
      <vt:lpstr>PowerPoint Presentation</vt:lpstr>
    </vt:vector>
  </TitlesOfParts>
  <Company>European Commission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OUZET Sophie (ENV)</dc:creator>
  <cp:lastModifiedBy>BARTAL Andras (ENV)</cp:lastModifiedBy>
  <cp:revision>174</cp:revision>
  <dcterms:created xsi:type="dcterms:W3CDTF">2020-12-10T09:47:28Z</dcterms:created>
  <dcterms:modified xsi:type="dcterms:W3CDTF">2024-06-05T09:50:34Z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bd9ddd1-4d20-43f6-abfa-fc3c07406f94_Enabled">
    <vt:lpwstr>true</vt:lpwstr>
  </property>
  <property fmtid="{D5CDD505-2E9C-101B-9397-08002B2CF9AE}" pid="3" name="MSIP_Label_6bd9ddd1-4d20-43f6-abfa-fc3c07406f94_SetDate">
    <vt:lpwstr>2022-09-13T09:34:13Z</vt:lpwstr>
  </property>
  <property fmtid="{D5CDD505-2E9C-101B-9397-08002B2CF9AE}" pid="4" name="MSIP_Label_6bd9ddd1-4d20-43f6-abfa-fc3c07406f94_Method">
    <vt:lpwstr>Standard</vt:lpwstr>
  </property>
  <property fmtid="{D5CDD505-2E9C-101B-9397-08002B2CF9AE}" pid="5" name="MSIP_Label_6bd9ddd1-4d20-43f6-abfa-fc3c07406f94_Name">
    <vt:lpwstr>Commission Use</vt:lpwstr>
  </property>
  <property fmtid="{D5CDD505-2E9C-101B-9397-08002B2CF9AE}" pid="6" name="MSIP_Label_6bd9ddd1-4d20-43f6-abfa-fc3c07406f94_SiteId">
    <vt:lpwstr>b24c8b06-522c-46fe-9080-70926f8dddb1</vt:lpwstr>
  </property>
  <property fmtid="{D5CDD505-2E9C-101B-9397-08002B2CF9AE}" pid="7" name="MSIP_Label_6bd9ddd1-4d20-43f6-abfa-fc3c07406f94_ActionId">
    <vt:lpwstr>9ff01b8b-3bee-47bc-bb9e-957c1c40d6d2</vt:lpwstr>
  </property>
  <property fmtid="{D5CDD505-2E9C-101B-9397-08002B2CF9AE}" pid="8" name="MSIP_Label_6bd9ddd1-4d20-43f6-abfa-fc3c07406f94_ContentBits">
    <vt:lpwstr>0</vt:lpwstr>
  </property>
</Properties>
</file>