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62" r:id="rId3"/>
    <p:sldId id="257" r:id="rId4"/>
    <p:sldId id="269" r:id="rId5"/>
    <p:sldId id="263" r:id="rId6"/>
    <p:sldId id="258" r:id="rId7"/>
    <p:sldId id="260" r:id="rId8"/>
    <p:sldId id="266" r:id="rId9"/>
    <p:sldId id="267" r:id="rId10"/>
    <p:sldId id="270" r:id="rId11"/>
    <p:sldId id="268" r:id="rId12"/>
    <p:sldId id="261" r:id="rId13"/>
    <p:sldId id="265" r:id="rId1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74452" autoAdjust="0"/>
  </p:normalViewPr>
  <p:slideViewPr>
    <p:cSldViewPr snapToGrid="0">
      <p:cViewPr varScale="1">
        <p:scale>
          <a:sx n="73" d="100"/>
          <a:sy n="73" d="100"/>
        </p:scale>
        <p:origin x="19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2DA2E-F037-49D7-A32F-815F44AA28B8}" type="datetimeFigureOut">
              <a:rPr lang="fi-FI" smtClean="0"/>
              <a:t>18.5.2026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7A567D-2713-48F7-A6A0-9E078E4F270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94018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fi-FI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2B12B-003E-8F25-525F-2B4A03CEA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482110-B360-DB82-8458-0CF10A8406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B0F227-582E-6A7D-ACE1-1AD6FE0227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1" dirty="0"/>
              <a:t>Liisa:</a:t>
            </a:r>
          </a:p>
          <a:p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Structure for shared collaboration, steering group for ongoing development very important to maintain.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47077-6425-5595-2F8C-124B79D7D2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7A567D-2713-48F7-A6A0-9E078E4F270A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58145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2672DF4C-A761-2194-C7B9-C2AD93C8D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>
            <a:extLst>
              <a:ext uri="{FF2B5EF4-FFF2-40B4-BE49-F238E27FC236}">
                <a16:creationId xmlns:a16="http://schemas.microsoft.com/office/drawing/2014/main" id="{A4CB42EF-2F6D-175C-1332-F6D8C9B3FE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>
            <a:extLst>
              <a:ext uri="{FF2B5EF4-FFF2-40B4-BE49-F238E27FC236}">
                <a16:creationId xmlns:a16="http://schemas.microsoft.com/office/drawing/2014/main" id="{27580AE7-C31E-1A41-F2AB-F91BFEB823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>
            <a:extLst>
              <a:ext uri="{FF2B5EF4-FFF2-40B4-BE49-F238E27FC236}">
                <a16:creationId xmlns:a16="http://schemas.microsoft.com/office/drawing/2014/main" id="{AE4DDC62-5F05-DA9C-C51F-DEA3600725C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fi-FI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3743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FI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Liisa:</a:t>
            </a:r>
          </a:p>
          <a:p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lot has been done, as Fred just said, so many important initial steps taken!</a:t>
            </a:r>
          </a:p>
          <a:p>
            <a:endParaRPr lang="en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(Figure 1. Flowchart of implementation phases, page 5, roadmap)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7A567D-2713-48F7-A6A0-9E078E4F270A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5614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8F35B-64A2-4730-83D6-1EB38D2EC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E7FC25-F87F-3BCB-7440-6531812635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8AB53A-D8CC-BBEA-9AB7-F8AC44704A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1" dirty="0"/>
              <a:t>Liisa: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 location: potential facility identifiend, child consultations done. This will be the pilot.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49928F-EF4C-1DAC-D546-9712773AC8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7A567D-2713-48F7-A6A0-9E078E4F270A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5518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1" dirty="0"/>
              <a:t>Liisa: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Pilot launch, then evaluation and plan for expansion.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7A567D-2713-48F7-A6A0-9E078E4F270A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6834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1" dirty="0"/>
              <a:t>Tom: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University / academia cooperation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critical</a:t>
            </a: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Evaluation: </a:t>
            </a:r>
            <a:r>
              <a:rPr lang="fi-FI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</a:t>
            </a:r>
            <a:r>
              <a:rPr lang="fi-FI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</a:t>
            </a:r>
            <a:r>
              <a:rPr lang="fi-FI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fi-FI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evaluating</a:t>
            </a:r>
            <a:r>
              <a:rPr lang="fi-FI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(Dr James Herbert, Australian Centre for Child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Protection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evaluation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multi-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agency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approaches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abuse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data-</a:t>
            </a:r>
            <a:r>
              <a:rPr lang="fi-FI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points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tracking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field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abuse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investigations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everything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interview</a:t>
            </a:r>
            <a:r>
              <a:rPr lang="fi-FI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quality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fi-FI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skill</a:t>
            </a:r>
            <a:r>
              <a:rPr lang="fi-FI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upkeep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fi-FI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impact</a:t>
            </a:r>
            <a:r>
              <a:rPr lang="fi-FI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fi-FI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awareness</a:t>
            </a:r>
            <a:r>
              <a:rPr lang="fi-FI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raising</a:t>
            </a:r>
            <a:endParaRPr lang="en-FI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7A567D-2713-48F7-A6A0-9E078E4F270A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26207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1" dirty="0"/>
              <a:t>Liisa: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Core team recruitment needs to be done in a timely manner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7A567D-2713-48F7-A6A0-9E078E4F270A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42787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8CA47-B330-42C9-F73C-8F7D6BAA4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C63C8F-8FAE-522C-081A-240228B1F5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B5B198-87AB-09D0-D9E2-B9BEEE9299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1" dirty="0"/>
              <a:t>Liisa: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 development: agreed upon concrete ways of cooperation, e.g., medical services.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D219CE-3F20-ACE3-0EB1-3730FD1695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7A567D-2713-48F7-A6A0-9E078E4F270A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2824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2A750-9DC8-D9CF-9512-60DAE4E9D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A6253D-20CD-496E-8A21-C0C33E7E80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2ECCE7-3492-7B68-890A-30E96F703C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1" dirty="0"/>
              <a:t>Tom:</a:t>
            </a:r>
          </a:p>
          <a:p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Core team training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lots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expertise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available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Croatia</a:t>
            </a: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Constant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as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practice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field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develops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both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nationally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internationally</a:t>
            </a: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is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enough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doing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get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better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it (supervision)</a:t>
            </a:r>
          </a:p>
          <a:p>
            <a:pPr marL="171450" indent="-171450">
              <a:buFontTx/>
              <a:buChar char="-"/>
            </a:pPr>
            <a:r>
              <a:rPr lang="en-US" dirty="0"/>
              <a:t>Second function of supervision: </a:t>
            </a:r>
            <a:r>
              <a:rPr lang="en-US" b="1" dirty="0"/>
              <a:t>preventive work </a:t>
            </a:r>
            <a:r>
              <a:rPr lang="en-US" dirty="0"/>
              <a:t>aimed at maintaining staff well-being and work capacity, ensuring retention of expertise and minimizing turnover in a high-demand work contexts</a:t>
            </a: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7B6BEF-8961-2F70-1381-6E2B2FC04A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7A567D-2713-48F7-A6A0-9E078E4F270A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30683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914CF-BE5B-F023-0DE4-B61A9F3D6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A6C9FB-4257-4BCD-BB68-C83AF830DA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A762CA-A4B2-EC68-A8A5-C7B0BA4810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1" dirty="0"/>
              <a:t>Tom:</a:t>
            </a:r>
          </a:p>
          <a:p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practice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means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i</a:t>
            </a:r>
            <a:r>
              <a:rPr lang="en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dentification of supervisors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planning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securing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funding for ongoing training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Barnahus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functions</a:t>
            </a:r>
            <a:r>
              <a:rPr lang="fi-F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a </a:t>
            </a:r>
            <a:r>
              <a:rPr lang="fi-FI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</a:t>
            </a:r>
            <a:r>
              <a:rPr lang="en-FI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nowledge hub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shares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its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expertise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both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professionals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working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abuse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general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public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continued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efforts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needed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expertise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communicate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it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efficiently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stakeholders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general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public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Again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efficiently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done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cooperation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researchers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academia</a:t>
            </a:r>
            <a:r>
              <a:rPr lang="fi-FI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804DB2-9FFA-6C41-3C18-8338B88EE0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7A567D-2713-48F7-A6A0-9E078E4F270A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8646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0415C1-BCB2-FB1A-C8D5-7D0AC83A8E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2191A94-A96C-0C15-119B-F78EA658FC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B1DA939-16CF-A9FB-31CC-9EB78CBD4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337F0-AE99-4311-858C-192EBEBE0D47}" type="datetimeFigureOut">
              <a:rPr lang="fi-FI" smtClean="0"/>
              <a:t>18.5.2026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AA14C75-371E-7966-1BB3-C8F62750E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63AD1F2-8CE5-C9D6-FB70-8F04F3F30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A2509-F92F-4017-ADAB-0EC6811E980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03295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36BE1A-B2F1-91FD-3B92-369390066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B71FEF2-0849-D7FA-28B2-35B050815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095D802-B4EB-E24E-51EB-57075A936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337F0-AE99-4311-858C-192EBEBE0D47}" type="datetimeFigureOut">
              <a:rPr lang="fi-FI" smtClean="0"/>
              <a:t>18.5.2026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7220446-7365-288A-BB65-6E0CD23E4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7AE4F7F-26F4-66D0-C00E-4391F11CE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A2509-F92F-4017-ADAB-0EC6811E980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5176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0372FF70-6D34-750A-2D67-FFEED136CB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0711935-3A61-585A-2F0F-D5F12F1265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A7FB938-03A0-A2BB-5F37-9B8C8A8D0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337F0-AE99-4311-858C-192EBEBE0D47}" type="datetimeFigureOut">
              <a:rPr lang="fi-FI" smtClean="0"/>
              <a:t>18.5.2026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14908CB-4E75-2FF8-80FB-C811810BF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E68EA61-902F-B2CE-B2DF-2155156C7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A2509-F92F-4017-ADAB-0EC6811E980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5864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496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638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5353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73238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2655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47343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009844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54259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00244DD-6E07-9B64-465E-6685E122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960F6C6-E95D-B4CB-B16E-2AC5CD2D30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586F38D-7263-FA86-03C7-8AC2C7598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337F0-AE99-4311-858C-192EBEBE0D47}" type="datetimeFigureOut">
              <a:rPr lang="fi-FI" smtClean="0"/>
              <a:t>18.5.2026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8D064D-765E-3C9E-E980-35D76889E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696A4EF-A0DC-BF60-A3A4-60092ED81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A2509-F92F-4017-ADAB-0EC6811E980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81187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47295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12446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2471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87D2A8-7A1A-A6D5-3C6C-F3643AE3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6F71DC8-9BEA-E5D1-A03A-7816CCBFA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4472C8E-6239-C28D-5CDE-A6DF4CCBA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337F0-AE99-4311-858C-192EBEBE0D47}" type="datetimeFigureOut">
              <a:rPr lang="fi-FI" smtClean="0"/>
              <a:t>18.5.2026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E58CBF8-D722-6BED-128F-8FD6EC559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DC2151A-8BBC-85A6-4D8B-03B7E7C07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A2509-F92F-4017-ADAB-0EC6811E980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9734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9972102-3CF3-2F0E-2363-B0F60EE74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40CD57-B1ED-3E58-0E4D-85CA147110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3302D4A-7EF1-0EA5-2153-E9F213D9DC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C586C22-C88D-34E0-2C8B-E0A3A72F2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337F0-AE99-4311-858C-192EBEBE0D47}" type="datetimeFigureOut">
              <a:rPr lang="fi-FI" smtClean="0"/>
              <a:t>18.5.2026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0E61815-5912-7F6D-AFF6-64F90E08A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CC67A34-1943-FB0B-2F03-95C677A75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A2509-F92F-4017-ADAB-0EC6811E980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7422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CAC62E-5AC0-0CB9-981C-3D7EEE4A5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CF9686D-8A62-E637-11B2-1BFEEC15F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A530592-371D-C45B-2079-9848C2EC7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5750122-7C8C-FEFD-B541-F814EF7468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3BEE967D-6E34-89AF-65E2-3434CC5608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302FFB63-4FED-68AF-6022-63A6646B2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337F0-AE99-4311-858C-192EBEBE0D47}" type="datetimeFigureOut">
              <a:rPr lang="fi-FI" smtClean="0"/>
              <a:t>18.5.2026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C962B47-9A1A-565E-C300-5A44D1D05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8FA12AA6-8FEE-7C6E-2D26-DD2A2D0EA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A2509-F92F-4017-ADAB-0EC6811E980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45827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D26D5B-D172-761D-A09F-4B1D92E66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CE1F429-8FB3-6660-E445-5DE03C45B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337F0-AE99-4311-858C-192EBEBE0D47}" type="datetimeFigureOut">
              <a:rPr lang="fi-FI" smtClean="0"/>
              <a:t>18.5.2026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DBF202E-064F-C5EB-9951-70A5157E8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8AC8AB1-1311-5A4E-1BD9-41A228971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A2509-F92F-4017-ADAB-0EC6811E980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6092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6AA0526-8EEA-68EE-1B1F-0879301A5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337F0-AE99-4311-858C-192EBEBE0D47}" type="datetimeFigureOut">
              <a:rPr lang="fi-FI" smtClean="0"/>
              <a:t>18.5.2026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C813D29-C019-C3C8-1CB1-8E5A3690D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3253719-4B92-DB7C-E408-A872A4156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A2509-F92F-4017-ADAB-0EC6811E980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5695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5135AA2-924D-FAEF-AAFC-435590C2F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93B86B2-D94A-52E5-CBE8-F144EF37C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9E0F77B-E60B-6261-5848-437E4D2E31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5CF6ACF-EDF9-B0B8-39DE-6623B0FD1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337F0-AE99-4311-858C-192EBEBE0D47}" type="datetimeFigureOut">
              <a:rPr lang="fi-FI" smtClean="0"/>
              <a:t>18.5.2026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614FA44-9196-506D-CC2E-5E44EEF21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8B09E39-65CD-5383-2BC1-180DF4104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A2509-F92F-4017-ADAB-0EC6811E980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19869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8203796-9227-BFF9-900D-F3BC8381C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13CCB27-33E6-64A0-096D-7B7C72D037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5C5FC81-DFB2-B514-F912-D9E3560DA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D98E122-FBF9-058F-AC52-D2918AC6E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337F0-AE99-4311-858C-192EBEBE0D47}" type="datetimeFigureOut">
              <a:rPr lang="fi-FI" smtClean="0"/>
              <a:t>18.5.2026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F08EDE4-32DF-28E9-DEFD-9D5A515C7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A1DC917-8A0B-845F-404F-C34AC9FC2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A2509-F92F-4017-ADAB-0EC6811E980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8232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9D43BD71-4BCF-A60E-6172-F85322BA2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E3BE6C6-272C-5793-4E49-AFF80908B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2906291-75A3-EC70-5443-184B861383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9337F0-AE99-4311-858C-192EBEBE0D47}" type="datetimeFigureOut">
              <a:rPr lang="fi-FI" smtClean="0"/>
              <a:t>18.5.2026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BF9D998-2568-434D-B475-77785F58F0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F2E6564-F37C-52FE-DFF0-2CAF51BE5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7A2509-F92F-4017-ADAB-0EC6811E980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3421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23903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9C1F466A-9D7C-B11C-1320-110B2C078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6521" y="323696"/>
            <a:ext cx="6858957" cy="2210108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A325B703-719E-C1B8-4E1C-62B0E3A1772C}"/>
              </a:ext>
            </a:extLst>
          </p:cNvPr>
          <p:cNvSpPr txBox="1"/>
          <p:nvPr/>
        </p:nvSpPr>
        <p:spPr>
          <a:xfrm>
            <a:off x="838199" y="2828835"/>
            <a:ext cx="1051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Next steps of the roadmap for the implementation of the </a:t>
            </a:r>
            <a:r>
              <a:rPr lang="en-US" sz="3600" dirty="0" err="1"/>
              <a:t>Barnahus</a:t>
            </a:r>
            <a:r>
              <a:rPr lang="en-US" sz="3600" dirty="0"/>
              <a:t> Model in Croatia</a:t>
            </a:r>
            <a:endParaRPr lang="fi-FI" sz="36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5F88C79F-30B7-0E78-072E-709A7524CE03}"/>
              </a:ext>
            </a:extLst>
          </p:cNvPr>
          <p:cNvSpPr txBox="1"/>
          <p:nvPr/>
        </p:nvSpPr>
        <p:spPr>
          <a:xfrm>
            <a:off x="3494531" y="4754880"/>
            <a:ext cx="5202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/>
              <a:t>19.5.2026 </a:t>
            </a:r>
            <a:r>
              <a:rPr lang="fi-FI" sz="2400" dirty="0" err="1"/>
              <a:t>Final</a:t>
            </a:r>
            <a:r>
              <a:rPr lang="fi-FI" sz="2400" dirty="0"/>
              <a:t> Conference</a:t>
            </a:r>
          </a:p>
          <a:p>
            <a:pPr algn="ctr"/>
            <a:endParaRPr lang="fi-FI" sz="2400" dirty="0"/>
          </a:p>
          <a:p>
            <a:pPr algn="ctr"/>
            <a:r>
              <a:rPr lang="fi-FI" sz="2400" dirty="0"/>
              <a:t>Liisa Järvilehto</a:t>
            </a:r>
          </a:p>
          <a:p>
            <a:pPr algn="ctr"/>
            <a:r>
              <a:rPr lang="fi-FI" sz="2400" dirty="0"/>
              <a:t>Tom Pakkanen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CDB7E1-A62D-7B82-CDEE-90690D049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2265E5D2-3657-E4C5-39A6-FDB9CCA4B8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2333" y="-9967052"/>
            <a:ext cx="14788894" cy="168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531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A87E88-67CA-4E75-9D86-75BEE2E28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92B269D7-21FE-1A5E-7867-DAAE36C44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575" y="-12286"/>
            <a:ext cx="6038849" cy="687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1003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890C3903-C9AD-167B-9FD2-B58120F64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3581BAE1-3C77-F5B0-F27A-852878389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6521" y="323696"/>
            <a:ext cx="6858957" cy="2210108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3D62558D-2DE7-9DB2-CEBF-51E3653D8456}"/>
              </a:ext>
            </a:extLst>
          </p:cNvPr>
          <p:cNvSpPr txBox="1"/>
          <p:nvPr/>
        </p:nvSpPr>
        <p:spPr>
          <a:xfrm>
            <a:off x="838199" y="3044177"/>
            <a:ext cx="1051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Thank you for your attention!</a:t>
            </a:r>
          </a:p>
          <a:p>
            <a:pPr algn="ctr"/>
            <a:r>
              <a:rPr lang="fi-FI" sz="3600" dirty="0" err="1"/>
              <a:t>Questions</a:t>
            </a:r>
            <a:r>
              <a:rPr lang="fi-FI" sz="3600" dirty="0"/>
              <a:t>?</a:t>
            </a:r>
            <a:endParaRPr lang="en-US" sz="36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AA3AC46E-F20E-1811-B0CB-DB8C0114EEB9}"/>
              </a:ext>
            </a:extLst>
          </p:cNvPr>
          <p:cNvSpPr txBox="1"/>
          <p:nvPr/>
        </p:nvSpPr>
        <p:spPr>
          <a:xfrm>
            <a:off x="3494531" y="4754880"/>
            <a:ext cx="5202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/>
              <a:t>Liisa Järvilehto @</a:t>
            </a:r>
            <a:r>
              <a:rPr lang="fi-FI" sz="2400" dirty="0" err="1"/>
              <a:t>hus.fi</a:t>
            </a:r>
            <a:endParaRPr lang="fi-FI" sz="2400" dirty="0"/>
          </a:p>
          <a:p>
            <a:pPr algn="ctr"/>
            <a:r>
              <a:rPr lang="fi-FI" sz="2400" dirty="0"/>
              <a:t>Tom Pakkanen @</a:t>
            </a:r>
            <a:r>
              <a:rPr lang="fi-FI" sz="2400" dirty="0" err="1"/>
              <a:t>hus.fi</a:t>
            </a: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3876476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A2965D68-98CC-4A8E-9C3F-21AEB2142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6575" y="-12286"/>
            <a:ext cx="6038849" cy="687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367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552C94-34EC-6788-B7BE-9DFC3A1EA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97D2C4A3-CEED-7D96-C0F9-E998FFD76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7610" y="-4983526"/>
            <a:ext cx="14788894" cy="168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576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311D32-3ED1-B7F9-48B6-DBCE97AD7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272B9F6C-4BE7-2896-B09C-945D6BCBB4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96847" y="-9163349"/>
            <a:ext cx="14788894" cy="168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38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9D8446-9CF7-3EED-743A-184826921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83343DC-B8E7-5ED5-E0B2-6CC532717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349239" y="-2277346"/>
            <a:ext cx="12448030" cy="1416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1388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F3FA11-2FCC-3EDF-FF3B-16AFC3424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9819B219-3EEA-806C-2C78-D2978FEA1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1953" y="-633149"/>
            <a:ext cx="11277598" cy="1283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661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9FB90D-628A-2888-257A-2239368D0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93E6E9A8-1BA9-0B5F-A942-A3B162D938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54496" y="-3046603"/>
            <a:ext cx="12448030" cy="1416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446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0CE9D0-296A-9CD0-B46E-A6128BED8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9AB0D8A2-C79A-2EE8-DEBD-B85F34698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7218" y="-1058146"/>
            <a:ext cx="12448030" cy="1416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086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86D94D-81BB-B55D-35F4-A789CE64B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73B27673-27F6-0DDA-799B-1514240C5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349239" y="-2277346"/>
            <a:ext cx="12448030" cy="1416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1446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64c3e0a5-de9f-42d8-8b8c-e3346f136bf8}" enabled="1" method="Standard" siteId="{e307563d-5fcd-4e12-a554-9927f388b1cf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383</Words>
  <Application>Microsoft Office PowerPoint</Application>
  <PresentationFormat>Laajakuva</PresentationFormat>
  <Paragraphs>57</Paragraphs>
  <Slides>12</Slides>
  <Notes>11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Play</vt:lpstr>
      <vt:lpstr>Office-teema</vt:lpstr>
      <vt:lpstr>Office Theme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Pakkanen Tom</dc:creator>
  <cp:lastModifiedBy>Pakkanen Tom</cp:lastModifiedBy>
  <cp:revision>7</cp:revision>
  <dcterms:created xsi:type="dcterms:W3CDTF">2026-05-11T12:37:09Z</dcterms:created>
  <dcterms:modified xsi:type="dcterms:W3CDTF">2026-05-18T10:52:46Z</dcterms:modified>
</cp:coreProperties>
</file>