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Lst>
  <p:notesMasterIdLst>
    <p:notesMasterId r:id="rId22"/>
  </p:notesMasterIdLst>
  <p:sldIdLst>
    <p:sldId id="256" r:id="rId2"/>
    <p:sldId id="282" r:id="rId3"/>
    <p:sldId id="464" r:id="rId4"/>
    <p:sldId id="679" r:id="rId5"/>
    <p:sldId id="654" r:id="rId6"/>
    <p:sldId id="674" r:id="rId7"/>
    <p:sldId id="656" r:id="rId8"/>
    <p:sldId id="657" r:id="rId9"/>
    <p:sldId id="658" r:id="rId10"/>
    <p:sldId id="659" r:id="rId11"/>
    <p:sldId id="660" r:id="rId12"/>
    <p:sldId id="661" r:id="rId13"/>
    <p:sldId id="662" r:id="rId14"/>
    <p:sldId id="663" r:id="rId15"/>
    <p:sldId id="664" r:id="rId16"/>
    <p:sldId id="669" r:id="rId17"/>
    <p:sldId id="671" r:id="rId18"/>
    <p:sldId id="672" r:id="rId19"/>
    <p:sldId id="670" r:id="rId20"/>
    <p:sldId id="673" r:id="rId21"/>
  </p:sldIdLst>
  <p:sldSz cx="9144000" cy="5149850"/>
  <p:notesSz cx="6858000" cy="9144000"/>
  <p:defaultTextStyle>
    <a:defPPr>
      <a:defRPr lang="de-DE"/>
    </a:defPPr>
    <a:lvl1pPr marL="0" algn="l" defTabSz="686074" rtl="0" eaLnBrk="1" latinLnBrk="0" hangingPunct="1">
      <a:defRPr sz="1351" kern="1200">
        <a:solidFill>
          <a:schemeClr val="tx1"/>
        </a:solidFill>
        <a:latin typeface="+mn-lt"/>
        <a:ea typeface="+mn-ea"/>
        <a:cs typeface="+mn-cs"/>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kas Liebermann" initials="LL" lastIdx="1" clrIdx="0">
    <p:extLst>
      <p:ext uri="{19B8F6BF-5375-455C-9EA6-DF929625EA0E}">
        <p15:presenceInfo xmlns:p15="http://schemas.microsoft.com/office/powerpoint/2012/main" userId="Lukas Lieberman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AB3"/>
    <a:srgbClr val="65C1FF"/>
    <a:srgbClr val="4BB6FF"/>
    <a:srgbClr val="CCDDE7"/>
    <a:srgbClr val="DAE5EA"/>
    <a:srgbClr val="DAE5EB"/>
    <a:srgbClr val="B6CB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14" autoAdjust="0"/>
    <p:restoredTop sz="96374" autoAdjust="0"/>
  </p:normalViewPr>
  <p:slideViewPr>
    <p:cSldViewPr showGuides="1">
      <p:cViewPr varScale="1">
        <p:scale>
          <a:sx n="112" d="100"/>
          <a:sy n="112" d="100"/>
        </p:scale>
        <p:origin x="88" y="348"/>
      </p:cViewPr>
      <p:guideLst/>
    </p:cSldViewPr>
  </p:slideViewPr>
  <p:outlineViewPr>
    <p:cViewPr>
      <p:scale>
        <a:sx n="33" d="100"/>
        <a:sy n="33" d="100"/>
      </p:scale>
      <p:origin x="0" y="-9336"/>
    </p:cViewPr>
  </p:outlineViewPr>
  <p:notesTextViewPr>
    <p:cViewPr>
      <p:scale>
        <a:sx n="3" d="2"/>
        <a:sy n="3" d="2"/>
      </p:scale>
      <p:origin x="0" y="0"/>
    </p:cViewPr>
  </p:notesTextViewPr>
  <p:sorterViewPr>
    <p:cViewPr>
      <p:scale>
        <a:sx n="100" d="100"/>
        <a:sy n="100" d="100"/>
      </p:scale>
      <p:origin x="0" y="0"/>
    </p:cViewPr>
  </p:sorterViewPr>
  <p:notesViewPr>
    <p:cSldViewPr showGuides="1">
      <p:cViewPr varScale="1">
        <p:scale>
          <a:sx n="81" d="100"/>
          <a:sy n="81" d="100"/>
        </p:scale>
        <p:origin x="304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E4EA47C3-D6D1-45C7-B7EF-A1183D105D1C}" type="slidenum">
              <a:rPr lang="de-DE" smtClean="0"/>
              <a:pPr/>
              <a:t>‹Nr.›</a:t>
            </a:fld>
            <a:endParaRPr lang="de-DE" dirty="0"/>
          </a:p>
        </p:txBody>
      </p:sp>
      <p:sp>
        <p:nvSpPr>
          <p:cNvPr id="8" name="Folienbildplatzhalter 7">
            <a:extLst>
              <a:ext uri="{FF2B5EF4-FFF2-40B4-BE49-F238E27FC236}">
                <a16:creationId xmlns:a16="http://schemas.microsoft.com/office/drawing/2014/main" id="{B136A2F5-BC7E-47DC-9ED9-95EE5B00A2BB}"/>
              </a:ext>
            </a:extLst>
          </p:cNvPr>
          <p:cNvSpPr>
            <a:spLocks noGrp="1" noRot="1" noChangeAspect="1"/>
          </p:cNvSpPr>
          <p:nvPr>
            <p:ph type="sldImg" idx="2"/>
          </p:nvPr>
        </p:nvSpPr>
        <p:spPr>
          <a:xfrm>
            <a:off x="202279" y="467544"/>
            <a:ext cx="6490831" cy="3655323"/>
          </a:xfrm>
          <a:prstGeom prst="rect">
            <a:avLst/>
          </a:prstGeom>
          <a:noFill/>
          <a:ln w="12700">
            <a:solidFill>
              <a:schemeClr val="bg2"/>
            </a:solidFill>
          </a:ln>
        </p:spPr>
        <p:txBody>
          <a:bodyPr vert="horz" lIns="91440" tIns="45720" rIns="91440" bIns="45720" rtlCol="0" anchor="ctr"/>
          <a:lstStyle/>
          <a:p>
            <a:endParaRPr lang="de-DE"/>
          </a:p>
        </p:txBody>
      </p:sp>
      <p:sp>
        <p:nvSpPr>
          <p:cNvPr id="10" name="Notizenplatzhalter 9">
            <a:extLst>
              <a:ext uri="{FF2B5EF4-FFF2-40B4-BE49-F238E27FC236}">
                <a16:creationId xmlns:a16="http://schemas.microsoft.com/office/drawing/2014/main" id="{16E3EB76-4D08-4C50-98FE-43C6F5867AB7}"/>
              </a:ext>
            </a:extLst>
          </p:cNvPr>
          <p:cNvSpPr>
            <a:spLocks noGrp="1"/>
          </p:cNvSpPr>
          <p:nvPr>
            <p:ph type="body" sz="quarter" idx="3"/>
          </p:nvPr>
        </p:nvSpPr>
        <p:spPr>
          <a:xfrm>
            <a:off x="202279" y="4400550"/>
            <a:ext cx="6490831"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639692584"/>
      </p:ext>
    </p:extLst>
  </p:cSld>
  <p:clrMap bg1="lt1" tx1="dk1" bg2="lt2" tx2="dk2" accent1="accent1" accent2="accent2" accent3="accent3" accent4="accent4" accent5="accent5" accent6="accent6" hlink="hlink" folHlink="folHlink"/>
  <p:notesStyle>
    <a:lvl1pPr marL="0" algn="l" defTabSz="686074" rtl="0" eaLnBrk="1" latinLnBrk="0" hangingPunct="1">
      <a:defRPr sz="1200" kern="1200">
        <a:solidFill>
          <a:schemeClr val="tx1"/>
        </a:solidFill>
        <a:latin typeface="Arial" panose="020B0604020202020204" pitchFamily="34" charset="0"/>
        <a:ea typeface="+mn-ea"/>
        <a:cs typeface="+mn-cs"/>
      </a:defRPr>
    </a:lvl1pPr>
    <a:lvl2pPr marL="343037" algn="l" defTabSz="686074" rtl="0" eaLnBrk="1" latinLnBrk="0" hangingPunct="1">
      <a:defRPr sz="1200" kern="1200">
        <a:solidFill>
          <a:schemeClr val="tx1"/>
        </a:solidFill>
        <a:latin typeface="Arial" panose="020B0604020202020204" pitchFamily="34" charset="0"/>
        <a:ea typeface="+mn-ea"/>
        <a:cs typeface="+mn-cs"/>
      </a:defRPr>
    </a:lvl2pPr>
    <a:lvl3pPr marL="686074" algn="l" defTabSz="686074" rtl="0" eaLnBrk="1" latinLnBrk="0" hangingPunct="1">
      <a:defRPr sz="1200" kern="1200">
        <a:solidFill>
          <a:schemeClr val="tx1"/>
        </a:solidFill>
        <a:latin typeface="Arial" panose="020B0604020202020204" pitchFamily="34" charset="0"/>
        <a:ea typeface="+mn-ea"/>
        <a:cs typeface="+mn-cs"/>
      </a:defRPr>
    </a:lvl3pPr>
    <a:lvl4pPr marL="1029111" algn="l" defTabSz="686074" rtl="0" eaLnBrk="1" latinLnBrk="0" hangingPunct="1">
      <a:defRPr sz="1200" kern="1200">
        <a:solidFill>
          <a:schemeClr val="tx1"/>
        </a:solidFill>
        <a:latin typeface="Arial" panose="020B0604020202020204" pitchFamily="34" charset="0"/>
        <a:ea typeface="+mn-ea"/>
        <a:cs typeface="+mn-cs"/>
      </a:defRPr>
    </a:lvl4pPr>
    <a:lvl5pPr marL="1372149" algn="l" defTabSz="686074" rtl="0" eaLnBrk="1" latinLnBrk="0" hangingPunct="1">
      <a:defRPr sz="1200" kern="1200">
        <a:solidFill>
          <a:schemeClr val="tx1"/>
        </a:solidFill>
        <a:latin typeface="Arial" panose="020B0604020202020204" pitchFamily="34" charset="0"/>
        <a:ea typeface="+mn-ea"/>
        <a:cs typeface="+mn-cs"/>
      </a:defRPr>
    </a:lvl5pPr>
    <a:lvl6pPr marL="1715186" algn="l" defTabSz="686074" rtl="0" eaLnBrk="1" latinLnBrk="0" hangingPunct="1">
      <a:defRPr sz="900" kern="1200">
        <a:solidFill>
          <a:schemeClr val="tx1"/>
        </a:solidFill>
        <a:latin typeface="+mn-lt"/>
        <a:ea typeface="+mn-ea"/>
        <a:cs typeface="+mn-cs"/>
      </a:defRPr>
    </a:lvl6pPr>
    <a:lvl7pPr marL="2058223" algn="l" defTabSz="686074" rtl="0" eaLnBrk="1" latinLnBrk="0" hangingPunct="1">
      <a:defRPr sz="900" kern="1200">
        <a:solidFill>
          <a:schemeClr val="tx1"/>
        </a:solidFill>
        <a:latin typeface="+mn-lt"/>
        <a:ea typeface="+mn-ea"/>
        <a:cs typeface="+mn-cs"/>
      </a:defRPr>
    </a:lvl7pPr>
    <a:lvl8pPr marL="2401260" algn="l" defTabSz="686074" rtl="0" eaLnBrk="1" latinLnBrk="0" hangingPunct="1">
      <a:defRPr sz="900" kern="1200">
        <a:solidFill>
          <a:schemeClr val="tx1"/>
        </a:solidFill>
        <a:latin typeface="+mn-lt"/>
        <a:ea typeface="+mn-ea"/>
        <a:cs typeface="+mn-cs"/>
      </a:defRPr>
    </a:lvl8pPr>
    <a:lvl9pPr marL="2744297" algn="l" defTabSz="686074"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8975" y="1143000"/>
            <a:ext cx="5480050" cy="3086100"/>
          </a:xfrm>
          <a:prstGeom prst="rect">
            <a:avLst/>
          </a:prstGeom>
        </p:spPr>
      </p:sp>
      <p:sp>
        <p:nvSpPr>
          <p:cNvPr id="3" name="Notizenplatzhalter 2"/>
          <p:cNvSpPr>
            <a:spLocks noGrp="1"/>
          </p:cNvSpPr>
          <p:nvPr>
            <p:ph type="body" idx="1"/>
          </p:nvPr>
        </p:nvSpPr>
        <p:spPr>
          <a:xfrm>
            <a:off x="685800" y="4400550"/>
            <a:ext cx="5486400" cy="3600450"/>
          </a:xfrm>
          <a:prstGeom prst="rect">
            <a:avLst/>
          </a:prstGeom>
        </p:spPr>
        <p:txBody>
          <a:bodyPr/>
          <a:lstStyle/>
          <a:p>
            <a:endParaRPr lang="de-DE"/>
          </a:p>
        </p:txBody>
      </p:sp>
      <p:sp>
        <p:nvSpPr>
          <p:cNvPr id="4" name="Foliennummernplatzhalter 3"/>
          <p:cNvSpPr>
            <a:spLocks noGrp="1"/>
          </p:cNvSpPr>
          <p:nvPr>
            <p:ph type="sldNum" sz="quarter" idx="5"/>
          </p:nvPr>
        </p:nvSpPr>
        <p:spPr/>
        <p:txBody>
          <a:bodyPr/>
          <a:lstStyle/>
          <a:p>
            <a:endParaRPr lang="de-DE"/>
          </a:p>
        </p:txBody>
      </p:sp>
    </p:spTree>
    <p:extLst>
      <p:ext uri="{BB962C8B-B14F-4D97-AF65-F5344CB8AC3E}">
        <p14:creationId xmlns:p14="http://schemas.microsoft.com/office/powerpoint/2010/main" val="3351356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8975" y="1143000"/>
            <a:ext cx="5480050" cy="3086100"/>
          </a:xfrm>
          <a:prstGeom prst="rect">
            <a:avLst/>
          </a:prstGeom>
        </p:spPr>
      </p:sp>
      <p:sp>
        <p:nvSpPr>
          <p:cNvPr id="3" name="Notizenplatzhalter 2"/>
          <p:cNvSpPr>
            <a:spLocks noGrp="1"/>
          </p:cNvSpPr>
          <p:nvPr>
            <p:ph type="body" idx="1"/>
          </p:nvPr>
        </p:nvSpPr>
        <p:spPr>
          <a:xfrm>
            <a:off x="685800" y="4400550"/>
            <a:ext cx="5486400" cy="3600450"/>
          </a:xfrm>
          <a:prstGeom prst="rect">
            <a:avLst/>
          </a:prstGeom>
        </p:spPr>
        <p:txBody>
          <a:bodyPr/>
          <a:lstStyle/>
          <a:p>
            <a:endParaRPr lang="de-DE"/>
          </a:p>
        </p:txBody>
      </p:sp>
      <p:sp>
        <p:nvSpPr>
          <p:cNvPr id="4" name="Foliennummernplatzhalter 3"/>
          <p:cNvSpPr>
            <a:spLocks noGrp="1"/>
          </p:cNvSpPr>
          <p:nvPr>
            <p:ph type="sldNum" sz="quarter" idx="5"/>
          </p:nvPr>
        </p:nvSpPr>
        <p:spPr/>
        <p:txBody>
          <a:bodyPr/>
          <a:lstStyle/>
          <a:p>
            <a:endParaRPr lang="de-DE"/>
          </a:p>
        </p:txBody>
      </p:sp>
    </p:spTree>
    <p:extLst>
      <p:ext uri="{BB962C8B-B14F-4D97-AF65-F5344CB8AC3E}">
        <p14:creationId xmlns:p14="http://schemas.microsoft.com/office/powerpoint/2010/main" val="1885018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8975" y="1143000"/>
            <a:ext cx="5480050" cy="3086100"/>
          </a:xfrm>
          <a:prstGeom prst="rect">
            <a:avLst/>
          </a:prstGeom>
        </p:spPr>
      </p:sp>
      <p:sp>
        <p:nvSpPr>
          <p:cNvPr id="3" name="Notizenplatzhalter 2"/>
          <p:cNvSpPr>
            <a:spLocks noGrp="1"/>
          </p:cNvSpPr>
          <p:nvPr>
            <p:ph type="body" idx="1"/>
          </p:nvPr>
        </p:nvSpPr>
        <p:spPr>
          <a:xfrm>
            <a:off x="685800" y="4400550"/>
            <a:ext cx="5486400" cy="3600450"/>
          </a:xfrm>
          <a:prstGeom prst="rect">
            <a:avLst/>
          </a:prstGeom>
        </p:spPr>
        <p:txBody>
          <a:bodyPr/>
          <a:lstStyle/>
          <a:p>
            <a:endParaRPr lang="de-DE"/>
          </a:p>
        </p:txBody>
      </p:sp>
      <p:sp>
        <p:nvSpPr>
          <p:cNvPr id="4" name="Foliennummernplatzhalter 3"/>
          <p:cNvSpPr>
            <a:spLocks noGrp="1"/>
          </p:cNvSpPr>
          <p:nvPr>
            <p:ph type="sldNum" sz="quarter" idx="5"/>
          </p:nvPr>
        </p:nvSpPr>
        <p:spPr/>
        <p:txBody>
          <a:bodyPr/>
          <a:lstStyle/>
          <a:p>
            <a:endParaRPr lang="de-DE"/>
          </a:p>
        </p:txBody>
      </p:sp>
    </p:spTree>
    <p:extLst>
      <p:ext uri="{BB962C8B-B14F-4D97-AF65-F5344CB8AC3E}">
        <p14:creationId xmlns:p14="http://schemas.microsoft.com/office/powerpoint/2010/main" val="622623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8975" y="1143000"/>
            <a:ext cx="5480050" cy="3086100"/>
          </a:xfrm>
          <a:prstGeom prst="rect">
            <a:avLst/>
          </a:prstGeom>
        </p:spPr>
      </p:sp>
      <p:sp>
        <p:nvSpPr>
          <p:cNvPr id="3" name="Notizenplatzhalter 2"/>
          <p:cNvSpPr>
            <a:spLocks noGrp="1"/>
          </p:cNvSpPr>
          <p:nvPr>
            <p:ph type="body" idx="1"/>
          </p:nvPr>
        </p:nvSpPr>
        <p:spPr>
          <a:xfrm>
            <a:off x="685800" y="4400550"/>
            <a:ext cx="5486400" cy="3600450"/>
          </a:xfrm>
          <a:prstGeom prst="rect">
            <a:avLst/>
          </a:prstGeom>
        </p:spPr>
        <p:txBody>
          <a:bodyPr/>
          <a:lstStyle/>
          <a:p>
            <a:endParaRPr lang="de-DE"/>
          </a:p>
        </p:txBody>
      </p:sp>
      <p:sp>
        <p:nvSpPr>
          <p:cNvPr id="4" name="Foliennummernplatzhalter 3"/>
          <p:cNvSpPr>
            <a:spLocks noGrp="1"/>
          </p:cNvSpPr>
          <p:nvPr>
            <p:ph type="sldNum" sz="quarter" idx="5"/>
          </p:nvPr>
        </p:nvSpPr>
        <p:spPr/>
        <p:txBody>
          <a:bodyPr/>
          <a:lstStyle/>
          <a:p>
            <a:endParaRPr lang="de-DE"/>
          </a:p>
        </p:txBody>
      </p:sp>
    </p:spTree>
    <p:extLst>
      <p:ext uri="{BB962C8B-B14F-4D97-AF65-F5344CB8AC3E}">
        <p14:creationId xmlns:p14="http://schemas.microsoft.com/office/powerpoint/2010/main" val="3075932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8975" y="1143000"/>
            <a:ext cx="5480050" cy="3086100"/>
          </a:xfrm>
          <a:prstGeom prst="rect">
            <a:avLst/>
          </a:prstGeom>
        </p:spPr>
      </p:sp>
      <p:sp>
        <p:nvSpPr>
          <p:cNvPr id="3" name="Notizenplatzhalter 2"/>
          <p:cNvSpPr>
            <a:spLocks noGrp="1"/>
          </p:cNvSpPr>
          <p:nvPr>
            <p:ph type="body" idx="1"/>
          </p:nvPr>
        </p:nvSpPr>
        <p:spPr>
          <a:xfrm>
            <a:off x="685800" y="4400550"/>
            <a:ext cx="5486400" cy="3600450"/>
          </a:xfrm>
          <a:prstGeom prst="rect">
            <a:avLst/>
          </a:prstGeom>
        </p:spPr>
        <p:txBody>
          <a:bodyPr/>
          <a:lstStyle/>
          <a:p>
            <a:endParaRPr lang="de-DE"/>
          </a:p>
        </p:txBody>
      </p:sp>
      <p:sp>
        <p:nvSpPr>
          <p:cNvPr id="4" name="Foliennummernplatzhalter 3"/>
          <p:cNvSpPr>
            <a:spLocks noGrp="1"/>
          </p:cNvSpPr>
          <p:nvPr>
            <p:ph type="sldNum" sz="quarter" idx="5"/>
          </p:nvPr>
        </p:nvSpPr>
        <p:spPr/>
        <p:txBody>
          <a:bodyPr/>
          <a:lstStyle/>
          <a:p>
            <a:endParaRPr lang="de-DE"/>
          </a:p>
        </p:txBody>
      </p:sp>
    </p:spTree>
    <p:extLst>
      <p:ext uri="{BB962C8B-B14F-4D97-AF65-F5344CB8AC3E}">
        <p14:creationId xmlns:p14="http://schemas.microsoft.com/office/powerpoint/2010/main" val="3206200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8975" y="1143000"/>
            <a:ext cx="5480050" cy="3086100"/>
          </a:xfrm>
          <a:prstGeom prst="rect">
            <a:avLst/>
          </a:prstGeom>
        </p:spPr>
      </p:sp>
      <p:sp>
        <p:nvSpPr>
          <p:cNvPr id="3" name="Notizenplatzhalter 2"/>
          <p:cNvSpPr>
            <a:spLocks noGrp="1"/>
          </p:cNvSpPr>
          <p:nvPr>
            <p:ph type="body" idx="1"/>
          </p:nvPr>
        </p:nvSpPr>
        <p:spPr>
          <a:xfrm>
            <a:off x="685800" y="4400550"/>
            <a:ext cx="5486400" cy="3600450"/>
          </a:xfrm>
          <a:prstGeom prst="rect">
            <a:avLst/>
          </a:prstGeom>
        </p:spPr>
        <p:txBody>
          <a:bodyPr/>
          <a:lstStyle/>
          <a:p>
            <a:endParaRPr lang="de-DE"/>
          </a:p>
        </p:txBody>
      </p:sp>
      <p:sp>
        <p:nvSpPr>
          <p:cNvPr id="4" name="Foliennummernplatzhalter 3"/>
          <p:cNvSpPr>
            <a:spLocks noGrp="1"/>
          </p:cNvSpPr>
          <p:nvPr>
            <p:ph type="sldNum" sz="quarter" idx="5"/>
          </p:nvPr>
        </p:nvSpPr>
        <p:spPr/>
        <p:txBody>
          <a:bodyPr/>
          <a:lstStyle/>
          <a:p>
            <a:endParaRPr lang="de-DE"/>
          </a:p>
        </p:txBody>
      </p:sp>
    </p:spTree>
    <p:extLst>
      <p:ext uri="{BB962C8B-B14F-4D97-AF65-F5344CB8AC3E}">
        <p14:creationId xmlns:p14="http://schemas.microsoft.com/office/powerpoint/2010/main" val="4050272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8975" y="1143000"/>
            <a:ext cx="5480050" cy="3086100"/>
          </a:xfrm>
          <a:prstGeom prst="rect">
            <a:avLst/>
          </a:prstGeom>
        </p:spPr>
      </p:sp>
      <p:sp>
        <p:nvSpPr>
          <p:cNvPr id="3" name="Notizenplatzhalter 2"/>
          <p:cNvSpPr>
            <a:spLocks noGrp="1"/>
          </p:cNvSpPr>
          <p:nvPr>
            <p:ph type="body" idx="1"/>
          </p:nvPr>
        </p:nvSpPr>
        <p:spPr>
          <a:xfrm>
            <a:off x="685800" y="4400550"/>
            <a:ext cx="5486400" cy="3600450"/>
          </a:xfrm>
          <a:prstGeom prst="rect">
            <a:avLst/>
          </a:prstGeom>
        </p:spPr>
        <p:txBody>
          <a:bodyPr/>
          <a:lstStyle/>
          <a:p>
            <a:endParaRPr lang="de-DE"/>
          </a:p>
        </p:txBody>
      </p:sp>
      <p:sp>
        <p:nvSpPr>
          <p:cNvPr id="4" name="Foliennummernplatzhalter 3"/>
          <p:cNvSpPr>
            <a:spLocks noGrp="1"/>
          </p:cNvSpPr>
          <p:nvPr>
            <p:ph type="sldNum" sz="quarter" idx="5"/>
          </p:nvPr>
        </p:nvSpPr>
        <p:spPr/>
        <p:txBody>
          <a:bodyPr/>
          <a:lstStyle/>
          <a:p>
            <a:endParaRPr lang="de-DE"/>
          </a:p>
        </p:txBody>
      </p:sp>
    </p:spTree>
    <p:extLst>
      <p:ext uri="{BB962C8B-B14F-4D97-AF65-F5344CB8AC3E}">
        <p14:creationId xmlns:p14="http://schemas.microsoft.com/office/powerpoint/2010/main" val="3188809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8975" y="1143000"/>
            <a:ext cx="5480050" cy="3086100"/>
          </a:xfrm>
          <a:prstGeom prst="rect">
            <a:avLst/>
          </a:prstGeom>
        </p:spPr>
      </p:sp>
      <p:sp>
        <p:nvSpPr>
          <p:cNvPr id="3" name="Notizenplatzhalter 2"/>
          <p:cNvSpPr>
            <a:spLocks noGrp="1"/>
          </p:cNvSpPr>
          <p:nvPr>
            <p:ph type="body" idx="1"/>
          </p:nvPr>
        </p:nvSpPr>
        <p:spPr>
          <a:xfrm>
            <a:off x="685800" y="4400550"/>
            <a:ext cx="5486400" cy="3600450"/>
          </a:xfrm>
          <a:prstGeom prst="rect">
            <a:avLst/>
          </a:prstGeom>
        </p:spPr>
        <p:txBody>
          <a:bodyPr/>
          <a:lstStyle/>
          <a:p>
            <a:endParaRPr lang="de-DE"/>
          </a:p>
        </p:txBody>
      </p:sp>
      <p:sp>
        <p:nvSpPr>
          <p:cNvPr id="4" name="Foliennummernplatzhalter 3"/>
          <p:cNvSpPr>
            <a:spLocks noGrp="1"/>
          </p:cNvSpPr>
          <p:nvPr>
            <p:ph type="sldNum" sz="quarter" idx="5"/>
          </p:nvPr>
        </p:nvSpPr>
        <p:spPr/>
        <p:txBody>
          <a:bodyPr/>
          <a:lstStyle/>
          <a:p>
            <a:endParaRPr lang="de-DE"/>
          </a:p>
        </p:txBody>
      </p:sp>
    </p:spTree>
    <p:extLst>
      <p:ext uri="{BB962C8B-B14F-4D97-AF65-F5344CB8AC3E}">
        <p14:creationId xmlns:p14="http://schemas.microsoft.com/office/powerpoint/2010/main" val="785539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8975" y="1143000"/>
            <a:ext cx="5480050" cy="3086100"/>
          </a:xfrm>
          <a:prstGeom prst="rect">
            <a:avLst/>
          </a:prstGeom>
        </p:spPr>
      </p:sp>
      <p:sp>
        <p:nvSpPr>
          <p:cNvPr id="3" name="Notizenplatzhalter 2"/>
          <p:cNvSpPr>
            <a:spLocks noGrp="1"/>
          </p:cNvSpPr>
          <p:nvPr>
            <p:ph type="body" idx="1"/>
          </p:nvPr>
        </p:nvSpPr>
        <p:spPr>
          <a:xfrm>
            <a:off x="685800" y="4400550"/>
            <a:ext cx="5486400" cy="3600450"/>
          </a:xfrm>
          <a:prstGeom prst="rect">
            <a:avLst/>
          </a:prstGeom>
        </p:spPr>
        <p:txBody>
          <a:bodyPr/>
          <a:lstStyle/>
          <a:p>
            <a:endParaRPr lang="de-DE"/>
          </a:p>
        </p:txBody>
      </p:sp>
      <p:sp>
        <p:nvSpPr>
          <p:cNvPr id="4" name="Foliennummernplatzhalter 3"/>
          <p:cNvSpPr>
            <a:spLocks noGrp="1"/>
          </p:cNvSpPr>
          <p:nvPr>
            <p:ph type="sldNum" sz="quarter" idx="5"/>
          </p:nvPr>
        </p:nvSpPr>
        <p:spPr/>
        <p:txBody>
          <a:bodyPr/>
          <a:lstStyle/>
          <a:p>
            <a:endParaRPr lang="de-DE"/>
          </a:p>
        </p:txBody>
      </p:sp>
    </p:spTree>
    <p:extLst>
      <p:ext uri="{BB962C8B-B14F-4D97-AF65-F5344CB8AC3E}">
        <p14:creationId xmlns:p14="http://schemas.microsoft.com/office/powerpoint/2010/main" val="636922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8975" y="1143000"/>
            <a:ext cx="5480050" cy="3086100"/>
          </a:xfrm>
          <a:prstGeom prst="rect">
            <a:avLst/>
          </a:prstGeom>
        </p:spPr>
      </p:sp>
      <p:sp>
        <p:nvSpPr>
          <p:cNvPr id="3" name="Notizenplatzhalter 2"/>
          <p:cNvSpPr>
            <a:spLocks noGrp="1"/>
          </p:cNvSpPr>
          <p:nvPr>
            <p:ph type="body" idx="1"/>
          </p:nvPr>
        </p:nvSpPr>
        <p:spPr>
          <a:xfrm>
            <a:off x="685800" y="4400550"/>
            <a:ext cx="5486400" cy="3600450"/>
          </a:xfrm>
          <a:prstGeom prst="rect">
            <a:avLst/>
          </a:prstGeom>
        </p:spPr>
        <p:txBody>
          <a:bodyPr/>
          <a:lstStyle/>
          <a:p>
            <a:endParaRPr lang="de-DE"/>
          </a:p>
        </p:txBody>
      </p:sp>
      <p:sp>
        <p:nvSpPr>
          <p:cNvPr id="4" name="Foliennummernplatzhalter 3"/>
          <p:cNvSpPr>
            <a:spLocks noGrp="1"/>
          </p:cNvSpPr>
          <p:nvPr>
            <p:ph type="sldNum" sz="quarter" idx="5"/>
          </p:nvPr>
        </p:nvSpPr>
        <p:spPr/>
        <p:txBody>
          <a:bodyPr/>
          <a:lstStyle/>
          <a:p>
            <a:endParaRPr lang="de-DE"/>
          </a:p>
        </p:txBody>
      </p:sp>
    </p:spTree>
    <p:extLst>
      <p:ext uri="{BB962C8B-B14F-4D97-AF65-F5344CB8AC3E}">
        <p14:creationId xmlns:p14="http://schemas.microsoft.com/office/powerpoint/2010/main" val="2760450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8975" y="1143000"/>
            <a:ext cx="5480050" cy="3086100"/>
          </a:xfrm>
          <a:prstGeom prst="rect">
            <a:avLst/>
          </a:prstGeom>
        </p:spPr>
      </p:sp>
      <p:sp>
        <p:nvSpPr>
          <p:cNvPr id="3" name="Notizenplatzhalter 2"/>
          <p:cNvSpPr>
            <a:spLocks noGrp="1"/>
          </p:cNvSpPr>
          <p:nvPr>
            <p:ph type="body" idx="1"/>
          </p:nvPr>
        </p:nvSpPr>
        <p:spPr>
          <a:xfrm>
            <a:off x="685800" y="4400550"/>
            <a:ext cx="5486400" cy="3600450"/>
          </a:xfrm>
          <a:prstGeom prst="rect">
            <a:avLst/>
          </a:prstGeom>
        </p:spPr>
        <p:txBody>
          <a:bodyPr/>
          <a:lstStyle/>
          <a:p>
            <a:endParaRPr lang="de-DE"/>
          </a:p>
        </p:txBody>
      </p:sp>
      <p:sp>
        <p:nvSpPr>
          <p:cNvPr id="4" name="Foliennummernplatzhalter 3"/>
          <p:cNvSpPr>
            <a:spLocks noGrp="1"/>
          </p:cNvSpPr>
          <p:nvPr>
            <p:ph type="sldNum" sz="quarter" idx="5"/>
          </p:nvPr>
        </p:nvSpPr>
        <p:spPr/>
        <p:txBody>
          <a:bodyPr/>
          <a:lstStyle/>
          <a:p>
            <a:endParaRPr lang="de-DE"/>
          </a:p>
        </p:txBody>
      </p:sp>
    </p:spTree>
    <p:extLst>
      <p:ext uri="{BB962C8B-B14F-4D97-AF65-F5344CB8AC3E}">
        <p14:creationId xmlns:p14="http://schemas.microsoft.com/office/powerpoint/2010/main" val="1408639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8975" y="1143000"/>
            <a:ext cx="5480050" cy="3086100"/>
          </a:xfrm>
          <a:prstGeom prst="rect">
            <a:avLst/>
          </a:prstGeom>
        </p:spPr>
      </p:sp>
      <p:sp>
        <p:nvSpPr>
          <p:cNvPr id="3" name="Notizenplatzhalter 2"/>
          <p:cNvSpPr>
            <a:spLocks noGrp="1"/>
          </p:cNvSpPr>
          <p:nvPr>
            <p:ph type="body" idx="1"/>
          </p:nvPr>
        </p:nvSpPr>
        <p:spPr>
          <a:xfrm>
            <a:off x="685800" y="4400550"/>
            <a:ext cx="5486400" cy="3600450"/>
          </a:xfrm>
          <a:prstGeom prst="rect">
            <a:avLst/>
          </a:prstGeom>
        </p:spPr>
        <p:txBody>
          <a:bodyPr/>
          <a:lstStyle/>
          <a:p>
            <a:endParaRPr lang="de-DE"/>
          </a:p>
        </p:txBody>
      </p:sp>
      <p:sp>
        <p:nvSpPr>
          <p:cNvPr id="4" name="Foliennummernplatzhalter 3"/>
          <p:cNvSpPr>
            <a:spLocks noGrp="1"/>
          </p:cNvSpPr>
          <p:nvPr>
            <p:ph type="sldNum" sz="quarter" idx="5"/>
          </p:nvPr>
        </p:nvSpPr>
        <p:spPr/>
        <p:txBody>
          <a:bodyPr/>
          <a:lstStyle/>
          <a:p>
            <a:endParaRPr lang="de-DE"/>
          </a:p>
        </p:txBody>
      </p:sp>
    </p:spTree>
    <p:extLst>
      <p:ext uri="{BB962C8B-B14F-4D97-AF65-F5344CB8AC3E}">
        <p14:creationId xmlns:p14="http://schemas.microsoft.com/office/powerpoint/2010/main" val="2579189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8975" y="1143000"/>
            <a:ext cx="5480050" cy="3086100"/>
          </a:xfrm>
          <a:prstGeom prst="rect">
            <a:avLst/>
          </a:prstGeom>
        </p:spPr>
      </p:sp>
      <p:sp>
        <p:nvSpPr>
          <p:cNvPr id="3" name="Notizenplatzhalter 2"/>
          <p:cNvSpPr>
            <a:spLocks noGrp="1"/>
          </p:cNvSpPr>
          <p:nvPr>
            <p:ph type="body" idx="1"/>
          </p:nvPr>
        </p:nvSpPr>
        <p:spPr>
          <a:xfrm>
            <a:off x="685800" y="4400550"/>
            <a:ext cx="5486400" cy="3600450"/>
          </a:xfrm>
          <a:prstGeom prst="rect">
            <a:avLst/>
          </a:prstGeom>
        </p:spPr>
        <p:txBody>
          <a:bodyPr/>
          <a:lstStyle/>
          <a:p>
            <a:endParaRPr lang="de-DE"/>
          </a:p>
        </p:txBody>
      </p:sp>
      <p:sp>
        <p:nvSpPr>
          <p:cNvPr id="4" name="Foliennummernplatzhalter 3"/>
          <p:cNvSpPr>
            <a:spLocks noGrp="1"/>
          </p:cNvSpPr>
          <p:nvPr>
            <p:ph type="sldNum" sz="quarter" idx="5"/>
          </p:nvPr>
        </p:nvSpPr>
        <p:spPr/>
        <p:txBody>
          <a:bodyPr/>
          <a:lstStyle/>
          <a:p>
            <a:endParaRPr lang="de-DE"/>
          </a:p>
        </p:txBody>
      </p:sp>
    </p:spTree>
    <p:extLst>
      <p:ext uri="{BB962C8B-B14F-4D97-AF65-F5344CB8AC3E}">
        <p14:creationId xmlns:p14="http://schemas.microsoft.com/office/powerpoint/2010/main" val="496036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8975" y="1143000"/>
            <a:ext cx="5480050" cy="3086100"/>
          </a:xfrm>
          <a:prstGeom prst="rect">
            <a:avLst/>
          </a:prstGeom>
        </p:spPr>
      </p:sp>
      <p:sp>
        <p:nvSpPr>
          <p:cNvPr id="3" name="Notizenplatzhalter 2"/>
          <p:cNvSpPr>
            <a:spLocks noGrp="1"/>
          </p:cNvSpPr>
          <p:nvPr>
            <p:ph type="body" idx="1"/>
          </p:nvPr>
        </p:nvSpPr>
        <p:spPr>
          <a:xfrm>
            <a:off x="685800" y="4400550"/>
            <a:ext cx="5486400" cy="3600450"/>
          </a:xfrm>
          <a:prstGeom prst="rect">
            <a:avLst/>
          </a:prstGeom>
        </p:spPr>
        <p:txBody>
          <a:bodyPr/>
          <a:lstStyle/>
          <a:p>
            <a:endParaRPr lang="de-DE"/>
          </a:p>
        </p:txBody>
      </p:sp>
      <p:sp>
        <p:nvSpPr>
          <p:cNvPr id="4" name="Foliennummernplatzhalter 3"/>
          <p:cNvSpPr>
            <a:spLocks noGrp="1"/>
          </p:cNvSpPr>
          <p:nvPr>
            <p:ph type="sldNum" sz="quarter" idx="5"/>
          </p:nvPr>
        </p:nvSpPr>
        <p:spPr/>
        <p:txBody>
          <a:bodyPr/>
          <a:lstStyle/>
          <a:p>
            <a:endParaRPr lang="de-DE"/>
          </a:p>
        </p:txBody>
      </p:sp>
    </p:spTree>
    <p:extLst>
      <p:ext uri="{BB962C8B-B14F-4D97-AF65-F5344CB8AC3E}">
        <p14:creationId xmlns:p14="http://schemas.microsoft.com/office/powerpoint/2010/main" val="1783762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8975" y="1143000"/>
            <a:ext cx="5480050" cy="3086100"/>
          </a:xfrm>
          <a:prstGeom prst="rect">
            <a:avLst/>
          </a:prstGeom>
        </p:spPr>
      </p:sp>
      <p:sp>
        <p:nvSpPr>
          <p:cNvPr id="3" name="Notizenplatzhalter 2"/>
          <p:cNvSpPr>
            <a:spLocks noGrp="1"/>
          </p:cNvSpPr>
          <p:nvPr>
            <p:ph type="body" idx="1"/>
          </p:nvPr>
        </p:nvSpPr>
        <p:spPr>
          <a:xfrm>
            <a:off x="685800" y="4400550"/>
            <a:ext cx="5486400" cy="3600450"/>
          </a:xfrm>
          <a:prstGeom prst="rect">
            <a:avLst/>
          </a:prstGeom>
        </p:spPr>
        <p:txBody>
          <a:bodyPr/>
          <a:lstStyle/>
          <a:p>
            <a:endParaRPr lang="de-DE"/>
          </a:p>
        </p:txBody>
      </p:sp>
      <p:sp>
        <p:nvSpPr>
          <p:cNvPr id="4" name="Foliennummernplatzhalter 3"/>
          <p:cNvSpPr>
            <a:spLocks noGrp="1"/>
          </p:cNvSpPr>
          <p:nvPr>
            <p:ph type="sldNum" sz="quarter" idx="5"/>
          </p:nvPr>
        </p:nvSpPr>
        <p:spPr/>
        <p:txBody>
          <a:bodyPr/>
          <a:lstStyle/>
          <a:p>
            <a:endParaRPr lang="de-DE"/>
          </a:p>
        </p:txBody>
      </p:sp>
    </p:spTree>
    <p:extLst>
      <p:ext uri="{BB962C8B-B14F-4D97-AF65-F5344CB8AC3E}">
        <p14:creationId xmlns:p14="http://schemas.microsoft.com/office/powerpoint/2010/main" val="4031043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8975" y="1143000"/>
            <a:ext cx="5480050" cy="3086100"/>
          </a:xfrm>
          <a:prstGeom prst="rect">
            <a:avLst/>
          </a:prstGeom>
        </p:spPr>
      </p:sp>
      <p:sp>
        <p:nvSpPr>
          <p:cNvPr id="3" name="Notizenplatzhalter 2"/>
          <p:cNvSpPr>
            <a:spLocks noGrp="1"/>
          </p:cNvSpPr>
          <p:nvPr>
            <p:ph type="body" idx="1"/>
          </p:nvPr>
        </p:nvSpPr>
        <p:spPr>
          <a:xfrm>
            <a:off x="685800" y="4400550"/>
            <a:ext cx="5486400" cy="3600450"/>
          </a:xfrm>
          <a:prstGeom prst="rect">
            <a:avLst/>
          </a:prstGeom>
        </p:spPr>
        <p:txBody>
          <a:bodyPr/>
          <a:lstStyle/>
          <a:p>
            <a:endParaRPr lang="de-DE"/>
          </a:p>
        </p:txBody>
      </p:sp>
      <p:sp>
        <p:nvSpPr>
          <p:cNvPr id="4" name="Foliennummernplatzhalter 3"/>
          <p:cNvSpPr>
            <a:spLocks noGrp="1"/>
          </p:cNvSpPr>
          <p:nvPr>
            <p:ph type="sldNum" sz="quarter" idx="5"/>
          </p:nvPr>
        </p:nvSpPr>
        <p:spPr/>
        <p:txBody>
          <a:bodyPr/>
          <a:lstStyle/>
          <a:p>
            <a:endParaRPr lang="de-DE"/>
          </a:p>
        </p:txBody>
      </p:sp>
    </p:spTree>
    <p:extLst>
      <p:ext uri="{BB962C8B-B14F-4D97-AF65-F5344CB8AC3E}">
        <p14:creationId xmlns:p14="http://schemas.microsoft.com/office/powerpoint/2010/main" val="3472358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8975" y="1143000"/>
            <a:ext cx="5480050" cy="3086100"/>
          </a:xfrm>
          <a:prstGeom prst="rect">
            <a:avLst/>
          </a:prstGeom>
        </p:spPr>
      </p:sp>
      <p:sp>
        <p:nvSpPr>
          <p:cNvPr id="3" name="Notizenplatzhalter 2"/>
          <p:cNvSpPr>
            <a:spLocks noGrp="1"/>
          </p:cNvSpPr>
          <p:nvPr>
            <p:ph type="body" idx="1"/>
          </p:nvPr>
        </p:nvSpPr>
        <p:spPr>
          <a:xfrm>
            <a:off x="685800" y="4400550"/>
            <a:ext cx="5486400" cy="3600450"/>
          </a:xfrm>
          <a:prstGeom prst="rect">
            <a:avLst/>
          </a:prstGeom>
        </p:spPr>
        <p:txBody>
          <a:bodyPr/>
          <a:lstStyle/>
          <a:p>
            <a:endParaRPr lang="de-DE"/>
          </a:p>
        </p:txBody>
      </p:sp>
      <p:sp>
        <p:nvSpPr>
          <p:cNvPr id="4" name="Foliennummernplatzhalter 3"/>
          <p:cNvSpPr>
            <a:spLocks noGrp="1"/>
          </p:cNvSpPr>
          <p:nvPr>
            <p:ph type="sldNum" sz="quarter" idx="5"/>
          </p:nvPr>
        </p:nvSpPr>
        <p:spPr/>
        <p:txBody>
          <a:bodyPr/>
          <a:lstStyle/>
          <a:p>
            <a:endParaRPr lang="de-DE"/>
          </a:p>
        </p:txBody>
      </p:sp>
    </p:spTree>
    <p:extLst>
      <p:ext uri="{BB962C8B-B14F-4D97-AF65-F5344CB8AC3E}">
        <p14:creationId xmlns:p14="http://schemas.microsoft.com/office/powerpoint/2010/main" val="191207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8975" y="1143000"/>
            <a:ext cx="5480050" cy="3086100"/>
          </a:xfrm>
          <a:prstGeom prst="rect">
            <a:avLst/>
          </a:prstGeom>
        </p:spPr>
      </p:sp>
      <p:sp>
        <p:nvSpPr>
          <p:cNvPr id="3" name="Notizenplatzhalter 2"/>
          <p:cNvSpPr>
            <a:spLocks noGrp="1"/>
          </p:cNvSpPr>
          <p:nvPr>
            <p:ph type="body" idx="1"/>
          </p:nvPr>
        </p:nvSpPr>
        <p:spPr>
          <a:xfrm>
            <a:off x="685800" y="4400550"/>
            <a:ext cx="5486400" cy="3600450"/>
          </a:xfrm>
          <a:prstGeom prst="rect">
            <a:avLst/>
          </a:prstGeom>
        </p:spPr>
        <p:txBody>
          <a:bodyPr/>
          <a:lstStyle/>
          <a:p>
            <a:endParaRPr lang="de-DE"/>
          </a:p>
        </p:txBody>
      </p:sp>
      <p:sp>
        <p:nvSpPr>
          <p:cNvPr id="4" name="Foliennummernplatzhalter 3"/>
          <p:cNvSpPr>
            <a:spLocks noGrp="1"/>
          </p:cNvSpPr>
          <p:nvPr>
            <p:ph type="sldNum" sz="quarter" idx="5"/>
          </p:nvPr>
        </p:nvSpPr>
        <p:spPr/>
        <p:txBody>
          <a:bodyPr/>
          <a:lstStyle/>
          <a:p>
            <a:endParaRPr lang="de-DE"/>
          </a:p>
        </p:txBody>
      </p:sp>
    </p:spTree>
    <p:extLst>
      <p:ext uri="{BB962C8B-B14F-4D97-AF65-F5344CB8AC3E}">
        <p14:creationId xmlns:p14="http://schemas.microsoft.com/office/powerpoint/2010/main" val="1381701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8975" y="1143000"/>
            <a:ext cx="5480050" cy="3086100"/>
          </a:xfrm>
          <a:prstGeom prst="rect">
            <a:avLst/>
          </a:prstGeom>
        </p:spPr>
      </p:sp>
      <p:sp>
        <p:nvSpPr>
          <p:cNvPr id="3" name="Notizenplatzhalter 2"/>
          <p:cNvSpPr>
            <a:spLocks noGrp="1"/>
          </p:cNvSpPr>
          <p:nvPr>
            <p:ph type="body" idx="1"/>
          </p:nvPr>
        </p:nvSpPr>
        <p:spPr>
          <a:xfrm>
            <a:off x="685800" y="4400550"/>
            <a:ext cx="5486400" cy="3600450"/>
          </a:xfrm>
          <a:prstGeom prst="rect">
            <a:avLst/>
          </a:prstGeom>
        </p:spPr>
        <p:txBody>
          <a:bodyPr/>
          <a:lstStyle/>
          <a:p>
            <a:endParaRPr lang="de-DE"/>
          </a:p>
        </p:txBody>
      </p:sp>
      <p:sp>
        <p:nvSpPr>
          <p:cNvPr id="4" name="Foliennummernplatzhalter 3"/>
          <p:cNvSpPr>
            <a:spLocks noGrp="1"/>
          </p:cNvSpPr>
          <p:nvPr>
            <p:ph type="sldNum" sz="quarter" idx="5"/>
          </p:nvPr>
        </p:nvSpPr>
        <p:spPr/>
        <p:txBody>
          <a:bodyPr/>
          <a:lstStyle/>
          <a:p>
            <a:endParaRPr lang="de-DE"/>
          </a:p>
        </p:txBody>
      </p:sp>
    </p:spTree>
    <p:extLst>
      <p:ext uri="{BB962C8B-B14F-4D97-AF65-F5344CB8AC3E}">
        <p14:creationId xmlns:p14="http://schemas.microsoft.com/office/powerpoint/2010/main" val="3528201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1">
    <p:spTree>
      <p:nvGrpSpPr>
        <p:cNvPr id="1" name=""/>
        <p:cNvGrpSpPr/>
        <p:nvPr/>
      </p:nvGrpSpPr>
      <p:grpSpPr>
        <a:xfrm>
          <a:off x="0" y="0"/>
          <a:ext cx="0" cy="0"/>
          <a:chOff x="0" y="0"/>
          <a:chExt cx="0" cy="0"/>
        </a:xfrm>
      </p:grpSpPr>
      <p:grpSp>
        <p:nvGrpSpPr>
          <p:cNvPr id="26" name="Gruppieren 25">
            <a:extLst>
              <a:ext uri="{FF2B5EF4-FFF2-40B4-BE49-F238E27FC236}">
                <a16:creationId xmlns:a16="http://schemas.microsoft.com/office/drawing/2014/main" id="{CABCBAD4-CDF6-43FE-8861-A06D0882730D}"/>
              </a:ext>
            </a:extLst>
          </p:cNvPr>
          <p:cNvGrpSpPr/>
          <p:nvPr userDrawn="1"/>
        </p:nvGrpSpPr>
        <p:grpSpPr>
          <a:xfrm>
            <a:off x="-4877" y="4950860"/>
            <a:ext cx="9148877" cy="198120"/>
            <a:chOff x="-4877" y="4950860"/>
            <a:chExt cx="9148877" cy="198120"/>
          </a:xfrm>
        </p:grpSpPr>
        <p:sp>
          <p:nvSpPr>
            <p:cNvPr id="29" name="bk object 18">
              <a:extLst>
                <a:ext uri="{FF2B5EF4-FFF2-40B4-BE49-F238E27FC236}">
                  <a16:creationId xmlns:a16="http://schemas.microsoft.com/office/drawing/2014/main" id="{43762DC1-C2FD-42CE-AFEB-715EE62A1F3D}"/>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chemeClr val="tx2"/>
            </a:solidFill>
          </p:spPr>
          <p:txBody>
            <a:bodyPr wrap="square" lIns="0" tIns="0" rIns="0" bIns="0" rtlCol="0"/>
            <a:lstStyle/>
            <a:p>
              <a:endParaRPr/>
            </a:p>
          </p:txBody>
        </p:sp>
        <p:sp>
          <p:nvSpPr>
            <p:cNvPr id="30" name="bk object 18">
              <a:extLst>
                <a:ext uri="{FF2B5EF4-FFF2-40B4-BE49-F238E27FC236}">
                  <a16:creationId xmlns:a16="http://schemas.microsoft.com/office/drawing/2014/main" id="{76098270-8824-46AE-A5C5-CD99A62A1C4C}"/>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chemeClr val="tx2"/>
            </a:solidFill>
          </p:spPr>
          <p:txBody>
            <a:bodyPr wrap="square" lIns="0" tIns="0" rIns="0" bIns="0" rtlCol="0"/>
            <a:lstStyle/>
            <a:p>
              <a:endParaRPr dirty="0"/>
            </a:p>
          </p:txBody>
        </p:sp>
        <p:sp>
          <p:nvSpPr>
            <p:cNvPr id="31" name="Holder 3">
              <a:extLst>
                <a:ext uri="{FF2B5EF4-FFF2-40B4-BE49-F238E27FC236}">
                  <a16:creationId xmlns:a16="http://schemas.microsoft.com/office/drawing/2014/main" id="{3299EB9C-AF93-46B9-874F-99C450B3EDD6}"/>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27" name="Freihandform: Form 26">
            <a:extLst>
              <a:ext uri="{FF2B5EF4-FFF2-40B4-BE49-F238E27FC236}">
                <a16:creationId xmlns:a16="http://schemas.microsoft.com/office/drawing/2014/main" id="{9E7234BE-B4D1-49DA-A717-D084E338DDBA}"/>
              </a:ext>
            </a:extLst>
          </p:cNvPr>
          <p:cNvSpPr/>
          <p:nvPr userDrawn="1"/>
        </p:nvSpPr>
        <p:spPr>
          <a:xfrm>
            <a:off x="1" y="1422400"/>
            <a:ext cx="3167992" cy="3492500"/>
          </a:xfrm>
          <a:custGeom>
            <a:avLst/>
            <a:gdLst>
              <a:gd name="connsiteX0" fmla="*/ 3773588 w 4271120"/>
              <a:gd name="connsiteY0" fmla="*/ 3280579 h 4702819"/>
              <a:gd name="connsiteX1" fmla="*/ 3717970 w 4271120"/>
              <a:gd name="connsiteY1" fmla="*/ 3393838 h 4702819"/>
              <a:gd name="connsiteX2" fmla="*/ 3755385 w 4271120"/>
              <a:gd name="connsiteY2" fmla="*/ 3541480 h 4702819"/>
              <a:gd name="connsiteX3" fmla="*/ 3742240 w 4271120"/>
              <a:gd name="connsiteY3" fmla="*/ 3544514 h 4702819"/>
              <a:gd name="connsiteX4" fmla="*/ 3594598 w 4271120"/>
              <a:gd name="connsiteY4" fmla="*/ 3403951 h 4702819"/>
              <a:gd name="connsiteX5" fmla="*/ 3773588 w 4271120"/>
              <a:gd name="connsiteY5" fmla="*/ 3280579 h 4702819"/>
              <a:gd name="connsiteX6" fmla="*/ 3937409 w 4271120"/>
              <a:gd name="connsiteY6" fmla="*/ 2981250 h 4702819"/>
              <a:gd name="connsiteX7" fmla="*/ 3833252 w 4271120"/>
              <a:gd name="connsiteY7" fmla="*/ 3118780 h 4702819"/>
              <a:gd name="connsiteX8" fmla="*/ 3480327 w 4271120"/>
              <a:gd name="connsiteY8" fmla="*/ 3142039 h 4702819"/>
              <a:gd name="connsiteX9" fmla="*/ 3488417 w 4271120"/>
              <a:gd name="connsiteY9" fmla="*/ 3070240 h 4702819"/>
              <a:gd name="connsiteX10" fmla="*/ 3802914 w 4271120"/>
              <a:gd name="connsiteY10" fmla="*/ 3008554 h 4702819"/>
              <a:gd name="connsiteX11" fmla="*/ 3937409 w 4271120"/>
              <a:gd name="connsiteY11" fmla="*/ 2981250 h 4702819"/>
              <a:gd name="connsiteX12" fmla="*/ 1530647 w 4271120"/>
              <a:gd name="connsiteY12" fmla="*/ 2816671 h 4702819"/>
              <a:gd name="connsiteX13" fmla="*/ 1538737 w 4271120"/>
              <a:gd name="connsiteY13" fmla="*/ 2820463 h 4702819"/>
              <a:gd name="connsiteX14" fmla="*/ 1944246 w 4271120"/>
              <a:gd name="connsiteY14" fmla="*/ 3409008 h 4702819"/>
              <a:gd name="connsiteX15" fmla="*/ 3606733 w 4271120"/>
              <a:gd name="connsiteY15" fmla="*/ 3913618 h 4702819"/>
              <a:gd name="connsiteX16" fmla="*/ 3607744 w 4271120"/>
              <a:gd name="connsiteY16" fmla="*/ 3926765 h 4702819"/>
              <a:gd name="connsiteX17" fmla="*/ 2423576 w 4271120"/>
              <a:gd name="connsiteY17" fmla="*/ 3894405 h 4702819"/>
              <a:gd name="connsiteX18" fmla="*/ 2077731 w 4271120"/>
              <a:gd name="connsiteY18" fmla="*/ 3806426 h 4702819"/>
              <a:gd name="connsiteX19" fmla="*/ 1525591 w 4271120"/>
              <a:gd name="connsiteY19" fmla="*/ 2823496 h 4702819"/>
              <a:gd name="connsiteX20" fmla="*/ 1530647 w 4271120"/>
              <a:gd name="connsiteY20" fmla="*/ 2816671 h 4702819"/>
              <a:gd name="connsiteX21" fmla="*/ 3996062 w 4271120"/>
              <a:gd name="connsiteY21" fmla="*/ 2605067 h 4702819"/>
              <a:gd name="connsiteX22" fmla="*/ 4271120 w 4271120"/>
              <a:gd name="connsiteY22" fmla="*/ 2676866 h 4702819"/>
              <a:gd name="connsiteX23" fmla="*/ 4008197 w 4271120"/>
              <a:gd name="connsiteY23" fmla="*/ 2693046 h 4702819"/>
              <a:gd name="connsiteX24" fmla="*/ 3829207 w 4271120"/>
              <a:gd name="connsiteY24" fmla="*/ 2680911 h 4702819"/>
              <a:gd name="connsiteX25" fmla="*/ 3670441 w 4271120"/>
              <a:gd name="connsiteY25" fmla="*/ 2642484 h 4702819"/>
              <a:gd name="connsiteX26" fmla="*/ 3996062 w 4271120"/>
              <a:gd name="connsiteY26" fmla="*/ 2605067 h 4702819"/>
              <a:gd name="connsiteX27" fmla="*/ 3443991 w 4271120"/>
              <a:gd name="connsiteY27" fmla="*/ 1373753 h 4702819"/>
              <a:gd name="connsiteX28" fmla="*/ 3808982 w 4271120"/>
              <a:gd name="connsiteY28" fmla="*/ 1505845 h 4702819"/>
              <a:gd name="connsiteX29" fmla="*/ 3766510 w 4271120"/>
              <a:gd name="connsiteY29" fmla="*/ 1714160 h 4702819"/>
              <a:gd name="connsiteX30" fmla="*/ 3673475 w 4271120"/>
              <a:gd name="connsiteY30" fmla="*/ 1626182 h 4702819"/>
              <a:gd name="connsiteX31" fmla="*/ 3503586 w 4271120"/>
              <a:gd name="connsiteY31" fmla="*/ 1940680 h 4702819"/>
              <a:gd name="connsiteX32" fmla="*/ 3349877 w 4271120"/>
              <a:gd name="connsiteY32" fmla="*/ 1900230 h 4702819"/>
              <a:gd name="connsiteX33" fmla="*/ 3263920 w 4271120"/>
              <a:gd name="connsiteY33" fmla="*/ 1778881 h 4702819"/>
              <a:gd name="connsiteX34" fmla="*/ 2886727 w 4271120"/>
              <a:gd name="connsiteY34" fmla="*/ 1881016 h 4702819"/>
              <a:gd name="connsiteX35" fmla="*/ 3400439 w 4271120"/>
              <a:gd name="connsiteY35" fmla="*/ 1585733 h 4702819"/>
              <a:gd name="connsiteX36" fmla="*/ 2921109 w 4271120"/>
              <a:gd name="connsiteY36" fmla="*/ 1605957 h 4702819"/>
              <a:gd name="connsiteX37" fmla="*/ 2913019 w 4271120"/>
              <a:gd name="connsiteY37" fmla="*/ 1594835 h 4702819"/>
              <a:gd name="connsiteX38" fmla="*/ 3443991 w 4271120"/>
              <a:gd name="connsiteY38" fmla="*/ 1373753 h 4702819"/>
              <a:gd name="connsiteX39" fmla="*/ 0 w 4271120"/>
              <a:gd name="connsiteY39" fmla="*/ 0 h 4702819"/>
              <a:gd name="connsiteX40" fmla="*/ 115292 w 4271120"/>
              <a:gd name="connsiteY40" fmla="*/ 0 h 4702819"/>
              <a:gd name="connsiteX41" fmla="*/ 274676 w 4271120"/>
              <a:gd name="connsiteY41" fmla="*/ 0 h 4702819"/>
              <a:gd name="connsiteX42" fmla="*/ 3942724 w 4271120"/>
              <a:gd name="connsiteY42" fmla="*/ 0 h 4702819"/>
              <a:gd name="connsiteX43" fmla="*/ 3939432 w 4271120"/>
              <a:gd name="connsiteY43" fmla="*/ 53696 h 4702819"/>
              <a:gd name="connsiteX44" fmla="*/ 3684598 w 4271120"/>
              <a:gd name="connsiteY44" fmla="*/ 334822 h 4702819"/>
              <a:gd name="connsiteX45" fmla="*/ 3981904 w 4271120"/>
              <a:gd name="connsiteY45" fmla="*/ 155833 h 4702819"/>
              <a:gd name="connsiteX46" fmla="*/ 3993028 w 4271120"/>
              <a:gd name="connsiteY46" fmla="*/ 404599 h 4702819"/>
              <a:gd name="connsiteX47" fmla="*/ 3433810 w 4271120"/>
              <a:gd name="connsiteY47" fmla="*/ 635163 h 4702819"/>
              <a:gd name="connsiteX48" fmla="*/ 2283013 w 4271120"/>
              <a:gd name="connsiteY48" fmla="*/ 464262 h 4702819"/>
              <a:gd name="connsiteX49" fmla="*/ 2284025 w 4271120"/>
              <a:gd name="connsiteY49" fmla="*/ 455161 h 4702819"/>
              <a:gd name="connsiteX50" fmla="*/ 2959536 w 4271120"/>
              <a:gd name="connsiteY50" fmla="*/ 115383 h 4702819"/>
              <a:gd name="connsiteX51" fmla="*/ 2949424 w 4271120"/>
              <a:gd name="connsiteY51" fmla="*/ 107293 h 4702819"/>
              <a:gd name="connsiteX52" fmla="*/ 1789525 w 4271120"/>
              <a:gd name="connsiteY52" fmla="*/ 314598 h 4702819"/>
              <a:gd name="connsiteX53" fmla="*/ 1564018 w 4271120"/>
              <a:gd name="connsiteY53" fmla="*/ 251900 h 4702819"/>
              <a:gd name="connsiteX54" fmla="*/ 1554917 w 4271120"/>
              <a:gd name="connsiteY54" fmla="*/ 262013 h 4702819"/>
              <a:gd name="connsiteX55" fmla="*/ 2389194 w 4271120"/>
              <a:gd name="connsiteY55" fmla="*/ 907188 h 4702819"/>
              <a:gd name="connsiteX56" fmla="*/ 2159641 w 4271120"/>
              <a:gd name="connsiteY56" fmla="*/ 613927 h 4702819"/>
              <a:gd name="connsiteX57" fmla="*/ 2255710 w 4271120"/>
              <a:gd name="connsiteY57" fmla="*/ 818197 h 4702819"/>
              <a:gd name="connsiteX58" fmla="*/ 2248631 w 4271120"/>
              <a:gd name="connsiteY58" fmla="*/ 897075 h 4702819"/>
              <a:gd name="connsiteX59" fmla="*/ 2071663 w 4271120"/>
              <a:gd name="connsiteY59" fmla="*/ 706960 h 4702819"/>
              <a:gd name="connsiteX60" fmla="*/ 2063573 w 4271120"/>
              <a:gd name="connsiteY60" fmla="*/ 718085 h 4702819"/>
              <a:gd name="connsiteX61" fmla="*/ 1981662 w 4271120"/>
              <a:gd name="connsiteY61" fmla="*/ 1090223 h 4702819"/>
              <a:gd name="connsiteX62" fmla="*/ 2015034 w 4271120"/>
              <a:gd name="connsiteY62" fmla="*/ 1068987 h 4702819"/>
              <a:gd name="connsiteX63" fmla="*/ 2152563 w 4271120"/>
              <a:gd name="connsiteY63" fmla="*/ 876851 h 4702819"/>
              <a:gd name="connsiteX64" fmla="*/ 2193013 w 4271120"/>
              <a:gd name="connsiteY64" fmla="*/ 935503 h 4702819"/>
              <a:gd name="connsiteX65" fmla="*/ 2042337 w 4271120"/>
              <a:gd name="connsiteY65" fmla="*/ 1153931 h 4702819"/>
              <a:gd name="connsiteX66" fmla="*/ 1195925 w 4271120"/>
              <a:gd name="connsiteY66" fmla="*/ 1315731 h 4702819"/>
              <a:gd name="connsiteX67" fmla="*/ 1759188 w 4271120"/>
              <a:gd name="connsiteY67" fmla="*/ 1329888 h 4702819"/>
              <a:gd name="connsiteX68" fmla="*/ 1762222 w 4271120"/>
              <a:gd name="connsiteY68" fmla="*/ 1336967 h 4702819"/>
              <a:gd name="connsiteX69" fmla="*/ 1303117 w 4271120"/>
              <a:gd name="connsiteY69" fmla="*/ 1458316 h 4702819"/>
              <a:gd name="connsiteX70" fmla="*/ 1879527 w 4271120"/>
              <a:gd name="connsiteY70" fmla="*/ 1385506 h 4702819"/>
              <a:gd name="connsiteX71" fmla="*/ 1882560 w 4271120"/>
              <a:gd name="connsiteY71" fmla="*/ 1389551 h 4702819"/>
              <a:gd name="connsiteX72" fmla="*/ 1158509 w 4271120"/>
              <a:gd name="connsiteY72" fmla="*/ 1608992 h 4702819"/>
              <a:gd name="connsiteX73" fmla="*/ 1500309 w 4271120"/>
              <a:gd name="connsiteY73" fmla="*/ 1648430 h 4702819"/>
              <a:gd name="connsiteX74" fmla="*/ 1502332 w 4271120"/>
              <a:gd name="connsiteY74" fmla="*/ 1651464 h 4702819"/>
              <a:gd name="connsiteX75" fmla="*/ 1323342 w 4271120"/>
              <a:gd name="connsiteY75" fmla="*/ 1726296 h 4702819"/>
              <a:gd name="connsiteX76" fmla="*/ 1387050 w 4271120"/>
              <a:gd name="connsiteY76" fmla="*/ 1741465 h 4702819"/>
              <a:gd name="connsiteX77" fmla="*/ 1442669 w 4271120"/>
              <a:gd name="connsiteY77" fmla="*/ 1750566 h 4702819"/>
              <a:gd name="connsiteX78" fmla="*/ 1983684 w 4271120"/>
              <a:gd name="connsiteY78" fmla="*/ 1635284 h 4702819"/>
              <a:gd name="connsiteX79" fmla="*/ 2041326 w 4271120"/>
              <a:gd name="connsiteY79" fmla="*/ 1604947 h 4702819"/>
              <a:gd name="connsiteX80" fmla="*/ 1993797 w 4271120"/>
              <a:gd name="connsiteY80" fmla="*/ 1723262 h 4702819"/>
              <a:gd name="connsiteX81" fmla="*/ 1881549 w 4271120"/>
              <a:gd name="connsiteY81" fmla="*/ 1801128 h 4702819"/>
              <a:gd name="connsiteX82" fmla="*/ 1868403 w 4271120"/>
              <a:gd name="connsiteY82" fmla="*/ 1865847 h 4702819"/>
              <a:gd name="connsiteX83" fmla="*/ 1001766 w 4271120"/>
              <a:gd name="connsiteY83" fmla="*/ 1993265 h 4702819"/>
              <a:gd name="connsiteX84" fmla="*/ 999744 w 4271120"/>
              <a:gd name="connsiteY84" fmla="*/ 1993265 h 4702819"/>
              <a:gd name="connsiteX85" fmla="*/ 1477051 w 4271120"/>
              <a:gd name="connsiteY85" fmla="*/ 2115625 h 4702819"/>
              <a:gd name="connsiteX86" fmla="*/ 1478062 w 4271120"/>
              <a:gd name="connsiteY86" fmla="*/ 2118658 h 4702819"/>
              <a:gd name="connsiteX87" fmla="*/ 1337500 w 4271120"/>
              <a:gd name="connsiteY87" fmla="*/ 2160120 h 4702819"/>
              <a:gd name="connsiteX88" fmla="*/ 1830987 w 4271120"/>
              <a:gd name="connsiteY88" fmla="*/ 2044838 h 4702819"/>
              <a:gd name="connsiteX89" fmla="*/ 1840088 w 4271120"/>
              <a:gd name="connsiteY89" fmla="*/ 2054950 h 4702819"/>
              <a:gd name="connsiteX90" fmla="*/ 1610536 w 4271120"/>
              <a:gd name="connsiteY90" fmla="*/ 2209670 h 4702819"/>
              <a:gd name="connsiteX91" fmla="*/ 970417 w 4271120"/>
              <a:gd name="connsiteY91" fmla="*/ 2143940 h 4702819"/>
              <a:gd name="connsiteX92" fmla="*/ 1531659 w 4271120"/>
              <a:gd name="connsiteY92" fmla="*/ 2446302 h 4702819"/>
              <a:gd name="connsiteX93" fmla="*/ 1040194 w 4271120"/>
              <a:gd name="connsiteY93" fmla="*/ 2520123 h 4702819"/>
              <a:gd name="connsiteX94" fmla="*/ 1012890 w 4271120"/>
              <a:gd name="connsiteY94" fmla="*/ 2497875 h 4702819"/>
              <a:gd name="connsiteX95" fmla="*/ 585134 w 4271120"/>
              <a:gd name="connsiteY95" fmla="*/ 2905408 h 4702819"/>
              <a:gd name="connsiteX96" fmla="*/ 2443801 w 4271120"/>
              <a:gd name="connsiteY96" fmla="*/ 4164407 h 4702819"/>
              <a:gd name="connsiteX97" fmla="*/ 2680749 w 4271120"/>
              <a:gd name="connsiteY97" fmla="*/ 4641304 h 4702819"/>
              <a:gd name="connsiteX98" fmla="*/ 2704586 w 4271120"/>
              <a:gd name="connsiteY98" fmla="*/ 4702819 h 4702819"/>
              <a:gd name="connsiteX99" fmla="*/ 274676 w 4271120"/>
              <a:gd name="connsiteY99" fmla="*/ 4702819 h 4702819"/>
              <a:gd name="connsiteX100" fmla="*/ 115292 w 4271120"/>
              <a:gd name="connsiteY100" fmla="*/ 4702819 h 4702819"/>
              <a:gd name="connsiteX101" fmla="*/ 0 w 4271120"/>
              <a:gd name="connsiteY101" fmla="*/ 4702819 h 470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4271120" h="4702819">
                <a:moveTo>
                  <a:pt x="3773588" y="3280579"/>
                </a:moveTo>
                <a:cubicBezTo>
                  <a:pt x="3773588" y="3280579"/>
                  <a:pt x="3730105" y="3343276"/>
                  <a:pt x="3717970" y="3393838"/>
                </a:cubicBezTo>
                <a:cubicBezTo>
                  <a:pt x="3745273" y="3430243"/>
                  <a:pt x="3753363" y="3442378"/>
                  <a:pt x="3755385" y="3541480"/>
                </a:cubicBezTo>
                <a:cubicBezTo>
                  <a:pt x="3755385" y="3549570"/>
                  <a:pt x="3745273" y="3551593"/>
                  <a:pt x="3742240" y="3544514"/>
                </a:cubicBezTo>
                <a:cubicBezTo>
                  <a:pt x="3714936" y="3479795"/>
                  <a:pt x="3663363" y="3420131"/>
                  <a:pt x="3594598" y="3403951"/>
                </a:cubicBezTo>
                <a:cubicBezTo>
                  <a:pt x="3610778" y="3321029"/>
                  <a:pt x="3667408" y="3281590"/>
                  <a:pt x="3773588" y="3280579"/>
                </a:cubicBezTo>
                <a:close/>
                <a:moveTo>
                  <a:pt x="3937409" y="2981250"/>
                </a:moveTo>
                <a:cubicBezTo>
                  <a:pt x="3924264" y="3035858"/>
                  <a:pt x="3891904" y="3080352"/>
                  <a:pt x="3833252" y="3118780"/>
                </a:cubicBezTo>
                <a:cubicBezTo>
                  <a:pt x="3598643" y="3075297"/>
                  <a:pt x="3669430" y="3152151"/>
                  <a:pt x="3480327" y="3142039"/>
                </a:cubicBezTo>
                <a:cubicBezTo>
                  <a:pt x="3479316" y="3127881"/>
                  <a:pt x="3479316" y="3081364"/>
                  <a:pt x="3488417" y="3070240"/>
                </a:cubicBezTo>
                <a:cubicBezTo>
                  <a:pt x="3640104" y="3123836"/>
                  <a:pt x="3659318" y="3035858"/>
                  <a:pt x="3802914" y="3008554"/>
                </a:cubicBezTo>
                <a:cubicBezTo>
                  <a:pt x="3851454" y="2999453"/>
                  <a:pt x="3909095" y="2995408"/>
                  <a:pt x="3937409" y="2981250"/>
                </a:cubicBezTo>
                <a:close/>
                <a:moveTo>
                  <a:pt x="1530647" y="2816671"/>
                </a:moveTo>
                <a:cubicBezTo>
                  <a:pt x="1533681" y="2815912"/>
                  <a:pt x="1537220" y="2816924"/>
                  <a:pt x="1538737" y="2820463"/>
                </a:cubicBezTo>
                <a:cubicBezTo>
                  <a:pt x="1704581" y="3184511"/>
                  <a:pt x="1838065" y="3351366"/>
                  <a:pt x="1944246" y="3409008"/>
                </a:cubicBezTo>
                <a:cubicBezTo>
                  <a:pt x="2164698" y="3528335"/>
                  <a:pt x="3031334" y="3856989"/>
                  <a:pt x="3606733" y="3913618"/>
                </a:cubicBezTo>
                <a:cubicBezTo>
                  <a:pt x="3614823" y="3913618"/>
                  <a:pt x="3615834" y="3924742"/>
                  <a:pt x="3607744" y="3926765"/>
                </a:cubicBezTo>
                <a:cubicBezTo>
                  <a:pt x="3352910" y="3984405"/>
                  <a:pt x="2663241" y="3916653"/>
                  <a:pt x="2423576" y="3894405"/>
                </a:cubicBezTo>
                <a:cubicBezTo>
                  <a:pt x="2159641" y="3869123"/>
                  <a:pt x="2078741" y="3805416"/>
                  <a:pt x="2077731" y="3806426"/>
                </a:cubicBezTo>
                <a:cubicBezTo>
                  <a:pt x="1903797" y="3672942"/>
                  <a:pt x="1564018" y="3144061"/>
                  <a:pt x="1525591" y="2823496"/>
                </a:cubicBezTo>
                <a:cubicBezTo>
                  <a:pt x="1525085" y="2819957"/>
                  <a:pt x="1527613" y="2817429"/>
                  <a:pt x="1530647" y="2816671"/>
                </a:cubicBezTo>
                <a:close/>
                <a:moveTo>
                  <a:pt x="3996062" y="2605067"/>
                </a:moveTo>
                <a:cubicBezTo>
                  <a:pt x="4069883" y="2597989"/>
                  <a:pt x="4190221" y="2621247"/>
                  <a:pt x="4271120" y="2676866"/>
                </a:cubicBezTo>
                <a:cubicBezTo>
                  <a:pt x="4252918" y="2737541"/>
                  <a:pt x="4086063" y="2706192"/>
                  <a:pt x="4008197" y="2693046"/>
                </a:cubicBezTo>
                <a:cubicBezTo>
                  <a:pt x="3953589" y="2684955"/>
                  <a:pt x="3889881" y="2681922"/>
                  <a:pt x="3829207" y="2680911"/>
                </a:cubicBezTo>
                <a:cubicBezTo>
                  <a:pt x="3777633" y="2679899"/>
                  <a:pt x="3693700" y="2671810"/>
                  <a:pt x="3670441" y="2642484"/>
                </a:cubicBezTo>
                <a:cubicBezTo>
                  <a:pt x="3719992" y="2647540"/>
                  <a:pt x="3843364" y="2620237"/>
                  <a:pt x="3996062" y="2605067"/>
                </a:cubicBezTo>
                <a:close/>
                <a:moveTo>
                  <a:pt x="3443991" y="1373753"/>
                </a:moveTo>
                <a:cubicBezTo>
                  <a:pt x="3569601" y="1369611"/>
                  <a:pt x="3697113" y="1404594"/>
                  <a:pt x="3808982" y="1505845"/>
                </a:cubicBezTo>
                <a:cubicBezTo>
                  <a:pt x="3760442" y="1576632"/>
                  <a:pt x="3761453" y="1685847"/>
                  <a:pt x="3766510" y="1714160"/>
                </a:cubicBezTo>
                <a:cubicBezTo>
                  <a:pt x="3739205" y="1705060"/>
                  <a:pt x="3695722" y="1653485"/>
                  <a:pt x="3673475" y="1626182"/>
                </a:cubicBezTo>
                <a:cubicBezTo>
                  <a:pt x="3582463" y="1677757"/>
                  <a:pt x="3486394" y="1844611"/>
                  <a:pt x="3503586" y="1940680"/>
                </a:cubicBezTo>
                <a:cubicBezTo>
                  <a:pt x="3512687" y="2019557"/>
                  <a:pt x="3455046" y="2031692"/>
                  <a:pt x="3349877" y="1900230"/>
                </a:cubicBezTo>
                <a:cubicBezTo>
                  <a:pt x="3299315" y="1936634"/>
                  <a:pt x="3250775" y="1870904"/>
                  <a:pt x="3263920" y="1778881"/>
                </a:cubicBezTo>
                <a:cubicBezTo>
                  <a:pt x="3182010" y="1864836"/>
                  <a:pt x="2961559" y="1908320"/>
                  <a:pt x="2886727" y="1881016"/>
                </a:cubicBezTo>
                <a:cubicBezTo>
                  <a:pt x="3034368" y="1838544"/>
                  <a:pt x="3254820" y="1604947"/>
                  <a:pt x="3400439" y="1585733"/>
                </a:cubicBezTo>
                <a:cubicBezTo>
                  <a:pt x="3282123" y="1528092"/>
                  <a:pt x="3076841" y="1513935"/>
                  <a:pt x="2921109" y="1605957"/>
                </a:cubicBezTo>
                <a:cubicBezTo>
                  <a:pt x="2914030" y="1610002"/>
                  <a:pt x="2906951" y="1599890"/>
                  <a:pt x="2913019" y="1594835"/>
                </a:cubicBezTo>
                <a:cubicBezTo>
                  <a:pt x="3030576" y="1496238"/>
                  <a:pt x="3234642" y="1380656"/>
                  <a:pt x="3443991" y="1373753"/>
                </a:cubicBezTo>
                <a:close/>
                <a:moveTo>
                  <a:pt x="0" y="0"/>
                </a:moveTo>
                <a:lnTo>
                  <a:pt x="115292" y="0"/>
                </a:lnTo>
                <a:lnTo>
                  <a:pt x="274676" y="0"/>
                </a:lnTo>
                <a:lnTo>
                  <a:pt x="3942724" y="0"/>
                </a:lnTo>
                <a:lnTo>
                  <a:pt x="3939432" y="53696"/>
                </a:lnTo>
                <a:cubicBezTo>
                  <a:pt x="3926286" y="139653"/>
                  <a:pt x="3890892" y="219541"/>
                  <a:pt x="3684598" y="334822"/>
                </a:cubicBezTo>
                <a:cubicBezTo>
                  <a:pt x="3918196" y="331789"/>
                  <a:pt x="3971792" y="185158"/>
                  <a:pt x="3981904" y="155833"/>
                </a:cubicBezTo>
                <a:cubicBezTo>
                  <a:pt x="4027411" y="317632"/>
                  <a:pt x="3993028" y="404599"/>
                  <a:pt x="3993028" y="404599"/>
                </a:cubicBezTo>
                <a:cubicBezTo>
                  <a:pt x="3940444" y="578533"/>
                  <a:pt x="3623924" y="771681"/>
                  <a:pt x="3433810" y="635163"/>
                </a:cubicBezTo>
                <a:cubicBezTo>
                  <a:pt x="2893805" y="156844"/>
                  <a:pt x="3099088" y="642242"/>
                  <a:pt x="2283013" y="464262"/>
                </a:cubicBezTo>
                <a:cubicBezTo>
                  <a:pt x="2277957" y="463251"/>
                  <a:pt x="2278968" y="455161"/>
                  <a:pt x="2284025" y="455161"/>
                </a:cubicBezTo>
                <a:cubicBezTo>
                  <a:pt x="2601556" y="444037"/>
                  <a:pt x="2854367" y="256957"/>
                  <a:pt x="2959536" y="115383"/>
                </a:cubicBezTo>
                <a:cubicBezTo>
                  <a:pt x="2963581" y="109315"/>
                  <a:pt x="2955491" y="101225"/>
                  <a:pt x="2949424" y="107293"/>
                </a:cubicBezTo>
                <a:cubicBezTo>
                  <a:pt x="2789647" y="273137"/>
                  <a:pt x="2362902" y="477408"/>
                  <a:pt x="1789525" y="314598"/>
                </a:cubicBezTo>
                <a:cubicBezTo>
                  <a:pt x="1719750" y="288306"/>
                  <a:pt x="1577164" y="254935"/>
                  <a:pt x="1564018" y="251900"/>
                </a:cubicBezTo>
                <a:cubicBezTo>
                  <a:pt x="1542782" y="245833"/>
                  <a:pt x="1554917" y="262013"/>
                  <a:pt x="1554917" y="262013"/>
                </a:cubicBezTo>
                <a:cubicBezTo>
                  <a:pt x="2567173" y="576510"/>
                  <a:pt x="2389194" y="907188"/>
                  <a:pt x="2389194" y="907188"/>
                </a:cubicBezTo>
                <a:cubicBezTo>
                  <a:pt x="2370992" y="796962"/>
                  <a:pt x="2292115" y="689770"/>
                  <a:pt x="2159641" y="613927"/>
                </a:cubicBezTo>
                <a:cubicBezTo>
                  <a:pt x="2258743" y="732242"/>
                  <a:pt x="2255710" y="818197"/>
                  <a:pt x="2255710" y="818197"/>
                </a:cubicBezTo>
                <a:cubicBezTo>
                  <a:pt x="2256721" y="837412"/>
                  <a:pt x="2256721" y="904154"/>
                  <a:pt x="2248631" y="897075"/>
                </a:cubicBezTo>
                <a:cubicBezTo>
                  <a:pt x="2238518" y="886963"/>
                  <a:pt x="2210203" y="755501"/>
                  <a:pt x="2071663" y="706960"/>
                </a:cubicBezTo>
                <a:cubicBezTo>
                  <a:pt x="2049416" y="701905"/>
                  <a:pt x="2063573" y="718085"/>
                  <a:pt x="2063573" y="718085"/>
                </a:cubicBezTo>
                <a:cubicBezTo>
                  <a:pt x="2150540" y="841456"/>
                  <a:pt x="2086831" y="984043"/>
                  <a:pt x="1981662" y="1090223"/>
                </a:cubicBezTo>
                <a:cubicBezTo>
                  <a:pt x="1992786" y="1084155"/>
                  <a:pt x="2003909" y="1077077"/>
                  <a:pt x="2015034" y="1068987"/>
                </a:cubicBezTo>
                <a:cubicBezTo>
                  <a:pt x="2088854" y="1009323"/>
                  <a:pt x="2150540" y="961794"/>
                  <a:pt x="2152563" y="876851"/>
                </a:cubicBezTo>
                <a:cubicBezTo>
                  <a:pt x="2152563" y="848535"/>
                  <a:pt x="2189978" y="899097"/>
                  <a:pt x="2193013" y="935503"/>
                </a:cubicBezTo>
                <a:cubicBezTo>
                  <a:pt x="2190990" y="1046740"/>
                  <a:pt x="2126271" y="1094268"/>
                  <a:pt x="2042337" y="1153931"/>
                </a:cubicBezTo>
                <a:cubicBezTo>
                  <a:pt x="1941212" y="1225730"/>
                  <a:pt x="1609524" y="1394608"/>
                  <a:pt x="1195925" y="1315731"/>
                </a:cubicBezTo>
                <a:cubicBezTo>
                  <a:pt x="1484130" y="1399664"/>
                  <a:pt x="1645929" y="1362248"/>
                  <a:pt x="1759188" y="1329888"/>
                </a:cubicBezTo>
                <a:cubicBezTo>
                  <a:pt x="1763233" y="1328876"/>
                  <a:pt x="1766267" y="1334944"/>
                  <a:pt x="1762222" y="1336967"/>
                </a:cubicBezTo>
                <a:cubicBezTo>
                  <a:pt x="1691435" y="1385506"/>
                  <a:pt x="1611546" y="1409776"/>
                  <a:pt x="1303117" y="1458316"/>
                </a:cubicBezTo>
                <a:cubicBezTo>
                  <a:pt x="1585254" y="1480563"/>
                  <a:pt x="1740986" y="1459328"/>
                  <a:pt x="1879527" y="1385506"/>
                </a:cubicBezTo>
                <a:cubicBezTo>
                  <a:pt x="1882560" y="1383484"/>
                  <a:pt x="1885594" y="1387529"/>
                  <a:pt x="1882560" y="1389551"/>
                </a:cubicBezTo>
                <a:cubicBezTo>
                  <a:pt x="1799638" y="1452248"/>
                  <a:pt x="1517501" y="1619104"/>
                  <a:pt x="1158509" y="1608992"/>
                </a:cubicBezTo>
                <a:cubicBezTo>
                  <a:pt x="1213116" y="1658542"/>
                  <a:pt x="1464916" y="1649442"/>
                  <a:pt x="1500309" y="1648430"/>
                </a:cubicBezTo>
                <a:cubicBezTo>
                  <a:pt x="1502332" y="1648430"/>
                  <a:pt x="1503344" y="1650453"/>
                  <a:pt x="1502332" y="1651464"/>
                </a:cubicBezTo>
                <a:cubicBezTo>
                  <a:pt x="1450759" y="1717194"/>
                  <a:pt x="1323342" y="1726296"/>
                  <a:pt x="1323342" y="1726296"/>
                </a:cubicBezTo>
                <a:cubicBezTo>
                  <a:pt x="1347612" y="1731352"/>
                  <a:pt x="1368848" y="1736409"/>
                  <a:pt x="1387050" y="1741465"/>
                </a:cubicBezTo>
                <a:cubicBezTo>
                  <a:pt x="1405252" y="1745509"/>
                  <a:pt x="1424467" y="1748544"/>
                  <a:pt x="1442669" y="1750566"/>
                </a:cubicBezTo>
                <a:cubicBezTo>
                  <a:pt x="1624693" y="1761689"/>
                  <a:pt x="1816830" y="1717194"/>
                  <a:pt x="1983684" y="1635284"/>
                </a:cubicBezTo>
                <a:cubicBezTo>
                  <a:pt x="1989752" y="1632250"/>
                  <a:pt x="2041326" y="1604947"/>
                  <a:pt x="2041326" y="1604947"/>
                </a:cubicBezTo>
                <a:cubicBezTo>
                  <a:pt x="2046382" y="1641352"/>
                  <a:pt x="2021101" y="1692925"/>
                  <a:pt x="1993797" y="1723262"/>
                </a:cubicBezTo>
                <a:cubicBezTo>
                  <a:pt x="1962449" y="1757644"/>
                  <a:pt x="1921999" y="1780903"/>
                  <a:pt x="1881549" y="1801128"/>
                </a:cubicBezTo>
                <a:cubicBezTo>
                  <a:pt x="1892672" y="1818319"/>
                  <a:pt x="1875482" y="1856746"/>
                  <a:pt x="1868403" y="1865847"/>
                </a:cubicBezTo>
                <a:cubicBezTo>
                  <a:pt x="1612558" y="2185401"/>
                  <a:pt x="1001766" y="1993265"/>
                  <a:pt x="1001766" y="1993265"/>
                </a:cubicBezTo>
                <a:cubicBezTo>
                  <a:pt x="1001766" y="1993265"/>
                  <a:pt x="1000754" y="1993265"/>
                  <a:pt x="999744" y="1993265"/>
                </a:cubicBezTo>
                <a:cubicBezTo>
                  <a:pt x="1145363" y="2093377"/>
                  <a:pt x="1362780" y="2123715"/>
                  <a:pt x="1477051" y="2115625"/>
                </a:cubicBezTo>
                <a:cubicBezTo>
                  <a:pt x="1479074" y="2115625"/>
                  <a:pt x="1480085" y="2117648"/>
                  <a:pt x="1478062" y="2118658"/>
                </a:cubicBezTo>
                <a:cubicBezTo>
                  <a:pt x="1447725" y="2137873"/>
                  <a:pt x="1347612" y="2158097"/>
                  <a:pt x="1337500" y="2160120"/>
                </a:cubicBezTo>
                <a:cubicBezTo>
                  <a:pt x="1571097" y="2180345"/>
                  <a:pt x="1753121" y="2096412"/>
                  <a:pt x="1830987" y="2044838"/>
                </a:cubicBezTo>
                <a:cubicBezTo>
                  <a:pt x="1837055" y="2040793"/>
                  <a:pt x="1845144" y="2048883"/>
                  <a:pt x="1840088" y="2054950"/>
                </a:cubicBezTo>
                <a:cubicBezTo>
                  <a:pt x="1765256" y="2154052"/>
                  <a:pt x="1717728" y="2182367"/>
                  <a:pt x="1610536" y="2209670"/>
                </a:cubicBezTo>
                <a:cubicBezTo>
                  <a:pt x="1399185" y="2261244"/>
                  <a:pt x="1159521" y="2246076"/>
                  <a:pt x="970417" y="2143940"/>
                </a:cubicBezTo>
                <a:cubicBezTo>
                  <a:pt x="1170644" y="2526190"/>
                  <a:pt x="1447725" y="2465516"/>
                  <a:pt x="1531659" y="2446302"/>
                </a:cubicBezTo>
                <a:cubicBezTo>
                  <a:pt x="1427500" y="2605067"/>
                  <a:pt x="1220195" y="2650574"/>
                  <a:pt x="1040194" y="2520123"/>
                </a:cubicBezTo>
                <a:cubicBezTo>
                  <a:pt x="1030081" y="2513044"/>
                  <a:pt x="1021991" y="2504955"/>
                  <a:pt x="1012890" y="2497875"/>
                </a:cubicBezTo>
                <a:cubicBezTo>
                  <a:pt x="890529" y="2709226"/>
                  <a:pt x="464795" y="2786080"/>
                  <a:pt x="585134" y="2905408"/>
                </a:cubicBezTo>
                <a:cubicBezTo>
                  <a:pt x="1526602" y="3840809"/>
                  <a:pt x="2443801" y="4164407"/>
                  <a:pt x="2443801" y="4164407"/>
                </a:cubicBezTo>
                <a:cubicBezTo>
                  <a:pt x="2521667" y="4282217"/>
                  <a:pt x="2602820" y="4452359"/>
                  <a:pt x="2680749" y="4641304"/>
                </a:cubicBezTo>
                <a:lnTo>
                  <a:pt x="2704586" y="4702819"/>
                </a:lnTo>
                <a:lnTo>
                  <a:pt x="274676" y="4702819"/>
                </a:lnTo>
                <a:lnTo>
                  <a:pt x="115292" y="4702819"/>
                </a:lnTo>
                <a:lnTo>
                  <a:pt x="0" y="4702819"/>
                </a:lnTo>
                <a:close/>
              </a:path>
            </a:pathLst>
          </a:custGeom>
          <a:solidFill>
            <a:srgbClr val="DAE5EA"/>
          </a:solidFill>
          <a:ln w="9176" cap="flat">
            <a:noFill/>
            <a:prstDash val="solid"/>
            <a:miter/>
          </a:ln>
        </p:spPr>
        <p:txBody>
          <a:bodyPr rtlCol="0" anchor="ctr"/>
          <a:lstStyle/>
          <a:p>
            <a:endParaRPr lang="de-DE" sz="1351" dirty="0"/>
          </a:p>
        </p:txBody>
      </p:sp>
      <p:sp>
        <p:nvSpPr>
          <p:cNvPr id="2" name="Titel 1">
            <a:extLst>
              <a:ext uri="{FF2B5EF4-FFF2-40B4-BE49-F238E27FC236}">
                <a16:creationId xmlns:a16="http://schemas.microsoft.com/office/drawing/2014/main" id="{26A72F4E-48F4-48C4-AAF5-77358A958D06}"/>
              </a:ext>
            </a:extLst>
          </p:cNvPr>
          <p:cNvSpPr>
            <a:spLocks noGrp="1"/>
          </p:cNvSpPr>
          <p:nvPr>
            <p:ph type="ctrTitle" hasCustomPrompt="1"/>
          </p:nvPr>
        </p:nvSpPr>
        <p:spPr>
          <a:xfrm>
            <a:off x="3654279" y="2268082"/>
            <a:ext cx="4401108" cy="1070009"/>
          </a:xfrm>
        </p:spPr>
        <p:txBody>
          <a:bodyPr lIns="0" tIns="0" rIns="0" bIns="0" anchor="b">
            <a:noAutofit/>
          </a:bodyPr>
          <a:lstStyle>
            <a:lvl1pPr algn="l">
              <a:defRPr sz="3600" b="0">
                <a:solidFill>
                  <a:schemeClr val="tx2"/>
                </a:solidFill>
              </a:defRPr>
            </a:lvl1pPr>
          </a:lstStyle>
          <a:p>
            <a:r>
              <a:rPr lang="de-DE" dirty="0"/>
              <a:t>Titel bearbeiten</a:t>
            </a:r>
          </a:p>
        </p:txBody>
      </p:sp>
      <p:sp>
        <p:nvSpPr>
          <p:cNvPr id="3" name="Untertitel 2">
            <a:extLst>
              <a:ext uri="{FF2B5EF4-FFF2-40B4-BE49-F238E27FC236}">
                <a16:creationId xmlns:a16="http://schemas.microsoft.com/office/drawing/2014/main" id="{BED0E50F-2245-4DD1-8901-55D904703F45}"/>
              </a:ext>
            </a:extLst>
          </p:cNvPr>
          <p:cNvSpPr>
            <a:spLocks noGrp="1"/>
          </p:cNvSpPr>
          <p:nvPr>
            <p:ph type="subTitle" idx="1"/>
          </p:nvPr>
        </p:nvSpPr>
        <p:spPr>
          <a:xfrm>
            <a:off x="3654279" y="3494160"/>
            <a:ext cx="4401108" cy="604640"/>
          </a:xfrm>
        </p:spPr>
        <p:txBody>
          <a:bodyPr>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grpSp>
        <p:nvGrpSpPr>
          <p:cNvPr id="8" name="Grafik 6">
            <a:extLst>
              <a:ext uri="{FF2B5EF4-FFF2-40B4-BE49-F238E27FC236}">
                <a16:creationId xmlns:a16="http://schemas.microsoft.com/office/drawing/2014/main" id="{4A50CB4E-A2BD-42A4-89AF-00FBAF42EDC2}"/>
              </a:ext>
            </a:extLst>
          </p:cNvPr>
          <p:cNvGrpSpPr>
            <a:grpSpLocks noChangeAspect="1"/>
          </p:cNvGrpSpPr>
          <p:nvPr userDrawn="1"/>
        </p:nvGrpSpPr>
        <p:grpSpPr>
          <a:xfrm>
            <a:off x="522799" y="385347"/>
            <a:ext cx="1528921" cy="584196"/>
            <a:chOff x="695325" y="516229"/>
            <a:chExt cx="2556359" cy="975572"/>
          </a:xfrm>
          <a:solidFill>
            <a:schemeClr val="tx2"/>
          </a:solidFill>
        </p:grpSpPr>
        <p:sp>
          <p:nvSpPr>
            <p:cNvPr id="9" name="Freihandform: Form 8">
              <a:extLst>
                <a:ext uri="{FF2B5EF4-FFF2-40B4-BE49-F238E27FC236}">
                  <a16:creationId xmlns:a16="http://schemas.microsoft.com/office/drawing/2014/main" id="{25C16EB5-4461-4758-A5F1-9FCFC409D904}"/>
                </a:ext>
              </a:extLst>
            </p:cNvPr>
            <p:cNvSpPr/>
            <p:nvPr/>
          </p:nvSpPr>
          <p:spPr>
            <a:xfrm>
              <a:off x="2979337"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grpFill/>
            <a:ln w="4510" cap="flat">
              <a:noFill/>
              <a:prstDash val="solid"/>
              <a:miter/>
            </a:ln>
          </p:spPr>
          <p:txBody>
            <a:bodyPr rtlCol="0" anchor="ctr"/>
            <a:lstStyle/>
            <a:p>
              <a:endParaRPr lang="de-DE" sz="1351"/>
            </a:p>
          </p:txBody>
        </p:sp>
        <p:sp>
          <p:nvSpPr>
            <p:cNvPr id="10" name="Freihandform: Form 9">
              <a:extLst>
                <a:ext uri="{FF2B5EF4-FFF2-40B4-BE49-F238E27FC236}">
                  <a16:creationId xmlns:a16="http://schemas.microsoft.com/office/drawing/2014/main" id="{74F2F414-99B5-4842-AE69-123A75660DF4}"/>
                </a:ext>
              </a:extLst>
            </p:cNvPr>
            <p:cNvSpPr/>
            <p:nvPr/>
          </p:nvSpPr>
          <p:spPr>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grpFill/>
            <a:ln w="4510" cap="flat">
              <a:noFill/>
              <a:prstDash val="solid"/>
              <a:miter/>
            </a:ln>
          </p:spPr>
          <p:txBody>
            <a:bodyPr rtlCol="0" anchor="ctr"/>
            <a:lstStyle/>
            <a:p>
              <a:endParaRPr lang="de-DE" sz="1351"/>
            </a:p>
          </p:txBody>
        </p:sp>
        <p:sp>
          <p:nvSpPr>
            <p:cNvPr id="11" name="Freihandform: Form 10">
              <a:extLst>
                <a:ext uri="{FF2B5EF4-FFF2-40B4-BE49-F238E27FC236}">
                  <a16:creationId xmlns:a16="http://schemas.microsoft.com/office/drawing/2014/main" id="{2AE2AF92-0F47-4975-97EE-AD59D0F4352B}"/>
                </a:ext>
              </a:extLst>
            </p:cNvPr>
            <p:cNvSpPr/>
            <p:nvPr/>
          </p:nvSpPr>
          <p:spPr>
            <a:xfrm>
              <a:off x="695325" y="516229"/>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grpFill/>
            <a:ln w="4510" cap="flat">
              <a:noFill/>
              <a:prstDash val="solid"/>
              <a:miter/>
            </a:ln>
          </p:spPr>
          <p:txBody>
            <a:bodyPr rtlCol="0" anchor="ctr"/>
            <a:lstStyle/>
            <a:p>
              <a:endParaRPr lang="de-DE" sz="1351"/>
            </a:p>
          </p:txBody>
        </p:sp>
        <p:sp>
          <p:nvSpPr>
            <p:cNvPr id="12" name="Freihandform: Form 11">
              <a:extLst>
                <a:ext uri="{FF2B5EF4-FFF2-40B4-BE49-F238E27FC236}">
                  <a16:creationId xmlns:a16="http://schemas.microsoft.com/office/drawing/2014/main" id="{39DDEE01-97C2-45BB-8AA5-588FD5885C56}"/>
                </a:ext>
              </a:extLst>
            </p:cNvPr>
            <p:cNvSpPr/>
            <p:nvPr/>
          </p:nvSpPr>
          <p:spPr>
            <a:xfrm>
              <a:off x="1458619" y="516229"/>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grpFill/>
            <a:ln w="4510" cap="flat">
              <a:noFill/>
              <a:prstDash val="solid"/>
              <a:miter/>
            </a:ln>
          </p:spPr>
          <p:txBody>
            <a:bodyPr rtlCol="0" anchor="ctr"/>
            <a:lstStyle/>
            <a:p>
              <a:endParaRPr lang="de-DE" sz="1351" dirty="0"/>
            </a:p>
          </p:txBody>
        </p:sp>
      </p:grpSp>
      <p:sp>
        <p:nvSpPr>
          <p:cNvPr id="28" name="Datumsplatzhalter 3">
            <a:extLst>
              <a:ext uri="{FF2B5EF4-FFF2-40B4-BE49-F238E27FC236}">
                <a16:creationId xmlns:a16="http://schemas.microsoft.com/office/drawing/2014/main" id="{B9C2E3E9-74C5-4BA8-96B4-0798E93E31EF}"/>
              </a:ext>
            </a:extLst>
          </p:cNvPr>
          <p:cNvSpPr>
            <a:spLocks noGrp="1"/>
          </p:cNvSpPr>
          <p:nvPr>
            <p:ph type="dt" sz="half" idx="10"/>
          </p:nvPr>
        </p:nvSpPr>
        <p:spPr>
          <a:xfrm>
            <a:off x="526536" y="4460406"/>
            <a:ext cx="2057400" cy="274182"/>
          </a:xfrm>
          <a:prstGeom prst="rect">
            <a:avLst/>
          </a:prstGeom>
        </p:spPr>
        <p:txBody>
          <a:bodyPr lIns="0" tIns="0" rIns="0" bIns="0" anchor="ctr">
            <a:noAutofit/>
          </a:bodyPr>
          <a:lstStyle>
            <a:lvl1pPr>
              <a:defRPr lang="de-DE" smtClean="0">
                <a:solidFill>
                  <a:schemeClr val="tx2"/>
                </a:solidFill>
              </a:defRPr>
            </a:lvl1pPr>
          </a:lstStyle>
          <a:p>
            <a:endParaRPr lang="de-DE" dirty="0"/>
          </a:p>
        </p:txBody>
      </p:sp>
    </p:spTree>
    <p:extLst>
      <p:ext uri="{BB962C8B-B14F-4D97-AF65-F5344CB8AC3E}">
        <p14:creationId xmlns:p14="http://schemas.microsoft.com/office/powerpoint/2010/main" val="801216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 Untertitel, gross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‹Nr.›</a:t>
            </a:fld>
            <a:endParaRPr lang="de-DE"/>
          </a:p>
        </p:txBody>
      </p:sp>
      <p:sp>
        <p:nvSpPr>
          <p:cNvPr id="8" name="Textplatzhalter 7">
            <a:extLst>
              <a:ext uri="{FF2B5EF4-FFF2-40B4-BE49-F238E27FC236}">
                <a16:creationId xmlns:a16="http://schemas.microsoft.com/office/drawing/2014/main" id="{3BFE84D2-D951-43C8-81B8-BCF2BCBCC335}"/>
              </a:ext>
            </a:extLst>
          </p:cNvPr>
          <p:cNvSpPr>
            <a:spLocks noGrp="1"/>
          </p:cNvSpPr>
          <p:nvPr>
            <p:ph type="body" sz="quarter" idx="14"/>
          </p:nvPr>
        </p:nvSpPr>
        <p:spPr>
          <a:xfrm>
            <a:off x="521550" y="1545752"/>
            <a:ext cx="8101012" cy="3311525"/>
          </a:xfrm>
        </p:spPr>
        <p:txBody>
          <a:bodyPr>
            <a:noAutofit/>
          </a:bodyPr>
          <a:lstStyle>
            <a:lvl1pPr>
              <a:defRPr sz="2000"/>
            </a:lvl1pPr>
            <a:lvl2pPr>
              <a:defRPr sz="1800"/>
            </a:lvl2pPr>
            <a:lvl3pPr>
              <a:defRPr sz="1600"/>
            </a:lvl3pPr>
            <a:lvl4pPr>
              <a:defRPr sz="1600"/>
            </a:lvl4pPr>
            <a:lvl5pPr>
              <a:defRPr sz="1600"/>
            </a:lvl5pPr>
          </a:lstStyle>
          <a:p>
            <a:pPr lvl="0"/>
            <a:r>
              <a:rPr lang="de-DE"/>
              <a:t>Mastertextformat bearbeiten
Zweite Ebene
Dritte Ebene
Vierte Ebene
Fünfte Ebene</a:t>
            </a:r>
            <a:endParaRPr lang="de-DE" dirty="0"/>
          </a:p>
        </p:txBody>
      </p:sp>
      <p:sp>
        <p:nvSpPr>
          <p:cNvPr id="9" name="Textplatzhalter 9">
            <a:extLst>
              <a:ext uri="{FF2B5EF4-FFF2-40B4-BE49-F238E27FC236}">
                <a16:creationId xmlns:a16="http://schemas.microsoft.com/office/drawing/2014/main" id="{030E0540-8401-4306-9BF6-492F80888461}"/>
              </a:ext>
            </a:extLst>
          </p:cNvPr>
          <p:cNvSpPr>
            <a:spLocks noGrp="1"/>
          </p:cNvSpPr>
          <p:nvPr>
            <p:ph type="body" sz="quarter" idx="15"/>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2400" b="0">
                <a:solidFill>
                  <a:schemeClr val="tx2">
                    <a:lumMod val="100000"/>
                  </a:schemeClr>
                </a:solidFill>
                <a:latin typeface="Arial" panose="020B0604020202020204" pitchFamily="34" charset="0"/>
              </a:defRPr>
            </a:lvl1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3325410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D2D15A-E19B-4725-AC01-F52639F085FE}"/>
              </a:ext>
            </a:extLst>
          </p:cNvPr>
          <p:cNvSpPr>
            <a:spLocks noGrp="1"/>
          </p:cNvSpPr>
          <p:nvPr>
            <p:ph type="title"/>
          </p:nvPr>
        </p:nvSpPr>
        <p:spPr/>
        <p:txBody>
          <a:bodyPr/>
          <a:lstStyle>
            <a:lvl1pPr>
              <a:defRPr/>
            </a:lvl1pPr>
          </a:lstStyle>
          <a:p>
            <a:r>
              <a:rPr lang="de-DE"/>
              <a:t>Mastertitelformat bearbeiten</a:t>
            </a:r>
            <a:endParaRPr lang="de-DE" dirty="0"/>
          </a:p>
        </p:txBody>
      </p:sp>
      <p:sp>
        <p:nvSpPr>
          <p:cNvPr id="6" name="Fußzeilenplatzhalter 5">
            <a:extLst>
              <a:ext uri="{FF2B5EF4-FFF2-40B4-BE49-F238E27FC236}">
                <a16:creationId xmlns:a16="http://schemas.microsoft.com/office/drawing/2014/main" id="{868FDF4B-5FA2-4BE9-91FF-2874E76FC59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E2C360C-95DE-4762-ABD3-B6787C410945}"/>
              </a:ext>
            </a:extLst>
          </p:cNvPr>
          <p:cNvSpPr>
            <a:spLocks noGrp="1"/>
          </p:cNvSpPr>
          <p:nvPr>
            <p:ph type="sldNum" sz="quarter" idx="12"/>
          </p:nvPr>
        </p:nvSpPr>
        <p:spPr/>
        <p:txBody>
          <a:bodyPr/>
          <a:lstStyle/>
          <a:p>
            <a:fld id="{9D195BCC-3514-4B1B-9C18-24F3D67EC549}" type="slidenum">
              <a:rPr lang="de-DE" smtClean="0"/>
              <a:t>‹Nr.›</a:t>
            </a:fld>
            <a:endParaRPr lang="de-DE"/>
          </a:p>
        </p:txBody>
      </p:sp>
      <p:sp>
        <p:nvSpPr>
          <p:cNvPr id="8" name="Textplatzhalter 7">
            <a:extLst>
              <a:ext uri="{FF2B5EF4-FFF2-40B4-BE49-F238E27FC236}">
                <a16:creationId xmlns:a16="http://schemas.microsoft.com/office/drawing/2014/main" id="{0B557236-B6F1-4EF1-92AD-2624537923D4}"/>
              </a:ext>
            </a:extLst>
          </p:cNvPr>
          <p:cNvSpPr>
            <a:spLocks noGrp="1"/>
          </p:cNvSpPr>
          <p:nvPr>
            <p:ph type="body" sz="quarter" idx="13"/>
          </p:nvPr>
        </p:nvSpPr>
        <p:spPr>
          <a:xfrm>
            <a:off x="521550" y="1422399"/>
            <a:ext cx="3941762" cy="3424238"/>
          </a:xfrm>
        </p:spPr>
        <p:txBody>
          <a:bodyPr>
            <a:noAutofit/>
          </a:bodyPr>
          <a:lstStyle/>
          <a:p>
            <a:pPr lvl="0"/>
            <a:r>
              <a:rPr lang="de-DE"/>
              <a:t>Mastertextformat bearbeiten
Zweite Ebene
Dritte Ebene
Vierte Ebene
Fünfte Ebene</a:t>
            </a:r>
          </a:p>
        </p:txBody>
      </p:sp>
      <p:sp>
        <p:nvSpPr>
          <p:cNvPr id="10" name="Textplatzhalter 9">
            <a:extLst>
              <a:ext uri="{FF2B5EF4-FFF2-40B4-BE49-F238E27FC236}">
                <a16:creationId xmlns:a16="http://schemas.microsoft.com/office/drawing/2014/main" id="{5D9B5E02-9A16-49B4-9355-BE71C0D66577}"/>
              </a:ext>
            </a:extLst>
          </p:cNvPr>
          <p:cNvSpPr>
            <a:spLocks noGrp="1"/>
          </p:cNvSpPr>
          <p:nvPr>
            <p:ph type="body" sz="quarter" idx="14"/>
          </p:nvPr>
        </p:nvSpPr>
        <p:spPr>
          <a:xfrm>
            <a:off x="4679950" y="1422400"/>
            <a:ext cx="3943350" cy="3424238"/>
          </a:xfrm>
        </p:spPr>
        <p:txBody>
          <a:bodyPr/>
          <a:lstStyle/>
          <a:p>
            <a:pPr lvl="0"/>
            <a:r>
              <a:rPr lang="de-DE"/>
              <a:t>Mastertextformat bearbeiten
Zweite Ebene
Dritte Ebene
Vierte Ebene
Fünfte Ebene</a:t>
            </a:r>
          </a:p>
        </p:txBody>
      </p:sp>
    </p:spTree>
    <p:extLst>
      <p:ext uri="{BB962C8B-B14F-4D97-AF65-F5344CB8AC3E}">
        <p14:creationId xmlns:p14="http://schemas.microsoft.com/office/powerpoint/2010/main" val="3383617931"/>
      </p:ext>
    </p:extLst>
  </p:cSld>
  <p:clrMapOvr>
    <a:masterClrMapping/>
  </p:clrMapOvr>
  <p:extLst>
    <p:ext uri="{DCECCB84-F9BA-43D5-87BE-67443E8EF086}">
      <p15:sldGuideLst xmlns:p15="http://schemas.microsoft.com/office/powerpoint/2012/main">
        <p15:guide id="1" pos="2812" userDrawn="1">
          <p15:clr>
            <a:srgbClr val="FBAE40"/>
          </p15:clr>
        </p15:guide>
        <p15:guide id="2" pos="294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Zwei Inhalte + Unter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D2D15A-E19B-4725-AC01-F52639F085FE}"/>
              </a:ext>
            </a:extLst>
          </p:cNvPr>
          <p:cNvSpPr>
            <a:spLocks noGrp="1"/>
          </p:cNvSpPr>
          <p:nvPr>
            <p:ph type="title"/>
          </p:nvPr>
        </p:nvSpPr>
        <p:spPr/>
        <p:txBody>
          <a:bodyPr tIns="0"/>
          <a:lstStyle/>
          <a:p>
            <a:r>
              <a:rPr lang="de-DE"/>
              <a:t>Mastertitelformat bearbeiten</a:t>
            </a:r>
            <a:endParaRPr lang="de-DE" dirty="0"/>
          </a:p>
        </p:txBody>
      </p:sp>
      <p:sp>
        <p:nvSpPr>
          <p:cNvPr id="6" name="Fußzeilenplatzhalter 5">
            <a:extLst>
              <a:ext uri="{FF2B5EF4-FFF2-40B4-BE49-F238E27FC236}">
                <a16:creationId xmlns:a16="http://schemas.microsoft.com/office/drawing/2014/main" id="{868FDF4B-5FA2-4BE9-91FF-2874E76FC59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E2C360C-95DE-4762-ABD3-B6787C410945}"/>
              </a:ext>
            </a:extLst>
          </p:cNvPr>
          <p:cNvSpPr>
            <a:spLocks noGrp="1"/>
          </p:cNvSpPr>
          <p:nvPr>
            <p:ph type="sldNum" sz="quarter" idx="12"/>
          </p:nvPr>
        </p:nvSpPr>
        <p:spPr/>
        <p:txBody>
          <a:bodyPr/>
          <a:lstStyle/>
          <a:p>
            <a:fld id="{9D195BCC-3514-4B1B-9C18-24F3D67EC549}" type="slidenum">
              <a:rPr lang="de-DE" smtClean="0"/>
              <a:t>‹Nr.›</a:t>
            </a:fld>
            <a:endParaRPr lang="de-DE"/>
          </a:p>
        </p:txBody>
      </p:sp>
      <p:sp>
        <p:nvSpPr>
          <p:cNvPr id="10" name="Textplatzhalter 9">
            <a:extLst>
              <a:ext uri="{FF2B5EF4-FFF2-40B4-BE49-F238E27FC236}">
                <a16:creationId xmlns:a16="http://schemas.microsoft.com/office/drawing/2014/main" id="{5B1E48B2-9056-46C9-8170-057A7DDAE8AC}"/>
              </a:ext>
            </a:extLst>
          </p:cNvPr>
          <p:cNvSpPr>
            <a:spLocks noGrp="1"/>
          </p:cNvSpPr>
          <p:nvPr>
            <p:ph type="body" sz="quarter" idx="14"/>
          </p:nvPr>
        </p:nvSpPr>
        <p:spPr>
          <a:xfrm>
            <a:off x="521550" y="1422399"/>
            <a:ext cx="3941762" cy="3492500"/>
          </a:xfrm>
        </p:spPr>
        <p:txBody>
          <a:bodyPr>
            <a:noAutofit/>
          </a:bodyPr>
          <a:lstStyle/>
          <a:p>
            <a:pPr lvl="0"/>
            <a:r>
              <a:rPr lang="de-DE"/>
              <a:t>Mastertextformat bearbeiten
Zweite Ebene
Dritte Ebene
Vierte Ebene
Fünfte Ebene</a:t>
            </a:r>
          </a:p>
        </p:txBody>
      </p:sp>
      <p:sp>
        <p:nvSpPr>
          <p:cNvPr id="12" name="Textplatzhalter 11">
            <a:extLst>
              <a:ext uri="{FF2B5EF4-FFF2-40B4-BE49-F238E27FC236}">
                <a16:creationId xmlns:a16="http://schemas.microsoft.com/office/drawing/2014/main" id="{3C9A547D-69C2-4513-9E4D-7F7C15B98CA0}"/>
              </a:ext>
            </a:extLst>
          </p:cNvPr>
          <p:cNvSpPr>
            <a:spLocks noGrp="1"/>
          </p:cNvSpPr>
          <p:nvPr>
            <p:ph type="body" sz="quarter" idx="15"/>
          </p:nvPr>
        </p:nvSpPr>
        <p:spPr>
          <a:xfrm>
            <a:off x="4679950" y="1422400"/>
            <a:ext cx="3937000" cy="3492500"/>
          </a:xfrm>
        </p:spPr>
        <p:txBody>
          <a:bodyPr/>
          <a:lstStyle/>
          <a:p>
            <a:pPr lvl="0"/>
            <a:r>
              <a:rPr lang="de-DE"/>
              <a:t>Mastertextformat bearbeiten
Zweite Ebene
Dritte Ebene
Vierte Ebene
Fünfte Ebene</a:t>
            </a:r>
          </a:p>
        </p:txBody>
      </p:sp>
      <p:sp>
        <p:nvSpPr>
          <p:cNvPr id="11" name="Textplatzhalter 9">
            <a:extLst>
              <a:ext uri="{FF2B5EF4-FFF2-40B4-BE49-F238E27FC236}">
                <a16:creationId xmlns:a16="http://schemas.microsoft.com/office/drawing/2014/main" id="{D524BA3A-5E5B-4B9E-872F-9D551BF905BA}"/>
              </a:ext>
            </a:extLst>
          </p:cNvPr>
          <p:cNvSpPr>
            <a:spLocks noGrp="1"/>
          </p:cNvSpPr>
          <p:nvPr>
            <p:ph type="body" sz="quarter" idx="16"/>
          </p:nvPr>
        </p:nvSpPr>
        <p:spPr>
          <a:xfrm>
            <a:off x="521495" y="1088384"/>
            <a:ext cx="3942556"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Mastertextformat bearbeiten
Zweite Ebene
Dritte Ebene
Vierte Ebene
Fünfte Ebene</a:t>
            </a:r>
            <a:endParaRPr lang="de-DE" dirty="0"/>
          </a:p>
        </p:txBody>
      </p:sp>
      <p:sp>
        <p:nvSpPr>
          <p:cNvPr id="13" name="Textplatzhalter 9">
            <a:extLst>
              <a:ext uri="{FF2B5EF4-FFF2-40B4-BE49-F238E27FC236}">
                <a16:creationId xmlns:a16="http://schemas.microsoft.com/office/drawing/2014/main" id="{B84DD4AE-7842-411B-B7CF-80BB2ECD2D66}"/>
              </a:ext>
            </a:extLst>
          </p:cNvPr>
          <p:cNvSpPr>
            <a:spLocks noGrp="1"/>
          </p:cNvSpPr>
          <p:nvPr>
            <p:ph type="body" sz="quarter" idx="17"/>
          </p:nvPr>
        </p:nvSpPr>
        <p:spPr>
          <a:xfrm>
            <a:off x="4680744" y="1088384"/>
            <a:ext cx="3942556"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246573215"/>
      </p:ext>
    </p:extLst>
  </p:cSld>
  <p:clrMapOvr>
    <a:masterClrMapping/>
  </p:clrMapOvr>
  <p:extLst>
    <p:ext uri="{DCECCB84-F9BA-43D5-87BE-67443E8EF086}">
      <p15:sldGuideLst xmlns:p15="http://schemas.microsoft.com/office/powerpoint/2012/main">
        <p15:guide id="1" pos="2812" userDrawn="1">
          <p15:clr>
            <a:srgbClr val="FBAE40"/>
          </p15:clr>
        </p15:guide>
        <p15:guide id="2" pos="294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gramnm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1B86FA-3D14-41C0-ACAC-6E7B70336D0F}"/>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C0BA41F9-75EC-4CB8-BD53-566512502FCF}"/>
              </a:ext>
            </a:extLst>
          </p:cNvPr>
          <p:cNvSpPr>
            <a:spLocks noGrp="1"/>
          </p:cNvSpPr>
          <p:nvPr>
            <p:ph type="sldNum" sz="quarter" idx="10"/>
          </p:nvPr>
        </p:nvSpPr>
        <p:spPr/>
        <p:txBody>
          <a:bodyPr/>
          <a:lstStyle/>
          <a:p>
            <a:fld id="{9D195BCC-3514-4B1B-9C18-24F3D67EC549}" type="slidenum">
              <a:rPr lang="de-DE" smtClean="0"/>
              <a:pPr/>
              <a:t>‹Nr.›</a:t>
            </a:fld>
            <a:endParaRPr lang="de-DE" dirty="0"/>
          </a:p>
        </p:txBody>
      </p:sp>
      <p:sp>
        <p:nvSpPr>
          <p:cNvPr id="4" name="Fußzeilenplatzhalter 3">
            <a:extLst>
              <a:ext uri="{FF2B5EF4-FFF2-40B4-BE49-F238E27FC236}">
                <a16:creationId xmlns:a16="http://schemas.microsoft.com/office/drawing/2014/main" id="{77A52C21-7FA6-4626-B212-C78D01574B05}"/>
              </a:ext>
            </a:extLst>
          </p:cNvPr>
          <p:cNvSpPr>
            <a:spLocks noGrp="1"/>
          </p:cNvSpPr>
          <p:nvPr>
            <p:ph type="ftr" sz="quarter" idx="11"/>
          </p:nvPr>
        </p:nvSpPr>
        <p:spPr/>
        <p:txBody>
          <a:bodyPr/>
          <a:lstStyle/>
          <a:p>
            <a:endParaRPr lang="de-DE" dirty="0"/>
          </a:p>
        </p:txBody>
      </p:sp>
      <p:sp>
        <p:nvSpPr>
          <p:cNvPr id="12" name="Inhaltsplatzhalter 11">
            <a:extLst>
              <a:ext uri="{FF2B5EF4-FFF2-40B4-BE49-F238E27FC236}">
                <a16:creationId xmlns:a16="http://schemas.microsoft.com/office/drawing/2014/main" id="{B0FFFB7A-A86B-49FF-8A42-D51942986D72}"/>
              </a:ext>
            </a:extLst>
          </p:cNvPr>
          <p:cNvSpPr>
            <a:spLocks noGrp="1"/>
          </p:cNvSpPr>
          <p:nvPr>
            <p:ph sz="quarter" idx="16" hasCustomPrompt="1"/>
          </p:nvPr>
        </p:nvSpPr>
        <p:spPr>
          <a:xfrm>
            <a:off x="522288" y="1422400"/>
            <a:ext cx="8100219"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smtClean="0">
                <a:solidFill>
                  <a:schemeClr val="tx1">
                    <a:lumMod val="100000"/>
                  </a:schemeClr>
                </a:solidFill>
                <a:latin typeface="Arial" panose="020B0604020202020204" pitchFamily="34" charset="0"/>
              </a:defRPr>
            </a:lvl1pPr>
            <a:lvl2pPr>
              <a:defRPr lang="de-DE" smtClean="0"/>
            </a:lvl2pPr>
            <a:lvl3pPr>
              <a:defRPr lang="de-DE" smtClean="0"/>
            </a:lvl3pPr>
            <a:lvl4pPr>
              <a:defRPr lang="de-DE" smtClean="0"/>
            </a:lvl4pPr>
            <a:lvl5pPr>
              <a:defRPr lang="de-DE"/>
            </a:lvl5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8" name="Textplatzhalter 9">
            <a:extLst>
              <a:ext uri="{FF2B5EF4-FFF2-40B4-BE49-F238E27FC236}">
                <a16:creationId xmlns:a16="http://schemas.microsoft.com/office/drawing/2014/main" id="{F3492897-1306-4B56-ABBF-BECC42C3FC52}"/>
              </a:ext>
            </a:extLst>
          </p:cNvPr>
          <p:cNvSpPr>
            <a:spLocks noGrp="1"/>
          </p:cNvSpPr>
          <p:nvPr>
            <p:ph type="body" sz="quarter" idx="15"/>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1764643708"/>
      </p:ext>
    </p:extLst>
  </p:cSld>
  <p:clrMapOvr>
    <a:masterClrMapping/>
  </p:clrMapOvr>
  <p:extLst>
    <p:ext uri="{DCECCB84-F9BA-43D5-87BE-67443E8EF086}">
      <p15:sldGuideLst xmlns:p15="http://schemas.microsoft.com/office/powerpoint/2012/main">
        <p15:guide id="1" pos="3674">
          <p15:clr>
            <a:srgbClr val="FBAE40"/>
          </p15:clr>
        </p15:guide>
        <p15:guide id="2" pos="379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ellen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1B86FA-3D14-41C0-ACAC-6E7B70336D0F}"/>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C0BA41F9-75EC-4CB8-BD53-566512502FCF}"/>
              </a:ext>
            </a:extLst>
          </p:cNvPr>
          <p:cNvSpPr>
            <a:spLocks noGrp="1"/>
          </p:cNvSpPr>
          <p:nvPr>
            <p:ph type="sldNum" sz="quarter" idx="10"/>
          </p:nvPr>
        </p:nvSpPr>
        <p:spPr/>
        <p:txBody>
          <a:bodyPr/>
          <a:lstStyle/>
          <a:p>
            <a:fld id="{9D195BCC-3514-4B1B-9C18-24F3D67EC549}" type="slidenum">
              <a:rPr lang="de-DE" smtClean="0"/>
              <a:pPr/>
              <a:t>‹Nr.›</a:t>
            </a:fld>
            <a:endParaRPr lang="de-DE" dirty="0"/>
          </a:p>
        </p:txBody>
      </p:sp>
      <p:sp>
        <p:nvSpPr>
          <p:cNvPr id="4" name="Fußzeilenplatzhalter 3">
            <a:extLst>
              <a:ext uri="{FF2B5EF4-FFF2-40B4-BE49-F238E27FC236}">
                <a16:creationId xmlns:a16="http://schemas.microsoft.com/office/drawing/2014/main" id="{77A52C21-7FA6-4626-B212-C78D01574B05}"/>
              </a:ext>
            </a:extLst>
          </p:cNvPr>
          <p:cNvSpPr>
            <a:spLocks noGrp="1"/>
          </p:cNvSpPr>
          <p:nvPr>
            <p:ph type="ftr" sz="quarter" idx="11"/>
          </p:nvPr>
        </p:nvSpPr>
        <p:spPr/>
        <p:txBody>
          <a:bodyPr/>
          <a:lstStyle/>
          <a:p>
            <a:endParaRPr lang="de-DE" dirty="0"/>
          </a:p>
        </p:txBody>
      </p:sp>
      <p:sp>
        <p:nvSpPr>
          <p:cNvPr id="10" name="Textplatzhalter 8">
            <a:extLst>
              <a:ext uri="{FF2B5EF4-FFF2-40B4-BE49-F238E27FC236}">
                <a16:creationId xmlns:a16="http://schemas.microsoft.com/office/drawing/2014/main" id="{C0C6EB1C-18E9-44D2-B97A-2055909E560B}"/>
              </a:ext>
            </a:extLst>
          </p:cNvPr>
          <p:cNvSpPr>
            <a:spLocks noGrp="1"/>
          </p:cNvSpPr>
          <p:nvPr>
            <p:ph type="body" sz="quarter" idx="15"/>
          </p:nvPr>
        </p:nvSpPr>
        <p:spPr>
          <a:xfrm>
            <a:off x="6030913" y="1422400"/>
            <a:ext cx="2590799" cy="3492500"/>
          </a:xfrm>
        </p:spPr>
        <p:txBody>
          <a:bodyPr/>
          <a:lstStyle/>
          <a:p>
            <a:pPr lvl="0"/>
            <a:r>
              <a:rPr lang="de-DE"/>
              <a:t>Mastertextformat bearbeiten
Zweite Ebene
Dritte Ebene
Vierte Ebene
Fünfte Ebene</a:t>
            </a:r>
          </a:p>
        </p:txBody>
      </p:sp>
      <p:sp>
        <p:nvSpPr>
          <p:cNvPr id="12" name="Inhaltsplatzhalter 11">
            <a:extLst>
              <a:ext uri="{FF2B5EF4-FFF2-40B4-BE49-F238E27FC236}">
                <a16:creationId xmlns:a16="http://schemas.microsoft.com/office/drawing/2014/main" id="{B0FFFB7A-A86B-49FF-8A42-D51942986D72}"/>
              </a:ext>
            </a:extLst>
          </p:cNvPr>
          <p:cNvSpPr>
            <a:spLocks noGrp="1"/>
          </p:cNvSpPr>
          <p:nvPr>
            <p:ph sz="quarter" idx="16" hasCustomPrompt="1"/>
          </p:nvPr>
        </p:nvSpPr>
        <p:spPr>
          <a:xfrm>
            <a:off x="522288" y="1422400"/>
            <a:ext cx="5310187"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smtClean="0">
                <a:solidFill>
                  <a:schemeClr val="tx1">
                    <a:lumMod val="100000"/>
                  </a:schemeClr>
                </a:solidFill>
                <a:latin typeface="Arial" panose="020B0604020202020204" pitchFamily="34" charset="0"/>
              </a:defRPr>
            </a:lvl1pPr>
            <a:lvl2pPr>
              <a:defRPr lang="de-DE" smtClean="0"/>
            </a:lvl2pPr>
            <a:lvl3pPr>
              <a:defRPr lang="de-DE" smtClean="0"/>
            </a:lvl3pPr>
            <a:lvl4pPr>
              <a:defRPr lang="de-DE" smtClean="0"/>
            </a:lvl4pPr>
            <a:lvl5pPr>
              <a:defRPr lang="de-DE"/>
            </a:lvl5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8" name="Textplatzhalter 9">
            <a:extLst>
              <a:ext uri="{FF2B5EF4-FFF2-40B4-BE49-F238E27FC236}">
                <a16:creationId xmlns:a16="http://schemas.microsoft.com/office/drawing/2014/main" id="{B5EF241F-A27F-4745-A9E0-F1A18E6D5531}"/>
              </a:ext>
            </a:extLst>
          </p:cNvPr>
          <p:cNvSpPr>
            <a:spLocks noGrp="1"/>
          </p:cNvSpPr>
          <p:nvPr>
            <p:ph type="body" sz="quarter" idx="17"/>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2230283227"/>
      </p:ext>
    </p:extLst>
  </p:cSld>
  <p:clrMapOvr>
    <a:masterClrMapping/>
  </p:clrMapOvr>
  <p:extLst>
    <p:ext uri="{DCECCB84-F9BA-43D5-87BE-67443E8EF086}">
      <p15:sldGuideLst xmlns:p15="http://schemas.microsoft.com/office/powerpoint/2012/main">
        <p15:guide id="1" pos="3674" userDrawn="1">
          <p15:clr>
            <a:srgbClr val="FBAE40"/>
          </p15:clr>
        </p15:guide>
        <p15:guide id="2" pos="3799"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ellen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1B86FA-3D14-41C0-ACAC-6E7B70336D0F}"/>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C0BA41F9-75EC-4CB8-BD53-566512502FCF}"/>
              </a:ext>
            </a:extLst>
          </p:cNvPr>
          <p:cNvSpPr>
            <a:spLocks noGrp="1"/>
          </p:cNvSpPr>
          <p:nvPr>
            <p:ph type="sldNum" sz="quarter" idx="10"/>
          </p:nvPr>
        </p:nvSpPr>
        <p:spPr/>
        <p:txBody>
          <a:bodyPr/>
          <a:lstStyle/>
          <a:p>
            <a:fld id="{9D195BCC-3514-4B1B-9C18-24F3D67EC549}" type="slidenum">
              <a:rPr lang="de-DE" smtClean="0"/>
              <a:pPr/>
              <a:t>‹Nr.›</a:t>
            </a:fld>
            <a:endParaRPr lang="de-DE" dirty="0"/>
          </a:p>
        </p:txBody>
      </p:sp>
      <p:sp>
        <p:nvSpPr>
          <p:cNvPr id="4" name="Fußzeilenplatzhalter 3">
            <a:extLst>
              <a:ext uri="{FF2B5EF4-FFF2-40B4-BE49-F238E27FC236}">
                <a16:creationId xmlns:a16="http://schemas.microsoft.com/office/drawing/2014/main" id="{77A52C21-7FA6-4626-B212-C78D01574B05}"/>
              </a:ext>
            </a:extLst>
          </p:cNvPr>
          <p:cNvSpPr>
            <a:spLocks noGrp="1"/>
          </p:cNvSpPr>
          <p:nvPr>
            <p:ph type="ftr" sz="quarter" idx="11"/>
          </p:nvPr>
        </p:nvSpPr>
        <p:spPr/>
        <p:txBody>
          <a:bodyPr/>
          <a:lstStyle/>
          <a:p>
            <a:endParaRPr lang="de-DE" dirty="0"/>
          </a:p>
        </p:txBody>
      </p:sp>
      <p:sp>
        <p:nvSpPr>
          <p:cNvPr id="9" name="Textplatzhalter 8">
            <a:extLst>
              <a:ext uri="{FF2B5EF4-FFF2-40B4-BE49-F238E27FC236}">
                <a16:creationId xmlns:a16="http://schemas.microsoft.com/office/drawing/2014/main" id="{D4ED614B-D2A2-4F44-8C55-EA89904996C0}"/>
              </a:ext>
            </a:extLst>
          </p:cNvPr>
          <p:cNvSpPr>
            <a:spLocks noGrp="1"/>
          </p:cNvSpPr>
          <p:nvPr>
            <p:ph type="body" sz="quarter" idx="14"/>
          </p:nvPr>
        </p:nvSpPr>
        <p:spPr>
          <a:xfrm>
            <a:off x="521550" y="1422399"/>
            <a:ext cx="2590800" cy="3492500"/>
          </a:xfrm>
        </p:spPr>
        <p:txBody>
          <a:bodyPr>
            <a:noAutofit/>
          </a:bodyPr>
          <a:lstStyle/>
          <a:p>
            <a:pPr lvl="0"/>
            <a:r>
              <a:rPr lang="de-DE"/>
              <a:t>Mastertextformat bearbeiten
Zweite Ebene
Dritte Ebene
Vierte Ebene
Fünfte Ebene</a:t>
            </a:r>
          </a:p>
        </p:txBody>
      </p:sp>
      <p:sp>
        <p:nvSpPr>
          <p:cNvPr id="15" name="Inhaltsplatzhalter 14">
            <a:extLst>
              <a:ext uri="{FF2B5EF4-FFF2-40B4-BE49-F238E27FC236}">
                <a16:creationId xmlns:a16="http://schemas.microsoft.com/office/drawing/2014/main" id="{78E908BC-1AEE-469A-8B07-24C581B63281}"/>
              </a:ext>
            </a:extLst>
          </p:cNvPr>
          <p:cNvSpPr>
            <a:spLocks noGrp="1"/>
          </p:cNvSpPr>
          <p:nvPr>
            <p:ph sz="quarter" idx="15" hasCustomPrompt="1"/>
          </p:nvPr>
        </p:nvSpPr>
        <p:spPr>
          <a:xfrm>
            <a:off x="3311525" y="1422400"/>
            <a:ext cx="5310188"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smtClean="0">
                <a:solidFill>
                  <a:schemeClr val="tx1">
                    <a:lumMod val="100000"/>
                  </a:schemeClr>
                </a:solidFill>
                <a:latin typeface="Arial" panose="020B0604020202020204" pitchFamily="34" charset="0"/>
              </a:defRPr>
            </a:lvl1pPr>
            <a:lvl2pPr>
              <a:defRPr lang="de-DE" smtClean="0"/>
            </a:lvl2pPr>
            <a:lvl3pPr>
              <a:defRPr lang="de-DE" smtClean="0"/>
            </a:lvl3pPr>
            <a:lvl4pPr>
              <a:defRPr lang="de-DE" smtClean="0"/>
            </a:lvl4pPr>
            <a:lvl5pPr>
              <a:defRPr lang="de-DE"/>
            </a:lvl5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8" name="Textplatzhalter 9">
            <a:extLst>
              <a:ext uri="{FF2B5EF4-FFF2-40B4-BE49-F238E27FC236}">
                <a16:creationId xmlns:a16="http://schemas.microsoft.com/office/drawing/2014/main" id="{A6859166-82E3-4ADA-A7AC-E590A723DEC8}"/>
              </a:ext>
            </a:extLst>
          </p:cNvPr>
          <p:cNvSpPr>
            <a:spLocks noGrp="1"/>
          </p:cNvSpPr>
          <p:nvPr>
            <p:ph type="body" sz="quarter" idx="16"/>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3161278428"/>
      </p:ext>
    </p:extLst>
  </p:cSld>
  <p:clrMapOvr>
    <a:masterClrMapping/>
  </p:clrMapOvr>
  <p:extLst>
    <p:ext uri="{DCECCB84-F9BA-43D5-87BE-67443E8EF086}">
      <p15:sldGuideLst xmlns:p15="http://schemas.microsoft.com/office/powerpoint/2012/main">
        <p15:guide id="2" pos="1961" userDrawn="1">
          <p15:clr>
            <a:srgbClr val="FBAE40"/>
          </p15:clr>
        </p15:guide>
        <p15:guide id="3" pos="208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er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D2D15A-E19B-4725-AC01-F52639F085FE}"/>
              </a:ext>
            </a:extLst>
          </p:cNvPr>
          <p:cNvSpPr>
            <a:spLocks noGrp="1"/>
          </p:cNvSpPr>
          <p:nvPr>
            <p:ph type="title"/>
          </p:nvPr>
        </p:nvSpPr>
        <p:spPr/>
        <p:txBody>
          <a:bodyPr/>
          <a:lstStyle/>
          <a:p>
            <a:r>
              <a:rPr lang="de-DE"/>
              <a:t>Mastertitelformat bearbeiten</a:t>
            </a:r>
            <a:endParaRPr lang="de-DE" dirty="0"/>
          </a:p>
        </p:txBody>
      </p:sp>
      <p:sp>
        <p:nvSpPr>
          <p:cNvPr id="6" name="Fußzeilenplatzhalter 5">
            <a:extLst>
              <a:ext uri="{FF2B5EF4-FFF2-40B4-BE49-F238E27FC236}">
                <a16:creationId xmlns:a16="http://schemas.microsoft.com/office/drawing/2014/main" id="{868FDF4B-5FA2-4BE9-91FF-2874E76FC59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E2C360C-95DE-4762-ABD3-B6787C410945}"/>
              </a:ext>
            </a:extLst>
          </p:cNvPr>
          <p:cNvSpPr>
            <a:spLocks noGrp="1"/>
          </p:cNvSpPr>
          <p:nvPr>
            <p:ph type="sldNum" sz="quarter" idx="12"/>
          </p:nvPr>
        </p:nvSpPr>
        <p:spPr/>
        <p:txBody>
          <a:bodyPr/>
          <a:lstStyle/>
          <a:p>
            <a:fld id="{9D195BCC-3514-4B1B-9C18-24F3D67EC549}" type="slidenum">
              <a:rPr lang="de-DE" smtClean="0"/>
              <a:t>‹Nr.›</a:t>
            </a:fld>
            <a:endParaRPr lang="de-DE"/>
          </a:p>
        </p:txBody>
      </p:sp>
      <p:sp>
        <p:nvSpPr>
          <p:cNvPr id="10" name="Textplatzhalter 9">
            <a:extLst>
              <a:ext uri="{FF2B5EF4-FFF2-40B4-BE49-F238E27FC236}">
                <a16:creationId xmlns:a16="http://schemas.microsoft.com/office/drawing/2014/main" id="{0FDB2AAA-C98E-4D27-9188-E7E5DBFF0977}"/>
              </a:ext>
            </a:extLst>
          </p:cNvPr>
          <p:cNvSpPr>
            <a:spLocks noGrp="1"/>
          </p:cNvSpPr>
          <p:nvPr>
            <p:ph type="body" sz="quarter" idx="15"/>
          </p:nvPr>
        </p:nvSpPr>
        <p:spPr>
          <a:xfrm>
            <a:off x="522288" y="1422400"/>
            <a:ext cx="3941762" cy="1638300"/>
          </a:xfrm>
        </p:spPr>
        <p:txBody>
          <a:bodyPr/>
          <a:lstStyle/>
          <a:p>
            <a:pPr lvl="0"/>
            <a:r>
              <a:rPr lang="de-DE"/>
              <a:t>Mastertextformat bearbeiten
Zweite Ebene
Dritte Ebene
Vierte Ebene
Fünfte Ebene</a:t>
            </a:r>
          </a:p>
        </p:txBody>
      </p:sp>
      <p:sp>
        <p:nvSpPr>
          <p:cNvPr id="18" name="Textplatzhalter 17">
            <a:extLst>
              <a:ext uri="{FF2B5EF4-FFF2-40B4-BE49-F238E27FC236}">
                <a16:creationId xmlns:a16="http://schemas.microsoft.com/office/drawing/2014/main" id="{5823B8EE-EC69-45B2-BAC9-1BCA4FBF1E03}"/>
              </a:ext>
            </a:extLst>
          </p:cNvPr>
          <p:cNvSpPr>
            <a:spLocks noGrp="1"/>
          </p:cNvSpPr>
          <p:nvPr>
            <p:ph type="body" sz="quarter" idx="16"/>
          </p:nvPr>
        </p:nvSpPr>
        <p:spPr>
          <a:xfrm>
            <a:off x="4679950" y="1422400"/>
            <a:ext cx="3941763" cy="1638300"/>
          </a:xfrm>
        </p:spPr>
        <p:txBody>
          <a:bodyPr/>
          <a:lstStyle/>
          <a:p>
            <a:pPr lvl="0"/>
            <a:r>
              <a:rPr lang="de-DE"/>
              <a:t>Mastertextformat bearbeiten
Zweite Ebene
Dritte Ebene
Vierte Ebene
Fünfte Ebene</a:t>
            </a:r>
          </a:p>
        </p:txBody>
      </p:sp>
      <p:sp>
        <p:nvSpPr>
          <p:cNvPr id="20" name="Textplatzhalter 19">
            <a:extLst>
              <a:ext uri="{FF2B5EF4-FFF2-40B4-BE49-F238E27FC236}">
                <a16:creationId xmlns:a16="http://schemas.microsoft.com/office/drawing/2014/main" id="{640510EC-0518-429F-B934-724E542AEEB8}"/>
              </a:ext>
            </a:extLst>
          </p:cNvPr>
          <p:cNvSpPr>
            <a:spLocks noGrp="1"/>
          </p:cNvSpPr>
          <p:nvPr>
            <p:ph type="body" sz="quarter" idx="17"/>
          </p:nvPr>
        </p:nvSpPr>
        <p:spPr>
          <a:xfrm>
            <a:off x="522288" y="3187700"/>
            <a:ext cx="3941762" cy="1638300"/>
          </a:xfrm>
        </p:spPr>
        <p:txBody>
          <a:bodyPr/>
          <a:lstStyle/>
          <a:p>
            <a:pPr lvl="0"/>
            <a:r>
              <a:rPr lang="de-DE"/>
              <a:t>Mastertextformat bearbeiten
Zweite Ebene
Dritte Ebene
Vierte Ebene
Fünfte Ebene</a:t>
            </a:r>
            <a:endParaRPr lang="de-DE" dirty="0"/>
          </a:p>
        </p:txBody>
      </p:sp>
      <p:sp>
        <p:nvSpPr>
          <p:cNvPr id="22" name="Textplatzhalter 21">
            <a:extLst>
              <a:ext uri="{FF2B5EF4-FFF2-40B4-BE49-F238E27FC236}">
                <a16:creationId xmlns:a16="http://schemas.microsoft.com/office/drawing/2014/main" id="{2C5C7A3E-AD9D-494E-9656-60D17A2D3DA4}"/>
              </a:ext>
            </a:extLst>
          </p:cNvPr>
          <p:cNvSpPr>
            <a:spLocks noGrp="1"/>
          </p:cNvSpPr>
          <p:nvPr>
            <p:ph type="body" sz="quarter" idx="18"/>
          </p:nvPr>
        </p:nvSpPr>
        <p:spPr>
          <a:xfrm>
            <a:off x="4679950" y="3187701"/>
            <a:ext cx="3943350" cy="1638300"/>
          </a:xfrm>
        </p:spPr>
        <p:txBody>
          <a:bodyPr/>
          <a:lstStyle/>
          <a:p>
            <a:pPr lvl="0"/>
            <a:r>
              <a:rPr lang="de-DE"/>
              <a:t>Mastertextformat bearbeiten
Zweite Ebene
Dritte Ebene
Vierte Ebene
Fünfte Ebene</a:t>
            </a:r>
          </a:p>
        </p:txBody>
      </p:sp>
    </p:spTree>
    <p:extLst>
      <p:ext uri="{BB962C8B-B14F-4D97-AF65-F5344CB8AC3E}">
        <p14:creationId xmlns:p14="http://schemas.microsoft.com/office/powerpoint/2010/main" val="3869609341"/>
      </p:ext>
    </p:extLst>
  </p:cSld>
  <p:clrMapOvr>
    <a:masterClrMapping/>
  </p:clrMapOvr>
  <p:extLst>
    <p:ext uri="{DCECCB84-F9BA-43D5-87BE-67443E8EF086}">
      <p15:sldGuideLst xmlns:p15="http://schemas.microsoft.com/office/powerpoint/2012/main">
        <p15:guide id="1" pos="2812" userDrawn="1">
          <p15:clr>
            <a:srgbClr val="FBAE40"/>
          </p15:clr>
        </p15:guide>
        <p15:guide id="2" pos="294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el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‹Nr.›</a:t>
            </a:fld>
            <a:endParaRPr lang="de-DE"/>
          </a:p>
        </p:txBody>
      </p:sp>
      <p:sp>
        <p:nvSpPr>
          <p:cNvPr id="9" name="Textplatzhalter 8">
            <a:extLst>
              <a:ext uri="{FF2B5EF4-FFF2-40B4-BE49-F238E27FC236}">
                <a16:creationId xmlns:a16="http://schemas.microsoft.com/office/drawing/2014/main" id="{86BE7D15-C3F6-44ED-81D4-5CA3DF139463}"/>
              </a:ext>
            </a:extLst>
          </p:cNvPr>
          <p:cNvSpPr>
            <a:spLocks noGrp="1"/>
          </p:cNvSpPr>
          <p:nvPr>
            <p:ph type="body" sz="quarter" idx="14"/>
          </p:nvPr>
        </p:nvSpPr>
        <p:spPr>
          <a:xfrm>
            <a:off x="522288" y="1422400"/>
            <a:ext cx="3941762" cy="3492500"/>
          </a:xfrm>
        </p:spPr>
        <p:txBody>
          <a:bodyPr/>
          <a:lstStyle/>
          <a:p>
            <a:pPr lvl="0"/>
            <a:r>
              <a:rPr lang="de-DE"/>
              <a:t>Mastertextformat bearbeiten
Zweite Ebene
Dritte Ebene
Vierte Ebene
Fünfte Ebene</a:t>
            </a:r>
          </a:p>
        </p:txBody>
      </p:sp>
      <p:sp>
        <p:nvSpPr>
          <p:cNvPr id="11" name="Textplatzhalter 10">
            <a:extLst>
              <a:ext uri="{FF2B5EF4-FFF2-40B4-BE49-F238E27FC236}">
                <a16:creationId xmlns:a16="http://schemas.microsoft.com/office/drawing/2014/main" id="{A225A19B-F9D6-496E-93F0-23086F37CD51}"/>
              </a:ext>
            </a:extLst>
          </p:cNvPr>
          <p:cNvSpPr>
            <a:spLocks noGrp="1"/>
          </p:cNvSpPr>
          <p:nvPr>
            <p:ph type="body" sz="quarter" idx="15"/>
          </p:nvPr>
        </p:nvSpPr>
        <p:spPr>
          <a:xfrm>
            <a:off x="4679950" y="1422400"/>
            <a:ext cx="3943350" cy="3492500"/>
          </a:xfrm>
        </p:spPr>
        <p:txBody>
          <a:bodyPr>
            <a:noAutofit/>
          </a:bodyPr>
          <a:lstStyle/>
          <a:p>
            <a:pPr lvl="0"/>
            <a:r>
              <a:rPr lang="de-DE"/>
              <a:t>Mastertextformat bearbeiten
Zweite Ebene
Dritte Ebene
Vierte Ebene
Fünfte Ebene</a:t>
            </a:r>
          </a:p>
        </p:txBody>
      </p:sp>
      <p:sp>
        <p:nvSpPr>
          <p:cNvPr id="8" name="Textplatzhalter 9">
            <a:extLst>
              <a:ext uri="{FF2B5EF4-FFF2-40B4-BE49-F238E27FC236}">
                <a16:creationId xmlns:a16="http://schemas.microsoft.com/office/drawing/2014/main" id="{6D4CE321-A941-4440-9880-327F96B667D8}"/>
              </a:ext>
            </a:extLst>
          </p:cNvPr>
          <p:cNvSpPr>
            <a:spLocks noGrp="1"/>
          </p:cNvSpPr>
          <p:nvPr>
            <p:ph type="body" sz="quarter" idx="16"/>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2112603952"/>
      </p:ext>
    </p:extLst>
  </p:cSld>
  <p:clrMapOvr>
    <a:masterClrMapping/>
  </p:clrMapOvr>
  <p:extLst>
    <p:ext uri="{DCECCB84-F9BA-43D5-87BE-67443E8EF086}">
      <p15:sldGuideLst xmlns:p15="http://schemas.microsoft.com/office/powerpoint/2012/main">
        <p15:guide id="1" pos="2812" userDrawn="1">
          <p15:clr>
            <a:srgbClr val="FBAE40"/>
          </p15:clr>
        </p15:guide>
        <p15:guide id="2" pos="294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nhalt + Kopf">
    <p:spTree>
      <p:nvGrpSpPr>
        <p:cNvPr id="1" name=""/>
        <p:cNvGrpSpPr/>
        <p:nvPr/>
      </p:nvGrpSpPr>
      <p:grpSpPr>
        <a:xfrm>
          <a:off x="0" y="0"/>
          <a:ext cx="0" cy="0"/>
          <a:chOff x="0" y="0"/>
          <a:chExt cx="0" cy="0"/>
        </a:xfrm>
      </p:grpSpPr>
      <p:grpSp>
        <p:nvGrpSpPr>
          <p:cNvPr id="53" name="Gruppieren 52">
            <a:extLst>
              <a:ext uri="{FF2B5EF4-FFF2-40B4-BE49-F238E27FC236}">
                <a16:creationId xmlns:a16="http://schemas.microsoft.com/office/drawing/2014/main" id="{A8B718B6-0A12-456A-A2B2-DDCE96D85C32}"/>
              </a:ext>
            </a:extLst>
          </p:cNvPr>
          <p:cNvGrpSpPr/>
          <p:nvPr userDrawn="1"/>
        </p:nvGrpSpPr>
        <p:grpSpPr>
          <a:xfrm>
            <a:off x="-4877" y="4950860"/>
            <a:ext cx="9148877" cy="198120"/>
            <a:chOff x="-4877" y="4950860"/>
            <a:chExt cx="9148877" cy="198120"/>
          </a:xfrm>
        </p:grpSpPr>
        <p:sp>
          <p:nvSpPr>
            <p:cNvPr id="54" name="bk object 18">
              <a:extLst>
                <a:ext uri="{FF2B5EF4-FFF2-40B4-BE49-F238E27FC236}">
                  <a16:creationId xmlns:a16="http://schemas.microsoft.com/office/drawing/2014/main" id="{AA03ADD9-BB66-4FBA-AA38-A477A97E7E8A}"/>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chemeClr val="tx2"/>
            </a:solidFill>
          </p:spPr>
          <p:txBody>
            <a:bodyPr wrap="square" lIns="0" tIns="0" rIns="0" bIns="0" rtlCol="0"/>
            <a:lstStyle/>
            <a:p>
              <a:endParaRPr/>
            </a:p>
          </p:txBody>
        </p:sp>
        <p:sp>
          <p:nvSpPr>
            <p:cNvPr id="55" name="bk object 18">
              <a:extLst>
                <a:ext uri="{FF2B5EF4-FFF2-40B4-BE49-F238E27FC236}">
                  <a16:creationId xmlns:a16="http://schemas.microsoft.com/office/drawing/2014/main" id="{483C21C1-427D-47E5-8D0D-E9E03790F6E3}"/>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chemeClr val="tx2"/>
            </a:solidFill>
          </p:spPr>
          <p:txBody>
            <a:bodyPr wrap="square" lIns="0" tIns="0" rIns="0" bIns="0" rtlCol="0"/>
            <a:lstStyle/>
            <a:p>
              <a:endParaRPr/>
            </a:p>
          </p:txBody>
        </p:sp>
        <p:sp>
          <p:nvSpPr>
            <p:cNvPr id="56" name="Holder 3">
              <a:extLst>
                <a:ext uri="{FF2B5EF4-FFF2-40B4-BE49-F238E27FC236}">
                  <a16:creationId xmlns:a16="http://schemas.microsoft.com/office/drawing/2014/main" id="{E224A6C7-1F26-4748-BB34-5F7E18EFB33C}"/>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grpSp>
        <p:nvGrpSpPr>
          <p:cNvPr id="16" name="Grafik 9">
            <a:extLst>
              <a:ext uri="{FF2B5EF4-FFF2-40B4-BE49-F238E27FC236}">
                <a16:creationId xmlns:a16="http://schemas.microsoft.com/office/drawing/2014/main" id="{FDF40BED-CE41-4F2B-9008-0CAE3088D83B}"/>
              </a:ext>
            </a:extLst>
          </p:cNvPr>
          <p:cNvGrpSpPr/>
          <p:nvPr userDrawn="1"/>
        </p:nvGrpSpPr>
        <p:grpSpPr>
          <a:xfrm>
            <a:off x="7741437" y="394294"/>
            <a:ext cx="1049330" cy="621121"/>
            <a:chOff x="10321916" y="525077"/>
            <a:chExt cx="1399106" cy="827140"/>
          </a:xfrm>
          <a:solidFill>
            <a:schemeClr val="accent1"/>
          </a:solidFill>
        </p:grpSpPr>
        <p:grpSp>
          <p:nvGrpSpPr>
            <p:cNvPr id="17" name="Grafik 9">
              <a:extLst>
                <a:ext uri="{FF2B5EF4-FFF2-40B4-BE49-F238E27FC236}">
                  <a16:creationId xmlns:a16="http://schemas.microsoft.com/office/drawing/2014/main" id="{0B49B38F-6A41-4759-B72C-5F216A133318}"/>
                </a:ext>
              </a:extLst>
            </p:cNvPr>
            <p:cNvGrpSpPr/>
            <p:nvPr/>
          </p:nvGrpSpPr>
          <p:grpSpPr>
            <a:xfrm>
              <a:off x="10321916" y="525077"/>
              <a:ext cx="1179212" cy="575107"/>
              <a:chOff x="10321916" y="525077"/>
              <a:chExt cx="1179212" cy="575107"/>
            </a:xfrm>
            <a:solidFill>
              <a:schemeClr val="accent1"/>
            </a:solidFill>
          </p:grpSpPr>
          <p:sp>
            <p:nvSpPr>
              <p:cNvPr id="36" name="Freihandform: Form 35">
                <a:extLst>
                  <a:ext uri="{FF2B5EF4-FFF2-40B4-BE49-F238E27FC236}">
                    <a16:creationId xmlns:a16="http://schemas.microsoft.com/office/drawing/2014/main" id="{CBFECEB3-E5D0-4A80-BB99-C9B0C0773EAA}"/>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chemeClr val="tx2"/>
              </a:solidFill>
              <a:ln w="2402" cap="flat">
                <a:noFill/>
                <a:prstDash val="solid"/>
                <a:miter/>
              </a:ln>
            </p:spPr>
            <p:txBody>
              <a:bodyPr rtlCol="0" anchor="ctr"/>
              <a:lstStyle/>
              <a:p>
                <a:endParaRPr lang="de-DE" sz="1351"/>
              </a:p>
            </p:txBody>
          </p:sp>
          <p:sp>
            <p:nvSpPr>
              <p:cNvPr id="37" name="Freihandform: Form 36">
                <a:extLst>
                  <a:ext uri="{FF2B5EF4-FFF2-40B4-BE49-F238E27FC236}">
                    <a16:creationId xmlns:a16="http://schemas.microsoft.com/office/drawing/2014/main" id="{205BBD97-9903-40A9-8B6F-28C8A15C6553}"/>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chemeClr val="tx2"/>
              </a:solidFill>
              <a:ln w="2402" cap="flat">
                <a:noFill/>
                <a:prstDash val="solid"/>
                <a:miter/>
              </a:ln>
            </p:spPr>
            <p:txBody>
              <a:bodyPr rtlCol="0" anchor="ctr"/>
              <a:lstStyle/>
              <a:p>
                <a:endParaRPr lang="de-DE" sz="1351"/>
              </a:p>
            </p:txBody>
          </p:sp>
          <p:sp>
            <p:nvSpPr>
              <p:cNvPr id="38" name="Freihandform: Form 37">
                <a:extLst>
                  <a:ext uri="{FF2B5EF4-FFF2-40B4-BE49-F238E27FC236}">
                    <a16:creationId xmlns:a16="http://schemas.microsoft.com/office/drawing/2014/main" id="{601EB764-A17E-450D-B58A-6703C97C9CE9}"/>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chemeClr val="tx2"/>
              </a:solidFill>
              <a:ln w="2402" cap="flat">
                <a:noFill/>
                <a:prstDash val="solid"/>
                <a:miter/>
              </a:ln>
            </p:spPr>
            <p:txBody>
              <a:bodyPr rtlCol="0" anchor="ctr"/>
              <a:lstStyle/>
              <a:p>
                <a:endParaRPr lang="de-DE" sz="1351"/>
              </a:p>
            </p:txBody>
          </p:sp>
          <p:sp>
            <p:nvSpPr>
              <p:cNvPr id="39" name="Freihandform: Form 38">
                <a:extLst>
                  <a:ext uri="{FF2B5EF4-FFF2-40B4-BE49-F238E27FC236}">
                    <a16:creationId xmlns:a16="http://schemas.microsoft.com/office/drawing/2014/main" id="{82DD2E94-DB4B-4BD8-BFDB-FDFAA8C69EA1}"/>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0" name="Freihandform: Form 39">
                <a:extLst>
                  <a:ext uri="{FF2B5EF4-FFF2-40B4-BE49-F238E27FC236}">
                    <a16:creationId xmlns:a16="http://schemas.microsoft.com/office/drawing/2014/main" id="{832D3428-693C-4D74-94D9-E68B7A16B041}"/>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1" name="Freihandform: Form 40">
                <a:extLst>
                  <a:ext uri="{FF2B5EF4-FFF2-40B4-BE49-F238E27FC236}">
                    <a16:creationId xmlns:a16="http://schemas.microsoft.com/office/drawing/2014/main" id="{0E083E88-01F2-4468-BC37-D107C47234B4}"/>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lstStyle/>
              <a:p>
                <a:endParaRPr lang="de-DE" sz="1351"/>
              </a:p>
            </p:txBody>
          </p:sp>
        </p:grpSp>
        <p:sp>
          <p:nvSpPr>
            <p:cNvPr id="18" name="Freihandform: Form 17">
              <a:extLst>
                <a:ext uri="{FF2B5EF4-FFF2-40B4-BE49-F238E27FC236}">
                  <a16:creationId xmlns:a16="http://schemas.microsoft.com/office/drawing/2014/main" id="{CE077675-12C0-483D-8266-8C564517BD07}"/>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lstStyle/>
            <a:p>
              <a:endParaRPr lang="de-DE" sz="1351"/>
            </a:p>
          </p:txBody>
        </p:sp>
        <p:sp>
          <p:nvSpPr>
            <p:cNvPr id="19" name="Freihandform: Form 18">
              <a:extLst>
                <a:ext uri="{FF2B5EF4-FFF2-40B4-BE49-F238E27FC236}">
                  <a16:creationId xmlns:a16="http://schemas.microsoft.com/office/drawing/2014/main" id="{FF4BAE46-A2AC-42A1-814E-CFCC32BEF113}"/>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A46A2275-819B-4DE9-965C-8B94B846FB54}"/>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1" name="Grafik 9">
              <a:extLst>
                <a:ext uri="{FF2B5EF4-FFF2-40B4-BE49-F238E27FC236}">
                  <a16:creationId xmlns:a16="http://schemas.microsoft.com/office/drawing/2014/main" id="{E34EB2FE-23B4-47AC-B2B7-CDB4683102DA}"/>
                </a:ext>
              </a:extLst>
            </p:cNvPr>
            <p:cNvGrpSpPr/>
            <p:nvPr/>
          </p:nvGrpSpPr>
          <p:grpSpPr>
            <a:xfrm>
              <a:off x="10496140" y="1110575"/>
              <a:ext cx="101490" cy="55578"/>
              <a:chOff x="10496140" y="1110575"/>
              <a:chExt cx="101490" cy="55578"/>
            </a:xfrm>
            <a:solidFill>
              <a:srgbClr val="000000"/>
            </a:solidFill>
          </p:grpSpPr>
          <p:sp>
            <p:nvSpPr>
              <p:cNvPr id="34" name="Freihandform: Form 33">
                <a:extLst>
                  <a:ext uri="{FF2B5EF4-FFF2-40B4-BE49-F238E27FC236}">
                    <a16:creationId xmlns:a16="http://schemas.microsoft.com/office/drawing/2014/main" id="{FD23CBD4-1BEB-423E-8DC2-39059E53AA13}"/>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35" name="Freihandform: Form 34">
                <a:extLst>
                  <a:ext uri="{FF2B5EF4-FFF2-40B4-BE49-F238E27FC236}">
                    <a16:creationId xmlns:a16="http://schemas.microsoft.com/office/drawing/2014/main" id="{2C65A015-E440-4675-B7F3-555C1D4FBF52}"/>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lstStyle/>
              <a:p>
                <a:endParaRPr lang="de-DE" sz="1351"/>
              </a:p>
            </p:txBody>
          </p:sp>
        </p:grpSp>
        <p:sp>
          <p:nvSpPr>
            <p:cNvPr id="22" name="Freihandform: Form 21">
              <a:extLst>
                <a:ext uri="{FF2B5EF4-FFF2-40B4-BE49-F238E27FC236}">
                  <a16:creationId xmlns:a16="http://schemas.microsoft.com/office/drawing/2014/main" id="{9333A91E-2316-4EF6-B3D9-6EEBD206C840}"/>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3" name="Grafik 9">
              <a:extLst>
                <a:ext uri="{FF2B5EF4-FFF2-40B4-BE49-F238E27FC236}">
                  <a16:creationId xmlns:a16="http://schemas.microsoft.com/office/drawing/2014/main" id="{C8616353-1EFD-4898-8A56-A00BAFC56FC0}"/>
                </a:ext>
              </a:extLst>
            </p:cNvPr>
            <p:cNvGrpSpPr/>
            <p:nvPr/>
          </p:nvGrpSpPr>
          <p:grpSpPr>
            <a:xfrm>
              <a:off x="10639675" y="1081336"/>
              <a:ext cx="106322" cy="86991"/>
              <a:chOff x="10639675" y="1081336"/>
              <a:chExt cx="106322" cy="86991"/>
            </a:xfrm>
            <a:solidFill>
              <a:srgbClr val="000000"/>
            </a:solidFill>
          </p:grpSpPr>
          <p:sp>
            <p:nvSpPr>
              <p:cNvPr id="32" name="Freihandform: Form 31">
                <a:extLst>
                  <a:ext uri="{FF2B5EF4-FFF2-40B4-BE49-F238E27FC236}">
                    <a16:creationId xmlns:a16="http://schemas.microsoft.com/office/drawing/2014/main" id="{89797380-64F5-4BE7-99B6-07726B5EFB53}"/>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lstStyle/>
              <a:p>
                <a:endParaRPr lang="de-DE" sz="1351"/>
              </a:p>
            </p:txBody>
          </p:sp>
          <p:sp>
            <p:nvSpPr>
              <p:cNvPr id="33" name="Freihandform: Form 32">
                <a:extLst>
                  <a:ext uri="{FF2B5EF4-FFF2-40B4-BE49-F238E27FC236}">
                    <a16:creationId xmlns:a16="http://schemas.microsoft.com/office/drawing/2014/main" id="{FB09C04D-B801-4043-976F-2CB57892DD7A}"/>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lstStyle/>
              <a:p>
                <a:endParaRPr lang="de-DE" sz="1351"/>
              </a:p>
            </p:txBody>
          </p:sp>
        </p:grpSp>
        <p:sp>
          <p:nvSpPr>
            <p:cNvPr id="24" name="Freihandform: Form 23">
              <a:extLst>
                <a:ext uri="{FF2B5EF4-FFF2-40B4-BE49-F238E27FC236}">
                  <a16:creationId xmlns:a16="http://schemas.microsoft.com/office/drawing/2014/main" id="{0C5D06E4-755E-46B7-B5D7-711E6626EED4}"/>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lstStyle/>
            <a:p>
              <a:endParaRPr lang="de-DE" sz="1351"/>
            </a:p>
          </p:txBody>
        </p:sp>
        <p:sp>
          <p:nvSpPr>
            <p:cNvPr id="25" name="Freihandform: Form 24">
              <a:extLst>
                <a:ext uri="{FF2B5EF4-FFF2-40B4-BE49-F238E27FC236}">
                  <a16:creationId xmlns:a16="http://schemas.microsoft.com/office/drawing/2014/main" id="{C88A03F6-FACB-4995-B138-81008C66E666}"/>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26" name="Freihandform: Form 25">
              <a:extLst>
                <a:ext uri="{FF2B5EF4-FFF2-40B4-BE49-F238E27FC236}">
                  <a16:creationId xmlns:a16="http://schemas.microsoft.com/office/drawing/2014/main" id="{29192B9C-F3FF-4EAF-BBCF-ACEA07ACC4AB}"/>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7" name="Grafik 9">
              <a:extLst>
                <a:ext uri="{FF2B5EF4-FFF2-40B4-BE49-F238E27FC236}">
                  <a16:creationId xmlns:a16="http://schemas.microsoft.com/office/drawing/2014/main" id="{3BE7F837-4861-4A4D-BD76-15443C5AA3A4}"/>
                </a:ext>
              </a:extLst>
            </p:cNvPr>
            <p:cNvGrpSpPr/>
            <p:nvPr/>
          </p:nvGrpSpPr>
          <p:grpSpPr>
            <a:xfrm>
              <a:off x="10321916" y="1110575"/>
              <a:ext cx="1399106" cy="241642"/>
              <a:chOff x="10321916" y="1110575"/>
              <a:chExt cx="1399106" cy="241642"/>
            </a:xfrm>
            <a:solidFill>
              <a:schemeClr val="accent1"/>
            </a:solidFill>
          </p:grpSpPr>
          <p:sp>
            <p:nvSpPr>
              <p:cNvPr id="28" name="Freihandform: Form 27">
                <a:extLst>
                  <a:ext uri="{FF2B5EF4-FFF2-40B4-BE49-F238E27FC236}">
                    <a16:creationId xmlns:a16="http://schemas.microsoft.com/office/drawing/2014/main" id="{BB1FE5B7-58E9-40E5-A04E-E7CAAE5D0E37}"/>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29" name="Freihandform: Form 28">
                <a:extLst>
                  <a:ext uri="{FF2B5EF4-FFF2-40B4-BE49-F238E27FC236}">
                    <a16:creationId xmlns:a16="http://schemas.microsoft.com/office/drawing/2014/main" id="{E90E6BEA-4D78-4289-A05B-4F064701D3E5}"/>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30" name="Freihandform: Form 29">
                <a:extLst>
                  <a:ext uri="{FF2B5EF4-FFF2-40B4-BE49-F238E27FC236}">
                    <a16:creationId xmlns:a16="http://schemas.microsoft.com/office/drawing/2014/main" id="{174474D8-C33C-4271-85AE-095508EFB8EE}"/>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lstStyle/>
              <a:p>
                <a:endParaRPr lang="de-DE" sz="1351"/>
              </a:p>
            </p:txBody>
          </p:sp>
          <p:sp>
            <p:nvSpPr>
              <p:cNvPr id="31" name="Freihandform: Form 30">
                <a:extLst>
                  <a:ext uri="{FF2B5EF4-FFF2-40B4-BE49-F238E27FC236}">
                    <a16:creationId xmlns:a16="http://schemas.microsoft.com/office/drawing/2014/main" id="{22FEF1E6-C2ED-48D1-B68D-F0300DB16821}"/>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chemeClr val="tx2"/>
              </a:solidFill>
              <a:ln w="2402" cap="flat">
                <a:noFill/>
                <a:prstDash val="solid"/>
                <a:miter/>
              </a:ln>
            </p:spPr>
            <p:txBody>
              <a:bodyPr rtlCol="0" anchor="ctr"/>
              <a:lstStyle/>
              <a:p>
                <a:endParaRPr lang="de-DE" sz="1351"/>
              </a:p>
            </p:txBody>
          </p:sp>
        </p:grpSp>
      </p:grpSp>
      <p:pic>
        <p:nvPicPr>
          <p:cNvPr id="12" name="Grafik 11">
            <a:extLst>
              <a:ext uri="{FF2B5EF4-FFF2-40B4-BE49-F238E27FC236}">
                <a16:creationId xmlns:a16="http://schemas.microsoft.com/office/drawing/2014/main" id="{3B9C8E9F-01A9-4CE0-8030-B76B3BE38D64}"/>
              </a:ext>
            </a:extLst>
          </p:cNvPr>
          <p:cNvPicPr>
            <a:picLocks noChangeAspect="1"/>
          </p:cNvPicPr>
          <p:nvPr userDrawn="1"/>
        </p:nvPicPr>
        <p:blipFill>
          <a:blip r:embed="rId2">
            <a:extLst>
              <a:ext uri="{96DAC541-7B7A-43D3-8B79-37D633B846F1}">
                <asvg:svgBlip xmlns:asvg="http://schemas.microsoft.com/office/drawing/2016/SVG/main" r:embed="rId3"/>
              </a:ext>
            </a:extLst>
          </a:blip>
          <a:srcRect l="28921" t="8747" b="17591"/>
          <a:stretch>
            <a:fillRect/>
          </a:stretch>
        </p:blipFill>
        <p:spPr>
          <a:xfrm>
            <a:off x="0" y="0"/>
            <a:ext cx="3731958" cy="4914900"/>
          </a:xfrm>
          <a:custGeom>
            <a:avLst/>
            <a:gdLst>
              <a:gd name="connsiteX0" fmla="*/ 0 w 5015880"/>
              <a:gd name="connsiteY0" fmla="*/ 0 h 6597650"/>
              <a:gd name="connsiteX1" fmla="*/ 5015880 w 5015880"/>
              <a:gd name="connsiteY1" fmla="*/ 0 h 6597650"/>
              <a:gd name="connsiteX2" fmla="*/ 5015880 w 5015880"/>
              <a:gd name="connsiteY2" fmla="*/ 6597650 h 6597650"/>
              <a:gd name="connsiteX3" fmla="*/ 0 w 5015880"/>
              <a:gd name="connsiteY3" fmla="*/ 6597650 h 6597650"/>
            </a:gdLst>
            <a:ahLst/>
            <a:cxnLst>
              <a:cxn ang="0">
                <a:pos x="connsiteX0" y="connsiteY0"/>
              </a:cxn>
              <a:cxn ang="0">
                <a:pos x="connsiteX1" y="connsiteY1"/>
              </a:cxn>
              <a:cxn ang="0">
                <a:pos x="connsiteX2" y="connsiteY2"/>
              </a:cxn>
              <a:cxn ang="0">
                <a:pos x="connsiteX3" y="connsiteY3"/>
              </a:cxn>
            </a:cxnLst>
            <a:rect l="l" t="t" r="r" b="b"/>
            <a:pathLst>
              <a:path w="5015880" h="6597650">
                <a:moveTo>
                  <a:pt x="0" y="0"/>
                </a:moveTo>
                <a:lnTo>
                  <a:pt x="5015880" y="0"/>
                </a:lnTo>
                <a:lnTo>
                  <a:pt x="5015880" y="6597650"/>
                </a:lnTo>
                <a:lnTo>
                  <a:pt x="0" y="6597650"/>
                </a:lnTo>
                <a:close/>
              </a:path>
            </a:pathLst>
          </a:custGeom>
        </p:spPr>
      </p:pic>
      <p:sp>
        <p:nvSpPr>
          <p:cNvPr id="3" name="Fußzeilenplatzhalter 2">
            <a:extLst>
              <a:ext uri="{FF2B5EF4-FFF2-40B4-BE49-F238E27FC236}">
                <a16:creationId xmlns:a16="http://schemas.microsoft.com/office/drawing/2014/main" id="{9D5327C6-E598-4991-AB22-BE7A8B832ED0}"/>
              </a:ext>
            </a:extLst>
          </p:cNvPr>
          <p:cNvSpPr>
            <a:spLocks noGrp="1"/>
          </p:cNvSpPr>
          <p:nvPr>
            <p:ph type="ftr" sz="quarter" idx="11"/>
          </p:nvPr>
        </p:nvSpPr>
        <p:spPr/>
        <p:txBody>
          <a:bodyPr/>
          <a:lstStyle>
            <a:lvl1pPr>
              <a:defRPr/>
            </a:lvl1pPr>
          </a:lstStyle>
          <a:p>
            <a:endParaRPr lang="de-DE" dirty="0"/>
          </a:p>
        </p:txBody>
      </p:sp>
      <p:sp>
        <p:nvSpPr>
          <p:cNvPr id="4" name="Foliennummernplatzhalter 3">
            <a:extLst>
              <a:ext uri="{FF2B5EF4-FFF2-40B4-BE49-F238E27FC236}">
                <a16:creationId xmlns:a16="http://schemas.microsoft.com/office/drawing/2014/main" id="{F4581514-8A34-423E-AF48-23D40C9BAE3C}"/>
              </a:ext>
            </a:extLst>
          </p:cNvPr>
          <p:cNvSpPr>
            <a:spLocks noGrp="1"/>
          </p:cNvSpPr>
          <p:nvPr>
            <p:ph type="sldNum" sz="quarter" idx="12"/>
          </p:nvPr>
        </p:nvSpPr>
        <p:spPr/>
        <p:txBody>
          <a:bodyPr/>
          <a:lstStyle/>
          <a:p>
            <a:fld id="{9D195BCC-3514-4B1B-9C18-24F3D67EC549}" type="slidenum">
              <a:rPr lang="de-DE" smtClean="0"/>
              <a:t>‹Nr.›</a:t>
            </a:fld>
            <a:endParaRPr lang="de-DE"/>
          </a:p>
        </p:txBody>
      </p:sp>
      <p:sp>
        <p:nvSpPr>
          <p:cNvPr id="44" name="Titel 1">
            <a:extLst>
              <a:ext uri="{FF2B5EF4-FFF2-40B4-BE49-F238E27FC236}">
                <a16:creationId xmlns:a16="http://schemas.microsoft.com/office/drawing/2014/main" id="{A4C0BC30-E626-4EC3-B52E-EC6CECC18BA9}"/>
              </a:ext>
            </a:extLst>
          </p:cNvPr>
          <p:cNvSpPr>
            <a:spLocks noGrp="1"/>
          </p:cNvSpPr>
          <p:nvPr>
            <p:ph type="title" hasCustomPrompt="1"/>
          </p:nvPr>
        </p:nvSpPr>
        <p:spPr>
          <a:xfrm>
            <a:off x="4464051" y="330910"/>
            <a:ext cx="2889316" cy="452322"/>
          </a:xfrm>
        </p:spPr>
        <p:txBody>
          <a:bodyPr/>
          <a:lstStyle/>
          <a:p>
            <a:r>
              <a:rPr lang="de-DE" dirty="0"/>
              <a:t>Titel</a:t>
            </a:r>
          </a:p>
        </p:txBody>
      </p:sp>
      <p:cxnSp>
        <p:nvCxnSpPr>
          <p:cNvPr id="46" name="Gerader Verbinder 45">
            <a:extLst>
              <a:ext uri="{FF2B5EF4-FFF2-40B4-BE49-F238E27FC236}">
                <a16:creationId xmlns:a16="http://schemas.microsoft.com/office/drawing/2014/main" id="{F23939B8-98AC-4295-9C3F-D06AC0E2B265}"/>
              </a:ext>
            </a:extLst>
          </p:cNvPr>
          <p:cNvCxnSpPr>
            <a:cxnSpLocks/>
          </p:cNvCxnSpPr>
          <p:nvPr userDrawn="1"/>
        </p:nvCxnSpPr>
        <p:spPr>
          <a:xfrm>
            <a:off x="4464051" y="974732"/>
            <a:ext cx="2889315" cy="0"/>
          </a:xfrm>
          <a:prstGeom prst="line">
            <a:avLst/>
          </a:prstGeom>
          <a:ln w="19050">
            <a:solidFill>
              <a:srgbClr val="CCDDE7"/>
            </a:solidFill>
          </a:ln>
        </p:spPr>
        <p:style>
          <a:lnRef idx="1">
            <a:schemeClr val="accent1"/>
          </a:lnRef>
          <a:fillRef idx="0">
            <a:schemeClr val="accent1"/>
          </a:fillRef>
          <a:effectRef idx="0">
            <a:schemeClr val="accent1"/>
          </a:effectRef>
          <a:fontRef idx="minor">
            <a:schemeClr val="tx1"/>
          </a:fontRef>
        </p:style>
      </p:cxnSp>
      <p:sp>
        <p:nvSpPr>
          <p:cNvPr id="5" name="Textplatzhalter 4">
            <a:extLst>
              <a:ext uri="{FF2B5EF4-FFF2-40B4-BE49-F238E27FC236}">
                <a16:creationId xmlns:a16="http://schemas.microsoft.com/office/drawing/2014/main" id="{D16C751C-C99C-4A88-ADDD-C33FB6EC870E}"/>
              </a:ext>
            </a:extLst>
          </p:cNvPr>
          <p:cNvSpPr>
            <a:spLocks noGrp="1"/>
          </p:cNvSpPr>
          <p:nvPr>
            <p:ph type="body" sz="quarter" idx="13"/>
          </p:nvPr>
        </p:nvSpPr>
        <p:spPr>
          <a:xfrm>
            <a:off x="4464050" y="1422400"/>
            <a:ext cx="4368800" cy="3492500"/>
          </a:xfrm>
        </p:spPr>
        <p:txBody>
          <a:bodyPr>
            <a:noAutofit/>
          </a:bodyPr>
          <a:lstStyle/>
          <a:p>
            <a:pPr lvl="0"/>
            <a:r>
              <a:rPr lang="de-DE"/>
              <a:t>Mastertextformat bearbeiten
Zweite Ebene
Dritte Ebene
Vierte Ebene
Fünfte Ebene</a:t>
            </a:r>
            <a:endParaRPr lang="de-DE" dirty="0"/>
          </a:p>
        </p:txBody>
      </p:sp>
      <p:sp>
        <p:nvSpPr>
          <p:cNvPr id="42" name="Textplatzhalter 9">
            <a:extLst>
              <a:ext uri="{FF2B5EF4-FFF2-40B4-BE49-F238E27FC236}">
                <a16:creationId xmlns:a16="http://schemas.microsoft.com/office/drawing/2014/main" id="{E4C94B29-D663-4D46-BC85-1EE4E8715F13}"/>
              </a:ext>
            </a:extLst>
          </p:cNvPr>
          <p:cNvSpPr>
            <a:spLocks noGrp="1"/>
          </p:cNvSpPr>
          <p:nvPr>
            <p:ph type="body" sz="quarter" idx="15"/>
          </p:nvPr>
        </p:nvSpPr>
        <p:spPr>
          <a:xfrm>
            <a:off x="4464050" y="1088384"/>
            <a:ext cx="4158457"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1077683850"/>
      </p:ext>
    </p:extLst>
  </p:cSld>
  <p:clrMapOvr>
    <a:masterClrMapping/>
  </p:clrMapOvr>
  <p:extLst>
    <p:ext uri="{DCECCB84-F9BA-43D5-87BE-67443E8EF086}">
      <p15:sldGuideLst xmlns:p15="http://schemas.microsoft.com/office/powerpoint/2012/main">
        <p15:guide id="1" pos="281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alt + Bild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‹Nr.›</a:t>
            </a:fld>
            <a:endParaRPr lang="de-DE"/>
          </a:p>
        </p:txBody>
      </p:sp>
      <p:sp>
        <p:nvSpPr>
          <p:cNvPr id="8" name="Inhaltsplatzhalter 7">
            <a:extLst>
              <a:ext uri="{FF2B5EF4-FFF2-40B4-BE49-F238E27FC236}">
                <a16:creationId xmlns:a16="http://schemas.microsoft.com/office/drawing/2014/main" id="{6D03C39F-F4DA-4E33-9C12-0C07D46B74D2}"/>
              </a:ext>
            </a:extLst>
          </p:cNvPr>
          <p:cNvSpPr>
            <a:spLocks noGrp="1"/>
          </p:cNvSpPr>
          <p:nvPr>
            <p:ph sz="quarter" idx="14" hasCustomPrompt="1"/>
          </p:nvPr>
        </p:nvSpPr>
        <p:spPr>
          <a:xfrm>
            <a:off x="4625577" y="1422400"/>
            <a:ext cx="4518422"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1" name="Textplatzhalter 10">
            <a:extLst>
              <a:ext uri="{FF2B5EF4-FFF2-40B4-BE49-F238E27FC236}">
                <a16:creationId xmlns:a16="http://schemas.microsoft.com/office/drawing/2014/main" id="{C5337AD4-58C4-4CD3-B6EE-0320BEF61A5B}"/>
              </a:ext>
            </a:extLst>
          </p:cNvPr>
          <p:cNvSpPr>
            <a:spLocks noGrp="1"/>
          </p:cNvSpPr>
          <p:nvPr>
            <p:ph type="body" sz="quarter" idx="15"/>
          </p:nvPr>
        </p:nvSpPr>
        <p:spPr>
          <a:xfrm>
            <a:off x="521550" y="1422399"/>
            <a:ext cx="3754437" cy="3492500"/>
          </a:xfrm>
        </p:spPr>
        <p:txBody>
          <a:bodyPr>
            <a:noAutofit/>
          </a:bodyPr>
          <a:lstStyle/>
          <a:p>
            <a:pPr lvl="0"/>
            <a:r>
              <a:rPr lang="de-DE"/>
              <a:t>Mastertextformat bearbeiten
Zweite Ebene
Dritte Ebene
Vierte Ebene
Fünfte Ebene</a:t>
            </a:r>
          </a:p>
        </p:txBody>
      </p:sp>
      <p:sp>
        <p:nvSpPr>
          <p:cNvPr id="9" name="Textplatzhalter 9">
            <a:extLst>
              <a:ext uri="{FF2B5EF4-FFF2-40B4-BE49-F238E27FC236}">
                <a16:creationId xmlns:a16="http://schemas.microsoft.com/office/drawing/2014/main" id="{F7C652DC-A5C6-48EB-A305-6D10BD956A77}"/>
              </a:ext>
            </a:extLst>
          </p:cNvPr>
          <p:cNvSpPr>
            <a:spLocks noGrp="1"/>
          </p:cNvSpPr>
          <p:nvPr>
            <p:ph type="body" sz="quarter" idx="16"/>
          </p:nvPr>
        </p:nvSpPr>
        <p:spPr>
          <a:xfrm>
            <a:off x="521494" y="1088384"/>
            <a:ext cx="3754437"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557660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folie 2">
    <p:spTree>
      <p:nvGrpSpPr>
        <p:cNvPr id="1" name=""/>
        <p:cNvGrpSpPr/>
        <p:nvPr/>
      </p:nvGrpSpPr>
      <p:grpSpPr>
        <a:xfrm>
          <a:off x="0" y="0"/>
          <a:ext cx="0" cy="0"/>
          <a:chOff x="0" y="0"/>
          <a:chExt cx="0" cy="0"/>
        </a:xfrm>
      </p:grpSpPr>
      <p:grpSp>
        <p:nvGrpSpPr>
          <p:cNvPr id="27" name="Gruppieren 26">
            <a:extLst>
              <a:ext uri="{FF2B5EF4-FFF2-40B4-BE49-F238E27FC236}">
                <a16:creationId xmlns:a16="http://schemas.microsoft.com/office/drawing/2014/main" id="{991EEF65-5B2F-4153-B72A-8188920387E8}"/>
              </a:ext>
            </a:extLst>
          </p:cNvPr>
          <p:cNvGrpSpPr/>
          <p:nvPr userDrawn="1"/>
        </p:nvGrpSpPr>
        <p:grpSpPr>
          <a:xfrm>
            <a:off x="-4877" y="4950860"/>
            <a:ext cx="9148877" cy="198120"/>
            <a:chOff x="-4877" y="4950860"/>
            <a:chExt cx="9148877" cy="198120"/>
          </a:xfrm>
        </p:grpSpPr>
        <p:sp>
          <p:nvSpPr>
            <p:cNvPr id="28" name="bk object 18">
              <a:extLst>
                <a:ext uri="{FF2B5EF4-FFF2-40B4-BE49-F238E27FC236}">
                  <a16:creationId xmlns:a16="http://schemas.microsoft.com/office/drawing/2014/main" id="{7F2B589E-3839-4C3B-92E1-F293A76DB3C1}"/>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chemeClr val="tx2"/>
            </a:solidFill>
          </p:spPr>
          <p:txBody>
            <a:bodyPr wrap="square" lIns="0" tIns="0" rIns="0" bIns="0" rtlCol="0"/>
            <a:lstStyle/>
            <a:p>
              <a:endParaRPr/>
            </a:p>
          </p:txBody>
        </p:sp>
        <p:sp>
          <p:nvSpPr>
            <p:cNvPr id="29" name="bk object 18">
              <a:extLst>
                <a:ext uri="{FF2B5EF4-FFF2-40B4-BE49-F238E27FC236}">
                  <a16:creationId xmlns:a16="http://schemas.microsoft.com/office/drawing/2014/main" id="{8DC76EE0-F751-40CD-B7DB-DC698896789C}"/>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chemeClr val="tx2"/>
            </a:solidFill>
          </p:spPr>
          <p:txBody>
            <a:bodyPr wrap="square" lIns="0" tIns="0" rIns="0" bIns="0" rtlCol="0"/>
            <a:lstStyle/>
            <a:p>
              <a:endParaRPr/>
            </a:p>
          </p:txBody>
        </p:sp>
        <p:sp>
          <p:nvSpPr>
            <p:cNvPr id="30" name="Holder 3">
              <a:extLst>
                <a:ext uri="{FF2B5EF4-FFF2-40B4-BE49-F238E27FC236}">
                  <a16:creationId xmlns:a16="http://schemas.microsoft.com/office/drawing/2014/main" id="{5DFAD467-705A-4EBF-B0CD-82975D99AB5A}"/>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26" name="Freihandform: Form 25">
            <a:extLst>
              <a:ext uri="{FF2B5EF4-FFF2-40B4-BE49-F238E27FC236}">
                <a16:creationId xmlns:a16="http://schemas.microsoft.com/office/drawing/2014/main" id="{59BE50D6-D2EF-43B9-8437-C5253F74EA60}"/>
              </a:ext>
            </a:extLst>
          </p:cNvPr>
          <p:cNvSpPr/>
          <p:nvPr userDrawn="1"/>
        </p:nvSpPr>
        <p:spPr>
          <a:xfrm>
            <a:off x="1" y="1422400"/>
            <a:ext cx="3167992" cy="3492500"/>
          </a:xfrm>
          <a:custGeom>
            <a:avLst/>
            <a:gdLst>
              <a:gd name="connsiteX0" fmla="*/ 3773588 w 4271120"/>
              <a:gd name="connsiteY0" fmla="*/ 3280579 h 4702819"/>
              <a:gd name="connsiteX1" fmla="*/ 3717970 w 4271120"/>
              <a:gd name="connsiteY1" fmla="*/ 3393838 h 4702819"/>
              <a:gd name="connsiteX2" fmla="*/ 3755385 w 4271120"/>
              <a:gd name="connsiteY2" fmla="*/ 3541480 h 4702819"/>
              <a:gd name="connsiteX3" fmla="*/ 3742240 w 4271120"/>
              <a:gd name="connsiteY3" fmla="*/ 3544514 h 4702819"/>
              <a:gd name="connsiteX4" fmla="*/ 3594598 w 4271120"/>
              <a:gd name="connsiteY4" fmla="*/ 3403951 h 4702819"/>
              <a:gd name="connsiteX5" fmla="*/ 3773588 w 4271120"/>
              <a:gd name="connsiteY5" fmla="*/ 3280579 h 4702819"/>
              <a:gd name="connsiteX6" fmla="*/ 3937409 w 4271120"/>
              <a:gd name="connsiteY6" fmla="*/ 2981250 h 4702819"/>
              <a:gd name="connsiteX7" fmla="*/ 3833252 w 4271120"/>
              <a:gd name="connsiteY7" fmla="*/ 3118780 h 4702819"/>
              <a:gd name="connsiteX8" fmla="*/ 3480327 w 4271120"/>
              <a:gd name="connsiteY8" fmla="*/ 3142039 h 4702819"/>
              <a:gd name="connsiteX9" fmla="*/ 3488417 w 4271120"/>
              <a:gd name="connsiteY9" fmla="*/ 3070240 h 4702819"/>
              <a:gd name="connsiteX10" fmla="*/ 3802914 w 4271120"/>
              <a:gd name="connsiteY10" fmla="*/ 3008554 h 4702819"/>
              <a:gd name="connsiteX11" fmla="*/ 3937409 w 4271120"/>
              <a:gd name="connsiteY11" fmla="*/ 2981250 h 4702819"/>
              <a:gd name="connsiteX12" fmla="*/ 1530647 w 4271120"/>
              <a:gd name="connsiteY12" fmla="*/ 2816671 h 4702819"/>
              <a:gd name="connsiteX13" fmla="*/ 1538737 w 4271120"/>
              <a:gd name="connsiteY13" fmla="*/ 2820463 h 4702819"/>
              <a:gd name="connsiteX14" fmla="*/ 1944246 w 4271120"/>
              <a:gd name="connsiteY14" fmla="*/ 3409008 h 4702819"/>
              <a:gd name="connsiteX15" fmla="*/ 3606733 w 4271120"/>
              <a:gd name="connsiteY15" fmla="*/ 3913618 h 4702819"/>
              <a:gd name="connsiteX16" fmla="*/ 3607744 w 4271120"/>
              <a:gd name="connsiteY16" fmla="*/ 3926765 h 4702819"/>
              <a:gd name="connsiteX17" fmla="*/ 2423576 w 4271120"/>
              <a:gd name="connsiteY17" fmla="*/ 3894405 h 4702819"/>
              <a:gd name="connsiteX18" fmla="*/ 2077731 w 4271120"/>
              <a:gd name="connsiteY18" fmla="*/ 3806426 h 4702819"/>
              <a:gd name="connsiteX19" fmla="*/ 1525591 w 4271120"/>
              <a:gd name="connsiteY19" fmla="*/ 2823496 h 4702819"/>
              <a:gd name="connsiteX20" fmla="*/ 1530647 w 4271120"/>
              <a:gd name="connsiteY20" fmla="*/ 2816671 h 4702819"/>
              <a:gd name="connsiteX21" fmla="*/ 3996062 w 4271120"/>
              <a:gd name="connsiteY21" fmla="*/ 2605067 h 4702819"/>
              <a:gd name="connsiteX22" fmla="*/ 4271120 w 4271120"/>
              <a:gd name="connsiteY22" fmla="*/ 2676866 h 4702819"/>
              <a:gd name="connsiteX23" fmla="*/ 4008197 w 4271120"/>
              <a:gd name="connsiteY23" fmla="*/ 2693046 h 4702819"/>
              <a:gd name="connsiteX24" fmla="*/ 3829207 w 4271120"/>
              <a:gd name="connsiteY24" fmla="*/ 2680911 h 4702819"/>
              <a:gd name="connsiteX25" fmla="*/ 3670441 w 4271120"/>
              <a:gd name="connsiteY25" fmla="*/ 2642484 h 4702819"/>
              <a:gd name="connsiteX26" fmla="*/ 3996062 w 4271120"/>
              <a:gd name="connsiteY26" fmla="*/ 2605067 h 4702819"/>
              <a:gd name="connsiteX27" fmla="*/ 3443991 w 4271120"/>
              <a:gd name="connsiteY27" fmla="*/ 1373753 h 4702819"/>
              <a:gd name="connsiteX28" fmla="*/ 3808982 w 4271120"/>
              <a:gd name="connsiteY28" fmla="*/ 1505845 h 4702819"/>
              <a:gd name="connsiteX29" fmla="*/ 3766510 w 4271120"/>
              <a:gd name="connsiteY29" fmla="*/ 1714160 h 4702819"/>
              <a:gd name="connsiteX30" fmla="*/ 3673475 w 4271120"/>
              <a:gd name="connsiteY30" fmla="*/ 1626182 h 4702819"/>
              <a:gd name="connsiteX31" fmla="*/ 3503586 w 4271120"/>
              <a:gd name="connsiteY31" fmla="*/ 1940680 h 4702819"/>
              <a:gd name="connsiteX32" fmla="*/ 3349877 w 4271120"/>
              <a:gd name="connsiteY32" fmla="*/ 1900230 h 4702819"/>
              <a:gd name="connsiteX33" fmla="*/ 3263920 w 4271120"/>
              <a:gd name="connsiteY33" fmla="*/ 1778881 h 4702819"/>
              <a:gd name="connsiteX34" fmla="*/ 2886727 w 4271120"/>
              <a:gd name="connsiteY34" fmla="*/ 1881016 h 4702819"/>
              <a:gd name="connsiteX35" fmla="*/ 3400439 w 4271120"/>
              <a:gd name="connsiteY35" fmla="*/ 1585733 h 4702819"/>
              <a:gd name="connsiteX36" fmla="*/ 2921109 w 4271120"/>
              <a:gd name="connsiteY36" fmla="*/ 1605957 h 4702819"/>
              <a:gd name="connsiteX37" fmla="*/ 2913019 w 4271120"/>
              <a:gd name="connsiteY37" fmla="*/ 1594835 h 4702819"/>
              <a:gd name="connsiteX38" fmla="*/ 3443991 w 4271120"/>
              <a:gd name="connsiteY38" fmla="*/ 1373753 h 4702819"/>
              <a:gd name="connsiteX39" fmla="*/ 0 w 4271120"/>
              <a:gd name="connsiteY39" fmla="*/ 0 h 4702819"/>
              <a:gd name="connsiteX40" fmla="*/ 115292 w 4271120"/>
              <a:gd name="connsiteY40" fmla="*/ 0 h 4702819"/>
              <a:gd name="connsiteX41" fmla="*/ 274676 w 4271120"/>
              <a:gd name="connsiteY41" fmla="*/ 0 h 4702819"/>
              <a:gd name="connsiteX42" fmla="*/ 3942724 w 4271120"/>
              <a:gd name="connsiteY42" fmla="*/ 0 h 4702819"/>
              <a:gd name="connsiteX43" fmla="*/ 3939432 w 4271120"/>
              <a:gd name="connsiteY43" fmla="*/ 53696 h 4702819"/>
              <a:gd name="connsiteX44" fmla="*/ 3684598 w 4271120"/>
              <a:gd name="connsiteY44" fmla="*/ 334822 h 4702819"/>
              <a:gd name="connsiteX45" fmla="*/ 3981904 w 4271120"/>
              <a:gd name="connsiteY45" fmla="*/ 155833 h 4702819"/>
              <a:gd name="connsiteX46" fmla="*/ 3993028 w 4271120"/>
              <a:gd name="connsiteY46" fmla="*/ 404599 h 4702819"/>
              <a:gd name="connsiteX47" fmla="*/ 3433810 w 4271120"/>
              <a:gd name="connsiteY47" fmla="*/ 635163 h 4702819"/>
              <a:gd name="connsiteX48" fmla="*/ 2283013 w 4271120"/>
              <a:gd name="connsiteY48" fmla="*/ 464262 h 4702819"/>
              <a:gd name="connsiteX49" fmla="*/ 2284025 w 4271120"/>
              <a:gd name="connsiteY49" fmla="*/ 455161 h 4702819"/>
              <a:gd name="connsiteX50" fmla="*/ 2959536 w 4271120"/>
              <a:gd name="connsiteY50" fmla="*/ 115383 h 4702819"/>
              <a:gd name="connsiteX51" fmla="*/ 2949424 w 4271120"/>
              <a:gd name="connsiteY51" fmla="*/ 107293 h 4702819"/>
              <a:gd name="connsiteX52" fmla="*/ 1789525 w 4271120"/>
              <a:gd name="connsiteY52" fmla="*/ 314598 h 4702819"/>
              <a:gd name="connsiteX53" fmla="*/ 1564018 w 4271120"/>
              <a:gd name="connsiteY53" fmla="*/ 251900 h 4702819"/>
              <a:gd name="connsiteX54" fmla="*/ 1554917 w 4271120"/>
              <a:gd name="connsiteY54" fmla="*/ 262013 h 4702819"/>
              <a:gd name="connsiteX55" fmla="*/ 2389194 w 4271120"/>
              <a:gd name="connsiteY55" fmla="*/ 907188 h 4702819"/>
              <a:gd name="connsiteX56" fmla="*/ 2159641 w 4271120"/>
              <a:gd name="connsiteY56" fmla="*/ 613927 h 4702819"/>
              <a:gd name="connsiteX57" fmla="*/ 2255710 w 4271120"/>
              <a:gd name="connsiteY57" fmla="*/ 818197 h 4702819"/>
              <a:gd name="connsiteX58" fmla="*/ 2248631 w 4271120"/>
              <a:gd name="connsiteY58" fmla="*/ 897075 h 4702819"/>
              <a:gd name="connsiteX59" fmla="*/ 2071663 w 4271120"/>
              <a:gd name="connsiteY59" fmla="*/ 706960 h 4702819"/>
              <a:gd name="connsiteX60" fmla="*/ 2063573 w 4271120"/>
              <a:gd name="connsiteY60" fmla="*/ 718085 h 4702819"/>
              <a:gd name="connsiteX61" fmla="*/ 1981662 w 4271120"/>
              <a:gd name="connsiteY61" fmla="*/ 1090223 h 4702819"/>
              <a:gd name="connsiteX62" fmla="*/ 2015034 w 4271120"/>
              <a:gd name="connsiteY62" fmla="*/ 1068987 h 4702819"/>
              <a:gd name="connsiteX63" fmla="*/ 2152563 w 4271120"/>
              <a:gd name="connsiteY63" fmla="*/ 876851 h 4702819"/>
              <a:gd name="connsiteX64" fmla="*/ 2193013 w 4271120"/>
              <a:gd name="connsiteY64" fmla="*/ 935503 h 4702819"/>
              <a:gd name="connsiteX65" fmla="*/ 2042337 w 4271120"/>
              <a:gd name="connsiteY65" fmla="*/ 1153931 h 4702819"/>
              <a:gd name="connsiteX66" fmla="*/ 1195925 w 4271120"/>
              <a:gd name="connsiteY66" fmla="*/ 1315731 h 4702819"/>
              <a:gd name="connsiteX67" fmla="*/ 1759188 w 4271120"/>
              <a:gd name="connsiteY67" fmla="*/ 1329888 h 4702819"/>
              <a:gd name="connsiteX68" fmla="*/ 1762222 w 4271120"/>
              <a:gd name="connsiteY68" fmla="*/ 1336967 h 4702819"/>
              <a:gd name="connsiteX69" fmla="*/ 1303117 w 4271120"/>
              <a:gd name="connsiteY69" fmla="*/ 1458316 h 4702819"/>
              <a:gd name="connsiteX70" fmla="*/ 1879527 w 4271120"/>
              <a:gd name="connsiteY70" fmla="*/ 1385506 h 4702819"/>
              <a:gd name="connsiteX71" fmla="*/ 1882560 w 4271120"/>
              <a:gd name="connsiteY71" fmla="*/ 1389551 h 4702819"/>
              <a:gd name="connsiteX72" fmla="*/ 1158509 w 4271120"/>
              <a:gd name="connsiteY72" fmla="*/ 1608992 h 4702819"/>
              <a:gd name="connsiteX73" fmla="*/ 1500309 w 4271120"/>
              <a:gd name="connsiteY73" fmla="*/ 1648430 h 4702819"/>
              <a:gd name="connsiteX74" fmla="*/ 1502332 w 4271120"/>
              <a:gd name="connsiteY74" fmla="*/ 1651464 h 4702819"/>
              <a:gd name="connsiteX75" fmla="*/ 1323342 w 4271120"/>
              <a:gd name="connsiteY75" fmla="*/ 1726296 h 4702819"/>
              <a:gd name="connsiteX76" fmla="*/ 1387050 w 4271120"/>
              <a:gd name="connsiteY76" fmla="*/ 1741465 h 4702819"/>
              <a:gd name="connsiteX77" fmla="*/ 1442669 w 4271120"/>
              <a:gd name="connsiteY77" fmla="*/ 1750566 h 4702819"/>
              <a:gd name="connsiteX78" fmla="*/ 1983684 w 4271120"/>
              <a:gd name="connsiteY78" fmla="*/ 1635284 h 4702819"/>
              <a:gd name="connsiteX79" fmla="*/ 2041326 w 4271120"/>
              <a:gd name="connsiteY79" fmla="*/ 1604947 h 4702819"/>
              <a:gd name="connsiteX80" fmla="*/ 1993797 w 4271120"/>
              <a:gd name="connsiteY80" fmla="*/ 1723262 h 4702819"/>
              <a:gd name="connsiteX81" fmla="*/ 1881549 w 4271120"/>
              <a:gd name="connsiteY81" fmla="*/ 1801128 h 4702819"/>
              <a:gd name="connsiteX82" fmla="*/ 1868403 w 4271120"/>
              <a:gd name="connsiteY82" fmla="*/ 1865847 h 4702819"/>
              <a:gd name="connsiteX83" fmla="*/ 1001766 w 4271120"/>
              <a:gd name="connsiteY83" fmla="*/ 1993265 h 4702819"/>
              <a:gd name="connsiteX84" fmla="*/ 999744 w 4271120"/>
              <a:gd name="connsiteY84" fmla="*/ 1993265 h 4702819"/>
              <a:gd name="connsiteX85" fmla="*/ 1477051 w 4271120"/>
              <a:gd name="connsiteY85" fmla="*/ 2115625 h 4702819"/>
              <a:gd name="connsiteX86" fmla="*/ 1478062 w 4271120"/>
              <a:gd name="connsiteY86" fmla="*/ 2118658 h 4702819"/>
              <a:gd name="connsiteX87" fmla="*/ 1337500 w 4271120"/>
              <a:gd name="connsiteY87" fmla="*/ 2160120 h 4702819"/>
              <a:gd name="connsiteX88" fmla="*/ 1830987 w 4271120"/>
              <a:gd name="connsiteY88" fmla="*/ 2044838 h 4702819"/>
              <a:gd name="connsiteX89" fmla="*/ 1840088 w 4271120"/>
              <a:gd name="connsiteY89" fmla="*/ 2054950 h 4702819"/>
              <a:gd name="connsiteX90" fmla="*/ 1610536 w 4271120"/>
              <a:gd name="connsiteY90" fmla="*/ 2209670 h 4702819"/>
              <a:gd name="connsiteX91" fmla="*/ 970417 w 4271120"/>
              <a:gd name="connsiteY91" fmla="*/ 2143940 h 4702819"/>
              <a:gd name="connsiteX92" fmla="*/ 1531659 w 4271120"/>
              <a:gd name="connsiteY92" fmla="*/ 2446302 h 4702819"/>
              <a:gd name="connsiteX93" fmla="*/ 1040194 w 4271120"/>
              <a:gd name="connsiteY93" fmla="*/ 2520123 h 4702819"/>
              <a:gd name="connsiteX94" fmla="*/ 1012890 w 4271120"/>
              <a:gd name="connsiteY94" fmla="*/ 2497875 h 4702819"/>
              <a:gd name="connsiteX95" fmla="*/ 585134 w 4271120"/>
              <a:gd name="connsiteY95" fmla="*/ 2905408 h 4702819"/>
              <a:gd name="connsiteX96" fmla="*/ 2443801 w 4271120"/>
              <a:gd name="connsiteY96" fmla="*/ 4164407 h 4702819"/>
              <a:gd name="connsiteX97" fmla="*/ 2680749 w 4271120"/>
              <a:gd name="connsiteY97" fmla="*/ 4641304 h 4702819"/>
              <a:gd name="connsiteX98" fmla="*/ 2704586 w 4271120"/>
              <a:gd name="connsiteY98" fmla="*/ 4702819 h 4702819"/>
              <a:gd name="connsiteX99" fmla="*/ 274676 w 4271120"/>
              <a:gd name="connsiteY99" fmla="*/ 4702819 h 4702819"/>
              <a:gd name="connsiteX100" fmla="*/ 115292 w 4271120"/>
              <a:gd name="connsiteY100" fmla="*/ 4702819 h 4702819"/>
              <a:gd name="connsiteX101" fmla="*/ 0 w 4271120"/>
              <a:gd name="connsiteY101" fmla="*/ 4702819 h 470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4271120" h="4702819">
                <a:moveTo>
                  <a:pt x="3773588" y="3280579"/>
                </a:moveTo>
                <a:cubicBezTo>
                  <a:pt x="3773588" y="3280579"/>
                  <a:pt x="3730105" y="3343276"/>
                  <a:pt x="3717970" y="3393838"/>
                </a:cubicBezTo>
                <a:cubicBezTo>
                  <a:pt x="3745273" y="3430243"/>
                  <a:pt x="3753363" y="3442378"/>
                  <a:pt x="3755385" y="3541480"/>
                </a:cubicBezTo>
                <a:cubicBezTo>
                  <a:pt x="3755385" y="3549570"/>
                  <a:pt x="3745273" y="3551593"/>
                  <a:pt x="3742240" y="3544514"/>
                </a:cubicBezTo>
                <a:cubicBezTo>
                  <a:pt x="3714936" y="3479795"/>
                  <a:pt x="3663363" y="3420131"/>
                  <a:pt x="3594598" y="3403951"/>
                </a:cubicBezTo>
                <a:cubicBezTo>
                  <a:pt x="3610778" y="3321029"/>
                  <a:pt x="3667408" y="3281590"/>
                  <a:pt x="3773588" y="3280579"/>
                </a:cubicBezTo>
                <a:close/>
                <a:moveTo>
                  <a:pt x="3937409" y="2981250"/>
                </a:moveTo>
                <a:cubicBezTo>
                  <a:pt x="3924264" y="3035858"/>
                  <a:pt x="3891904" y="3080352"/>
                  <a:pt x="3833252" y="3118780"/>
                </a:cubicBezTo>
                <a:cubicBezTo>
                  <a:pt x="3598643" y="3075297"/>
                  <a:pt x="3669430" y="3152151"/>
                  <a:pt x="3480327" y="3142039"/>
                </a:cubicBezTo>
                <a:cubicBezTo>
                  <a:pt x="3479316" y="3127881"/>
                  <a:pt x="3479316" y="3081364"/>
                  <a:pt x="3488417" y="3070240"/>
                </a:cubicBezTo>
                <a:cubicBezTo>
                  <a:pt x="3640104" y="3123836"/>
                  <a:pt x="3659318" y="3035858"/>
                  <a:pt x="3802914" y="3008554"/>
                </a:cubicBezTo>
                <a:cubicBezTo>
                  <a:pt x="3851454" y="2999453"/>
                  <a:pt x="3909095" y="2995408"/>
                  <a:pt x="3937409" y="2981250"/>
                </a:cubicBezTo>
                <a:close/>
                <a:moveTo>
                  <a:pt x="1530647" y="2816671"/>
                </a:moveTo>
                <a:cubicBezTo>
                  <a:pt x="1533681" y="2815912"/>
                  <a:pt x="1537220" y="2816924"/>
                  <a:pt x="1538737" y="2820463"/>
                </a:cubicBezTo>
                <a:cubicBezTo>
                  <a:pt x="1704581" y="3184511"/>
                  <a:pt x="1838065" y="3351366"/>
                  <a:pt x="1944246" y="3409008"/>
                </a:cubicBezTo>
                <a:cubicBezTo>
                  <a:pt x="2164698" y="3528335"/>
                  <a:pt x="3031334" y="3856989"/>
                  <a:pt x="3606733" y="3913618"/>
                </a:cubicBezTo>
                <a:cubicBezTo>
                  <a:pt x="3614823" y="3913618"/>
                  <a:pt x="3615834" y="3924742"/>
                  <a:pt x="3607744" y="3926765"/>
                </a:cubicBezTo>
                <a:cubicBezTo>
                  <a:pt x="3352910" y="3984405"/>
                  <a:pt x="2663241" y="3916653"/>
                  <a:pt x="2423576" y="3894405"/>
                </a:cubicBezTo>
                <a:cubicBezTo>
                  <a:pt x="2159641" y="3869123"/>
                  <a:pt x="2078741" y="3805416"/>
                  <a:pt x="2077731" y="3806426"/>
                </a:cubicBezTo>
                <a:cubicBezTo>
                  <a:pt x="1903797" y="3672942"/>
                  <a:pt x="1564018" y="3144061"/>
                  <a:pt x="1525591" y="2823496"/>
                </a:cubicBezTo>
                <a:cubicBezTo>
                  <a:pt x="1525085" y="2819957"/>
                  <a:pt x="1527613" y="2817429"/>
                  <a:pt x="1530647" y="2816671"/>
                </a:cubicBezTo>
                <a:close/>
                <a:moveTo>
                  <a:pt x="3996062" y="2605067"/>
                </a:moveTo>
                <a:cubicBezTo>
                  <a:pt x="4069883" y="2597989"/>
                  <a:pt x="4190221" y="2621247"/>
                  <a:pt x="4271120" y="2676866"/>
                </a:cubicBezTo>
                <a:cubicBezTo>
                  <a:pt x="4252918" y="2737541"/>
                  <a:pt x="4086063" y="2706192"/>
                  <a:pt x="4008197" y="2693046"/>
                </a:cubicBezTo>
                <a:cubicBezTo>
                  <a:pt x="3953589" y="2684955"/>
                  <a:pt x="3889881" y="2681922"/>
                  <a:pt x="3829207" y="2680911"/>
                </a:cubicBezTo>
                <a:cubicBezTo>
                  <a:pt x="3777633" y="2679899"/>
                  <a:pt x="3693700" y="2671810"/>
                  <a:pt x="3670441" y="2642484"/>
                </a:cubicBezTo>
                <a:cubicBezTo>
                  <a:pt x="3719992" y="2647540"/>
                  <a:pt x="3843364" y="2620237"/>
                  <a:pt x="3996062" y="2605067"/>
                </a:cubicBezTo>
                <a:close/>
                <a:moveTo>
                  <a:pt x="3443991" y="1373753"/>
                </a:moveTo>
                <a:cubicBezTo>
                  <a:pt x="3569601" y="1369611"/>
                  <a:pt x="3697113" y="1404594"/>
                  <a:pt x="3808982" y="1505845"/>
                </a:cubicBezTo>
                <a:cubicBezTo>
                  <a:pt x="3760442" y="1576632"/>
                  <a:pt x="3761453" y="1685847"/>
                  <a:pt x="3766510" y="1714160"/>
                </a:cubicBezTo>
                <a:cubicBezTo>
                  <a:pt x="3739205" y="1705060"/>
                  <a:pt x="3695722" y="1653485"/>
                  <a:pt x="3673475" y="1626182"/>
                </a:cubicBezTo>
                <a:cubicBezTo>
                  <a:pt x="3582463" y="1677757"/>
                  <a:pt x="3486394" y="1844611"/>
                  <a:pt x="3503586" y="1940680"/>
                </a:cubicBezTo>
                <a:cubicBezTo>
                  <a:pt x="3512687" y="2019557"/>
                  <a:pt x="3455046" y="2031692"/>
                  <a:pt x="3349877" y="1900230"/>
                </a:cubicBezTo>
                <a:cubicBezTo>
                  <a:pt x="3299315" y="1936634"/>
                  <a:pt x="3250775" y="1870904"/>
                  <a:pt x="3263920" y="1778881"/>
                </a:cubicBezTo>
                <a:cubicBezTo>
                  <a:pt x="3182010" y="1864836"/>
                  <a:pt x="2961559" y="1908320"/>
                  <a:pt x="2886727" y="1881016"/>
                </a:cubicBezTo>
                <a:cubicBezTo>
                  <a:pt x="3034368" y="1838544"/>
                  <a:pt x="3254820" y="1604947"/>
                  <a:pt x="3400439" y="1585733"/>
                </a:cubicBezTo>
                <a:cubicBezTo>
                  <a:pt x="3282123" y="1528092"/>
                  <a:pt x="3076841" y="1513935"/>
                  <a:pt x="2921109" y="1605957"/>
                </a:cubicBezTo>
                <a:cubicBezTo>
                  <a:pt x="2914030" y="1610002"/>
                  <a:pt x="2906951" y="1599890"/>
                  <a:pt x="2913019" y="1594835"/>
                </a:cubicBezTo>
                <a:cubicBezTo>
                  <a:pt x="3030576" y="1496238"/>
                  <a:pt x="3234642" y="1380656"/>
                  <a:pt x="3443991" y="1373753"/>
                </a:cubicBezTo>
                <a:close/>
                <a:moveTo>
                  <a:pt x="0" y="0"/>
                </a:moveTo>
                <a:lnTo>
                  <a:pt x="115292" y="0"/>
                </a:lnTo>
                <a:lnTo>
                  <a:pt x="274676" y="0"/>
                </a:lnTo>
                <a:lnTo>
                  <a:pt x="3942724" y="0"/>
                </a:lnTo>
                <a:lnTo>
                  <a:pt x="3939432" y="53696"/>
                </a:lnTo>
                <a:cubicBezTo>
                  <a:pt x="3926286" y="139653"/>
                  <a:pt x="3890892" y="219541"/>
                  <a:pt x="3684598" y="334822"/>
                </a:cubicBezTo>
                <a:cubicBezTo>
                  <a:pt x="3918196" y="331789"/>
                  <a:pt x="3971792" y="185158"/>
                  <a:pt x="3981904" y="155833"/>
                </a:cubicBezTo>
                <a:cubicBezTo>
                  <a:pt x="4027411" y="317632"/>
                  <a:pt x="3993028" y="404599"/>
                  <a:pt x="3993028" y="404599"/>
                </a:cubicBezTo>
                <a:cubicBezTo>
                  <a:pt x="3940444" y="578533"/>
                  <a:pt x="3623924" y="771681"/>
                  <a:pt x="3433810" y="635163"/>
                </a:cubicBezTo>
                <a:cubicBezTo>
                  <a:pt x="2893805" y="156844"/>
                  <a:pt x="3099088" y="642242"/>
                  <a:pt x="2283013" y="464262"/>
                </a:cubicBezTo>
                <a:cubicBezTo>
                  <a:pt x="2277957" y="463251"/>
                  <a:pt x="2278968" y="455161"/>
                  <a:pt x="2284025" y="455161"/>
                </a:cubicBezTo>
                <a:cubicBezTo>
                  <a:pt x="2601556" y="444037"/>
                  <a:pt x="2854367" y="256957"/>
                  <a:pt x="2959536" y="115383"/>
                </a:cubicBezTo>
                <a:cubicBezTo>
                  <a:pt x="2963581" y="109315"/>
                  <a:pt x="2955491" y="101225"/>
                  <a:pt x="2949424" y="107293"/>
                </a:cubicBezTo>
                <a:cubicBezTo>
                  <a:pt x="2789647" y="273137"/>
                  <a:pt x="2362902" y="477408"/>
                  <a:pt x="1789525" y="314598"/>
                </a:cubicBezTo>
                <a:cubicBezTo>
                  <a:pt x="1719750" y="288306"/>
                  <a:pt x="1577164" y="254935"/>
                  <a:pt x="1564018" y="251900"/>
                </a:cubicBezTo>
                <a:cubicBezTo>
                  <a:pt x="1542782" y="245833"/>
                  <a:pt x="1554917" y="262013"/>
                  <a:pt x="1554917" y="262013"/>
                </a:cubicBezTo>
                <a:cubicBezTo>
                  <a:pt x="2567173" y="576510"/>
                  <a:pt x="2389194" y="907188"/>
                  <a:pt x="2389194" y="907188"/>
                </a:cubicBezTo>
                <a:cubicBezTo>
                  <a:pt x="2370992" y="796962"/>
                  <a:pt x="2292115" y="689770"/>
                  <a:pt x="2159641" y="613927"/>
                </a:cubicBezTo>
                <a:cubicBezTo>
                  <a:pt x="2258743" y="732242"/>
                  <a:pt x="2255710" y="818197"/>
                  <a:pt x="2255710" y="818197"/>
                </a:cubicBezTo>
                <a:cubicBezTo>
                  <a:pt x="2256721" y="837412"/>
                  <a:pt x="2256721" y="904154"/>
                  <a:pt x="2248631" y="897075"/>
                </a:cubicBezTo>
                <a:cubicBezTo>
                  <a:pt x="2238518" y="886963"/>
                  <a:pt x="2210203" y="755501"/>
                  <a:pt x="2071663" y="706960"/>
                </a:cubicBezTo>
                <a:cubicBezTo>
                  <a:pt x="2049416" y="701905"/>
                  <a:pt x="2063573" y="718085"/>
                  <a:pt x="2063573" y="718085"/>
                </a:cubicBezTo>
                <a:cubicBezTo>
                  <a:pt x="2150540" y="841456"/>
                  <a:pt x="2086831" y="984043"/>
                  <a:pt x="1981662" y="1090223"/>
                </a:cubicBezTo>
                <a:cubicBezTo>
                  <a:pt x="1992786" y="1084155"/>
                  <a:pt x="2003909" y="1077077"/>
                  <a:pt x="2015034" y="1068987"/>
                </a:cubicBezTo>
                <a:cubicBezTo>
                  <a:pt x="2088854" y="1009323"/>
                  <a:pt x="2150540" y="961794"/>
                  <a:pt x="2152563" y="876851"/>
                </a:cubicBezTo>
                <a:cubicBezTo>
                  <a:pt x="2152563" y="848535"/>
                  <a:pt x="2189978" y="899097"/>
                  <a:pt x="2193013" y="935503"/>
                </a:cubicBezTo>
                <a:cubicBezTo>
                  <a:pt x="2190990" y="1046740"/>
                  <a:pt x="2126271" y="1094268"/>
                  <a:pt x="2042337" y="1153931"/>
                </a:cubicBezTo>
                <a:cubicBezTo>
                  <a:pt x="1941212" y="1225730"/>
                  <a:pt x="1609524" y="1394608"/>
                  <a:pt x="1195925" y="1315731"/>
                </a:cubicBezTo>
                <a:cubicBezTo>
                  <a:pt x="1484130" y="1399664"/>
                  <a:pt x="1645929" y="1362248"/>
                  <a:pt x="1759188" y="1329888"/>
                </a:cubicBezTo>
                <a:cubicBezTo>
                  <a:pt x="1763233" y="1328876"/>
                  <a:pt x="1766267" y="1334944"/>
                  <a:pt x="1762222" y="1336967"/>
                </a:cubicBezTo>
                <a:cubicBezTo>
                  <a:pt x="1691435" y="1385506"/>
                  <a:pt x="1611546" y="1409776"/>
                  <a:pt x="1303117" y="1458316"/>
                </a:cubicBezTo>
                <a:cubicBezTo>
                  <a:pt x="1585254" y="1480563"/>
                  <a:pt x="1740986" y="1459328"/>
                  <a:pt x="1879527" y="1385506"/>
                </a:cubicBezTo>
                <a:cubicBezTo>
                  <a:pt x="1882560" y="1383484"/>
                  <a:pt x="1885594" y="1387529"/>
                  <a:pt x="1882560" y="1389551"/>
                </a:cubicBezTo>
                <a:cubicBezTo>
                  <a:pt x="1799638" y="1452248"/>
                  <a:pt x="1517501" y="1619104"/>
                  <a:pt x="1158509" y="1608992"/>
                </a:cubicBezTo>
                <a:cubicBezTo>
                  <a:pt x="1213116" y="1658542"/>
                  <a:pt x="1464916" y="1649442"/>
                  <a:pt x="1500309" y="1648430"/>
                </a:cubicBezTo>
                <a:cubicBezTo>
                  <a:pt x="1502332" y="1648430"/>
                  <a:pt x="1503344" y="1650453"/>
                  <a:pt x="1502332" y="1651464"/>
                </a:cubicBezTo>
                <a:cubicBezTo>
                  <a:pt x="1450759" y="1717194"/>
                  <a:pt x="1323342" y="1726296"/>
                  <a:pt x="1323342" y="1726296"/>
                </a:cubicBezTo>
                <a:cubicBezTo>
                  <a:pt x="1347612" y="1731352"/>
                  <a:pt x="1368848" y="1736409"/>
                  <a:pt x="1387050" y="1741465"/>
                </a:cubicBezTo>
                <a:cubicBezTo>
                  <a:pt x="1405252" y="1745509"/>
                  <a:pt x="1424467" y="1748544"/>
                  <a:pt x="1442669" y="1750566"/>
                </a:cubicBezTo>
                <a:cubicBezTo>
                  <a:pt x="1624693" y="1761689"/>
                  <a:pt x="1816830" y="1717194"/>
                  <a:pt x="1983684" y="1635284"/>
                </a:cubicBezTo>
                <a:cubicBezTo>
                  <a:pt x="1989752" y="1632250"/>
                  <a:pt x="2041326" y="1604947"/>
                  <a:pt x="2041326" y="1604947"/>
                </a:cubicBezTo>
                <a:cubicBezTo>
                  <a:pt x="2046382" y="1641352"/>
                  <a:pt x="2021101" y="1692925"/>
                  <a:pt x="1993797" y="1723262"/>
                </a:cubicBezTo>
                <a:cubicBezTo>
                  <a:pt x="1962449" y="1757644"/>
                  <a:pt x="1921999" y="1780903"/>
                  <a:pt x="1881549" y="1801128"/>
                </a:cubicBezTo>
                <a:cubicBezTo>
                  <a:pt x="1892672" y="1818319"/>
                  <a:pt x="1875482" y="1856746"/>
                  <a:pt x="1868403" y="1865847"/>
                </a:cubicBezTo>
                <a:cubicBezTo>
                  <a:pt x="1612558" y="2185401"/>
                  <a:pt x="1001766" y="1993265"/>
                  <a:pt x="1001766" y="1993265"/>
                </a:cubicBezTo>
                <a:cubicBezTo>
                  <a:pt x="1001766" y="1993265"/>
                  <a:pt x="1000754" y="1993265"/>
                  <a:pt x="999744" y="1993265"/>
                </a:cubicBezTo>
                <a:cubicBezTo>
                  <a:pt x="1145363" y="2093377"/>
                  <a:pt x="1362780" y="2123715"/>
                  <a:pt x="1477051" y="2115625"/>
                </a:cubicBezTo>
                <a:cubicBezTo>
                  <a:pt x="1479074" y="2115625"/>
                  <a:pt x="1480085" y="2117648"/>
                  <a:pt x="1478062" y="2118658"/>
                </a:cubicBezTo>
                <a:cubicBezTo>
                  <a:pt x="1447725" y="2137873"/>
                  <a:pt x="1347612" y="2158097"/>
                  <a:pt x="1337500" y="2160120"/>
                </a:cubicBezTo>
                <a:cubicBezTo>
                  <a:pt x="1571097" y="2180345"/>
                  <a:pt x="1753121" y="2096412"/>
                  <a:pt x="1830987" y="2044838"/>
                </a:cubicBezTo>
                <a:cubicBezTo>
                  <a:pt x="1837055" y="2040793"/>
                  <a:pt x="1845144" y="2048883"/>
                  <a:pt x="1840088" y="2054950"/>
                </a:cubicBezTo>
                <a:cubicBezTo>
                  <a:pt x="1765256" y="2154052"/>
                  <a:pt x="1717728" y="2182367"/>
                  <a:pt x="1610536" y="2209670"/>
                </a:cubicBezTo>
                <a:cubicBezTo>
                  <a:pt x="1399185" y="2261244"/>
                  <a:pt x="1159521" y="2246076"/>
                  <a:pt x="970417" y="2143940"/>
                </a:cubicBezTo>
                <a:cubicBezTo>
                  <a:pt x="1170644" y="2526190"/>
                  <a:pt x="1447725" y="2465516"/>
                  <a:pt x="1531659" y="2446302"/>
                </a:cubicBezTo>
                <a:cubicBezTo>
                  <a:pt x="1427500" y="2605067"/>
                  <a:pt x="1220195" y="2650574"/>
                  <a:pt x="1040194" y="2520123"/>
                </a:cubicBezTo>
                <a:cubicBezTo>
                  <a:pt x="1030081" y="2513044"/>
                  <a:pt x="1021991" y="2504955"/>
                  <a:pt x="1012890" y="2497875"/>
                </a:cubicBezTo>
                <a:cubicBezTo>
                  <a:pt x="890529" y="2709226"/>
                  <a:pt x="464795" y="2786080"/>
                  <a:pt x="585134" y="2905408"/>
                </a:cubicBezTo>
                <a:cubicBezTo>
                  <a:pt x="1526602" y="3840809"/>
                  <a:pt x="2443801" y="4164407"/>
                  <a:pt x="2443801" y="4164407"/>
                </a:cubicBezTo>
                <a:cubicBezTo>
                  <a:pt x="2521667" y="4282217"/>
                  <a:pt x="2602820" y="4452359"/>
                  <a:pt x="2680749" y="4641304"/>
                </a:cubicBezTo>
                <a:lnTo>
                  <a:pt x="2704586" y="4702819"/>
                </a:lnTo>
                <a:lnTo>
                  <a:pt x="274676" y="4702819"/>
                </a:lnTo>
                <a:lnTo>
                  <a:pt x="115292" y="4702819"/>
                </a:lnTo>
                <a:lnTo>
                  <a:pt x="0" y="4702819"/>
                </a:lnTo>
                <a:close/>
              </a:path>
            </a:pathLst>
          </a:custGeom>
          <a:solidFill>
            <a:srgbClr val="DAE5EA"/>
          </a:solidFill>
          <a:ln w="9176" cap="flat">
            <a:noFill/>
            <a:prstDash val="solid"/>
            <a:miter/>
          </a:ln>
        </p:spPr>
        <p:txBody>
          <a:bodyPr rtlCol="0" anchor="ctr"/>
          <a:lstStyle/>
          <a:p>
            <a:pPr lvl="0"/>
            <a:endParaRPr lang="de-DE" sz="1351" dirty="0"/>
          </a:p>
        </p:txBody>
      </p:sp>
      <p:sp>
        <p:nvSpPr>
          <p:cNvPr id="4" name="Datumsplatzhalter 3">
            <a:extLst>
              <a:ext uri="{FF2B5EF4-FFF2-40B4-BE49-F238E27FC236}">
                <a16:creationId xmlns:a16="http://schemas.microsoft.com/office/drawing/2014/main" id="{2DC10922-9553-44D5-BDEF-C5DFD31E6E27}"/>
              </a:ext>
            </a:extLst>
          </p:cNvPr>
          <p:cNvSpPr>
            <a:spLocks noGrp="1"/>
          </p:cNvSpPr>
          <p:nvPr>
            <p:ph type="dt" sz="half" idx="10"/>
          </p:nvPr>
        </p:nvSpPr>
        <p:spPr>
          <a:xfrm>
            <a:off x="526536" y="4460406"/>
            <a:ext cx="2057400" cy="274182"/>
          </a:xfrm>
          <a:prstGeom prst="rect">
            <a:avLst/>
          </a:prstGeom>
        </p:spPr>
        <p:txBody>
          <a:bodyPr lIns="0" tIns="0" rIns="0" bIns="0" anchor="ctr">
            <a:noAutofit/>
          </a:bodyPr>
          <a:lstStyle>
            <a:lvl1pPr>
              <a:defRPr lang="de-DE" smtClean="0">
                <a:solidFill>
                  <a:schemeClr val="tx2"/>
                </a:solidFill>
              </a:defRPr>
            </a:lvl1pPr>
          </a:lstStyle>
          <a:p>
            <a:endParaRPr lang="de-DE" dirty="0"/>
          </a:p>
        </p:txBody>
      </p:sp>
      <p:sp>
        <p:nvSpPr>
          <p:cNvPr id="2" name="Titel 1">
            <a:extLst>
              <a:ext uri="{FF2B5EF4-FFF2-40B4-BE49-F238E27FC236}">
                <a16:creationId xmlns:a16="http://schemas.microsoft.com/office/drawing/2014/main" id="{26A72F4E-48F4-48C4-AAF5-77358A958D06}"/>
              </a:ext>
            </a:extLst>
          </p:cNvPr>
          <p:cNvSpPr>
            <a:spLocks noGrp="1"/>
          </p:cNvSpPr>
          <p:nvPr>
            <p:ph type="ctrTitle" hasCustomPrompt="1"/>
          </p:nvPr>
        </p:nvSpPr>
        <p:spPr>
          <a:xfrm>
            <a:off x="526536" y="2899361"/>
            <a:ext cx="6399768" cy="540727"/>
          </a:xfrm>
        </p:spPr>
        <p:txBody>
          <a:bodyPr lIns="0" tIns="0" rIns="0" bIns="0" anchor="b">
            <a:noAutofit/>
          </a:bodyPr>
          <a:lstStyle>
            <a:lvl1pPr algn="l">
              <a:defRPr sz="3600" b="0">
                <a:solidFill>
                  <a:schemeClr val="tx2"/>
                </a:solidFill>
              </a:defRPr>
            </a:lvl1pPr>
          </a:lstStyle>
          <a:p>
            <a:r>
              <a:rPr lang="de-DE" dirty="0"/>
              <a:t>Titel bearbeiten</a:t>
            </a:r>
          </a:p>
        </p:txBody>
      </p:sp>
      <p:sp>
        <p:nvSpPr>
          <p:cNvPr id="3" name="Untertitel 2">
            <a:extLst>
              <a:ext uri="{FF2B5EF4-FFF2-40B4-BE49-F238E27FC236}">
                <a16:creationId xmlns:a16="http://schemas.microsoft.com/office/drawing/2014/main" id="{BED0E50F-2245-4DD1-8901-55D904703F45}"/>
              </a:ext>
            </a:extLst>
          </p:cNvPr>
          <p:cNvSpPr>
            <a:spLocks noGrp="1"/>
          </p:cNvSpPr>
          <p:nvPr>
            <p:ph type="subTitle" idx="1"/>
          </p:nvPr>
        </p:nvSpPr>
        <p:spPr>
          <a:xfrm>
            <a:off x="526536" y="3512495"/>
            <a:ext cx="6399768" cy="604640"/>
          </a:xfrm>
        </p:spPr>
        <p:txBody>
          <a:bodyPr lIns="0" tIns="0" rIns="0" bIns="0">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grpSp>
        <p:nvGrpSpPr>
          <p:cNvPr id="13" name="Grafik 6">
            <a:extLst>
              <a:ext uri="{FF2B5EF4-FFF2-40B4-BE49-F238E27FC236}">
                <a16:creationId xmlns:a16="http://schemas.microsoft.com/office/drawing/2014/main" id="{8AC3E5BE-9275-472F-AEB2-C4DA849B9A55}"/>
              </a:ext>
            </a:extLst>
          </p:cNvPr>
          <p:cNvGrpSpPr>
            <a:grpSpLocks noChangeAspect="1"/>
          </p:cNvGrpSpPr>
          <p:nvPr userDrawn="1"/>
        </p:nvGrpSpPr>
        <p:grpSpPr>
          <a:xfrm>
            <a:off x="522799" y="385347"/>
            <a:ext cx="1528921" cy="584196"/>
            <a:chOff x="695325" y="516229"/>
            <a:chExt cx="2556359" cy="975572"/>
          </a:xfrm>
          <a:solidFill>
            <a:schemeClr val="tx2"/>
          </a:solidFill>
        </p:grpSpPr>
        <p:sp>
          <p:nvSpPr>
            <p:cNvPr id="14" name="Freihandform: Form 13">
              <a:extLst>
                <a:ext uri="{FF2B5EF4-FFF2-40B4-BE49-F238E27FC236}">
                  <a16:creationId xmlns:a16="http://schemas.microsoft.com/office/drawing/2014/main" id="{8A45B3C2-1CA4-47B2-9CD9-00EEF9D615AF}"/>
                </a:ext>
              </a:extLst>
            </p:cNvPr>
            <p:cNvSpPr/>
            <p:nvPr/>
          </p:nvSpPr>
          <p:spPr>
            <a:xfrm>
              <a:off x="2979337"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grpFill/>
            <a:ln w="4510" cap="flat">
              <a:noFill/>
              <a:prstDash val="solid"/>
              <a:miter/>
            </a:ln>
          </p:spPr>
          <p:txBody>
            <a:bodyPr rtlCol="0" anchor="ctr"/>
            <a:lstStyle/>
            <a:p>
              <a:endParaRPr lang="de-DE" sz="1351"/>
            </a:p>
          </p:txBody>
        </p:sp>
        <p:sp>
          <p:nvSpPr>
            <p:cNvPr id="15" name="Freihandform: Form 14">
              <a:extLst>
                <a:ext uri="{FF2B5EF4-FFF2-40B4-BE49-F238E27FC236}">
                  <a16:creationId xmlns:a16="http://schemas.microsoft.com/office/drawing/2014/main" id="{3243C064-66AF-4F89-A61C-8EAA80446B16}"/>
                </a:ext>
              </a:extLst>
            </p:cNvPr>
            <p:cNvSpPr/>
            <p:nvPr/>
          </p:nvSpPr>
          <p:spPr>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grpFill/>
            <a:ln w="4510" cap="flat">
              <a:noFill/>
              <a:prstDash val="solid"/>
              <a:miter/>
            </a:ln>
          </p:spPr>
          <p:txBody>
            <a:bodyPr rtlCol="0" anchor="ctr"/>
            <a:lstStyle/>
            <a:p>
              <a:endParaRPr lang="de-DE" sz="1351"/>
            </a:p>
          </p:txBody>
        </p:sp>
        <p:sp>
          <p:nvSpPr>
            <p:cNvPr id="16" name="Freihandform: Form 15">
              <a:extLst>
                <a:ext uri="{FF2B5EF4-FFF2-40B4-BE49-F238E27FC236}">
                  <a16:creationId xmlns:a16="http://schemas.microsoft.com/office/drawing/2014/main" id="{5E875C2F-2AC0-45DD-9626-129486821205}"/>
                </a:ext>
              </a:extLst>
            </p:cNvPr>
            <p:cNvSpPr/>
            <p:nvPr/>
          </p:nvSpPr>
          <p:spPr>
            <a:xfrm>
              <a:off x="695325" y="516229"/>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grpFill/>
            <a:ln w="4510" cap="flat">
              <a:noFill/>
              <a:prstDash val="solid"/>
              <a:miter/>
            </a:ln>
          </p:spPr>
          <p:txBody>
            <a:bodyPr rtlCol="0" anchor="ctr"/>
            <a:lstStyle/>
            <a:p>
              <a:endParaRPr lang="de-DE" sz="1351"/>
            </a:p>
          </p:txBody>
        </p:sp>
        <p:sp>
          <p:nvSpPr>
            <p:cNvPr id="17" name="Freihandform: Form 16">
              <a:extLst>
                <a:ext uri="{FF2B5EF4-FFF2-40B4-BE49-F238E27FC236}">
                  <a16:creationId xmlns:a16="http://schemas.microsoft.com/office/drawing/2014/main" id="{2F1F040A-4C25-4A9B-91CF-4997C0E3FA28}"/>
                </a:ext>
              </a:extLst>
            </p:cNvPr>
            <p:cNvSpPr/>
            <p:nvPr/>
          </p:nvSpPr>
          <p:spPr>
            <a:xfrm>
              <a:off x="1458619" y="516229"/>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grpFill/>
            <a:ln w="4510" cap="flat">
              <a:noFill/>
              <a:prstDash val="solid"/>
              <a:miter/>
            </a:ln>
          </p:spPr>
          <p:txBody>
            <a:bodyPr rtlCol="0" anchor="ctr"/>
            <a:lstStyle/>
            <a:p>
              <a:endParaRPr lang="de-DE" sz="1351"/>
            </a:p>
          </p:txBody>
        </p:sp>
      </p:grpSp>
    </p:spTree>
    <p:extLst>
      <p:ext uri="{BB962C8B-B14F-4D97-AF65-F5344CB8AC3E}">
        <p14:creationId xmlns:p14="http://schemas.microsoft.com/office/powerpoint/2010/main" val="30750767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alt + zwei Bilder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‹Nr.›</a:t>
            </a:fld>
            <a:endParaRPr lang="de-DE"/>
          </a:p>
        </p:txBody>
      </p:sp>
      <p:sp>
        <p:nvSpPr>
          <p:cNvPr id="10" name="Inhaltsplatzhalter 9">
            <a:extLst>
              <a:ext uri="{FF2B5EF4-FFF2-40B4-BE49-F238E27FC236}">
                <a16:creationId xmlns:a16="http://schemas.microsoft.com/office/drawing/2014/main" id="{1ADE6869-998B-4809-AE43-C38E35BE8AA6}"/>
              </a:ext>
            </a:extLst>
          </p:cNvPr>
          <p:cNvSpPr>
            <a:spLocks noGrp="1"/>
          </p:cNvSpPr>
          <p:nvPr>
            <p:ph sz="quarter" idx="16" hasCustomPrompt="1"/>
          </p:nvPr>
        </p:nvSpPr>
        <p:spPr>
          <a:xfrm>
            <a:off x="4625578" y="1422400"/>
            <a:ext cx="2241947"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2" name="Inhaltsplatzhalter 11">
            <a:extLst>
              <a:ext uri="{FF2B5EF4-FFF2-40B4-BE49-F238E27FC236}">
                <a16:creationId xmlns:a16="http://schemas.microsoft.com/office/drawing/2014/main" id="{BB574367-BB34-447D-A233-6E083CBE551E}"/>
              </a:ext>
            </a:extLst>
          </p:cNvPr>
          <p:cNvSpPr>
            <a:spLocks noGrp="1"/>
          </p:cNvSpPr>
          <p:nvPr>
            <p:ph sz="quarter" idx="17" hasCustomPrompt="1"/>
          </p:nvPr>
        </p:nvSpPr>
        <p:spPr>
          <a:xfrm>
            <a:off x="6921103" y="1422399"/>
            <a:ext cx="2222897"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4" name="Textplatzhalter 13">
            <a:extLst>
              <a:ext uri="{FF2B5EF4-FFF2-40B4-BE49-F238E27FC236}">
                <a16:creationId xmlns:a16="http://schemas.microsoft.com/office/drawing/2014/main" id="{7DFAE767-5641-4D3F-9095-84DF27650729}"/>
              </a:ext>
            </a:extLst>
          </p:cNvPr>
          <p:cNvSpPr>
            <a:spLocks noGrp="1"/>
          </p:cNvSpPr>
          <p:nvPr>
            <p:ph type="body" sz="quarter" idx="18"/>
          </p:nvPr>
        </p:nvSpPr>
        <p:spPr>
          <a:xfrm>
            <a:off x="522288" y="1422400"/>
            <a:ext cx="3754437" cy="3492500"/>
          </a:xfrm>
        </p:spPr>
        <p:txBody>
          <a:bodyPr/>
          <a:lstStyle/>
          <a:p>
            <a:pPr lvl="0"/>
            <a:r>
              <a:rPr lang="de-DE"/>
              <a:t>Mastertextformat bearbeiten
Zweite Ebene
Dritte Ebene
Vierte Ebene
Fünfte Ebene</a:t>
            </a:r>
          </a:p>
        </p:txBody>
      </p:sp>
      <p:sp>
        <p:nvSpPr>
          <p:cNvPr id="9" name="Textplatzhalter 9">
            <a:extLst>
              <a:ext uri="{FF2B5EF4-FFF2-40B4-BE49-F238E27FC236}">
                <a16:creationId xmlns:a16="http://schemas.microsoft.com/office/drawing/2014/main" id="{2D8BA4BA-FB64-43C5-A66D-4FDB44EE8ECB}"/>
              </a:ext>
            </a:extLst>
          </p:cNvPr>
          <p:cNvSpPr>
            <a:spLocks noGrp="1"/>
          </p:cNvSpPr>
          <p:nvPr>
            <p:ph type="body" sz="quarter" idx="15"/>
          </p:nvPr>
        </p:nvSpPr>
        <p:spPr>
          <a:xfrm>
            <a:off x="521495" y="1088384"/>
            <a:ext cx="3754437"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3960897394"/>
      </p:ext>
    </p:extLst>
  </p:cSld>
  <p:clrMapOvr>
    <a:masterClrMapping/>
  </p:clrMapOvr>
  <p:extLst>
    <p:ext uri="{DCECCB84-F9BA-43D5-87BE-67443E8EF086}">
      <p15:sldGuideLst xmlns:p15="http://schemas.microsoft.com/office/powerpoint/2012/main">
        <p15:guide id="1" pos="4360" userDrawn="1">
          <p15:clr>
            <a:srgbClr val="FBAE40"/>
          </p15:clr>
        </p15:guide>
        <p15:guide id="2" pos="4326"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nhalt + Bild links">
    <p:spTree>
      <p:nvGrpSpPr>
        <p:cNvPr id="1" name=""/>
        <p:cNvGrpSpPr/>
        <p:nvPr/>
      </p:nvGrpSpPr>
      <p:grpSpPr>
        <a:xfrm>
          <a:off x="0" y="0"/>
          <a:ext cx="0" cy="0"/>
          <a:chOff x="0" y="0"/>
          <a:chExt cx="0" cy="0"/>
        </a:xfrm>
      </p:grpSpPr>
      <p:grpSp>
        <p:nvGrpSpPr>
          <p:cNvPr id="54" name="Gruppieren 53">
            <a:extLst>
              <a:ext uri="{FF2B5EF4-FFF2-40B4-BE49-F238E27FC236}">
                <a16:creationId xmlns:a16="http://schemas.microsoft.com/office/drawing/2014/main" id="{7376B4C5-BE86-46E2-BB73-C84DD0D0A2B1}"/>
              </a:ext>
            </a:extLst>
          </p:cNvPr>
          <p:cNvGrpSpPr/>
          <p:nvPr userDrawn="1"/>
        </p:nvGrpSpPr>
        <p:grpSpPr>
          <a:xfrm>
            <a:off x="-4877" y="4950860"/>
            <a:ext cx="9148877" cy="198120"/>
            <a:chOff x="-4877" y="4950860"/>
            <a:chExt cx="9148877" cy="198120"/>
          </a:xfrm>
          <a:solidFill>
            <a:schemeClr val="tx2"/>
          </a:solidFill>
        </p:grpSpPr>
        <p:sp>
          <p:nvSpPr>
            <p:cNvPr id="55" name="bk object 18">
              <a:extLst>
                <a:ext uri="{FF2B5EF4-FFF2-40B4-BE49-F238E27FC236}">
                  <a16:creationId xmlns:a16="http://schemas.microsoft.com/office/drawing/2014/main" id="{554B3AC1-FDFF-4DC3-9DC6-81F70D7AA0BB}"/>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grpFill/>
          </p:spPr>
          <p:txBody>
            <a:bodyPr wrap="square" lIns="0" tIns="0" rIns="0" bIns="0" rtlCol="0"/>
            <a:lstStyle/>
            <a:p>
              <a:endParaRPr/>
            </a:p>
          </p:txBody>
        </p:sp>
        <p:sp>
          <p:nvSpPr>
            <p:cNvPr id="56" name="bk object 18">
              <a:extLst>
                <a:ext uri="{FF2B5EF4-FFF2-40B4-BE49-F238E27FC236}">
                  <a16:creationId xmlns:a16="http://schemas.microsoft.com/office/drawing/2014/main" id="{77DD96AE-1808-4743-8DCB-608D8DC68352}"/>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grpFill/>
          </p:spPr>
          <p:txBody>
            <a:bodyPr wrap="square" lIns="0" tIns="0" rIns="0" bIns="0" rtlCol="0"/>
            <a:lstStyle/>
            <a:p>
              <a:endParaRPr/>
            </a:p>
          </p:txBody>
        </p:sp>
        <p:sp>
          <p:nvSpPr>
            <p:cNvPr id="57" name="Holder 3">
              <a:extLst>
                <a:ext uri="{FF2B5EF4-FFF2-40B4-BE49-F238E27FC236}">
                  <a16:creationId xmlns:a16="http://schemas.microsoft.com/office/drawing/2014/main" id="{DA1288D7-3EDD-4960-BA1A-AED8C420D139}"/>
                </a:ext>
              </a:extLst>
            </p:cNvPr>
            <p:cNvSpPr txBox="1">
              <a:spLocks/>
            </p:cNvSpPr>
            <p:nvPr userDrawn="1"/>
          </p:nvSpPr>
          <p:spPr>
            <a:xfrm>
              <a:off x="8194726" y="4966101"/>
              <a:ext cx="449579" cy="167639"/>
            </a:xfrm>
            <a:prstGeom prst="rect">
              <a:avLst/>
            </a:prstGeom>
            <a:grpFill/>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3" name="Fußzeilenplatzhalter 2">
            <a:extLst>
              <a:ext uri="{FF2B5EF4-FFF2-40B4-BE49-F238E27FC236}">
                <a16:creationId xmlns:a16="http://schemas.microsoft.com/office/drawing/2014/main" id="{9D5327C6-E598-4991-AB22-BE7A8B832ED0}"/>
              </a:ext>
            </a:extLst>
          </p:cNvPr>
          <p:cNvSpPr>
            <a:spLocks noGrp="1"/>
          </p:cNvSpPr>
          <p:nvPr>
            <p:ph type="ftr" sz="quarter" idx="11"/>
          </p:nvPr>
        </p:nvSpPr>
        <p:spPr/>
        <p:txBody>
          <a:bodyPr/>
          <a:lstStyle>
            <a:lvl1pPr>
              <a:defRPr/>
            </a:lvl1pPr>
          </a:lstStyle>
          <a:p>
            <a:endParaRPr lang="de-DE" dirty="0"/>
          </a:p>
        </p:txBody>
      </p:sp>
      <p:sp>
        <p:nvSpPr>
          <p:cNvPr id="4" name="Foliennummernplatzhalter 3">
            <a:extLst>
              <a:ext uri="{FF2B5EF4-FFF2-40B4-BE49-F238E27FC236}">
                <a16:creationId xmlns:a16="http://schemas.microsoft.com/office/drawing/2014/main" id="{F4581514-8A34-423E-AF48-23D40C9BAE3C}"/>
              </a:ext>
            </a:extLst>
          </p:cNvPr>
          <p:cNvSpPr>
            <a:spLocks noGrp="1"/>
          </p:cNvSpPr>
          <p:nvPr>
            <p:ph type="sldNum" sz="quarter" idx="12"/>
          </p:nvPr>
        </p:nvSpPr>
        <p:spPr/>
        <p:txBody>
          <a:bodyPr/>
          <a:lstStyle/>
          <a:p>
            <a:fld id="{9D195BCC-3514-4B1B-9C18-24F3D67EC549}" type="slidenum">
              <a:rPr lang="de-DE" smtClean="0"/>
              <a:t>‹Nr.›</a:t>
            </a:fld>
            <a:endParaRPr lang="de-DE"/>
          </a:p>
        </p:txBody>
      </p:sp>
      <p:sp>
        <p:nvSpPr>
          <p:cNvPr id="44" name="Titel 1">
            <a:extLst>
              <a:ext uri="{FF2B5EF4-FFF2-40B4-BE49-F238E27FC236}">
                <a16:creationId xmlns:a16="http://schemas.microsoft.com/office/drawing/2014/main" id="{A4C0BC30-E626-4EC3-B52E-EC6CECC18BA9}"/>
              </a:ext>
            </a:extLst>
          </p:cNvPr>
          <p:cNvSpPr>
            <a:spLocks noGrp="1"/>
          </p:cNvSpPr>
          <p:nvPr>
            <p:ph type="title" hasCustomPrompt="1"/>
          </p:nvPr>
        </p:nvSpPr>
        <p:spPr>
          <a:xfrm>
            <a:off x="4625579" y="330910"/>
            <a:ext cx="2727787" cy="452322"/>
          </a:xfrm>
        </p:spPr>
        <p:txBody>
          <a:bodyPr/>
          <a:lstStyle/>
          <a:p>
            <a:r>
              <a:rPr lang="de-DE" dirty="0"/>
              <a:t>Titel</a:t>
            </a:r>
          </a:p>
        </p:txBody>
      </p:sp>
      <p:cxnSp>
        <p:nvCxnSpPr>
          <p:cNvPr id="47" name="Gerader Verbinder 46">
            <a:extLst>
              <a:ext uri="{FF2B5EF4-FFF2-40B4-BE49-F238E27FC236}">
                <a16:creationId xmlns:a16="http://schemas.microsoft.com/office/drawing/2014/main" id="{2A6B4FCA-16D8-4C61-9911-C6EBBA2E9614}"/>
              </a:ext>
            </a:extLst>
          </p:cNvPr>
          <p:cNvCxnSpPr>
            <a:cxnSpLocks/>
          </p:cNvCxnSpPr>
          <p:nvPr userDrawn="1"/>
        </p:nvCxnSpPr>
        <p:spPr>
          <a:xfrm>
            <a:off x="4625975" y="974732"/>
            <a:ext cx="2727391" cy="0"/>
          </a:xfrm>
          <a:prstGeom prst="line">
            <a:avLst/>
          </a:prstGeom>
          <a:ln w="19050">
            <a:solidFill>
              <a:srgbClr val="CCDDE7"/>
            </a:solidFill>
          </a:ln>
        </p:spPr>
        <p:style>
          <a:lnRef idx="1">
            <a:schemeClr val="accent1"/>
          </a:lnRef>
          <a:fillRef idx="0">
            <a:schemeClr val="accent1"/>
          </a:fillRef>
          <a:effectRef idx="0">
            <a:schemeClr val="accent1"/>
          </a:effectRef>
          <a:fontRef idx="minor">
            <a:schemeClr val="tx1"/>
          </a:fontRef>
        </p:style>
      </p:cxnSp>
      <p:sp>
        <p:nvSpPr>
          <p:cNvPr id="5" name="Inhaltsplatzhalter 4">
            <a:extLst>
              <a:ext uri="{FF2B5EF4-FFF2-40B4-BE49-F238E27FC236}">
                <a16:creationId xmlns:a16="http://schemas.microsoft.com/office/drawing/2014/main" id="{6973DDC7-C42E-4F39-AF1D-5C1BA1202CB8}"/>
              </a:ext>
            </a:extLst>
          </p:cNvPr>
          <p:cNvSpPr>
            <a:spLocks noGrp="1"/>
          </p:cNvSpPr>
          <p:nvPr>
            <p:ph sz="quarter" idx="15" hasCustomPrompt="1"/>
          </p:nvPr>
        </p:nvSpPr>
        <p:spPr>
          <a:xfrm>
            <a:off x="-6031" y="-1"/>
            <a:ext cx="4277280" cy="49149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7" name="Textplatzhalter 6">
            <a:extLst>
              <a:ext uri="{FF2B5EF4-FFF2-40B4-BE49-F238E27FC236}">
                <a16:creationId xmlns:a16="http://schemas.microsoft.com/office/drawing/2014/main" id="{18E86CCD-5F3A-4D32-9430-6A5FA2D99946}"/>
              </a:ext>
            </a:extLst>
          </p:cNvPr>
          <p:cNvSpPr>
            <a:spLocks noGrp="1"/>
          </p:cNvSpPr>
          <p:nvPr>
            <p:ph type="body" sz="quarter" idx="16"/>
          </p:nvPr>
        </p:nvSpPr>
        <p:spPr>
          <a:xfrm>
            <a:off x="4625578" y="1422400"/>
            <a:ext cx="3997722" cy="3487738"/>
          </a:xfrm>
        </p:spPr>
        <p:txBody>
          <a:bodyPr>
            <a:noAutofit/>
          </a:bodyPr>
          <a:lstStyle/>
          <a:p>
            <a:pPr lvl="0"/>
            <a:r>
              <a:rPr lang="de-DE"/>
              <a:t>Mastertextformat bearbeiten
Zweite Ebene
Dritte Ebene
Vierte Ebene
Fünfte Ebene</a:t>
            </a:r>
            <a:endParaRPr lang="de-DE" dirty="0"/>
          </a:p>
        </p:txBody>
      </p:sp>
      <p:sp>
        <p:nvSpPr>
          <p:cNvPr id="42" name="Textplatzhalter 9">
            <a:extLst>
              <a:ext uri="{FF2B5EF4-FFF2-40B4-BE49-F238E27FC236}">
                <a16:creationId xmlns:a16="http://schemas.microsoft.com/office/drawing/2014/main" id="{0932BE4D-D3DC-4293-B6F8-AD2578029F27}"/>
              </a:ext>
            </a:extLst>
          </p:cNvPr>
          <p:cNvSpPr>
            <a:spLocks noGrp="1"/>
          </p:cNvSpPr>
          <p:nvPr>
            <p:ph type="body" sz="quarter" idx="17"/>
          </p:nvPr>
        </p:nvSpPr>
        <p:spPr>
          <a:xfrm>
            <a:off x="4625578" y="1088384"/>
            <a:ext cx="3996929"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Mastertextformat bearbeiten
Zweite Ebene
Dritte Ebene
Vierte Ebene
Fünfte Ebene</a:t>
            </a:r>
            <a:endParaRPr lang="de-DE" dirty="0"/>
          </a:p>
        </p:txBody>
      </p:sp>
      <p:grpSp>
        <p:nvGrpSpPr>
          <p:cNvPr id="43" name="Grafik 9">
            <a:extLst>
              <a:ext uri="{FF2B5EF4-FFF2-40B4-BE49-F238E27FC236}">
                <a16:creationId xmlns:a16="http://schemas.microsoft.com/office/drawing/2014/main" id="{C91C6619-4CF7-49A7-802B-6AF7FF4914DA}"/>
              </a:ext>
            </a:extLst>
          </p:cNvPr>
          <p:cNvGrpSpPr/>
          <p:nvPr userDrawn="1"/>
        </p:nvGrpSpPr>
        <p:grpSpPr>
          <a:xfrm>
            <a:off x="7741437" y="394294"/>
            <a:ext cx="1049330" cy="621121"/>
            <a:chOff x="10321916" y="525077"/>
            <a:chExt cx="1399106" cy="827140"/>
          </a:xfrm>
          <a:solidFill>
            <a:schemeClr val="accent1"/>
          </a:solidFill>
        </p:grpSpPr>
        <p:grpSp>
          <p:nvGrpSpPr>
            <p:cNvPr id="45" name="Grafik 9">
              <a:extLst>
                <a:ext uri="{FF2B5EF4-FFF2-40B4-BE49-F238E27FC236}">
                  <a16:creationId xmlns:a16="http://schemas.microsoft.com/office/drawing/2014/main" id="{455B36EC-528F-4E97-93BF-21959E6FD9B9}"/>
                </a:ext>
              </a:extLst>
            </p:cNvPr>
            <p:cNvGrpSpPr/>
            <p:nvPr/>
          </p:nvGrpSpPr>
          <p:grpSpPr>
            <a:xfrm>
              <a:off x="10321916" y="525077"/>
              <a:ext cx="1179212" cy="575107"/>
              <a:chOff x="10321916" y="525077"/>
              <a:chExt cx="1179212" cy="575107"/>
            </a:xfrm>
            <a:solidFill>
              <a:schemeClr val="accent1"/>
            </a:solidFill>
          </p:grpSpPr>
          <p:sp>
            <p:nvSpPr>
              <p:cNvPr id="69" name="Freihandform: Form 68">
                <a:extLst>
                  <a:ext uri="{FF2B5EF4-FFF2-40B4-BE49-F238E27FC236}">
                    <a16:creationId xmlns:a16="http://schemas.microsoft.com/office/drawing/2014/main" id="{91D309B1-63F8-4AB2-8EB2-1CAEF4C839A6}"/>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chemeClr val="tx2"/>
              </a:solidFill>
              <a:ln w="2402" cap="flat">
                <a:noFill/>
                <a:prstDash val="solid"/>
                <a:miter/>
              </a:ln>
            </p:spPr>
            <p:txBody>
              <a:bodyPr rtlCol="0" anchor="ctr"/>
              <a:lstStyle/>
              <a:p>
                <a:endParaRPr lang="de-DE" sz="1351"/>
              </a:p>
            </p:txBody>
          </p:sp>
          <p:sp>
            <p:nvSpPr>
              <p:cNvPr id="70" name="Freihandform: Form 69">
                <a:extLst>
                  <a:ext uri="{FF2B5EF4-FFF2-40B4-BE49-F238E27FC236}">
                    <a16:creationId xmlns:a16="http://schemas.microsoft.com/office/drawing/2014/main" id="{A36242A3-7F74-4857-8FF1-ADD22CCD327C}"/>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chemeClr val="tx2"/>
              </a:solidFill>
              <a:ln w="2402" cap="flat">
                <a:noFill/>
                <a:prstDash val="solid"/>
                <a:miter/>
              </a:ln>
            </p:spPr>
            <p:txBody>
              <a:bodyPr rtlCol="0" anchor="ctr"/>
              <a:lstStyle/>
              <a:p>
                <a:endParaRPr lang="de-DE" sz="1351"/>
              </a:p>
            </p:txBody>
          </p:sp>
          <p:sp>
            <p:nvSpPr>
              <p:cNvPr id="71" name="Freihandform: Form 70">
                <a:extLst>
                  <a:ext uri="{FF2B5EF4-FFF2-40B4-BE49-F238E27FC236}">
                    <a16:creationId xmlns:a16="http://schemas.microsoft.com/office/drawing/2014/main" id="{373027A2-4C51-4E71-A123-42FB987BF2B4}"/>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chemeClr val="tx2"/>
              </a:solidFill>
              <a:ln w="2402" cap="flat">
                <a:noFill/>
                <a:prstDash val="solid"/>
                <a:miter/>
              </a:ln>
            </p:spPr>
            <p:txBody>
              <a:bodyPr rtlCol="0" anchor="ctr"/>
              <a:lstStyle/>
              <a:p>
                <a:endParaRPr lang="de-DE" sz="1351"/>
              </a:p>
            </p:txBody>
          </p:sp>
          <p:sp>
            <p:nvSpPr>
              <p:cNvPr id="72" name="Freihandform: Form 71">
                <a:extLst>
                  <a:ext uri="{FF2B5EF4-FFF2-40B4-BE49-F238E27FC236}">
                    <a16:creationId xmlns:a16="http://schemas.microsoft.com/office/drawing/2014/main" id="{A909C168-98E6-4FA2-8D75-923A389A4E9A}"/>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73" name="Freihandform: Form 72">
                <a:extLst>
                  <a:ext uri="{FF2B5EF4-FFF2-40B4-BE49-F238E27FC236}">
                    <a16:creationId xmlns:a16="http://schemas.microsoft.com/office/drawing/2014/main" id="{9A3716B3-558A-427F-BA0B-829497FC8881}"/>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74" name="Freihandform: Form 73">
                <a:extLst>
                  <a:ext uri="{FF2B5EF4-FFF2-40B4-BE49-F238E27FC236}">
                    <a16:creationId xmlns:a16="http://schemas.microsoft.com/office/drawing/2014/main" id="{F8470D77-D85D-4975-9A60-9CE2E8808B2C}"/>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lstStyle/>
              <a:p>
                <a:endParaRPr lang="de-DE" sz="1351"/>
              </a:p>
            </p:txBody>
          </p:sp>
        </p:grpSp>
        <p:sp>
          <p:nvSpPr>
            <p:cNvPr id="46" name="Freihandform: Form 45">
              <a:extLst>
                <a:ext uri="{FF2B5EF4-FFF2-40B4-BE49-F238E27FC236}">
                  <a16:creationId xmlns:a16="http://schemas.microsoft.com/office/drawing/2014/main" id="{BCF37C2F-5134-4162-BE90-58DA31D2F78C}"/>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lstStyle/>
            <a:p>
              <a:endParaRPr lang="de-DE" sz="1351"/>
            </a:p>
          </p:txBody>
        </p:sp>
        <p:sp>
          <p:nvSpPr>
            <p:cNvPr id="48" name="Freihandform: Form 47">
              <a:extLst>
                <a:ext uri="{FF2B5EF4-FFF2-40B4-BE49-F238E27FC236}">
                  <a16:creationId xmlns:a16="http://schemas.microsoft.com/office/drawing/2014/main" id="{80B310A5-C7B4-461B-A746-BE06FBD16D53}"/>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lstStyle/>
            <a:p>
              <a:endParaRPr lang="de-DE" sz="1351"/>
            </a:p>
          </p:txBody>
        </p:sp>
        <p:sp>
          <p:nvSpPr>
            <p:cNvPr id="49" name="Freihandform: Form 48">
              <a:extLst>
                <a:ext uri="{FF2B5EF4-FFF2-40B4-BE49-F238E27FC236}">
                  <a16:creationId xmlns:a16="http://schemas.microsoft.com/office/drawing/2014/main" id="{41295C12-5E33-43EE-8872-7957A8D8536C}"/>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50" name="Grafik 9">
              <a:extLst>
                <a:ext uri="{FF2B5EF4-FFF2-40B4-BE49-F238E27FC236}">
                  <a16:creationId xmlns:a16="http://schemas.microsoft.com/office/drawing/2014/main" id="{3A5FF387-F0B6-477E-998D-234DECE1DB1B}"/>
                </a:ext>
              </a:extLst>
            </p:cNvPr>
            <p:cNvGrpSpPr/>
            <p:nvPr/>
          </p:nvGrpSpPr>
          <p:grpSpPr>
            <a:xfrm>
              <a:off x="10496140" y="1110575"/>
              <a:ext cx="101490" cy="55578"/>
              <a:chOff x="10496140" y="1110575"/>
              <a:chExt cx="101490" cy="55578"/>
            </a:xfrm>
            <a:solidFill>
              <a:srgbClr val="000000"/>
            </a:solidFill>
          </p:grpSpPr>
          <p:sp>
            <p:nvSpPr>
              <p:cNvPr id="67" name="Freihandform: Form 66">
                <a:extLst>
                  <a:ext uri="{FF2B5EF4-FFF2-40B4-BE49-F238E27FC236}">
                    <a16:creationId xmlns:a16="http://schemas.microsoft.com/office/drawing/2014/main" id="{FE518397-1522-4A04-B6ED-00F9007F357A}"/>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68" name="Freihandform: Form 67">
                <a:extLst>
                  <a:ext uri="{FF2B5EF4-FFF2-40B4-BE49-F238E27FC236}">
                    <a16:creationId xmlns:a16="http://schemas.microsoft.com/office/drawing/2014/main" id="{10063F5E-0004-4BCF-97BF-1F768B2194CF}"/>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lstStyle/>
              <a:p>
                <a:endParaRPr lang="de-DE" sz="1351"/>
              </a:p>
            </p:txBody>
          </p:sp>
        </p:grpSp>
        <p:sp>
          <p:nvSpPr>
            <p:cNvPr id="51" name="Freihandform: Form 50">
              <a:extLst>
                <a:ext uri="{FF2B5EF4-FFF2-40B4-BE49-F238E27FC236}">
                  <a16:creationId xmlns:a16="http://schemas.microsoft.com/office/drawing/2014/main" id="{1A6F300E-3CC4-4B75-80D8-A919F613F4A3}"/>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52" name="Grafik 9">
              <a:extLst>
                <a:ext uri="{FF2B5EF4-FFF2-40B4-BE49-F238E27FC236}">
                  <a16:creationId xmlns:a16="http://schemas.microsoft.com/office/drawing/2014/main" id="{04AC514E-52CF-4856-ADD0-332C339C4D48}"/>
                </a:ext>
              </a:extLst>
            </p:cNvPr>
            <p:cNvGrpSpPr/>
            <p:nvPr/>
          </p:nvGrpSpPr>
          <p:grpSpPr>
            <a:xfrm>
              <a:off x="10639675" y="1081336"/>
              <a:ext cx="106322" cy="86991"/>
              <a:chOff x="10639675" y="1081336"/>
              <a:chExt cx="106322" cy="86991"/>
            </a:xfrm>
            <a:solidFill>
              <a:srgbClr val="000000"/>
            </a:solidFill>
          </p:grpSpPr>
          <p:sp>
            <p:nvSpPr>
              <p:cNvPr id="65" name="Freihandform: Form 64">
                <a:extLst>
                  <a:ext uri="{FF2B5EF4-FFF2-40B4-BE49-F238E27FC236}">
                    <a16:creationId xmlns:a16="http://schemas.microsoft.com/office/drawing/2014/main" id="{546461AE-92FF-428D-A949-FB0BA0C40486}"/>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lstStyle/>
              <a:p>
                <a:endParaRPr lang="de-DE" sz="1351"/>
              </a:p>
            </p:txBody>
          </p:sp>
          <p:sp>
            <p:nvSpPr>
              <p:cNvPr id="66" name="Freihandform: Form 65">
                <a:extLst>
                  <a:ext uri="{FF2B5EF4-FFF2-40B4-BE49-F238E27FC236}">
                    <a16:creationId xmlns:a16="http://schemas.microsoft.com/office/drawing/2014/main" id="{E965C189-A801-452A-859F-28368D6503EA}"/>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lstStyle/>
              <a:p>
                <a:endParaRPr lang="de-DE" sz="1351"/>
              </a:p>
            </p:txBody>
          </p:sp>
        </p:grpSp>
        <p:sp>
          <p:nvSpPr>
            <p:cNvPr id="53" name="Freihandform: Form 52">
              <a:extLst>
                <a:ext uri="{FF2B5EF4-FFF2-40B4-BE49-F238E27FC236}">
                  <a16:creationId xmlns:a16="http://schemas.microsoft.com/office/drawing/2014/main" id="{6B42D9CC-533D-471D-AE03-C7814754949F}"/>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lstStyle/>
            <a:p>
              <a:endParaRPr lang="de-DE" sz="1351"/>
            </a:p>
          </p:txBody>
        </p:sp>
        <p:sp>
          <p:nvSpPr>
            <p:cNvPr id="58" name="Freihandform: Form 57">
              <a:extLst>
                <a:ext uri="{FF2B5EF4-FFF2-40B4-BE49-F238E27FC236}">
                  <a16:creationId xmlns:a16="http://schemas.microsoft.com/office/drawing/2014/main" id="{1CA820B0-ACB2-443B-BBD2-E5DA3D05A486}"/>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59" name="Freihandform: Form 58">
              <a:extLst>
                <a:ext uri="{FF2B5EF4-FFF2-40B4-BE49-F238E27FC236}">
                  <a16:creationId xmlns:a16="http://schemas.microsoft.com/office/drawing/2014/main" id="{958C57C2-4634-4F2D-AAFF-837FFB064E0F}"/>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60" name="Grafik 9">
              <a:extLst>
                <a:ext uri="{FF2B5EF4-FFF2-40B4-BE49-F238E27FC236}">
                  <a16:creationId xmlns:a16="http://schemas.microsoft.com/office/drawing/2014/main" id="{FD7A4790-53F8-44AD-B4D7-867D12B3CFB1}"/>
                </a:ext>
              </a:extLst>
            </p:cNvPr>
            <p:cNvGrpSpPr/>
            <p:nvPr/>
          </p:nvGrpSpPr>
          <p:grpSpPr>
            <a:xfrm>
              <a:off x="10321916" y="1110575"/>
              <a:ext cx="1399106" cy="241642"/>
              <a:chOff x="10321916" y="1110575"/>
              <a:chExt cx="1399106" cy="241642"/>
            </a:xfrm>
            <a:solidFill>
              <a:schemeClr val="accent1"/>
            </a:solidFill>
          </p:grpSpPr>
          <p:sp>
            <p:nvSpPr>
              <p:cNvPr id="61" name="Freihandform: Form 60">
                <a:extLst>
                  <a:ext uri="{FF2B5EF4-FFF2-40B4-BE49-F238E27FC236}">
                    <a16:creationId xmlns:a16="http://schemas.microsoft.com/office/drawing/2014/main" id="{360B4408-9AA2-45E3-BA56-27796B0DA924}"/>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62" name="Freihandform: Form 61">
                <a:extLst>
                  <a:ext uri="{FF2B5EF4-FFF2-40B4-BE49-F238E27FC236}">
                    <a16:creationId xmlns:a16="http://schemas.microsoft.com/office/drawing/2014/main" id="{A4F7D52C-F51B-4EFD-812F-B2EE83A760E2}"/>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63" name="Freihandform: Form 62">
                <a:extLst>
                  <a:ext uri="{FF2B5EF4-FFF2-40B4-BE49-F238E27FC236}">
                    <a16:creationId xmlns:a16="http://schemas.microsoft.com/office/drawing/2014/main" id="{4EC28B88-2DCA-403B-A59C-F6B806C02DBB}"/>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lstStyle/>
              <a:p>
                <a:endParaRPr lang="de-DE" sz="1351"/>
              </a:p>
            </p:txBody>
          </p:sp>
          <p:sp>
            <p:nvSpPr>
              <p:cNvPr id="64" name="Freihandform: Form 63">
                <a:extLst>
                  <a:ext uri="{FF2B5EF4-FFF2-40B4-BE49-F238E27FC236}">
                    <a16:creationId xmlns:a16="http://schemas.microsoft.com/office/drawing/2014/main" id="{8EA9E0D8-953E-4386-A47D-85043DF818F8}"/>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chemeClr val="tx2"/>
              </a:solidFill>
              <a:ln w="2402" cap="flat">
                <a:noFill/>
                <a:prstDash val="solid"/>
                <a:miter/>
              </a:ln>
            </p:spPr>
            <p:txBody>
              <a:bodyPr rtlCol="0" anchor="ctr"/>
              <a:lstStyle/>
              <a:p>
                <a:endParaRPr lang="de-DE" sz="1351"/>
              </a:p>
            </p:txBody>
          </p:sp>
        </p:grpSp>
      </p:grpSp>
    </p:spTree>
    <p:extLst>
      <p:ext uri="{BB962C8B-B14F-4D97-AF65-F5344CB8AC3E}">
        <p14:creationId xmlns:p14="http://schemas.microsoft.com/office/powerpoint/2010/main" val="2227148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nhalt + zwei Bilder links">
    <p:spTree>
      <p:nvGrpSpPr>
        <p:cNvPr id="1" name=""/>
        <p:cNvGrpSpPr/>
        <p:nvPr/>
      </p:nvGrpSpPr>
      <p:grpSpPr>
        <a:xfrm>
          <a:off x="0" y="0"/>
          <a:ext cx="0" cy="0"/>
          <a:chOff x="0" y="0"/>
          <a:chExt cx="0" cy="0"/>
        </a:xfrm>
      </p:grpSpPr>
      <p:grpSp>
        <p:nvGrpSpPr>
          <p:cNvPr id="55" name="Gruppieren 54">
            <a:extLst>
              <a:ext uri="{FF2B5EF4-FFF2-40B4-BE49-F238E27FC236}">
                <a16:creationId xmlns:a16="http://schemas.microsoft.com/office/drawing/2014/main" id="{CBB2739F-531B-406E-B9AE-7F5955A4C086}"/>
              </a:ext>
            </a:extLst>
          </p:cNvPr>
          <p:cNvGrpSpPr/>
          <p:nvPr userDrawn="1"/>
        </p:nvGrpSpPr>
        <p:grpSpPr>
          <a:xfrm>
            <a:off x="-4877" y="4950860"/>
            <a:ext cx="9148877" cy="198120"/>
            <a:chOff x="-4877" y="4950860"/>
            <a:chExt cx="9148877" cy="198120"/>
          </a:xfrm>
          <a:solidFill>
            <a:schemeClr val="tx2"/>
          </a:solidFill>
        </p:grpSpPr>
        <p:sp>
          <p:nvSpPr>
            <p:cNvPr id="56" name="bk object 18">
              <a:extLst>
                <a:ext uri="{FF2B5EF4-FFF2-40B4-BE49-F238E27FC236}">
                  <a16:creationId xmlns:a16="http://schemas.microsoft.com/office/drawing/2014/main" id="{10BD749C-F32D-4FA0-8B2F-E4376F4459C1}"/>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grpFill/>
          </p:spPr>
          <p:txBody>
            <a:bodyPr wrap="square" lIns="0" tIns="0" rIns="0" bIns="0" rtlCol="0"/>
            <a:lstStyle/>
            <a:p>
              <a:endParaRPr/>
            </a:p>
          </p:txBody>
        </p:sp>
        <p:sp>
          <p:nvSpPr>
            <p:cNvPr id="57" name="bk object 18">
              <a:extLst>
                <a:ext uri="{FF2B5EF4-FFF2-40B4-BE49-F238E27FC236}">
                  <a16:creationId xmlns:a16="http://schemas.microsoft.com/office/drawing/2014/main" id="{75AD1741-5FE5-4A33-9577-F1F4588F6C91}"/>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grpFill/>
          </p:spPr>
          <p:txBody>
            <a:bodyPr wrap="square" lIns="0" tIns="0" rIns="0" bIns="0" rtlCol="0"/>
            <a:lstStyle/>
            <a:p>
              <a:endParaRPr/>
            </a:p>
          </p:txBody>
        </p:sp>
        <p:sp>
          <p:nvSpPr>
            <p:cNvPr id="58" name="Holder 3">
              <a:extLst>
                <a:ext uri="{FF2B5EF4-FFF2-40B4-BE49-F238E27FC236}">
                  <a16:creationId xmlns:a16="http://schemas.microsoft.com/office/drawing/2014/main" id="{BF81CE3E-1239-4D0D-8337-4AABB0EB94BE}"/>
                </a:ext>
              </a:extLst>
            </p:cNvPr>
            <p:cNvSpPr txBox="1">
              <a:spLocks/>
            </p:cNvSpPr>
            <p:nvPr userDrawn="1"/>
          </p:nvSpPr>
          <p:spPr>
            <a:xfrm>
              <a:off x="8194726" y="4966101"/>
              <a:ext cx="449579" cy="167639"/>
            </a:xfrm>
            <a:prstGeom prst="rect">
              <a:avLst/>
            </a:prstGeom>
            <a:grpFill/>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3" name="Fußzeilenplatzhalter 2">
            <a:extLst>
              <a:ext uri="{FF2B5EF4-FFF2-40B4-BE49-F238E27FC236}">
                <a16:creationId xmlns:a16="http://schemas.microsoft.com/office/drawing/2014/main" id="{9D5327C6-E598-4991-AB22-BE7A8B832ED0}"/>
              </a:ext>
            </a:extLst>
          </p:cNvPr>
          <p:cNvSpPr>
            <a:spLocks noGrp="1"/>
          </p:cNvSpPr>
          <p:nvPr>
            <p:ph type="ftr" sz="quarter" idx="11"/>
          </p:nvPr>
        </p:nvSpPr>
        <p:spPr/>
        <p:txBody>
          <a:bodyPr/>
          <a:lstStyle>
            <a:lvl1pPr>
              <a:defRPr/>
            </a:lvl1pPr>
          </a:lstStyle>
          <a:p>
            <a:endParaRPr lang="de-DE" dirty="0"/>
          </a:p>
        </p:txBody>
      </p:sp>
      <p:sp>
        <p:nvSpPr>
          <p:cNvPr id="4" name="Foliennummernplatzhalter 3">
            <a:extLst>
              <a:ext uri="{FF2B5EF4-FFF2-40B4-BE49-F238E27FC236}">
                <a16:creationId xmlns:a16="http://schemas.microsoft.com/office/drawing/2014/main" id="{F4581514-8A34-423E-AF48-23D40C9BAE3C}"/>
              </a:ext>
            </a:extLst>
          </p:cNvPr>
          <p:cNvSpPr>
            <a:spLocks noGrp="1"/>
          </p:cNvSpPr>
          <p:nvPr>
            <p:ph type="sldNum" sz="quarter" idx="12"/>
          </p:nvPr>
        </p:nvSpPr>
        <p:spPr/>
        <p:txBody>
          <a:bodyPr/>
          <a:lstStyle/>
          <a:p>
            <a:fld id="{9D195BCC-3514-4B1B-9C18-24F3D67EC549}" type="slidenum">
              <a:rPr lang="de-DE" smtClean="0"/>
              <a:t>‹Nr.›</a:t>
            </a:fld>
            <a:endParaRPr lang="de-DE"/>
          </a:p>
        </p:txBody>
      </p:sp>
      <p:sp>
        <p:nvSpPr>
          <p:cNvPr id="44" name="Titel 1">
            <a:extLst>
              <a:ext uri="{FF2B5EF4-FFF2-40B4-BE49-F238E27FC236}">
                <a16:creationId xmlns:a16="http://schemas.microsoft.com/office/drawing/2014/main" id="{A4C0BC30-E626-4EC3-B52E-EC6CECC18BA9}"/>
              </a:ext>
            </a:extLst>
          </p:cNvPr>
          <p:cNvSpPr>
            <a:spLocks noGrp="1"/>
          </p:cNvSpPr>
          <p:nvPr>
            <p:ph type="title" hasCustomPrompt="1"/>
          </p:nvPr>
        </p:nvSpPr>
        <p:spPr>
          <a:xfrm>
            <a:off x="4625579" y="330910"/>
            <a:ext cx="2727787" cy="452322"/>
          </a:xfrm>
        </p:spPr>
        <p:txBody>
          <a:bodyPr/>
          <a:lstStyle/>
          <a:p>
            <a:r>
              <a:rPr lang="de-DE" dirty="0"/>
              <a:t>Titel</a:t>
            </a:r>
          </a:p>
        </p:txBody>
      </p:sp>
      <p:cxnSp>
        <p:nvCxnSpPr>
          <p:cNvPr id="48" name="Gerader Verbinder 47">
            <a:extLst>
              <a:ext uri="{FF2B5EF4-FFF2-40B4-BE49-F238E27FC236}">
                <a16:creationId xmlns:a16="http://schemas.microsoft.com/office/drawing/2014/main" id="{C79038B0-AD42-42B7-8D15-303CEBA1DC4C}"/>
              </a:ext>
            </a:extLst>
          </p:cNvPr>
          <p:cNvCxnSpPr>
            <a:cxnSpLocks/>
          </p:cNvCxnSpPr>
          <p:nvPr userDrawn="1"/>
        </p:nvCxnSpPr>
        <p:spPr>
          <a:xfrm>
            <a:off x="4625975" y="974732"/>
            <a:ext cx="2727391" cy="0"/>
          </a:xfrm>
          <a:prstGeom prst="line">
            <a:avLst/>
          </a:prstGeom>
          <a:ln w="19050">
            <a:solidFill>
              <a:srgbClr val="CCDDE7"/>
            </a:solidFill>
          </a:ln>
        </p:spPr>
        <p:style>
          <a:lnRef idx="1">
            <a:schemeClr val="accent1"/>
          </a:lnRef>
          <a:fillRef idx="0">
            <a:schemeClr val="accent1"/>
          </a:fillRef>
          <a:effectRef idx="0">
            <a:schemeClr val="accent1"/>
          </a:effectRef>
          <a:fontRef idx="minor">
            <a:schemeClr val="tx1"/>
          </a:fontRef>
        </p:style>
      </p:cxnSp>
      <p:sp>
        <p:nvSpPr>
          <p:cNvPr id="5" name="Inhaltsplatzhalter 4">
            <a:extLst>
              <a:ext uri="{FF2B5EF4-FFF2-40B4-BE49-F238E27FC236}">
                <a16:creationId xmlns:a16="http://schemas.microsoft.com/office/drawing/2014/main" id="{D9464C44-AFA3-4DC5-AA03-2798F14ED87B}"/>
              </a:ext>
            </a:extLst>
          </p:cNvPr>
          <p:cNvSpPr>
            <a:spLocks noGrp="1"/>
          </p:cNvSpPr>
          <p:nvPr>
            <p:ph sz="quarter" idx="17" hasCustomPrompt="1"/>
          </p:nvPr>
        </p:nvSpPr>
        <p:spPr>
          <a:xfrm>
            <a:off x="0" y="0"/>
            <a:ext cx="4276259" cy="2431145"/>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7" name="Inhaltsplatzhalter 6">
            <a:extLst>
              <a:ext uri="{FF2B5EF4-FFF2-40B4-BE49-F238E27FC236}">
                <a16:creationId xmlns:a16="http://schemas.microsoft.com/office/drawing/2014/main" id="{BE691ED2-3E52-4E4A-9F7C-C8A1129667C6}"/>
              </a:ext>
            </a:extLst>
          </p:cNvPr>
          <p:cNvSpPr>
            <a:spLocks noGrp="1"/>
          </p:cNvSpPr>
          <p:nvPr>
            <p:ph sz="quarter" idx="18" hasCustomPrompt="1"/>
          </p:nvPr>
        </p:nvSpPr>
        <p:spPr>
          <a:xfrm>
            <a:off x="0" y="2493863"/>
            <a:ext cx="4276259" cy="2421037"/>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49" name="Textplatzhalter 6">
            <a:extLst>
              <a:ext uri="{FF2B5EF4-FFF2-40B4-BE49-F238E27FC236}">
                <a16:creationId xmlns:a16="http://schemas.microsoft.com/office/drawing/2014/main" id="{7826728D-0439-4A76-A6FC-AAE7B4BDFAF8}"/>
              </a:ext>
            </a:extLst>
          </p:cNvPr>
          <p:cNvSpPr>
            <a:spLocks noGrp="1"/>
          </p:cNvSpPr>
          <p:nvPr>
            <p:ph type="body" sz="quarter" idx="16"/>
          </p:nvPr>
        </p:nvSpPr>
        <p:spPr>
          <a:xfrm>
            <a:off x="4625578" y="1422400"/>
            <a:ext cx="4000268" cy="3487738"/>
          </a:xfrm>
        </p:spPr>
        <p:txBody>
          <a:bodyPr>
            <a:noAutofit/>
          </a:bodyPr>
          <a:lstStyle/>
          <a:p>
            <a:pPr lvl="0"/>
            <a:r>
              <a:rPr lang="de-DE"/>
              <a:t>Mastertextformat bearbeiten
Zweite Ebene
Dritte Ebene
Vierte Ebene
Fünfte Ebene</a:t>
            </a:r>
            <a:endParaRPr lang="de-DE" dirty="0"/>
          </a:p>
        </p:txBody>
      </p:sp>
      <p:sp>
        <p:nvSpPr>
          <p:cNvPr id="42" name="Textplatzhalter 9">
            <a:extLst>
              <a:ext uri="{FF2B5EF4-FFF2-40B4-BE49-F238E27FC236}">
                <a16:creationId xmlns:a16="http://schemas.microsoft.com/office/drawing/2014/main" id="{6CA70A77-A6F0-4164-8C3A-0A11A527FA6B}"/>
              </a:ext>
            </a:extLst>
          </p:cNvPr>
          <p:cNvSpPr>
            <a:spLocks noGrp="1"/>
          </p:cNvSpPr>
          <p:nvPr>
            <p:ph type="body" sz="quarter" idx="15"/>
          </p:nvPr>
        </p:nvSpPr>
        <p:spPr>
          <a:xfrm>
            <a:off x="4622239" y="1088384"/>
            <a:ext cx="4000268"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Mastertextformat bearbeiten
Zweite Ebene
Dritte Ebene
Vierte Ebene
Fünfte Ebene</a:t>
            </a:r>
            <a:endParaRPr lang="de-DE" dirty="0"/>
          </a:p>
        </p:txBody>
      </p:sp>
      <p:grpSp>
        <p:nvGrpSpPr>
          <p:cNvPr id="43" name="Grafik 9">
            <a:extLst>
              <a:ext uri="{FF2B5EF4-FFF2-40B4-BE49-F238E27FC236}">
                <a16:creationId xmlns:a16="http://schemas.microsoft.com/office/drawing/2014/main" id="{076F09CB-2CC2-4309-BDB1-67804947A214}"/>
              </a:ext>
            </a:extLst>
          </p:cNvPr>
          <p:cNvGrpSpPr/>
          <p:nvPr userDrawn="1"/>
        </p:nvGrpSpPr>
        <p:grpSpPr>
          <a:xfrm>
            <a:off x="7741437" y="394294"/>
            <a:ext cx="1049330" cy="621121"/>
            <a:chOff x="10321916" y="525077"/>
            <a:chExt cx="1399106" cy="827140"/>
          </a:xfrm>
          <a:solidFill>
            <a:schemeClr val="accent1"/>
          </a:solidFill>
        </p:grpSpPr>
        <p:grpSp>
          <p:nvGrpSpPr>
            <p:cNvPr id="45" name="Grafik 9">
              <a:extLst>
                <a:ext uri="{FF2B5EF4-FFF2-40B4-BE49-F238E27FC236}">
                  <a16:creationId xmlns:a16="http://schemas.microsoft.com/office/drawing/2014/main" id="{AE4D5FB2-1354-4A1C-9AC6-94BA47AFA657}"/>
                </a:ext>
              </a:extLst>
            </p:cNvPr>
            <p:cNvGrpSpPr/>
            <p:nvPr/>
          </p:nvGrpSpPr>
          <p:grpSpPr>
            <a:xfrm>
              <a:off x="10321916" y="525077"/>
              <a:ext cx="1179212" cy="575107"/>
              <a:chOff x="10321916" y="525077"/>
              <a:chExt cx="1179212" cy="575107"/>
            </a:xfrm>
            <a:solidFill>
              <a:schemeClr val="accent1"/>
            </a:solidFill>
          </p:grpSpPr>
          <p:sp>
            <p:nvSpPr>
              <p:cNvPr id="70" name="Freihandform: Form 69">
                <a:extLst>
                  <a:ext uri="{FF2B5EF4-FFF2-40B4-BE49-F238E27FC236}">
                    <a16:creationId xmlns:a16="http://schemas.microsoft.com/office/drawing/2014/main" id="{FE59B463-359E-41D0-BD04-1F9F20933BC7}"/>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chemeClr val="tx2"/>
              </a:solidFill>
              <a:ln w="2402" cap="flat">
                <a:noFill/>
                <a:prstDash val="solid"/>
                <a:miter/>
              </a:ln>
            </p:spPr>
            <p:txBody>
              <a:bodyPr rtlCol="0" anchor="ctr"/>
              <a:lstStyle/>
              <a:p>
                <a:endParaRPr lang="de-DE" sz="1351"/>
              </a:p>
            </p:txBody>
          </p:sp>
          <p:sp>
            <p:nvSpPr>
              <p:cNvPr id="71" name="Freihandform: Form 70">
                <a:extLst>
                  <a:ext uri="{FF2B5EF4-FFF2-40B4-BE49-F238E27FC236}">
                    <a16:creationId xmlns:a16="http://schemas.microsoft.com/office/drawing/2014/main" id="{0FB2DBB2-6B23-44DE-BAFF-BA7815BDA3A9}"/>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chemeClr val="tx2"/>
              </a:solidFill>
              <a:ln w="2402" cap="flat">
                <a:noFill/>
                <a:prstDash val="solid"/>
                <a:miter/>
              </a:ln>
            </p:spPr>
            <p:txBody>
              <a:bodyPr rtlCol="0" anchor="ctr"/>
              <a:lstStyle/>
              <a:p>
                <a:endParaRPr lang="de-DE" sz="1351"/>
              </a:p>
            </p:txBody>
          </p:sp>
          <p:sp>
            <p:nvSpPr>
              <p:cNvPr id="72" name="Freihandform: Form 71">
                <a:extLst>
                  <a:ext uri="{FF2B5EF4-FFF2-40B4-BE49-F238E27FC236}">
                    <a16:creationId xmlns:a16="http://schemas.microsoft.com/office/drawing/2014/main" id="{0F2E9D98-4AD9-4DB8-99C6-0DF7955D45BD}"/>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chemeClr val="tx2"/>
              </a:solidFill>
              <a:ln w="2402" cap="flat">
                <a:noFill/>
                <a:prstDash val="solid"/>
                <a:miter/>
              </a:ln>
            </p:spPr>
            <p:txBody>
              <a:bodyPr rtlCol="0" anchor="ctr"/>
              <a:lstStyle/>
              <a:p>
                <a:endParaRPr lang="de-DE" sz="1351"/>
              </a:p>
            </p:txBody>
          </p:sp>
          <p:sp>
            <p:nvSpPr>
              <p:cNvPr id="73" name="Freihandform: Form 72">
                <a:extLst>
                  <a:ext uri="{FF2B5EF4-FFF2-40B4-BE49-F238E27FC236}">
                    <a16:creationId xmlns:a16="http://schemas.microsoft.com/office/drawing/2014/main" id="{D351D8E0-4F29-4BBF-9D49-14AAEB93E919}"/>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74" name="Freihandform: Form 73">
                <a:extLst>
                  <a:ext uri="{FF2B5EF4-FFF2-40B4-BE49-F238E27FC236}">
                    <a16:creationId xmlns:a16="http://schemas.microsoft.com/office/drawing/2014/main" id="{DCB72BFE-8B60-40AD-87F8-487863D43F75}"/>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75" name="Freihandform: Form 74">
                <a:extLst>
                  <a:ext uri="{FF2B5EF4-FFF2-40B4-BE49-F238E27FC236}">
                    <a16:creationId xmlns:a16="http://schemas.microsoft.com/office/drawing/2014/main" id="{52E0BA5A-CC65-4BB8-81BB-4CB15A4D8CF1}"/>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lstStyle/>
              <a:p>
                <a:endParaRPr lang="de-DE" sz="1351"/>
              </a:p>
            </p:txBody>
          </p:sp>
        </p:grpSp>
        <p:sp>
          <p:nvSpPr>
            <p:cNvPr id="46" name="Freihandform: Form 45">
              <a:extLst>
                <a:ext uri="{FF2B5EF4-FFF2-40B4-BE49-F238E27FC236}">
                  <a16:creationId xmlns:a16="http://schemas.microsoft.com/office/drawing/2014/main" id="{359051EF-44DD-407B-AE1C-A76EDF0E837C}"/>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lstStyle/>
            <a:p>
              <a:endParaRPr lang="de-DE" sz="1351"/>
            </a:p>
          </p:txBody>
        </p:sp>
        <p:sp>
          <p:nvSpPr>
            <p:cNvPr id="47" name="Freihandform: Form 46">
              <a:extLst>
                <a:ext uri="{FF2B5EF4-FFF2-40B4-BE49-F238E27FC236}">
                  <a16:creationId xmlns:a16="http://schemas.microsoft.com/office/drawing/2014/main" id="{C0514696-52F1-48B2-96C8-A3E4798980DC}"/>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lstStyle/>
            <a:p>
              <a:endParaRPr lang="de-DE" sz="1351"/>
            </a:p>
          </p:txBody>
        </p:sp>
        <p:sp>
          <p:nvSpPr>
            <p:cNvPr id="50" name="Freihandform: Form 49">
              <a:extLst>
                <a:ext uri="{FF2B5EF4-FFF2-40B4-BE49-F238E27FC236}">
                  <a16:creationId xmlns:a16="http://schemas.microsoft.com/office/drawing/2014/main" id="{E0DDF57D-AA32-45B9-BDC9-86A24A39DB9E}"/>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51" name="Grafik 9">
              <a:extLst>
                <a:ext uri="{FF2B5EF4-FFF2-40B4-BE49-F238E27FC236}">
                  <a16:creationId xmlns:a16="http://schemas.microsoft.com/office/drawing/2014/main" id="{E7679A7C-9589-4CF8-9F8D-7E3A97D84278}"/>
                </a:ext>
              </a:extLst>
            </p:cNvPr>
            <p:cNvGrpSpPr/>
            <p:nvPr/>
          </p:nvGrpSpPr>
          <p:grpSpPr>
            <a:xfrm>
              <a:off x="10496140" y="1110575"/>
              <a:ext cx="101490" cy="55578"/>
              <a:chOff x="10496140" y="1110575"/>
              <a:chExt cx="101490" cy="55578"/>
            </a:xfrm>
            <a:solidFill>
              <a:srgbClr val="000000"/>
            </a:solidFill>
          </p:grpSpPr>
          <p:sp>
            <p:nvSpPr>
              <p:cNvPr id="68" name="Freihandform: Form 67">
                <a:extLst>
                  <a:ext uri="{FF2B5EF4-FFF2-40B4-BE49-F238E27FC236}">
                    <a16:creationId xmlns:a16="http://schemas.microsoft.com/office/drawing/2014/main" id="{C32EB792-112B-4098-B905-0403E3AB3D3B}"/>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69" name="Freihandform: Form 68">
                <a:extLst>
                  <a:ext uri="{FF2B5EF4-FFF2-40B4-BE49-F238E27FC236}">
                    <a16:creationId xmlns:a16="http://schemas.microsoft.com/office/drawing/2014/main" id="{2364557F-298E-4BF1-8A6D-06EF159C2726}"/>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lstStyle/>
              <a:p>
                <a:endParaRPr lang="de-DE" sz="1351"/>
              </a:p>
            </p:txBody>
          </p:sp>
        </p:grpSp>
        <p:sp>
          <p:nvSpPr>
            <p:cNvPr id="52" name="Freihandform: Form 51">
              <a:extLst>
                <a:ext uri="{FF2B5EF4-FFF2-40B4-BE49-F238E27FC236}">
                  <a16:creationId xmlns:a16="http://schemas.microsoft.com/office/drawing/2014/main" id="{9C8A17D1-D5DE-42B7-8090-E7E649D8A805}"/>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53" name="Grafik 9">
              <a:extLst>
                <a:ext uri="{FF2B5EF4-FFF2-40B4-BE49-F238E27FC236}">
                  <a16:creationId xmlns:a16="http://schemas.microsoft.com/office/drawing/2014/main" id="{36D757E1-23B8-4B97-B880-F711EC0DB08D}"/>
                </a:ext>
              </a:extLst>
            </p:cNvPr>
            <p:cNvGrpSpPr/>
            <p:nvPr/>
          </p:nvGrpSpPr>
          <p:grpSpPr>
            <a:xfrm>
              <a:off x="10639675" y="1081336"/>
              <a:ext cx="106322" cy="86991"/>
              <a:chOff x="10639675" y="1081336"/>
              <a:chExt cx="106322" cy="86991"/>
            </a:xfrm>
            <a:solidFill>
              <a:srgbClr val="000000"/>
            </a:solidFill>
          </p:grpSpPr>
          <p:sp>
            <p:nvSpPr>
              <p:cNvPr id="66" name="Freihandform: Form 65">
                <a:extLst>
                  <a:ext uri="{FF2B5EF4-FFF2-40B4-BE49-F238E27FC236}">
                    <a16:creationId xmlns:a16="http://schemas.microsoft.com/office/drawing/2014/main" id="{E1960764-ED10-4D2C-88D0-696068264BC5}"/>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lstStyle/>
              <a:p>
                <a:endParaRPr lang="de-DE" sz="1351"/>
              </a:p>
            </p:txBody>
          </p:sp>
          <p:sp>
            <p:nvSpPr>
              <p:cNvPr id="67" name="Freihandform: Form 66">
                <a:extLst>
                  <a:ext uri="{FF2B5EF4-FFF2-40B4-BE49-F238E27FC236}">
                    <a16:creationId xmlns:a16="http://schemas.microsoft.com/office/drawing/2014/main" id="{E6C9C067-792C-4C17-A5B3-D48C1665DD24}"/>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lstStyle/>
              <a:p>
                <a:endParaRPr lang="de-DE" sz="1351"/>
              </a:p>
            </p:txBody>
          </p:sp>
        </p:grpSp>
        <p:sp>
          <p:nvSpPr>
            <p:cNvPr id="54" name="Freihandform: Form 53">
              <a:extLst>
                <a:ext uri="{FF2B5EF4-FFF2-40B4-BE49-F238E27FC236}">
                  <a16:creationId xmlns:a16="http://schemas.microsoft.com/office/drawing/2014/main" id="{960872F2-485E-4F8B-8FCC-FC63006E79D3}"/>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lstStyle/>
            <a:p>
              <a:endParaRPr lang="de-DE" sz="1351"/>
            </a:p>
          </p:txBody>
        </p:sp>
        <p:sp>
          <p:nvSpPr>
            <p:cNvPr id="59" name="Freihandform: Form 58">
              <a:extLst>
                <a:ext uri="{FF2B5EF4-FFF2-40B4-BE49-F238E27FC236}">
                  <a16:creationId xmlns:a16="http://schemas.microsoft.com/office/drawing/2014/main" id="{4E07D7C9-0535-4673-8091-4F17D0B62650}"/>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60" name="Freihandform: Form 59">
              <a:extLst>
                <a:ext uri="{FF2B5EF4-FFF2-40B4-BE49-F238E27FC236}">
                  <a16:creationId xmlns:a16="http://schemas.microsoft.com/office/drawing/2014/main" id="{9B0B4093-9FAE-4FEC-9671-D0091528BD5B}"/>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61" name="Grafik 9">
              <a:extLst>
                <a:ext uri="{FF2B5EF4-FFF2-40B4-BE49-F238E27FC236}">
                  <a16:creationId xmlns:a16="http://schemas.microsoft.com/office/drawing/2014/main" id="{D5D00B8F-439D-4A9C-AC31-D90D9CFAFF16}"/>
                </a:ext>
              </a:extLst>
            </p:cNvPr>
            <p:cNvGrpSpPr/>
            <p:nvPr/>
          </p:nvGrpSpPr>
          <p:grpSpPr>
            <a:xfrm>
              <a:off x="10321916" y="1110575"/>
              <a:ext cx="1399106" cy="241642"/>
              <a:chOff x="10321916" y="1110575"/>
              <a:chExt cx="1399106" cy="241642"/>
            </a:xfrm>
            <a:solidFill>
              <a:schemeClr val="accent1"/>
            </a:solidFill>
          </p:grpSpPr>
          <p:sp>
            <p:nvSpPr>
              <p:cNvPr id="62" name="Freihandform: Form 61">
                <a:extLst>
                  <a:ext uri="{FF2B5EF4-FFF2-40B4-BE49-F238E27FC236}">
                    <a16:creationId xmlns:a16="http://schemas.microsoft.com/office/drawing/2014/main" id="{A0B59116-9AC3-488B-B418-57F05127DD42}"/>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63" name="Freihandform: Form 62">
                <a:extLst>
                  <a:ext uri="{FF2B5EF4-FFF2-40B4-BE49-F238E27FC236}">
                    <a16:creationId xmlns:a16="http://schemas.microsoft.com/office/drawing/2014/main" id="{ED6E8E7E-1035-4870-8608-70848BB2B703}"/>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64" name="Freihandform: Form 63">
                <a:extLst>
                  <a:ext uri="{FF2B5EF4-FFF2-40B4-BE49-F238E27FC236}">
                    <a16:creationId xmlns:a16="http://schemas.microsoft.com/office/drawing/2014/main" id="{0A256F68-56C7-4D5B-BCCD-3A6858B05732}"/>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lstStyle/>
              <a:p>
                <a:endParaRPr lang="de-DE" sz="1351"/>
              </a:p>
            </p:txBody>
          </p:sp>
          <p:sp>
            <p:nvSpPr>
              <p:cNvPr id="65" name="Freihandform: Form 64">
                <a:extLst>
                  <a:ext uri="{FF2B5EF4-FFF2-40B4-BE49-F238E27FC236}">
                    <a16:creationId xmlns:a16="http://schemas.microsoft.com/office/drawing/2014/main" id="{4EEEE710-875E-4346-9F6D-CFFB3EF72B31}"/>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chemeClr val="tx2"/>
              </a:solidFill>
              <a:ln w="2402" cap="flat">
                <a:noFill/>
                <a:prstDash val="solid"/>
                <a:miter/>
              </a:ln>
            </p:spPr>
            <p:txBody>
              <a:bodyPr rtlCol="0" anchor="ctr"/>
              <a:lstStyle/>
              <a:p>
                <a:endParaRPr lang="de-DE" sz="1351"/>
              </a:p>
            </p:txBody>
          </p:sp>
        </p:grpSp>
      </p:grpSp>
    </p:spTree>
    <p:extLst>
      <p:ext uri="{BB962C8B-B14F-4D97-AF65-F5344CB8AC3E}">
        <p14:creationId xmlns:p14="http://schemas.microsoft.com/office/powerpoint/2010/main" val="3479887640"/>
      </p:ext>
    </p:extLst>
  </p:cSld>
  <p:clrMapOvr>
    <a:masterClrMapping/>
  </p:clrMapOvr>
  <p:extLst>
    <p:ext uri="{DCECCB84-F9BA-43D5-87BE-67443E8EF086}">
      <p15:sldGuideLst xmlns:p15="http://schemas.microsoft.com/office/powerpoint/2012/main">
        <p15:guide id="1" orient="horz" pos="1571" userDrawn="1">
          <p15:clr>
            <a:srgbClr val="FBAE40"/>
          </p15:clr>
        </p15:guide>
        <p15:guide id="2" orient="horz" pos="1537"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 zwei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‹Nr.›</a:t>
            </a:fld>
            <a:endParaRPr lang="de-DE"/>
          </a:p>
        </p:txBody>
      </p:sp>
      <p:sp>
        <p:nvSpPr>
          <p:cNvPr id="4" name="Inhaltsplatzhalter 3">
            <a:extLst>
              <a:ext uri="{FF2B5EF4-FFF2-40B4-BE49-F238E27FC236}">
                <a16:creationId xmlns:a16="http://schemas.microsoft.com/office/drawing/2014/main" id="{3133C81B-6C39-4BD5-9BF9-8617341D8014}"/>
              </a:ext>
            </a:extLst>
          </p:cNvPr>
          <p:cNvSpPr>
            <a:spLocks noGrp="1"/>
          </p:cNvSpPr>
          <p:nvPr>
            <p:ph sz="quarter" idx="15" hasCustomPrompt="1"/>
          </p:nvPr>
        </p:nvSpPr>
        <p:spPr>
          <a:xfrm>
            <a:off x="0" y="1422400"/>
            <a:ext cx="4544616"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1" name="Inhaltsplatzhalter 10">
            <a:extLst>
              <a:ext uri="{FF2B5EF4-FFF2-40B4-BE49-F238E27FC236}">
                <a16:creationId xmlns:a16="http://schemas.microsoft.com/office/drawing/2014/main" id="{915B8044-0142-42E8-8428-B098000CEBD6}"/>
              </a:ext>
            </a:extLst>
          </p:cNvPr>
          <p:cNvSpPr>
            <a:spLocks noGrp="1"/>
          </p:cNvSpPr>
          <p:nvPr>
            <p:ph sz="quarter" idx="16" hasCustomPrompt="1"/>
          </p:nvPr>
        </p:nvSpPr>
        <p:spPr>
          <a:xfrm>
            <a:off x="4599384" y="1422400"/>
            <a:ext cx="4544616"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8" name="Textplatzhalter 9">
            <a:extLst>
              <a:ext uri="{FF2B5EF4-FFF2-40B4-BE49-F238E27FC236}">
                <a16:creationId xmlns:a16="http://schemas.microsoft.com/office/drawing/2014/main" id="{DCD8515B-3FAA-49D1-9325-FCE6A6E2CA0F}"/>
              </a:ext>
            </a:extLst>
          </p:cNvPr>
          <p:cNvSpPr>
            <a:spLocks noGrp="1"/>
          </p:cNvSpPr>
          <p:nvPr>
            <p:ph type="body" sz="quarter" idx="17"/>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3662697664"/>
      </p:ext>
    </p:extLst>
  </p:cSld>
  <p:clrMapOvr>
    <a:masterClrMapping/>
  </p:clrMapOvr>
  <p:extLst>
    <p:ext uri="{DCECCB84-F9BA-43D5-87BE-67443E8EF086}">
      <p15:sldGuideLst xmlns:p15="http://schemas.microsoft.com/office/powerpoint/2012/main">
        <p15:guide id="1" pos="2863" userDrawn="1">
          <p15:clr>
            <a:srgbClr val="FBAE40"/>
          </p15:clr>
        </p15:guide>
        <p15:guide id="2" pos="2897"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 drei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‹Nr.›</a:t>
            </a:fld>
            <a:endParaRPr lang="de-DE"/>
          </a:p>
        </p:txBody>
      </p:sp>
      <p:sp>
        <p:nvSpPr>
          <p:cNvPr id="4" name="Inhaltsplatzhalter 3">
            <a:extLst>
              <a:ext uri="{FF2B5EF4-FFF2-40B4-BE49-F238E27FC236}">
                <a16:creationId xmlns:a16="http://schemas.microsoft.com/office/drawing/2014/main" id="{CC021923-B745-4638-A634-E1DA375F90EE}"/>
              </a:ext>
            </a:extLst>
          </p:cNvPr>
          <p:cNvSpPr>
            <a:spLocks noGrp="1"/>
          </p:cNvSpPr>
          <p:nvPr>
            <p:ph sz="quarter" idx="17" hasCustomPrompt="1"/>
          </p:nvPr>
        </p:nvSpPr>
        <p:spPr>
          <a:xfrm>
            <a:off x="0" y="1422399"/>
            <a:ext cx="2978945"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1" name="Inhaltsplatzhalter 3">
            <a:extLst>
              <a:ext uri="{FF2B5EF4-FFF2-40B4-BE49-F238E27FC236}">
                <a16:creationId xmlns:a16="http://schemas.microsoft.com/office/drawing/2014/main" id="{47556F71-EDA3-472E-9372-CE0F4A696721}"/>
              </a:ext>
            </a:extLst>
          </p:cNvPr>
          <p:cNvSpPr>
            <a:spLocks noGrp="1"/>
          </p:cNvSpPr>
          <p:nvPr>
            <p:ph sz="quarter" idx="18" hasCustomPrompt="1"/>
          </p:nvPr>
        </p:nvSpPr>
        <p:spPr>
          <a:xfrm>
            <a:off x="3032522" y="1422400"/>
            <a:ext cx="3078956"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2" name="Inhaltsplatzhalter 3">
            <a:extLst>
              <a:ext uri="{FF2B5EF4-FFF2-40B4-BE49-F238E27FC236}">
                <a16:creationId xmlns:a16="http://schemas.microsoft.com/office/drawing/2014/main" id="{C1ADC803-A245-408E-AB12-EC54C19B5108}"/>
              </a:ext>
            </a:extLst>
          </p:cNvPr>
          <p:cNvSpPr>
            <a:spLocks noGrp="1"/>
          </p:cNvSpPr>
          <p:nvPr>
            <p:ph sz="quarter" idx="19" hasCustomPrompt="1"/>
          </p:nvPr>
        </p:nvSpPr>
        <p:spPr>
          <a:xfrm>
            <a:off x="6165058" y="1422400"/>
            <a:ext cx="2978943"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9" name="Textplatzhalter 9">
            <a:extLst>
              <a:ext uri="{FF2B5EF4-FFF2-40B4-BE49-F238E27FC236}">
                <a16:creationId xmlns:a16="http://schemas.microsoft.com/office/drawing/2014/main" id="{8BF9FAA4-D548-4161-842B-AA7FC87A01C9}"/>
              </a:ext>
            </a:extLst>
          </p:cNvPr>
          <p:cNvSpPr>
            <a:spLocks noGrp="1"/>
          </p:cNvSpPr>
          <p:nvPr>
            <p:ph type="body" sz="quarter" idx="15"/>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3736764812"/>
      </p:ext>
    </p:extLst>
  </p:cSld>
  <p:clrMapOvr>
    <a:masterClrMapping/>
  </p:clrMapOvr>
  <p:extLst>
    <p:ext uri="{DCECCB84-F9BA-43D5-87BE-67443E8EF086}">
      <p15:sldGuideLst xmlns:p15="http://schemas.microsoft.com/office/powerpoint/2012/main">
        <p15:guide id="1" pos="1910" userDrawn="1">
          <p15:clr>
            <a:srgbClr val="FBAE40"/>
          </p15:clr>
        </p15:guide>
        <p15:guide id="3" pos="3850" userDrawn="1">
          <p15:clr>
            <a:srgbClr val="FBAE40"/>
          </p15:clr>
        </p15:guide>
        <p15:guide id="4" pos="3884" userDrawn="1">
          <p15:clr>
            <a:srgbClr val="FBAE40"/>
          </p15:clr>
        </p15:guide>
        <p15:guide id="5" pos="1877"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Überschrift + Bild gro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‹Nr.›</a:t>
            </a:fld>
            <a:endParaRPr lang="de-DE"/>
          </a:p>
        </p:txBody>
      </p:sp>
      <p:sp>
        <p:nvSpPr>
          <p:cNvPr id="4" name="Inhaltsplatzhalter 3">
            <a:extLst>
              <a:ext uri="{FF2B5EF4-FFF2-40B4-BE49-F238E27FC236}">
                <a16:creationId xmlns:a16="http://schemas.microsoft.com/office/drawing/2014/main" id="{9F40F789-6719-4203-8D60-D2478F651705}"/>
              </a:ext>
            </a:extLst>
          </p:cNvPr>
          <p:cNvSpPr>
            <a:spLocks noGrp="1"/>
          </p:cNvSpPr>
          <p:nvPr>
            <p:ph sz="quarter" idx="14" hasCustomPrompt="1"/>
          </p:nvPr>
        </p:nvSpPr>
        <p:spPr>
          <a:xfrm>
            <a:off x="0" y="1422399"/>
            <a:ext cx="9144000"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8" name="Textplatzhalter 9">
            <a:extLst>
              <a:ext uri="{FF2B5EF4-FFF2-40B4-BE49-F238E27FC236}">
                <a16:creationId xmlns:a16="http://schemas.microsoft.com/office/drawing/2014/main" id="{C7107210-3CE2-4AF7-87A5-802B65D926E0}"/>
              </a:ext>
            </a:extLst>
          </p:cNvPr>
          <p:cNvSpPr>
            <a:spLocks noGrp="1"/>
          </p:cNvSpPr>
          <p:nvPr>
            <p:ph type="body" sz="quarter" idx="15"/>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3680941069"/>
      </p:ext>
    </p:extLst>
  </p:cSld>
  <p:clrMapOvr>
    <a:masterClrMapping/>
  </p:clrMapOvr>
  <p:extLst>
    <p:ext uri="{DCECCB84-F9BA-43D5-87BE-67443E8EF086}">
      <p15:sldGuideLst xmlns:p15="http://schemas.microsoft.com/office/powerpoint/2012/main">
        <p15:guide id="1" orient="horz" pos="1979" userDrawn="1">
          <p15:clr>
            <a:srgbClr val="FBAE40"/>
          </p15:clr>
        </p15:guide>
        <p15:guide id="2" orient="horz" pos="2014" userDrawn="1">
          <p15:clr>
            <a:srgbClr val="FBAE40"/>
          </p15:clr>
        </p15:guide>
        <p15:guide id="3" pos="2863" userDrawn="1">
          <p15:clr>
            <a:srgbClr val="FBAE40"/>
          </p15:clr>
        </p15:guide>
        <p15:guide id="4" pos="2897" userDrawn="1">
          <p15:clr>
            <a:srgbClr val="FBAE40"/>
          </p15:clr>
        </p15:guide>
        <p15:guide id="5" pos="1928" userDrawn="1">
          <p15:clr>
            <a:srgbClr val="FBAE40"/>
          </p15:clr>
        </p15:guide>
        <p15:guide id="6" pos="1894" userDrawn="1">
          <p15:clr>
            <a:srgbClr val="FBAE40"/>
          </p15:clr>
        </p15:guide>
        <p15:guide id="7" pos="958" userDrawn="1">
          <p15:clr>
            <a:srgbClr val="FBAE40"/>
          </p15:clr>
        </p15:guide>
        <p15:guide id="8" pos="924" userDrawn="1">
          <p15:clr>
            <a:srgbClr val="FBAE40"/>
          </p15:clr>
        </p15:guide>
        <p15:guide id="9" pos="4309" userDrawn="1">
          <p15:clr>
            <a:srgbClr val="FBAE40"/>
          </p15:clr>
        </p15:guide>
        <p15:guide id="10" pos="4343"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 Unter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6BC85E-9658-4D4D-BDC1-B9AA54CC6E15}"/>
              </a:ext>
            </a:extLst>
          </p:cNvPr>
          <p:cNvSpPr>
            <a:spLocks noGrp="1"/>
          </p:cNvSpPr>
          <p:nvPr>
            <p:ph type="title"/>
          </p:nvPr>
        </p:nvSpPr>
        <p:spPr/>
        <p:txBody>
          <a:bodyPr/>
          <a:lstStyle/>
          <a:p>
            <a:r>
              <a:rPr lang="de-DE"/>
              <a:t>Mastertitelformat bearbeiten</a:t>
            </a:r>
            <a:endParaRPr lang="de-DE" dirty="0"/>
          </a:p>
        </p:txBody>
      </p:sp>
      <p:sp>
        <p:nvSpPr>
          <p:cNvPr id="4" name="Fußzeilenplatzhalter 3">
            <a:extLst>
              <a:ext uri="{FF2B5EF4-FFF2-40B4-BE49-F238E27FC236}">
                <a16:creationId xmlns:a16="http://schemas.microsoft.com/office/drawing/2014/main" id="{A450C059-9EF2-4BF6-ACD1-CD0A42FA1FD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FF95CDF-AED9-4575-BFCF-0B8549EE4971}"/>
              </a:ext>
            </a:extLst>
          </p:cNvPr>
          <p:cNvSpPr>
            <a:spLocks noGrp="1"/>
          </p:cNvSpPr>
          <p:nvPr>
            <p:ph type="sldNum" sz="quarter" idx="12"/>
          </p:nvPr>
        </p:nvSpPr>
        <p:spPr/>
        <p:txBody>
          <a:bodyPr/>
          <a:lstStyle/>
          <a:p>
            <a:fld id="{9D195BCC-3514-4B1B-9C18-24F3D67EC549}" type="slidenum">
              <a:rPr lang="de-DE" smtClean="0"/>
              <a:t>‹Nr.›</a:t>
            </a:fld>
            <a:endParaRPr lang="de-DE"/>
          </a:p>
        </p:txBody>
      </p:sp>
      <p:sp>
        <p:nvSpPr>
          <p:cNvPr id="7" name="Textplatzhalter 9">
            <a:extLst>
              <a:ext uri="{FF2B5EF4-FFF2-40B4-BE49-F238E27FC236}">
                <a16:creationId xmlns:a16="http://schemas.microsoft.com/office/drawing/2014/main" id="{0CC4D937-7F2F-4AE2-8EDF-C7E85BCB25B3}"/>
              </a:ext>
            </a:extLst>
          </p:cNvPr>
          <p:cNvSpPr>
            <a:spLocks noGrp="1"/>
          </p:cNvSpPr>
          <p:nvPr>
            <p:ph type="body" sz="quarter" idx="15"/>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dirty="0"/>
              <a:t>Mastertextformat bearbeiten
Zweite Ebene
Dritte Ebene
Vierte Ebene
Fünfte Ebene</a:t>
            </a:r>
          </a:p>
        </p:txBody>
      </p:sp>
    </p:spTree>
    <p:extLst>
      <p:ext uri="{BB962C8B-B14F-4D97-AF65-F5344CB8AC3E}">
        <p14:creationId xmlns:p14="http://schemas.microsoft.com/office/powerpoint/2010/main" val="1235274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6BC85E-9658-4D4D-BDC1-B9AA54CC6E15}"/>
              </a:ext>
            </a:extLst>
          </p:cNvPr>
          <p:cNvSpPr>
            <a:spLocks noGrp="1"/>
          </p:cNvSpPr>
          <p:nvPr>
            <p:ph type="title"/>
          </p:nvPr>
        </p:nvSpPr>
        <p:spPr/>
        <p:txBody>
          <a:bodyPr/>
          <a:lstStyle/>
          <a:p>
            <a:r>
              <a:rPr lang="de-DE"/>
              <a:t>Mastertitelformat bearbeiten</a:t>
            </a:r>
            <a:endParaRPr lang="de-DE" dirty="0"/>
          </a:p>
        </p:txBody>
      </p:sp>
      <p:sp>
        <p:nvSpPr>
          <p:cNvPr id="4" name="Fußzeilenplatzhalter 3">
            <a:extLst>
              <a:ext uri="{FF2B5EF4-FFF2-40B4-BE49-F238E27FC236}">
                <a16:creationId xmlns:a16="http://schemas.microsoft.com/office/drawing/2014/main" id="{A450C059-9EF2-4BF6-ACD1-CD0A42FA1FD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FF95CDF-AED9-4575-BFCF-0B8549EE4971}"/>
              </a:ext>
            </a:extLst>
          </p:cNvPr>
          <p:cNvSpPr>
            <a:spLocks noGrp="1"/>
          </p:cNvSpPr>
          <p:nvPr>
            <p:ph type="sldNum" sz="quarter" idx="12"/>
          </p:nvPr>
        </p:nvSpPr>
        <p:spPr/>
        <p:txBody>
          <a:bodyPr/>
          <a:lstStyle/>
          <a:p>
            <a:fld id="{9D195BCC-3514-4B1B-9C18-24F3D67EC549}" type="slidenum">
              <a:rPr lang="de-DE" smtClean="0"/>
              <a:t>‹Nr.›</a:t>
            </a:fld>
            <a:endParaRPr lang="de-DE"/>
          </a:p>
        </p:txBody>
      </p:sp>
    </p:spTree>
    <p:extLst>
      <p:ext uri="{BB962C8B-B14F-4D97-AF65-F5344CB8AC3E}">
        <p14:creationId xmlns:p14="http://schemas.microsoft.com/office/powerpoint/2010/main" val="2930377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9D5327C6-E598-4991-AB22-BE7A8B832ED0}"/>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4581514-8A34-423E-AF48-23D40C9BAE3C}"/>
              </a:ext>
            </a:extLst>
          </p:cNvPr>
          <p:cNvSpPr>
            <a:spLocks noGrp="1"/>
          </p:cNvSpPr>
          <p:nvPr>
            <p:ph type="sldNum" sz="quarter" idx="12"/>
          </p:nvPr>
        </p:nvSpPr>
        <p:spPr/>
        <p:txBody>
          <a:bodyPr/>
          <a:lstStyle/>
          <a:p>
            <a:fld id="{9D195BCC-3514-4B1B-9C18-24F3D67EC549}" type="slidenum">
              <a:rPr lang="de-DE" smtClean="0"/>
              <a:t>‹Nr.›</a:t>
            </a:fld>
            <a:endParaRPr lang="de-DE"/>
          </a:p>
        </p:txBody>
      </p:sp>
    </p:spTree>
    <p:extLst>
      <p:ext uri="{BB962C8B-B14F-4D97-AF65-F5344CB8AC3E}">
        <p14:creationId xmlns:p14="http://schemas.microsoft.com/office/powerpoint/2010/main" val="1808928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Kapiteltrenner 1">
    <p:spTree>
      <p:nvGrpSpPr>
        <p:cNvPr id="1" name=""/>
        <p:cNvGrpSpPr/>
        <p:nvPr/>
      </p:nvGrpSpPr>
      <p:grpSpPr>
        <a:xfrm>
          <a:off x="0" y="0"/>
          <a:ext cx="0" cy="0"/>
          <a:chOff x="0" y="0"/>
          <a:chExt cx="0" cy="0"/>
        </a:xfrm>
      </p:grpSpPr>
      <p:grpSp>
        <p:nvGrpSpPr>
          <p:cNvPr id="50" name="Gruppieren 49">
            <a:extLst>
              <a:ext uri="{FF2B5EF4-FFF2-40B4-BE49-F238E27FC236}">
                <a16:creationId xmlns:a16="http://schemas.microsoft.com/office/drawing/2014/main" id="{4F2D883D-86A1-4B38-BBBC-81F258AD3664}"/>
              </a:ext>
            </a:extLst>
          </p:cNvPr>
          <p:cNvGrpSpPr/>
          <p:nvPr userDrawn="1"/>
        </p:nvGrpSpPr>
        <p:grpSpPr>
          <a:xfrm>
            <a:off x="-4877" y="4950860"/>
            <a:ext cx="9148877" cy="198120"/>
            <a:chOff x="-4877" y="4950860"/>
            <a:chExt cx="9148877" cy="198120"/>
          </a:xfrm>
          <a:solidFill>
            <a:schemeClr val="tx2"/>
          </a:solidFill>
        </p:grpSpPr>
        <p:sp>
          <p:nvSpPr>
            <p:cNvPr id="51" name="bk object 18">
              <a:extLst>
                <a:ext uri="{FF2B5EF4-FFF2-40B4-BE49-F238E27FC236}">
                  <a16:creationId xmlns:a16="http://schemas.microsoft.com/office/drawing/2014/main" id="{A0B87E1F-4D99-4450-9167-085B1ECC6BB2}"/>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grpFill/>
          </p:spPr>
          <p:txBody>
            <a:bodyPr wrap="square" lIns="0" tIns="0" rIns="0" bIns="0" rtlCol="0"/>
            <a:lstStyle/>
            <a:p>
              <a:endParaRPr/>
            </a:p>
          </p:txBody>
        </p:sp>
        <p:sp>
          <p:nvSpPr>
            <p:cNvPr id="52" name="bk object 18">
              <a:extLst>
                <a:ext uri="{FF2B5EF4-FFF2-40B4-BE49-F238E27FC236}">
                  <a16:creationId xmlns:a16="http://schemas.microsoft.com/office/drawing/2014/main" id="{29147ACE-4C7A-4AC3-A60F-A813EE08D57E}"/>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grpFill/>
          </p:spPr>
          <p:txBody>
            <a:bodyPr wrap="square" lIns="0" tIns="0" rIns="0" bIns="0" rtlCol="0"/>
            <a:lstStyle/>
            <a:p>
              <a:endParaRPr/>
            </a:p>
          </p:txBody>
        </p:sp>
        <p:sp>
          <p:nvSpPr>
            <p:cNvPr id="53" name="Holder 3">
              <a:extLst>
                <a:ext uri="{FF2B5EF4-FFF2-40B4-BE49-F238E27FC236}">
                  <a16:creationId xmlns:a16="http://schemas.microsoft.com/office/drawing/2014/main" id="{3187F65C-802F-454B-B4D7-B16EEF26A624}"/>
                </a:ext>
              </a:extLst>
            </p:cNvPr>
            <p:cNvSpPr txBox="1">
              <a:spLocks/>
            </p:cNvSpPr>
            <p:nvPr userDrawn="1"/>
          </p:nvSpPr>
          <p:spPr>
            <a:xfrm>
              <a:off x="8194726" y="4966101"/>
              <a:ext cx="449579" cy="167639"/>
            </a:xfrm>
            <a:prstGeom prst="rect">
              <a:avLst/>
            </a:prstGeom>
            <a:grpFill/>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5" name="Titel 1">
            <a:extLst>
              <a:ext uri="{FF2B5EF4-FFF2-40B4-BE49-F238E27FC236}">
                <a16:creationId xmlns:a16="http://schemas.microsoft.com/office/drawing/2014/main" id="{B0EFD377-4EA8-4233-8819-69CE7EFB9E7E}"/>
              </a:ext>
            </a:extLst>
          </p:cNvPr>
          <p:cNvSpPr>
            <a:spLocks noGrp="1"/>
          </p:cNvSpPr>
          <p:nvPr>
            <p:ph type="title"/>
          </p:nvPr>
        </p:nvSpPr>
        <p:spPr>
          <a:xfrm>
            <a:off x="3842920" y="3034543"/>
            <a:ext cx="4779587" cy="919235"/>
          </a:xfrm>
        </p:spPr>
        <p:txBody>
          <a:bodyPr/>
          <a:lstStyle>
            <a:lvl1pPr algn="r">
              <a:defRPr/>
            </a:lvl1pPr>
          </a:lstStyle>
          <a:p>
            <a:r>
              <a:rPr lang="de-DE"/>
              <a:t>Mastertitelformat bearbeiten</a:t>
            </a:r>
            <a:endParaRPr lang="de-DE" dirty="0"/>
          </a:p>
        </p:txBody>
      </p:sp>
      <p:pic>
        <p:nvPicPr>
          <p:cNvPr id="12" name="Grafik 11">
            <a:extLst>
              <a:ext uri="{FF2B5EF4-FFF2-40B4-BE49-F238E27FC236}">
                <a16:creationId xmlns:a16="http://schemas.microsoft.com/office/drawing/2014/main" id="{3B9C8E9F-01A9-4CE0-8030-B76B3BE38D64}"/>
              </a:ext>
            </a:extLst>
          </p:cNvPr>
          <p:cNvPicPr>
            <a:picLocks noChangeAspect="1"/>
          </p:cNvPicPr>
          <p:nvPr userDrawn="1"/>
        </p:nvPicPr>
        <p:blipFill>
          <a:blip r:embed="rId2">
            <a:extLst>
              <a:ext uri="{96DAC541-7B7A-43D3-8B79-37D633B846F1}">
                <asvg:svgBlip xmlns:asvg="http://schemas.microsoft.com/office/drawing/2016/SVG/main" r:embed="rId3"/>
              </a:ext>
            </a:extLst>
          </a:blip>
          <a:srcRect l="28921" t="8747" b="17591"/>
          <a:stretch>
            <a:fillRect/>
          </a:stretch>
        </p:blipFill>
        <p:spPr>
          <a:xfrm>
            <a:off x="0" y="0"/>
            <a:ext cx="3731958" cy="4914900"/>
          </a:xfrm>
          <a:custGeom>
            <a:avLst/>
            <a:gdLst>
              <a:gd name="connsiteX0" fmla="*/ 0 w 5015880"/>
              <a:gd name="connsiteY0" fmla="*/ 0 h 6597650"/>
              <a:gd name="connsiteX1" fmla="*/ 5015880 w 5015880"/>
              <a:gd name="connsiteY1" fmla="*/ 0 h 6597650"/>
              <a:gd name="connsiteX2" fmla="*/ 5015880 w 5015880"/>
              <a:gd name="connsiteY2" fmla="*/ 6597650 h 6597650"/>
              <a:gd name="connsiteX3" fmla="*/ 0 w 5015880"/>
              <a:gd name="connsiteY3" fmla="*/ 6597650 h 6597650"/>
            </a:gdLst>
            <a:ahLst/>
            <a:cxnLst>
              <a:cxn ang="0">
                <a:pos x="connsiteX0" y="connsiteY0"/>
              </a:cxn>
              <a:cxn ang="0">
                <a:pos x="connsiteX1" y="connsiteY1"/>
              </a:cxn>
              <a:cxn ang="0">
                <a:pos x="connsiteX2" y="connsiteY2"/>
              </a:cxn>
              <a:cxn ang="0">
                <a:pos x="connsiteX3" y="connsiteY3"/>
              </a:cxn>
            </a:cxnLst>
            <a:rect l="l" t="t" r="r" b="b"/>
            <a:pathLst>
              <a:path w="5015880" h="6597650">
                <a:moveTo>
                  <a:pt x="0" y="0"/>
                </a:moveTo>
                <a:lnTo>
                  <a:pt x="5015880" y="0"/>
                </a:lnTo>
                <a:lnTo>
                  <a:pt x="5015880" y="6597650"/>
                </a:lnTo>
                <a:lnTo>
                  <a:pt x="0" y="6597650"/>
                </a:lnTo>
                <a:close/>
              </a:path>
            </a:pathLst>
          </a:custGeom>
        </p:spPr>
      </p:pic>
      <p:sp>
        <p:nvSpPr>
          <p:cNvPr id="3" name="Fußzeilenplatzhalter 2">
            <a:extLst>
              <a:ext uri="{FF2B5EF4-FFF2-40B4-BE49-F238E27FC236}">
                <a16:creationId xmlns:a16="http://schemas.microsoft.com/office/drawing/2014/main" id="{9D5327C6-E598-4991-AB22-BE7A8B832ED0}"/>
              </a:ext>
            </a:extLst>
          </p:cNvPr>
          <p:cNvSpPr>
            <a:spLocks noGrp="1"/>
          </p:cNvSpPr>
          <p:nvPr>
            <p:ph type="ftr" sz="quarter" idx="11"/>
          </p:nvPr>
        </p:nvSpPr>
        <p:spPr/>
        <p:txBody>
          <a:bodyPr/>
          <a:lstStyle>
            <a:lvl1pPr>
              <a:defRPr/>
            </a:lvl1pPr>
          </a:lstStyle>
          <a:p>
            <a:endParaRPr lang="de-DE" dirty="0"/>
          </a:p>
        </p:txBody>
      </p:sp>
      <p:sp>
        <p:nvSpPr>
          <p:cNvPr id="4" name="Foliennummernplatzhalter 3">
            <a:extLst>
              <a:ext uri="{FF2B5EF4-FFF2-40B4-BE49-F238E27FC236}">
                <a16:creationId xmlns:a16="http://schemas.microsoft.com/office/drawing/2014/main" id="{F4581514-8A34-423E-AF48-23D40C9BAE3C}"/>
              </a:ext>
            </a:extLst>
          </p:cNvPr>
          <p:cNvSpPr>
            <a:spLocks noGrp="1"/>
          </p:cNvSpPr>
          <p:nvPr>
            <p:ph type="sldNum" sz="quarter" idx="12"/>
          </p:nvPr>
        </p:nvSpPr>
        <p:spPr/>
        <p:txBody>
          <a:bodyPr/>
          <a:lstStyle/>
          <a:p>
            <a:fld id="{9D195BCC-3514-4B1B-9C18-24F3D67EC549}" type="slidenum">
              <a:rPr lang="de-DE" smtClean="0"/>
              <a:t>‹Nr.›</a:t>
            </a:fld>
            <a:endParaRPr lang="de-DE"/>
          </a:p>
        </p:txBody>
      </p:sp>
      <p:grpSp>
        <p:nvGrpSpPr>
          <p:cNvPr id="42" name="Grafik 9">
            <a:extLst>
              <a:ext uri="{FF2B5EF4-FFF2-40B4-BE49-F238E27FC236}">
                <a16:creationId xmlns:a16="http://schemas.microsoft.com/office/drawing/2014/main" id="{4667E34A-CC7E-4835-9AC5-FE237F81C03D}"/>
              </a:ext>
            </a:extLst>
          </p:cNvPr>
          <p:cNvGrpSpPr/>
          <p:nvPr userDrawn="1"/>
        </p:nvGrpSpPr>
        <p:grpSpPr>
          <a:xfrm>
            <a:off x="7741437" y="394294"/>
            <a:ext cx="1049330" cy="621121"/>
            <a:chOff x="10321916" y="525077"/>
            <a:chExt cx="1399106" cy="827140"/>
          </a:xfrm>
          <a:solidFill>
            <a:schemeClr val="accent1"/>
          </a:solidFill>
        </p:grpSpPr>
        <p:grpSp>
          <p:nvGrpSpPr>
            <p:cNvPr id="43" name="Grafik 9">
              <a:extLst>
                <a:ext uri="{FF2B5EF4-FFF2-40B4-BE49-F238E27FC236}">
                  <a16:creationId xmlns:a16="http://schemas.microsoft.com/office/drawing/2014/main" id="{626385F0-EFB3-4177-8D2F-2F9907091087}"/>
                </a:ext>
              </a:extLst>
            </p:cNvPr>
            <p:cNvGrpSpPr/>
            <p:nvPr/>
          </p:nvGrpSpPr>
          <p:grpSpPr>
            <a:xfrm>
              <a:off x="10321916" y="525077"/>
              <a:ext cx="1179212" cy="575107"/>
              <a:chOff x="10321916" y="525077"/>
              <a:chExt cx="1179212" cy="575107"/>
            </a:xfrm>
            <a:solidFill>
              <a:schemeClr val="accent1"/>
            </a:solidFill>
          </p:grpSpPr>
          <p:sp>
            <p:nvSpPr>
              <p:cNvPr id="66" name="Freihandform: Form 65">
                <a:extLst>
                  <a:ext uri="{FF2B5EF4-FFF2-40B4-BE49-F238E27FC236}">
                    <a16:creationId xmlns:a16="http://schemas.microsoft.com/office/drawing/2014/main" id="{6808F36E-77C0-40F5-86F8-7030FC5D0DFD}"/>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chemeClr val="tx2"/>
              </a:solidFill>
              <a:ln w="2402" cap="flat">
                <a:noFill/>
                <a:prstDash val="solid"/>
                <a:miter/>
              </a:ln>
            </p:spPr>
            <p:txBody>
              <a:bodyPr rtlCol="0" anchor="ctr"/>
              <a:lstStyle/>
              <a:p>
                <a:endParaRPr lang="de-DE" sz="1351"/>
              </a:p>
            </p:txBody>
          </p:sp>
          <p:sp>
            <p:nvSpPr>
              <p:cNvPr id="67" name="Freihandform: Form 66">
                <a:extLst>
                  <a:ext uri="{FF2B5EF4-FFF2-40B4-BE49-F238E27FC236}">
                    <a16:creationId xmlns:a16="http://schemas.microsoft.com/office/drawing/2014/main" id="{46CD7CF4-F97B-47E8-A3F8-5B4275184858}"/>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chemeClr val="tx2"/>
              </a:solidFill>
              <a:ln w="2402" cap="flat">
                <a:noFill/>
                <a:prstDash val="solid"/>
                <a:miter/>
              </a:ln>
            </p:spPr>
            <p:txBody>
              <a:bodyPr rtlCol="0" anchor="ctr"/>
              <a:lstStyle/>
              <a:p>
                <a:endParaRPr lang="de-DE" sz="1351"/>
              </a:p>
            </p:txBody>
          </p:sp>
          <p:sp>
            <p:nvSpPr>
              <p:cNvPr id="68" name="Freihandform: Form 67">
                <a:extLst>
                  <a:ext uri="{FF2B5EF4-FFF2-40B4-BE49-F238E27FC236}">
                    <a16:creationId xmlns:a16="http://schemas.microsoft.com/office/drawing/2014/main" id="{5C9615FD-3950-4AAF-91D1-B7E0D1523EB1}"/>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chemeClr val="tx2"/>
              </a:solidFill>
              <a:ln w="2402" cap="flat">
                <a:noFill/>
                <a:prstDash val="solid"/>
                <a:miter/>
              </a:ln>
            </p:spPr>
            <p:txBody>
              <a:bodyPr rtlCol="0" anchor="ctr"/>
              <a:lstStyle/>
              <a:p>
                <a:endParaRPr lang="de-DE" sz="1351"/>
              </a:p>
            </p:txBody>
          </p:sp>
          <p:sp>
            <p:nvSpPr>
              <p:cNvPr id="69" name="Freihandform: Form 68">
                <a:extLst>
                  <a:ext uri="{FF2B5EF4-FFF2-40B4-BE49-F238E27FC236}">
                    <a16:creationId xmlns:a16="http://schemas.microsoft.com/office/drawing/2014/main" id="{6D61BCB8-A392-44BE-9B58-0C8894F2C6E3}"/>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70" name="Freihandform: Form 69">
                <a:extLst>
                  <a:ext uri="{FF2B5EF4-FFF2-40B4-BE49-F238E27FC236}">
                    <a16:creationId xmlns:a16="http://schemas.microsoft.com/office/drawing/2014/main" id="{5651F35B-CB90-42B4-A471-984346A049EA}"/>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71" name="Freihandform: Form 70">
                <a:extLst>
                  <a:ext uri="{FF2B5EF4-FFF2-40B4-BE49-F238E27FC236}">
                    <a16:creationId xmlns:a16="http://schemas.microsoft.com/office/drawing/2014/main" id="{8CE6B607-72CF-4173-94CC-C59F836899DC}"/>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lstStyle/>
              <a:p>
                <a:endParaRPr lang="de-DE" sz="1351"/>
              </a:p>
            </p:txBody>
          </p:sp>
        </p:grpSp>
        <p:sp>
          <p:nvSpPr>
            <p:cNvPr id="44" name="Freihandform: Form 43">
              <a:extLst>
                <a:ext uri="{FF2B5EF4-FFF2-40B4-BE49-F238E27FC236}">
                  <a16:creationId xmlns:a16="http://schemas.microsoft.com/office/drawing/2014/main" id="{500087AB-383E-4624-A927-873B03065E80}"/>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lstStyle/>
            <a:p>
              <a:endParaRPr lang="de-DE" sz="1351"/>
            </a:p>
          </p:txBody>
        </p:sp>
        <p:sp>
          <p:nvSpPr>
            <p:cNvPr id="45" name="Freihandform: Form 44">
              <a:extLst>
                <a:ext uri="{FF2B5EF4-FFF2-40B4-BE49-F238E27FC236}">
                  <a16:creationId xmlns:a16="http://schemas.microsoft.com/office/drawing/2014/main" id="{22AA03D7-3F03-4C4F-A0C9-836B56272C8C}"/>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lstStyle/>
            <a:p>
              <a:endParaRPr lang="de-DE" sz="1351"/>
            </a:p>
          </p:txBody>
        </p:sp>
        <p:sp>
          <p:nvSpPr>
            <p:cNvPr id="46" name="Freihandform: Form 45">
              <a:extLst>
                <a:ext uri="{FF2B5EF4-FFF2-40B4-BE49-F238E27FC236}">
                  <a16:creationId xmlns:a16="http://schemas.microsoft.com/office/drawing/2014/main" id="{908EC93F-835E-4D0F-A675-2F99EC043AA5}"/>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47" name="Grafik 9">
              <a:extLst>
                <a:ext uri="{FF2B5EF4-FFF2-40B4-BE49-F238E27FC236}">
                  <a16:creationId xmlns:a16="http://schemas.microsoft.com/office/drawing/2014/main" id="{2CEF44ED-A72E-4351-9881-F8B58E7CA517}"/>
                </a:ext>
              </a:extLst>
            </p:cNvPr>
            <p:cNvGrpSpPr/>
            <p:nvPr/>
          </p:nvGrpSpPr>
          <p:grpSpPr>
            <a:xfrm>
              <a:off x="10496140" y="1110575"/>
              <a:ext cx="101490" cy="55578"/>
              <a:chOff x="10496140" y="1110575"/>
              <a:chExt cx="101490" cy="55578"/>
            </a:xfrm>
            <a:solidFill>
              <a:srgbClr val="000000"/>
            </a:solidFill>
          </p:grpSpPr>
          <p:sp>
            <p:nvSpPr>
              <p:cNvPr id="64" name="Freihandform: Form 63">
                <a:extLst>
                  <a:ext uri="{FF2B5EF4-FFF2-40B4-BE49-F238E27FC236}">
                    <a16:creationId xmlns:a16="http://schemas.microsoft.com/office/drawing/2014/main" id="{38C57ED4-5249-44F6-A846-8A50E1B0A8AE}"/>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65" name="Freihandform: Form 64">
                <a:extLst>
                  <a:ext uri="{FF2B5EF4-FFF2-40B4-BE49-F238E27FC236}">
                    <a16:creationId xmlns:a16="http://schemas.microsoft.com/office/drawing/2014/main" id="{A3174859-C1AB-4E2C-AD75-5F35D1D33C1A}"/>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lstStyle/>
              <a:p>
                <a:endParaRPr lang="de-DE" sz="1351"/>
              </a:p>
            </p:txBody>
          </p:sp>
        </p:grpSp>
        <p:sp>
          <p:nvSpPr>
            <p:cNvPr id="48" name="Freihandform: Form 47">
              <a:extLst>
                <a:ext uri="{FF2B5EF4-FFF2-40B4-BE49-F238E27FC236}">
                  <a16:creationId xmlns:a16="http://schemas.microsoft.com/office/drawing/2014/main" id="{2C5BCA75-4F93-46B4-878A-E68AC6987642}"/>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49" name="Grafik 9">
              <a:extLst>
                <a:ext uri="{FF2B5EF4-FFF2-40B4-BE49-F238E27FC236}">
                  <a16:creationId xmlns:a16="http://schemas.microsoft.com/office/drawing/2014/main" id="{BCECBBC6-DE4D-4DC8-8D21-F5528013426A}"/>
                </a:ext>
              </a:extLst>
            </p:cNvPr>
            <p:cNvGrpSpPr/>
            <p:nvPr/>
          </p:nvGrpSpPr>
          <p:grpSpPr>
            <a:xfrm>
              <a:off x="10639675" y="1081336"/>
              <a:ext cx="106322" cy="86991"/>
              <a:chOff x="10639675" y="1081336"/>
              <a:chExt cx="106322" cy="86991"/>
            </a:xfrm>
            <a:solidFill>
              <a:srgbClr val="000000"/>
            </a:solidFill>
          </p:grpSpPr>
          <p:sp>
            <p:nvSpPr>
              <p:cNvPr id="62" name="Freihandform: Form 61">
                <a:extLst>
                  <a:ext uri="{FF2B5EF4-FFF2-40B4-BE49-F238E27FC236}">
                    <a16:creationId xmlns:a16="http://schemas.microsoft.com/office/drawing/2014/main" id="{BCE4B876-F0A5-4F73-BBFF-C3F17D7B5C7A}"/>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lstStyle/>
              <a:p>
                <a:endParaRPr lang="de-DE" sz="1351"/>
              </a:p>
            </p:txBody>
          </p:sp>
          <p:sp>
            <p:nvSpPr>
              <p:cNvPr id="63" name="Freihandform: Form 62">
                <a:extLst>
                  <a:ext uri="{FF2B5EF4-FFF2-40B4-BE49-F238E27FC236}">
                    <a16:creationId xmlns:a16="http://schemas.microsoft.com/office/drawing/2014/main" id="{45E2AB3D-28C9-4DA2-9CAC-58EAE4EB09DB}"/>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lstStyle/>
              <a:p>
                <a:endParaRPr lang="de-DE" sz="1351"/>
              </a:p>
            </p:txBody>
          </p:sp>
        </p:grpSp>
        <p:sp>
          <p:nvSpPr>
            <p:cNvPr id="54" name="Freihandform: Form 53">
              <a:extLst>
                <a:ext uri="{FF2B5EF4-FFF2-40B4-BE49-F238E27FC236}">
                  <a16:creationId xmlns:a16="http://schemas.microsoft.com/office/drawing/2014/main" id="{CDA3BF75-3E56-4B78-B7D6-F84532C639D5}"/>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lstStyle/>
            <a:p>
              <a:endParaRPr lang="de-DE" sz="1351"/>
            </a:p>
          </p:txBody>
        </p:sp>
        <p:sp>
          <p:nvSpPr>
            <p:cNvPr id="55" name="Freihandform: Form 54">
              <a:extLst>
                <a:ext uri="{FF2B5EF4-FFF2-40B4-BE49-F238E27FC236}">
                  <a16:creationId xmlns:a16="http://schemas.microsoft.com/office/drawing/2014/main" id="{33376168-99F8-4715-AF4C-8EE786D54481}"/>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56" name="Freihandform: Form 55">
              <a:extLst>
                <a:ext uri="{FF2B5EF4-FFF2-40B4-BE49-F238E27FC236}">
                  <a16:creationId xmlns:a16="http://schemas.microsoft.com/office/drawing/2014/main" id="{EC324BE3-07EF-4C6E-9A11-992391FDED69}"/>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57" name="Grafik 9">
              <a:extLst>
                <a:ext uri="{FF2B5EF4-FFF2-40B4-BE49-F238E27FC236}">
                  <a16:creationId xmlns:a16="http://schemas.microsoft.com/office/drawing/2014/main" id="{2E5DE4CB-903E-4460-9F03-DE6427A3C0A8}"/>
                </a:ext>
              </a:extLst>
            </p:cNvPr>
            <p:cNvGrpSpPr/>
            <p:nvPr/>
          </p:nvGrpSpPr>
          <p:grpSpPr>
            <a:xfrm>
              <a:off x="10321916" y="1110575"/>
              <a:ext cx="1399106" cy="241642"/>
              <a:chOff x="10321916" y="1110575"/>
              <a:chExt cx="1399106" cy="241642"/>
            </a:xfrm>
            <a:solidFill>
              <a:schemeClr val="accent1"/>
            </a:solidFill>
          </p:grpSpPr>
          <p:sp>
            <p:nvSpPr>
              <p:cNvPr id="58" name="Freihandform: Form 57">
                <a:extLst>
                  <a:ext uri="{FF2B5EF4-FFF2-40B4-BE49-F238E27FC236}">
                    <a16:creationId xmlns:a16="http://schemas.microsoft.com/office/drawing/2014/main" id="{44D50118-5ACB-41E0-AC63-9E2D51DEF863}"/>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59" name="Freihandform: Form 58">
                <a:extLst>
                  <a:ext uri="{FF2B5EF4-FFF2-40B4-BE49-F238E27FC236}">
                    <a16:creationId xmlns:a16="http://schemas.microsoft.com/office/drawing/2014/main" id="{8E08ECA6-CD33-45EB-90A7-60C724D72EE4}"/>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60" name="Freihandform: Form 59">
                <a:extLst>
                  <a:ext uri="{FF2B5EF4-FFF2-40B4-BE49-F238E27FC236}">
                    <a16:creationId xmlns:a16="http://schemas.microsoft.com/office/drawing/2014/main" id="{4E5B9455-EFA6-4E2C-ADFA-01DEA81D9373}"/>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lstStyle/>
              <a:p>
                <a:endParaRPr lang="de-DE" sz="1351"/>
              </a:p>
            </p:txBody>
          </p:sp>
          <p:sp>
            <p:nvSpPr>
              <p:cNvPr id="61" name="Freihandform: Form 60">
                <a:extLst>
                  <a:ext uri="{FF2B5EF4-FFF2-40B4-BE49-F238E27FC236}">
                    <a16:creationId xmlns:a16="http://schemas.microsoft.com/office/drawing/2014/main" id="{E6E39BDF-EF42-4AB6-B762-15EEF4205FD7}"/>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chemeClr val="tx2"/>
              </a:solidFill>
              <a:ln w="2402" cap="flat">
                <a:noFill/>
                <a:prstDash val="solid"/>
                <a:miter/>
              </a:ln>
            </p:spPr>
            <p:txBody>
              <a:bodyPr rtlCol="0" anchor="ctr"/>
              <a:lstStyle/>
              <a:p>
                <a:endParaRPr lang="de-DE" sz="1351"/>
              </a:p>
            </p:txBody>
          </p:sp>
        </p:grpSp>
      </p:grpSp>
    </p:spTree>
    <p:extLst>
      <p:ext uri="{BB962C8B-B14F-4D97-AF65-F5344CB8AC3E}">
        <p14:creationId xmlns:p14="http://schemas.microsoft.com/office/powerpoint/2010/main" val="2207267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elfolie 3">
    <p:spTree>
      <p:nvGrpSpPr>
        <p:cNvPr id="1" name=""/>
        <p:cNvGrpSpPr/>
        <p:nvPr/>
      </p:nvGrpSpPr>
      <p:grpSpPr>
        <a:xfrm>
          <a:off x="0" y="0"/>
          <a:ext cx="0" cy="0"/>
          <a:chOff x="0" y="0"/>
          <a:chExt cx="0" cy="0"/>
        </a:xfrm>
      </p:grpSpPr>
      <p:grpSp>
        <p:nvGrpSpPr>
          <p:cNvPr id="26" name="Gruppieren 25">
            <a:extLst>
              <a:ext uri="{FF2B5EF4-FFF2-40B4-BE49-F238E27FC236}">
                <a16:creationId xmlns:a16="http://schemas.microsoft.com/office/drawing/2014/main" id="{2A319C61-FBE7-466D-8041-BA328224720B}"/>
              </a:ext>
            </a:extLst>
          </p:cNvPr>
          <p:cNvGrpSpPr/>
          <p:nvPr userDrawn="1"/>
        </p:nvGrpSpPr>
        <p:grpSpPr>
          <a:xfrm>
            <a:off x="-4877" y="4950860"/>
            <a:ext cx="9148877" cy="198120"/>
            <a:chOff x="-4877" y="4950860"/>
            <a:chExt cx="9148877" cy="198120"/>
          </a:xfrm>
          <a:solidFill>
            <a:schemeClr val="tx2"/>
          </a:solidFill>
        </p:grpSpPr>
        <p:sp>
          <p:nvSpPr>
            <p:cNvPr id="27" name="bk object 18">
              <a:extLst>
                <a:ext uri="{FF2B5EF4-FFF2-40B4-BE49-F238E27FC236}">
                  <a16:creationId xmlns:a16="http://schemas.microsoft.com/office/drawing/2014/main" id="{6943C0CE-1EA2-499D-ACFC-7FAE777D4885}"/>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grpFill/>
          </p:spPr>
          <p:txBody>
            <a:bodyPr wrap="square" lIns="0" tIns="0" rIns="0" bIns="0" rtlCol="0"/>
            <a:lstStyle/>
            <a:p>
              <a:endParaRPr/>
            </a:p>
          </p:txBody>
        </p:sp>
        <p:sp>
          <p:nvSpPr>
            <p:cNvPr id="28" name="bk object 18">
              <a:extLst>
                <a:ext uri="{FF2B5EF4-FFF2-40B4-BE49-F238E27FC236}">
                  <a16:creationId xmlns:a16="http://schemas.microsoft.com/office/drawing/2014/main" id="{C64DCA2F-E670-44CF-8CCD-A8817BCDFE08}"/>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grpFill/>
          </p:spPr>
          <p:txBody>
            <a:bodyPr wrap="square" lIns="0" tIns="0" rIns="0" bIns="0" rtlCol="0"/>
            <a:lstStyle/>
            <a:p>
              <a:endParaRPr/>
            </a:p>
          </p:txBody>
        </p:sp>
        <p:sp>
          <p:nvSpPr>
            <p:cNvPr id="29" name="Holder 3">
              <a:extLst>
                <a:ext uri="{FF2B5EF4-FFF2-40B4-BE49-F238E27FC236}">
                  <a16:creationId xmlns:a16="http://schemas.microsoft.com/office/drawing/2014/main" id="{39C16D6C-600C-4A10-95E4-95BF4999FC19}"/>
                </a:ext>
              </a:extLst>
            </p:cNvPr>
            <p:cNvSpPr txBox="1">
              <a:spLocks/>
            </p:cNvSpPr>
            <p:nvPr userDrawn="1"/>
          </p:nvSpPr>
          <p:spPr>
            <a:xfrm>
              <a:off x="8194726" y="4966101"/>
              <a:ext cx="449579" cy="167639"/>
            </a:xfrm>
            <a:prstGeom prst="rect">
              <a:avLst/>
            </a:prstGeom>
            <a:grpFill/>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4" name="Datumsplatzhalter 3">
            <a:extLst>
              <a:ext uri="{FF2B5EF4-FFF2-40B4-BE49-F238E27FC236}">
                <a16:creationId xmlns:a16="http://schemas.microsoft.com/office/drawing/2014/main" id="{2DC10922-9553-44D5-BDEF-C5DFD31E6E27}"/>
              </a:ext>
            </a:extLst>
          </p:cNvPr>
          <p:cNvSpPr>
            <a:spLocks noGrp="1"/>
          </p:cNvSpPr>
          <p:nvPr>
            <p:ph type="dt" sz="half" idx="10"/>
          </p:nvPr>
        </p:nvSpPr>
        <p:spPr>
          <a:xfrm>
            <a:off x="526536" y="4460406"/>
            <a:ext cx="2057400" cy="274182"/>
          </a:xfrm>
          <a:prstGeom prst="rect">
            <a:avLst/>
          </a:prstGeom>
        </p:spPr>
        <p:txBody>
          <a:bodyPr lIns="0" tIns="0" rIns="0" bIns="0" anchor="ctr">
            <a:noAutofit/>
          </a:bodyPr>
          <a:lstStyle>
            <a:lvl1pPr>
              <a:defRPr lang="de-DE" smtClean="0">
                <a:solidFill>
                  <a:schemeClr val="tx2"/>
                </a:solidFill>
              </a:defRPr>
            </a:lvl1pPr>
          </a:lstStyle>
          <a:p>
            <a:endParaRPr lang="de-DE" dirty="0"/>
          </a:p>
        </p:txBody>
      </p:sp>
      <p:sp>
        <p:nvSpPr>
          <p:cNvPr id="2" name="Titel 1">
            <a:extLst>
              <a:ext uri="{FF2B5EF4-FFF2-40B4-BE49-F238E27FC236}">
                <a16:creationId xmlns:a16="http://schemas.microsoft.com/office/drawing/2014/main" id="{26A72F4E-48F4-48C4-AAF5-77358A958D06}"/>
              </a:ext>
            </a:extLst>
          </p:cNvPr>
          <p:cNvSpPr>
            <a:spLocks noGrp="1"/>
          </p:cNvSpPr>
          <p:nvPr>
            <p:ph type="ctrTitle" hasCustomPrompt="1"/>
          </p:nvPr>
        </p:nvSpPr>
        <p:spPr>
          <a:xfrm>
            <a:off x="526536" y="2331598"/>
            <a:ext cx="6399768" cy="1108490"/>
          </a:xfrm>
        </p:spPr>
        <p:txBody>
          <a:bodyPr lIns="0" tIns="0" rIns="0" bIns="0" anchor="b">
            <a:noAutofit/>
          </a:bodyPr>
          <a:lstStyle>
            <a:lvl1pPr algn="l">
              <a:defRPr sz="3600" b="0">
                <a:solidFill>
                  <a:schemeClr val="tx2"/>
                </a:solidFill>
              </a:defRPr>
            </a:lvl1pPr>
          </a:lstStyle>
          <a:p>
            <a:r>
              <a:rPr lang="de-DE" dirty="0"/>
              <a:t>Titel bearbeiten</a:t>
            </a:r>
          </a:p>
        </p:txBody>
      </p:sp>
      <p:sp>
        <p:nvSpPr>
          <p:cNvPr id="3" name="Untertitel 2">
            <a:extLst>
              <a:ext uri="{FF2B5EF4-FFF2-40B4-BE49-F238E27FC236}">
                <a16:creationId xmlns:a16="http://schemas.microsoft.com/office/drawing/2014/main" id="{BED0E50F-2245-4DD1-8901-55D904703F45}"/>
              </a:ext>
            </a:extLst>
          </p:cNvPr>
          <p:cNvSpPr>
            <a:spLocks noGrp="1"/>
          </p:cNvSpPr>
          <p:nvPr>
            <p:ph type="subTitle" idx="1"/>
          </p:nvPr>
        </p:nvSpPr>
        <p:spPr>
          <a:xfrm>
            <a:off x="526536" y="3512495"/>
            <a:ext cx="6399768" cy="604640"/>
          </a:xfrm>
        </p:spPr>
        <p:txBody>
          <a:bodyPr lIns="0" tIns="0" rIns="0" bIns="0">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grpSp>
        <p:nvGrpSpPr>
          <p:cNvPr id="13" name="Grafik 6">
            <a:extLst>
              <a:ext uri="{FF2B5EF4-FFF2-40B4-BE49-F238E27FC236}">
                <a16:creationId xmlns:a16="http://schemas.microsoft.com/office/drawing/2014/main" id="{018F5287-7D90-4427-B223-AB51C34FB468}"/>
              </a:ext>
            </a:extLst>
          </p:cNvPr>
          <p:cNvGrpSpPr>
            <a:grpSpLocks noChangeAspect="1"/>
          </p:cNvGrpSpPr>
          <p:nvPr userDrawn="1"/>
        </p:nvGrpSpPr>
        <p:grpSpPr>
          <a:xfrm>
            <a:off x="522799" y="385347"/>
            <a:ext cx="1528921" cy="584196"/>
            <a:chOff x="695325" y="516229"/>
            <a:chExt cx="2556359" cy="975572"/>
          </a:xfrm>
          <a:solidFill>
            <a:schemeClr val="tx2"/>
          </a:solidFill>
        </p:grpSpPr>
        <p:sp>
          <p:nvSpPr>
            <p:cNvPr id="14" name="Freihandform: Form 13">
              <a:extLst>
                <a:ext uri="{FF2B5EF4-FFF2-40B4-BE49-F238E27FC236}">
                  <a16:creationId xmlns:a16="http://schemas.microsoft.com/office/drawing/2014/main" id="{949CBA05-EE3B-40FD-B566-67D594E41B9E}"/>
                </a:ext>
              </a:extLst>
            </p:cNvPr>
            <p:cNvSpPr/>
            <p:nvPr/>
          </p:nvSpPr>
          <p:spPr>
            <a:xfrm>
              <a:off x="2979337"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grpFill/>
            <a:ln w="4510" cap="flat">
              <a:noFill/>
              <a:prstDash val="solid"/>
              <a:miter/>
            </a:ln>
          </p:spPr>
          <p:txBody>
            <a:bodyPr rtlCol="0" anchor="ctr"/>
            <a:lstStyle/>
            <a:p>
              <a:endParaRPr lang="de-DE" sz="1351"/>
            </a:p>
          </p:txBody>
        </p:sp>
        <p:sp>
          <p:nvSpPr>
            <p:cNvPr id="15" name="Freihandform: Form 14">
              <a:extLst>
                <a:ext uri="{FF2B5EF4-FFF2-40B4-BE49-F238E27FC236}">
                  <a16:creationId xmlns:a16="http://schemas.microsoft.com/office/drawing/2014/main" id="{73274AB8-A508-4076-9FF6-7AE09BB7827C}"/>
                </a:ext>
              </a:extLst>
            </p:cNvPr>
            <p:cNvSpPr/>
            <p:nvPr/>
          </p:nvSpPr>
          <p:spPr>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grpFill/>
            <a:ln w="4510" cap="flat">
              <a:noFill/>
              <a:prstDash val="solid"/>
              <a:miter/>
            </a:ln>
          </p:spPr>
          <p:txBody>
            <a:bodyPr rtlCol="0" anchor="ctr"/>
            <a:lstStyle/>
            <a:p>
              <a:endParaRPr lang="de-DE" sz="1351"/>
            </a:p>
          </p:txBody>
        </p:sp>
        <p:sp>
          <p:nvSpPr>
            <p:cNvPr id="16" name="Freihandform: Form 15">
              <a:extLst>
                <a:ext uri="{FF2B5EF4-FFF2-40B4-BE49-F238E27FC236}">
                  <a16:creationId xmlns:a16="http://schemas.microsoft.com/office/drawing/2014/main" id="{A0060672-D990-46D3-A86C-D3F5FB08D442}"/>
                </a:ext>
              </a:extLst>
            </p:cNvPr>
            <p:cNvSpPr/>
            <p:nvPr/>
          </p:nvSpPr>
          <p:spPr>
            <a:xfrm>
              <a:off x="695325" y="516229"/>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grpFill/>
            <a:ln w="4510" cap="flat">
              <a:noFill/>
              <a:prstDash val="solid"/>
              <a:miter/>
            </a:ln>
          </p:spPr>
          <p:txBody>
            <a:bodyPr rtlCol="0" anchor="ctr"/>
            <a:lstStyle/>
            <a:p>
              <a:endParaRPr lang="de-DE" sz="1351"/>
            </a:p>
          </p:txBody>
        </p:sp>
        <p:sp>
          <p:nvSpPr>
            <p:cNvPr id="17" name="Freihandform: Form 16">
              <a:extLst>
                <a:ext uri="{FF2B5EF4-FFF2-40B4-BE49-F238E27FC236}">
                  <a16:creationId xmlns:a16="http://schemas.microsoft.com/office/drawing/2014/main" id="{7FB0B066-EC76-4017-ACF3-B5105457A388}"/>
                </a:ext>
              </a:extLst>
            </p:cNvPr>
            <p:cNvSpPr/>
            <p:nvPr/>
          </p:nvSpPr>
          <p:spPr>
            <a:xfrm>
              <a:off x="1458619" y="516229"/>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grpFill/>
            <a:ln w="4510" cap="flat">
              <a:noFill/>
              <a:prstDash val="solid"/>
              <a:miter/>
            </a:ln>
          </p:spPr>
          <p:txBody>
            <a:bodyPr rtlCol="0" anchor="ctr"/>
            <a:lstStyle/>
            <a:p>
              <a:endParaRPr lang="de-DE" sz="1351"/>
            </a:p>
          </p:txBody>
        </p:sp>
      </p:grpSp>
    </p:spTree>
    <p:extLst>
      <p:ext uri="{BB962C8B-B14F-4D97-AF65-F5344CB8AC3E}">
        <p14:creationId xmlns:p14="http://schemas.microsoft.com/office/powerpoint/2010/main" val="11673539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Kapiteltrenner 2">
    <p:spTree>
      <p:nvGrpSpPr>
        <p:cNvPr id="1" name=""/>
        <p:cNvGrpSpPr/>
        <p:nvPr/>
      </p:nvGrpSpPr>
      <p:grpSpPr>
        <a:xfrm>
          <a:off x="0" y="0"/>
          <a:ext cx="0" cy="0"/>
          <a:chOff x="0" y="0"/>
          <a:chExt cx="0" cy="0"/>
        </a:xfrm>
      </p:grpSpPr>
      <p:grpSp>
        <p:nvGrpSpPr>
          <p:cNvPr id="50" name="Gruppieren 49">
            <a:extLst>
              <a:ext uri="{FF2B5EF4-FFF2-40B4-BE49-F238E27FC236}">
                <a16:creationId xmlns:a16="http://schemas.microsoft.com/office/drawing/2014/main" id="{C90C208C-E187-483E-A849-994740CF4EB9}"/>
              </a:ext>
            </a:extLst>
          </p:cNvPr>
          <p:cNvGrpSpPr/>
          <p:nvPr userDrawn="1"/>
        </p:nvGrpSpPr>
        <p:grpSpPr>
          <a:xfrm>
            <a:off x="-4877" y="4950860"/>
            <a:ext cx="9148877" cy="198120"/>
            <a:chOff x="-4877" y="4950860"/>
            <a:chExt cx="9148877" cy="198120"/>
          </a:xfrm>
          <a:solidFill>
            <a:schemeClr val="tx2"/>
          </a:solidFill>
        </p:grpSpPr>
        <p:sp>
          <p:nvSpPr>
            <p:cNvPr id="51" name="bk object 18">
              <a:extLst>
                <a:ext uri="{FF2B5EF4-FFF2-40B4-BE49-F238E27FC236}">
                  <a16:creationId xmlns:a16="http://schemas.microsoft.com/office/drawing/2014/main" id="{EE0396FA-425F-4EDC-9520-B9A44FA9B2CE}"/>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grpFill/>
          </p:spPr>
          <p:txBody>
            <a:bodyPr wrap="square" lIns="0" tIns="0" rIns="0" bIns="0" rtlCol="0"/>
            <a:lstStyle/>
            <a:p>
              <a:endParaRPr/>
            </a:p>
          </p:txBody>
        </p:sp>
        <p:sp>
          <p:nvSpPr>
            <p:cNvPr id="52" name="bk object 18">
              <a:extLst>
                <a:ext uri="{FF2B5EF4-FFF2-40B4-BE49-F238E27FC236}">
                  <a16:creationId xmlns:a16="http://schemas.microsoft.com/office/drawing/2014/main" id="{565B0312-1532-4603-9199-E7A9D647D7DD}"/>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grpFill/>
          </p:spPr>
          <p:txBody>
            <a:bodyPr wrap="square" lIns="0" tIns="0" rIns="0" bIns="0" rtlCol="0"/>
            <a:lstStyle/>
            <a:p>
              <a:endParaRPr/>
            </a:p>
          </p:txBody>
        </p:sp>
        <p:sp>
          <p:nvSpPr>
            <p:cNvPr id="53" name="Holder 3">
              <a:extLst>
                <a:ext uri="{FF2B5EF4-FFF2-40B4-BE49-F238E27FC236}">
                  <a16:creationId xmlns:a16="http://schemas.microsoft.com/office/drawing/2014/main" id="{64829966-6167-4E75-9B98-6CFBF28F3C77}"/>
                </a:ext>
              </a:extLst>
            </p:cNvPr>
            <p:cNvSpPr txBox="1">
              <a:spLocks/>
            </p:cNvSpPr>
            <p:nvPr userDrawn="1"/>
          </p:nvSpPr>
          <p:spPr>
            <a:xfrm>
              <a:off x="8194726" y="4966101"/>
              <a:ext cx="449579" cy="167639"/>
            </a:xfrm>
            <a:prstGeom prst="rect">
              <a:avLst/>
            </a:prstGeom>
            <a:grpFill/>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5" name="Titel 1">
            <a:extLst>
              <a:ext uri="{FF2B5EF4-FFF2-40B4-BE49-F238E27FC236}">
                <a16:creationId xmlns:a16="http://schemas.microsoft.com/office/drawing/2014/main" id="{B0EFD377-4EA8-4233-8819-69CE7EFB9E7E}"/>
              </a:ext>
            </a:extLst>
          </p:cNvPr>
          <p:cNvSpPr>
            <a:spLocks noGrp="1"/>
          </p:cNvSpPr>
          <p:nvPr>
            <p:ph type="title"/>
          </p:nvPr>
        </p:nvSpPr>
        <p:spPr>
          <a:xfrm>
            <a:off x="3842920" y="3034543"/>
            <a:ext cx="4779587" cy="919235"/>
          </a:xfrm>
        </p:spPr>
        <p:txBody>
          <a:bodyPr/>
          <a:lstStyle>
            <a:lvl1pPr algn="r">
              <a:defRPr/>
            </a:lvl1pPr>
          </a:lstStyle>
          <a:p>
            <a:r>
              <a:rPr lang="de-DE"/>
              <a:t>Mastertitelformat bearbeiten</a:t>
            </a:r>
            <a:endParaRPr lang="de-DE" dirty="0"/>
          </a:p>
        </p:txBody>
      </p:sp>
      <p:sp>
        <p:nvSpPr>
          <p:cNvPr id="3" name="Fußzeilenplatzhalter 2">
            <a:extLst>
              <a:ext uri="{FF2B5EF4-FFF2-40B4-BE49-F238E27FC236}">
                <a16:creationId xmlns:a16="http://schemas.microsoft.com/office/drawing/2014/main" id="{9D5327C6-E598-4991-AB22-BE7A8B832ED0}"/>
              </a:ext>
            </a:extLst>
          </p:cNvPr>
          <p:cNvSpPr>
            <a:spLocks noGrp="1"/>
          </p:cNvSpPr>
          <p:nvPr>
            <p:ph type="ftr" sz="quarter" idx="11"/>
          </p:nvPr>
        </p:nvSpPr>
        <p:spPr/>
        <p:txBody>
          <a:bodyPr/>
          <a:lstStyle>
            <a:lvl1pPr>
              <a:defRPr/>
            </a:lvl1pPr>
          </a:lstStyle>
          <a:p>
            <a:endParaRPr lang="de-DE" dirty="0"/>
          </a:p>
        </p:txBody>
      </p:sp>
      <p:sp>
        <p:nvSpPr>
          <p:cNvPr id="4" name="Foliennummernplatzhalter 3">
            <a:extLst>
              <a:ext uri="{FF2B5EF4-FFF2-40B4-BE49-F238E27FC236}">
                <a16:creationId xmlns:a16="http://schemas.microsoft.com/office/drawing/2014/main" id="{F4581514-8A34-423E-AF48-23D40C9BAE3C}"/>
              </a:ext>
            </a:extLst>
          </p:cNvPr>
          <p:cNvSpPr>
            <a:spLocks noGrp="1"/>
          </p:cNvSpPr>
          <p:nvPr>
            <p:ph type="sldNum" sz="quarter" idx="12"/>
          </p:nvPr>
        </p:nvSpPr>
        <p:spPr/>
        <p:txBody>
          <a:bodyPr/>
          <a:lstStyle/>
          <a:p>
            <a:fld id="{9D195BCC-3514-4B1B-9C18-24F3D67EC549}" type="slidenum">
              <a:rPr lang="de-DE" smtClean="0"/>
              <a:t>‹Nr.›</a:t>
            </a:fld>
            <a:endParaRPr lang="de-DE"/>
          </a:p>
        </p:txBody>
      </p:sp>
      <p:grpSp>
        <p:nvGrpSpPr>
          <p:cNvPr id="42" name="Grafik 9">
            <a:extLst>
              <a:ext uri="{FF2B5EF4-FFF2-40B4-BE49-F238E27FC236}">
                <a16:creationId xmlns:a16="http://schemas.microsoft.com/office/drawing/2014/main" id="{28A21B8F-6E69-4E11-AFD3-54EC4D2DD560}"/>
              </a:ext>
            </a:extLst>
          </p:cNvPr>
          <p:cNvGrpSpPr/>
          <p:nvPr userDrawn="1"/>
        </p:nvGrpSpPr>
        <p:grpSpPr>
          <a:xfrm>
            <a:off x="7741437" y="394294"/>
            <a:ext cx="1049330" cy="621121"/>
            <a:chOff x="10321916" y="525077"/>
            <a:chExt cx="1399106" cy="827140"/>
          </a:xfrm>
          <a:solidFill>
            <a:schemeClr val="accent1"/>
          </a:solidFill>
        </p:grpSpPr>
        <p:grpSp>
          <p:nvGrpSpPr>
            <p:cNvPr id="43" name="Grafik 9">
              <a:extLst>
                <a:ext uri="{FF2B5EF4-FFF2-40B4-BE49-F238E27FC236}">
                  <a16:creationId xmlns:a16="http://schemas.microsoft.com/office/drawing/2014/main" id="{D38F2AA7-E6E5-436E-8E36-7603834951DD}"/>
                </a:ext>
              </a:extLst>
            </p:cNvPr>
            <p:cNvGrpSpPr/>
            <p:nvPr/>
          </p:nvGrpSpPr>
          <p:grpSpPr>
            <a:xfrm>
              <a:off x="10321916" y="525077"/>
              <a:ext cx="1179212" cy="575107"/>
              <a:chOff x="10321916" y="525077"/>
              <a:chExt cx="1179212" cy="575107"/>
            </a:xfrm>
            <a:solidFill>
              <a:schemeClr val="accent1"/>
            </a:solidFill>
          </p:grpSpPr>
          <p:sp>
            <p:nvSpPr>
              <p:cNvPr id="66" name="Freihandform: Form 65">
                <a:extLst>
                  <a:ext uri="{FF2B5EF4-FFF2-40B4-BE49-F238E27FC236}">
                    <a16:creationId xmlns:a16="http://schemas.microsoft.com/office/drawing/2014/main" id="{CEE46D69-7B6E-4033-9F52-F87603FD3DC4}"/>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chemeClr val="tx2"/>
              </a:solidFill>
              <a:ln w="2402" cap="flat">
                <a:noFill/>
                <a:prstDash val="solid"/>
                <a:miter/>
              </a:ln>
            </p:spPr>
            <p:txBody>
              <a:bodyPr rtlCol="0" anchor="ctr"/>
              <a:lstStyle/>
              <a:p>
                <a:endParaRPr lang="de-DE" sz="1351"/>
              </a:p>
            </p:txBody>
          </p:sp>
          <p:sp>
            <p:nvSpPr>
              <p:cNvPr id="67" name="Freihandform: Form 66">
                <a:extLst>
                  <a:ext uri="{FF2B5EF4-FFF2-40B4-BE49-F238E27FC236}">
                    <a16:creationId xmlns:a16="http://schemas.microsoft.com/office/drawing/2014/main" id="{BDAE65FC-F144-4EB4-BDE1-439A96EEE0C4}"/>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chemeClr val="tx2"/>
              </a:solidFill>
              <a:ln w="2402" cap="flat">
                <a:noFill/>
                <a:prstDash val="solid"/>
                <a:miter/>
              </a:ln>
            </p:spPr>
            <p:txBody>
              <a:bodyPr rtlCol="0" anchor="ctr"/>
              <a:lstStyle/>
              <a:p>
                <a:endParaRPr lang="de-DE" sz="1351"/>
              </a:p>
            </p:txBody>
          </p:sp>
          <p:sp>
            <p:nvSpPr>
              <p:cNvPr id="68" name="Freihandform: Form 67">
                <a:extLst>
                  <a:ext uri="{FF2B5EF4-FFF2-40B4-BE49-F238E27FC236}">
                    <a16:creationId xmlns:a16="http://schemas.microsoft.com/office/drawing/2014/main" id="{D3DBEDEF-DBC0-4148-9FDD-21C8CA8A0A9D}"/>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chemeClr val="tx2"/>
              </a:solidFill>
              <a:ln w="2402" cap="flat">
                <a:noFill/>
                <a:prstDash val="solid"/>
                <a:miter/>
              </a:ln>
            </p:spPr>
            <p:txBody>
              <a:bodyPr rtlCol="0" anchor="ctr"/>
              <a:lstStyle/>
              <a:p>
                <a:endParaRPr lang="de-DE" sz="1351"/>
              </a:p>
            </p:txBody>
          </p:sp>
          <p:sp>
            <p:nvSpPr>
              <p:cNvPr id="69" name="Freihandform: Form 68">
                <a:extLst>
                  <a:ext uri="{FF2B5EF4-FFF2-40B4-BE49-F238E27FC236}">
                    <a16:creationId xmlns:a16="http://schemas.microsoft.com/office/drawing/2014/main" id="{32B50B26-A8AC-4560-90A5-3EA0F8790ACA}"/>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70" name="Freihandform: Form 69">
                <a:extLst>
                  <a:ext uri="{FF2B5EF4-FFF2-40B4-BE49-F238E27FC236}">
                    <a16:creationId xmlns:a16="http://schemas.microsoft.com/office/drawing/2014/main" id="{E672BC32-FFA3-4CA6-A563-DD6F9BC119AB}"/>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71" name="Freihandform: Form 70">
                <a:extLst>
                  <a:ext uri="{FF2B5EF4-FFF2-40B4-BE49-F238E27FC236}">
                    <a16:creationId xmlns:a16="http://schemas.microsoft.com/office/drawing/2014/main" id="{9D229350-21C3-418C-96E5-56B9BC682764}"/>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lstStyle/>
              <a:p>
                <a:endParaRPr lang="de-DE" sz="1351"/>
              </a:p>
            </p:txBody>
          </p:sp>
        </p:grpSp>
        <p:sp>
          <p:nvSpPr>
            <p:cNvPr id="44" name="Freihandform: Form 43">
              <a:extLst>
                <a:ext uri="{FF2B5EF4-FFF2-40B4-BE49-F238E27FC236}">
                  <a16:creationId xmlns:a16="http://schemas.microsoft.com/office/drawing/2014/main" id="{3B2C3CB2-9BD9-4C7F-A03D-9FAC1547D206}"/>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lstStyle/>
            <a:p>
              <a:endParaRPr lang="de-DE" sz="1351"/>
            </a:p>
          </p:txBody>
        </p:sp>
        <p:sp>
          <p:nvSpPr>
            <p:cNvPr id="45" name="Freihandform: Form 44">
              <a:extLst>
                <a:ext uri="{FF2B5EF4-FFF2-40B4-BE49-F238E27FC236}">
                  <a16:creationId xmlns:a16="http://schemas.microsoft.com/office/drawing/2014/main" id="{C34D53EC-E9A8-4321-AADF-45F3327CFD78}"/>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lstStyle/>
            <a:p>
              <a:endParaRPr lang="de-DE" sz="1351"/>
            </a:p>
          </p:txBody>
        </p:sp>
        <p:sp>
          <p:nvSpPr>
            <p:cNvPr id="46" name="Freihandform: Form 45">
              <a:extLst>
                <a:ext uri="{FF2B5EF4-FFF2-40B4-BE49-F238E27FC236}">
                  <a16:creationId xmlns:a16="http://schemas.microsoft.com/office/drawing/2014/main" id="{43A49C16-A28B-4031-A77C-89AAA332D02C}"/>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47" name="Grafik 9">
              <a:extLst>
                <a:ext uri="{FF2B5EF4-FFF2-40B4-BE49-F238E27FC236}">
                  <a16:creationId xmlns:a16="http://schemas.microsoft.com/office/drawing/2014/main" id="{6648D76C-F5E6-4559-8E7C-C8AC6A349ECC}"/>
                </a:ext>
              </a:extLst>
            </p:cNvPr>
            <p:cNvGrpSpPr/>
            <p:nvPr/>
          </p:nvGrpSpPr>
          <p:grpSpPr>
            <a:xfrm>
              <a:off x="10496140" y="1110575"/>
              <a:ext cx="101490" cy="55578"/>
              <a:chOff x="10496140" y="1110575"/>
              <a:chExt cx="101490" cy="55578"/>
            </a:xfrm>
            <a:solidFill>
              <a:srgbClr val="000000"/>
            </a:solidFill>
          </p:grpSpPr>
          <p:sp>
            <p:nvSpPr>
              <p:cNvPr id="64" name="Freihandform: Form 63">
                <a:extLst>
                  <a:ext uri="{FF2B5EF4-FFF2-40B4-BE49-F238E27FC236}">
                    <a16:creationId xmlns:a16="http://schemas.microsoft.com/office/drawing/2014/main" id="{72294CCB-ECFF-408E-9DE3-9CFD213367BB}"/>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65" name="Freihandform: Form 64">
                <a:extLst>
                  <a:ext uri="{FF2B5EF4-FFF2-40B4-BE49-F238E27FC236}">
                    <a16:creationId xmlns:a16="http://schemas.microsoft.com/office/drawing/2014/main" id="{8C858B51-A8C9-432A-9282-705400CDA1E4}"/>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lstStyle/>
              <a:p>
                <a:endParaRPr lang="de-DE" sz="1351"/>
              </a:p>
            </p:txBody>
          </p:sp>
        </p:grpSp>
        <p:sp>
          <p:nvSpPr>
            <p:cNvPr id="48" name="Freihandform: Form 47">
              <a:extLst>
                <a:ext uri="{FF2B5EF4-FFF2-40B4-BE49-F238E27FC236}">
                  <a16:creationId xmlns:a16="http://schemas.microsoft.com/office/drawing/2014/main" id="{850DEC09-33CF-46B7-8919-E68733DA60E2}"/>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49" name="Grafik 9">
              <a:extLst>
                <a:ext uri="{FF2B5EF4-FFF2-40B4-BE49-F238E27FC236}">
                  <a16:creationId xmlns:a16="http://schemas.microsoft.com/office/drawing/2014/main" id="{76E6A984-C52F-41F6-89DA-473E7CC811C1}"/>
                </a:ext>
              </a:extLst>
            </p:cNvPr>
            <p:cNvGrpSpPr/>
            <p:nvPr/>
          </p:nvGrpSpPr>
          <p:grpSpPr>
            <a:xfrm>
              <a:off x="10639675" y="1081336"/>
              <a:ext cx="106322" cy="86991"/>
              <a:chOff x="10639675" y="1081336"/>
              <a:chExt cx="106322" cy="86991"/>
            </a:xfrm>
            <a:solidFill>
              <a:srgbClr val="000000"/>
            </a:solidFill>
          </p:grpSpPr>
          <p:sp>
            <p:nvSpPr>
              <p:cNvPr id="62" name="Freihandform: Form 61">
                <a:extLst>
                  <a:ext uri="{FF2B5EF4-FFF2-40B4-BE49-F238E27FC236}">
                    <a16:creationId xmlns:a16="http://schemas.microsoft.com/office/drawing/2014/main" id="{F56B1511-9094-47FA-A7FF-42BAE978C4B5}"/>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lstStyle/>
              <a:p>
                <a:endParaRPr lang="de-DE" sz="1351"/>
              </a:p>
            </p:txBody>
          </p:sp>
          <p:sp>
            <p:nvSpPr>
              <p:cNvPr id="63" name="Freihandform: Form 62">
                <a:extLst>
                  <a:ext uri="{FF2B5EF4-FFF2-40B4-BE49-F238E27FC236}">
                    <a16:creationId xmlns:a16="http://schemas.microsoft.com/office/drawing/2014/main" id="{471AA2D1-C758-44FC-9F5A-F60912B8F482}"/>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lstStyle/>
              <a:p>
                <a:endParaRPr lang="de-DE" sz="1351"/>
              </a:p>
            </p:txBody>
          </p:sp>
        </p:grpSp>
        <p:sp>
          <p:nvSpPr>
            <p:cNvPr id="54" name="Freihandform: Form 53">
              <a:extLst>
                <a:ext uri="{FF2B5EF4-FFF2-40B4-BE49-F238E27FC236}">
                  <a16:creationId xmlns:a16="http://schemas.microsoft.com/office/drawing/2014/main" id="{C9FFC4BE-782B-4407-ABB2-26B7AB219685}"/>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lstStyle/>
            <a:p>
              <a:endParaRPr lang="de-DE" sz="1351"/>
            </a:p>
          </p:txBody>
        </p:sp>
        <p:sp>
          <p:nvSpPr>
            <p:cNvPr id="55" name="Freihandform: Form 54">
              <a:extLst>
                <a:ext uri="{FF2B5EF4-FFF2-40B4-BE49-F238E27FC236}">
                  <a16:creationId xmlns:a16="http://schemas.microsoft.com/office/drawing/2014/main" id="{85558C76-36A1-4709-91E4-31D73F769E5E}"/>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56" name="Freihandform: Form 55">
              <a:extLst>
                <a:ext uri="{FF2B5EF4-FFF2-40B4-BE49-F238E27FC236}">
                  <a16:creationId xmlns:a16="http://schemas.microsoft.com/office/drawing/2014/main" id="{14203DE1-A9F0-4D64-93D7-6F1193FCCD92}"/>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57" name="Grafik 9">
              <a:extLst>
                <a:ext uri="{FF2B5EF4-FFF2-40B4-BE49-F238E27FC236}">
                  <a16:creationId xmlns:a16="http://schemas.microsoft.com/office/drawing/2014/main" id="{C9404E57-FC61-463D-95D1-ADB8769BB660}"/>
                </a:ext>
              </a:extLst>
            </p:cNvPr>
            <p:cNvGrpSpPr/>
            <p:nvPr/>
          </p:nvGrpSpPr>
          <p:grpSpPr>
            <a:xfrm>
              <a:off x="10321916" y="1110575"/>
              <a:ext cx="1399106" cy="241642"/>
              <a:chOff x="10321916" y="1110575"/>
              <a:chExt cx="1399106" cy="241642"/>
            </a:xfrm>
            <a:solidFill>
              <a:schemeClr val="accent1"/>
            </a:solidFill>
          </p:grpSpPr>
          <p:sp>
            <p:nvSpPr>
              <p:cNvPr id="58" name="Freihandform: Form 57">
                <a:extLst>
                  <a:ext uri="{FF2B5EF4-FFF2-40B4-BE49-F238E27FC236}">
                    <a16:creationId xmlns:a16="http://schemas.microsoft.com/office/drawing/2014/main" id="{98FC7513-1A8D-48DA-B31B-27CFF283C2A7}"/>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59" name="Freihandform: Form 58">
                <a:extLst>
                  <a:ext uri="{FF2B5EF4-FFF2-40B4-BE49-F238E27FC236}">
                    <a16:creationId xmlns:a16="http://schemas.microsoft.com/office/drawing/2014/main" id="{C99C6873-07A7-4B6A-8391-A221663427C6}"/>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60" name="Freihandform: Form 59">
                <a:extLst>
                  <a:ext uri="{FF2B5EF4-FFF2-40B4-BE49-F238E27FC236}">
                    <a16:creationId xmlns:a16="http://schemas.microsoft.com/office/drawing/2014/main" id="{E38E9FDA-632B-45E0-B5F5-238D39870ED1}"/>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lstStyle/>
              <a:p>
                <a:endParaRPr lang="de-DE" sz="1351"/>
              </a:p>
            </p:txBody>
          </p:sp>
          <p:sp>
            <p:nvSpPr>
              <p:cNvPr id="61" name="Freihandform: Form 60">
                <a:extLst>
                  <a:ext uri="{FF2B5EF4-FFF2-40B4-BE49-F238E27FC236}">
                    <a16:creationId xmlns:a16="http://schemas.microsoft.com/office/drawing/2014/main" id="{62FEBD5E-81F2-4B87-AF0E-C85931DA9405}"/>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chemeClr val="tx2"/>
              </a:solidFill>
              <a:ln w="2402" cap="flat">
                <a:noFill/>
                <a:prstDash val="solid"/>
                <a:miter/>
              </a:ln>
            </p:spPr>
            <p:txBody>
              <a:bodyPr rtlCol="0" anchor="ctr"/>
              <a:lstStyle/>
              <a:p>
                <a:endParaRPr lang="de-DE" sz="1351"/>
              </a:p>
            </p:txBody>
          </p:sp>
        </p:grpSp>
      </p:grpSp>
    </p:spTree>
    <p:extLst>
      <p:ext uri="{BB962C8B-B14F-4D97-AF65-F5344CB8AC3E}">
        <p14:creationId xmlns:p14="http://schemas.microsoft.com/office/powerpoint/2010/main" val="3672353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1">
    <p:spTree>
      <p:nvGrpSpPr>
        <p:cNvPr id="1" name=""/>
        <p:cNvGrpSpPr/>
        <p:nvPr/>
      </p:nvGrpSpPr>
      <p:grpSpPr>
        <a:xfrm>
          <a:off x="0" y="0"/>
          <a:ext cx="0" cy="0"/>
          <a:chOff x="0" y="0"/>
          <a:chExt cx="0" cy="0"/>
        </a:xfrm>
      </p:grpSpPr>
      <p:grpSp>
        <p:nvGrpSpPr>
          <p:cNvPr id="29" name="Gruppieren 28">
            <a:extLst>
              <a:ext uri="{FF2B5EF4-FFF2-40B4-BE49-F238E27FC236}">
                <a16:creationId xmlns:a16="http://schemas.microsoft.com/office/drawing/2014/main" id="{3C014E30-33A3-475F-B8A0-9E84E311170A}"/>
              </a:ext>
            </a:extLst>
          </p:cNvPr>
          <p:cNvGrpSpPr/>
          <p:nvPr userDrawn="1"/>
        </p:nvGrpSpPr>
        <p:grpSpPr>
          <a:xfrm>
            <a:off x="-4877" y="4950860"/>
            <a:ext cx="9148877" cy="198120"/>
            <a:chOff x="-4877" y="4950860"/>
            <a:chExt cx="9148877" cy="198120"/>
          </a:xfrm>
          <a:solidFill>
            <a:schemeClr val="tx2"/>
          </a:solidFill>
        </p:grpSpPr>
        <p:sp>
          <p:nvSpPr>
            <p:cNvPr id="30" name="bk object 18">
              <a:extLst>
                <a:ext uri="{FF2B5EF4-FFF2-40B4-BE49-F238E27FC236}">
                  <a16:creationId xmlns:a16="http://schemas.microsoft.com/office/drawing/2014/main" id="{6643BCF6-A569-4BAD-B15C-E253B00A5594}"/>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grpFill/>
          </p:spPr>
          <p:txBody>
            <a:bodyPr wrap="square" lIns="0" tIns="0" rIns="0" bIns="0" rtlCol="0"/>
            <a:lstStyle/>
            <a:p>
              <a:endParaRPr/>
            </a:p>
          </p:txBody>
        </p:sp>
        <p:sp>
          <p:nvSpPr>
            <p:cNvPr id="31" name="bk object 18">
              <a:extLst>
                <a:ext uri="{FF2B5EF4-FFF2-40B4-BE49-F238E27FC236}">
                  <a16:creationId xmlns:a16="http://schemas.microsoft.com/office/drawing/2014/main" id="{D0D25174-0D7D-4590-B212-5467D04FECF1}"/>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grpFill/>
          </p:spPr>
          <p:txBody>
            <a:bodyPr wrap="square" lIns="0" tIns="0" rIns="0" bIns="0" rtlCol="0"/>
            <a:lstStyle/>
            <a:p>
              <a:endParaRPr/>
            </a:p>
          </p:txBody>
        </p:sp>
        <p:sp>
          <p:nvSpPr>
            <p:cNvPr id="32" name="Holder 3">
              <a:extLst>
                <a:ext uri="{FF2B5EF4-FFF2-40B4-BE49-F238E27FC236}">
                  <a16:creationId xmlns:a16="http://schemas.microsoft.com/office/drawing/2014/main" id="{7C25F4F3-A838-4B03-A6C0-3D91C8E43EB3}"/>
                </a:ext>
              </a:extLst>
            </p:cNvPr>
            <p:cNvSpPr txBox="1">
              <a:spLocks/>
            </p:cNvSpPr>
            <p:nvPr userDrawn="1"/>
          </p:nvSpPr>
          <p:spPr>
            <a:xfrm>
              <a:off x="8194726" y="4966101"/>
              <a:ext cx="449579" cy="167639"/>
            </a:xfrm>
            <a:prstGeom prst="rect">
              <a:avLst/>
            </a:prstGeom>
            <a:grpFill/>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15" name="Datumsplatzhalter 3">
            <a:extLst>
              <a:ext uri="{FF2B5EF4-FFF2-40B4-BE49-F238E27FC236}">
                <a16:creationId xmlns:a16="http://schemas.microsoft.com/office/drawing/2014/main" id="{3B5E04AF-3094-435E-B4CE-19B4DDF27069}"/>
              </a:ext>
            </a:extLst>
          </p:cNvPr>
          <p:cNvSpPr>
            <a:spLocks noGrp="1"/>
          </p:cNvSpPr>
          <p:nvPr>
            <p:ph type="dt" sz="half" idx="10"/>
          </p:nvPr>
        </p:nvSpPr>
        <p:spPr>
          <a:xfrm>
            <a:off x="526536" y="4460406"/>
            <a:ext cx="2057400" cy="274182"/>
          </a:xfrm>
          <a:prstGeom prst="rect">
            <a:avLst/>
          </a:prstGeom>
        </p:spPr>
        <p:txBody>
          <a:bodyPr lIns="0" tIns="0" rIns="0" bIns="0" anchor="ctr">
            <a:noAutofit/>
          </a:bodyPr>
          <a:lstStyle>
            <a:lvl1pPr>
              <a:defRPr lang="de-DE" smtClean="0">
                <a:solidFill>
                  <a:schemeClr val="tx2"/>
                </a:solidFill>
              </a:defRPr>
            </a:lvl1pPr>
          </a:lstStyle>
          <a:p>
            <a:endParaRPr lang="de-DE" dirty="0"/>
          </a:p>
        </p:txBody>
      </p:sp>
      <p:sp>
        <p:nvSpPr>
          <p:cNvPr id="17" name="Untertitel 2">
            <a:extLst>
              <a:ext uri="{FF2B5EF4-FFF2-40B4-BE49-F238E27FC236}">
                <a16:creationId xmlns:a16="http://schemas.microsoft.com/office/drawing/2014/main" id="{A18DDF52-5273-48AE-8D09-90DA7A10F515}"/>
              </a:ext>
            </a:extLst>
          </p:cNvPr>
          <p:cNvSpPr>
            <a:spLocks noGrp="1"/>
          </p:cNvSpPr>
          <p:nvPr>
            <p:ph type="subTitle" idx="1"/>
          </p:nvPr>
        </p:nvSpPr>
        <p:spPr>
          <a:xfrm>
            <a:off x="526536" y="3512495"/>
            <a:ext cx="4936563" cy="604640"/>
          </a:xfrm>
        </p:spPr>
        <p:txBody>
          <a:bodyPr lIns="0" tIns="0" rIns="0" bIns="0">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18" name="Titel 1">
            <a:extLst>
              <a:ext uri="{FF2B5EF4-FFF2-40B4-BE49-F238E27FC236}">
                <a16:creationId xmlns:a16="http://schemas.microsoft.com/office/drawing/2014/main" id="{FAB22651-CAFB-4334-BBAD-47EBF4CF7FDC}"/>
              </a:ext>
            </a:extLst>
          </p:cNvPr>
          <p:cNvSpPr>
            <a:spLocks noGrp="1"/>
          </p:cNvSpPr>
          <p:nvPr>
            <p:ph type="ctrTitle" hasCustomPrompt="1"/>
          </p:nvPr>
        </p:nvSpPr>
        <p:spPr>
          <a:xfrm>
            <a:off x="526536" y="2331598"/>
            <a:ext cx="4936563" cy="1108490"/>
          </a:xfrm>
        </p:spPr>
        <p:txBody>
          <a:bodyPr lIns="0" tIns="0" rIns="0" bIns="0" anchor="b">
            <a:noAutofit/>
          </a:bodyPr>
          <a:lstStyle>
            <a:lvl1pPr algn="l">
              <a:defRPr sz="3600" b="0">
                <a:solidFill>
                  <a:schemeClr val="tx2"/>
                </a:solidFill>
              </a:defRPr>
            </a:lvl1pPr>
          </a:lstStyle>
          <a:p>
            <a:r>
              <a:rPr lang="de-DE" dirty="0"/>
              <a:t>Titel bearbeiten</a:t>
            </a:r>
          </a:p>
        </p:txBody>
      </p:sp>
      <p:grpSp>
        <p:nvGrpSpPr>
          <p:cNvPr id="13" name="Grafik 6">
            <a:extLst>
              <a:ext uri="{FF2B5EF4-FFF2-40B4-BE49-F238E27FC236}">
                <a16:creationId xmlns:a16="http://schemas.microsoft.com/office/drawing/2014/main" id="{CF4A76B1-953E-4A32-9BD1-DE88786E38FC}"/>
              </a:ext>
            </a:extLst>
          </p:cNvPr>
          <p:cNvGrpSpPr>
            <a:grpSpLocks noChangeAspect="1"/>
          </p:cNvGrpSpPr>
          <p:nvPr userDrawn="1"/>
        </p:nvGrpSpPr>
        <p:grpSpPr>
          <a:xfrm>
            <a:off x="522799" y="385347"/>
            <a:ext cx="1528921" cy="584196"/>
            <a:chOff x="695325" y="516229"/>
            <a:chExt cx="2556359" cy="975572"/>
          </a:xfrm>
          <a:solidFill>
            <a:schemeClr val="tx2"/>
          </a:solidFill>
        </p:grpSpPr>
        <p:sp>
          <p:nvSpPr>
            <p:cNvPr id="14" name="Freihandform: Form 13">
              <a:extLst>
                <a:ext uri="{FF2B5EF4-FFF2-40B4-BE49-F238E27FC236}">
                  <a16:creationId xmlns:a16="http://schemas.microsoft.com/office/drawing/2014/main" id="{CFD7E5C6-0F67-4B37-B3BF-534429CFB0DA}"/>
                </a:ext>
              </a:extLst>
            </p:cNvPr>
            <p:cNvSpPr/>
            <p:nvPr/>
          </p:nvSpPr>
          <p:spPr>
            <a:xfrm>
              <a:off x="2979337"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grpFill/>
            <a:ln w="4510" cap="flat">
              <a:noFill/>
              <a:prstDash val="solid"/>
              <a:miter/>
            </a:ln>
          </p:spPr>
          <p:txBody>
            <a:bodyPr rtlCol="0" anchor="ctr"/>
            <a:lstStyle/>
            <a:p>
              <a:endParaRPr lang="de-DE" sz="1351"/>
            </a:p>
          </p:txBody>
        </p:sp>
        <p:sp>
          <p:nvSpPr>
            <p:cNvPr id="16" name="Freihandform: Form 15">
              <a:extLst>
                <a:ext uri="{FF2B5EF4-FFF2-40B4-BE49-F238E27FC236}">
                  <a16:creationId xmlns:a16="http://schemas.microsoft.com/office/drawing/2014/main" id="{4D3305F2-C7C5-4C12-9231-D66E6CDF1F5F}"/>
                </a:ext>
              </a:extLst>
            </p:cNvPr>
            <p:cNvSpPr/>
            <p:nvPr/>
          </p:nvSpPr>
          <p:spPr>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grpFill/>
            <a:ln w="4510" cap="flat">
              <a:noFill/>
              <a:prstDash val="solid"/>
              <a:miter/>
            </a:ln>
          </p:spPr>
          <p:txBody>
            <a:bodyPr rtlCol="0" anchor="ctr"/>
            <a:lstStyle/>
            <a:p>
              <a:endParaRPr lang="de-DE" sz="1351"/>
            </a:p>
          </p:txBody>
        </p:sp>
        <p:sp>
          <p:nvSpPr>
            <p:cNvPr id="19" name="Freihandform: Form 18">
              <a:extLst>
                <a:ext uri="{FF2B5EF4-FFF2-40B4-BE49-F238E27FC236}">
                  <a16:creationId xmlns:a16="http://schemas.microsoft.com/office/drawing/2014/main" id="{841CA9BF-ECB3-404C-B6B8-1533D1C1E0A0}"/>
                </a:ext>
              </a:extLst>
            </p:cNvPr>
            <p:cNvSpPr/>
            <p:nvPr/>
          </p:nvSpPr>
          <p:spPr>
            <a:xfrm>
              <a:off x="695325" y="516229"/>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grpFill/>
            <a:ln w="4510"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B7658C24-2A28-49B2-96C0-D5EEAC50C416}"/>
                </a:ext>
              </a:extLst>
            </p:cNvPr>
            <p:cNvSpPr/>
            <p:nvPr/>
          </p:nvSpPr>
          <p:spPr>
            <a:xfrm>
              <a:off x="1458619" y="516229"/>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grpFill/>
            <a:ln w="4510" cap="flat">
              <a:noFill/>
              <a:prstDash val="solid"/>
              <a:miter/>
            </a:ln>
          </p:spPr>
          <p:txBody>
            <a:bodyPr rtlCol="0" anchor="ctr"/>
            <a:lstStyle/>
            <a:p>
              <a:endParaRPr lang="de-DE" sz="1351"/>
            </a:p>
          </p:txBody>
        </p:sp>
      </p:grpSp>
      <p:sp>
        <p:nvSpPr>
          <p:cNvPr id="3" name="Inhaltsplatzhalter 2">
            <a:extLst>
              <a:ext uri="{FF2B5EF4-FFF2-40B4-BE49-F238E27FC236}">
                <a16:creationId xmlns:a16="http://schemas.microsoft.com/office/drawing/2014/main" id="{51F135B6-57F4-4B6E-AD86-CFAA18EDA947}"/>
              </a:ext>
            </a:extLst>
          </p:cNvPr>
          <p:cNvSpPr>
            <a:spLocks noGrp="1"/>
          </p:cNvSpPr>
          <p:nvPr>
            <p:ph sz="quarter" idx="11" hasCustomPrompt="1"/>
          </p:nvPr>
        </p:nvSpPr>
        <p:spPr>
          <a:xfrm>
            <a:off x="5620941" y="1088383"/>
            <a:ext cx="3523059" cy="3826517"/>
          </a:xfrm>
          <a:solidFill>
            <a:schemeClr val="bg2">
              <a:lumMod val="100000"/>
            </a:schemeClr>
          </a:solidFill>
          <a:ln/>
        </p:spPr>
        <p:txBody>
          <a:bodyPr lIns="0" tIns="540000" rIns="0" bIns="0" anchor="t">
            <a:noAutofit/>
          </a:bodyPr>
          <a:lstStyle>
            <a:lvl1pPr marL="180975" indent="0" algn="l">
              <a:lnSpc>
                <a:spcPct val="90000"/>
              </a:lnSpc>
              <a:buNone/>
              <a:defRPr sz="1600" b="0">
                <a:solidFill>
                  <a:schemeClr val="tx1">
                    <a:lumMod val="100000"/>
                  </a:schemeClr>
                </a:solidFill>
                <a:latin typeface="Arial" panose="020B0604020202020204" pitchFamily="34" charset="0"/>
              </a:defRPr>
            </a:lvl1pPr>
            <a:lvl2pPr algn="ctr">
              <a:lnSpc>
                <a:spcPct val="90000"/>
              </a:lnSpc>
              <a:defRPr sz="1600" b="0">
                <a:solidFill>
                  <a:schemeClr val="tx1">
                    <a:lumMod val="100000"/>
                  </a:schemeClr>
                </a:solidFill>
                <a:latin typeface="Arial" panose="020B0604020202020204" pitchFamily="34" charset="0"/>
              </a:defRPr>
            </a:lvl2pPr>
            <a:lvl3pPr algn="ctr">
              <a:lnSpc>
                <a:spcPct val="90000"/>
              </a:lnSpc>
              <a:defRPr sz="1600" b="0">
                <a:solidFill>
                  <a:schemeClr val="tx1">
                    <a:lumMod val="100000"/>
                  </a:schemeClr>
                </a:solidFill>
                <a:latin typeface="Arial" panose="020B0604020202020204" pitchFamily="34" charset="0"/>
              </a:defRPr>
            </a:lvl3pPr>
            <a:lvl4pPr algn="ctr">
              <a:lnSpc>
                <a:spcPct val="90000"/>
              </a:lnSpc>
              <a:defRPr sz="1600" b="0">
                <a:solidFill>
                  <a:schemeClr val="tx1">
                    <a:lumMod val="100000"/>
                  </a:schemeClr>
                </a:solidFill>
                <a:latin typeface="Arial" panose="020B0604020202020204" pitchFamily="34" charset="0"/>
              </a:defRPr>
            </a:lvl4pPr>
            <a:lvl5pPr algn="ctr">
              <a:lnSpc>
                <a:spcPct val="90000"/>
              </a:lnSpc>
              <a:defRPr sz="1600" b="0">
                <a:solidFill>
                  <a:schemeClr val="tx1">
                    <a:lumMod val="100000"/>
                  </a:schemeClr>
                </a:solidFill>
                <a:latin typeface="Arial" panose="020B0604020202020204" pitchFamily="34" charset="0"/>
              </a:defRPr>
            </a:lvl5pPr>
          </a:lstStyle>
          <a:p>
            <a:pPr lvl="0"/>
            <a:r>
              <a:rPr lang="de-DE" dirty="0"/>
              <a:t>Inhaltsplatzhalter</a:t>
            </a:r>
          </a:p>
        </p:txBody>
      </p:sp>
    </p:spTree>
    <p:extLst>
      <p:ext uri="{BB962C8B-B14F-4D97-AF65-F5344CB8AC3E}">
        <p14:creationId xmlns:p14="http://schemas.microsoft.com/office/powerpoint/2010/main" val="466927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2">
    <p:spTree>
      <p:nvGrpSpPr>
        <p:cNvPr id="1" name=""/>
        <p:cNvGrpSpPr/>
        <p:nvPr/>
      </p:nvGrpSpPr>
      <p:grpSpPr>
        <a:xfrm>
          <a:off x="0" y="0"/>
          <a:ext cx="0" cy="0"/>
          <a:chOff x="0" y="0"/>
          <a:chExt cx="0" cy="0"/>
        </a:xfrm>
      </p:grpSpPr>
      <p:grpSp>
        <p:nvGrpSpPr>
          <p:cNvPr id="29" name="Gruppieren 28">
            <a:extLst>
              <a:ext uri="{FF2B5EF4-FFF2-40B4-BE49-F238E27FC236}">
                <a16:creationId xmlns:a16="http://schemas.microsoft.com/office/drawing/2014/main" id="{CAE8C18B-3B31-4172-BD36-383A2D959058}"/>
              </a:ext>
            </a:extLst>
          </p:cNvPr>
          <p:cNvGrpSpPr/>
          <p:nvPr userDrawn="1"/>
        </p:nvGrpSpPr>
        <p:grpSpPr>
          <a:xfrm>
            <a:off x="-4877" y="4950860"/>
            <a:ext cx="9148877" cy="198120"/>
            <a:chOff x="-4877" y="4950860"/>
            <a:chExt cx="9148877" cy="198120"/>
          </a:xfrm>
          <a:solidFill>
            <a:schemeClr val="tx2"/>
          </a:solidFill>
        </p:grpSpPr>
        <p:sp>
          <p:nvSpPr>
            <p:cNvPr id="30" name="bk object 18">
              <a:extLst>
                <a:ext uri="{FF2B5EF4-FFF2-40B4-BE49-F238E27FC236}">
                  <a16:creationId xmlns:a16="http://schemas.microsoft.com/office/drawing/2014/main" id="{033258C7-8016-4009-9FB1-F90060178720}"/>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grpFill/>
          </p:spPr>
          <p:txBody>
            <a:bodyPr wrap="square" lIns="0" tIns="0" rIns="0" bIns="0" rtlCol="0"/>
            <a:lstStyle/>
            <a:p>
              <a:endParaRPr/>
            </a:p>
          </p:txBody>
        </p:sp>
        <p:sp>
          <p:nvSpPr>
            <p:cNvPr id="31" name="bk object 18">
              <a:extLst>
                <a:ext uri="{FF2B5EF4-FFF2-40B4-BE49-F238E27FC236}">
                  <a16:creationId xmlns:a16="http://schemas.microsoft.com/office/drawing/2014/main" id="{F63F0B04-1DC4-4DF5-9D98-F1A5AB5B67C4}"/>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grpFill/>
          </p:spPr>
          <p:txBody>
            <a:bodyPr wrap="square" lIns="0" tIns="0" rIns="0" bIns="0" rtlCol="0"/>
            <a:lstStyle/>
            <a:p>
              <a:endParaRPr/>
            </a:p>
          </p:txBody>
        </p:sp>
        <p:sp>
          <p:nvSpPr>
            <p:cNvPr id="32" name="Holder 3">
              <a:extLst>
                <a:ext uri="{FF2B5EF4-FFF2-40B4-BE49-F238E27FC236}">
                  <a16:creationId xmlns:a16="http://schemas.microsoft.com/office/drawing/2014/main" id="{1BF4C821-21F2-42D9-9C34-70F485006BBC}"/>
                </a:ext>
              </a:extLst>
            </p:cNvPr>
            <p:cNvSpPr txBox="1">
              <a:spLocks/>
            </p:cNvSpPr>
            <p:nvPr userDrawn="1"/>
          </p:nvSpPr>
          <p:spPr>
            <a:xfrm>
              <a:off x="8194726" y="4966101"/>
              <a:ext cx="449579" cy="167639"/>
            </a:xfrm>
            <a:prstGeom prst="rect">
              <a:avLst/>
            </a:prstGeom>
            <a:grpFill/>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15" name="Datumsplatzhalter 3">
            <a:extLst>
              <a:ext uri="{FF2B5EF4-FFF2-40B4-BE49-F238E27FC236}">
                <a16:creationId xmlns:a16="http://schemas.microsoft.com/office/drawing/2014/main" id="{3B5E04AF-3094-435E-B4CE-19B4DDF27069}"/>
              </a:ext>
            </a:extLst>
          </p:cNvPr>
          <p:cNvSpPr>
            <a:spLocks noGrp="1"/>
          </p:cNvSpPr>
          <p:nvPr>
            <p:ph type="dt" sz="half" idx="10"/>
          </p:nvPr>
        </p:nvSpPr>
        <p:spPr>
          <a:xfrm>
            <a:off x="526536" y="4460406"/>
            <a:ext cx="2057400" cy="274182"/>
          </a:xfrm>
          <a:prstGeom prst="rect">
            <a:avLst/>
          </a:prstGeom>
        </p:spPr>
        <p:txBody>
          <a:bodyPr lIns="0" tIns="0" rIns="0" bIns="0" anchor="ctr">
            <a:noAutofit/>
          </a:bodyPr>
          <a:lstStyle>
            <a:lvl1pPr>
              <a:defRPr>
                <a:solidFill>
                  <a:schemeClr val="tx2"/>
                </a:solidFill>
              </a:defRPr>
            </a:lvl1pPr>
          </a:lstStyle>
          <a:p>
            <a:endParaRPr lang="de-DE" dirty="0"/>
          </a:p>
        </p:txBody>
      </p:sp>
      <p:sp>
        <p:nvSpPr>
          <p:cNvPr id="16" name="Titel 1">
            <a:extLst>
              <a:ext uri="{FF2B5EF4-FFF2-40B4-BE49-F238E27FC236}">
                <a16:creationId xmlns:a16="http://schemas.microsoft.com/office/drawing/2014/main" id="{73AB5F60-3C1F-41DD-B58A-3B7E23CC9DFB}"/>
              </a:ext>
            </a:extLst>
          </p:cNvPr>
          <p:cNvSpPr>
            <a:spLocks noGrp="1"/>
          </p:cNvSpPr>
          <p:nvPr>
            <p:ph type="ctrTitle" hasCustomPrompt="1"/>
          </p:nvPr>
        </p:nvSpPr>
        <p:spPr>
          <a:xfrm>
            <a:off x="526536" y="2250489"/>
            <a:ext cx="2830329" cy="1189599"/>
          </a:xfrm>
        </p:spPr>
        <p:txBody>
          <a:bodyPr lIns="0" tIns="0" rIns="0" bIns="0" anchor="b">
            <a:noAutofit/>
          </a:bodyPr>
          <a:lstStyle>
            <a:lvl1pPr algn="l">
              <a:defRPr sz="3600" b="0">
                <a:solidFill>
                  <a:schemeClr val="tx2"/>
                </a:solidFill>
              </a:defRPr>
            </a:lvl1pPr>
          </a:lstStyle>
          <a:p>
            <a:r>
              <a:rPr lang="de-DE" dirty="0"/>
              <a:t>Titel bearbeiten</a:t>
            </a:r>
          </a:p>
        </p:txBody>
      </p:sp>
      <p:sp>
        <p:nvSpPr>
          <p:cNvPr id="17" name="Untertitel 2">
            <a:extLst>
              <a:ext uri="{FF2B5EF4-FFF2-40B4-BE49-F238E27FC236}">
                <a16:creationId xmlns:a16="http://schemas.microsoft.com/office/drawing/2014/main" id="{A18DDF52-5273-48AE-8D09-90DA7A10F515}"/>
              </a:ext>
            </a:extLst>
          </p:cNvPr>
          <p:cNvSpPr>
            <a:spLocks noGrp="1"/>
          </p:cNvSpPr>
          <p:nvPr>
            <p:ph type="subTitle" idx="1"/>
          </p:nvPr>
        </p:nvSpPr>
        <p:spPr>
          <a:xfrm>
            <a:off x="526536" y="3512495"/>
            <a:ext cx="2830329" cy="604640"/>
          </a:xfrm>
        </p:spPr>
        <p:txBody>
          <a:bodyPr lIns="0" tIns="0" rIns="0" bIns="0">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grpSp>
        <p:nvGrpSpPr>
          <p:cNvPr id="13" name="Grafik 6">
            <a:extLst>
              <a:ext uri="{FF2B5EF4-FFF2-40B4-BE49-F238E27FC236}">
                <a16:creationId xmlns:a16="http://schemas.microsoft.com/office/drawing/2014/main" id="{335E6D46-1A90-4F85-971E-BE51B6E275C9}"/>
              </a:ext>
            </a:extLst>
          </p:cNvPr>
          <p:cNvGrpSpPr>
            <a:grpSpLocks noChangeAspect="1"/>
          </p:cNvGrpSpPr>
          <p:nvPr userDrawn="1"/>
        </p:nvGrpSpPr>
        <p:grpSpPr>
          <a:xfrm>
            <a:off x="522799" y="385347"/>
            <a:ext cx="1528921" cy="584196"/>
            <a:chOff x="695325" y="516229"/>
            <a:chExt cx="2556359" cy="975572"/>
          </a:xfrm>
          <a:solidFill>
            <a:schemeClr val="tx2"/>
          </a:solidFill>
        </p:grpSpPr>
        <p:sp>
          <p:nvSpPr>
            <p:cNvPr id="14" name="Freihandform: Form 13">
              <a:extLst>
                <a:ext uri="{FF2B5EF4-FFF2-40B4-BE49-F238E27FC236}">
                  <a16:creationId xmlns:a16="http://schemas.microsoft.com/office/drawing/2014/main" id="{23343E36-3D15-4FBD-82A0-2EF69415466D}"/>
                </a:ext>
              </a:extLst>
            </p:cNvPr>
            <p:cNvSpPr/>
            <p:nvPr/>
          </p:nvSpPr>
          <p:spPr>
            <a:xfrm>
              <a:off x="2979337"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grpFill/>
            <a:ln w="4510" cap="flat">
              <a:noFill/>
              <a:prstDash val="solid"/>
              <a:miter/>
            </a:ln>
          </p:spPr>
          <p:txBody>
            <a:bodyPr rtlCol="0" anchor="ctr"/>
            <a:lstStyle/>
            <a:p>
              <a:endParaRPr lang="de-DE" sz="1351"/>
            </a:p>
          </p:txBody>
        </p:sp>
        <p:sp>
          <p:nvSpPr>
            <p:cNvPr id="18" name="Freihandform: Form 17">
              <a:extLst>
                <a:ext uri="{FF2B5EF4-FFF2-40B4-BE49-F238E27FC236}">
                  <a16:creationId xmlns:a16="http://schemas.microsoft.com/office/drawing/2014/main" id="{F35EBB84-4567-4B99-BCB2-9E4F2E74A659}"/>
                </a:ext>
              </a:extLst>
            </p:cNvPr>
            <p:cNvSpPr/>
            <p:nvPr/>
          </p:nvSpPr>
          <p:spPr>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grpFill/>
            <a:ln w="4510" cap="flat">
              <a:noFill/>
              <a:prstDash val="solid"/>
              <a:miter/>
            </a:ln>
          </p:spPr>
          <p:txBody>
            <a:bodyPr rtlCol="0" anchor="ctr"/>
            <a:lstStyle/>
            <a:p>
              <a:endParaRPr lang="de-DE" sz="1351"/>
            </a:p>
          </p:txBody>
        </p:sp>
        <p:sp>
          <p:nvSpPr>
            <p:cNvPr id="19" name="Freihandform: Form 18">
              <a:extLst>
                <a:ext uri="{FF2B5EF4-FFF2-40B4-BE49-F238E27FC236}">
                  <a16:creationId xmlns:a16="http://schemas.microsoft.com/office/drawing/2014/main" id="{8D04A692-1B93-4339-9E71-F30AA92C9F93}"/>
                </a:ext>
              </a:extLst>
            </p:cNvPr>
            <p:cNvSpPr/>
            <p:nvPr/>
          </p:nvSpPr>
          <p:spPr>
            <a:xfrm>
              <a:off x="695325" y="516229"/>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grpFill/>
            <a:ln w="4510"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5237AA0D-D90E-4127-B627-42907D1E6150}"/>
                </a:ext>
              </a:extLst>
            </p:cNvPr>
            <p:cNvSpPr/>
            <p:nvPr/>
          </p:nvSpPr>
          <p:spPr>
            <a:xfrm>
              <a:off x="1458619" y="516229"/>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grpFill/>
            <a:ln w="4510" cap="flat">
              <a:noFill/>
              <a:prstDash val="solid"/>
              <a:miter/>
            </a:ln>
          </p:spPr>
          <p:txBody>
            <a:bodyPr rtlCol="0" anchor="ctr"/>
            <a:lstStyle/>
            <a:p>
              <a:endParaRPr lang="de-DE" sz="1351"/>
            </a:p>
          </p:txBody>
        </p:sp>
      </p:grpSp>
      <p:sp>
        <p:nvSpPr>
          <p:cNvPr id="3" name="Inhaltsplatzhalter 2">
            <a:extLst>
              <a:ext uri="{FF2B5EF4-FFF2-40B4-BE49-F238E27FC236}">
                <a16:creationId xmlns:a16="http://schemas.microsoft.com/office/drawing/2014/main" id="{EF76DE86-C438-4E37-A2C2-A3C892D489FB}"/>
              </a:ext>
            </a:extLst>
          </p:cNvPr>
          <p:cNvSpPr>
            <a:spLocks noGrp="1"/>
          </p:cNvSpPr>
          <p:nvPr>
            <p:ph sz="quarter" idx="11" hasCustomPrompt="1"/>
          </p:nvPr>
        </p:nvSpPr>
        <p:spPr>
          <a:xfrm>
            <a:off x="3545886" y="1088383"/>
            <a:ext cx="5598114" cy="3826517"/>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Tree>
    <p:extLst>
      <p:ext uri="{BB962C8B-B14F-4D97-AF65-F5344CB8AC3E}">
        <p14:creationId xmlns:p14="http://schemas.microsoft.com/office/powerpoint/2010/main" val="1050452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folie mit zwei Bildern">
    <p:spTree>
      <p:nvGrpSpPr>
        <p:cNvPr id="1" name=""/>
        <p:cNvGrpSpPr/>
        <p:nvPr/>
      </p:nvGrpSpPr>
      <p:grpSpPr>
        <a:xfrm>
          <a:off x="0" y="0"/>
          <a:ext cx="0" cy="0"/>
          <a:chOff x="0" y="0"/>
          <a:chExt cx="0" cy="0"/>
        </a:xfrm>
      </p:grpSpPr>
      <p:grpSp>
        <p:nvGrpSpPr>
          <p:cNvPr id="31" name="Gruppieren 30">
            <a:extLst>
              <a:ext uri="{FF2B5EF4-FFF2-40B4-BE49-F238E27FC236}">
                <a16:creationId xmlns:a16="http://schemas.microsoft.com/office/drawing/2014/main" id="{8609EF01-760B-4279-96D2-9AE5DF9E07ED}"/>
              </a:ext>
            </a:extLst>
          </p:cNvPr>
          <p:cNvGrpSpPr/>
          <p:nvPr userDrawn="1"/>
        </p:nvGrpSpPr>
        <p:grpSpPr>
          <a:xfrm>
            <a:off x="-4877" y="4950860"/>
            <a:ext cx="9148877" cy="198120"/>
            <a:chOff x="-4877" y="4950860"/>
            <a:chExt cx="9148877" cy="198120"/>
          </a:xfrm>
          <a:solidFill>
            <a:schemeClr val="tx2"/>
          </a:solidFill>
        </p:grpSpPr>
        <p:sp>
          <p:nvSpPr>
            <p:cNvPr id="32" name="bk object 18">
              <a:extLst>
                <a:ext uri="{FF2B5EF4-FFF2-40B4-BE49-F238E27FC236}">
                  <a16:creationId xmlns:a16="http://schemas.microsoft.com/office/drawing/2014/main" id="{A4C7AC9B-CEA5-4C57-B178-3624C6812F1D}"/>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grpFill/>
          </p:spPr>
          <p:txBody>
            <a:bodyPr wrap="square" lIns="0" tIns="0" rIns="0" bIns="0" rtlCol="0"/>
            <a:lstStyle/>
            <a:p>
              <a:endParaRPr/>
            </a:p>
          </p:txBody>
        </p:sp>
        <p:sp>
          <p:nvSpPr>
            <p:cNvPr id="33" name="bk object 18">
              <a:extLst>
                <a:ext uri="{FF2B5EF4-FFF2-40B4-BE49-F238E27FC236}">
                  <a16:creationId xmlns:a16="http://schemas.microsoft.com/office/drawing/2014/main" id="{D054BE5A-53A6-4A25-B171-207E0A5A15D9}"/>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grpFill/>
          </p:spPr>
          <p:txBody>
            <a:bodyPr wrap="square" lIns="0" tIns="0" rIns="0" bIns="0" rtlCol="0"/>
            <a:lstStyle/>
            <a:p>
              <a:endParaRPr/>
            </a:p>
          </p:txBody>
        </p:sp>
        <p:sp>
          <p:nvSpPr>
            <p:cNvPr id="34" name="Holder 3">
              <a:extLst>
                <a:ext uri="{FF2B5EF4-FFF2-40B4-BE49-F238E27FC236}">
                  <a16:creationId xmlns:a16="http://schemas.microsoft.com/office/drawing/2014/main" id="{7E7A0D5B-9864-42E6-BDCD-A3D2A068635F}"/>
                </a:ext>
              </a:extLst>
            </p:cNvPr>
            <p:cNvSpPr txBox="1">
              <a:spLocks/>
            </p:cNvSpPr>
            <p:nvPr userDrawn="1"/>
          </p:nvSpPr>
          <p:spPr>
            <a:xfrm>
              <a:off x="8194726" y="4966101"/>
              <a:ext cx="449579" cy="167639"/>
            </a:xfrm>
            <a:prstGeom prst="rect">
              <a:avLst/>
            </a:prstGeom>
            <a:grpFill/>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15" name="Datumsplatzhalter 3">
            <a:extLst>
              <a:ext uri="{FF2B5EF4-FFF2-40B4-BE49-F238E27FC236}">
                <a16:creationId xmlns:a16="http://schemas.microsoft.com/office/drawing/2014/main" id="{3B5E04AF-3094-435E-B4CE-19B4DDF27069}"/>
              </a:ext>
            </a:extLst>
          </p:cNvPr>
          <p:cNvSpPr>
            <a:spLocks noGrp="1"/>
          </p:cNvSpPr>
          <p:nvPr>
            <p:ph type="dt" sz="half" idx="10"/>
          </p:nvPr>
        </p:nvSpPr>
        <p:spPr>
          <a:xfrm>
            <a:off x="6565050" y="4460406"/>
            <a:ext cx="2057400" cy="274182"/>
          </a:xfrm>
          <a:prstGeom prst="rect">
            <a:avLst/>
          </a:prstGeom>
        </p:spPr>
        <p:txBody>
          <a:bodyPr lIns="0" tIns="0" rIns="0" bIns="0" anchor="ctr">
            <a:noAutofit/>
          </a:bodyPr>
          <a:lstStyle>
            <a:lvl1pPr algn="r">
              <a:defRPr>
                <a:solidFill>
                  <a:schemeClr val="tx2"/>
                </a:solidFill>
              </a:defRPr>
            </a:lvl1pPr>
          </a:lstStyle>
          <a:p>
            <a:endParaRPr lang="de-DE" dirty="0"/>
          </a:p>
        </p:txBody>
      </p:sp>
      <p:sp>
        <p:nvSpPr>
          <p:cNvPr id="16" name="Titel 1">
            <a:extLst>
              <a:ext uri="{FF2B5EF4-FFF2-40B4-BE49-F238E27FC236}">
                <a16:creationId xmlns:a16="http://schemas.microsoft.com/office/drawing/2014/main" id="{73AB5F60-3C1F-41DD-B58A-3B7E23CC9DFB}"/>
              </a:ext>
            </a:extLst>
          </p:cNvPr>
          <p:cNvSpPr>
            <a:spLocks noGrp="1"/>
          </p:cNvSpPr>
          <p:nvPr>
            <p:ph type="ctrTitle" hasCustomPrompt="1"/>
          </p:nvPr>
        </p:nvSpPr>
        <p:spPr>
          <a:xfrm>
            <a:off x="526536" y="3818597"/>
            <a:ext cx="5773656" cy="567763"/>
          </a:xfrm>
        </p:spPr>
        <p:txBody>
          <a:bodyPr lIns="0" tIns="0" rIns="0" bIns="0" anchor="b">
            <a:noAutofit/>
          </a:bodyPr>
          <a:lstStyle>
            <a:lvl1pPr algn="l">
              <a:defRPr sz="3600" b="0">
                <a:solidFill>
                  <a:schemeClr val="tx2"/>
                </a:solidFill>
              </a:defRPr>
            </a:lvl1pPr>
          </a:lstStyle>
          <a:p>
            <a:r>
              <a:rPr lang="de-DE" dirty="0"/>
              <a:t>Titel bearbeiten</a:t>
            </a:r>
          </a:p>
        </p:txBody>
      </p:sp>
      <p:sp>
        <p:nvSpPr>
          <p:cNvPr id="17" name="Untertitel 2">
            <a:extLst>
              <a:ext uri="{FF2B5EF4-FFF2-40B4-BE49-F238E27FC236}">
                <a16:creationId xmlns:a16="http://schemas.microsoft.com/office/drawing/2014/main" id="{A18DDF52-5273-48AE-8D09-90DA7A10F515}"/>
              </a:ext>
            </a:extLst>
          </p:cNvPr>
          <p:cNvSpPr>
            <a:spLocks noGrp="1"/>
          </p:cNvSpPr>
          <p:nvPr>
            <p:ph type="subTitle" idx="1"/>
          </p:nvPr>
        </p:nvSpPr>
        <p:spPr>
          <a:xfrm>
            <a:off x="526536" y="4458767"/>
            <a:ext cx="5773656" cy="274182"/>
          </a:xfrm>
        </p:spPr>
        <p:txBody>
          <a:bodyPr lIns="0" tIns="0" rIns="0" bIns="0">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grpSp>
        <p:nvGrpSpPr>
          <p:cNvPr id="14" name="Grafik 6">
            <a:extLst>
              <a:ext uri="{FF2B5EF4-FFF2-40B4-BE49-F238E27FC236}">
                <a16:creationId xmlns:a16="http://schemas.microsoft.com/office/drawing/2014/main" id="{06DED613-6C95-44B4-934D-915F765D5EC2}"/>
              </a:ext>
            </a:extLst>
          </p:cNvPr>
          <p:cNvGrpSpPr>
            <a:grpSpLocks noChangeAspect="1"/>
          </p:cNvGrpSpPr>
          <p:nvPr userDrawn="1"/>
        </p:nvGrpSpPr>
        <p:grpSpPr>
          <a:xfrm>
            <a:off x="522799" y="385347"/>
            <a:ext cx="1528921" cy="584196"/>
            <a:chOff x="695325" y="516229"/>
            <a:chExt cx="2556359" cy="975572"/>
          </a:xfrm>
          <a:solidFill>
            <a:schemeClr val="tx2"/>
          </a:solidFill>
        </p:grpSpPr>
        <p:sp>
          <p:nvSpPr>
            <p:cNvPr id="18" name="Freihandform: Form 17">
              <a:extLst>
                <a:ext uri="{FF2B5EF4-FFF2-40B4-BE49-F238E27FC236}">
                  <a16:creationId xmlns:a16="http://schemas.microsoft.com/office/drawing/2014/main" id="{ED8DE4AB-9CB4-42A7-9E68-6E2FAB87CDD7}"/>
                </a:ext>
              </a:extLst>
            </p:cNvPr>
            <p:cNvSpPr/>
            <p:nvPr/>
          </p:nvSpPr>
          <p:spPr>
            <a:xfrm>
              <a:off x="2979337"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grpFill/>
            <a:ln w="4510"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2AF7295B-8EB5-4B3E-B347-40D564DF2E8A}"/>
                </a:ext>
              </a:extLst>
            </p:cNvPr>
            <p:cNvSpPr/>
            <p:nvPr/>
          </p:nvSpPr>
          <p:spPr>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grpFill/>
            <a:ln w="4510" cap="flat">
              <a:noFill/>
              <a:prstDash val="solid"/>
              <a:miter/>
            </a:ln>
          </p:spPr>
          <p:txBody>
            <a:bodyPr rtlCol="0" anchor="ctr"/>
            <a:lstStyle/>
            <a:p>
              <a:endParaRPr lang="de-DE" sz="1351"/>
            </a:p>
          </p:txBody>
        </p:sp>
        <p:sp>
          <p:nvSpPr>
            <p:cNvPr id="21" name="Freihandform: Form 20">
              <a:extLst>
                <a:ext uri="{FF2B5EF4-FFF2-40B4-BE49-F238E27FC236}">
                  <a16:creationId xmlns:a16="http://schemas.microsoft.com/office/drawing/2014/main" id="{19EB503C-B339-4925-A963-9A41C6D48A86}"/>
                </a:ext>
              </a:extLst>
            </p:cNvPr>
            <p:cNvSpPr/>
            <p:nvPr/>
          </p:nvSpPr>
          <p:spPr>
            <a:xfrm>
              <a:off x="695325" y="516229"/>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grpFill/>
            <a:ln w="4510" cap="flat">
              <a:noFill/>
              <a:prstDash val="solid"/>
              <a:miter/>
            </a:ln>
          </p:spPr>
          <p:txBody>
            <a:bodyPr rtlCol="0" anchor="ctr"/>
            <a:lstStyle/>
            <a:p>
              <a:endParaRPr lang="de-DE" sz="1351"/>
            </a:p>
          </p:txBody>
        </p:sp>
        <p:sp>
          <p:nvSpPr>
            <p:cNvPr id="24" name="Freihandform: Form 23">
              <a:extLst>
                <a:ext uri="{FF2B5EF4-FFF2-40B4-BE49-F238E27FC236}">
                  <a16:creationId xmlns:a16="http://schemas.microsoft.com/office/drawing/2014/main" id="{458334B5-873D-4772-A5CD-6DB0CA382F6C}"/>
                </a:ext>
              </a:extLst>
            </p:cNvPr>
            <p:cNvSpPr/>
            <p:nvPr/>
          </p:nvSpPr>
          <p:spPr>
            <a:xfrm>
              <a:off x="1458619" y="516229"/>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grpFill/>
            <a:ln w="4510" cap="flat">
              <a:noFill/>
              <a:prstDash val="solid"/>
              <a:miter/>
            </a:ln>
          </p:spPr>
          <p:txBody>
            <a:bodyPr rtlCol="0" anchor="ctr"/>
            <a:lstStyle/>
            <a:p>
              <a:endParaRPr lang="de-DE" sz="1351"/>
            </a:p>
          </p:txBody>
        </p:sp>
      </p:grpSp>
      <p:sp>
        <p:nvSpPr>
          <p:cNvPr id="3" name="Inhaltsplatzhalter 2">
            <a:extLst>
              <a:ext uri="{FF2B5EF4-FFF2-40B4-BE49-F238E27FC236}">
                <a16:creationId xmlns:a16="http://schemas.microsoft.com/office/drawing/2014/main" id="{D09443CD-BCA7-46CF-AFA8-330C46340257}"/>
              </a:ext>
            </a:extLst>
          </p:cNvPr>
          <p:cNvSpPr>
            <a:spLocks noGrp="1"/>
          </p:cNvSpPr>
          <p:nvPr>
            <p:ph sz="quarter" idx="13" hasCustomPrompt="1"/>
          </p:nvPr>
        </p:nvSpPr>
        <p:spPr>
          <a:xfrm>
            <a:off x="0" y="1422399"/>
            <a:ext cx="6678234" cy="2396196"/>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5" name="Inhaltsplatzhalter 4">
            <a:extLst>
              <a:ext uri="{FF2B5EF4-FFF2-40B4-BE49-F238E27FC236}">
                <a16:creationId xmlns:a16="http://schemas.microsoft.com/office/drawing/2014/main" id="{7B24558D-B62E-4475-9EF0-8C38F6D9AB62}"/>
              </a:ext>
            </a:extLst>
          </p:cNvPr>
          <p:cNvSpPr>
            <a:spLocks noGrp="1"/>
          </p:cNvSpPr>
          <p:nvPr>
            <p:ph sz="quarter" idx="14" hasCustomPrompt="1"/>
          </p:nvPr>
        </p:nvSpPr>
        <p:spPr>
          <a:xfrm>
            <a:off x="6740999" y="1422400"/>
            <a:ext cx="2403000" cy="2396196"/>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Tree>
    <p:extLst>
      <p:ext uri="{BB962C8B-B14F-4D97-AF65-F5344CB8AC3E}">
        <p14:creationId xmlns:p14="http://schemas.microsoft.com/office/powerpoint/2010/main" val="41237303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sverzeichnis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2D474F-8BEC-4D91-A03D-D9362EBEA4EC}"/>
              </a:ext>
            </a:extLst>
          </p:cNvPr>
          <p:cNvSpPr>
            <a:spLocks noGrp="1"/>
          </p:cNvSpPr>
          <p:nvPr>
            <p:ph type="title" hasCustomPrompt="1"/>
          </p:nvPr>
        </p:nvSpPr>
        <p:spPr/>
        <p:txBody>
          <a:bodyPr/>
          <a:lstStyle>
            <a:lvl1pPr>
              <a:defRPr/>
            </a:lvl1pPr>
          </a:lstStyle>
          <a:p>
            <a:r>
              <a:rPr lang="de-DE" dirty="0"/>
              <a:t>Inhaltsverzeichnis (Text bearbeiten)</a:t>
            </a:r>
          </a:p>
        </p:txBody>
      </p:sp>
      <p:sp>
        <p:nvSpPr>
          <p:cNvPr id="3" name="Foliennummernplatzhalter 2">
            <a:extLst>
              <a:ext uri="{FF2B5EF4-FFF2-40B4-BE49-F238E27FC236}">
                <a16:creationId xmlns:a16="http://schemas.microsoft.com/office/drawing/2014/main" id="{A49AD49C-66AF-4DEA-AFAD-00CFC0FCD9D7}"/>
              </a:ext>
            </a:extLst>
          </p:cNvPr>
          <p:cNvSpPr>
            <a:spLocks noGrp="1"/>
          </p:cNvSpPr>
          <p:nvPr>
            <p:ph type="sldNum" sz="quarter" idx="10"/>
          </p:nvPr>
        </p:nvSpPr>
        <p:spPr/>
        <p:txBody>
          <a:bodyPr/>
          <a:lstStyle/>
          <a:p>
            <a:fld id="{9D195BCC-3514-4B1B-9C18-24F3D67EC549}" type="slidenum">
              <a:rPr lang="de-DE" smtClean="0"/>
              <a:pPr/>
              <a:t>‹Nr.›</a:t>
            </a:fld>
            <a:endParaRPr lang="de-DE" dirty="0"/>
          </a:p>
        </p:txBody>
      </p:sp>
      <p:sp>
        <p:nvSpPr>
          <p:cNvPr id="4" name="Fußzeilenplatzhalter 3">
            <a:extLst>
              <a:ext uri="{FF2B5EF4-FFF2-40B4-BE49-F238E27FC236}">
                <a16:creationId xmlns:a16="http://schemas.microsoft.com/office/drawing/2014/main" id="{D8A236E8-550F-4D48-A470-B5B6ACB7DD4B}"/>
              </a:ext>
            </a:extLst>
          </p:cNvPr>
          <p:cNvSpPr>
            <a:spLocks noGrp="1"/>
          </p:cNvSpPr>
          <p:nvPr>
            <p:ph type="ftr" sz="quarter" idx="11"/>
          </p:nvPr>
        </p:nvSpPr>
        <p:spPr/>
        <p:txBody>
          <a:bodyPr/>
          <a:lstStyle/>
          <a:p>
            <a:endParaRPr lang="de-DE" dirty="0"/>
          </a:p>
        </p:txBody>
      </p:sp>
      <p:sp>
        <p:nvSpPr>
          <p:cNvPr id="8" name="Inhaltsplatzhalter 7">
            <a:extLst>
              <a:ext uri="{FF2B5EF4-FFF2-40B4-BE49-F238E27FC236}">
                <a16:creationId xmlns:a16="http://schemas.microsoft.com/office/drawing/2014/main" id="{CEECEC85-61F4-4B79-8C27-7F9D489194FE}"/>
              </a:ext>
            </a:extLst>
          </p:cNvPr>
          <p:cNvSpPr>
            <a:spLocks noGrp="1"/>
          </p:cNvSpPr>
          <p:nvPr>
            <p:ph sz="quarter" idx="12" hasCustomPrompt="1"/>
          </p:nvPr>
        </p:nvSpPr>
        <p:spPr>
          <a:xfrm>
            <a:off x="5488102" y="1422400"/>
            <a:ext cx="3655898"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4" name="Textplatzhalter 13">
            <a:extLst>
              <a:ext uri="{FF2B5EF4-FFF2-40B4-BE49-F238E27FC236}">
                <a16:creationId xmlns:a16="http://schemas.microsoft.com/office/drawing/2014/main" id="{00A45E48-BE13-4673-A7CD-2D5059A1B6F9}"/>
              </a:ext>
            </a:extLst>
          </p:cNvPr>
          <p:cNvSpPr>
            <a:spLocks noGrp="1"/>
          </p:cNvSpPr>
          <p:nvPr>
            <p:ph type="body" sz="quarter" idx="13"/>
          </p:nvPr>
        </p:nvSpPr>
        <p:spPr>
          <a:xfrm>
            <a:off x="521550" y="1422399"/>
            <a:ext cx="4586288" cy="3492500"/>
          </a:xfrm>
        </p:spPr>
        <p:txBody>
          <a:bodyPr>
            <a:noAutofit/>
          </a:bodyPr>
          <a:lstStyle>
            <a:lvl1pPr marL="295275" indent="-295275">
              <a:spcBef>
                <a:spcPts val="1200"/>
              </a:spcBef>
              <a:buFont typeface="+mj-lt"/>
              <a:buAutoNum type="arabicPeriod"/>
              <a:defRPr/>
            </a:lvl1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3613049811"/>
      </p:ext>
    </p:extLst>
  </p:cSld>
  <p:clrMapOvr>
    <a:masterClrMapping/>
  </p:clrMapOvr>
  <p:extLst>
    <p:ext uri="{DCECCB84-F9BA-43D5-87BE-67443E8EF086}">
      <p15:sldGuideLst xmlns:p15="http://schemas.microsoft.com/office/powerpoint/2012/main">
        <p15:guide id="1" pos="322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‹Nr.›</a:t>
            </a:fld>
            <a:endParaRPr lang="de-DE" dirty="0"/>
          </a:p>
        </p:txBody>
      </p:sp>
      <p:sp>
        <p:nvSpPr>
          <p:cNvPr id="7" name="Textplatzhalter 6">
            <a:extLst>
              <a:ext uri="{FF2B5EF4-FFF2-40B4-BE49-F238E27FC236}">
                <a16:creationId xmlns:a16="http://schemas.microsoft.com/office/drawing/2014/main" id="{B389A477-57D5-4BE0-806F-7840FB2B8F8E}"/>
              </a:ext>
            </a:extLst>
          </p:cNvPr>
          <p:cNvSpPr>
            <a:spLocks noGrp="1"/>
          </p:cNvSpPr>
          <p:nvPr>
            <p:ph type="body" sz="quarter" idx="13"/>
          </p:nvPr>
        </p:nvSpPr>
        <p:spPr>
          <a:xfrm>
            <a:off x="521550" y="1422399"/>
            <a:ext cx="8096250" cy="3492500"/>
          </a:xfrm>
        </p:spPr>
        <p:txBody>
          <a:bodyPr>
            <a:noAutofit/>
          </a:bodyPr>
          <a:lstStyle/>
          <a:p>
            <a:pPr lvl="0"/>
            <a:r>
              <a:rPr lang="de-DE"/>
              <a:t>Mastertextformat bearbeiten
Zweite Ebene
Dritte Ebene
Vierte Ebene
Fünfte Ebene</a:t>
            </a:r>
          </a:p>
        </p:txBody>
      </p:sp>
    </p:spTree>
    <p:extLst>
      <p:ext uri="{BB962C8B-B14F-4D97-AF65-F5344CB8AC3E}">
        <p14:creationId xmlns:p14="http://schemas.microsoft.com/office/powerpoint/2010/main" val="1809276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 Unter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‹Nr.›</a:t>
            </a:fld>
            <a:endParaRPr lang="de-DE"/>
          </a:p>
        </p:txBody>
      </p:sp>
      <p:sp>
        <p:nvSpPr>
          <p:cNvPr id="8" name="Textplatzhalter 7">
            <a:extLst>
              <a:ext uri="{FF2B5EF4-FFF2-40B4-BE49-F238E27FC236}">
                <a16:creationId xmlns:a16="http://schemas.microsoft.com/office/drawing/2014/main" id="{2921D334-520E-4FBB-B8A8-6A609B53F956}"/>
              </a:ext>
            </a:extLst>
          </p:cNvPr>
          <p:cNvSpPr>
            <a:spLocks noGrp="1"/>
          </p:cNvSpPr>
          <p:nvPr>
            <p:ph type="body" sz="quarter" idx="14"/>
          </p:nvPr>
        </p:nvSpPr>
        <p:spPr>
          <a:xfrm>
            <a:off x="521550" y="1422399"/>
            <a:ext cx="8101012" cy="3492500"/>
          </a:xfrm>
        </p:spPr>
        <p:txBody>
          <a:bodyPr>
            <a:noAutofit/>
          </a:bodyPr>
          <a:lstStyle/>
          <a:p>
            <a:pPr lvl="0"/>
            <a:r>
              <a:rPr lang="de-DE"/>
              <a:t>Mastertextformat bearbeiten
Zweite Ebene
Dritte Ebene
Vierte Ebene
Fünfte Ebene</a:t>
            </a:r>
          </a:p>
        </p:txBody>
      </p:sp>
      <p:sp>
        <p:nvSpPr>
          <p:cNvPr id="10" name="Textplatzhalter 9">
            <a:extLst>
              <a:ext uri="{FF2B5EF4-FFF2-40B4-BE49-F238E27FC236}">
                <a16:creationId xmlns:a16="http://schemas.microsoft.com/office/drawing/2014/main" id="{01DE3242-4A0A-49BE-B977-923FDF4B3BBE}"/>
              </a:ext>
            </a:extLst>
          </p:cNvPr>
          <p:cNvSpPr>
            <a:spLocks noGrp="1"/>
          </p:cNvSpPr>
          <p:nvPr>
            <p:ph type="body" sz="quarter" idx="15"/>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937368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uppieren 6">
            <a:extLst>
              <a:ext uri="{FF2B5EF4-FFF2-40B4-BE49-F238E27FC236}">
                <a16:creationId xmlns:a16="http://schemas.microsoft.com/office/drawing/2014/main" id="{F2B04C92-175E-41BA-89CE-B2785D9E3855}"/>
              </a:ext>
            </a:extLst>
          </p:cNvPr>
          <p:cNvGrpSpPr/>
          <p:nvPr userDrawn="1"/>
        </p:nvGrpSpPr>
        <p:grpSpPr>
          <a:xfrm>
            <a:off x="-4877" y="4950860"/>
            <a:ext cx="9148877" cy="198120"/>
            <a:chOff x="-4877" y="4950860"/>
            <a:chExt cx="9148877" cy="198120"/>
          </a:xfrm>
        </p:grpSpPr>
        <p:sp>
          <p:nvSpPr>
            <p:cNvPr id="55" name="bk object 18">
              <a:extLst>
                <a:ext uri="{FF2B5EF4-FFF2-40B4-BE49-F238E27FC236}">
                  <a16:creationId xmlns:a16="http://schemas.microsoft.com/office/drawing/2014/main" id="{AFB087C7-FC7D-4892-B0D6-EA804CF535FD}"/>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chemeClr val="tx2"/>
            </a:solidFill>
          </p:spPr>
          <p:txBody>
            <a:bodyPr wrap="square" lIns="0" tIns="0" rIns="0" bIns="0" rtlCol="0"/>
            <a:lstStyle/>
            <a:p>
              <a:endParaRPr/>
            </a:p>
          </p:txBody>
        </p:sp>
        <p:sp>
          <p:nvSpPr>
            <p:cNvPr id="48" name="bk object 18">
              <a:extLst>
                <a:ext uri="{FF2B5EF4-FFF2-40B4-BE49-F238E27FC236}">
                  <a16:creationId xmlns:a16="http://schemas.microsoft.com/office/drawing/2014/main" id="{FA50712F-6C72-4330-A489-54C0FA78213C}"/>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chemeClr val="tx2"/>
            </a:solidFill>
          </p:spPr>
          <p:txBody>
            <a:bodyPr wrap="square" lIns="0" tIns="0" rIns="0" bIns="0" rtlCol="0"/>
            <a:lstStyle/>
            <a:p>
              <a:endParaRPr/>
            </a:p>
          </p:txBody>
        </p:sp>
        <p:sp>
          <p:nvSpPr>
            <p:cNvPr id="49" name="Holder 3">
              <a:extLst>
                <a:ext uri="{FF2B5EF4-FFF2-40B4-BE49-F238E27FC236}">
                  <a16:creationId xmlns:a16="http://schemas.microsoft.com/office/drawing/2014/main" id="{390EDD11-ED96-4F2C-BB78-7CE69D30A03B}"/>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2" name="Titelplatzhalter 1">
            <a:extLst>
              <a:ext uri="{FF2B5EF4-FFF2-40B4-BE49-F238E27FC236}">
                <a16:creationId xmlns:a16="http://schemas.microsoft.com/office/drawing/2014/main" id="{A03D4771-8BB8-4FA1-A2DA-170FCFE20560}"/>
              </a:ext>
            </a:extLst>
          </p:cNvPr>
          <p:cNvSpPr>
            <a:spLocks noGrp="1"/>
          </p:cNvSpPr>
          <p:nvPr userDrawn="1">
            <p:ph type="title"/>
          </p:nvPr>
        </p:nvSpPr>
        <p:spPr>
          <a:xfrm>
            <a:off x="526594" y="330910"/>
            <a:ext cx="6826772" cy="452322"/>
          </a:xfrm>
          <a:prstGeom prst="rect">
            <a:avLst/>
          </a:prstGeom>
        </p:spPr>
        <p:txBody>
          <a:bodyPr vert="horz" lIns="0" tIns="0" rIns="0" bIns="0" rtlCol="0" anchor="b">
            <a:noAutofit/>
          </a:bodyPr>
          <a:lstStyle/>
          <a:p>
            <a:r>
              <a:rPr lang="de-DE" dirty="0"/>
              <a:t>Mastertitelformat bearbeiten</a:t>
            </a:r>
          </a:p>
        </p:txBody>
      </p:sp>
      <p:sp>
        <p:nvSpPr>
          <p:cNvPr id="3" name="Textplatzhalter 2">
            <a:extLst>
              <a:ext uri="{FF2B5EF4-FFF2-40B4-BE49-F238E27FC236}">
                <a16:creationId xmlns:a16="http://schemas.microsoft.com/office/drawing/2014/main" id="{E32F5159-1DFE-4F9C-BE85-E97D32EA19C5}"/>
              </a:ext>
            </a:extLst>
          </p:cNvPr>
          <p:cNvSpPr>
            <a:spLocks noGrp="1"/>
          </p:cNvSpPr>
          <p:nvPr userDrawn="1">
            <p:ph type="body" idx="1"/>
          </p:nvPr>
        </p:nvSpPr>
        <p:spPr>
          <a:xfrm>
            <a:off x="521550" y="1422399"/>
            <a:ext cx="8100956" cy="3423465"/>
          </a:xfrm>
          <a:prstGeom prst="rect">
            <a:avLst/>
          </a:prstGeom>
        </p:spPr>
        <p:txBody>
          <a:bodyPr vert="horz" lIns="0" tIns="72000" rIns="0" bIns="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6" name="Foliennummernplatzhalter 5">
            <a:extLst>
              <a:ext uri="{FF2B5EF4-FFF2-40B4-BE49-F238E27FC236}">
                <a16:creationId xmlns:a16="http://schemas.microsoft.com/office/drawing/2014/main" id="{4264DE2C-9DE8-411C-83C3-1274BB370203}"/>
              </a:ext>
            </a:extLst>
          </p:cNvPr>
          <p:cNvSpPr>
            <a:spLocks noGrp="1"/>
          </p:cNvSpPr>
          <p:nvPr userDrawn="1">
            <p:ph type="sldNum" sz="quarter" idx="4"/>
          </p:nvPr>
        </p:nvSpPr>
        <p:spPr>
          <a:xfrm>
            <a:off x="35496" y="4975579"/>
            <a:ext cx="337406" cy="148683"/>
          </a:xfrm>
          <a:prstGeom prst="rect">
            <a:avLst/>
          </a:prstGeom>
        </p:spPr>
        <p:txBody>
          <a:bodyPr vert="horz" lIns="0" tIns="0" rIns="0" bIns="0" rtlCol="0" anchor="ctr"/>
          <a:lstStyle>
            <a:lvl1pPr algn="r">
              <a:defRPr sz="900" b="1">
                <a:solidFill>
                  <a:schemeClr val="bg1"/>
                </a:solidFill>
              </a:defRPr>
            </a:lvl1pPr>
          </a:lstStyle>
          <a:p>
            <a:fld id="{9D195BCC-3514-4B1B-9C18-24F3D67EC549}" type="slidenum">
              <a:rPr lang="de-DE" smtClean="0"/>
              <a:pPr/>
              <a:t>‹Nr.›</a:t>
            </a:fld>
            <a:endParaRPr lang="de-DE" dirty="0"/>
          </a:p>
        </p:txBody>
      </p:sp>
      <p:sp>
        <p:nvSpPr>
          <p:cNvPr id="5" name="Fußzeilenplatzhalter 4">
            <a:extLst>
              <a:ext uri="{FF2B5EF4-FFF2-40B4-BE49-F238E27FC236}">
                <a16:creationId xmlns:a16="http://schemas.microsoft.com/office/drawing/2014/main" id="{F8C549DC-12B4-40A5-A309-CF801E18C8D4}"/>
              </a:ext>
            </a:extLst>
          </p:cNvPr>
          <p:cNvSpPr>
            <a:spLocks noGrp="1"/>
          </p:cNvSpPr>
          <p:nvPr userDrawn="1">
            <p:ph type="ftr" sz="quarter" idx="3"/>
          </p:nvPr>
        </p:nvSpPr>
        <p:spPr>
          <a:xfrm>
            <a:off x="628650" y="4975579"/>
            <a:ext cx="7129704" cy="148683"/>
          </a:xfrm>
          <a:prstGeom prst="rect">
            <a:avLst/>
          </a:prstGeom>
        </p:spPr>
        <p:txBody>
          <a:bodyPr vert="horz" lIns="0" tIns="0" rIns="0" bIns="0" rtlCol="0" anchor="ctr"/>
          <a:lstStyle>
            <a:lvl1pPr algn="l">
              <a:defRPr sz="900">
                <a:solidFill>
                  <a:schemeClr val="bg1"/>
                </a:solidFill>
              </a:defRPr>
            </a:lvl1pPr>
          </a:lstStyle>
          <a:p>
            <a:endParaRPr lang="de-DE" dirty="0"/>
          </a:p>
        </p:txBody>
      </p:sp>
      <p:grpSp>
        <p:nvGrpSpPr>
          <p:cNvPr id="19" name="Grafik 9">
            <a:extLst>
              <a:ext uri="{FF2B5EF4-FFF2-40B4-BE49-F238E27FC236}">
                <a16:creationId xmlns:a16="http://schemas.microsoft.com/office/drawing/2014/main" id="{A240364D-AE4D-440E-88A8-B05FF302FB9D}"/>
              </a:ext>
            </a:extLst>
          </p:cNvPr>
          <p:cNvGrpSpPr/>
          <p:nvPr userDrawn="1"/>
        </p:nvGrpSpPr>
        <p:grpSpPr>
          <a:xfrm>
            <a:off x="7741437" y="394294"/>
            <a:ext cx="1049330" cy="621121"/>
            <a:chOff x="10321916" y="525077"/>
            <a:chExt cx="1399106" cy="827140"/>
          </a:xfrm>
          <a:solidFill>
            <a:schemeClr val="accent1"/>
          </a:solidFill>
        </p:grpSpPr>
        <p:grpSp>
          <p:nvGrpSpPr>
            <p:cNvPr id="20" name="Grafik 9">
              <a:extLst>
                <a:ext uri="{FF2B5EF4-FFF2-40B4-BE49-F238E27FC236}">
                  <a16:creationId xmlns:a16="http://schemas.microsoft.com/office/drawing/2014/main" id="{A240364D-AE4D-440E-88A8-B05FF302FB9D}"/>
                </a:ext>
              </a:extLst>
            </p:cNvPr>
            <p:cNvGrpSpPr/>
            <p:nvPr/>
          </p:nvGrpSpPr>
          <p:grpSpPr>
            <a:xfrm>
              <a:off x="10321916" y="525077"/>
              <a:ext cx="1179212" cy="575107"/>
              <a:chOff x="10321916" y="525077"/>
              <a:chExt cx="1179212" cy="575107"/>
            </a:xfrm>
            <a:solidFill>
              <a:schemeClr val="accent1"/>
            </a:solidFill>
          </p:grpSpPr>
          <p:sp>
            <p:nvSpPr>
              <p:cNvPr id="21" name="Freihandform: Form 20">
                <a:extLst>
                  <a:ext uri="{FF2B5EF4-FFF2-40B4-BE49-F238E27FC236}">
                    <a16:creationId xmlns:a16="http://schemas.microsoft.com/office/drawing/2014/main" id="{C5CA81CC-0A8C-4F0A-898F-756081956301}"/>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chemeClr val="tx2"/>
              </a:solidFill>
              <a:ln w="2402" cap="flat">
                <a:noFill/>
                <a:prstDash val="solid"/>
                <a:miter/>
              </a:ln>
            </p:spPr>
            <p:txBody>
              <a:bodyPr rtlCol="0" anchor="ctr">
                <a:noAutofit/>
              </a:bodyPr>
              <a:lstStyle/>
              <a:p>
                <a:endParaRPr lang="de-DE" sz="1351"/>
              </a:p>
            </p:txBody>
          </p:sp>
          <p:sp>
            <p:nvSpPr>
              <p:cNvPr id="22" name="Freihandform: Form 21">
                <a:extLst>
                  <a:ext uri="{FF2B5EF4-FFF2-40B4-BE49-F238E27FC236}">
                    <a16:creationId xmlns:a16="http://schemas.microsoft.com/office/drawing/2014/main" id="{1076D363-C034-4E14-9F45-AC0FCE1EDB18}"/>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chemeClr val="tx2"/>
              </a:solidFill>
              <a:ln w="2402" cap="flat">
                <a:noFill/>
                <a:prstDash val="solid"/>
                <a:miter/>
              </a:ln>
            </p:spPr>
            <p:txBody>
              <a:bodyPr rtlCol="0" anchor="ctr">
                <a:noAutofit/>
              </a:bodyPr>
              <a:lstStyle/>
              <a:p>
                <a:endParaRPr lang="de-DE" sz="1351" dirty="0"/>
              </a:p>
            </p:txBody>
          </p:sp>
          <p:sp>
            <p:nvSpPr>
              <p:cNvPr id="23" name="Freihandform: Form 22">
                <a:extLst>
                  <a:ext uri="{FF2B5EF4-FFF2-40B4-BE49-F238E27FC236}">
                    <a16:creationId xmlns:a16="http://schemas.microsoft.com/office/drawing/2014/main" id="{594D7886-9B36-4085-8FC4-E5D73FFB04FF}"/>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chemeClr val="tx2"/>
              </a:solidFill>
              <a:ln w="2402" cap="flat">
                <a:noFill/>
                <a:prstDash val="solid"/>
                <a:miter/>
              </a:ln>
            </p:spPr>
            <p:txBody>
              <a:bodyPr rtlCol="0" anchor="ctr">
                <a:noAutofit/>
              </a:bodyPr>
              <a:lstStyle/>
              <a:p>
                <a:endParaRPr lang="de-DE" sz="1351"/>
              </a:p>
            </p:txBody>
          </p:sp>
          <p:sp>
            <p:nvSpPr>
              <p:cNvPr id="24" name="Freihandform: Form 23">
                <a:extLst>
                  <a:ext uri="{FF2B5EF4-FFF2-40B4-BE49-F238E27FC236}">
                    <a16:creationId xmlns:a16="http://schemas.microsoft.com/office/drawing/2014/main" id="{34A71752-C6CB-41A1-9ED4-535445E5CA2A}"/>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noAutofit/>
              </a:bodyPr>
              <a:lstStyle/>
              <a:p>
                <a:endParaRPr lang="de-DE" sz="1351"/>
              </a:p>
            </p:txBody>
          </p:sp>
          <p:sp>
            <p:nvSpPr>
              <p:cNvPr id="25" name="Freihandform: Form 24">
                <a:extLst>
                  <a:ext uri="{FF2B5EF4-FFF2-40B4-BE49-F238E27FC236}">
                    <a16:creationId xmlns:a16="http://schemas.microsoft.com/office/drawing/2014/main" id="{0B449204-D2C5-46C7-9446-78CB3AE33C0F}"/>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noAutofit/>
              </a:bodyPr>
              <a:lstStyle/>
              <a:p>
                <a:endParaRPr lang="de-DE" sz="1351"/>
              </a:p>
            </p:txBody>
          </p:sp>
          <p:sp>
            <p:nvSpPr>
              <p:cNvPr id="26" name="Freihandform: Form 25">
                <a:extLst>
                  <a:ext uri="{FF2B5EF4-FFF2-40B4-BE49-F238E27FC236}">
                    <a16:creationId xmlns:a16="http://schemas.microsoft.com/office/drawing/2014/main" id="{836500CA-7AFD-48CA-B6D3-0D77161C68BC}"/>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noAutofit/>
              </a:bodyPr>
              <a:lstStyle/>
              <a:p>
                <a:endParaRPr lang="de-DE" sz="1351"/>
              </a:p>
            </p:txBody>
          </p:sp>
        </p:grpSp>
        <p:sp>
          <p:nvSpPr>
            <p:cNvPr id="27" name="Freihandform: Form 26">
              <a:extLst>
                <a:ext uri="{FF2B5EF4-FFF2-40B4-BE49-F238E27FC236}">
                  <a16:creationId xmlns:a16="http://schemas.microsoft.com/office/drawing/2014/main" id="{17016B36-B092-4AFD-B601-383B7784BFBF}"/>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noAutofit/>
            </a:bodyPr>
            <a:lstStyle/>
            <a:p>
              <a:endParaRPr lang="de-DE" sz="1351"/>
            </a:p>
          </p:txBody>
        </p:sp>
        <p:sp>
          <p:nvSpPr>
            <p:cNvPr id="28" name="Freihandform: Form 27">
              <a:extLst>
                <a:ext uri="{FF2B5EF4-FFF2-40B4-BE49-F238E27FC236}">
                  <a16:creationId xmlns:a16="http://schemas.microsoft.com/office/drawing/2014/main" id="{D1A46A87-4807-4767-B647-E3EC036BC92A}"/>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noAutofit/>
            </a:bodyPr>
            <a:lstStyle/>
            <a:p>
              <a:endParaRPr lang="de-DE" sz="1351"/>
            </a:p>
          </p:txBody>
        </p:sp>
        <p:sp>
          <p:nvSpPr>
            <p:cNvPr id="29" name="Freihandform: Form 28">
              <a:extLst>
                <a:ext uri="{FF2B5EF4-FFF2-40B4-BE49-F238E27FC236}">
                  <a16:creationId xmlns:a16="http://schemas.microsoft.com/office/drawing/2014/main" id="{59FDC7EA-9A66-40BA-AEEF-50B9422FB283}"/>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noAutofit/>
            </a:bodyPr>
            <a:lstStyle/>
            <a:p>
              <a:endParaRPr lang="de-DE" sz="1351"/>
            </a:p>
          </p:txBody>
        </p:sp>
        <p:grpSp>
          <p:nvGrpSpPr>
            <p:cNvPr id="30" name="Grafik 9">
              <a:extLst>
                <a:ext uri="{FF2B5EF4-FFF2-40B4-BE49-F238E27FC236}">
                  <a16:creationId xmlns:a16="http://schemas.microsoft.com/office/drawing/2014/main" id="{A240364D-AE4D-440E-88A8-B05FF302FB9D}"/>
                </a:ext>
              </a:extLst>
            </p:cNvPr>
            <p:cNvGrpSpPr/>
            <p:nvPr/>
          </p:nvGrpSpPr>
          <p:grpSpPr>
            <a:xfrm>
              <a:off x="10496140" y="1110575"/>
              <a:ext cx="101490" cy="55578"/>
              <a:chOff x="10496140" y="1110575"/>
              <a:chExt cx="101490" cy="55578"/>
            </a:xfrm>
            <a:solidFill>
              <a:srgbClr val="000000"/>
            </a:solidFill>
          </p:grpSpPr>
          <p:sp>
            <p:nvSpPr>
              <p:cNvPr id="31" name="Freihandform: Form 30">
                <a:extLst>
                  <a:ext uri="{FF2B5EF4-FFF2-40B4-BE49-F238E27FC236}">
                    <a16:creationId xmlns:a16="http://schemas.microsoft.com/office/drawing/2014/main" id="{EDC61321-1CDD-47FE-82F4-EC44AE05670E}"/>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noAutofit/>
              </a:bodyPr>
              <a:lstStyle/>
              <a:p>
                <a:endParaRPr lang="de-DE" sz="1351"/>
              </a:p>
            </p:txBody>
          </p:sp>
          <p:sp>
            <p:nvSpPr>
              <p:cNvPr id="32" name="Freihandform: Form 31">
                <a:extLst>
                  <a:ext uri="{FF2B5EF4-FFF2-40B4-BE49-F238E27FC236}">
                    <a16:creationId xmlns:a16="http://schemas.microsoft.com/office/drawing/2014/main" id="{88F89A53-4AB3-4A93-B3CB-37874A98D1FD}"/>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noAutofit/>
              </a:bodyPr>
              <a:lstStyle/>
              <a:p>
                <a:endParaRPr lang="de-DE" sz="1351"/>
              </a:p>
            </p:txBody>
          </p:sp>
        </p:grpSp>
        <p:sp>
          <p:nvSpPr>
            <p:cNvPr id="33" name="Freihandform: Form 32">
              <a:extLst>
                <a:ext uri="{FF2B5EF4-FFF2-40B4-BE49-F238E27FC236}">
                  <a16:creationId xmlns:a16="http://schemas.microsoft.com/office/drawing/2014/main" id="{58E0EDC8-E74F-4551-8BD2-939CC38E7C32}"/>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noAutofit/>
            </a:bodyPr>
            <a:lstStyle/>
            <a:p>
              <a:endParaRPr lang="de-DE" sz="1351"/>
            </a:p>
          </p:txBody>
        </p:sp>
        <p:grpSp>
          <p:nvGrpSpPr>
            <p:cNvPr id="34" name="Grafik 9">
              <a:extLst>
                <a:ext uri="{FF2B5EF4-FFF2-40B4-BE49-F238E27FC236}">
                  <a16:creationId xmlns:a16="http://schemas.microsoft.com/office/drawing/2014/main" id="{A240364D-AE4D-440E-88A8-B05FF302FB9D}"/>
                </a:ext>
              </a:extLst>
            </p:cNvPr>
            <p:cNvGrpSpPr/>
            <p:nvPr/>
          </p:nvGrpSpPr>
          <p:grpSpPr>
            <a:xfrm>
              <a:off x="10639675" y="1081336"/>
              <a:ext cx="106322" cy="86991"/>
              <a:chOff x="10639675" y="1081336"/>
              <a:chExt cx="106322" cy="86991"/>
            </a:xfrm>
            <a:solidFill>
              <a:srgbClr val="000000"/>
            </a:solidFill>
          </p:grpSpPr>
          <p:sp>
            <p:nvSpPr>
              <p:cNvPr id="35" name="Freihandform: Form 34">
                <a:extLst>
                  <a:ext uri="{FF2B5EF4-FFF2-40B4-BE49-F238E27FC236}">
                    <a16:creationId xmlns:a16="http://schemas.microsoft.com/office/drawing/2014/main" id="{9D8C1F22-3E98-4749-B684-AA127651774A}"/>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noAutofit/>
              </a:bodyPr>
              <a:lstStyle/>
              <a:p>
                <a:endParaRPr lang="de-DE" sz="1351"/>
              </a:p>
            </p:txBody>
          </p:sp>
          <p:sp>
            <p:nvSpPr>
              <p:cNvPr id="36" name="Freihandform: Form 35">
                <a:extLst>
                  <a:ext uri="{FF2B5EF4-FFF2-40B4-BE49-F238E27FC236}">
                    <a16:creationId xmlns:a16="http://schemas.microsoft.com/office/drawing/2014/main" id="{1C3B0773-417D-4813-BD67-9BC2D01A3929}"/>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noAutofit/>
              </a:bodyPr>
              <a:lstStyle/>
              <a:p>
                <a:endParaRPr lang="de-DE" sz="1351"/>
              </a:p>
            </p:txBody>
          </p:sp>
        </p:grpSp>
        <p:sp>
          <p:nvSpPr>
            <p:cNvPr id="37" name="Freihandform: Form 36">
              <a:extLst>
                <a:ext uri="{FF2B5EF4-FFF2-40B4-BE49-F238E27FC236}">
                  <a16:creationId xmlns:a16="http://schemas.microsoft.com/office/drawing/2014/main" id="{1B5CEBB8-8410-4826-A2E1-C3C323E13940}"/>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noAutofit/>
            </a:bodyPr>
            <a:lstStyle/>
            <a:p>
              <a:endParaRPr lang="de-DE" sz="1351"/>
            </a:p>
          </p:txBody>
        </p:sp>
        <p:sp>
          <p:nvSpPr>
            <p:cNvPr id="38" name="Freihandform: Form 37">
              <a:extLst>
                <a:ext uri="{FF2B5EF4-FFF2-40B4-BE49-F238E27FC236}">
                  <a16:creationId xmlns:a16="http://schemas.microsoft.com/office/drawing/2014/main" id="{C2141CF3-1E59-49AE-B4F4-71225DE8DBD6}"/>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noAutofit/>
            </a:bodyPr>
            <a:lstStyle/>
            <a:p>
              <a:endParaRPr lang="de-DE" sz="1351"/>
            </a:p>
          </p:txBody>
        </p:sp>
        <p:sp>
          <p:nvSpPr>
            <p:cNvPr id="39" name="Freihandform: Form 38">
              <a:extLst>
                <a:ext uri="{FF2B5EF4-FFF2-40B4-BE49-F238E27FC236}">
                  <a16:creationId xmlns:a16="http://schemas.microsoft.com/office/drawing/2014/main" id="{77A4FE29-4562-4C15-8839-87F3DA744A7B}"/>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noAutofit/>
            </a:bodyPr>
            <a:lstStyle/>
            <a:p>
              <a:endParaRPr lang="de-DE" sz="1351"/>
            </a:p>
          </p:txBody>
        </p:sp>
        <p:grpSp>
          <p:nvGrpSpPr>
            <p:cNvPr id="40" name="Grafik 9">
              <a:extLst>
                <a:ext uri="{FF2B5EF4-FFF2-40B4-BE49-F238E27FC236}">
                  <a16:creationId xmlns:a16="http://schemas.microsoft.com/office/drawing/2014/main" id="{A240364D-AE4D-440E-88A8-B05FF302FB9D}"/>
                </a:ext>
              </a:extLst>
            </p:cNvPr>
            <p:cNvGrpSpPr/>
            <p:nvPr/>
          </p:nvGrpSpPr>
          <p:grpSpPr>
            <a:xfrm>
              <a:off x="10321916" y="1110575"/>
              <a:ext cx="1399106" cy="241642"/>
              <a:chOff x="10321916" y="1110575"/>
              <a:chExt cx="1399106" cy="241642"/>
            </a:xfrm>
            <a:solidFill>
              <a:schemeClr val="accent1"/>
            </a:solidFill>
          </p:grpSpPr>
          <p:sp>
            <p:nvSpPr>
              <p:cNvPr id="41" name="Freihandform: Form 40">
                <a:extLst>
                  <a:ext uri="{FF2B5EF4-FFF2-40B4-BE49-F238E27FC236}">
                    <a16:creationId xmlns:a16="http://schemas.microsoft.com/office/drawing/2014/main" id="{499DC055-1C0A-47CE-BA62-2B92DDA092AF}"/>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noAutofit/>
              </a:bodyPr>
              <a:lstStyle/>
              <a:p>
                <a:endParaRPr lang="de-DE" sz="1351"/>
              </a:p>
            </p:txBody>
          </p:sp>
          <p:sp>
            <p:nvSpPr>
              <p:cNvPr id="42" name="Freihandform: Form 41">
                <a:extLst>
                  <a:ext uri="{FF2B5EF4-FFF2-40B4-BE49-F238E27FC236}">
                    <a16:creationId xmlns:a16="http://schemas.microsoft.com/office/drawing/2014/main" id="{CFC50087-AE06-4FC3-BF14-DD98E5DF1E54}"/>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noAutofit/>
              </a:bodyPr>
              <a:lstStyle/>
              <a:p>
                <a:endParaRPr lang="de-DE" sz="1351"/>
              </a:p>
            </p:txBody>
          </p:sp>
          <p:sp>
            <p:nvSpPr>
              <p:cNvPr id="43" name="Freihandform: Form 42">
                <a:extLst>
                  <a:ext uri="{FF2B5EF4-FFF2-40B4-BE49-F238E27FC236}">
                    <a16:creationId xmlns:a16="http://schemas.microsoft.com/office/drawing/2014/main" id="{21874895-4ADB-4607-9955-2800059B66C0}"/>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noAutofit/>
              </a:bodyPr>
              <a:lstStyle/>
              <a:p>
                <a:endParaRPr lang="de-DE" sz="1351"/>
              </a:p>
            </p:txBody>
          </p:sp>
          <p:sp>
            <p:nvSpPr>
              <p:cNvPr id="44" name="Freihandform: Form 43">
                <a:extLst>
                  <a:ext uri="{FF2B5EF4-FFF2-40B4-BE49-F238E27FC236}">
                    <a16:creationId xmlns:a16="http://schemas.microsoft.com/office/drawing/2014/main" id="{CCA96FB2-00D1-437E-BC9E-014BF2485AA3}"/>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chemeClr val="tx2"/>
              </a:solidFill>
              <a:ln w="2402" cap="flat">
                <a:noFill/>
                <a:prstDash val="solid"/>
                <a:miter/>
              </a:ln>
            </p:spPr>
            <p:txBody>
              <a:bodyPr rtlCol="0" anchor="ctr">
                <a:noAutofit/>
              </a:bodyPr>
              <a:lstStyle/>
              <a:p>
                <a:endParaRPr lang="de-DE" sz="1351"/>
              </a:p>
            </p:txBody>
          </p:sp>
        </p:grpSp>
      </p:grpSp>
      <p:sp>
        <p:nvSpPr>
          <p:cNvPr id="45" name="Freihandform: Form 44">
            <a:extLst>
              <a:ext uri="{FF2B5EF4-FFF2-40B4-BE49-F238E27FC236}">
                <a16:creationId xmlns:a16="http://schemas.microsoft.com/office/drawing/2014/main" id="{883162FD-5920-459D-B957-31A263988D88}"/>
              </a:ext>
            </a:extLst>
          </p:cNvPr>
          <p:cNvSpPr/>
          <p:nvPr userDrawn="1"/>
        </p:nvSpPr>
        <p:spPr>
          <a:xfrm>
            <a:off x="-4877" y="407792"/>
            <a:ext cx="337406" cy="294925"/>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6AB3"/>
          </a:solidFill>
          <a:ln w="2402" cap="flat">
            <a:noFill/>
            <a:prstDash val="solid"/>
            <a:miter/>
          </a:ln>
        </p:spPr>
        <p:txBody>
          <a:bodyPr rtlCol="0" anchor="ctr"/>
          <a:lstStyle/>
          <a:p>
            <a:endParaRPr lang="de-DE" sz="1351"/>
          </a:p>
        </p:txBody>
      </p:sp>
    </p:spTree>
    <p:extLst>
      <p:ext uri="{BB962C8B-B14F-4D97-AF65-F5344CB8AC3E}">
        <p14:creationId xmlns:p14="http://schemas.microsoft.com/office/powerpoint/2010/main" val="18342188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6" r:id="rId7"/>
    <p:sldLayoutId id="2147483697" r:id="rId8"/>
    <p:sldLayoutId id="2147483698" r:id="rId9"/>
    <p:sldLayoutId id="2147483721" r:id="rId10"/>
    <p:sldLayoutId id="2147483699" r:id="rId11"/>
    <p:sldLayoutId id="2147483700" r:id="rId12"/>
    <p:sldLayoutId id="2147483722"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4" r:id="rId25"/>
    <p:sldLayoutId id="2147483716" r:id="rId26"/>
    <p:sldLayoutId id="2147483717" r:id="rId27"/>
    <p:sldLayoutId id="2147483718" r:id="rId28"/>
    <p:sldLayoutId id="2147483719" r:id="rId29"/>
    <p:sldLayoutId id="2147483720" r:id="rId30"/>
  </p:sldLayoutIdLst>
  <p:hf hdr="0" dt="0"/>
  <p:txStyles>
    <p:titleStyle>
      <a:lvl1pPr algn="l" defTabSz="914400" rtl="0" eaLnBrk="1" latinLnBrk="0" hangingPunct="1">
        <a:lnSpc>
          <a:spcPct val="90000"/>
        </a:lnSpc>
        <a:spcBef>
          <a:spcPct val="0"/>
        </a:spcBef>
        <a:buNone/>
        <a:defRPr sz="2700" kern="1200">
          <a:solidFill>
            <a:schemeClr val="tx2"/>
          </a:solidFill>
          <a:latin typeface="+mj-lt"/>
          <a:ea typeface="+mj-ea"/>
          <a:cs typeface="+mj-cs"/>
        </a:defRPr>
      </a:lvl1pPr>
    </p:titleStyle>
    <p:bodyStyle>
      <a:lvl1pPr marL="266700" indent="-266700" algn="l" defTabSz="914400" rtl="0" eaLnBrk="1" latinLnBrk="0" hangingPunct="1">
        <a:lnSpc>
          <a:spcPct val="90000"/>
        </a:lnSpc>
        <a:spcBef>
          <a:spcPts val="600"/>
        </a:spcBef>
        <a:buClr>
          <a:schemeClr val="tx2"/>
        </a:buClr>
        <a:buFont typeface="Wingdings 2" panose="05020102010507070707" pitchFamily="18" charset="2"/>
        <a:buChar char=""/>
        <a:defRPr sz="1600" kern="1200">
          <a:solidFill>
            <a:schemeClr val="tx1"/>
          </a:solidFill>
          <a:latin typeface="+mn-lt"/>
          <a:ea typeface="+mn-ea"/>
          <a:cs typeface="+mn-cs"/>
        </a:defRPr>
      </a:lvl1pPr>
      <a:lvl2pPr marL="541338" indent="-274638" algn="l" defTabSz="914400" rtl="0" eaLnBrk="1" latinLnBrk="0" hangingPunct="1">
        <a:lnSpc>
          <a:spcPct val="90000"/>
        </a:lnSpc>
        <a:spcBef>
          <a:spcPts val="600"/>
        </a:spcBef>
        <a:buClr>
          <a:schemeClr val="accent6"/>
        </a:buClr>
        <a:buFont typeface="Wingdings 2" panose="05020102010507070707" pitchFamily="18" charset="2"/>
        <a:buChar char=""/>
        <a:defRPr sz="1400" kern="1200">
          <a:solidFill>
            <a:schemeClr val="tx1"/>
          </a:solidFill>
          <a:latin typeface="+mn-lt"/>
          <a:ea typeface="+mn-ea"/>
          <a:cs typeface="+mn-cs"/>
        </a:defRPr>
      </a:lvl2pPr>
      <a:lvl3pPr marL="808038" indent="-266700" algn="l" defTabSz="914400" rtl="0" eaLnBrk="1" latinLnBrk="0" hangingPunct="1">
        <a:lnSpc>
          <a:spcPct val="90000"/>
        </a:lnSpc>
        <a:spcBef>
          <a:spcPts val="600"/>
        </a:spcBef>
        <a:buClr>
          <a:schemeClr val="accent6"/>
        </a:buClr>
        <a:buFont typeface="Wingdings 2" panose="05020102010507070707" pitchFamily="18" charset="2"/>
        <a:buChar char=""/>
        <a:defRPr sz="1200" kern="1200">
          <a:solidFill>
            <a:schemeClr val="tx1"/>
          </a:solidFill>
          <a:latin typeface="+mn-lt"/>
          <a:ea typeface="+mn-ea"/>
          <a:cs typeface="+mn-cs"/>
        </a:defRPr>
      </a:lvl3pPr>
      <a:lvl4pPr marL="1074738" indent="-266700" algn="l" defTabSz="914400" rtl="0" eaLnBrk="1" latinLnBrk="0" hangingPunct="1">
        <a:lnSpc>
          <a:spcPct val="90000"/>
        </a:lnSpc>
        <a:spcBef>
          <a:spcPts val="600"/>
        </a:spcBef>
        <a:buClr>
          <a:schemeClr val="tx2"/>
        </a:buClr>
        <a:buFont typeface="Wingdings 2" panose="05020102010507070707" pitchFamily="18" charset="2"/>
        <a:buChar char=""/>
        <a:defRPr sz="1200" kern="1200">
          <a:solidFill>
            <a:schemeClr val="tx1"/>
          </a:solidFill>
          <a:latin typeface="+mn-lt"/>
          <a:ea typeface="+mn-ea"/>
          <a:cs typeface="+mn-cs"/>
        </a:defRPr>
      </a:lvl4pPr>
      <a:lvl5pPr marL="1341438" indent="-266700" algn="l" defTabSz="914400" rtl="0" eaLnBrk="1" latinLnBrk="0" hangingPunct="1">
        <a:lnSpc>
          <a:spcPct val="90000"/>
        </a:lnSpc>
        <a:spcBef>
          <a:spcPts val="600"/>
        </a:spcBef>
        <a:buClr>
          <a:schemeClr val="tx2"/>
        </a:buClr>
        <a:buFont typeface="Wingdings 2" panose="05020102010507070707" pitchFamily="18" charset="2"/>
        <a:buChar char=""/>
        <a:defRPr sz="1200" kern="120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61" userDrawn="1">
          <p15:clr>
            <a:srgbClr val="F26B43"/>
          </p15:clr>
        </p15:guide>
        <p15:guide id="4" pos="329" userDrawn="1">
          <p15:clr>
            <a:srgbClr val="F26B43"/>
          </p15:clr>
        </p15:guide>
        <p15:guide id="5" pos="5432" userDrawn="1">
          <p15:clr>
            <a:srgbClr val="F26B43"/>
          </p15:clr>
        </p15:guide>
        <p15:guide id="6" orient="horz" pos="686" userDrawn="1">
          <p15:clr>
            <a:srgbClr val="F26B43"/>
          </p15:clr>
        </p15:guide>
        <p15:guide id="7" orient="horz" pos="3096" userDrawn="1">
          <p15:clr>
            <a:srgbClr val="F26B43"/>
          </p15:clr>
        </p15:guide>
        <p15:guide id="9" orient="horz" pos="3121" userDrawn="1">
          <p15:clr>
            <a:srgbClr val="F26B43"/>
          </p15:clr>
        </p15:guide>
        <p15:guide id="10" orient="horz" pos="89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jpg"/><Relationship Id="rId3" Type="http://schemas.openxmlformats.org/officeDocument/2006/relationships/image" Target="../media/image3.jpg"/><Relationship Id="rId7" Type="http://schemas.openxmlformats.org/officeDocument/2006/relationships/image" Target="../media/image7.jpg"/><Relationship Id="rId12"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5.jpg"/><Relationship Id="rId15" Type="http://schemas.openxmlformats.org/officeDocument/2006/relationships/image" Target="../media/image1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jpg"/><Relationship Id="rId14" Type="http://schemas.openxmlformats.org/officeDocument/2006/relationships/image" Target="../media/image14.jpg"/></Relationships>
</file>

<file path=ppt/slides/_rels/slide11.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jpg"/><Relationship Id="rId18" Type="http://schemas.openxmlformats.org/officeDocument/2006/relationships/image" Target="../media/image18.jpg"/><Relationship Id="rId3" Type="http://schemas.openxmlformats.org/officeDocument/2006/relationships/image" Target="../media/image3.jpg"/><Relationship Id="rId21" Type="http://schemas.openxmlformats.org/officeDocument/2006/relationships/image" Target="../media/image21.jpg"/><Relationship Id="rId7" Type="http://schemas.openxmlformats.org/officeDocument/2006/relationships/image" Target="../media/image7.jpg"/><Relationship Id="rId12" Type="http://schemas.openxmlformats.org/officeDocument/2006/relationships/image" Target="../media/image12.jpg"/><Relationship Id="rId17" Type="http://schemas.openxmlformats.org/officeDocument/2006/relationships/image" Target="../media/image17.jpg"/><Relationship Id="rId2" Type="http://schemas.openxmlformats.org/officeDocument/2006/relationships/notesSlide" Target="../notesSlides/notesSlide10.xml"/><Relationship Id="rId16" Type="http://schemas.openxmlformats.org/officeDocument/2006/relationships/image" Target="../media/image16.jpg"/><Relationship Id="rId20"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5.jpg"/><Relationship Id="rId15" Type="http://schemas.openxmlformats.org/officeDocument/2006/relationships/image" Target="../media/image15.jpg"/><Relationship Id="rId10" Type="http://schemas.openxmlformats.org/officeDocument/2006/relationships/image" Target="../media/image10.jpg"/><Relationship Id="rId19" Type="http://schemas.openxmlformats.org/officeDocument/2006/relationships/image" Target="../media/image19.jpg"/><Relationship Id="rId4" Type="http://schemas.openxmlformats.org/officeDocument/2006/relationships/image" Target="../media/image4.jpg"/><Relationship Id="rId9" Type="http://schemas.openxmlformats.org/officeDocument/2006/relationships/image" Target="../media/image9.jpg"/><Relationship Id="rId14" Type="http://schemas.openxmlformats.org/officeDocument/2006/relationships/image" Target="../media/image14.jpg"/><Relationship Id="rId22" Type="http://schemas.openxmlformats.org/officeDocument/2006/relationships/image" Target="../media/image22.jpg"/></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jpg"/><Relationship Id="rId18" Type="http://schemas.openxmlformats.org/officeDocument/2006/relationships/image" Target="../media/image18.jpg"/><Relationship Id="rId3" Type="http://schemas.openxmlformats.org/officeDocument/2006/relationships/image" Target="../media/image3.jpg"/><Relationship Id="rId21" Type="http://schemas.openxmlformats.org/officeDocument/2006/relationships/image" Target="../media/image21.jpg"/><Relationship Id="rId7" Type="http://schemas.openxmlformats.org/officeDocument/2006/relationships/image" Target="../media/image7.jpg"/><Relationship Id="rId12" Type="http://schemas.openxmlformats.org/officeDocument/2006/relationships/image" Target="../media/image12.jpg"/><Relationship Id="rId17" Type="http://schemas.openxmlformats.org/officeDocument/2006/relationships/image" Target="../media/image17.jpg"/><Relationship Id="rId2" Type="http://schemas.openxmlformats.org/officeDocument/2006/relationships/notesSlide" Target="../notesSlides/notesSlide11.xml"/><Relationship Id="rId16" Type="http://schemas.openxmlformats.org/officeDocument/2006/relationships/image" Target="../media/image16.jpg"/><Relationship Id="rId20"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5.jpg"/><Relationship Id="rId15" Type="http://schemas.openxmlformats.org/officeDocument/2006/relationships/image" Target="../media/image15.jpg"/><Relationship Id="rId10" Type="http://schemas.openxmlformats.org/officeDocument/2006/relationships/image" Target="../media/image10.jpg"/><Relationship Id="rId19" Type="http://schemas.openxmlformats.org/officeDocument/2006/relationships/image" Target="../media/image19.jpg"/><Relationship Id="rId4" Type="http://schemas.openxmlformats.org/officeDocument/2006/relationships/image" Target="../media/image4.jpg"/><Relationship Id="rId9" Type="http://schemas.openxmlformats.org/officeDocument/2006/relationships/image" Target="../media/image9.jpg"/><Relationship Id="rId14" Type="http://schemas.openxmlformats.org/officeDocument/2006/relationships/image" Target="../media/image14.jpg"/><Relationship Id="rId22" Type="http://schemas.openxmlformats.org/officeDocument/2006/relationships/image" Target="../media/image22.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mailto:lugani@hhu.de"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s://www.jura.hhu.de/dozenten/lugani"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4C2E8A7E-DFD8-4C83-8062-EED8D7431EC3}"/>
              </a:ext>
            </a:extLst>
          </p:cNvPr>
          <p:cNvSpPr txBox="1"/>
          <p:nvPr/>
        </p:nvSpPr>
        <p:spPr>
          <a:xfrm>
            <a:off x="3707903" y="1767787"/>
            <a:ext cx="4896544" cy="1569660"/>
          </a:xfrm>
          <a:prstGeom prst="rect">
            <a:avLst/>
          </a:prstGeom>
          <a:noFill/>
        </p:spPr>
        <p:txBody>
          <a:bodyPr wrap="square" rtlCol="0">
            <a:spAutoFit/>
          </a:bodyPr>
          <a:lstStyle/>
          <a:p>
            <a:r>
              <a:rPr lang="en-US" sz="3200" dirty="0">
                <a:solidFill>
                  <a:schemeClr val="tx2"/>
                </a:solidFill>
                <a:latin typeface="+mj-lt"/>
                <a:cs typeface="Calibri Light" panose="020F0302020204030204" pitchFamily="34" charset="0"/>
              </a:rPr>
              <a:t>Session III Part 1: Legislation and Training: </a:t>
            </a:r>
            <a:r>
              <a:rPr lang="en-US" sz="3200" u="sng" dirty="0">
                <a:solidFill>
                  <a:schemeClr val="tx2"/>
                </a:solidFill>
                <a:latin typeface="+mj-lt"/>
                <a:cs typeface="Calibri Light" panose="020F0302020204030204" pitchFamily="34" charset="0"/>
              </a:rPr>
              <a:t>Germany</a:t>
            </a:r>
          </a:p>
        </p:txBody>
      </p:sp>
      <p:sp>
        <p:nvSpPr>
          <p:cNvPr id="11" name="Textfeld 10">
            <a:extLst>
              <a:ext uri="{FF2B5EF4-FFF2-40B4-BE49-F238E27FC236}">
                <a16:creationId xmlns:a16="http://schemas.microsoft.com/office/drawing/2014/main" id="{DA193BA1-F27E-498C-A100-538D3112C630}"/>
              </a:ext>
            </a:extLst>
          </p:cNvPr>
          <p:cNvSpPr txBox="1"/>
          <p:nvPr/>
        </p:nvSpPr>
        <p:spPr>
          <a:xfrm>
            <a:off x="3707903" y="4162823"/>
            <a:ext cx="5346139" cy="400110"/>
          </a:xfrm>
          <a:prstGeom prst="rect">
            <a:avLst/>
          </a:prstGeom>
          <a:noFill/>
        </p:spPr>
        <p:txBody>
          <a:bodyPr wrap="square" rtlCol="0">
            <a:spAutoFit/>
          </a:bodyPr>
          <a:lstStyle/>
          <a:p>
            <a:pPr algn="l"/>
            <a:r>
              <a:rPr lang="de-DE" sz="2000" dirty="0">
                <a:solidFill>
                  <a:schemeClr val="tx2"/>
                </a:solidFill>
                <a:latin typeface="+mj-lt"/>
                <a:cs typeface="Calibri Light" panose="020F0302020204030204" pitchFamily="34" charset="0"/>
              </a:rPr>
              <a:t>Prof. Dr. Katharina Lugani</a:t>
            </a:r>
            <a:endParaRPr lang="de-DE" sz="1050" dirty="0">
              <a:solidFill>
                <a:schemeClr val="tx2"/>
              </a:solidFill>
              <a:latin typeface="+mj-lt"/>
              <a:cs typeface="Calibri Light" panose="020F0302020204030204" pitchFamily="34" charset="0"/>
            </a:endParaRPr>
          </a:p>
        </p:txBody>
      </p:sp>
      <p:sp>
        <p:nvSpPr>
          <p:cNvPr id="12" name="Textfeld 11">
            <a:extLst>
              <a:ext uri="{FF2B5EF4-FFF2-40B4-BE49-F238E27FC236}">
                <a16:creationId xmlns:a16="http://schemas.microsoft.com/office/drawing/2014/main" id="{B7C9C4FF-F0F1-4DA7-8C8C-EF4776EF4B12}"/>
              </a:ext>
            </a:extLst>
          </p:cNvPr>
          <p:cNvSpPr txBox="1"/>
          <p:nvPr/>
        </p:nvSpPr>
        <p:spPr>
          <a:xfrm>
            <a:off x="3707903" y="3715346"/>
            <a:ext cx="5346139" cy="400110"/>
          </a:xfrm>
          <a:prstGeom prst="rect">
            <a:avLst/>
          </a:prstGeom>
          <a:noFill/>
        </p:spPr>
        <p:txBody>
          <a:bodyPr wrap="square" rtlCol="0">
            <a:spAutoFit/>
          </a:bodyPr>
          <a:lstStyle/>
          <a:p>
            <a:pPr algn="l"/>
            <a:r>
              <a:rPr lang="de-DE" sz="2000" dirty="0">
                <a:solidFill>
                  <a:schemeClr val="tx2"/>
                </a:solidFill>
                <a:latin typeface="+mj-lt"/>
                <a:cs typeface="Calibri Light" panose="020F0302020204030204" pitchFamily="34" charset="0"/>
              </a:rPr>
              <a:t>31 May 2022</a:t>
            </a:r>
            <a:endParaRPr lang="de-DE" sz="1050" dirty="0">
              <a:solidFill>
                <a:schemeClr val="tx2"/>
              </a:solidFill>
              <a:latin typeface="+mj-lt"/>
              <a:cs typeface="Calibri Light" panose="020F0302020204030204" pitchFamily="34" charset="0"/>
            </a:endParaRPr>
          </a:p>
        </p:txBody>
      </p:sp>
      <p:sp>
        <p:nvSpPr>
          <p:cNvPr id="13" name="Textfeld 12">
            <a:extLst>
              <a:ext uri="{FF2B5EF4-FFF2-40B4-BE49-F238E27FC236}">
                <a16:creationId xmlns:a16="http://schemas.microsoft.com/office/drawing/2014/main" id="{1EB46B96-3085-4F54-AA6D-31B47D01A757}"/>
              </a:ext>
            </a:extLst>
          </p:cNvPr>
          <p:cNvSpPr txBox="1"/>
          <p:nvPr/>
        </p:nvSpPr>
        <p:spPr>
          <a:xfrm>
            <a:off x="3736909" y="618895"/>
            <a:ext cx="5647330" cy="830997"/>
          </a:xfrm>
          <a:prstGeom prst="rect">
            <a:avLst/>
          </a:prstGeom>
          <a:noFill/>
        </p:spPr>
        <p:txBody>
          <a:bodyPr wrap="square" rtlCol="0">
            <a:spAutoFit/>
          </a:bodyPr>
          <a:lstStyle/>
          <a:p>
            <a:r>
              <a:rPr lang="en-US" sz="2400" dirty="0">
                <a:solidFill>
                  <a:schemeClr val="tx2"/>
                </a:solidFill>
                <a:latin typeface="+mj-lt"/>
                <a:cs typeface="Calibri Light" panose="020F0302020204030204" pitchFamily="34" charset="0"/>
              </a:rPr>
              <a:t>Early intervention on intersex children - promoting the rights of the child</a:t>
            </a:r>
          </a:p>
        </p:txBody>
      </p:sp>
    </p:spTree>
    <p:extLst>
      <p:ext uri="{BB962C8B-B14F-4D97-AF65-F5344CB8AC3E}">
        <p14:creationId xmlns:p14="http://schemas.microsoft.com/office/powerpoint/2010/main" val="2656669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53F417-D749-43C5-8DC2-EEBA2E8BF281}"/>
              </a:ext>
            </a:extLst>
          </p:cNvPr>
          <p:cNvSpPr>
            <a:spLocks noGrp="1"/>
          </p:cNvSpPr>
          <p:nvPr>
            <p:ph type="title"/>
          </p:nvPr>
        </p:nvSpPr>
        <p:spPr>
          <a:xfrm>
            <a:off x="526594" y="414685"/>
            <a:ext cx="7231760" cy="452322"/>
          </a:xfrm>
        </p:spPr>
        <p:txBody>
          <a:bodyPr/>
          <a:lstStyle/>
          <a:p>
            <a:endParaRPr lang="de-DE" sz="2000" dirty="0">
              <a:highlight>
                <a:srgbClr val="FFFF00"/>
              </a:highlight>
              <a:latin typeface="Abadi" panose="020B0604020104020204" pitchFamily="34" charset="0"/>
            </a:endParaRPr>
          </a:p>
        </p:txBody>
      </p:sp>
      <p:sp>
        <p:nvSpPr>
          <p:cNvPr id="3" name="Foliennummernplatzhalter 2">
            <a:extLst>
              <a:ext uri="{FF2B5EF4-FFF2-40B4-BE49-F238E27FC236}">
                <a16:creationId xmlns:a16="http://schemas.microsoft.com/office/drawing/2014/main" id="{E39B1316-285D-4CDF-AA32-6064CD559D8D}"/>
              </a:ext>
            </a:extLst>
          </p:cNvPr>
          <p:cNvSpPr>
            <a:spLocks noGrp="1"/>
          </p:cNvSpPr>
          <p:nvPr>
            <p:ph type="sldNum" sz="quarter" idx="10"/>
          </p:nvPr>
        </p:nvSpPr>
        <p:spPr/>
        <p:txBody>
          <a:bodyPr/>
          <a:lstStyle/>
          <a:p>
            <a:fld id="{9D195BCC-3514-4B1B-9C18-24F3D67EC549}" type="slidenum">
              <a:rPr lang="de-DE" smtClean="0"/>
              <a:pPr/>
              <a:t>10</a:t>
            </a:fld>
            <a:endParaRPr lang="de-DE" dirty="0"/>
          </a:p>
        </p:txBody>
      </p:sp>
      <p:pic>
        <p:nvPicPr>
          <p:cNvPr id="7" name="Grafik 6">
            <a:extLst>
              <a:ext uri="{FF2B5EF4-FFF2-40B4-BE49-F238E27FC236}">
                <a16:creationId xmlns:a16="http://schemas.microsoft.com/office/drawing/2014/main" id="{E92D68F5-F599-4CBD-864F-0DAC7733FD6C}"/>
              </a:ext>
            </a:extLst>
          </p:cNvPr>
          <p:cNvPicPr>
            <a:picLocks noChangeAspect="1"/>
          </p:cNvPicPr>
          <p:nvPr/>
        </p:nvPicPr>
        <p:blipFill>
          <a:blip r:embed="rId3"/>
          <a:stretch>
            <a:fillRect/>
          </a:stretch>
        </p:blipFill>
        <p:spPr>
          <a:xfrm>
            <a:off x="2232248" y="-1169491"/>
            <a:ext cx="3995936" cy="650592"/>
          </a:xfrm>
          <a:prstGeom prst="rect">
            <a:avLst/>
          </a:prstGeom>
        </p:spPr>
      </p:pic>
      <p:pic>
        <p:nvPicPr>
          <p:cNvPr id="9" name="Grafik 8">
            <a:extLst>
              <a:ext uri="{FF2B5EF4-FFF2-40B4-BE49-F238E27FC236}">
                <a16:creationId xmlns:a16="http://schemas.microsoft.com/office/drawing/2014/main" id="{BFA157D1-BD56-44B3-B90A-79873640B606}"/>
              </a:ext>
            </a:extLst>
          </p:cNvPr>
          <p:cNvPicPr>
            <a:picLocks noChangeAspect="1"/>
          </p:cNvPicPr>
          <p:nvPr/>
        </p:nvPicPr>
        <p:blipFill>
          <a:blip r:embed="rId4"/>
          <a:stretch>
            <a:fillRect/>
          </a:stretch>
        </p:blipFill>
        <p:spPr>
          <a:xfrm>
            <a:off x="827584" y="-383893"/>
            <a:ext cx="2051720" cy="525554"/>
          </a:xfrm>
          <a:prstGeom prst="rect">
            <a:avLst/>
          </a:prstGeom>
        </p:spPr>
      </p:pic>
      <p:pic>
        <p:nvPicPr>
          <p:cNvPr id="13" name="Grafik 12">
            <a:extLst>
              <a:ext uri="{FF2B5EF4-FFF2-40B4-BE49-F238E27FC236}">
                <a16:creationId xmlns:a16="http://schemas.microsoft.com/office/drawing/2014/main" id="{15BA4E7E-F494-4492-9C73-573123A7053F}"/>
              </a:ext>
            </a:extLst>
          </p:cNvPr>
          <p:cNvPicPr>
            <a:picLocks noChangeAspect="1"/>
          </p:cNvPicPr>
          <p:nvPr/>
        </p:nvPicPr>
        <p:blipFill>
          <a:blip r:embed="rId5"/>
          <a:stretch>
            <a:fillRect/>
          </a:stretch>
        </p:blipFill>
        <p:spPr>
          <a:xfrm>
            <a:off x="828191" y="406280"/>
            <a:ext cx="2051720" cy="512461"/>
          </a:xfrm>
          <a:prstGeom prst="rect">
            <a:avLst/>
          </a:prstGeom>
        </p:spPr>
      </p:pic>
      <p:pic>
        <p:nvPicPr>
          <p:cNvPr id="15" name="Grafik 14">
            <a:extLst>
              <a:ext uri="{FF2B5EF4-FFF2-40B4-BE49-F238E27FC236}">
                <a16:creationId xmlns:a16="http://schemas.microsoft.com/office/drawing/2014/main" id="{3416058E-597F-435B-AA19-E775BCDFFEBA}"/>
              </a:ext>
            </a:extLst>
          </p:cNvPr>
          <p:cNvPicPr>
            <a:picLocks noChangeAspect="1"/>
          </p:cNvPicPr>
          <p:nvPr/>
        </p:nvPicPr>
        <p:blipFill>
          <a:blip r:embed="rId6"/>
          <a:stretch>
            <a:fillRect/>
          </a:stretch>
        </p:blipFill>
        <p:spPr>
          <a:xfrm>
            <a:off x="5508104" y="-377403"/>
            <a:ext cx="2051720" cy="519064"/>
          </a:xfrm>
          <a:prstGeom prst="rect">
            <a:avLst/>
          </a:prstGeom>
        </p:spPr>
      </p:pic>
      <p:cxnSp>
        <p:nvCxnSpPr>
          <p:cNvPr id="17" name="Gerade Verbindung mit Pfeil 16">
            <a:extLst>
              <a:ext uri="{FF2B5EF4-FFF2-40B4-BE49-F238E27FC236}">
                <a16:creationId xmlns:a16="http://schemas.microsoft.com/office/drawing/2014/main" id="{D96FBB24-6459-4533-B0BC-DCE2F484433C}"/>
              </a:ext>
            </a:extLst>
          </p:cNvPr>
          <p:cNvCxnSpPr>
            <a:stCxn id="7" idx="2"/>
            <a:endCxn id="9" idx="0"/>
          </p:cNvCxnSpPr>
          <p:nvPr/>
        </p:nvCxnSpPr>
        <p:spPr>
          <a:xfrm flipH="1">
            <a:off x="1853444" y="-518899"/>
            <a:ext cx="2376772" cy="135006"/>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A03DF02F-DBC5-41E2-BEE3-0F6360DD83D9}"/>
              </a:ext>
            </a:extLst>
          </p:cNvPr>
          <p:cNvCxnSpPr>
            <a:cxnSpLocks/>
            <a:stCxn id="9" idx="2"/>
            <a:endCxn id="13" idx="0"/>
          </p:cNvCxnSpPr>
          <p:nvPr/>
        </p:nvCxnSpPr>
        <p:spPr>
          <a:xfrm>
            <a:off x="1853444" y="141661"/>
            <a:ext cx="607" cy="264619"/>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6D92C78D-974A-4935-B66E-0AB4AC58042E}"/>
              </a:ext>
            </a:extLst>
          </p:cNvPr>
          <p:cNvCxnSpPr>
            <a:cxnSpLocks/>
            <a:stCxn id="7" idx="2"/>
            <a:endCxn id="15" idx="0"/>
          </p:cNvCxnSpPr>
          <p:nvPr/>
        </p:nvCxnSpPr>
        <p:spPr>
          <a:xfrm>
            <a:off x="4230216" y="-518899"/>
            <a:ext cx="2303748" cy="141496"/>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5" name="Grafik 24">
            <a:extLst>
              <a:ext uri="{FF2B5EF4-FFF2-40B4-BE49-F238E27FC236}">
                <a16:creationId xmlns:a16="http://schemas.microsoft.com/office/drawing/2014/main" id="{14F27165-CFDE-4F26-92D8-A794838D7A04}"/>
              </a:ext>
            </a:extLst>
          </p:cNvPr>
          <p:cNvPicPr>
            <a:picLocks noChangeAspect="1"/>
          </p:cNvPicPr>
          <p:nvPr/>
        </p:nvPicPr>
        <p:blipFill>
          <a:blip r:embed="rId7"/>
          <a:stretch>
            <a:fillRect/>
          </a:stretch>
        </p:blipFill>
        <p:spPr>
          <a:xfrm>
            <a:off x="7055768" y="406280"/>
            <a:ext cx="1944216" cy="1638265"/>
          </a:xfrm>
          <a:prstGeom prst="rect">
            <a:avLst/>
          </a:prstGeom>
        </p:spPr>
      </p:pic>
      <p:pic>
        <p:nvPicPr>
          <p:cNvPr id="27" name="Grafik 26">
            <a:extLst>
              <a:ext uri="{FF2B5EF4-FFF2-40B4-BE49-F238E27FC236}">
                <a16:creationId xmlns:a16="http://schemas.microsoft.com/office/drawing/2014/main" id="{9E356D66-C7B7-4FA3-80B7-AC259EC25E78}"/>
              </a:ext>
            </a:extLst>
          </p:cNvPr>
          <p:cNvPicPr>
            <a:picLocks noChangeAspect="1"/>
          </p:cNvPicPr>
          <p:nvPr/>
        </p:nvPicPr>
        <p:blipFill>
          <a:blip r:embed="rId8"/>
          <a:stretch>
            <a:fillRect/>
          </a:stretch>
        </p:blipFill>
        <p:spPr>
          <a:xfrm>
            <a:off x="4427984" y="408869"/>
            <a:ext cx="1901720" cy="863155"/>
          </a:xfrm>
          <a:prstGeom prst="rect">
            <a:avLst/>
          </a:prstGeom>
        </p:spPr>
      </p:pic>
      <p:cxnSp>
        <p:nvCxnSpPr>
          <p:cNvPr id="30" name="Gerade Verbindung mit Pfeil 29">
            <a:extLst>
              <a:ext uri="{FF2B5EF4-FFF2-40B4-BE49-F238E27FC236}">
                <a16:creationId xmlns:a16="http://schemas.microsoft.com/office/drawing/2014/main" id="{5E5AB4F2-9FA5-498D-AA08-47F5A7FD051D}"/>
              </a:ext>
            </a:extLst>
          </p:cNvPr>
          <p:cNvCxnSpPr>
            <a:cxnSpLocks/>
            <a:stCxn id="15" idx="2"/>
            <a:endCxn id="25" idx="0"/>
          </p:cNvCxnSpPr>
          <p:nvPr/>
        </p:nvCxnSpPr>
        <p:spPr>
          <a:xfrm>
            <a:off x="6533964" y="141661"/>
            <a:ext cx="1493912" cy="264619"/>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Gerade Verbindung mit Pfeil 32">
            <a:extLst>
              <a:ext uri="{FF2B5EF4-FFF2-40B4-BE49-F238E27FC236}">
                <a16:creationId xmlns:a16="http://schemas.microsoft.com/office/drawing/2014/main" id="{4FAC1F67-26CF-4C46-9A05-89FC4165B379}"/>
              </a:ext>
            </a:extLst>
          </p:cNvPr>
          <p:cNvCxnSpPr>
            <a:cxnSpLocks/>
            <a:stCxn id="15" idx="2"/>
            <a:endCxn id="27" idx="0"/>
          </p:cNvCxnSpPr>
          <p:nvPr/>
        </p:nvCxnSpPr>
        <p:spPr>
          <a:xfrm flipH="1">
            <a:off x="5378844" y="141661"/>
            <a:ext cx="1155120" cy="267208"/>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 name="Grafik 5">
            <a:extLst>
              <a:ext uri="{FF2B5EF4-FFF2-40B4-BE49-F238E27FC236}">
                <a16:creationId xmlns:a16="http://schemas.microsoft.com/office/drawing/2014/main" id="{67975908-6D17-4B8E-9C42-21F037378C55}"/>
              </a:ext>
            </a:extLst>
          </p:cNvPr>
          <p:cNvPicPr>
            <a:picLocks noChangeAspect="1"/>
          </p:cNvPicPr>
          <p:nvPr/>
        </p:nvPicPr>
        <p:blipFill>
          <a:blip r:embed="rId9"/>
          <a:stretch>
            <a:fillRect/>
          </a:stretch>
        </p:blipFill>
        <p:spPr>
          <a:xfrm>
            <a:off x="1997714" y="1624140"/>
            <a:ext cx="2088232" cy="668158"/>
          </a:xfrm>
          <a:prstGeom prst="rect">
            <a:avLst/>
          </a:prstGeom>
        </p:spPr>
      </p:pic>
      <p:pic>
        <p:nvPicPr>
          <p:cNvPr id="10" name="Grafik 9">
            <a:extLst>
              <a:ext uri="{FF2B5EF4-FFF2-40B4-BE49-F238E27FC236}">
                <a16:creationId xmlns:a16="http://schemas.microsoft.com/office/drawing/2014/main" id="{07112880-F9D5-4F19-9CFF-9D11B6C7FDC0}"/>
              </a:ext>
            </a:extLst>
          </p:cNvPr>
          <p:cNvPicPr>
            <a:picLocks noChangeAspect="1"/>
          </p:cNvPicPr>
          <p:nvPr/>
        </p:nvPicPr>
        <p:blipFill>
          <a:blip r:embed="rId10"/>
          <a:stretch>
            <a:fillRect/>
          </a:stretch>
        </p:blipFill>
        <p:spPr>
          <a:xfrm>
            <a:off x="1988992" y="2443937"/>
            <a:ext cx="2088232" cy="542521"/>
          </a:xfrm>
          <a:prstGeom prst="rect">
            <a:avLst/>
          </a:prstGeom>
        </p:spPr>
      </p:pic>
      <p:pic>
        <p:nvPicPr>
          <p:cNvPr id="12" name="Grafik 11">
            <a:extLst>
              <a:ext uri="{FF2B5EF4-FFF2-40B4-BE49-F238E27FC236}">
                <a16:creationId xmlns:a16="http://schemas.microsoft.com/office/drawing/2014/main" id="{ECDAFBA3-D289-4EC8-BAED-57A216E7F915}"/>
              </a:ext>
            </a:extLst>
          </p:cNvPr>
          <p:cNvPicPr>
            <a:picLocks noChangeAspect="1"/>
          </p:cNvPicPr>
          <p:nvPr/>
        </p:nvPicPr>
        <p:blipFill>
          <a:blip r:embed="rId11"/>
          <a:stretch>
            <a:fillRect/>
          </a:stretch>
        </p:blipFill>
        <p:spPr>
          <a:xfrm>
            <a:off x="4788024" y="1624140"/>
            <a:ext cx="2088232" cy="682067"/>
          </a:xfrm>
          <a:prstGeom prst="rect">
            <a:avLst/>
          </a:prstGeom>
        </p:spPr>
      </p:pic>
      <p:cxnSp>
        <p:nvCxnSpPr>
          <p:cNvPr id="22" name="Gerade Verbindung mit Pfeil 21">
            <a:extLst>
              <a:ext uri="{FF2B5EF4-FFF2-40B4-BE49-F238E27FC236}">
                <a16:creationId xmlns:a16="http://schemas.microsoft.com/office/drawing/2014/main" id="{C3B759C3-755F-4D23-8DC9-1051E059EC20}"/>
              </a:ext>
            </a:extLst>
          </p:cNvPr>
          <p:cNvCxnSpPr>
            <a:cxnSpLocks/>
            <a:stCxn id="27" idx="2"/>
            <a:endCxn id="6" idx="0"/>
          </p:cNvCxnSpPr>
          <p:nvPr/>
        </p:nvCxnSpPr>
        <p:spPr>
          <a:xfrm flipH="1">
            <a:off x="3041830" y="1272024"/>
            <a:ext cx="2337014" cy="352116"/>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Gerade Verbindung mit Pfeil 25">
            <a:extLst>
              <a:ext uri="{FF2B5EF4-FFF2-40B4-BE49-F238E27FC236}">
                <a16:creationId xmlns:a16="http://schemas.microsoft.com/office/drawing/2014/main" id="{839899C2-419D-4878-8B04-83FAB27162A9}"/>
              </a:ext>
            </a:extLst>
          </p:cNvPr>
          <p:cNvCxnSpPr>
            <a:cxnSpLocks/>
            <a:stCxn id="27" idx="2"/>
            <a:endCxn id="12" idx="0"/>
          </p:cNvCxnSpPr>
          <p:nvPr/>
        </p:nvCxnSpPr>
        <p:spPr>
          <a:xfrm>
            <a:off x="5378844" y="1272024"/>
            <a:ext cx="453296" cy="352116"/>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Gerade Verbindung mit Pfeil 27">
            <a:extLst>
              <a:ext uri="{FF2B5EF4-FFF2-40B4-BE49-F238E27FC236}">
                <a16:creationId xmlns:a16="http://schemas.microsoft.com/office/drawing/2014/main" id="{61DE1655-4DD7-4669-808D-83AC9E916984}"/>
              </a:ext>
            </a:extLst>
          </p:cNvPr>
          <p:cNvCxnSpPr>
            <a:cxnSpLocks/>
            <a:stCxn id="6" idx="2"/>
            <a:endCxn id="10" idx="0"/>
          </p:cNvCxnSpPr>
          <p:nvPr/>
        </p:nvCxnSpPr>
        <p:spPr>
          <a:xfrm flipH="1">
            <a:off x="3033108" y="2292298"/>
            <a:ext cx="8722" cy="151639"/>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3F429969-DABC-49C0-9FC2-9D078208AA23}"/>
              </a:ext>
            </a:extLst>
          </p:cNvPr>
          <p:cNvPicPr>
            <a:picLocks noChangeAspect="1"/>
          </p:cNvPicPr>
          <p:nvPr/>
        </p:nvPicPr>
        <p:blipFill>
          <a:blip r:embed="rId12"/>
          <a:stretch>
            <a:fillRect/>
          </a:stretch>
        </p:blipFill>
        <p:spPr>
          <a:xfrm>
            <a:off x="7055768" y="2633993"/>
            <a:ext cx="1944216" cy="898017"/>
          </a:xfrm>
          <a:prstGeom prst="rect">
            <a:avLst/>
          </a:prstGeom>
        </p:spPr>
      </p:pic>
      <p:pic>
        <p:nvPicPr>
          <p:cNvPr id="14" name="Grafik 13">
            <a:extLst>
              <a:ext uri="{FF2B5EF4-FFF2-40B4-BE49-F238E27FC236}">
                <a16:creationId xmlns:a16="http://schemas.microsoft.com/office/drawing/2014/main" id="{7F8FC6A2-DB7A-466C-886B-A318D7353A81}"/>
              </a:ext>
            </a:extLst>
          </p:cNvPr>
          <p:cNvPicPr>
            <a:picLocks noChangeAspect="1"/>
          </p:cNvPicPr>
          <p:nvPr/>
        </p:nvPicPr>
        <p:blipFill>
          <a:blip r:embed="rId13"/>
          <a:stretch>
            <a:fillRect/>
          </a:stretch>
        </p:blipFill>
        <p:spPr>
          <a:xfrm>
            <a:off x="4427984" y="2633993"/>
            <a:ext cx="1944216" cy="875693"/>
          </a:xfrm>
          <a:prstGeom prst="rect">
            <a:avLst/>
          </a:prstGeom>
        </p:spPr>
      </p:pic>
      <p:pic>
        <p:nvPicPr>
          <p:cNvPr id="19" name="Grafik 18">
            <a:extLst>
              <a:ext uri="{FF2B5EF4-FFF2-40B4-BE49-F238E27FC236}">
                <a16:creationId xmlns:a16="http://schemas.microsoft.com/office/drawing/2014/main" id="{2BD7E718-EF6B-4662-85A1-C8600FCED69A}"/>
              </a:ext>
            </a:extLst>
          </p:cNvPr>
          <p:cNvPicPr>
            <a:picLocks noChangeAspect="1"/>
          </p:cNvPicPr>
          <p:nvPr/>
        </p:nvPicPr>
        <p:blipFill>
          <a:blip r:embed="rId14"/>
          <a:stretch>
            <a:fillRect/>
          </a:stretch>
        </p:blipFill>
        <p:spPr>
          <a:xfrm>
            <a:off x="6083660" y="3697436"/>
            <a:ext cx="1944216" cy="891761"/>
          </a:xfrm>
          <a:prstGeom prst="rect">
            <a:avLst/>
          </a:prstGeom>
        </p:spPr>
      </p:pic>
      <p:pic>
        <p:nvPicPr>
          <p:cNvPr id="23" name="Grafik 22">
            <a:extLst>
              <a:ext uri="{FF2B5EF4-FFF2-40B4-BE49-F238E27FC236}">
                <a16:creationId xmlns:a16="http://schemas.microsoft.com/office/drawing/2014/main" id="{D7533FD1-F375-4D7B-A94D-E8C0AB9950FD}"/>
              </a:ext>
            </a:extLst>
          </p:cNvPr>
          <p:cNvPicPr>
            <a:picLocks noChangeAspect="1"/>
          </p:cNvPicPr>
          <p:nvPr/>
        </p:nvPicPr>
        <p:blipFill>
          <a:blip r:embed="rId15"/>
          <a:stretch>
            <a:fillRect/>
          </a:stretch>
        </p:blipFill>
        <p:spPr>
          <a:xfrm>
            <a:off x="2879304" y="3694856"/>
            <a:ext cx="1944216" cy="896922"/>
          </a:xfrm>
          <a:prstGeom prst="rect">
            <a:avLst/>
          </a:prstGeom>
        </p:spPr>
      </p:pic>
      <p:cxnSp>
        <p:nvCxnSpPr>
          <p:cNvPr id="31" name="Gerade Verbindung mit Pfeil 30">
            <a:extLst>
              <a:ext uri="{FF2B5EF4-FFF2-40B4-BE49-F238E27FC236}">
                <a16:creationId xmlns:a16="http://schemas.microsoft.com/office/drawing/2014/main" id="{3594A79D-E987-4C4B-A055-F52ADA49DE15}"/>
              </a:ext>
            </a:extLst>
          </p:cNvPr>
          <p:cNvCxnSpPr>
            <a:cxnSpLocks/>
            <a:stCxn id="12" idx="2"/>
            <a:endCxn id="14" idx="0"/>
          </p:cNvCxnSpPr>
          <p:nvPr/>
        </p:nvCxnSpPr>
        <p:spPr>
          <a:xfrm flipH="1">
            <a:off x="5400092" y="2306207"/>
            <a:ext cx="432048" cy="327786"/>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Gerade Verbindung mit Pfeil 33">
            <a:extLst>
              <a:ext uri="{FF2B5EF4-FFF2-40B4-BE49-F238E27FC236}">
                <a16:creationId xmlns:a16="http://schemas.microsoft.com/office/drawing/2014/main" id="{40864467-8964-4AF3-88C1-EF1EFC9C3C29}"/>
              </a:ext>
            </a:extLst>
          </p:cNvPr>
          <p:cNvCxnSpPr>
            <a:cxnSpLocks/>
            <a:stCxn id="12" idx="2"/>
            <a:endCxn id="8" idx="0"/>
          </p:cNvCxnSpPr>
          <p:nvPr/>
        </p:nvCxnSpPr>
        <p:spPr>
          <a:xfrm>
            <a:off x="5832140" y="2306207"/>
            <a:ext cx="2195736" cy="327786"/>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Gerade Verbindung mit Pfeil 35">
            <a:extLst>
              <a:ext uri="{FF2B5EF4-FFF2-40B4-BE49-F238E27FC236}">
                <a16:creationId xmlns:a16="http://schemas.microsoft.com/office/drawing/2014/main" id="{97C02C3C-8E01-4ECB-AB61-2FB808027670}"/>
              </a:ext>
            </a:extLst>
          </p:cNvPr>
          <p:cNvCxnSpPr>
            <a:cxnSpLocks/>
            <a:stCxn id="14" idx="2"/>
            <a:endCxn id="19" idx="0"/>
          </p:cNvCxnSpPr>
          <p:nvPr/>
        </p:nvCxnSpPr>
        <p:spPr>
          <a:xfrm>
            <a:off x="5400092" y="3509686"/>
            <a:ext cx="1655676" cy="18775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Gerade Verbindung mit Pfeil 39">
            <a:extLst>
              <a:ext uri="{FF2B5EF4-FFF2-40B4-BE49-F238E27FC236}">
                <a16:creationId xmlns:a16="http://schemas.microsoft.com/office/drawing/2014/main" id="{73584B94-0AD1-4637-A3E8-7B2EC2CBC7D1}"/>
              </a:ext>
            </a:extLst>
          </p:cNvPr>
          <p:cNvCxnSpPr>
            <a:cxnSpLocks/>
            <a:stCxn id="14" idx="2"/>
            <a:endCxn id="23" idx="0"/>
          </p:cNvCxnSpPr>
          <p:nvPr/>
        </p:nvCxnSpPr>
        <p:spPr>
          <a:xfrm flipH="1">
            <a:off x="3851412" y="3509686"/>
            <a:ext cx="1548680" cy="18517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Fußzeilenplatzhalter 3">
            <a:extLst>
              <a:ext uri="{FF2B5EF4-FFF2-40B4-BE49-F238E27FC236}">
                <a16:creationId xmlns:a16="http://schemas.microsoft.com/office/drawing/2014/main" id="{BBCB42E9-979C-44E1-9804-9490419A22A1}"/>
              </a:ext>
            </a:extLst>
          </p:cNvPr>
          <p:cNvSpPr>
            <a:spLocks noGrp="1"/>
          </p:cNvSpPr>
          <p:nvPr>
            <p:ph type="ftr" sz="quarter" idx="11"/>
          </p:nvPr>
        </p:nvSpPr>
        <p:spPr>
          <a:xfrm>
            <a:off x="628650" y="4975579"/>
            <a:ext cx="7129704" cy="148683"/>
          </a:xfrm>
        </p:spPr>
        <p:txBody>
          <a:bodyPr/>
          <a:lstStyle/>
          <a:p>
            <a:r>
              <a:rPr lang="en-GB" dirty="0">
                <a:latin typeface="HHU Celeste Sans"/>
              </a:rPr>
              <a:t>Germany – Katharina Lugani</a:t>
            </a:r>
            <a:endParaRPr lang="de-DE" dirty="0">
              <a:latin typeface="HHU Celeste Sans"/>
            </a:endParaRPr>
          </a:p>
        </p:txBody>
      </p:sp>
    </p:spTree>
    <p:extLst>
      <p:ext uri="{BB962C8B-B14F-4D97-AF65-F5344CB8AC3E}">
        <p14:creationId xmlns:p14="http://schemas.microsoft.com/office/powerpoint/2010/main" val="23739035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53F417-D749-43C5-8DC2-EEBA2E8BF281}"/>
              </a:ext>
            </a:extLst>
          </p:cNvPr>
          <p:cNvSpPr>
            <a:spLocks noGrp="1"/>
          </p:cNvSpPr>
          <p:nvPr>
            <p:ph type="title"/>
          </p:nvPr>
        </p:nvSpPr>
        <p:spPr>
          <a:xfrm>
            <a:off x="526594" y="126653"/>
            <a:ext cx="7231760" cy="452322"/>
          </a:xfrm>
        </p:spPr>
        <p:txBody>
          <a:bodyPr/>
          <a:lstStyle/>
          <a:p>
            <a:endParaRPr lang="de-DE" sz="2000" dirty="0">
              <a:highlight>
                <a:srgbClr val="FFFF00"/>
              </a:highlight>
              <a:latin typeface="Abadi" panose="020B0604020104020204" pitchFamily="34" charset="0"/>
            </a:endParaRPr>
          </a:p>
        </p:txBody>
      </p:sp>
      <p:sp>
        <p:nvSpPr>
          <p:cNvPr id="3" name="Foliennummernplatzhalter 2">
            <a:extLst>
              <a:ext uri="{FF2B5EF4-FFF2-40B4-BE49-F238E27FC236}">
                <a16:creationId xmlns:a16="http://schemas.microsoft.com/office/drawing/2014/main" id="{E39B1316-285D-4CDF-AA32-6064CD559D8D}"/>
              </a:ext>
            </a:extLst>
          </p:cNvPr>
          <p:cNvSpPr>
            <a:spLocks noGrp="1"/>
          </p:cNvSpPr>
          <p:nvPr>
            <p:ph type="sldNum" sz="quarter" idx="10"/>
          </p:nvPr>
        </p:nvSpPr>
        <p:spPr/>
        <p:txBody>
          <a:bodyPr/>
          <a:lstStyle/>
          <a:p>
            <a:fld id="{9D195BCC-3514-4B1B-9C18-24F3D67EC549}" type="slidenum">
              <a:rPr lang="de-DE" smtClean="0"/>
              <a:pPr/>
              <a:t>11</a:t>
            </a:fld>
            <a:endParaRPr lang="de-DE" dirty="0"/>
          </a:p>
        </p:txBody>
      </p:sp>
      <p:pic>
        <p:nvPicPr>
          <p:cNvPr id="7" name="Grafik 6">
            <a:extLst>
              <a:ext uri="{FF2B5EF4-FFF2-40B4-BE49-F238E27FC236}">
                <a16:creationId xmlns:a16="http://schemas.microsoft.com/office/drawing/2014/main" id="{E92D68F5-F599-4CBD-864F-0DAC7733FD6C}"/>
              </a:ext>
            </a:extLst>
          </p:cNvPr>
          <p:cNvPicPr>
            <a:picLocks noChangeAspect="1"/>
          </p:cNvPicPr>
          <p:nvPr/>
        </p:nvPicPr>
        <p:blipFill>
          <a:blip r:embed="rId3"/>
          <a:stretch>
            <a:fillRect/>
          </a:stretch>
        </p:blipFill>
        <p:spPr>
          <a:xfrm>
            <a:off x="2232248" y="-3905795"/>
            <a:ext cx="3995936" cy="650592"/>
          </a:xfrm>
          <a:prstGeom prst="rect">
            <a:avLst/>
          </a:prstGeom>
        </p:spPr>
      </p:pic>
      <p:pic>
        <p:nvPicPr>
          <p:cNvPr id="9" name="Grafik 8">
            <a:extLst>
              <a:ext uri="{FF2B5EF4-FFF2-40B4-BE49-F238E27FC236}">
                <a16:creationId xmlns:a16="http://schemas.microsoft.com/office/drawing/2014/main" id="{BFA157D1-BD56-44B3-B90A-79873640B606}"/>
              </a:ext>
            </a:extLst>
          </p:cNvPr>
          <p:cNvPicPr>
            <a:picLocks noChangeAspect="1"/>
          </p:cNvPicPr>
          <p:nvPr/>
        </p:nvPicPr>
        <p:blipFill>
          <a:blip r:embed="rId4"/>
          <a:stretch>
            <a:fillRect/>
          </a:stretch>
        </p:blipFill>
        <p:spPr>
          <a:xfrm>
            <a:off x="827584" y="-3120197"/>
            <a:ext cx="2051720" cy="525554"/>
          </a:xfrm>
          <a:prstGeom prst="rect">
            <a:avLst/>
          </a:prstGeom>
        </p:spPr>
      </p:pic>
      <p:pic>
        <p:nvPicPr>
          <p:cNvPr id="13" name="Grafik 12">
            <a:extLst>
              <a:ext uri="{FF2B5EF4-FFF2-40B4-BE49-F238E27FC236}">
                <a16:creationId xmlns:a16="http://schemas.microsoft.com/office/drawing/2014/main" id="{15BA4E7E-F494-4492-9C73-573123A7053F}"/>
              </a:ext>
            </a:extLst>
          </p:cNvPr>
          <p:cNvPicPr>
            <a:picLocks noChangeAspect="1"/>
          </p:cNvPicPr>
          <p:nvPr/>
        </p:nvPicPr>
        <p:blipFill>
          <a:blip r:embed="rId5"/>
          <a:stretch>
            <a:fillRect/>
          </a:stretch>
        </p:blipFill>
        <p:spPr>
          <a:xfrm>
            <a:off x="828191" y="-2330024"/>
            <a:ext cx="2051720" cy="512461"/>
          </a:xfrm>
          <a:prstGeom prst="rect">
            <a:avLst/>
          </a:prstGeom>
        </p:spPr>
      </p:pic>
      <p:pic>
        <p:nvPicPr>
          <p:cNvPr id="15" name="Grafik 14">
            <a:extLst>
              <a:ext uri="{FF2B5EF4-FFF2-40B4-BE49-F238E27FC236}">
                <a16:creationId xmlns:a16="http://schemas.microsoft.com/office/drawing/2014/main" id="{3416058E-597F-435B-AA19-E775BCDFFEBA}"/>
              </a:ext>
            </a:extLst>
          </p:cNvPr>
          <p:cNvPicPr>
            <a:picLocks noChangeAspect="1"/>
          </p:cNvPicPr>
          <p:nvPr/>
        </p:nvPicPr>
        <p:blipFill>
          <a:blip r:embed="rId6"/>
          <a:stretch>
            <a:fillRect/>
          </a:stretch>
        </p:blipFill>
        <p:spPr>
          <a:xfrm>
            <a:off x="5508104" y="-3113707"/>
            <a:ext cx="2051720" cy="519064"/>
          </a:xfrm>
          <a:prstGeom prst="rect">
            <a:avLst/>
          </a:prstGeom>
        </p:spPr>
      </p:pic>
      <p:cxnSp>
        <p:nvCxnSpPr>
          <p:cNvPr id="17" name="Gerade Verbindung mit Pfeil 16">
            <a:extLst>
              <a:ext uri="{FF2B5EF4-FFF2-40B4-BE49-F238E27FC236}">
                <a16:creationId xmlns:a16="http://schemas.microsoft.com/office/drawing/2014/main" id="{D96FBB24-6459-4533-B0BC-DCE2F484433C}"/>
              </a:ext>
            </a:extLst>
          </p:cNvPr>
          <p:cNvCxnSpPr>
            <a:stCxn id="7" idx="2"/>
            <a:endCxn id="9" idx="0"/>
          </p:cNvCxnSpPr>
          <p:nvPr/>
        </p:nvCxnSpPr>
        <p:spPr>
          <a:xfrm flipH="1">
            <a:off x="1853444" y="-3255203"/>
            <a:ext cx="2376772" cy="135006"/>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A03DF02F-DBC5-41E2-BEE3-0F6360DD83D9}"/>
              </a:ext>
            </a:extLst>
          </p:cNvPr>
          <p:cNvCxnSpPr>
            <a:cxnSpLocks/>
            <a:stCxn id="9" idx="2"/>
            <a:endCxn id="13" idx="0"/>
          </p:cNvCxnSpPr>
          <p:nvPr/>
        </p:nvCxnSpPr>
        <p:spPr>
          <a:xfrm>
            <a:off x="1853444" y="-2594643"/>
            <a:ext cx="607" cy="264619"/>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6D92C78D-974A-4935-B66E-0AB4AC58042E}"/>
              </a:ext>
            </a:extLst>
          </p:cNvPr>
          <p:cNvCxnSpPr>
            <a:cxnSpLocks/>
            <a:stCxn id="7" idx="2"/>
            <a:endCxn id="15" idx="0"/>
          </p:cNvCxnSpPr>
          <p:nvPr/>
        </p:nvCxnSpPr>
        <p:spPr>
          <a:xfrm>
            <a:off x="4230216" y="-3255203"/>
            <a:ext cx="2303748" cy="141496"/>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5" name="Grafik 24">
            <a:extLst>
              <a:ext uri="{FF2B5EF4-FFF2-40B4-BE49-F238E27FC236}">
                <a16:creationId xmlns:a16="http://schemas.microsoft.com/office/drawing/2014/main" id="{14F27165-CFDE-4F26-92D8-A794838D7A04}"/>
              </a:ext>
            </a:extLst>
          </p:cNvPr>
          <p:cNvPicPr>
            <a:picLocks noChangeAspect="1"/>
          </p:cNvPicPr>
          <p:nvPr/>
        </p:nvPicPr>
        <p:blipFill>
          <a:blip r:embed="rId7"/>
          <a:stretch>
            <a:fillRect/>
          </a:stretch>
        </p:blipFill>
        <p:spPr>
          <a:xfrm>
            <a:off x="7055768" y="-2330024"/>
            <a:ext cx="1944216" cy="1638265"/>
          </a:xfrm>
          <a:prstGeom prst="rect">
            <a:avLst/>
          </a:prstGeom>
        </p:spPr>
      </p:pic>
      <p:pic>
        <p:nvPicPr>
          <p:cNvPr id="27" name="Grafik 26">
            <a:extLst>
              <a:ext uri="{FF2B5EF4-FFF2-40B4-BE49-F238E27FC236}">
                <a16:creationId xmlns:a16="http://schemas.microsoft.com/office/drawing/2014/main" id="{9E356D66-C7B7-4FA3-80B7-AC259EC25E78}"/>
              </a:ext>
            </a:extLst>
          </p:cNvPr>
          <p:cNvPicPr>
            <a:picLocks noChangeAspect="1"/>
          </p:cNvPicPr>
          <p:nvPr/>
        </p:nvPicPr>
        <p:blipFill>
          <a:blip r:embed="rId8"/>
          <a:stretch>
            <a:fillRect/>
          </a:stretch>
        </p:blipFill>
        <p:spPr>
          <a:xfrm>
            <a:off x="4427984" y="-2327435"/>
            <a:ext cx="1901720" cy="863155"/>
          </a:xfrm>
          <a:prstGeom prst="rect">
            <a:avLst/>
          </a:prstGeom>
        </p:spPr>
      </p:pic>
      <p:cxnSp>
        <p:nvCxnSpPr>
          <p:cNvPr id="30" name="Gerade Verbindung mit Pfeil 29">
            <a:extLst>
              <a:ext uri="{FF2B5EF4-FFF2-40B4-BE49-F238E27FC236}">
                <a16:creationId xmlns:a16="http://schemas.microsoft.com/office/drawing/2014/main" id="{5E5AB4F2-9FA5-498D-AA08-47F5A7FD051D}"/>
              </a:ext>
            </a:extLst>
          </p:cNvPr>
          <p:cNvCxnSpPr>
            <a:cxnSpLocks/>
            <a:stCxn id="15" idx="2"/>
            <a:endCxn id="25" idx="0"/>
          </p:cNvCxnSpPr>
          <p:nvPr/>
        </p:nvCxnSpPr>
        <p:spPr>
          <a:xfrm>
            <a:off x="6533964" y="-2594643"/>
            <a:ext cx="1493912" cy="264619"/>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Gerade Verbindung mit Pfeil 32">
            <a:extLst>
              <a:ext uri="{FF2B5EF4-FFF2-40B4-BE49-F238E27FC236}">
                <a16:creationId xmlns:a16="http://schemas.microsoft.com/office/drawing/2014/main" id="{4FAC1F67-26CF-4C46-9A05-89FC4165B379}"/>
              </a:ext>
            </a:extLst>
          </p:cNvPr>
          <p:cNvCxnSpPr>
            <a:cxnSpLocks/>
            <a:stCxn id="15" idx="2"/>
            <a:endCxn id="27" idx="0"/>
          </p:cNvCxnSpPr>
          <p:nvPr/>
        </p:nvCxnSpPr>
        <p:spPr>
          <a:xfrm flipH="1">
            <a:off x="5378844" y="-2594643"/>
            <a:ext cx="1155120" cy="267208"/>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 name="Grafik 5">
            <a:extLst>
              <a:ext uri="{FF2B5EF4-FFF2-40B4-BE49-F238E27FC236}">
                <a16:creationId xmlns:a16="http://schemas.microsoft.com/office/drawing/2014/main" id="{67975908-6D17-4B8E-9C42-21F037378C55}"/>
              </a:ext>
            </a:extLst>
          </p:cNvPr>
          <p:cNvPicPr>
            <a:picLocks noChangeAspect="1"/>
          </p:cNvPicPr>
          <p:nvPr/>
        </p:nvPicPr>
        <p:blipFill>
          <a:blip r:embed="rId9"/>
          <a:stretch>
            <a:fillRect/>
          </a:stretch>
        </p:blipFill>
        <p:spPr>
          <a:xfrm>
            <a:off x="1997714" y="-1112164"/>
            <a:ext cx="2088232" cy="668158"/>
          </a:xfrm>
          <a:prstGeom prst="rect">
            <a:avLst/>
          </a:prstGeom>
        </p:spPr>
      </p:pic>
      <p:pic>
        <p:nvPicPr>
          <p:cNvPr id="10" name="Grafik 9">
            <a:extLst>
              <a:ext uri="{FF2B5EF4-FFF2-40B4-BE49-F238E27FC236}">
                <a16:creationId xmlns:a16="http://schemas.microsoft.com/office/drawing/2014/main" id="{07112880-F9D5-4F19-9CFF-9D11B6C7FDC0}"/>
              </a:ext>
            </a:extLst>
          </p:cNvPr>
          <p:cNvPicPr>
            <a:picLocks noChangeAspect="1"/>
          </p:cNvPicPr>
          <p:nvPr/>
        </p:nvPicPr>
        <p:blipFill>
          <a:blip r:embed="rId10"/>
          <a:stretch>
            <a:fillRect/>
          </a:stretch>
        </p:blipFill>
        <p:spPr>
          <a:xfrm>
            <a:off x="1988992" y="-292367"/>
            <a:ext cx="2088232" cy="542521"/>
          </a:xfrm>
          <a:prstGeom prst="rect">
            <a:avLst/>
          </a:prstGeom>
        </p:spPr>
      </p:pic>
      <p:pic>
        <p:nvPicPr>
          <p:cNvPr id="12" name="Grafik 11">
            <a:extLst>
              <a:ext uri="{FF2B5EF4-FFF2-40B4-BE49-F238E27FC236}">
                <a16:creationId xmlns:a16="http://schemas.microsoft.com/office/drawing/2014/main" id="{ECDAFBA3-D289-4EC8-BAED-57A216E7F915}"/>
              </a:ext>
            </a:extLst>
          </p:cNvPr>
          <p:cNvPicPr>
            <a:picLocks noChangeAspect="1"/>
          </p:cNvPicPr>
          <p:nvPr/>
        </p:nvPicPr>
        <p:blipFill>
          <a:blip r:embed="rId11"/>
          <a:stretch>
            <a:fillRect/>
          </a:stretch>
        </p:blipFill>
        <p:spPr>
          <a:xfrm>
            <a:off x="4788024" y="-1112164"/>
            <a:ext cx="2088232" cy="682067"/>
          </a:xfrm>
          <a:prstGeom prst="rect">
            <a:avLst/>
          </a:prstGeom>
        </p:spPr>
      </p:pic>
      <p:cxnSp>
        <p:nvCxnSpPr>
          <p:cNvPr id="22" name="Gerade Verbindung mit Pfeil 21">
            <a:extLst>
              <a:ext uri="{FF2B5EF4-FFF2-40B4-BE49-F238E27FC236}">
                <a16:creationId xmlns:a16="http://schemas.microsoft.com/office/drawing/2014/main" id="{C3B759C3-755F-4D23-8DC9-1051E059EC20}"/>
              </a:ext>
            </a:extLst>
          </p:cNvPr>
          <p:cNvCxnSpPr>
            <a:cxnSpLocks/>
            <a:stCxn id="27" idx="2"/>
            <a:endCxn id="6" idx="0"/>
          </p:cNvCxnSpPr>
          <p:nvPr/>
        </p:nvCxnSpPr>
        <p:spPr>
          <a:xfrm flipH="1">
            <a:off x="3041830" y="-1464280"/>
            <a:ext cx="2337014" cy="352116"/>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Gerade Verbindung mit Pfeil 25">
            <a:extLst>
              <a:ext uri="{FF2B5EF4-FFF2-40B4-BE49-F238E27FC236}">
                <a16:creationId xmlns:a16="http://schemas.microsoft.com/office/drawing/2014/main" id="{839899C2-419D-4878-8B04-83FAB27162A9}"/>
              </a:ext>
            </a:extLst>
          </p:cNvPr>
          <p:cNvCxnSpPr>
            <a:cxnSpLocks/>
            <a:stCxn id="27" idx="2"/>
            <a:endCxn id="12" idx="0"/>
          </p:cNvCxnSpPr>
          <p:nvPr/>
        </p:nvCxnSpPr>
        <p:spPr>
          <a:xfrm>
            <a:off x="5378844" y="-1464280"/>
            <a:ext cx="453296" cy="352116"/>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Gerade Verbindung mit Pfeil 27">
            <a:extLst>
              <a:ext uri="{FF2B5EF4-FFF2-40B4-BE49-F238E27FC236}">
                <a16:creationId xmlns:a16="http://schemas.microsoft.com/office/drawing/2014/main" id="{61DE1655-4DD7-4669-808D-83AC9E916984}"/>
              </a:ext>
            </a:extLst>
          </p:cNvPr>
          <p:cNvCxnSpPr>
            <a:cxnSpLocks/>
            <a:stCxn id="6" idx="2"/>
            <a:endCxn id="10" idx="0"/>
          </p:cNvCxnSpPr>
          <p:nvPr/>
        </p:nvCxnSpPr>
        <p:spPr>
          <a:xfrm flipH="1">
            <a:off x="3033108" y="-444006"/>
            <a:ext cx="8722" cy="151639"/>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3F429969-DABC-49C0-9FC2-9D078208AA23}"/>
              </a:ext>
            </a:extLst>
          </p:cNvPr>
          <p:cNvPicPr>
            <a:picLocks noChangeAspect="1"/>
          </p:cNvPicPr>
          <p:nvPr/>
        </p:nvPicPr>
        <p:blipFill>
          <a:blip r:embed="rId12"/>
          <a:stretch>
            <a:fillRect/>
          </a:stretch>
        </p:blipFill>
        <p:spPr>
          <a:xfrm>
            <a:off x="7055768" y="-102311"/>
            <a:ext cx="1944216" cy="898017"/>
          </a:xfrm>
          <a:prstGeom prst="rect">
            <a:avLst/>
          </a:prstGeom>
        </p:spPr>
      </p:pic>
      <p:pic>
        <p:nvPicPr>
          <p:cNvPr id="14" name="Grafik 13">
            <a:extLst>
              <a:ext uri="{FF2B5EF4-FFF2-40B4-BE49-F238E27FC236}">
                <a16:creationId xmlns:a16="http://schemas.microsoft.com/office/drawing/2014/main" id="{7F8FC6A2-DB7A-466C-886B-A318D7353A81}"/>
              </a:ext>
            </a:extLst>
          </p:cNvPr>
          <p:cNvPicPr>
            <a:picLocks noChangeAspect="1"/>
          </p:cNvPicPr>
          <p:nvPr/>
        </p:nvPicPr>
        <p:blipFill>
          <a:blip r:embed="rId13"/>
          <a:stretch>
            <a:fillRect/>
          </a:stretch>
        </p:blipFill>
        <p:spPr>
          <a:xfrm>
            <a:off x="4427984" y="-102311"/>
            <a:ext cx="1944216" cy="875693"/>
          </a:xfrm>
          <a:prstGeom prst="rect">
            <a:avLst/>
          </a:prstGeom>
        </p:spPr>
      </p:pic>
      <p:pic>
        <p:nvPicPr>
          <p:cNvPr id="19" name="Grafik 18">
            <a:extLst>
              <a:ext uri="{FF2B5EF4-FFF2-40B4-BE49-F238E27FC236}">
                <a16:creationId xmlns:a16="http://schemas.microsoft.com/office/drawing/2014/main" id="{2BD7E718-EF6B-4662-85A1-C8600FCED69A}"/>
              </a:ext>
            </a:extLst>
          </p:cNvPr>
          <p:cNvPicPr>
            <a:picLocks noChangeAspect="1"/>
          </p:cNvPicPr>
          <p:nvPr/>
        </p:nvPicPr>
        <p:blipFill>
          <a:blip r:embed="rId14"/>
          <a:stretch>
            <a:fillRect/>
          </a:stretch>
        </p:blipFill>
        <p:spPr>
          <a:xfrm>
            <a:off x="6083660" y="961132"/>
            <a:ext cx="1944216" cy="891761"/>
          </a:xfrm>
          <a:prstGeom prst="rect">
            <a:avLst/>
          </a:prstGeom>
        </p:spPr>
      </p:pic>
      <p:pic>
        <p:nvPicPr>
          <p:cNvPr id="23" name="Grafik 22">
            <a:extLst>
              <a:ext uri="{FF2B5EF4-FFF2-40B4-BE49-F238E27FC236}">
                <a16:creationId xmlns:a16="http://schemas.microsoft.com/office/drawing/2014/main" id="{D7533FD1-F375-4D7B-A94D-E8C0AB9950FD}"/>
              </a:ext>
            </a:extLst>
          </p:cNvPr>
          <p:cNvPicPr>
            <a:picLocks noChangeAspect="1"/>
          </p:cNvPicPr>
          <p:nvPr/>
        </p:nvPicPr>
        <p:blipFill>
          <a:blip r:embed="rId15"/>
          <a:stretch>
            <a:fillRect/>
          </a:stretch>
        </p:blipFill>
        <p:spPr>
          <a:xfrm>
            <a:off x="2879304" y="958552"/>
            <a:ext cx="1944216" cy="896922"/>
          </a:xfrm>
          <a:prstGeom prst="rect">
            <a:avLst/>
          </a:prstGeom>
        </p:spPr>
      </p:pic>
      <p:cxnSp>
        <p:nvCxnSpPr>
          <p:cNvPr id="31" name="Gerade Verbindung mit Pfeil 30">
            <a:extLst>
              <a:ext uri="{FF2B5EF4-FFF2-40B4-BE49-F238E27FC236}">
                <a16:creationId xmlns:a16="http://schemas.microsoft.com/office/drawing/2014/main" id="{3594A79D-E987-4C4B-A055-F52ADA49DE15}"/>
              </a:ext>
            </a:extLst>
          </p:cNvPr>
          <p:cNvCxnSpPr>
            <a:cxnSpLocks/>
            <a:stCxn id="12" idx="2"/>
            <a:endCxn id="14" idx="0"/>
          </p:cNvCxnSpPr>
          <p:nvPr/>
        </p:nvCxnSpPr>
        <p:spPr>
          <a:xfrm flipH="1">
            <a:off x="5400092" y="-430097"/>
            <a:ext cx="432048" cy="327786"/>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Gerade Verbindung mit Pfeil 33">
            <a:extLst>
              <a:ext uri="{FF2B5EF4-FFF2-40B4-BE49-F238E27FC236}">
                <a16:creationId xmlns:a16="http://schemas.microsoft.com/office/drawing/2014/main" id="{40864467-8964-4AF3-88C1-EF1EFC9C3C29}"/>
              </a:ext>
            </a:extLst>
          </p:cNvPr>
          <p:cNvCxnSpPr>
            <a:cxnSpLocks/>
            <a:stCxn id="12" idx="2"/>
            <a:endCxn id="8" idx="0"/>
          </p:cNvCxnSpPr>
          <p:nvPr/>
        </p:nvCxnSpPr>
        <p:spPr>
          <a:xfrm>
            <a:off x="5832140" y="-430097"/>
            <a:ext cx="2195736" cy="327786"/>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Gerade Verbindung mit Pfeil 35">
            <a:extLst>
              <a:ext uri="{FF2B5EF4-FFF2-40B4-BE49-F238E27FC236}">
                <a16:creationId xmlns:a16="http://schemas.microsoft.com/office/drawing/2014/main" id="{97C02C3C-8E01-4ECB-AB61-2FB808027670}"/>
              </a:ext>
            </a:extLst>
          </p:cNvPr>
          <p:cNvCxnSpPr>
            <a:cxnSpLocks/>
            <a:stCxn id="14" idx="2"/>
            <a:endCxn id="19" idx="0"/>
          </p:cNvCxnSpPr>
          <p:nvPr/>
        </p:nvCxnSpPr>
        <p:spPr>
          <a:xfrm>
            <a:off x="5400092" y="773382"/>
            <a:ext cx="1655676" cy="18775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Gerade Verbindung mit Pfeil 39">
            <a:extLst>
              <a:ext uri="{FF2B5EF4-FFF2-40B4-BE49-F238E27FC236}">
                <a16:creationId xmlns:a16="http://schemas.microsoft.com/office/drawing/2014/main" id="{73584B94-0AD1-4637-A3E8-7B2EC2CBC7D1}"/>
              </a:ext>
            </a:extLst>
          </p:cNvPr>
          <p:cNvCxnSpPr>
            <a:cxnSpLocks/>
            <a:stCxn id="14" idx="2"/>
            <a:endCxn id="23" idx="0"/>
          </p:cNvCxnSpPr>
          <p:nvPr/>
        </p:nvCxnSpPr>
        <p:spPr>
          <a:xfrm flipH="1">
            <a:off x="3851412" y="773382"/>
            <a:ext cx="1548680" cy="18517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 name="Grafik 10">
            <a:extLst>
              <a:ext uri="{FF2B5EF4-FFF2-40B4-BE49-F238E27FC236}">
                <a16:creationId xmlns:a16="http://schemas.microsoft.com/office/drawing/2014/main" id="{FEBD04C7-CE18-4FFF-ABD3-01B334F6E588}"/>
              </a:ext>
            </a:extLst>
          </p:cNvPr>
          <p:cNvPicPr>
            <a:picLocks noChangeAspect="1"/>
          </p:cNvPicPr>
          <p:nvPr/>
        </p:nvPicPr>
        <p:blipFill>
          <a:blip r:embed="rId16"/>
          <a:stretch>
            <a:fillRect/>
          </a:stretch>
        </p:blipFill>
        <p:spPr>
          <a:xfrm>
            <a:off x="899592" y="1908929"/>
            <a:ext cx="1808971" cy="814281"/>
          </a:xfrm>
          <a:prstGeom prst="rect">
            <a:avLst/>
          </a:prstGeom>
        </p:spPr>
      </p:pic>
      <p:pic>
        <p:nvPicPr>
          <p:cNvPr id="20" name="Grafik 19">
            <a:extLst>
              <a:ext uri="{FF2B5EF4-FFF2-40B4-BE49-F238E27FC236}">
                <a16:creationId xmlns:a16="http://schemas.microsoft.com/office/drawing/2014/main" id="{1C2BE53F-EE7B-424E-BBEC-B982A6CD4F18}"/>
              </a:ext>
            </a:extLst>
          </p:cNvPr>
          <p:cNvPicPr>
            <a:picLocks noChangeAspect="1"/>
          </p:cNvPicPr>
          <p:nvPr/>
        </p:nvPicPr>
        <p:blipFill>
          <a:blip r:embed="rId17"/>
          <a:stretch>
            <a:fillRect/>
          </a:stretch>
        </p:blipFill>
        <p:spPr>
          <a:xfrm>
            <a:off x="251520" y="2771589"/>
            <a:ext cx="1808975" cy="467525"/>
          </a:xfrm>
          <a:prstGeom prst="rect">
            <a:avLst/>
          </a:prstGeom>
        </p:spPr>
      </p:pic>
      <p:pic>
        <p:nvPicPr>
          <p:cNvPr id="29" name="Grafik 28">
            <a:extLst>
              <a:ext uri="{FF2B5EF4-FFF2-40B4-BE49-F238E27FC236}">
                <a16:creationId xmlns:a16="http://schemas.microsoft.com/office/drawing/2014/main" id="{FE6633BB-8FC2-4060-AAA5-0830E5A1F138}"/>
              </a:ext>
            </a:extLst>
          </p:cNvPr>
          <p:cNvPicPr>
            <a:picLocks noChangeAspect="1"/>
          </p:cNvPicPr>
          <p:nvPr/>
        </p:nvPicPr>
        <p:blipFill>
          <a:blip r:embed="rId18"/>
          <a:stretch>
            <a:fillRect/>
          </a:stretch>
        </p:blipFill>
        <p:spPr>
          <a:xfrm>
            <a:off x="269067" y="3295176"/>
            <a:ext cx="1808973" cy="810012"/>
          </a:xfrm>
          <a:prstGeom prst="rect">
            <a:avLst/>
          </a:prstGeom>
        </p:spPr>
      </p:pic>
      <p:pic>
        <p:nvPicPr>
          <p:cNvPr id="35" name="Grafik 34">
            <a:extLst>
              <a:ext uri="{FF2B5EF4-FFF2-40B4-BE49-F238E27FC236}">
                <a16:creationId xmlns:a16="http://schemas.microsoft.com/office/drawing/2014/main" id="{CBCAD1C9-AA6A-428E-A995-A8C060DB1C0C}"/>
              </a:ext>
            </a:extLst>
          </p:cNvPr>
          <p:cNvPicPr>
            <a:picLocks noChangeAspect="1"/>
          </p:cNvPicPr>
          <p:nvPr/>
        </p:nvPicPr>
        <p:blipFill>
          <a:blip r:embed="rId19"/>
          <a:stretch>
            <a:fillRect/>
          </a:stretch>
        </p:blipFill>
        <p:spPr>
          <a:xfrm>
            <a:off x="269068" y="4170460"/>
            <a:ext cx="1808973" cy="708721"/>
          </a:xfrm>
          <a:prstGeom prst="rect">
            <a:avLst/>
          </a:prstGeom>
        </p:spPr>
      </p:pic>
      <p:cxnSp>
        <p:nvCxnSpPr>
          <p:cNvPr id="38" name="Gerade Verbindung mit Pfeil 37">
            <a:extLst>
              <a:ext uri="{FF2B5EF4-FFF2-40B4-BE49-F238E27FC236}">
                <a16:creationId xmlns:a16="http://schemas.microsoft.com/office/drawing/2014/main" id="{4FB8886C-4804-4A2E-8678-C87DBB1ABE7C}"/>
              </a:ext>
            </a:extLst>
          </p:cNvPr>
          <p:cNvCxnSpPr>
            <a:cxnSpLocks/>
            <a:stCxn id="23" idx="2"/>
            <a:endCxn id="11" idx="0"/>
          </p:cNvCxnSpPr>
          <p:nvPr/>
        </p:nvCxnSpPr>
        <p:spPr>
          <a:xfrm flipH="1">
            <a:off x="1804078" y="1855474"/>
            <a:ext cx="2047334" cy="53455"/>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40">
            <a:extLst>
              <a:ext uri="{FF2B5EF4-FFF2-40B4-BE49-F238E27FC236}">
                <a16:creationId xmlns:a16="http://schemas.microsoft.com/office/drawing/2014/main" id="{9ED4864A-601B-4FBF-9B30-93885E59A668}"/>
              </a:ext>
            </a:extLst>
          </p:cNvPr>
          <p:cNvCxnSpPr>
            <a:cxnSpLocks/>
            <a:stCxn id="11" idx="2"/>
            <a:endCxn id="20" idx="0"/>
          </p:cNvCxnSpPr>
          <p:nvPr/>
        </p:nvCxnSpPr>
        <p:spPr>
          <a:xfrm flipH="1">
            <a:off x="1156008" y="2723210"/>
            <a:ext cx="648070" cy="48379"/>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Gerade Verbindung mit Pfeil 43">
            <a:extLst>
              <a:ext uri="{FF2B5EF4-FFF2-40B4-BE49-F238E27FC236}">
                <a16:creationId xmlns:a16="http://schemas.microsoft.com/office/drawing/2014/main" id="{2C2CB387-AFA0-48D3-97B0-97695F9AAB25}"/>
              </a:ext>
            </a:extLst>
          </p:cNvPr>
          <p:cNvCxnSpPr>
            <a:cxnSpLocks/>
            <a:stCxn id="20" idx="2"/>
            <a:endCxn id="29" idx="0"/>
          </p:cNvCxnSpPr>
          <p:nvPr/>
        </p:nvCxnSpPr>
        <p:spPr>
          <a:xfrm>
            <a:off x="1156008" y="3239114"/>
            <a:ext cx="17546" cy="56062"/>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Gerade Verbindung mit Pfeil 46">
            <a:extLst>
              <a:ext uri="{FF2B5EF4-FFF2-40B4-BE49-F238E27FC236}">
                <a16:creationId xmlns:a16="http://schemas.microsoft.com/office/drawing/2014/main" id="{6DC87450-D92F-4402-A0AC-CD643D172B3E}"/>
              </a:ext>
            </a:extLst>
          </p:cNvPr>
          <p:cNvCxnSpPr>
            <a:cxnSpLocks/>
            <a:stCxn id="29" idx="2"/>
            <a:endCxn id="35" idx="0"/>
          </p:cNvCxnSpPr>
          <p:nvPr/>
        </p:nvCxnSpPr>
        <p:spPr>
          <a:xfrm>
            <a:off x="1173554" y="4105188"/>
            <a:ext cx="1" cy="65272"/>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1" name="Grafik 50">
            <a:extLst>
              <a:ext uri="{FF2B5EF4-FFF2-40B4-BE49-F238E27FC236}">
                <a16:creationId xmlns:a16="http://schemas.microsoft.com/office/drawing/2014/main" id="{8CF8B124-28B4-4E19-83EE-51699D01DF08}"/>
              </a:ext>
            </a:extLst>
          </p:cNvPr>
          <p:cNvPicPr>
            <a:picLocks noChangeAspect="1"/>
          </p:cNvPicPr>
          <p:nvPr/>
        </p:nvPicPr>
        <p:blipFill>
          <a:blip r:embed="rId20"/>
          <a:stretch>
            <a:fillRect/>
          </a:stretch>
        </p:blipFill>
        <p:spPr>
          <a:xfrm>
            <a:off x="4320194" y="1906898"/>
            <a:ext cx="1781016" cy="808669"/>
          </a:xfrm>
          <a:prstGeom prst="rect">
            <a:avLst/>
          </a:prstGeom>
        </p:spPr>
      </p:pic>
      <p:pic>
        <p:nvPicPr>
          <p:cNvPr id="55" name="Grafik 54">
            <a:extLst>
              <a:ext uri="{FF2B5EF4-FFF2-40B4-BE49-F238E27FC236}">
                <a16:creationId xmlns:a16="http://schemas.microsoft.com/office/drawing/2014/main" id="{F3CBFD19-F366-4A89-8F3D-1205552C8374}"/>
              </a:ext>
            </a:extLst>
          </p:cNvPr>
          <p:cNvPicPr>
            <a:picLocks noChangeAspect="1"/>
          </p:cNvPicPr>
          <p:nvPr/>
        </p:nvPicPr>
        <p:blipFill>
          <a:blip r:embed="rId21"/>
          <a:stretch>
            <a:fillRect/>
          </a:stretch>
        </p:blipFill>
        <p:spPr>
          <a:xfrm>
            <a:off x="4320194" y="2947029"/>
            <a:ext cx="1808974" cy="1095297"/>
          </a:xfrm>
          <a:prstGeom prst="rect">
            <a:avLst/>
          </a:prstGeom>
        </p:spPr>
      </p:pic>
      <p:pic>
        <p:nvPicPr>
          <p:cNvPr id="57" name="Grafik 56">
            <a:extLst>
              <a:ext uri="{FF2B5EF4-FFF2-40B4-BE49-F238E27FC236}">
                <a16:creationId xmlns:a16="http://schemas.microsoft.com/office/drawing/2014/main" id="{EC077624-716D-4A78-A2B6-E3F53A12F778}"/>
              </a:ext>
            </a:extLst>
          </p:cNvPr>
          <p:cNvPicPr>
            <a:picLocks noChangeAspect="1"/>
          </p:cNvPicPr>
          <p:nvPr/>
        </p:nvPicPr>
        <p:blipFill>
          <a:blip r:embed="rId22"/>
          <a:stretch>
            <a:fillRect/>
          </a:stretch>
        </p:blipFill>
        <p:spPr>
          <a:xfrm>
            <a:off x="4320194" y="4104548"/>
            <a:ext cx="1808972" cy="806726"/>
          </a:xfrm>
          <a:prstGeom prst="rect">
            <a:avLst/>
          </a:prstGeom>
        </p:spPr>
      </p:pic>
      <p:cxnSp>
        <p:nvCxnSpPr>
          <p:cNvPr id="58" name="Gerade Verbindung mit Pfeil 57">
            <a:extLst>
              <a:ext uri="{FF2B5EF4-FFF2-40B4-BE49-F238E27FC236}">
                <a16:creationId xmlns:a16="http://schemas.microsoft.com/office/drawing/2014/main" id="{051383C1-A018-4E57-B36F-753CAF3FE2E9}"/>
              </a:ext>
            </a:extLst>
          </p:cNvPr>
          <p:cNvCxnSpPr>
            <a:cxnSpLocks/>
            <a:stCxn id="23" idx="2"/>
            <a:endCxn id="51" idx="0"/>
          </p:cNvCxnSpPr>
          <p:nvPr/>
        </p:nvCxnSpPr>
        <p:spPr>
          <a:xfrm>
            <a:off x="3851412" y="1855474"/>
            <a:ext cx="1359290" cy="51424"/>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Gerade Verbindung mit Pfeil 67">
            <a:extLst>
              <a:ext uri="{FF2B5EF4-FFF2-40B4-BE49-F238E27FC236}">
                <a16:creationId xmlns:a16="http://schemas.microsoft.com/office/drawing/2014/main" id="{B19EB187-53FE-43C6-8FF5-061EB835DCA7}"/>
              </a:ext>
            </a:extLst>
          </p:cNvPr>
          <p:cNvCxnSpPr>
            <a:cxnSpLocks/>
            <a:stCxn id="51" idx="2"/>
            <a:endCxn id="55" idx="0"/>
          </p:cNvCxnSpPr>
          <p:nvPr/>
        </p:nvCxnSpPr>
        <p:spPr>
          <a:xfrm>
            <a:off x="5210702" y="2715567"/>
            <a:ext cx="13979" cy="231462"/>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Gerade Verbindung mit Pfeil 70">
            <a:extLst>
              <a:ext uri="{FF2B5EF4-FFF2-40B4-BE49-F238E27FC236}">
                <a16:creationId xmlns:a16="http://schemas.microsoft.com/office/drawing/2014/main" id="{C3555003-D492-48FF-B5DE-4E7F85609988}"/>
              </a:ext>
            </a:extLst>
          </p:cNvPr>
          <p:cNvCxnSpPr>
            <a:cxnSpLocks/>
            <a:stCxn id="55" idx="2"/>
            <a:endCxn id="57" idx="0"/>
          </p:cNvCxnSpPr>
          <p:nvPr/>
        </p:nvCxnSpPr>
        <p:spPr>
          <a:xfrm flipH="1">
            <a:off x="5224680" y="4042326"/>
            <a:ext cx="1" cy="62222"/>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0" name="Fußzeilenplatzhalter 3">
            <a:extLst>
              <a:ext uri="{FF2B5EF4-FFF2-40B4-BE49-F238E27FC236}">
                <a16:creationId xmlns:a16="http://schemas.microsoft.com/office/drawing/2014/main" id="{4C86E639-A354-47EA-B788-9D5F63ED2F61}"/>
              </a:ext>
            </a:extLst>
          </p:cNvPr>
          <p:cNvSpPr>
            <a:spLocks noGrp="1"/>
          </p:cNvSpPr>
          <p:nvPr>
            <p:ph type="ftr" sz="quarter" idx="11"/>
          </p:nvPr>
        </p:nvSpPr>
        <p:spPr>
          <a:xfrm>
            <a:off x="628650" y="4975579"/>
            <a:ext cx="7129704" cy="148683"/>
          </a:xfrm>
        </p:spPr>
        <p:txBody>
          <a:bodyPr/>
          <a:lstStyle/>
          <a:p>
            <a:r>
              <a:rPr lang="en-GB" dirty="0">
                <a:latin typeface="HHU Celeste Sans"/>
              </a:rPr>
              <a:t>Germany – Katharina Lugani</a:t>
            </a:r>
            <a:endParaRPr lang="de-DE" dirty="0">
              <a:latin typeface="HHU Celeste Sans"/>
            </a:endParaRPr>
          </a:p>
        </p:txBody>
      </p:sp>
    </p:spTree>
    <p:extLst>
      <p:ext uri="{BB962C8B-B14F-4D97-AF65-F5344CB8AC3E}">
        <p14:creationId xmlns:p14="http://schemas.microsoft.com/office/powerpoint/2010/main" val="1919209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53F417-D749-43C5-8DC2-EEBA2E8BF281}"/>
              </a:ext>
            </a:extLst>
          </p:cNvPr>
          <p:cNvSpPr>
            <a:spLocks noGrp="1"/>
          </p:cNvSpPr>
          <p:nvPr>
            <p:ph type="title"/>
          </p:nvPr>
        </p:nvSpPr>
        <p:spPr>
          <a:xfrm>
            <a:off x="526594" y="126653"/>
            <a:ext cx="7231760" cy="452322"/>
          </a:xfrm>
        </p:spPr>
        <p:txBody>
          <a:bodyPr/>
          <a:lstStyle/>
          <a:p>
            <a:endParaRPr lang="de-DE" sz="2000" dirty="0">
              <a:highlight>
                <a:srgbClr val="FFFF00"/>
              </a:highlight>
              <a:latin typeface="Abadi" panose="020B0604020104020204" pitchFamily="34" charset="0"/>
            </a:endParaRPr>
          </a:p>
        </p:txBody>
      </p:sp>
      <p:sp>
        <p:nvSpPr>
          <p:cNvPr id="3" name="Foliennummernplatzhalter 2">
            <a:extLst>
              <a:ext uri="{FF2B5EF4-FFF2-40B4-BE49-F238E27FC236}">
                <a16:creationId xmlns:a16="http://schemas.microsoft.com/office/drawing/2014/main" id="{E39B1316-285D-4CDF-AA32-6064CD559D8D}"/>
              </a:ext>
            </a:extLst>
          </p:cNvPr>
          <p:cNvSpPr>
            <a:spLocks noGrp="1"/>
          </p:cNvSpPr>
          <p:nvPr>
            <p:ph type="sldNum" sz="quarter" idx="10"/>
          </p:nvPr>
        </p:nvSpPr>
        <p:spPr/>
        <p:txBody>
          <a:bodyPr/>
          <a:lstStyle/>
          <a:p>
            <a:fld id="{9D195BCC-3514-4B1B-9C18-24F3D67EC549}" type="slidenum">
              <a:rPr lang="de-DE" smtClean="0"/>
              <a:pPr/>
              <a:t>12</a:t>
            </a:fld>
            <a:endParaRPr lang="de-DE" dirty="0"/>
          </a:p>
        </p:txBody>
      </p:sp>
      <p:pic>
        <p:nvPicPr>
          <p:cNvPr id="7" name="Grafik 6">
            <a:extLst>
              <a:ext uri="{FF2B5EF4-FFF2-40B4-BE49-F238E27FC236}">
                <a16:creationId xmlns:a16="http://schemas.microsoft.com/office/drawing/2014/main" id="{E92D68F5-F599-4CBD-864F-0DAC7733FD6C}"/>
              </a:ext>
            </a:extLst>
          </p:cNvPr>
          <p:cNvPicPr>
            <a:picLocks noChangeAspect="1"/>
          </p:cNvPicPr>
          <p:nvPr/>
        </p:nvPicPr>
        <p:blipFill>
          <a:blip r:embed="rId3"/>
          <a:stretch>
            <a:fillRect/>
          </a:stretch>
        </p:blipFill>
        <p:spPr>
          <a:xfrm>
            <a:off x="3498992" y="850192"/>
            <a:ext cx="1475657" cy="240257"/>
          </a:xfrm>
          <a:prstGeom prst="rect">
            <a:avLst/>
          </a:prstGeom>
        </p:spPr>
      </p:pic>
      <p:pic>
        <p:nvPicPr>
          <p:cNvPr id="9" name="Grafik 8">
            <a:extLst>
              <a:ext uri="{FF2B5EF4-FFF2-40B4-BE49-F238E27FC236}">
                <a16:creationId xmlns:a16="http://schemas.microsoft.com/office/drawing/2014/main" id="{BFA157D1-BD56-44B3-B90A-79873640B606}"/>
              </a:ext>
            </a:extLst>
          </p:cNvPr>
          <p:cNvPicPr>
            <a:picLocks noChangeAspect="1"/>
          </p:cNvPicPr>
          <p:nvPr/>
        </p:nvPicPr>
        <p:blipFill>
          <a:blip r:embed="rId4"/>
          <a:stretch>
            <a:fillRect/>
          </a:stretch>
        </p:blipFill>
        <p:spPr>
          <a:xfrm>
            <a:off x="2809630" y="1280683"/>
            <a:ext cx="757678" cy="194082"/>
          </a:xfrm>
          <a:prstGeom prst="rect">
            <a:avLst/>
          </a:prstGeom>
        </p:spPr>
      </p:pic>
      <p:pic>
        <p:nvPicPr>
          <p:cNvPr id="13" name="Grafik 12">
            <a:extLst>
              <a:ext uri="{FF2B5EF4-FFF2-40B4-BE49-F238E27FC236}">
                <a16:creationId xmlns:a16="http://schemas.microsoft.com/office/drawing/2014/main" id="{15BA4E7E-F494-4492-9C73-573123A7053F}"/>
              </a:ext>
            </a:extLst>
          </p:cNvPr>
          <p:cNvPicPr>
            <a:picLocks noChangeAspect="1"/>
          </p:cNvPicPr>
          <p:nvPr/>
        </p:nvPicPr>
        <p:blipFill>
          <a:blip r:embed="rId5"/>
          <a:stretch>
            <a:fillRect/>
          </a:stretch>
        </p:blipFill>
        <p:spPr>
          <a:xfrm>
            <a:off x="2136736" y="1595668"/>
            <a:ext cx="757678" cy="189246"/>
          </a:xfrm>
          <a:prstGeom prst="rect">
            <a:avLst/>
          </a:prstGeom>
        </p:spPr>
      </p:pic>
      <p:pic>
        <p:nvPicPr>
          <p:cNvPr id="15" name="Grafik 14">
            <a:extLst>
              <a:ext uri="{FF2B5EF4-FFF2-40B4-BE49-F238E27FC236}">
                <a16:creationId xmlns:a16="http://schemas.microsoft.com/office/drawing/2014/main" id="{3416058E-597F-435B-AA19-E775BCDFFEBA}"/>
              </a:ext>
            </a:extLst>
          </p:cNvPr>
          <p:cNvPicPr>
            <a:picLocks noChangeAspect="1"/>
          </p:cNvPicPr>
          <p:nvPr/>
        </p:nvPicPr>
        <p:blipFill>
          <a:blip r:embed="rId6"/>
          <a:stretch>
            <a:fillRect/>
          </a:stretch>
        </p:blipFill>
        <p:spPr>
          <a:xfrm>
            <a:off x="4776219" y="1279474"/>
            <a:ext cx="757678" cy="191685"/>
          </a:xfrm>
          <a:prstGeom prst="rect">
            <a:avLst/>
          </a:prstGeom>
        </p:spPr>
      </p:pic>
      <p:cxnSp>
        <p:nvCxnSpPr>
          <p:cNvPr id="17" name="Gerade Verbindung mit Pfeil 16">
            <a:extLst>
              <a:ext uri="{FF2B5EF4-FFF2-40B4-BE49-F238E27FC236}">
                <a16:creationId xmlns:a16="http://schemas.microsoft.com/office/drawing/2014/main" id="{D96FBB24-6459-4533-B0BC-DCE2F484433C}"/>
              </a:ext>
            </a:extLst>
          </p:cNvPr>
          <p:cNvCxnSpPr>
            <a:cxnSpLocks/>
            <a:stCxn id="7" idx="2"/>
            <a:endCxn id="9" idx="0"/>
          </p:cNvCxnSpPr>
          <p:nvPr/>
        </p:nvCxnSpPr>
        <p:spPr>
          <a:xfrm flipH="1">
            <a:off x="3188469" y="1090449"/>
            <a:ext cx="1048352" cy="190234"/>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A03DF02F-DBC5-41E2-BEE3-0F6360DD83D9}"/>
              </a:ext>
            </a:extLst>
          </p:cNvPr>
          <p:cNvCxnSpPr>
            <a:cxnSpLocks/>
            <a:stCxn id="9" idx="2"/>
            <a:endCxn id="13" idx="0"/>
          </p:cNvCxnSpPr>
          <p:nvPr/>
        </p:nvCxnSpPr>
        <p:spPr>
          <a:xfrm flipH="1">
            <a:off x="2515575" y="1474765"/>
            <a:ext cx="672894" cy="120903"/>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6D92C78D-974A-4935-B66E-0AB4AC58042E}"/>
              </a:ext>
            </a:extLst>
          </p:cNvPr>
          <p:cNvCxnSpPr>
            <a:cxnSpLocks/>
            <a:stCxn id="7" idx="2"/>
            <a:endCxn id="15" idx="0"/>
          </p:cNvCxnSpPr>
          <p:nvPr/>
        </p:nvCxnSpPr>
        <p:spPr>
          <a:xfrm>
            <a:off x="4236821" y="1090449"/>
            <a:ext cx="918237" cy="189025"/>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5" name="Grafik 24">
            <a:extLst>
              <a:ext uri="{FF2B5EF4-FFF2-40B4-BE49-F238E27FC236}">
                <a16:creationId xmlns:a16="http://schemas.microsoft.com/office/drawing/2014/main" id="{14F27165-CFDE-4F26-92D8-A794838D7A04}"/>
              </a:ext>
            </a:extLst>
          </p:cNvPr>
          <p:cNvPicPr>
            <a:picLocks noChangeAspect="1"/>
          </p:cNvPicPr>
          <p:nvPr/>
        </p:nvPicPr>
        <p:blipFill>
          <a:blip r:embed="rId7"/>
          <a:stretch>
            <a:fillRect/>
          </a:stretch>
        </p:blipFill>
        <p:spPr>
          <a:xfrm>
            <a:off x="5654221" y="1590533"/>
            <a:ext cx="717979" cy="604995"/>
          </a:xfrm>
          <a:prstGeom prst="rect">
            <a:avLst/>
          </a:prstGeom>
        </p:spPr>
      </p:pic>
      <p:pic>
        <p:nvPicPr>
          <p:cNvPr id="27" name="Grafik 26">
            <a:extLst>
              <a:ext uri="{FF2B5EF4-FFF2-40B4-BE49-F238E27FC236}">
                <a16:creationId xmlns:a16="http://schemas.microsoft.com/office/drawing/2014/main" id="{9E356D66-C7B7-4FA3-80B7-AC259EC25E78}"/>
              </a:ext>
            </a:extLst>
          </p:cNvPr>
          <p:cNvPicPr>
            <a:picLocks noChangeAspect="1"/>
          </p:cNvPicPr>
          <p:nvPr/>
        </p:nvPicPr>
        <p:blipFill>
          <a:blip r:embed="rId8"/>
          <a:stretch>
            <a:fillRect/>
          </a:stretch>
        </p:blipFill>
        <p:spPr>
          <a:xfrm>
            <a:off x="3997974" y="1585293"/>
            <a:ext cx="702285" cy="318754"/>
          </a:xfrm>
          <a:prstGeom prst="rect">
            <a:avLst/>
          </a:prstGeom>
        </p:spPr>
      </p:pic>
      <p:cxnSp>
        <p:nvCxnSpPr>
          <p:cNvPr id="30" name="Gerade Verbindung mit Pfeil 29">
            <a:extLst>
              <a:ext uri="{FF2B5EF4-FFF2-40B4-BE49-F238E27FC236}">
                <a16:creationId xmlns:a16="http://schemas.microsoft.com/office/drawing/2014/main" id="{5E5AB4F2-9FA5-498D-AA08-47F5A7FD051D}"/>
              </a:ext>
            </a:extLst>
          </p:cNvPr>
          <p:cNvCxnSpPr>
            <a:cxnSpLocks/>
            <a:stCxn id="15" idx="2"/>
            <a:endCxn id="25" idx="0"/>
          </p:cNvCxnSpPr>
          <p:nvPr/>
        </p:nvCxnSpPr>
        <p:spPr>
          <a:xfrm>
            <a:off x="5155058" y="1471159"/>
            <a:ext cx="858153" cy="119374"/>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Gerade Verbindung mit Pfeil 32">
            <a:extLst>
              <a:ext uri="{FF2B5EF4-FFF2-40B4-BE49-F238E27FC236}">
                <a16:creationId xmlns:a16="http://schemas.microsoft.com/office/drawing/2014/main" id="{4FAC1F67-26CF-4C46-9A05-89FC4165B379}"/>
              </a:ext>
            </a:extLst>
          </p:cNvPr>
          <p:cNvCxnSpPr>
            <a:cxnSpLocks/>
            <a:stCxn id="15" idx="2"/>
            <a:endCxn id="27" idx="0"/>
          </p:cNvCxnSpPr>
          <p:nvPr/>
        </p:nvCxnSpPr>
        <p:spPr>
          <a:xfrm flipH="1">
            <a:off x="4349117" y="1471159"/>
            <a:ext cx="805941" cy="114134"/>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 name="Grafik 5">
            <a:extLst>
              <a:ext uri="{FF2B5EF4-FFF2-40B4-BE49-F238E27FC236}">
                <a16:creationId xmlns:a16="http://schemas.microsoft.com/office/drawing/2014/main" id="{67975908-6D17-4B8E-9C42-21F037378C55}"/>
              </a:ext>
            </a:extLst>
          </p:cNvPr>
          <p:cNvPicPr>
            <a:picLocks noChangeAspect="1"/>
          </p:cNvPicPr>
          <p:nvPr/>
        </p:nvPicPr>
        <p:blipFill>
          <a:blip r:embed="rId9"/>
          <a:stretch>
            <a:fillRect/>
          </a:stretch>
        </p:blipFill>
        <p:spPr>
          <a:xfrm>
            <a:off x="2975609" y="2019145"/>
            <a:ext cx="771162" cy="246744"/>
          </a:xfrm>
          <a:prstGeom prst="rect">
            <a:avLst/>
          </a:prstGeom>
        </p:spPr>
      </p:pic>
      <p:pic>
        <p:nvPicPr>
          <p:cNvPr id="10" name="Grafik 9">
            <a:extLst>
              <a:ext uri="{FF2B5EF4-FFF2-40B4-BE49-F238E27FC236}">
                <a16:creationId xmlns:a16="http://schemas.microsoft.com/office/drawing/2014/main" id="{07112880-F9D5-4F19-9CFF-9D11B6C7FDC0}"/>
              </a:ext>
            </a:extLst>
          </p:cNvPr>
          <p:cNvPicPr>
            <a:picLocks noChangeAspect="1"/>
          </p:cNvPicPr>
          <p:nvPr/>
        </p:nvPicPr>
        <p:blipFill>
          <a:blip r:embed="rId10"/>
          <a:stretch>
            <a:fillRect/>
          </a:stretch>
        </p:blipFill>
        <p:spPr>
          <a:xfrm>
            <a:off x="2975609" y="2376215"/>
            <a:ext cx="771162" cy="200347"/>
          </a:xfrm>
          <a:prstGeom prst="rect">
            <a:avLst/>
          </a:prstGeom>
        </p:spPr>
      </p:pic>
      <p:pic>
        <p:nvPicPr>
          <p:cNvPr id="12" name="Grafik 11">
            <a:extLst>
              <a:ext uri="{FF2B5EF4-FFF2-40B4-BE49-F238E27FC236}">
                <a16:creationId xmlns:a16="http://schemas.microsoft.com/office/drawing/2014/main" id="{ECDAFBA3-D289-4EC8-BAED-57A216E7F915}"/>
              </a:ext>
            </a:extLst>
          </p:cNvPr>
          <p:cNvPicPr>
            <a:picLocks noChangeAspect="1"/>
          </p:cNvPicPr>
          <p:nvPr/>
        </p:nvPicPr>
        <p:blipFill>
          <a:blip r:embed="rId11"/>
          <a:stretch>
            <a:fillRect/>
          </a:stretch>
        </p:blipFill>
        <p:spPr>
          <a:xfrm>
            <a:off x="4578333" y="2039852"/>
            <a:ext cx="771162" cy="251880"/>
          </a:xfrm>
          <a:prstGeom prst="rect">
            <a:avLst/>
          </a:prstGeom>
        </p:spPr>
      </p:pic>
      <p:cxnSp>
        <p:nvCxnSpPr>
          <p:cNvPr id="22" name="Gerade Verbindung mit Pfeil 21">
            <a:extLst>
              <a:ext uri="{FF2B5EF4-FFF2-40B4-BE49-F238E27FC236}">
                <a16:creationId xmlns:a16="http://schemas.microsoft.com/office/drawing/2014/main" id="{C3B759C3-755F-4D23-8DC9-1051E059EC20}"/>
              </a:ext>
            </a:extLst>
          </p:cNvPr>
          <p:cNvCxnSpPr>
            <a:cxnSpLocks/>
            <a:stCxn id="27" idx="2"/>
            <a:endCxn id="6" idx="0"/>
          </p:cNvCxnSpPr>
          <p:nvPr/>
        </p:nvCxnSpPr>
        <p:spPr>
          <a:xfrm flipH="1">
            <a:off x="3361190" y="1904047"/>
            <a:ext cx="987927" cy="115098"/>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Gerade Verbindung mit Pfeil 25">
            <a:extLst>
              <a:ext uri="{FF2B5EF4-FFF2-40B4-BE49-F238E27FC236}">
                <a16:creationId xmlns:a16="http://schemas.microsoft.com/office/drawing/2014/main" id="{839899C2-419D-4878-8B04-83FAB27162A9}"/>
              </a:ext>
            </a:extLst>
          </p:cNvPr>
          <p:cNvCxnSpPr>
            <a:cxnSpLocks/>
            <a:stCxn id="27" idx="2"/>
            <a:endCxn id="12" idx="0"/>
          </p:cNvCxnSpPr>
          <p:nvPr/>
        </p:nvCxnSpPr>
        <p:spPr>
          <a:xfrm>
            <a:off x="4349117" y="1904047"/>
            <a:ext cx="614797" cy="135805"/>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Gerade Verbindung mit Pfeil 27">
            <a:extLst>
              <a:ext uri="{FF2B5EF4-FFF2-40B4-BE49-F238E27FC236}">
                <a16:creationId xmlns:a16="http://schemas.microsoft.com/office/drawing/2014/main" id="{61DE1655-4DD7-4669-808D-83AC9E916984}"/>
              </a:ext>
            </a:extLst>
          </p:cNvPr>
          <p:cNvCxnSpPr>
            <a:cxnSpLocks/>
            <a:stCxn id="6" idx="2"/>
            <a:endCxn id="10" idx="0"/>
          </p:cNvCxnSpPr>
          <p:nvPr/>
        </p:nvCxnSpPr>
        <p:spPr>
          <a:xfrm>
            <a:off x="3361190" y="2265889"/>
            <a:ext cx="0" cy="110326"/>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3F429969-DABC-49C0-9FC2-9D078208AA23}"/>
              </a:ext>
            </a:extLst>
          </p:cNvPr>
          <p:cNvPicPr>
            <a:picLocks noChangeAspect="1"/>
          </p:cNvPicPr>
          <p:nvPr/>
        </p:nvPicPr>
        <p:blipFill>
          <a:blip r:embed="rId12"/>
          <a:stretch>
            <a:fillRect/>
          </a:stretch>
        </p:blipFill>
        <p:spPr>
          <a:xfrm>
            <a:off x="4815918" y="2483259"/>
            <a:ext cx="717979" cy="331629"/>
          </a:xfrm>
          <a:prstGeom prst="rect">
            <a:avLst/>
          </a:prstGeom>
        </p:spPr>
      </p:pic>
      <p:pic>
        <p:nvPicPr>
          <p:cNvPr id="14" name="Grafik 13">
            <a:extLst>
              <a:ext uri="{FF2B5EF4-FFF2-40B4-BE49-F238E27FC236}">
                <a16:creationId xmlns:a16="http://schemas.microsoft.com/office/drawing/2014/main" id="{7F8FC6A2-DB7A-466C-886B-A318D7353A81}"/>
              </a:ext>
            </a:extLst>
          </p:cNvPr>
          <p:cNvPicPr>
            <a:picLocks noChangeAspect="1"/>
          </p:cNvPicPr>
          <p:nvPr/>
        </p:nvPicPr>
        <p:blipFill>
          <a:blip r:embed="rId13"/>
          <a:stretch>
            <a:fillRect/>
          </a:stretch>
        </p:blipFill>
        <p:spPr>
          <a:xfrm>
            <a:off x="3957765" y="2458518"/>
            <a:ext cx="717979" cy="323384"/>
          </a:xfrm>
          <a:prstGeom prst="rect">
            <a:avLst/>
          </a:prstGeom>
        </p:spPr>
      </p:pic>
      <p:pic>
        <p:nvPicPr>
          <p:cNvPr id="19" name="Grafik 18">
            <a:extLst>
              <a:ext uri="{FF2B5EF4-FFF2-40B4-BE49-F238E27FC236}">
                <a16:creationId xmlns:a16="http://schemas.microsoft.com/office/drawing/2014/main" id="{2BD7E718-EF6B-4662-85A1-C8600FCED69A}"/>
              </a:ext>
            </a:extLst>
          </p:cNvPr>
          <p:cNvPicPr>
            <a:picLocks noChangeAspect="1"/>
          </p:cNvPicPr>
          <p:nvPr/>
        </p:nvPicPr>
        <p:blipFill>
          <a:blip r:embed="rId14"/>
          <a:stretch>
            <a:fillRect/>
          </a:stretch>
        </p:blipFill>
        <p:spPr>
          <a:xfrm>
            <a:off x="4234486" y="2913077"/>
            <a:ext cx="717979" cy="329318"/>
          </a:xfrm>
          <a:prstGeom prst="rect">
            <a:avLst/>
          </a:prstGeom>
        </p:spPr>
      </p:pic>
      <p:pic>
        <p:nvPicPr>
          <p:cNvPr id="23" name="Grafik 22">
            <a:extLst>
              <a:ext uri="{FF2B5EF4-FFF2-40B4-BE49-F238E27FC236}">
                <a16:creationId xmlns:a16="http://schemas.microsoft.com/office/drawing/2014/main" id="{D7533FD1-F375-4D7B-A94D-E8C0AB9950FD}"/>
              </a:ext>
            </a:extLst>
          </p:cNvPr>
          <p:cNvPicPr>
            <a:picLocks noChangeAspect="1"/>
          </p:cNvPicPr>
          <p:nvPr/>
        </p:nvPicPr>
        <p:blipFill>
          <a:blip r:embed="rId15"/>
          <a:stretch>
            <a:fillRect/>
          </a:stretch>
        </p:blipFill>
        <p:spPr>
          <a:xfrm>
            <a:off x="2894414" y="2912124"/>
            <a:ext cx="717979" cy="331224"/>
          </a:xfrm>
          <a:prstGeom prst="rect">
            <a:avLst/>
          </a:prstGeom>
        </p:spPr>
      </p:pic>
      <p:cxnSp>
        <p:nvCxnSpPr>
          <p:cNvPr id="31" name="Gerade Verbindung mit Pfeil 30">
            <a:extLst>
              <a:ext uri="{FF2B5EF4-FFF2-40B4-BE49-F238E27FC236}">
                <a16:creationId xmlns:a16="http://schemas.microsoft.com/office/drawing/2014/main" id="{3594A79D-E987-4C4B-A055-F52ADA49DE15}"/>
              </a:ext>
            </a:extLst>
          </p:cNvPr>
          <p:cNvCxnSpPr>
            <a:cxnSpLocks/>
            <a:stCxn id="12" idx="2"/>
            <a:endCxn id="14" idx="0"/>
          </p:cNvCxnSpPr>
          <p:nvPr/>
        </p:nvCxnSpPr>
        <p:spPr>
          <a:xfrm flipH="1">
            <a:off x="4316755" y="2291732"/>
            <a:ext cx="647159" cy="166786"/>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Gerade Verbindung mit Pfeil 33">
            <a:extLst>
              <a:ext uri="{FF2B5EF4-FFF2-40B4-BE49-F238E27FC236}">
                <a16:creationId xmlns:a16="http://schemas.microsoft.com/office/drawing/2014/main" id="{40864467-8964-4AF3-88C1-EF1EFC9C3C29}"/>
              </a:ext>
            </a:extLst>
          </p:cNvPr>
          <p:cNvCxnSpPr>
            <a:cxnSpLocks/>
            <a:stCxn id="12" idx="2"/>
            <a:endCxn id="8" idx="0"/>
          </p:cNvCxnSpPr>
          <p:nvPr/>
        </p:nvCxnSpPr>
        <p:spPr>
          <a:xfrm>
            <a:off x="4963914" y="2291732"/>
            <a:ext cx="210994" cy="191527"/>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Gerade Verbindung mit Pfeil 35">
            <a:extLst>
              <a:ext uri="{FF2B5EF4-FFF2-40B4-BE49-F238E27FC236}">
                <a16:creationId xmlns:a16="http://schemas.microsoft.com/office/drawing/2014/main" id="{97C02C3C-8E01-4ECB-AB61-2FB808027670}"/>
              </a:ext>
            </a:extLst>
          </p:cNvPr>
          <p:cNvCxnSpPr>
            <a:cxnSpLocks/>
            <a:stCxn id="14" idx="2"/>
            <a:endCxn id="19" idx="0"/>
          </p:cNvCxnSpPr>
          <p:nvPr/>
        </p:nvCxnSpPr>
        <p:spPr>
          <a:xfrm>
            <a:off x="4316755" y="2781902"/>
            <a:ext cx="276721" cy="131175"/>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Gerade Verbindung mit Pfeil 39">
            <a:extLst>
              <a:ext uri="{FF2B5EF4-FFF2-40B4-BE49-F238E27FC236}">
                <a16:creationId xmlns:a16="http://schemas.microsoft.com/office/drawing/2014/main" id="{73584B94-0AD1-4637-A3E8-7B2EC2CBC7D1}"/>
              </a:ext>
            </a:extLst>
          </p:cNvPr>
          <p:cNvCxnSpPr>
            <a:cxnSpLocks/>
            <a:stCxn id="14" idx="2"/>
            <a:endCxn id="23" idx="0"/>
          </p:cNvCxnSpPr>
          <p:nvPr/>
        </p:nvCxnSpPr>
        <p:spPr>
          <a:xfrm flipH="1">
            <a:off x="3253404" y="2781902"/>
            <a:ext cx="1063351" cy="130222"/>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 name="Grafik 10">
            <a:extLst>
              <a:ext uri="{FF2B5EF4-FFF2-40B4-BE49-F238E27FC236}">
                <a16:creationId xmlns:a16="http://schemas.microsoft.com/office/drawing/2014/main" id="{FEBD04C7-CE18-4FFF-ABD3-01B334F6E588}"/>
              </a:ext>
            </a:extLst>
          </p:cNvPr>
          <p:cNvPicPr>
            <a:picLocks noChangeAspect="1"/>
          </p:cNvPicPr>
          <p:nvPr/>
        </p:nvPicPr>
        <p:blipFill>
          <a:blip r:embed="rId16"/>
          <a:stretch>
            <a:fillRect/>
          </a:stretch>
        </p:blipFill>
        <p:spPr>
          <a:xfrm>
            <a:off x="2341285" y="3291547"/>
            <a:ext cx="668034" cy="300705"/>
          </a:xfrm>
          <a:prstGeom prst="rect">
            <a:avLst/>
          </a:prstGeom>
        </p:spPr>
      </p:pic>
      <p:pic>
        <p:nvPicPr>
          <p:cNvPr id="20" name="Grafik 19">
            <a:extLst>
              <a:ext uri="{FF2B5EF4-FFF2-40B4-BE49-F238E27FC236}">
                <a16:creationId xmlns:a16="http://schemas.microsoft.com/office/drawing/2014/main" id="{1C2BE53F-EE7B-424E-BBEC-B982A6CD4F18}"/>
              </a:ext>
            </a:extLst>
          </p:cNvPr>
          <p:cNvPicPr>
            <a:picLocks noChangeAspect="1"/>
          </p:cNvPicPr>
          <p:nvPr/>
        </p:nvPicPr>
        <p:blipFill>
          <a:blip r:embed="rId17"/>
          <a:stretch>
            <a:fillRect/>
          </a:stretch>
        </p:blipFill>
        <p:spPr>
          <a:xfrm>
            <a:off x="1874921" y="3674848"/>
            <a:ext cx="668035" cy="172652"/>
          </a:xfrm>
          <a:prstGeom prst="rect">
            <a:avLst/>
          </a:prstGeom>
        </p:spPr>
      </p:pic>
      <p:pic>
        <p:nvPicPr>
          <p:cNvPr id="29" name="Grafik 28">
            <a:extLst>
              <a:ext uri="{FF2B5EF4-FFF2-40B4-BE49-F238E27FC236}">
                <a16:creationId xmlns:a16="http://schemas.microsoft.com/office/drawing/2014/main" id="{FE6633BB-8FC2-4060-AAA5-0830E5A1F138}"/>
              </a:ext>
            </a:extLst>
          </p:cNvPr>
          <p:cNvPicPr>
            <a:picLocks noChangeAspect="1"/>
          </p:cNvPicPr>
          <p:nvPr/>
        </p:nvPicPr>
        <p:blipFill>
          <a:blip r:embed="rId18"/>
          <a:stretch>
            <a:fillRect/>
          </a:stretch>
        </p:blipFill>
        <p:spPr>
          <a:xfrm>
            <a:off x="1892468" y="3919508"/>
            <a:ext cx="668035" cy="299129"/>
          </a:xfrm>
          <a:prstGeom prst="rect">
            <a:avLst/>
          </a:prstGeom>
        </p:spPr>
      </p:pic>
      <p:pic>
        <p:nvPicPr>
          <p:cNvPr id="35" name="Grafik 34">
            <a:extLst>
              <a:ext uri="{FF2B5EF4-FFF2-40B4-BE49-F238E27FC236}">
                <a16:creationId xmlns:a16="http://schemas.microsoft.com/office/drawing/2014/main" id="{CBCAD1C9-AA6A-428E-A995-A8C060DB1C0C}"/>
              </a:ext>
            </a:extLst>
          </p:cNvPr>
          <p:cNvPicPr>
            <a:picLocks noChangeAspect="1"/>
          </p:cNvPicPr>
          <p:nvPr/>
        </p:nvPicPr>
        <p:blipFill>
          <a:blip r:embed="rId19"/>
          <a:stretch>
            <a:fillRect/>
          </a:stretch>
        </p:blipFill>
        <p:spPr>
          <a:xfrm>
            <a:off x="1892469" y="4305857"/>
            <a:ext cx="668035" cy="261723"/>
          </a:xfrm>
          <a:prstGeom prst="rect">
            <a:avLst/>
          </a:prstGeom>
        </p:spPr>
      </p:pic>
      <p:cxnSp>
        <p:nvCxnSpPr>
          <p:cNvPr id="38" name="Gerade Verbindung mit Pfeil 37">
            <a:extLst>
              <a:ext uri="{FF2B5EF4-FFF2-40B4-BE49-F238E27FC236}">
                <a16:creationId xmlns:a16="http://schemas.microsoft.com/office/drawing/2014/main" id="{4FB8886C-4804-4A2E-8678-C87DBB1ABE7C}"/>
              </a:ext>
            </a:extLst>
          </p:cNvPr>
          <p:cNvCxnSpPr>
            <a:cxnSpLocks/>
            <a:stCxn id="23" idx="2"/>
            <a:endCxn id="11" idx="0"/>
          </p:cNvCxnSpPr>
          <p:nvPr/>
        </p:nvCxnSpPr>
        <p:spPr>
          <a:xfrm flipH="1">
            <a:off x="2675302" y="3243348"/>
            <a:ext cx="578102" cy="48199"/>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40">
            <a:extLst>
              <a:ext uri="{FF2B5EF4-FFF2-40B4-BE49-F238E27FC236}">
                <a16:creationId xmlns:a16="http://schemas.microsoft.com/office/drawing/2014/main" id="{9ED4864A-601B-4FBF-9B30-93885E59A668}"/>
              </a:ext>
            </a:extLst>
          </p:cNvPr>
          <p:cNvCxnSpPr>
            <a:cxnSpLocks/>
            <a:stCxn id="11" idx="2"/>
            <a:endCxn id="20" idx="0"/>
          </p:cNvCxnSpPr>
          <p:nvPr/>
        </p:nvCxnSpPr>
        <p:spPr>
          <a:xfrm flipH="1">
            <a:off x="2208939" y="3592252"/>
            <a:ext cx="466363" cy="82596"/>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Gerade Verbindung mit Pfeil 43">
            <a:extLst>
              <a:ext uri="{FF2B5EF4-FFF2-40B4-BE49-F238E27FC236}">
                <a16:creationId xmlns:a16="http://schemas.microsoft.com/office/drawing/2014/main" id="{2C2CB387-AFA0-48D3-97B0-97695F9AAB25}"/>
              </a:ext>
            </a:extLst>
          </p:cNvPr>
          <p:cNvCxnSpPr>
            <a:cxnSpLocks/>
            <a:stCxn id="20" idx="2"/>
            <a:endCxn id="29" idx="0"/>
          </p:cNvCxnSpPr>
          <p:nvPr/>
        </p:nvCxnSpPr>
        <p:spPr>
          <a:xfrm>
            <a:off x="2208939" y="3847500"/>
            <a:ext cx="17547" cy="72008"/>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Gerade Verbindung mit Pfeil 46">
            <a:extLst>
              <a:ext uri="{FF2B5EF4-FFF2-40B4-BE49-F238E27FC236}">
                <a16:creationId xmlns:a16="http://schemas.microsoft.com/office/drawing/2014/main" id="{6DC87450-D92F-4402-A0AC-CD643D172B3E}"/>
              </a:ext>
            </a:extLst>
          </p:cNvPr>
          <p:cNvCxnSpPr>
            <a:cxnSpLocks/>
            <a:stCxn id="29" idx="2"/>
            <a:endCxn id="35" idx="0"/>
          </p:cNvCxnSpPr>
          <p:nvPr/>
        </p:nvCxnSpPr>
        <p:spPr>
          <a:xfrm>
            <a:off x="2226486" y="4218637"/>
            <a:ext cx="1" cy="8722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1" name="Grafik 50">
            <a:extLst>
              <a:ext uri="{FF2B5EF4-FFF2-40B4-BE49-F238E27FC236}">
                <a16:creationId xmlns:a16="http://schemas.microsoft.com/office/drawing/2014/main" id="{8CF8B124-28B4-4E19-83EE-51699D01DF08}"/>
              </a:ext>
            </a:extLst>
          </p:cNvPr>
          <p:cNvPicPr>
            <a:picLocks noChangeAspect="1"/>
          </p:cNvPicPr>
          <p:nvPr/>
        </p:nvPicPr>
        <p:blipFill>
          <a:blip r:embed="rId20"/>
          <a:stretch>
            <a:fillRect/>
          </a:stretch>
        </p:blipFill>
        <p:spPr>
          <a:xfrm>
            <a:off x="3340264" y="3550945"/>
            <a:ext cx="657710" cy="298633"/>
          </a:xfrm>
          <a:prstGeom prst="rect">
            <a:avLst/>
          </a:prstGeom>
        </p:spPr>
      </p:pic>
      <p:pic>
        <p:nvPicPr>
          <p:cNvPr id="55" name="Grafik 54">
            <a:extLst>
              <a:ext uri="{FF2B5EF4-FFF2-40B4-BE49-F238E27FC236}">
                <a16:creationId xmlns:a16="http://schemas.microsoft.com/office/drawing/2014/main" id="{F3CBFD19-F366-4A89-8F3D-1205552C8374}"/>
              </a:ext>
            </a:extLst>
          </p:cNvPr>
          <p:cNvPicPr>
            <a:picLocks noChangeAspect="1"/>
          </p:cNvPicPr>
          <p:nvPr/>
        </p:nvPicPr>
        <p:blipFill>
          <a:blip r:embed="rId21"/>
          <a:stretch>
            <a:fillRect/>
          </a:stretch>
        </p:blipFill>
        <p:spPr>
          <a:xfrm>
            <a:off x="3340264" y="3910985"/>
            <a:ext cx="668035" cy="404481"/>
          </a:xfrm>
          <a:prstGeom prst="rect">
            <a:avLst/>
          </a:prstGeom>
        </p:spPr>
      </p:pic>
      <p:pic>
        <p:nvPicPr>
          <p:cNvPr id="57" name="Grafik 56">
            <a:extLst>
              <a:ext uri="{FF2B5EF4-FFF2-40B4-BE49-F238E27FC236}">
                <a16:creationId xmlns:a16="http://schemas.microsoft.com/office/drawing/2014/main" id="{EC077624-716D-4A78-A2B6-E3F53A12F778}"/>
              </a:ext>
            </a:extLst>
          </p:cNvPr>
          <p:cNvPicPr>
            <a:picLocks noChangeAspect="1"/>
          </p:cNvPicPr>
          <p:nvPr/>
        </p:nvPicPr>
        <p:blipFill>
          <a:blip r:embed="rId22"/>
          <a:stretch>
            <a:fillRect/>
          </a:stretch>
        </p:blipFill>
        <p:spPr>
          <a:xfrm>
            <a:off x="3340265" y="4365242"/>
            <a:ext cx="668034" cy="297915"/>
          </a:xfrm>
          <a:prstGeom prst="rect">
            <a:avLst/>
          </a:prstGeom>
        </p:spPr>
      </p:pic>
      <p:cxnSp>
        <p:nvCxnSpPr>
          <p:cNvPr id="58" name="Gerade Verbindung mit Pfeil 57">
            <a:extLst>
              <a:ext uri="{FF2B5EF4-FFF2-40B4-BE49-F238E27FC236}">
                <a16:creationId xmlns:a16="http://schemas.microsoft.com/office/drawing/2014/main" id="{051383C1-A018-4E57-B36F-753CAF3FE2E9}"/>
              </a:ext>
            </a:extLst>
          </p:cNvPr>
          <p:cNvCxnSpPr>
            <a:cxnSpLocks/>
            <a:stCxn id="23" idx="2"/>
            <a:endCxn id="51" idx="0"/>
          </p:cNvCxnSpPr>
          <p:nvPr/>
        </p:nvCxnSpPr>
        <p:spPr>
          <a:xfrm>
            <a:off x="3253404" y="3243348"/>
            <a:ext cx="415715" cy="307597"/>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Gerade Verbindung mit Pfeil 67">
            <a:extLst>
              <a:ext uri="{FF2B5EF4-FFF2-40B4-BE49-F238E27FC236}">
                <a16:creationId xmlns:a16="http://schemas.microsoft.com/office/drawing/2014/main" id="{B19EB187-53FE-43C6-8FF5-061EB835DCA7}"/>
              </a:ext>
            </a:extLst>
          </p:cNvPr>
          <p:cNvCxnSpPr>
            <a:cxnSpLocks/>
            <a:stCxn id="51" idx="2"/>
            <a:endCxn id="55" idx="0"/>
          </p:cNvCxnSpPr>
          <p:nvPr/>
        </p:nvCxnSpPr>
        <p:spPr>
          <a:xfrm>
            <a:off x="3669119" y="3849578"/>
            <a:ext cx="5163" cy="61407"/>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Gerade Verbindung mit Pfeil 70">
            <a:extLst>
              <a:ext uri="{FF2B5EF4-FFF2-40B4-BE49-F238E27FC236}">
                <a16:creationId xmlns:a16="http://schemas.microsoft.com/office/drawing/2014/main" id="{C3555003-D492-48FF-B5DE-4E7F85609988}"/>
              </a:ext>
            </a:extLst>
          </p:cNvPr>
          <p:cNvCxnSpPr>
            <a:cxnSpLocks/>
            <a:stCxn id="55" idx="2"/>
            <a:endCxn id="57" idx="0"/>
          </p:cNvCxnSpPr>
          <p:nvPr/>
        </p:nvCxnSpPr>
        <p:spPr>
          <a:xfrm>
            <a:off x="3674282" y="4315466"/>
            <a:ext cx="0" cy="49776"/>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1" name="Titel 1">
            <a:extLst>
              <a:ext uri="{FF2B5EF4-FFF2-40B4-BE49-F238E27FC236}">
                <a16:creationId xmlns:a16="http://schemas.microsoft.com/office/drawing/2014/main" id="{1CAE28E0-0654-4E60-BA04-5D4CD03F3AF1}"/>
              </a:ext>
            </a:extLst>
          </p:cNvPr>
          <p:cNvSpPr txBox="1">
            <a:spLocks/>
          </p:cNvSpPr>
          <p:nvPr/>
        </p:nvSpPr>
        <p:spPr>
          <a:xfrm>
            <a:off x="526594" y="414685"/>
            <a:ext cx="7231760" cy="452322"/>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2700" kern="1200">
                <a:solidFill>
                  <a:schemeClr val="tx2"/>
                </a:solidFill>
                <a:latin typeface="+mj-lt"/>
                <a:ea typeface="+mj-ea"/>
                <a:cs typeface="+mj-cs"/>
              </a:defRPr>
            </a:lvl1pPr>
          </a:lstStyle>
          <a:p>
            <a:r>
              <a:rPr lang="en-US" sz="2000" dirty="0"/>
              <a:t>IV.	Limitations imposed by § 1631e BGB on early 	intervention on intersex children</a:t>
            </a:r>
            <a:endParaRPr lang="de-DE" sz="2000" dirty="0">
              <a:highlight>
                <a:srgbClr val="FFFF00"/>
              </a:highlight>
            </a:endParaRPr>
          </a:p>
        </p:txBody>
      </p:sp>
    </p:spTree>
    <p:extLst>
      <p:ext uri="{BB962C8B-B14F-4D97-AF65-F5344CB8AC3E}">
        <p14:creationId xmlns:p14="http://schemas.microsoft.com/office/powerpoint/2010/main" val="6980681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53F417-D749-43C5-8DC2-EEBA2E8BF281}"/>
              </a:ext>
            </a:extLst>
          </p:cNvPr>
          <p:cNvSpPr>
            <a:spLocks noGrp="1"/>
          </p:cNvSpPr>
          <p:nvPr>
            <p:ph type="title"/>
          </p:nvPr>
        </p:nvSpPr>
        <p:spPr>
          <a:xfrm>
            <a:off x="526594" y="414685"/>
            <a:ext cx="7231760" cy="452322"/>
          </a:xfrm>
        </p:spPr>
        <p:txBody>
          <a:bodyPr/>
          <a:lstStyle/>
          <a:p>
            <a:r>
              <a:rPr lang="en-US" sz="2000" dirty="0"/>
              <a:t>V.	Appreciation of the new legislation</a:t>
            </a:r>
            <a:br>
              <a:rPr lang="en-US" sz="2000" dirty="0"/>
            </a:br>
            <a:endParaRPr lang="en-US" sz="2000" dirty="0"/>
          </a:p>
        </p:txBody>
      </p:sp>
      <p:sp>
        <p:nvSpPr>
          <p:cNvPr id="3" name="Foliennummernplatzhalter 2">
            <a:extLst>
              <a:ext uri="{FF2B5EF4-FFF2-40B4-BE49-F238E27FC236}">
                <a16:creationId xmlns:a16="http://schemas.microsoft.com/office/drawing/2014/main" id="{E39B1316-285D-4CDF-AA32-6064CD559D8D}"/>
              </a:ext>
            </a:extLst>
          </p:cNvPr>
          <p:cNvSpPr>
            <a:spLocks noGrp="1"/>
          </p:cNvSpPr>
          <p:nvPr>
            <p:ph type="sldNum" sz="quarter" idx="10"/>
          </p:nvPr>
        </p:nvSpPr>
        <p:spPr/>
        <p:txBody>
          <a:bodyPr/>
          <a:lstStyle/>
          <a:p>
            <a:fld id="{9D195BCC-3514-4B1B-9C18-24F3D67EC549}" type="slidenum">
              <a:rPr lang="de-DE" smtClean="0"/>
              <a:pPr/>
              <a:t>13</a:t>
            </a:fld>
            <a:endParaRPr lang="de-DE" dirty="0"/>
          </a:p>
        </p:txBody>
      </p:sp>
      <p:sp>
        <p:nvSpPr>
          <p:cNvPr id="6" name="Textfeld 5">
            <a:extLst>
              <a:ext uri="{FF2B5EF4-FFF2-40B4-BE49-F238E27FC236}">
                <a16:creationId xmlns:a16="http://schemas.microsoft.com/office/drawing/2014/main" id="{C99F0C58-773B-4E16-9071-BAB4348B2229}"/>
              </a:ext>
            </a:extLst>
          </p:cNvPr>
          <p:cNvSpPr txBox="1"/>
          <p:nvPr/>
        </p:nvSpPr>
        <p:spPr>
          <a:xfrm>
            <a:off x="467544" y="1134765"/>
            <a:ext cx="7920880" cy="2959785"/>
          </a:xfrm>
          <a:prstGeom prst="rect">
            <a:avLst/>
          </a:prstGeom>
          <a:noFill/>
        </p:spPr>
        <p:txBody>
          <a:bodyPr wrap="square" rtlCol="0">
            <a:spAutoFit/>
          </a:bodyPr>
          <a:lstStyle/>
          <a:p>
            <a:pPr lvl="0" indent="-360000" defTabSz="457200" fontAlgn="base">
              <a:spcAft>
                <a:spcPts val="1000"/>
              </a:spcAft>
              <a:buClr>
                <a:srgbClr val="006AB3"/>
              </a:buClr>
              <a:buSzPct val="115000"/>
              <a:buFont typeface="Wingdings" charset="0"/>
              <a:buChar char="§"/>
              <a:tabLst>
                <a:tab pos="361950" algn="l"/>
              </a:tabLst>
            </a:pPr>
            <a:r>
              <a:rPr lang="de-DE" sz="1600" dirty="0">
                <a:solidFill>
                  <a:schemeClr val="tx1">
                    <a:lumMod val="65000"/>
                    <a:lumOff val="35000"/>
                  </a:schemeClr>
                </a:solidFill>
                <a:latin typeface="+mj-lt"/>
                <a:ea typeface="ＭＳ Ｐゴシック" charset="0"/>
              </a:rPr>
              <a:t>Generally positive </a:t>
            </a:r>
            <a:r>
              <a:rPr lang="de-DE" sz="1600" dirty="0" err="1">
                <a:solidFill>
                  <a:schemeClr val="tx1">
                    <a:lumMod val="65000"/>
                    <a:lumOff val="35000"/>
                  </a:schemeClr>
                </a:solidFill>
                <a:latin typeface="+mj-lt"/>
                <a:ea typeface="ＭＳ Ｐゴシック" charset="0"/>
              </a:rPr>
              <a:t>feedback</a:t>
            </a:r>
            <a:r>
              <a:rPr lang="de-DE" sz="1600" dirty="0">
                <a:solidFill>
                  <a:schemeClr val="tx1">
                    <a:lumMod val="65000"/>
                    <a:lumOff val="35000"/>
                  </a:schemeClr>
                </a:solidFill>
                <a:latin typeface="+mj-lt"/>
                <a:ea typeface="ＭＳ Ｐゴシック" charset="0"/>
              </a:rPr>
              <a:t> </a:t>
            </a:r>
            <a:r>
              <a:rPr lang="de-DE" sz="1600" dirty="0" err="1">
                <a:solidFill>
                  <a:schemeClr val="tx1">
                    <a:lumMod val="65000"/>
                    <a:lumOff val="35000"/>
                  </a:schemeClr>
                </a:solidFill>
                <a:latin typeface="+mj-lt"/>
                <a:ea typeface="ＭＳ Ｐゴシック" charset="0"/>
              </a:rPr>
              <a:t>that</a:t>
            </a:r>
            <a:r>
              <a:rPr lang="de-DE" sz="1600" dirty="0">
                <a:solidFill>
                  <a:schemeClr val="tx1">
                    <a:lumMod val="65000"/>
                    <a:lumOff val="35000"/>
                  </a:schemeClr>
                </a:solidFill>
                <a:latin typeface="+mj-lt"/>
                <a:ea typeface="ＭＳ Ｐゴシック" charset="0"/>
              </a:rPr>
              <a:t> </a:t>
            </a:r>
            <a:r>
              <a:rPr lang="de-DE" sz="1600" dirty="0" err="1">
                <a:solidFill>
                  <a:schemeClr val="tx1">
                    <a:lumMod val="65000"/>
                    <a:lumOff val="35000"/>
                  </a:schemeClr>
                </a:solidFill>
                <a:latin typeface="+mj-lt"/>
                <a:ea typeface="ＭＳ Ｐゴシック" charset="0"/>
              </a:rPr>
              <a:t>legislation</a:t>
            </a:r>
            <a:r>
              <a:rPr lang="de-DE" sz="1600" dirty="0">
                <a:solidFill>
                  <a:schemeClr val="tx1">
                    <a:lumMod val="65000"/>
                    <a:lumOff val="35000"/>
                  </a:schemeClr>
                </a:solidFill>
                <a:latin typeface="+mj-lt"/>
                <a:ea typeface="ＭＳ Ｐゴシック" charset="0"/>
              </a:rPr>
              <a:t> </a:t>
            </a:r>
            <a:r>
              <a:rPr lang="de-DE" sz="1600" dirty="0" err="1">
                <a:solidFill>
                  <a:schemeClr val="tx1">
                    <a:lumMod val="65000"/>
                    <a:lumOff val="35000"/>
                  </a:schemeClr>
                </a:solidFill>
                <a:latin typeface="+mj-lt"/>
                <a:ea typeface="ＭＳ Ｐゴシック" charset="0"/>
              </a:rPr>
              <a:t>has</a:t>
            </a:r>
            <a:r>
              <a:rPr lang="de-DE" sz="1600" dirty="0">
                <a:solidFill>
                  <a:schemeClr val="tx1">
                    <a:lumMod val="65000"/>
                    <a:lumOff val="35000"/>
                  </a:schemeClr>
                </a:solidFill>
                <a:latin typeface="+mj-lt"/>
                <a:ea typeface="ＭＳ Ｐゴシック" charset="0"/>
              </a:rPr>
              <a:t> </a:t>
            </a:r>
            <a:r>
              <a:rPr lang="de-DE" sz="1600" dirty="0" err="1">
                <a:solidFill>
                  <a:schemeClr val="tx1">
                    <a:lumMod val="65000"/>
                    <a:lumOff val="35000"/>
                  </a:schemeClr>
                </a:solidFill>
                <a:latin typeface="+mj-lt"/>
                <a:ea typeface="ＭＳ Ｐゴシック" charset="0"/>
              </a:rPr>
              <a:t>been</a:t>
            </a:r>
            <a:r>
              <a:rPr lang="de-DE" sz="1600" dirty="0">
                <a:solidFill>
                  <a:schemeClr val="tx1">
                    <a:lumMod val="65000"/>
                    <a:lumOff val="35000"/>
                  </a:schemeClr>
                </a:solidFill>
                <a:latin typeface="+mj-lt"/>
                <a:ea typeface="ＭＳ Ｐゴシック" charset="0"/>
              </a:rPr>
              <a:t> </a:t>
            </a:r>
            <a:r>
              <a:rPr lang="de-DE" sz="1600" dirty="0" err="1">
                <a:solidFill>
                  <a:schemeClr val="tx1">
                    <a:lumMod val="65000"/>
                    <a:lumOff val="35000"/>
                  </a:schemeClr>
                </a:solidFill>
                <a:latin typeface="+mj-lt"/>
                <a:ea typeface="ＭＳ Ｐゴシック" charset="0"/>
              </a:rPr>
              <a:t>passed</a:t>
            </a:r>
            <a:endParaRPr lang="de-DE" sz="1600" dirty="0">
              <a:solidFill>
                <a:schemeClr val="tx1">
                  <a:lumMod val="65000"/>
                  <a:lumOff val="35000"/>
                </a:schemeClr>
              </a:solidFill>
              <a:latin typeface="+mj-lt"/>
              <a:ea typeface="ＭＳ Ｐゴシック" charset="0"/>
            </a:endParaRPr>
          </a:p>
          <a:p>
            <a:pPr lvl="0" indent="-360000" defTabSz="457200" fontAlgn="base">
              <a:spcAft>
                <a:spcPts val="1000"/>
              </a:spcAft>
              <a:buClr>
                <a:srgbClr val="006AB3"/>
              </a:buClr>
              <a:buSzPct val="115000"/>
              <a:buFont typeface="Wingdings" charset="0"/>
              <a:buChar char="§"/>
              <a:tabLst>
                <a:tab pos="361950" algn="l"/>
              </a:tabLst>
            </a:pPr>
            <a:r>
              <a:rPr lang="de-DE" sz="1600" dirty="0" err="1">
                <a:solidFill>
                  <a:schemeClr val="tx1">
                    <a:lumMod val="65000"/>
                    <a:lumOff val="35000"/>
                  </a:schemeClr>
                </a:solidFill>
                <a:latin typeface="+mj-lt"/>
                <a:ea typeface="ＭＳ Ｐゴシック" charset="0"/>
              </a:rPr>
              <a:t>Criticism</a:t>
            </a:r>
            <a:r>
              <a:rPr lang="de-DE" sz="1600" dirty="0">
                <a:solidFill>
                  <a:schemeClr val="tx1">
                    <a:lumMod val="65000"/>
                    <a:lumOff val="35000"/>
                  </a:schemeClr>
                </a:solidFill>
                <a:latin typeface="+mj-lt"/>
                <a:ea typeface="ＭＳ Ｐゴシック" charset="0"/>
              </a:rPr>
              <a:t> </a:t>
            </a:r>
            <a:r>
              <a:rPr lang="de-DE" sz="1600" dirty="0" err="1">
                <a:solidFill>
                  <a:schemeClr val="tx1">
                    <a:lumMod val="65000"/>
                    <a:lumOff val="35000"/>
                  </a:schemeClr>
                </a:solidFill>
                <a:latin typeface="+mj-lt"/>
                <a:ea typeface="ＭＳ Ｐゴシック" charset="0"/>
              </a:rPr>
              <a:t>concerning</a:t>
            </a:r>
            <a:r>
              <a:rPr lang="de-DE" sz="1600" dirty="0">
                <a:solidFill>
                  <a:schemeClr val="tx1">
                    <a:lumMod val="65000"/>
                    <a:lumOff val="35000"/>
                  </a:schemeClr>
                </a:solidFill>
                <a:latin typeface="+mj-lt"/>
                <a:ea typeface="ＭＳ Ｐゴシック" charset="0"/>
              </a:rPr>
              <a:t> § 1631e BGB, § 167a </a:t>
            </a:r>
            <a:r>
              <a:rPr lang="de-DE" sz="1600" dirty="0" err="1">
                <a:solidFill>
                  <a:schemeClr val="tx1">
                    <a:lumMod val="65000"/>
                    <a:lumOff val="35000"/>
                  </a:schemeClr>
                </a:solidFill>
                <a:latin typeface="+mj-lt"/>
                <a:ea typeface="ＭＳ Ｐゴシック" charset="0"/>
              </a:rPr>
              <a:t>FamFG</a:t>
            </a:r>
            <a:endParaRPr lang="de-DE" sz="1600" dirty="0">
              <a:solidFill>
                <a:schemeClr val="tx1">
                  <a:lumMod val="65000"/>
                  <a:lumOff val="35000"/>
                </a:schemeClr>
              </a:solidFill>
              <a:latin typeface="+mj-lt"/>
              <a:ea typeface="ＭＳ Ｐゴシック" charset="0"/>
            </a:endParaRPr>
          </a:p>
          <a:p>
            <a:pPr lvl="2" indent="-360000" defTabSz="457200" fontAlgn="base">
              <a:spcAft>
                <a:spcPts val="1000"/>
              </a:spcAft>
              <a:buClr>
                <a:srgbClr val="006AB3"/>
              </a:buClr>
              <a:buSzPct val="115000"/>
              <a:buFont typeface="Wingdings" charset="0"/>
              <a:buChar char="§"/>
              <a:tabLst>
                <a:tab pos="361950" algn="l"/>
              </a:tabLst>
            </a:pPr>
            <a:r>
              <a:rPr lang="de-DE" sz="1600" dirty="0">
                <a:solidFill>
                  <a:schemeClr val="tx1">
                    <a:lumMod val="65000"/>
                    <a:lumOff val="35000"/>
                  </a:schemeClr>
                </a:solidFill>
                <a:latin typeface="+mj-lt"/>
                <a:ea typeface="ＭＳ Ｐゴシック" charset="0"/>
              </a:rPr>
              <a:t>High </a:t>
            </a:r>
            <a:r>
              <a:rPr lang="de-DE" sz="1600" dirty="0" err="1">
                <a:solidFill>
                  <a:schemeClr val="tx1">
                    <a:lumMod val="65000"/>
                    <a:lumOff val="35000"/>
                  </a:schemeClr>
                </a:solidFill>
                <a:latin typeface="+mj-lt"/>
                <a:ea typeface="ＭＳ Ｐゴシック" charset="0"/>
              </a:rPr>
              <a:t>complexity</a:t>
            </a:r>
            <a:endParaRPr lang="de-DE" sz="1600" dirty="0">
              <a:solidFill>
                <a:schemeClr val="tx1">
                  <a:lumMod val="65000"/>
                  <a:lumOff val="35000"/>
                </a:schemeClr>
              </a:solidFill>
              <a:latin typeface="+mj-lt"/>
              <a:ea typeface="ＭＳ Ｐゴシック" charset="0"/>
            </a:endParaRPr>
          </a:p>
          <a:p>
            <a:pPr lvl="2" indent="-360000" defTabSz="457200" fontAlgn="base">
              <a:spcAft>
                <a:spcPts val="1000"/>
              </a:spcAft>
              <a:buClr>
                <a:srgbClr val="006AB3"/>
              </a:buClr>
              <a:buSzPct val="115000"/>
              <a:buFont typeface="Wingdings" charset="0"/>
              <a:buChar char="§"/>
              <a:tabLst>
                <a:tab pos="361950" algn="l"/>
              </a:tabLst>
            </a:pPr>
            <a:r>
              <a:rPr lang="de-DE" sz="1600" dirty="0">
                <a:solidFill>
                  <a:schemeClr val="tx1">
                    <a:lumMod val="65000"/>
                    <a:lumOff val="35000"/>
                  </a:schemeClr>
                </a:solidFill>
                <a:latin typeface="+mj-lt"/>
                <a:ea typeface="ＭＳ Ｐゴシック" charset="0"/>
              </a:rPr>
              <a:t>Large </a:t>
            </a:r>
            <a:r>
              <a:rPr lang="de-DE" sz="1600" dirty="0" err="1">
                <a:solidFill>
                  <a:schemeClr val="tx1">
                    <a:lumMod val="65000"/>
                    <a:lumOff val="35000"/>
                  </a:schemeClr>
                </a:solidFill>
                <a:latin typeface="+mj-lt"/>
                <a:ea typeface="ＭＳ Ｐゴシック" charset="0"/>
              </a:rPr>
              <a:t>number</a:t>
            </a:r>
            <a:r>
              <a:rPr lang="de-DE" sz="1600" dirty="0">
                <a:solidFill>
                  <a:schemeClr val="tx1">
                    <a:lumMod val="65000"/>
                    <a:lumOff val="35000"/>
                  </a:schemeClr>
                </a:solidFill>
                <a:latin typeface="+mj-lt"/>
                <a:ea typeface="ＭＳ Ｐゴシック" charset="0"/>
              </a:rPr>
              <a:t> </a:t>
            </a:r>
            <a:r>
              <a:rPr lang="de-DE" sz="1600" dirty="0" err="1">
                <a:solidFill>
                  <a:schemeClr val="tx1">
                    <a:lumMod val="65000"/>
                    <a:lumOff val="35000"/>
                  </a:schemeClr>
                </a:solidFill>
                <a:latin typeface="+mj-lt"/>
                <a:ea typeface="ＭＳ Ｐゴシック" charset="0"/>
              </a:rPr>
              <a:t>of</a:t>
            </a:r>
            <a:r>
              <a:rPr lang="de-DE" sz="1600" dirty="0">
                <a:solidFill>
                  <a:schemeClr val="tx1">
                    <a:lumMod val="65000"/>
                    <a:lumOff val="35000"/>
                  </a:schemeClr>
                </a:solidFill>
                <a:latin typeface="+mj-lt"/>
                <a:ea typeface="ＭＳ Ｐゴシック" charset="0"/>
              </a:rPr>
              <a:t> </a:t>
            </a:r>
            <a:r>
              <a:rPr lang="de-DE" sz="1600" dirty="0" err="1">
                <a:solidFill>
                  <a:schemeClr val="tx1">
                    <a:lumMod val="65000"/>
                    <a:lumOff val="35000"/>
                  </a:schemeClr>
                </a:solidFill>
                <a:latin typeface="+mj-lt"/>
                <a:ea typeface="ＭＳ Ｐゴシック" charset="0"/>
              </a:rPr>
              <a:t>very</a:t>
            </a:r>
            <a:r>
              <a:rPr lang="de-DE" sz="1600" dirty="0">
                <a:solidFill>
                  <a:schemeClr val="tx1">
                    <a:lumMod val="65000"/>
                    <a:lumOff val="35000"/>
                  </a:schemeClr>
                </a:solidFill>
                <a:latin typeface="+mj-lt"/>
                <a:ea typeface="ＭＳ Ｐゴシック" charset="0"/>
              </a:rPr>
              <a:t> </a:t>
            </a:r>
            <a:r>
              <a:rPr lang="de-DE" sz="1600" dirty="0" err="1">
                <a:solidFill>
                  <a:schemeClr val="tx1">
                    <a:lumMod val="65000"/>
                    <a:lumOff val="35000"/>
                  </a:schemeClr>
                </a:solidFill>
                <a:latin typeface="+mj-lt"/>
                <a:ea typeface="ＭＳ Ｐゴシック" charset="0"/>
              </a:rPr>
              <a:t>vague</a:t>
            </a:r>
            <a:r>
              <a:rPr lang="de-DE" sz="1600" dirty="0">
                <a:solidFill>
                  <a:schemeClr val="tx1">
                    <a:lumMod val="65000"/>
                    <a:lumOff val="35000"/>
                  </a:schemeClr>
                </a:solidFill>
                <a:latin typeface="+mj-lt"/>
                <a:ea typeface="ＭＳ Ｐゴシック" charset="0"/>
              </a:rPr>
              <a:t> </a:t>
            </a:r>
            <a:r>
              <a:rPr lang="de-DE" sz="1600" dirty="0" err="1">
                <a:solidFill>
                  <a:schemeClr val="tx1">
                    <a:lumMod val="65000"/>
                    <a:lumOff val="35000"/>
                  </a:schemeClr>
                </a:solidFill>
                <a:latin typeface="+mj-lt"/>
                <a:ea typeface="ＭＳ Ｐゴシック" charset="0"/>
              </a:rPr>
              <a:t>terms</a:t>
            </a:r>
            <a:endParaRPr lang="de-DE" sz="1600" dirty="0">
              <a:solidFill>
                <a:schemeClr val="tx1">
                  <a:lumMod val="65000"/>
                  <a:lumOff val="35000"/>
                </a:schemeClr>
              </a:solidFill>
              <a:latin typeface="+mj-lt"/>
              <a:ea typeface="ＭＳ Ｐゴシック" charset="0"/>
            </a:endParaRPr>
          </a:p>
          <a:p>
            <a:pPr lvl="2" indent="-360000" defTabSz="457200" fontAlgn="base">
              <a:spcAft>
                <a:spcPts val="1000"/>
              </a:spcAft>
              <a:buClr>
                <a:srgbClr val="006AB3"/>
              </a:buClr>
              <a:buSzPct val="115000"/>
              <a:buFont typeface="Wingdings" charset="0"/>
              <a:buChar char="§"/>
              <a:tabLst>
                <a:tab pos="361950" algn="l"/>
              </a:tabLst>
            </a:pPr>
            <a:r>
              <a:rPr lang="de-DE" sz="1600" dirty="0" err="1">
                <a:solidFill>
                  <a:schemeClr val="tx1">
                    <a:lumMod val="65000"/>
                    <a:lumOff val="35000"/>
                  </a:schemeClr>
                </a:solidFill>
                <a:latin typeface="+mj-lt"/>
                <a:ea typeface="ＭＳ Ｐゴシック" charset="0"/>
              </a:rPr>
              <a:t>No</a:t>
            </a:r>
            <a:r>
              <a:rPr lang="de-DE" sz="1600" dirty="0">
                <a:solidFill>
                  <a:schemeClr val="tx1">
                    <a:lumMod val="65000"/>
                    <a:lumOff val="35000"/>
                  </a:schemeClr>
                </a:solidFill>
                <a:latin typeface="+mj-lt"/>
                <a:ea typeface="ＭＳ Ｐゴシック" charset="0"/>
              </a:rPr>
              <a:t> </a:t>
            </a:r>
            <a:r>
              <a:rPr lang="de-DE" sz="1600" dirty="0" err="1">
                <a:solidFill>
                  <a:schemeClr val="tx1">
                    <a:lumMod val="65000"/>
                    <a:lumOff val="35000"/>
                  </a:schemeClr>
                </a:solidFill>
                <a:latin typeface="+mj-lt"/>
                <a:ea typeface="ＭＳ Ｐゴシック" charset="0"/>
              </a:rPr>
              <a:t>special</a:t>
            </a:r>
            <a:r>
              <a:rPr lang="de-DE" sz="1600" dirty="0">
                <a:solidFill>
                  <a:schemeClr val="tx1">
                    <a:lumMod val="65000"/>
                    <a:lumOff val="35000"/>
                  </a:schemeClr>
                </a:solidFill>
                <a:latin typeface="+mj-lt"/>
                <a:ea typeface="ＭＳ Ｐゴシック" charset="0"/>
              </a:rPr>
              <a:t> </a:t>
            </a:r>
            <a:r>
              <a:rPr lang="de-DE" sz="1600" dirty="0" err="1">
                <a:solidFill>
                  <a:schemeClr val="tx1">
                    <a:lumMod val="65000"/>
                    <a:lumOff val="35000"/>
                  </a:schemeClr>
                </a:solidFill>
                <a:latin typeface="+mj-lt"/>
                <a:ea typeface="ＭＳ Ｐゴシック" charset="0"/>
              </a:rPr>
              <a:t>regime</a:t>
            </a:r>
            <a:r>
              <a:rPr lang="de-DE" sz="1600" dirty="0">
                <a:solidFill>
                  <a:schemeClr val="tx1">
                    <a:lumMod val="65000"/>
                    <a:lumOff val="35000"/>
                  </a:schemeClr>
                </a:solidFill>
                <a:latin typeface="+mj-lt"/>
                <a:ea typeface="ＭＳ Ｐゴシック" charset="0"/>
              </a:rPr>
              <a:t> </a:t>
            </a:r>
            <a:r>
              <a:rPr lang="de-DE" sz="1600" dirty="0" err="1">
                <a:solidFill>
                  <a:schemeClr val="tx1">
                    <a:lumMod val="65000"/>
                    <a:lumOff val="35000"/>
                  </a:schemeClr>
                </a:solidFill>
                <a:latin typeface="+mj-lt"/>
                <a:ea typeface="ＭＳ Ｐゴシック" charset="0"/>
              </a:rPr>
              <a:t>for</a:t>
            </a:r>
            <a:r>
              <a:rPr lang="de-DE" sz="1600" dirty="0">
                <a:solidFill>
                  <a:schemeClr val="tx1">
                    <a:lumMod val="65000"/>
                    <a:lumOff val="35000"/>
                  </a:schemeClr>
                </a:solidFill>
                <a:latin typeface="+mj-lt"/>
                <a:ea typeface="ＭＳ Ｐゴシック" charset="0"/>
              </a:rPr>
              <a:t> hormonal </a:t>
            </a:r>
            <a:r>
              <a:rPr lang="de-DE" sz="1600" dirty="0" err="1">
                <a:solidFill>
                  <a:schemeClr val="tx1">
                    <a:lumMod val="65000"/>
                    <a:lumOff val="35000"/>
                  </a:schemeClr>
                </a:solidFill>
                <a:latin typeface="+mj-lt"/>
                <a:ea typeface="ＭＳ Ｐゴシック" charset="0"/>
              </a:rPr>
              <a:t>treatment</a:t>
            </a:r>
            <a:endParaRPr lang="de-DE" sz="1600" dirty="0">
              <a:solidFill>
                <a:schemeClr val="tx1">
                  <a:lumMod val="65000"/>
                  <a:lumOff val="35000"/>
                </a:schemeClr>
              </a:solidFill>
              <a:latin typeface="+mj-lt"/>
              <a:ea typeface="ＭＳ Ｐゴシック" charset="0"/>
            </a:endParaRPr>
          </a:p>
          <a:p>
            <a:pPr lvl="2" indent="-360000" defTabSz="457200" fontAlgn="base">
              <a:spcAft>
                <a:spcPts val="1000"/>
              </a:spcAft>
              <a:buClr>
                <a:srgbClr val="006AB3"/>
              </a:buClr>
              <a:buSzPct val="115000"/>
              <a:buFont typeface="Wingdings" charset="0"/>
              <a:buChar char="§"/>
              <a:tabLst>
                <a:tab pos="361950" algn="l"/>
              </a:tabLst>
            </a:pPr>
            <a:r>
              <a:rPr lang="de-DE" sz="1600" dirty="0" err="1">
                <a:solidFill>
                  <a:schemeClr val="tx1">
                    <a:lumMod val="65000"/>
                    <a:lumOff val="35000"/>
                  </a:schemeClr>
                </a:solidFill>
                <a:latin typeface="+mj-lt"/>
                <a:ea typeface="ＭＳ Ｐゴシック" charset="0"/>
              </a:rPr>
              <a:t>Interdisciplinary</a:t>
            </a:r>
            <a:r>
              <a:rPr lang="de-DE" sz="1600" dirty="0">
                <a:solidFill>
                  <a:schemeClr val="tx1">
                    <a:lumMod val="65000"/>
                    <a:lumOff val="35000"/>
                  </a:schemeClr>
                </a:solidFill>
                <a:latin typeface="+mj-lt"/>
                <a:ea typeface="ＭＳ Ｐゴシック" charset="0"/>
              </a:rPr>
              <a:t> </a:t>
            </a:r>
            <a:r>
              <a:rPr lang="de-DE" sz="1600" dirty="0" err="1">
                <a:solidFill>
                  <a:schemeClr val="tx1">
                    <a:lumMod val="65000"/>
                    <a:lumOff val="35000"/>
                  </a:schemeClr>
                </a:solidFill>
                <a:latin typeface="+mj-lt"/>
                <a:ea typeface="ＭＳ Ｐゴシック" charset="0"/>
              </a:rPr>
              <a:t>commission</a:t>
            </a:r>
            <a:r>
              <a:rPr lang="de-DE" sz="1600" dirty="0">
                <a:solidFill>
                  <a:schemeClr val="tx1">
                    <a:lumMod val="65000"/>
                    <a:lumOff val="35000"/>
                  </a:schemeClr>
                </a:solidFill>
                <a:latin typeface="+mj-lt"/>
                <a:ea typeface="ＭＳ Ｐゴシック" charset="0"/>
              </a:rPr>
              <a:t> not </a:t>
            </a:r>
            <a:r>
              <a:rPr lang="de-DE" sz="1600" dirty="0" err="1">
                <a:solidFill>
                  <a:schemeClr val="tx1">
                    <a:lumMod val="65000"/>
                    <a:lumOff val="35000"/>
                  </a:schemeClr>
                </a:solidFill>
                <a:latin typeface="+mj-lt"/>
                <a:ea typeface="ＭＳ Ｐゴシック" charset="0"/>
              </a:rPr>
              <a:t>sufficiently</a:t>
            </a:r>
            <a:r>
              <a:rPr lang="de-DE" sz="1600" dirty="0">
                <a:solidFill>
                  <a:schemeClr val="tx1">
                    <a:lumMod val="65000"/>
                    <a:lumOff val="35000"/>
                  </a:schemeClr>
                </a:solidFill>
                <a:latin typeface="+mj-lt"/>
                <a:ea typeface="ＭＳ Ｐゴシック" charset="0"/>
              </a:rPr>
              <a:t> </a:t>
            </a:r>
            <a:r>
              <a:rPr lang="de-DE" sz="1600" dirty="0" err="1">
                <a:solidFill>
                  <a:schemeClr val="tx1">
                    <a:lumMod val="65000"/>
                    <a:lumOff val="35000"/>
                  </a:schemeClr>
                </a:solidFill>
                <a:latin typeface="+mj-lt"/>
                <a:ea typeface="ＭＳ Ｐゴシック" charset="0"/>
              </a:rPr>
              <a:t>regulated</a:t>
            </a:r>
            <a:endParaRPr lang="de-DE" sz="1600" dirty="0">
              <a:solidFill>
                <a:schemeClr val="tx1">
                  <a:lumMod val="65000"/>
                  <a:lumOff val="35000"/>
                </a:schemeClr>
              </a:solidFill>
              <a:latin typeface="+mj-lt"/>
              <a:ea typeface="ＭＳ Ｐゴシック" charset="0"/>
            </a:endParaRPr>
          </a:p>
          <a:p>
            <a:pPr lvl="2" indent="-360000" defTabSz="457200" fontAlgn="base">
              <a:spcAft>
                <a:spcPts val="1000"/>
              </a:spcAft>
              <a:buClr>
                <a:srgbClr val="006AB3"/>
              </a:buClr>
              <a:buSzPct val="115000"/>
              <a:buFont typeface="Wingdings" charset="0"/>
              <a:buChar char="§"/>
              <a:tabLst>
                <a:tab pos="361950" algn="l"/>
              </a:tabLst>
            </a:pPr>
            <a:r>
              <a:rPr lang="de-DE" sz="1600" dirty="0" err="1">
                <a:solidFill>
                  <a:schemeClr val="tx1">
                    <a:lumMod val="65000"/>
                    <a:lumOff val="35000"/>
                  </a:schemeClr>
                </a:solidFill>
                <a:latin typeface="+mj-lt"/>
                <a:ea typeface="ＭＳ Ｐゴシック" charset="0"/>
              </a:rPr>
              <a:t>Shortened</a:t>
            </a:r>
            <a:r>
              <a:rPr lang="de-DE" sz="1600" dirty="0">
                <a:solidFill>
                  <a:schemeClr val="tx1">
                    <a:lumMod val="65000"/>
                    <a:lumOff val="35000"/>
                  </a:schemeClr>
                </a:solidFill>
                <a:latin typeface="+mj-lt"/>
                <a:ea typeface="ＭＳ Ｐゴシック" charset="0"/>
              </a:rPr>
              <a:t> </a:t>
            </a:r>
            <a:r>
              <a:rPr lang="de-DE" sz="1600" dirty="0" err="1">
                <a:solidFill>
                  <a:schemeClr val="tx1">
                    <a:lumMod val="65000"/>
                    <a:lumOff val="35000"/>
                  </a:schemeClr>
                </a:solidFill>
                <a:latin typeface="+mj-lt"/>
                <a:ea typeface="ＭＳ Ｐゴシック" charset="0"/>
              </a:rPr>
              <a:t>procedure</a:t>
            </a:r>
            <a:r>
              <a:rPr lang="de-DE" sz="1600" dirty="0">
                <a:solidFill>
                  <a:schemeClr val="tx1">
                    <a:lumMod val="65000"/>
                    <a:lumOff val="35000"/>
                  </a:schemeClr>
                </a:solidFill>
                <a:latin typeface="+mj-lt"/>
                <a:ea typeface="ＭＳ Ｐゴシック" charset="0"/>
              </a:rPr>
              <a:t> </a:t>
            </a:r>
            <a:r>
              <a:rPr lang="de-DE" sz="1600" dirty="0" err="1">
                <a:solidFill>
                  <a:schemeClr val="tx1">
                    <a:lumMod val="65000"/>
                    <a:lumOff val="35000"/>
                  </a:schemeClr>
                </a:solidFill>
                <a:latin typeface="+mj-lt"/>
                <a:ea typeface="ＭＳ Ｐゴシック" charset="0"/>
              </a:rPr>
              <a:t>dangerous</a:t>
            </a:r>
            <a:r>
              <a:rPr lang="de-DE" sz="1600" dirty="0">
                <a:solidFill>
                  <a:schemeClr val="tx1">
                    <a:lumMod val="65000"/>
                    <a:lumOff val="35000"/>
                  </a:schemeClr>
                </a:solidFill>
                <a:latin typeface="+mj-lt"/>
                <a:ea typeface="ＭＳ Ｐゴシック" charset="0"/>
              </a:rPr>
              <a:t> and </a:t>
            </a:r>
            <a:r>
              <a:rPr lang="de-DE" sz="1600" dirty="0" err="1">
                <a:solidFill>
                  <a:schemeClr val="tx1">
                    <a:lumMod val="65000"/>
                    <a:lumOff val="35000"/>
                  </a:schemeClr>
                </a:solidFill>
                <a:latin typeface="+mj-lt"/>
                <a:ea typeface="ＭＳ Ｐゴシック" charset="0"/>
              </a:rPr>
              <a:t>unnecessary</a:t>
            </a:r>
            <a:endParaRPr lang="de-DE" sz="1600" dirty="0">
              <a:solidFill>
                <a:schemeClr val="tx1">
                  <a:lumMod val="65000"/>
                  <a:lumOff val="35000"/>
                </a:schemeClr>
              </a:solidFill>
              <a:latin typeface="+mj-lt"/>
              <a:ea typeface="ＭＳ Ｐゴシック" charset="0"/>
            </a:endParaRPr>
          </a:p>
          <a:p>
            <a:pPr lvl="2" indent="-360000" defTabSz="457200" fontAlgn="base">
              <a:spcAft>
                <a:spcPts val="1000"/>
              </a:spcAft>
              <a:buClr>
                <a:srgbClr val="006AB3"/>
              </a:buClr>
              <a:buSzPct val="115000"/>
              <a:buFont typeface="Wingdings" charset="0"/>
              <a:buChar char="§"/>
              <a:tabLst>
                <a:tab pos="361950" algn="l"/>
              </a:tabLst>
            </a:pPr>
            <a:r>
              <a:rPr lang="de-DE" sz="1600" dirty="0">
                <a:solidFill>
                  <a:schemeClr val="tx1">
                    <a:lumMod val="65000"/>
                    <a:lumOff val="35000"/>
                  </a:schemeClr>
                </a:solidFill>
                <a:latin typeface="+mj-lt"/>
                <a:ea typeface="ＭＳ Ｐゴシック" charset="0"/>
              </a:rPr>
              <a:t>Costs </a:t>
            </a:r>
            <a:r>
              <a:rPr lang="de-DE" sz="1600" dirty="0" err="1">
                <a:solidFill>
                  <a:schemeClr val="tx1">
                    <a:lumMod val="65000"/>
                    <a:lumOff val="35000"/>
                  </a:schemeClr>
                </a:solidFill>
                <a:latin typeface="+mj-lt"/>
                <a:ea typeface="ＭＳ Ｐゴシック" charset="0"/>
              </a:rPr>
              <a:t>of</a:t>
            </a:r>
            <a:r>
              <a:rPr lang="de-DE" sz="1600" dirty="0">
                <a:solidFill>
                  <a:schemeClr val="tx1">
                    <a:lumMod val="65000"/>
                    <a:lumOff val="35000"/>
                  </a:schemeClr>
                </a:solidFill>
                <a:latin typeface="+mj-lt"/>
                <a:ea typeface="ＭＳ Ｐゴシック" charset="0"/>
              </a:rPr>
              <a:t> </a:t>
            </a:r>
            <a:r>
              <a:rPr lang="de-DE" sz="1600" dirty="0" err="1">
                <a:solidFill>
                  <a:schemeClr val="tx1">
                    <a:lumMod val="65000"/>
                    <a:lumOff val="35000"/>
                  </a:schemeClr>
                </a:solidFill>
                <a:latin typeface="+mj-lt"/>
                <a:ea typeface="ＭＳ Ｐゴシック" charset="0"/>
              </a:rPr>
              <a:t>interdisciplinary</a:t>
            </a:r>
            <a:r>
              <a:rPr lang="de-DE" sz="1600" dirty="0">
                <a:solidFill>
                  <a:schemeClr val="tx1">
                    <a:lumMod val="65000"/>
                    <a:lumOff val="35000"/>
                  </a:schemeClr>
                </a:solidFill>
                <a:latin typeface="+mj-lt"/>
                <a:ea typeface="ＭＳ Ｐゴシック" charset="0"/>
              </a:rPr>
              <a:t> </a:t>
            </a:r>
            <a:r>
              <a:rPr lang="de-DE" sz="1600" dirty="0" err="1">
                <a:solidFill>
                  <a:schemeClr val="tx1">
                    <a:lumMod val="65000"/>
                    <a:lumOff val="35000"/>
                  </a:schemeClr>
                </a:solidFill>
                <a:latin typeface="+mj-lt"/>
                <a:ea typeface="ＭＳ Ｐゴシック" charset="0"/>
              </a:rPr>
              <a:t>commission</a:t>
            </a:r>
            <a:r>
              <a:rPr lang="de-DE" sz="1600" dirty="0">
                <a:solidFill>
                  <a:schemeClr val="tx1">
                    <a:lumMod val="65000"/>
                    <a:lumOff val="35000"/>
                  </a:schemeClr>
                </a:solidFill>
                <a:latin typeface="+mj-lt"/>
                <a:ea typeface="ＭＳ Ｐゴシック" charset="0"/>
              </a:rPr>
              <a:t> not </a:t>
            </a:r>
            <a:r>
              <a:rPr lang="de-DE" sz="1600" dirty="0" err="1">
                <a:solidFill>
                  <a:schemeClr val="tx1">
                    <a:lumMod val="65000"/>
                    <a:lumOff val="35000"/>
                  </a:schemeClr>
                </a:solidFill>
                <a:latin typeface="+mj-lt"/>
                <a:ea typeface="ＭＳ Ｐゴシック" charset="0"/>
              </a:rPr>
              <a:t>covered</a:t>
            </a:r>
            <a:r>
              <a:rPr lang="de-DE" sz="1600" dirty="0">
                <a:solidFill>
                  <a:schemeClr val="tx1">
                    <a:lumMod val="65000"/>
                    <a:lumOff val="35000"/>
                  </a:schemeClr>
                </a:solidFill>
                <a:latin typeface="+mj-lt"/>
                <a:ea typeface="ＭＳ Ｐゴシック" charset="0"/>
              </a:rPr>
              <a:t> </a:t>
            </a:r>
            <a:r>
              <a:rPr lang="de-DE" sz="1600" dirty="0" err="1">
                <a:solidFill>
                  <a:schemeClr val="tx1">
                    <a:lumMod val="65000"/>
                    <a:lumOff val="35000"/>
                  </a:schemeClr>
                </a:solidFill>
                <a:latin typeface="+mj-lt"/>
                <a:ea typeface="ＭＳ Ｐゴシック" charset="0"/>
              </a:rPr>
              <a:t>by</a:t>
            </a:r>
            <a:r>
              <a:rPr lang="de-DE" sz="1600" dirty="0">
                <a:solidFill>
                  <a:schemeClr val="tx1">
                    <a:lumMod val="65000"/>
                    <a:lumOff val="35000"/>
                  </a:schemeClr>
                </a:solidFill>
                <a:latin typeface="+mj-lt"/>
                <a:ea typeface="ＭＳ Ｐゴシック" charset="0"/>
              </a:rPr>
              <a:t> social </a:t>
            </a:r>
            <a:r>
              <a:rPr lang="de-DE" sz="1600" dirty="0" err="1">
                <a:solidFill>
                  <a:schemeClr val="tx1">
                    <a:lumMod val="65000"/>
                    <a:lumOff val="35000"/>
                  </a:schemeClr>
                </a:solidFill>
                <a:latin typeface="+mj-lt"/>
                <a:ea typeface="ＭＳ Ｐゴシック" charset="0"/>
              </a:rPr>
              <a:t>security</a:t>
            </a:r>
            <a:endParaRPr lang="de-DE" sz="1600" dirty="0">
              <a:solidFill>
                <a:schemeClr val="tx1">
                  <a:lumMod val="65000"/>
                  <a:lumOff val="35000"/>
                </a:schemeClr>
              </a:solidFill>
              <a:latin typeface="+mj-lt"/>
              <a:ea typeface="ＭＳ Ｐゴシック" charset="0"/>
            </a:endParaRPr>
          </a:p>
        </p:txBody>
      </p:sp>
      <p:sp>
        <p:nvSpPr>
          <p:cNvPr id="7" name="Fußzeilenplatzhalter 3">
            <a:extLst>
              <a:ext uri="{FF2B5EF4-FFF2-40B4-BE49-F238E27FC236}">
                <a16:creationId xmlns:a16="http://schemas.microsoft.com/office/drawing/2014/main" id="{47022FCE-FA02-4155-89DF-55AB595D3F1F}"/>
              </a:ext>
            </a:extLst>
          </p:cNvPr>
          <p:cNvSpPr>
            <a:spLocks noGrp="1"/>
          </p:cNvSpPr>
          <p:nvPr>
            <p:ph type="ftr" sz="quarter" idx="11"/>
          </p:nvPr>
        </p:nvSpPr>
        <p:spPr>
          <a:xfrm>
            <a:off x="628650" y="4975579"/>
            <a:ext cx="7129704" cy="148683"/>
          </a:xfrm>
        </p:spPr>
        <p:txBody>
          <a:bodyPr/>
          <a:lstStyle/>
          <a:p>
            <a:r>
              <a:rPr lang="en-GB" dirty="0">
                <a:latin typeface="HHU Celeste Sans"/>
              </a:rPr>
              <a:t>Germany – Katharina Lugani</a:t>
            </a:r>
            <a:endParaRPr lang="de-DE" dirty="0">
              <a:latin typeface="HHU Celeste Sans"/>
            </a:endParaRPr>
          </a:p>
        </p:txBody>
      </p:sp>
    </p:spTree>
    <p:extLst>
      <p:ext uri="{BB962C8B-B14F-4D97-AF65-F5344CB8AC3E}">
        <p14:creationId xmlns:p14="http://schemas.microsoft.com/office/powerpoint/2010/main" val="929674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53F417-D749-43C5-8DC2-EEBA2E8BF281}"/>
              </a:ext>
            </a:extLst>
          </p:cNvPr>
          <p:cNvSpPr>
            <a:spLocks noGrp="1"/>
          </p:cNvSpPr>
          <p:nvPr>
            <p:ph type="title"/>
          </p:nvPr>
        </p:nvSpPr>
        <p:spPr>
          <a:xfrm>
            <a:off x="526594" y="414685"/>
            <a:ext cx="7231760" cy="452322"/>
          </a:xfrm>
        </p:spPr>
        <p:txBody>
          <a:bodyPr/>
          <a:lstStyle/>
          <a:p>
            <a:r>
              <a:rPr lang="en-US" sz="2000" dirty="0"/>
              <a:t>V.	Appreciation of the new legislation</a:t>
            </a:r>
            <a:br>
              <a:rPr lang="en-US" sz="2000" dirty="0"/>
            </a:br>
            <a:endParaRPr lang="en-US" sz="2000" dirty="0"/>
          </a:p>
        </p:txBody>
      </p:sp>
      <p:sp>
        <p:nvSpPr>
          <p:cNvPr id="3" name="Foliennummernplatzhalter 2">
            <a:extLst>
              <a:ext uri="{FF2B5EF4-FFF2-40B4-BE49-F238E27FC236}">
                <a16:creationId xmlns:a16="http://schemas.microsoft.com/office/drawing/2014/main" id="{E39B1316-285D-4CDF-AA32-6064CD559D8D}"/>
              </a:ext>
            </a:extLst>
          </p:cNvPr>
          <p:cNvSpPr>
            <a:spLocks noGrp="1"/>
          </p:cNvSpPr>
          <p:nvPr>
            <p:ph type="sldNum" sz="quarter" idx="10"/>
          </p:nvPr>
        </p:nvSpPr>
        <p:spPr/>
        <p:txBody>
          <a:bodyPr/>
          <a:lstStyle/>
          <a:p>
            <a:fld id="{9D195BCC-3514-4B1B-9C18-24F3D67EC549}" type="slidenum">
              <a:rPr lang="de-DE" smtClean="0"/>
              <a:pPr/>
              <a:t>14</a:t>
            </a:fld>
            <a:endParaRPr lang="de-DE" dirty="0"/>
          </a:p>
        </p:txBody>
      </p:sp>
      <p:sp>
        <p:nvSpPr>
          <p:cNvPr id="6" name="Textfeld 5">
            <a:extLst>
              <a:ext uri="{FF2B5EF4-FFF2-40B4-BE49-F238E27FC236}">
                <a16:creationId xmlns:a16="http://schemas.microsoft.com/office/drawing/2014/main" id="{C99F0C58-773B-4E16-9071-BAB4348B2229}"/>
              </a:ext>
            </a:extLst>
          </p:cNvPr>
          <p:cNvSpPr txBox="1"/>
          <p:nvPr/>
        </p:nvSpPr>
        <p:spPr>
          <a:xfrm>
            <a:off x="467544" y="1134765"/>
            <a:ext cx="7920880" cy="2210862"/>
          </a:xfrm>
          <a:prstGeom prst="rect">
            <a:avLst/>
          </a:prstGeom>
          <a:noFill/>
        </p:spPr>
        <p:txBody>
          <a:bodyPr wrap="square" rtlCol="0">
            <a:spAutoFit/>
          </a:bodyPr>
          <a:lstStyle/>
          <a:p>
            <a:pPr lvl="0" indent="-360000" defTabSz="457200" fontAlgn="base">
              <a:spcAft>
                <a:spcPts val="1000"/>
              </a:spcAft>
              <a:buClr>
                <a:srgbClr val="006AB3"/>
              </a:buClr>
              <a:buSzPct val="115000"/>
              <a:buFont typeface="Wingdings" charset="0"/>
              <a:buChar char="§"/>
              <a:tabLst>
                <a:tab pos="361950" algn="l"/>
              </a:tabLst>
            </a:pPr>
            <a:r>
              <a:rPr lang="de-DE" sz="1600" dirty="0">
                <a:solidFill>
                  <a:schemeClr val="tx1">
                    <a:lumMod val="65000"/>
                    <a:lumOff val="35000"/>
                  </a:schemeClr>
                </a:solidFill>
                <a:latin typeface="+mj-lt"/>
                <a:ea typeface="ＭＳ Ｐゴシック" charset="0"/>
              </a:rPr>
              <a:t>Generally positive </a:t>
            </a:r>
            <a:r>
              <a:rPr lang="de-DE" sz="1600" dirty="0" err="1">
                <a:solidFill>
                  <a:schemeClr val="tx1">
                    <a:lumMod val="65000"/>
                    <a:lumOff val="35000"/>
                  </a:schemeClr>
                </a:solidFill>
                <a:latin typeface="+mj-lt"/>
                <a:ea typeface="ＭＳ Ｐゴシック" charset="0"/>
              </a:rPr>
              <a:t>feedback</a:t>
            </a:r>
            <a:r>
              <a:rPr lang="de-DE" sz="1600" dirty="0">
                <a:solidFill>
                  <a:schemeClr val="tx1">
                    <a:lumMod val="65000"/>
                    <a:lumOff val="35000"/>
                  </a:schemeClr>
                </a:solidFill>
                <a:latin typeface="+mj-lt"/>
                <a:ea typeface="ＭＳ Ｐゴシック" charset="0"/>
              </a:rPr>
              <a:t> </a:t>
            </a:r>
            <a:r>
              <a:rPr lang="de-DE" sz="1600" dirty="0" err="1">
                <a:solidFill>
                  <a:schemeClr val="tx1">
                    <a:lumMod val="65000"/>
                    <a:lumOff val="35000"/>
                  </a:schemeClr>
                </a:solidFill>
                <a:latin typeface="+mj-lt"/>
                <a:ea typeface="ＭＳ Ｐゴシック" charset="0"/>
              </a:rPr>
              <a:t>that</a:t>
            </a:r>
            <a:r>
              <a:rPr lang="de-DE" sz="1600" dirty="0">
                <a:solidFill>
                  <a:schemeClr val="tx1">
                    <a:lumMod val="65000"/>
                    <a:lumOff val="35000"/>
                  </a:schemeClr>
                </a:solidFill>
                <a:latin typeface="+mj-lt"/>
                <a:ea typeface="ＭＳ Ｐゴシック" charset="0"/>
              </a:rPr>
              <a:t> </a:t>
            </a:r>
            <a:r>
              <a:rPr lang="de-DE" sz="1600" dirty="0" err="1">
                <a:solidFill>
                  <a:schemeClr val="tx1">
                    <a:lumMod val="65000"/>
                    <a:lumOff val="35000"/>
                  </a:schemeClr>
                </a:solidFill>
                <a:latin typeface="+mj-lt"/>
                <a:ea typeface="ＭＳ Ｐゴシック" charset="0"/>
              </a:rPr>
              <a:t>legislation</a:t>
            </a:r>
            <a:r>
              <a:rPr lang="de-DE" sz="1600" dirty="0">
                <a:solidFill>
                  <a:schemeClr val="tx1">
                    <a:lumMod val="65000"/>
                    <a:lumOff val="35000"/>
                  </a:schemeClr>
                </a:solidFill>
                <a:latin typeface="+mj-lt"/>
                <a:ea typeface="ＭＳ Ｐゴシック" charset="0"/>
              </a:rPr>
              <a:t> </a:t>
            </a:r>
            <a:r>
              <a:rPr lang="de-DE" sz="1600" dirty="0" err="1">
                <a:solidFill>
                  <a:schemeClr val="tx1">
                    <a:lumMod val="65000"/>
                    <a:lumOff val="35000"/>
                  </a:schemeClr>
                </a:solidFill>
                <a:latin typeface="+mj-lt"/>
                <a:ea typeface="ＭＳ Ｐゴシック" charset="0"/>
              </a:rPr>
              <a:t>has</a:t>
            </a:r>
            <a:r>
              <a:rPr lang="de-DE" sz="1600" dirty="0">
                <a:solidFill>
                  <a:schemeClr val="tx1">
                    <a:lumMod val="65000"/>
                    <a:lumOff val="35000"/>
                  </a:schemeClr>
                </a:solidFill>
                <a:latin typeface="+mj-lt"/>
                <a:ea typeface="ＭＳ Ｐゴシック" charset="0"/>
              </a:rPr>
              <a:t> </a:t>
            </a:r>
            <a:r>
              <a:rPr lang="de-DE" sz="1600" dirty="0" err="1">
                <a:solidFill>
                  <a:schemeClr val="tx1">
                    <a:lumMod val="65000"/>
                    <a:lumOff val="35000"/>
                  </a:schemeClr>
                </a:solidFill>
                <a:latin typeface="+mj-lt"/>
                <a:ea typeface="ＭＳ Ｐゴシック" charset="0"/>
              </a:rPr>
              <a:t>been</a:t>
            </a:r>
            <a:r>
              <a:rPr lang="de-DE" sz="1600" dirty="0">
                <a:solidFill>
                  <a:schemeClr val="tx1">
                    <a:lumMod val="65000"/>
                    <a:lumOff val="35000"/>
                  </a:schemeClr>
                </a:solidFill>
                <a:latin typeface="+mj-lt"/>
                <a:ea typeface="ＭＳ Ｐゴシック" charset="0"/>
              </a:rPr>
              <a:t> </a:t>
            </a:r>
            <a:r>
              <a:rPr lang="de-DE" sz="1600" dirty="0" err="1">
                <a:solidFill>
                  <a:schemeClr val="tx1">
                    <a:lumMod val="65000"/>
                    <a:lumOff val="35000"/>
                  </a:schemeClr>
                </a:solidFill>
                <a:latin typeface="+mj-lt"/>
                <a:ea typeface="ＭＳ Ｐゴシック" charset="0"/>
              </a:rPr>
              <a:t>passed</a:t>
            </a:r>
            <a:endParaRPr lang="de-DE" sz="1600" dirty="0">
              <a:solidFill>
                <a:schemeClr val="tx1">
                  <a:lumMod val="65000"/>
                  <a:lumOff val="35000"/>
                </a:schemeClr>
              </a:solidFill>
              <a:latin typeface="+mj-lt"/>
              <a:ea typeface="ＭＳ Ｐゴシック" charset="0"/>
            </a:endParaRPr>
          </a:p>
          <a:p>
            <a:pPr lvl="0" indent="-360000" defTabSz="457200" fontAlgn="base">
              <a:spcAft>
                <a:spcPts val="1000"/>
              </a:spcAft>
              <a:buClr>
                <a:srgbClr val="006AB3"/>
              </a:buClr>
              <a:buSzPct val="115000"/>
              <a:buFont typeface="Wingdings" charset="0"/>
              <a:buChar char="§"/>
              <a:tabLst>
                <a:tab pos="361950" algn="l"/>
              </a:tabLst>
            </a:pPr>
            <a:r>
              <a:rPr lang="de-DE" sz="1600" dirty="0" err="1">
                <a:solidFill>
                  <a:schemeClr val="tx1">
                    <a:lumMod val="65000"/>
                    <a:lumOff val="35000"/>
                  </a:schemeClr>
                </a:solidFill>
                <a:latin typeface="+mj-lt"/>
                <a:ea typeface="ＭＳ Ｐゴシック" charset="0"/>
              </a:rPr>
              <a:t>Criticism</a:t>
            </a:r>
            <a:r>
              <a:rPr lang="de-DE" sz="1600" dirty="0">
                <a:solidFill>
                  <a:schemeClr val="tx1">
                    <a:lumMod val="65000"/>
                    <a:lumOff val="35000"/>
                  </a:schemeClr>
                </a:solidFill>
                <a:latin typeface="+mj-lt"/>
                <a:ea typeface="ＭＳ Ｐゴシック" charset="0"/>
              </a:rPr>
              <a:t> </a:t>
            </a:r>
            <a:r>
              <a:rPr lang="de-DE" sz="1600" dirty="0" err="1">
                <a:solidFill>
                  <a:schemeClr val="tx1">
                    <a:lumMod val="65000"/>
                    <a:lumOff val="35000"/>
                  </a:schemeClr>
                </a:solidFill>
                <a:latin typeface="+mj-lt"/>
                <a:ea typeface="ＭＳ Ｐゴシック" charset="0"/>
              </a:rPr>
              <a:t>concerning</a:t>
            </a:r>
            <a:r>
              <a:rPr lang="de-DE" sz="1600" dirty="0">
                <a:solidFill>
                  <a:schemeClr val="tx1">
                    <a:lumMod val="65000"/>
                    <a:lumOff val="35000"/>
                  </a:schemeClr>
                </a:solidFill>
                <a:latin typeface="+mj-lt"/>
                <a:ea typeface="ＭＳ Ｐゴシック" charset="0"/>
              </a:rPr>
              <a:t> § 1631e BGB, § 167a </a:t>
            </a:r>
            <a:r>
              <a:rPr lang="de-DE" sz="1600" dirty="0" err="1">
                <a:solidFill>
                  <a:schemeClr val="tx1">
                    <a:lumMod val="65000"/>
                    <a:lumOff val="35000"/>
                  </a:schemeClr>
                </a:solidFill>
                <a:latin typeface="+mj-lt"/>
                <a:ea typeface="ＭＳ Ｐゴシック" charset="0"/>
              </a:rPr>
              <a:t>FamFG</a:t>
            </a:r>
            <a:endParaRPr lang="de-DE" sz="1600" dirty="0">
              <a:solidFill>
                <a:schemeClr val="tx1">
                  <a:lumMod val="65000"/>
                  <a:lumOff val="35000"/>
                </a:schemeClr>
              </a:solidFill>
              <a:latin typeface="+mj-lt"/>
              <a:ea typeface="ＭＳ Ｐゴシック" charset="0"/>
            </a:endParaRPr>
          </a:p>
          <a:p>
            <a:pPr lvl="0" indent="-360000" defTabSz="457200" fontAlgn="base">
              <a:spcAft>
                <a:spcPts val="1000"/>
              </a:spcAft>
              <a:buClr>
                <a:srgbClr val="006AB3"/>
              </a:buClr>
              <a:buSzPct val="115000"/>
              <a:buFont typeface="Wingdings" charset="0"/>
              <a:buChar char="§"/>
              <a:tabLst>
                <a:tab pos="361950" algn="l"/>
              </a:tabLst>
            </a:pPr>
            <a:r>
              <a:rPr lang="de-DE" sz="1600" dirty="0" err="1">
                <a:solidFill>
                  <a:schemeClr val="tx1">
                    <a:lumMod val="65000"/>
                    <a:lumOff val="35000"/>
                  </a:schemeClr>
                </a:solidFill>
                <a:latin typeface="+mj-lt"/>
                <a:ea typeface="ＭＳ Ｐゴシック" charset="0"/>
              </a:rPr>
              <a:t>Criticism</a:t>
            </a:r>
            <a:r>
              <a:rPr lang="de-DE" sz="1600" dirty="0">
                <a:solidFill>
                  <a:schemeClr val="tx1">
                    <a:lumMod val="65000"/>
                    <a:lumOff val="35000"/>
                  </a:schemeClr>
                </a:solidFill>
                <a:latin typeface="+mj-lt"/>
                <a:ea typeface="ＭＳ Ｐゴシック" charset="0"/>
              </a:rPr>
              <a:t> </a:t>
            </a:r>
            <a:r>
              <a:rPr lang="de-DE" sz="1600" dirty="0" err="1">
                <a:solidFill>
                  <a:schemeClr val="tx1">
                    <a:lumMod val="65000"/>
                    <a:lumOff val="35000"/>
                  </a:schemeClr>
                </a:solidFill>
                <a:latin typeface="+mj-lt"/>
                <a:ea typeface="ＭＳ Ｐゴシック" charset="0"/>
              </a:rPr>
              <a:t>concerning</a:t>
            </a:r>
            <a:r>
              <a:rPr lang="de-DE" sz="1600" dirty="0">
                <a:solidFill>
                  <a:schemeClr val="tx1">
                    <a:lumMod val="65000"/>
                    <a:lumOff val="35000"/>
                  </a:schemeClr>
                </a:solidFill>
                <a:latin typeface="+mj-lt"/>
                <a:ea typeface="ＭＳ Ｐゴシック" charset="0"/>
              </a:rPr>
              <a:t> </a:t>
            </a:r>
            <a:r>
              <a:rPr lang="de-DE" sz="1600" dirty="0" err="1">
                <a:solidFill>
                  <a:schemeClr val="tx1">
                    <a:lumMod val="65000"/>
                    <a:lumOff val="35000"/>
                  </a:schemeClr>
                </a:solidFill>
                <a:latin typeface="+mj-lt"/>
                <a:ea typeface="ＭＳ Ｐゴシック" charset="0"/>
              </a:rPr>
              <a:t>other</a:t>
            </a:r>
            <a:r>
              <a:rPr lang="de-DE" sz="1600" dirty="0">
                <a:solidFill>
                  <a:schemeClr val="tx1">
                    <a:lumMod val="65000"/>
                    <a:lumOff val="35000"/>
                  </a:schemeClr>
                </a:solidFill>
                <a:latin typeface="+mj-lt"/>
                <a:ea typeface="ＭＳ Ｐゴシック" charset="0"/>
              </a:rPr>
              <a:t> possible </a:t>
            </a:r>
            <a:r>
              <a:rPr lang="de-DE" sz="1600" dirty="0" err="1">
                <a:solidFill>
                  <a:schemeClr val="tx1">
                    <a:lumMod val="65000"/>
                    <a:lumOff val="35000"/>
                  </a:schemeClr>
                </a:solidFill>
                <a:latin typeface="+mj-lt"/>
                <a:ea typeface="ＭＳ Ｐゴシック" charset="0"/>
              </a:rPr>
              <a:t>content</a:t>
            </a:r>
            <a:r>
              <a:rPr lang="de-DE" sz="1600" dirty="0">
                <a:solidFill>
                  <a:schemeClr val="tx1">
                    <a:lumMod val="65000"/>
                    <a:lumOff val="35000"/>
                  </a:schemeClr>
                </a:solidFill>
                <a:latin typeface="+mj-lt"/>
                <a:ea typeface="ＭＳ Ｐゴシック" charset="0"/>
              </a:rPr>
              <a:t> </a:t>
            </a:r>
            <a:r>
              <a:rPr lang="de-DE" sz="1600" dirty="0" err="1">
                <a:solidFill>
                  <a:schemeClr val="tx1">
                    <a:lumMod val="65000"/>
                    <a:lumOff val="35000"/>
                  </a:schemeClr>
                </a:solidFill>
                <a:latin typeface="+mj-lt"/>
                <a:ea typeface="ＭＳ Ｐゴシック" charset="0"/>
              </a:rPr>
              <a:t>of</a:t>
            </a:r>
            <a:r>
              <a:rPr lang="de-DE" sz="1600" dirty="0">
                <a:solidFill>
                  <a:schemeClr val="tx1">
                    <a:lumMod val="65000"/>
                    <a:lumOff val="35000"/>
                  </a:schemeClr>
                </a:solidFill>
                <a:latin typeface="+mj-lt"/>
                <a:ea typeface="ＭＳ Ｐゴシック" charset="0"/>
              </a:rPr>
              <a:t> </a:t>
            </a:r>
            <a:r>
              <a:rPr lang="de-DE" sz="1600" dirty="0" err="1">
                <a:solidFill>
                  <a:schemeClr val="tx1">
                    <a:lumMod val="65000"/>
                    <a:lumOff val="35000"/>
                  </a:schemeClr>
                </a:solidFill>
                <a:latin typeface="+mj-lt"/>
                <a:ea typeface="ＭＳ Ｐゴシック" charset="0"/>
              </a:rPr>
              <a:t>the</a:t>
            </a:r>
            <a:r>
              <a:rPr lang="de-DE" sz="1600" dirty="0">
                <a:solidFill>
                  <a:schemeClr val="tx1">
                    <a:lumMod val="65000"/>
                    <a:lumOff val="35000"/>
                  </a:schemeClr>
                </a:solidFill>
                <a:latin typeface="+mj-lt"/>
                <a:ea typeface="ＭＳ Ｐゴシック" charset="0"/>
              </a:rPr>
              <a:t> 2021 Act</a:t>
            </a:r>
          </a:p>
          <a:p>
            <a:pPr lvl="2" indent="-360000" defTabSz="457200" fontAlgn="base">
              <a:spcAft>
                <a:spcPts val="1000"/>
              </a:spcAft>
              <a:buClr>
                <a:srgbClr val="006AB3"/>
              </a:buClr>
              <a:buSzPct val="115000"/>
              <a:buFont typeface="Wingdings" charset="0"/>
              <a:buChar char="§"/>
              <a:tabLst>
                <a:tab pos="361950" algn="l"/>
              </a:tabLst>
            </a:pPr>
            <a:r>
              <a:rPr lang="de-DE" sz="1600" dirty="0" err="1">
                <a:solidFill>
                  <a:schemeClr val="tx1">
                    <a:lumMod val="65000"/>
                    <a:lumOff val="35000"/>
                  </a:schemeClr>
                </a:solidFill>
                <a:latin typeface="+mj-lt"/>
                <a:ea typeface="ＭＳ Ｐゴシック" charset="0"/>
              </a:rPr>
              <a:t>No</a:t>
            </a:r>
            <a:r>
              <a:rPr lang="de-DE" sz="1600" dirty="0">
                <a:solidFill>
                  <a:schemeClr val="tx1">
                    <a:lumMod val="65000"/>
                    <a:lumOff val="35000"/>
                  </a:schemeClr>
                </a:solidFill>
                <a:latin typeface="+mj-lt"/>
                <a:ea typeface="ＭＳ Ｐゴシック" charset="0"/>
              </a:rPr>
              <a:t> </a:t>
            </a:r>
            <a:r>
              <a:rPr lang="de-DE" sz="1600" dirty="0" err="1">
                <a:solidFill>
                  <a:schemeClr val="tx1">
                    <a:lumMod val="65000"/>
                    <a:lumOff val="35000"/>
                  </a:schemeClr>
                </a:solidFill>
                <a:latin typeface="+mj-lt"/>
                <a:ea typeface="ＭＳ Ｐゴシック" charset="0"/>
              </a:rPr>
              <a:t>compensation</a:t>
            </a:r>
            <a:r>
              <a:rPr lang="de-DE" sz="1600" dirty="0">
                <a:solidFill>
                  <a:schemeClr val="tx1">
                    <a:lumMod val="65000"/>
                    <a:lumOff val="35000"/>
                  </a:schemeClr>
                </a:solidFill>
                <a:latin typeface="+mj-lt"/>
                <a:ea typeface="ＭＳ Ｐゴシック" charset="0"/>
              </a:rPr>
              <a:t> </a:t>
            </a:r>
            <a:r>
              <a:rPr lang="de-DE" sz="1600" dirty="0" err="1">
                <a:solidFill>
                  <a:schemeClr val="tx1">
                    <a:lumMod val="65000"/>
                    <a:lumOff val="35000"/>
                  </a:schemeClr>
                </a:solidFill>
                <a:latin typeface="+mj-lt"/>
                <a:ea typeface="ＭＳ Ｐゴシック" charset="0"/>
              </a:rPr>
              <a:t>fund</a:t>
            </a:r>
            <a:endParaRPr lang="de-DE" sz="1600" dirty="0">
              <a:solidFill>
                <a:schemeClr val="tx1">
                  <a:lumMod val="65000"/>
                  <a:lumOff val="35000"/>
                </a:schemeClr>
              </a:solidFill>
              <a:latin typeface="+mj-lt"/>
              <a:ea typeface="ＭＳ Ｐゴシック" charset="0"/>
            </a:endParaRPr>
          </a:p>
          <a:p>
            <a:pPr lvl="2" indent="-360000" defTabSz="457200" fontAlgn="base">
              <a:spcAft>
                <a:spcPts val="1000"/>
              </a:spcAft>
              <a:buClr>
                <a:srgbClr val="006AB3"/>
              </a:buClr>
              <a:buSzPct val="115000"/>
              <a:buFont typeface="Wingdings" charset="0"/>
              <a:buChar char="§"/>
              <a:tabLst>
                <a:tab pos="361950" algn="l"/>
              </a:tabLst>
            </a:pPr>
            <a:r>
              <a:rPr lang="de-DE" sz="1600" dirty="0" err="1">
                <a:solidFill>
                  <a:schemeClr val="tx1">
                    <a:lumMod val="65000"/>
                    <a:lumOff val="35000"/>
                  </a:schemeClr>
                </a:solidFill>
                <a:latin typeface="+mj-lt"/>
                <a:ea typeface="ＭＳ Ｐゴシック" charset="0"/>
              </a:rPr>
              <a:t>No</a:t>
            </a:r>
            <a:r>
              <a:rPr lang="de-DE" sz="1600" dirty="0">
                <a:solidFill>
                  <a:schemeClr val="tx1">
                    <a:lumMod val="65000"/>
                    <a:lumOff val="35000"/>
                  </a:schemeClr>
                </a:solidFill>
                <a:latin typeface="+mj-lt"/>
                <a:ea typeface="ＭＳ Ｐゴシック" charset="0"/>
              </a:rPr>
              <a:t> </a:t>
            </a:r>
            <a:r>
              <a:rPr lang="de-DE" sz="1600" dirty="0" err="1">
                <a:solidFill>
                  <a:schemeClr val="tx1">
                    <a:lumMod val="65000"/>
                    <a:lumOff val="35000"/>
                  </a:schemeClr>
                </a:solidFill>
                <a:latin typeface="+mj-lt"/>
                <a:ea typeface="ＭＳ Ｐゴシック" charset="0"/>
              </a:rPr>
              <a:t>right</a:t>
            </a:r>
            <a:r>
              <a:rPr lang="de-DE" sz="1600" dirty="0">
                <a:solidFill>
                  <a:schemeClr val="tx1">
                    <a:lumMod val="65000"/>
                    <a:lumOff val="35000"/>
                  </a:schemeClr>
                </a:solidFill>
                <a:latin typeface="+mj-lt"/>
                <a:ea typeface="ＭＳ Ｐゴシック" charset="0"/>
              </a:rPr>
              <a:t> </a:t>
            </a:r>
            <a:r>
              <a:rPr lang="de-DE" sz="1600" dirty="0" err="1">
                <a:solidFill>
                  <a:schemeClr val="tx1">
                    <a:lumMod val="65000"/>
                    <a:lumOff val="35000"/>
                  </a:schemeClr>
                </a:solidFill>
                <a:latin typeface="+mj-lt"/>
                <a:ea typeface="ＭＳ Ｐゴシック" charset="0"/>
              </a:rPr>
              <a:t>to</a:t>
            </a:r>
            <a:r>
              <a:rPr lang="de-DE" sz="1600" dirty="0">
                <a:solidFill>
                  <a:schemeClr val="tx1">
                    <a:lumMod val="65000"/>
                    <a:lumOff val="35000"/>
                  </a:schemeClr>
                </a:solidFill>
                <a:latin typeface="+mj-lt"/>
                <a:ea typeface="ＭＳ Ｐゴシック" charset="0"/>
              </a:rPr>
              <a:t> </a:t>
            </a:r>
            <a:r>
              <a:rPr lang="de-DE" sz="1600" dirty="0" err="1">
                <a:solidFill>
                  <a:schemeClr val="tx1">
                    <a:lumMod val="65000"/>
                    <a:lumOff val="35000"/>
                  </a:schemeClr>
                </a:solidFill>
                <a:latin typeface="+mj-lt"/>
                <a:ea typeface="ＭＳ Ｐゴシック" charset="0"/>
              </a:rPr>
              <a:t>consultation</a:t>
            </a:r>
            <a:endParaRPr lang="de-DE" sz="1600" dirty="0">
              <a:solidFill>
                <a:schemeClr val="tx1">
                  <a:lumMod val="65000"/>
                  <a:lumOff val="35000"/>
                </a:schemeClr>
              </a:solidFill>
              <a:latin typeface="+mj-lt"/>
              <a:ea typeface="ＭＳ Ｐゴシック" charset="0"/>
            </a:endParaRPr>
          </a:p>
          <a:p>
            <a:pPr lvl="2" indent="-360000" defTabSz="457200" fontAlgn="base">
              <a:spcAft>
                <a:spcPts val="1000"/>
              </a:spcAft>
              <a:buClr>
                <a:srgbClr val="006AB3"/>
              </a:buClr>
              <a:buSzPct val="115000"/>
              <a:buFont typeface="Wingdings" charset="0"/>
              <a:buChar char="§"/>
              <a:tabLst>
                <a:tab pos="361950" algn="l"/>
              </a:tabLst>
            </a:pPr>
            <a:r>
              <a:rPr lang="de-DE" sz="1600" dirty="0" err="1">
                <a:solidFill>
                  <a:schemeClr val="tx1">
                    <a:lumMod val="65000"/>
                    <a:lumOff val="35000"/>
                  </a:schemeClr>
                </a:solidFill>
                <a:latin typeface="+mj-lt"/>
                <a:ea typeface="ＭＳ Ｐゴシック" charset="0"/>
              </a:rPr>
              <a:t>No</a:t>
            </a:r>
            <a:r>
              <a:rPr lang="de-DE" sz="1600" dirty="0">
                <a:solidFill>
                  <a:schemeClr val="tx1">
                    <a:lumMod val="65000"/>
                    <a:lumOff val="35000"/>
                  </a:schemeClr>
                </a:solidFill>
                <a:latin typeface="+mj-lt"/>
                <a:ea typeface="ＭＳ Ｐゴシック" charset="0"/>
              </a:rPr>
              <a:t> </a:t>
            </a:r>
            <a:r>
              <a:rPr lang="de-DE" sz="1600" dirty="0" err="1">
                <a:solidFill>
                  <a:schemeClr val="tx1">
                    <a:lumMod val="65000"/>
                    <a:lumOff val="35000"/>
                  </a:schemeClr>
                </a:solidFill>
                <a:latin typeface="+mj-lt"/>
                <a:ea typeface="ＭＳ Ｐゴシック" charset="0"/>
              </a:rPr>
              <a:t>central</a:t>
            </a:r>
            <a:r>
              <a:rPr lang="de-DE" sz="1600" dirty="0">
                <a:solidFill>
                  <a:schemeClr val="tx1">
                    <a:lumMod val="65000"/>
                    <a:lumOff val="35000"/>
                  </a:schemeClr>
                </a:solidFill>
                <a:latin typeface="+mj-lt"/>
                <a:ea typeface="ＭＳ Ｐゴシック" charset="0"/>
              </a:rPr>
              <a:t> </a:t>
            </a:r>
            <a:r>
              <a:rPr lang="de-DE" sz="1600" dirty="0" err="1">
                <a:solidFill>
                  <a:schemeClr val="tx1">
                    <a:lumMod val="65000"/>
                    <a:lumOff val="35000"/>
                  </a:schemeClr>
                </a:solidFill>
                <a:latin typeface="+mj-lt"/>
                <a:ea typeface="ＭＳ Ｐゴシック" charset="0"/>
              </a:rPr>
              <a:t>registry</a:t>
            </a:r>
            <a:endParaRPr lang="de-DE" sz="1600" dirty="0">
              <a:solidFill>
                <a:schemeClr val="tx1">
                  <a:lumMod val="65000"/>
                  <a:lumOff val="35000"/>
                </a:schemeClr>
              </a:solidFill>
              <a:latin typeface="+mj-lt"/>
              <a:ea typeface="ＭＳ Ｐゴシック" charset="0"/>
            </a:endParaRPr>
          </a:p>
        </p:txBody>
      </p:sp>
      <p:sp>
        <p:nvSpPr>
          <p:cNvPr id="7" name="Fußzeilenplatzhalter 3">
            <a:extLst>
              <a:ext uri="{FF2B5EF4-FFF2-40B4-BE49-F238E27FC236}">
                <a16:creationId xmlns:a16="http://schemas.microsoft.com/office/drawing/2014/main" id="{7C58EA53-20A6-4829-8A21-59EE8DBFB8A3}"/>
              </a:ext>
            </a:extLst>
          </p:cNvPr>
          <p:cNvSpPr>
            <a:spLocks noGrp="1"/>
          </p:cNvSpPr>
          <p:nvPr>
            <p:ph type="ftr" sz="quarter" idx="11"/>
          </p:nvPr>
        </p:nvSpPr>
        <p:spPr>
          <a:xfrm>
            <a:off x="628650" y="4975579"/>
            <a:ext cx="7129704" cy="148683"/>
          </a:xfrm>
        </p:spPr>
        <p:txBody>
          <a:bodyPr/>
          <a:lstStyle/>
          <a:p>
            <a:r>
              <a:rPr lang="en-GB" dirty="0">
                <a:latin typeface="HHU Celeste Sans"/>
              </a:rPr>
              <a:t>Germany – Katharina Lugani</a:t>
            </a:r>
            <a:endParaRPr lang="de-DE" dirty="0">
              <a:latin typeface="HHU Celeste Sans"/>
            </a:endParaRPr>
          </a:p>
        </p:txBody>
      </p:sp>
    </p:spTree>
    <p:extLst>
      <p:ext uri="{BB962C8B-B14F-4D97-AF65-F5344CB8AC3E}">
        <p14:creationId xmlns:p14="http://schemas.microsoft.com/office/powerpoint/2010/main" val="3483380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53F417-D749-43C5-8DC2-EEBA2E8BF281}"/>
              </a:ext>
            </a:extLst>
          </p:cNvPr>
          <p:cNvSpPr>
            <a:spLocks noGrp="1"/>
          </p:cNvSpPr>
          <p:nvPr>
            <p:ph type="title"/>
          </p:nvPr>
        </p:nvSpPr>
        <p:spPr>
          <a:xfrm>
            <a:off x="526594" y="414685"/>
            <a:ext cx="7231760" cy="452322"/>
          </a:xfrm>
        </p:spPr>
        <p:txBody>
          <a:bodyPr/>
          <a:lstStyle/>
          <a:p>
            <a:r>
              <a:rPr lang="en-US" sz="2000" dirty="0"/>
              <a:t>V.	Appreciation of the new legislation</a:t>
            </a:r>
            <a:br>
              <a:rPr lang="en-US" sz="2000" dirty="0"/>
            </a:br>
            <a:endParaRPr lang="en-US" sz="2000" dirty="0"/>
          </a:p>
        </p:txBody>
      </p:sp>
      <p:sp>
        <p:nvSpPr>
          <p:cNvPr id="3" name="Foliennummernplatzhalter 2">
            <a:extLst>
              <a:ext uri="{FF2B5EF4-FFF2-40B4-BE49-F238E27FC236}">
                <a16:creationId xmlns:a16="http://schemas.microsoft.com/office/drawing/2014/main" id="{E39B1316-285D-4CDF-AA32-6064CD559D8D}"/>
              </a:ext>
            </a:extLst>
          </p:cNvPr>
          <p:cNvSpPr>
            <a:spLocks noGrp="1"/>
          </p:cNvSpPr>
          <p:nvPr>
            <p:ph type="sldNum" sz="quarter" idx="10"/>
          </p:nvPr>
        </p:nvSpPr>
        <p:spPr/>
        <p:txBody>
          <a:bodyPr/>
          <a:lstStyle/>
          <a:p>
            <a:fld id="{9D195BCC-3514-4B1B-9C18-24F3D67EC549}" type="slidenum">
              <a:rPr lang="de-DE" smtClean="0"/>
              <a:pPr/>
              <a:t>15</a:t>
            </a:fld>
            <a:endParaRPr lang="de-DE" dirty="0"/>
          </a:p>
        </p:txBody>
      </p:sp>
      <p:sp>
        <p:nvSpPr>
          <p:cNvPr id="6" name="Textfeld 5">
            <a:extLst>
              <a:ext uri="{FF2B5EF4-FFF2-40B4-BE49-F238E27FC236}">
                <a16:creationId xmlns:a16="http://schemas.microsoft.com/office/drawing/2014/main" id="{C99F0C58-773B-4E16-9071-BAB4348B2229}"/>
              </a:ext>
            </a:extLst>
          </p:cNvPr>
          <p:cNvSpPr txBox="1"/>
          <p:nvPr/>
        </p:nvSpPr>
        <p:spPr>
          <a:xfrm>
            <a:off x="467544" y="1134765"/>
            <a:ext cx="7920880" cy="1708160"/>
          </a:xfrm>
          <a:prstGeom prst="rect">
            <a:avLst/>
          </a:prstGeom>
          <a:noFill/>
        </p:spPr>
        <p:txBody>
          <a:bodyPr wrap="square" rtlCol="0">
            <a:spAutoFit/>
          </a:bodyPr>
          <a:lstStyle/>
          <a:p>
            <a:pPr lvl="0" indent="-360000" defTabSz="457200" fontAlgn="base">
              <a:spcAft>
                <a:spcPts val="1000"/>
              </a:spcAft>
              <a:buClr>
                <a:srgbClr val="006AB3"/>
              </a:buClr>
              <a:buSzPct val="115000"/>
              <a:buFont typeface="Wingdings" charset="0"/>
              <a:buChar char="§"/>
              <a:tabLst>
                <a:tab pos="361950" algn="l"/>
              </a:tabLst>
            </a:pPr>
            <a:r>
              <a:rPr lang="de-DE" sz="1600" dirty="0">
                <a:solidFill>
                  <a:schemeClr val="tx1">
                    <a:lumMod val="65000"/>
                    <a:lumOff val="35000"/>
                  </a:schemeClr>
                </a:solidFill>
                <a:latin typeface="+mj-lt"/>
                <a:ea typeface="ＭＳ Ｐゴシック" charset="0"/>
              </a:rPr>
              <a:t>Generally positive </a:t>
            </a:r>
            <a:r>
              <a:rPr lang="de-DE" sz="1600" dirty="0" err="1">
                <a:solidFill>
                  <a:schemeClr val="tx1">
                    <a:lumMod val="65000"/>
                    <a:lumOff val="35000"/>
                  </a:schemeClr>
                </a:solidFill>
                <a:latin typeface="+mj-lt"/>
                <a:ea typeface="ＭＳ Ｐゴシック" charset="0"/>
              </a:rPr>
              <a:t>feedback</a:t>
            </a:r>
            <a:r>
              <a:rPr lang="de-DE" sz="1600" dirty="0">
                <a:solidFill>
                  <a:schemeClr val="tx1">
                    <a:lumMod val="65000"/>
                    <a:lumOff val="35000"/>
                  </a:schemeClr>
                </a:solidFill>
                <a:latin typeface="+mj-lt"/>
                <a:ea typeface="ＭＳ Ｐゴシック" charset="0"/>
              </a:rPr>
              <a:t> </a:t>
            </a:r>
            <a:r>
              <a:rPr lang="de-DE" sz="1600" dirty="0" err="1">
                <a:solidFill>
                  <a:schemeClr val="tx1">
                    <a:lumMod val="65000"/>
                    <a:lumOff val="35000"/>
                  </a:schemeClr>
                </a:solidFill>
                <a:latin typeface="+mj-lt"/>
                <a:ea typeface="ＭＳ Ｐゴシック" charset="0"/>
              </a:rPr>
              <a:t>that</a:t>
            </a:r>
            <a:r>
              <a:rPr lang="de-DE" sz="1600" dirty="0">
                <a:solidFill>
                  <a:schemeClr val="tx1">
                    <a:lumMod val="65000"/>
                    <a:lumOff val="35000"/>
                  </a:schemeClr>
                </a:solidFill>
                <a:latin typeface="+mj-lt"/>
                <a:ea typeface="ＭＳ Ｐゴシック" charset="0"/>
              </a:rPr>
              <a:t> </a:t>
            </a:r>
            <a:r>
              <a:rPr lang="de-DE" sz="1600" dirty="0" err="1">
                <a:solidFill>
                  <a:schemeClr val="tx1">
                    <a:lumMod val="65000"/>
                    <a:lumOff val="35000"/>
                  </a:schemeClr>
                </a:solidFill>
                <a:latin typeface="+mj-lt"/>
                <a:ea typeface="ＭＳ Ｐゴシック" charset="0"/>
              </a:rPr>
              <a:t>legislation</a:t>
            </a:r>
            <a:r>
              <a:rPr lang="de-DE" sz="1600" dirty="0">
                <a:solidFill>
                  <a:schemeClr val="tx1">
                    <a:lumMod val="65000"/>
                    <a:lumOff val="35000"/>
                  </a:schemeClr>
                </a:solidFill>
                <a:latin typeface="+mj-lt"/>
                <a:ea typeface="ＭＳ Ｐゴシック" charset="0"/>
              </a:rPr>
              <a:t> </a:t>
            </a:r>
            <a:r>
              <a:rPr lang="de-DE" sz="1600" dirty="0" err="1">
                <a:solidFill>
                  <a:schemeClr val="tx1">
                    <a:lumMod val="65000"/>
                    <a:lumOff val="35000"/>
                  </a:schemeClr>
                </a:solidFill>
                <a:latin typeface="+mj-lt"/>
                <a:ea typeface="ＭＳ Ｐゴシック" charset="0"/>
              </a:rPr>
              <a:t>has</a:t>
            </a:r>
            <a:r>
              <a:rPr lang="de-DE" sz="1600" dirty="0">
                <a:solidFill>
                  <a:schemeClr val="tx1">
                    <a:lumMod val="65000"/>
                    <a:lumOff val="35000"/>
                  </a:schemeClr>
                </a:solidFill>
                <a:latin typeface="+mj-lt"/>
                <a:ea typeface="ＭＳ Ｐゴシック" charset="0"/>
              </a:rPr>
              <a:t> </a:t>
            </a:r>
            <a:r>
              <a:rPr lang="de-DE" sz="1600" dirty="0" err="1">
                <a:solidFill>
                  <a:schemeClr val="tx1">
                    <a:lumMod val="65000"/>
                    <a:lumOff val="35000"/>
                  </a:schemeClr>
                </a:solidFill>
                <a:latin typeface="+mj-lt"/>
                <a:ea typeface="ＭＳ Ｐゴシック" charset="0"/>
              </a:rPr>
              <a:t>been</a:t>
            </a:r>
            <a:r>
              <a:rPr lang="de-DE" sz="1600" dirty="0">
                <a:solidFill>
                  <a:schemeClr val="tx1">
                    <a:lumMod val="65000"/>
                    <a:lumOff val="35000"/>
                  </a:schemeClr>
                </a:solidFill>
                <a:latin typeface="+mj-lt"/>
                <a:ea typeface="ＭＳ Ｐゴシック" charset="0"/>
              </a:rPr>
              <a:t> </a:t>
            </a:r>
            <a:r>
              <a:rPr lang="de-DE" sz="1600" dirty="0" err="1">
                <a:solidFill>
                  <a:schemeClr val="tx1">
                    <a:lumMod val="65000"/>
                    <a:lumOff val="35000"/>
                  </a:schemeClr>
                </a:solidFill>
                <a:latin typeface="+mj-lt"/>
                <a:ea typeface="ＭＳ Ｐゴシック" charset="0"/>
              </a:rPr>
              <a:t>passed</a:t>
            </a:r>
            <a:endParaRPr lang="de-DE" sz="1600" dirty="0">
              <a:solidFill>
                <a:schemeClr val="tx1">
                  <a:lumMod val="65000"/>
                  <a:lumOff val="35000"/>
                </a:schemeClr>
              </a:solidFill>
              <a:latin typeface="+mj-lt"/>
              <a:ea typeface="ＭＳ Ｐゴシック" charset="0"/>
            </a:endParaRPr>
          </a:p>
          <a:p>
            <a:pPr lvl="0" indent="-360000" defTabSz="457200" fontAlgn="base">
              <a:spcAft>
                <a:spcPts val="1000"/>
              </a:spcAft>
              <a:buClr>
                <a:srgbClr val="006AB3"/>
              </a:buClr>
              <a:buSzPct val="115000"/>
              <a:buFont typeface="Wingdings" charset="0"/>
              <a:buChar char="§"/>
              <a:tabLst>
                <a:tab pos="361950" algn="l"/>
              </a:tabLst>
            </a:pPr>
            <a:r>
              <a:rPr lang="de-DE" sz="1600" dirty="0" err="1">
                <a:solidFill>
                  <a:schemeClr val="tx1">
                    <a:lumMod val="65000"/>
                    <a:lumOff val="35000"/>
                  </a:schemeClr>
                </a:solidFill>
                <a:latin typeface="+mj-lt"/>
                <a:ea typeface="ＭＳ Ｐゴシック" charset="0"/>
              </a:rPr>
              <a:t>Criticism</a:t>
            </a:r>
            <a:r>
              <a:rPr lang="de-DE" sz="1600" dirty="0">
                <a:solidFill>
                  <a:schemeClr val="tx1">
                    <a:lumMod val="65000"/>
                    <a:lumOff val="35000"/>
                  </a:schemeClr>
                </a:solidFill>
                <a:latin typeface="+mj-lt"/>
                <a:ea typeface="ＭＳ Ｐゴシック" charset="0"/>
              </a:rPr>
              <a:t> </a:t>
            </a:r>
            <a:r>
              <a:rPr lang="de-DE" sz="1600" dirty="0" err="1">
                <a:solidFill>
                  <a:schemeClr val="tx1">
                    <a:lumMod val="65000"/>
                    <a:lumOff val="35000"/>
                  </a:schemeClr>
                </a:solidFill>
                <a:latin typeface="+mj-lt"/>
                <a:ea typeface="ＭＳ Ｐゴシック" charset="0"/>
              </a:rPr>
              <a:t>concerning</a:t>
            </a:r>
            <a:r>
              <a:rPr lang="de-DE" sz="1600" dirty="0">
                <a:solidFill>
                  <a:schemeClr val="tx1">
                    <a:lumMod val="65000"/>
                    <a:lumOff val="35000"/>
                  </a:schemeClr>
                </a:solidFill>
                <a:latin typeface="+mj-lt"/>
                <a:ea typeface="ＭＳ Ｐゴシック" charset="0"/>
              </a:rPr>
              <a:t> § 1631e BGB, § 167a </a:t>
            </a:r>
            <a:r>
              <a:rPr lang="de-DE" sz="1600" dirty="0" err="1">
                <a:solidFill>
                  <a:schemeClr val="tx1">
                    <a:lumMod val="65000"/>
                    <a:lumOff val="35000"/>
                  </a:schemeClr>
                </a:solidFill>
                <a:latin typeface="+mj-lt"/>
                <a:ea typeface="ＭＳ Ｐゴシック" charset="0"/>
              </a:rPr>
              <a:t>FamFG</a:t>
            </a:r>
            <a:endParaRPr lang="de-DE" sz="1600" dirty="0">
              <a:solidFill>
                <a:schemeClr val="tx1">
                  <a:lumMod val="65000"/>
                  <a:lumOff val="35000"/>
                </a:schemeClr>
              </a:solidFill>
              <a:latin typeface="+mj-lt"/>
              <a:ea typeface="ＭＳ Ｐゴシック" charset="0"/>
            </a:endParaRPr>
          </a:p>
          <a:p>
            <a:pPr lvl="0" indent="-360000" defTabSz="457200" fontAlgn="base">
              <a:spcAft>
                <a:spcPts val="1000"/>
              </a:spcAft>
              <a:buClr>
                <a:srgbClr val="006AB3"/>
              </a:buClr>
              <a:buSzPct val="115000"/>
              <a:buFont typeface="Wingdings" charset="0"/>
              <a:buChar char="§"/>
              <a:tabLst>
                <a:tab pos="361950" algn="l"/>
              </a:tabLst>
            </a:pPr>
            <a:r>
              <a:rPr lang="de-DE" sz="1600" dirty="0" err="1">
                <a:solidFill>
                  <a:schemeClr val="tx1">
                    <a:lumMod val="65000"/>
                    <a:lumOff val="35000"/>
                  </a:schemeClr>
                </a:solidFill>
                <a:latin typeface="+mj-lt"/>
                <a:ea typeface="ＭＳ Ｐゴシック" charset="0"/>
              </a:rPr>
              <a:t>Criticism</a:t>
            </a:r>
            <a:r>
              <a:rPr lang="de-DE" sz="1600" dirty="0">
                <a:solidFill>
                  <a:schemeClr val="tx1">
                    <a:lumMod val="65000"/>
                    <a:lumOff val="35000"/>
                  </a:schemeClr>
                </a:solidFill>
                <a:latin typeface="+mj-lt"/>
                <a:ea typeface="ＭＳ Ｐゴシック" charset="0"/>
              </a:rPr>
              <a:t> </a:t>
            </a:r>
            <a:r>
              <a:rPr lang="de-DE" sz="1600" dirty="0" err="1">
                <a:solidFill>
                  <a:schemeClr val="tx1">
                    <a:lumMod val="65000"/>
                    <a:lumOff val="35000"/>
                  </a:schemeClr>
                </a:solidFill>
                <a:latin typeface="+mj-lt"/>
                <a:ea typeface="ＭＳ Ｐゴシック" charset="0"/>
              </a:rPr>
              <a:t>concerning</a:t>
            </a:r>
            <a:r>
              <a:rPr lang="de-DE" sz="1600" dirty="0">
                <a:solidFill>
                  <a:schemeClr val="tx1">
                    <a:lumMod val="65000"/>
                    <a:lumOff val="35000"/>
                  </a:schemeClr>
                </a:solidFill>
                <a:latin typeface="+mj-lt"/>
                <a:ea typeface="ＭＳ Ｐゴシック" charset="0"/>
              </a:rPr>
              <a:t> </a:t>
            </a:r>
            <a:r>
              <a:rPr lang="de-DE" sz="1600" dirty="0" err="1">
                <a:solidFill>
                  <a:schemeClr val="tx1">
                    <a:lumMod val="65000"/>
                    <a:lumOff val="35000"/>
                  </a:schemeClr>
                </a:solidFill>
                <a:latin typeface="+mj-lt"/>
                <a:ea typeface="ＭＳ Ｐゴシック" charset="0"/>
              </a:rPr>
              <a:t>other</a:t>
            </a:r>
            <a:r>
              <a:rPr lang="de-DE" sz="1600" dirty="0">
                <a:solidFill>
                  <a:schemeClr val="tx1">
                    <a:lumMod val="65000"/>
                    <a:lumOff val="35000"/>
                  </a:schemeClr>
                </a:solidFill>
                <a:latin typeface="+mj-lt"/>
                <a:ea typeface="ＭＳ Ｐゴシック" charset="0"/>
              </a:rPr>
              <a:t> possible </a:t>
            </a:r>
            <a:r>
              <a:rPr lang="de-DE" sz="1600" dirty="0" err="1">
                <a:solidFill>
                  <a:schemeClr val="tx1">
                    <a:lumMod val="65000"/>
                    <a:lumOff val="35000"/>
                  </a:schemeClr>
                </a:solidFill>
                <a:latin typeface="+mj-lt"/>
                <a:ea typeface="ＭＳ Ｐゴシック" charset="0"/>
              </a:rPr>
              <a:t>content</a:t>
            </a:r>
            <a:r>
              <a:rPr lang="de-DE" sz="1600" dirty="0">
                <a:solidFill>
                  <a:schemeClr val="tx1">
                    <a:lumMod val="65000"/>
                    <a:lumOff val="35000"/>
                  </a:schemeClr>
                </a:solidFill>
                <a:latin typeface="+mj-lt"/>
                <a:ea typeface="ＭＳ Ｐゴシック" charset="0"/>
              </a:rPr>
              <a:t> </a:t>
            </a:r>
            <a:r>
              <a:rPr lang="de-DE" sz="1600" dirty="0" err="1">
                <a:solidFill>
                  <a:schemeClr val="tx1">
                    <a:lumMod val="65000"/>
                    <a:lumOff val="35000"/>
                  </a:schemeClr>
                </a:solidFill>
                <a:latin typeface="+mj-lt"/>
                <a:ea typeface="ＭＳ Ｐゴシック" charset="0"/>
              </a:rPr>
              <a:t>of</a:t>
            </a:r>
            <a:r>
              <a:rPr lang="de-DE" sz="1600" dirty="0">
                <a:solidFill>
                  <a:schemeClr val="tx1">
                    <a:lumMod val="65000"/>
                    <a:lumOff val="35000"/>
                  </a:schemeClr>
                </a:solidFill>
                <a:latin typeface="+mj-lt"/>
                <a:ea typeface="ＭＳ Ｐゴシック" charset="0"/>
              </a:rPr>
              <a:t> </a:t>
            </a:r>
            <a:r>
              <a:rPr lang="de-DE" sz="1600" dirty="0" err="1">
                <a:solidFill>
                  <a:schemeClr val="tx1">
                    <a:lumMod val="65000"/>
                    <a:lumOff val="35000"/>
                  </a:schemeClr>
                </a:solidFill>
                <a:latin typeface="+mj-lt"/>
                <a:ea typeface="ＭＳ Ｐゴシック" charset="0"/>
              </a:rPr>
              <a:t>the</a:t>
            </a:r>
            <a:r>
              <a:rPr lang="de-DE" sz="1600" dirty="0">
                <a:solidFill>
                  <a:schemeClr val="tx1">
                    <a:lumMod val="65000"/>
                    <a:lumOff val="35000"/>
                  </a:schemeClr>
                </a:solidFill>
                <a:latin typeface="+mj-lt"/>
                <a:ea typeface="ＭＳ Ｐゴシック" charset="0"/>
              </a:rPr>
              <a:t> 2021 Act</a:t>
            </a:r>
          </a:p>
          <a:p>
            <a:pPr lvl="0" defTabSz="457200" fontAlgn="base">
              <a:spcAft>
                <a:spcPts val="1000"/>
              </a:spcAft>
              <a:buClr>
                <a:srgbClr val="006AB3"/>
              </a:buClr>
              <a:buSzPct val="115000"/>
              <a:tabLst>
                <a:tab pos="361950" algn="l"/>
              </a:tabLst>
            </a:pPr>
            <a:r>
              <a:rPr lang="de-DE" sz="1600" dirty="0">
                <a:solidFill>
                  <a:schemeClr val="tx1">
                    <a:lumMod val="65000"/>
                    <a:lumOff val="35000"/>
                  </a:schemeClr>
                </a:solidFill>
                <a:latin typeface="+mj-lt"/>
                <a:ea typeface="ＭＳ Ｐゴシック" charset="0"/>
              </a:rPr>
              <a:t>→	Fear </a:t>
            </a:r>
            <a:r>
              <a:rPr lang="de-DE" sz="1600" dirty="0" err="1">
                <a:solidFill>
                  <a:schemeClr val="tx1">
                    <a:lumMod val="65000"/>
                    <a:lumOff val="35000"/>
                  </a:schemeClr>
                </a:solidFill>
                <a:latin typeface="+mj-lt"/>
                <a:ea typeface="ＭＳ Ｐゴシック" charset="0"/>
              </a:rPr>
              <a:t>that</a:t>
            </a:r>
            <a:r>
              <a:rPr lang="de-DE" sz="1600" dirty="0">
                <a:solidFill>
                  <a:schemeClr val="tx1">
                    <a:lumMod val="65000"/>
                    <a:lumOff val="35000"/>
                  </a:schemeClr>
                </a:solidFill>
                <a:latin typeface="+mj-lt"/>
                <a:ea typeface="ＭＳ Ｐゴシック" charset="0"/>
              </a:rPr>
              <a:t> </a:t>
            </a:r>
            <a:r>
              <a:rPr lang="de-DE" sz="1600" dirty="0" err="1">
                <a:solidFill>
                  <a:schemeClr val="tx1">
                    <a:lumMod val="65000"/>
                    <a:lumOff val="35000"/>
                  </a:schemeClr>
                </a:solidFill>
                <a:latin typeface="+mj-lt"/>
                <a:ea typeface="ＭＳ Ｐゴシック" charset="0"/>
              </a:rPr>
              <a:t>the</a:t>
            </a:r>
            <a:r>
              <a:rPr lang="de-DE" sz="1600" dirty="0">
                <a:solidFill>
                  <a:schemeClr val="tx1">
                    <a:lumMod val="65000"/>
                    <a:lumOff val="35000"/>
                  </a:schemeClr>
                </a:solidFill>
                <a:latin typeface="+mj-lt"/>
                <a:ea typeface="ＭＳ Ｐゴシック" charset="0"/>
              </a:rPr>
              <a:t> </a:t>
            </a:r>
            <a:r>
              <a:rPr lang="de-DE" sz="1600" dirty="0" err="1">
                <a:solidFill>
                  <a:schemeClr val="tx1">
                    <a:lumMod val="65000"/>
                    <a:lumOff val="35000"/>
                  </a:schemeClr>
                </a:solidFill>
                <a:latin typeface="+mj-lt"/>
                <a:ea typeface="ＭＳ Ｐゴシック" charset="0"/>
              </a:rPr>
              <a:t>new</a:t>
            </a:r>
            <a:r>
              <a:rPr lang="de-DE" sz="1600" dirty="0">
                <a:solidFill>
                  <a:schemeClr val="tx1">
                    <a:lumMod val="65000"/>
                    <a:lumOff val="35000"/>
                  </a:schemeClr>
                </a:solidFill>
                <a:latin typeface="+mj-lt"/>
                <a:ea typeface="ＭＳ Ｐゴシック" charset="0"/>
              </a:rPr>
              <a:t> Act </a:t>
            </a:r>
            <a:r>
              <a:rPr lang="de-DE" sz="1600" dirty="0" err="1">
                <a:solidFill>
                  <a:schemeClr val="tx1">
                    <a:lumMod val="65000"/>
                    <a:lumOff val="35000"/>
                  </a:schemeClr>
                </a:solidFill>
                <a:latin typeface="+mj-lt"/>
                <a:ea typeface="ＭＳ Ｐゴシック" charset="0"/>
              </a:rPr>
              <a:t>does</a:t>
            </a:r>
            <a:r>
              <a:rPr lang="de-DE" sz="1600" dirty="0">
                <a:solidFill>
                  <a:schemeClr val="tx1">
                    <a:lumMod val="65000"/>
                    <a:lumOff val="35000"/>
                  </a:schemeClr>
                </a:solidFill>
                <a:latin typeface="+mj-lt"/>
                <a:ea typeface="ＭＳ Ｐゴシック" charset="0"/>
              </a:rPr>
              <a:t> not </a:t>
            </a:r>
            <a:r>
              <a:rPr lang="de-DE" sz="1600" dirty="0" err="1">
                <a:solidFill>
                  <a:schemeClr val="tx1">
                    <a:lumMod val="65000"/>
                    <a:lumOff val="35000"/>
                  </a:schemeClr>
                </a:solidFill>
                <a:latin typeface="+mj-lt"/>
                <a:ea typeface="ＭＳ Ｐゴシック" charset="0"/>
              </a:rPr>
              <a:t>effectively</a:t>
            </a:r>
            <a:r>
              <a:rPr lang="de-DE" sz="1600" dirty="0">
                <a:solidFill>
                  <a:schemeClr val="tx1">
                    <a:lumMod val="65000"/>
                    <a:lumOff val="35000"/>
                  </a:schemeClr>
                </a:solidFill>
                <a:latin typeface="+mj-lt"/>
                <a:ea typeface="ＭＳ Ｐゴシック" charset="0"/>
              </a:rPr>
              <a:t> </a:t>
            </a:r>
            <a:r>
              <a:rPr lang="de-DE" sz="1600" dirty="0" err="1">
                <a:solidFill>
                  <a:schemeClr val="tx1">
                    <a:lumMod val="65000"/>
                    <a:lumOff val="35000"/>
                  </a:schemeClr>
                </a:solidFill>
                <a:latin typeface="+mj-lt"/>
                <a:ea typeface="ＭＳ Ｐゴシック" charset="0"/>
              </a:rPr>
              <a:t>prevent</a:t>
            </a:r>
            <a:r>
              <a:rPr lang="de-DE" sz="1600" dirty="0">
                <a:solidFill>
                  <a:schemeClr val="tx1">
                    <a:lumMod val="65000"/>
                    <a:lumOff val="35000"/>
                  </a:schemeClr>
                </a:solidFill>
                <a:latin typeface="+mj-lt"/>
                <a:ea typeface="ＭＳ Ｐゴシック" charset="0"/>
              </a:rPr>
              <a:t> </a:t>
            </a:r>
            <a:r>
              <a:rPr lang="de-DE" sz="1600" dirty="0" err="1">
                <a:solidFill>
                  <a:schemeClr val="tx1">
                    <a:lumMod val="65000"/>
                    <a:lumOff val="35000"/>
                  </a:schemeClr>
                </a:solidFill>
                <a:latin typeface="+mj-lt"/>
                <a:ea typeface="ＭＳ Ｐゴシック" charset="0"/>
              </a:rPr>
              <a:t>early</a:t>
            </a:r>
            <a:r>
              <a:rPr lang="de-DE" sz="1600" dirty="0">
                <a:solidFill>
                  <a:schemeClr val="tx1">
                    <a:lumMod val="65000"/>
                    <a:lumOff val="35000"/>
                  </a:schemeClr>
                </a:solidFill>
                <a:latin typeface="+mj-lt"/>
                <a:ea typeface="ＭＳ Ｐゴシック" charset="0"/>
              </a:rPr>
              <a:t> </a:t>
            </a:r>
            <a:r>
              <a:rPr lang="de-DE" sz="1600" dirty="0" err="1">
                <a:solidFill>
                  <a:schemeClr val="tx1">
                    <a:lumMod val="65000"/>
                    <a:lumOff val="35000"/>
                  </a:schemeClr>
                </a:solidFill>
                <a:latin typeface="+mj-lt"/>
                <a:ea typeface="ＭＳ Ｐゴシック" charset="0"/>
              </a:rPr>
              <a:t>intervention</a:t>
            </a:r>
            <a:r>
              <a:rPr lang="de-DE" sz="1600" dirty="0">
                <a:solidFill>
                  <a:schemeClr val="tx1">
                    <a:lumMod val="65000"/>
                    <a:lumOff val="35000"/>
                  </a:schemeClr>
                </a:solidFill>
                <a:latin typeface="+mj-lt"/>
                <a:ea typeface="ＭＳ Ｐゴシック" charset="0"/>
              </a:rPr>
              <a:t> on </a:t>
            </a:r>
            <a:r>
              <a:rPr lang="de-DE" sz="1600" dirty="0" err="1">
                <a:solidFill>
                  <a:schemeClr val="tx1">
                    <a:lumMod val="65000"/>
                    <a:lumOff val="35000"/>
                  </a:schemeClr>
                </a:solidFill>
                <a:latin typeface="+mj-lt"/>
                <a:ea typeface="ＭＳ Ｐゴシック" charset="0"/>
              </a:rPr>
              <a:t>intersex</a:t>
            </a:r>
            <a:r>
              <a:rPr lang="de-DE" sz="1600" dirty="0">
                <a:solidFill>
                  <a:schemeClr val="tx1">
                    <a:lumMod val="65000"/>
                    <a:lumOff val="35000"/>
                  </a:schemeClr>
                </a:solidFill>
                <a:latin typeface="+mj-lt"/>
                <a:ea typeface="ＭＳ Ｐゴシック" charset="0"/>
              </a:rPr>
              <a:t> </a:t>
            </a:r>
            <a:r>
              <a:rPr lang="de-DE" sz="1600" dirty="0" err="1">
                <a:solidFill>
                  <a:schemeClr val="tx1">
                    <a:lumMod val="65000"/>
                    <a:lumOff val="35000"/>
                  </a:schemeClr>
                </a:solidFill>
                <a:latin typeface="+mj-lt"/>
                <a:ea typeface="ＭＳ Ｐゴシック" charset="0"/>
              </a:rPr>
              <a:t>children</a:t>
            </a:r>
            <a:endParaRPr lang="de-DE" sz="1600" dirty="0">
              <a:solidFill>
                <a:schemeClr val="tx1">
                  <a:lumMod val="65000"/>
                  <a:lumOff val="35000"/>
                </a:schemeClr>
              </a:solidFill>
              <a:latin typeface="+mj-lt"/>
              <a:ea typeface="ＭＳ Ｐゴシック" charset="0"/>
            </a:endParaRPr>
          </a:p>
        </p:txBody>
      </p:sp>
      <p:sp>
        <p:nvSpPr>
          <p:cNvPr id="7" name="Fußzeilenplatzhalter 3">
            <a:extLst>
              <a:ext uri="{FF2B5EF4-FFF2-40B4-BE49-F238E27FC236}">
                <a16:creationId xmlns:a16="http://schemas.microsoft.com/office/drawing/2014/main" id="{F4BED20E-3E11-4811-AFDB-5C2AAC181F1C}"/>
              </a:ext>
            </a:extLst>
          </p:cNvPr>
          <p:cNvSpPr>
            <a:spLocks noGrp="1"/>
          </p:cNvSpPr>
          <p:nvPr>
            <p:ph type="ftr" sz="quarter" idx="11"/>
          </p:nvPr>
        </p:nvSpPr>
        <p:spPr>
          <a:xfrm>
            <a:off x="628650" y="4975579"/>
            <a:ext cx="7129704" cy="148683"/>
          </a:xfrm>
        </p:spPr>
        <p:txBody>
          <a:bodyPr/>
          <a:lstStyle/>
          <a:p>
            <a:r>
              <a:rPr lang="en-GB" dirty="0">
                <a:latin typeface="HHU Celeste Sans"/>
              </a:rPr>
              <a:t>Germany – Katharina Lugani</a:t>
            </a:r>
            <a:endParaRPr lang="de-DE" dirty="0">
              <a:latin typeface="HHU Celeste Sans"/>
            </a:endParaRPr>
          </a:p>
        </p:txBody>
      </p:sp>
    </p:spTree>
    <p:extLst>
      <p:ext uri="{BB962C8B-B14F-4D97-AF65-F5344CB8AC3E}">
        <p14:creationId xmlns:p14="http://schemas.microsoft.com/office/powerpoint/2010/main" val="806883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53F417-D749-43C5-8DC2-EEBA2E8BF281}"/>
              </a:ext>
            </a:extLst>
          </p:cNvPr>
          <p:cNvSpPr>
            <a:spLocks noGrp="1"/>
          </p:cNvSpPr>
          <p:nvPr>
            <p:ph type="title"/>
          </p:nvPr>
        </p:nvSpPr>
        <p:spPr>
          <a:xfrm>
            <a:off x="526594" y="414685"/>
            <a:ext cx="7231760" cy="452322"/>
          </a:xfrm>
        </p:spPr>
        <p:txBody>
          <a:bodyPr/>
          <a:lstStyle/>
          <a:p>
            <a:r>
              <a:rPr lang="en-US" sz="2000" dirty="0"/>
              <a:t>Annex: § 1631e BGB, § 167a </a:t>
            </a:r>
            <a:r>
              <a:rPr lang="en-US" sz="2000" dirty="0" err="1"/>
              <a:t>FamFG</a:t>
            </a:r>
            <a:br>
              <a:rPr lang="en-US" sz="2000" dirty="0"/>
            </a:br>
            <a:endParaRPr lang="en-US" sz="2000" dirty="0"/>
          </a:p>
        </p:txBody>
      </p:sp>
      <p:sp>
        <p:nvSpPr>
          <p:cNvPr id="3" name="Foliennummernplatzhalter 2">
            <a:extLst>
              <a:ext uri="{FF2B5EF4-FFF2-40B4-BE49-F238E27FC236}">
                <a16:creationId xmlns:a16="http://schemas.microsoft.com/office/drawing/2014/main" id="{E39B1316-285D-4CDF-AA32-6064CD559D8D}"/>
              </a:ext>
            </a:extLst>
          </p:cNvPr>
          <p:cNvSpPr>
            <a:spLocks noGrp="1"/>
          </p:cNvSpPr>
          <p:nvPr>
            <p:ph type="sldNum" sz="quarter" idx="10"/>
          </p:nvPr>
        </p:nvSpPr>
        <p:spPr/>
        <p:txBody>
          <a:bodyPr/>
          <a:lstStyle/>
          <a:p>
            <a:fld id="{9D195BCC-3514-4B1B-9C18-24F3D67EC549}" type="slidenum">
              <a:rPr lang="de-DE" smtClean="0"/>
              <a:pPr/>
              <a:t>16</a:t>
            </a:fld>
            <a:endParaRPr lang="de-DE" dirty="0"/>
          </a:p>
        </p:txBody>
      </p:sp>
      <p:sp>
        <p:nvSpPr>
          <p:cNvPr id="4" name="Fußzeilenplatzhalter 3">
            <a:extLst>
              <a:ext uri="{FF2B5EF4-FFF2-40B4-BE49-F238E27FC236}">
                <a16:creationId xmlns:a16="http://schemas.microsoft.com/office/drawing/2014/main" id="{BEE4CEE5-904F-4091-9B62-A1ABB6ABB0C2}"/>
              </a:ext>
            </a:extLst>
          </p:cNvPr>
          <p:cNvSpPr>
            <a:spLocks noGrp="1"/>
          </p:cNvSpPr>
          <p:nvPr>
            <p:ph type="ftr" sz="quarter" idx="11"/>
          </p:nvPr>
        </p:nvSpPr>
        <p:spPr/>
        <p:txBody>
          <a:bodyPr/>
          <a:lstStyle/>
          <a:p>
            <a:r>
              <a:rPr lang="en-GB" dirty="0" err="1">
                <a:latin typeface="HHU Celeste Sans"/>
              </a:rPr>
              <a:t>Studium</a:t>
            </a:r>
            <a:r>
              <a:rPr lang="en-GB" dirty="0">
                <a:latin typeface="HHU Celeste Sans"/>
              </a:rPr>
              <a:t> </a:t>
            </a:r>
            <a:r>
              <a:rPr lang="en-GB" dirty="0" err="1">
                <a:latin typeface="HHU Celeste Sans"/>
              </a:rPr>
              <a:t>Universale</a:t>
            </a:r>
            <a:r>
              <a:rPr lang="en-GB" dirty="0">
                <a:latin typeface="HHU Celeste Sans"/>
              </a:rPr>
              <a:t> </a:t>
            </a:r>
            <a:r>
              <a:rPr lang="en-GB" dirty="0" err="1">
                <a:latin typeface="HHU Celeste Sans"/>
              </a:rPr>
              <a:t>JfNJ</a:t>
            </a:r>
            <a:r>
              <a:rPr lang="en-GB" dirty="0">
                <a:latin typeface="HHU Celeste Sans"/>
              </a:rPr>
              <a:t> III </a:t>
            </a:r>
            <a:r>
              <a:rPr lang="en-GB" dirty="0" err="1">
                <a:latin typeface="HHU Celeste Sans"/>
              </a:rPr>
              <a:t>Erbrecht</a:t>
            </a:r>
            <a:r>
              <a:rPr lang="en-GB" dirty="0">
                <a:latin typeface="HHU Celeste Sans"/>
              </a:rPr>
              <a:t> – Lukas Liebermann </a:t>
            </a:r>
            <a:endParaRPr lang="de-DE" dirty="0">
              <a:latin typeface="HHU Celeste Sans"/>
            </a:endParaRPr>
          </a:p>
        </p:txBody>
      </p:sp>
      <p:sp>
        <p:nvSpPr>
          <p:cNvPr id="6" name="Textfeld 5">
            <a:extLst>
              <a:ext uri="{FF2B5EF4-FFF2-40B4-BE49-F238E27FC236}">
                <a16:creationId xmlns:a16="http://schemas.microsoft.com/office/drawing/2014/main" id="{C99F0C58-773B-4E16-9071-BAB4348B2229}"/>
              </a:ext>
            </a:extLst>
          </p:cNvPr>
          <p:cNvSpPr txBox="1"/>
          <p:nvPr/>
        </p:nvSpPr>
        <p:spPr>
          <a:xfrm>
            <a:off x="467544" y="1206773"/>
            <a:ext cx="7920880" cy="13757612"/>
          </a:xfrm>
          <a:prstGeom prst="rect">
            <a:avLst/>
          </a:prstGeom>
          <a:solidFill>
            <a:schemeClr val="bg1"/>
          </a:solidFill>
        </p:spPr>
        <p:txBody>
          <a:bodyPr wrap="square" rtlCol="0">
            <a:spAutoFit/>
          </a:bodyPr>
          <a:lstStyle/>
          <a:p>
            <a:pPr algn="just"/>
            <a:r>
              <a:rPr lang="en-GB" sz="1200" b="1" dirty="0">
                <a:latin typeface="+mj-lt"/>
              </a:rPr>
              <a:t>§ 1631e BGB. Treatment of children with variants of sex development</a:t>
            </a:r>
            <a:endParaRPr lang="de-DE" sz="1200" dirty="0">
              <a:latin typeface="+mj-lt"/>
            </a:endParaRPr>
          </a:p>
          <a:p>
            <a:pPr algn="just"/>
            <a:r>
              <a:rPr lang="en-GB" sz="1200" dirty="0">
                <a:latin typeface="+mj-lt"/>
              </a:rPr>
              <a:t>(1) Personal care does not include the right to consent to treatment of a child who is incapable of giving consent and has a variant of sex development, or to carry out such treatment oneself, which, without any further reason for the treatment being added, is carried out solely with the intention of bringing the child's physical appearance into line with that of the male or female sex.</a:t>
            </a:r>
            <a:endParaRPr lang="de-DE" sz="1200" dirty="0">
              <a:latin typeface="+mj-lt"/>
            </a:endParaRPr>
          </a:p>
          <a:p>
            <a:pPr algn="just"/>
            <a:endParaRPr lang="en-GB" sz="1200" dirty="0">
              <a:latin typeface="+mj-lt"/>
            </a:endParaRPr>
          </a:p>
          <a:p>
            <a:pPr algn="just"/>
            <a:r>
              <a:rPr lang="en-GB" sz="1200" dirty="0">
                <a:latin typeface="+mj-lt"/>
              </a:rPr>
              <a:t>(2) </a:t>
            </a:r>
            <a:r>
              <a:rPr lang="en-GB" sz="1200" baseline="30000" dirty="0">
                <a:latin typeface="+mj-lt"/>
              </a:rPr>
              <a:t>1</a:t>
            </a:r>
            <a:r>
              <a:rPr lang="en-GB" sz="1200" dirty="0">
                <a:latin typeface="+mj-lt"/>
              </a:rPr>
              <a:t>In surgical interventions on the internal or external sexual characteristics of the child who is incapable of giving consent and has a variant of sexual development, which could result in an approximation of the physical appearance of the child to that of the male or female sex and for which the authority to give consent is not already lacking in accordance with subsection 1, the parents may only give their consent if the intervention cannot be postponed until the child has made a self-determined decision. </a:t>
            </a:r>
            <a:r>
              <a:rPr lang="en-GB" sz="1200" baseline="30000" dirty="0">
                <a:latin typeface="+mj-lt"/>
              </a:rPr>
              <a:t>2</a:t>
            </a:r>
            <a:r>
              <a:rPr lang="en-GB" sz="1200" dirty="0">
                <a:latin typeface="+mj-lt"/>
              </a:rPr>
              <a:t>Section 1909 shall not apply.</a:t>
            </a:r>
          </a:p>
          <a:p>
            <a:pPr algn="just"/>
            <a:endParaRPr lang="en-GB" sz="1200" dirty="0">
              <a:latin typeface="+mj-lt"/>
            </a:endParaRPr>
          </a:p>
          <a:p>
            <a:pPr algn="just"/>
            <a:r>
              <a:rPr lang="en-GB" sz="1200" dirty="0">
                <a:latin typeface="+mj-lt"/>
              </a:rPr>
              <a:t>(3) </a:t>
            </a:r>
            <a:r>
              <a:rPr lang="en-GB" sz="1200" baseline="30000" dirty="0">
                <a:latin typeface="+mj-lt"/>
              </a:rPr>
              <a:t>1</a:t>
            </a:r>
            <a:r>
              <a:rPr lang="en-GB" sz="1200" dirty="0">
                <a:latin typeface="+mj-lt"/>
              </a:rPr>
              <a:t>Consent pursuant to subsection (2) sentence 1 shall require the approval of the family court unless the surgical intervention is necessary to avert a danger to the child's life or health and cannot be postponed until approval has been granted. </a:t>
            </a:r>
            <a:r>
              <a:rPr lang="en-GB" sz="1200" baseline="30000" dirty="0">
                <a:latin typeface="+mj-lt"/>
              </a:rPr>
              <a:t>2</a:t>
            </a:r>
            <a:r>
              <a:rPr lang="en-GB" sz="1200" dirty="0">
                <a:latin typeface="+mj-lt"/>
              </a:rPr>
              <a:t>Permission shall be granted on application by the parents if the planned intervention is in the best interests of the child. </a:t>
            </a:r>
            <a:r>
              <a:rPr lang="en-GB" sz="1200" baseline="30000" dirty="0">
                <a:latin typeface="+mj-lt"/>
              </a:rPr>
              <a:t>3</a:t>
            </a:r>
            <a:r>
              <a:rPr lang="en-GB" sz="1200" dirty="0">
                <a:latin typeface="+mj-lt"/>
              </a:rPr>
              <a:t>If the parents submit to the family court an opinion of an interdisciplinary commission in accordance with subsection (4) in favour of the intervention, it shall be presumed that the planned intervention is in the best interests of the child.</a:t>
            </a:r>
          </a:p>
          <a:p>
            <a:pPr algn="just"/>
            <a:endParaRPr lang="en-GB" sz="1200" dirty="0">
              <a:latin typeface="+mj-lt"/>
            </a:endParaRPr>
          </a:p>
          <a:p>
            <a:pPr algn="just"/>
            <a:r>
              <a:rPr lang="en-US" sz="1200" dirty="0">
                <a:latin typeface="+mj-lt"/>
              </a:rPr>
              <a:t>(4) 1An interdisciplinary commission shall include at least the following persons:</a:t>
            </a:r>
          </a:p>
          <a:p>
            <a:pPr algn="just"/>
            <a:r>
              <a:rPr lang="en-US" sz="1200" dirty="0">
                <a:latin typeface="+mj-lt"/>
              </a:rPr>
              <a:t>1. the person treating the child in accordance with § 630a,</a:t>
            </a:r>
          </a:p>
          <a:p>
            <a:pPr algn="just"/>
            <a:r>
              <a:rPr lang="en-US" sz="1200" dirty="0">
                <a:latin typeface="+mj-lt"/>
              </a:rPr>
              <a:t>2. at least one other medical person,</a:t>
            </a:r>
          </a:p>
          <a:p>
            <a:pPr algn="just"/>
            <a:r>
              <a:rPr lang="en-US" sz="1200" dirty="0">
                <a:latin typeface="+mj-lt"/>
              </a:rPr>
              <a:t>3. one person with a professional qualification in psychology, child and adolescent psychotherapy or child and adolescent psychiatry, and</a:t>
            </a:r>
          </a:p>
          <a:p>
            <a:pPr algn="just"/>
            <a:r>
              <a:rPr lang="en-US" sz="1200" dirty="0">
                <a:latin typeface="+mj-lt"/>
              </a:rPr>
              <a:t>4. one person who has received training, further training or continuing education in ethics.</a:t>
            </a:r>
          </a:p>
          <a:p>
            <a:pPr algn="just"/>
            <a:r>
              <a:rPr lang="en-US" sz="1200" dirty="0">
                <a:latin typeface="+mj-lt"/>
              </a:rPr>
              <a:t>2The medical commission members must have different </a:t>
            </a:r>
            <a:r>
              <a:rPr lang="en-US" sz="1200" dirty="0" err="1">
                <a:latin typeface="+mj-lt"/>
              </a:rPr>
              <a:t>specialisations</a:t>
            </a:r>
            <a:r>
              <a:rPr lang="en-US" sz="1200" dirty="0">
                <a:latin typeface="+mj-lt"/>
              </a:rPr>
              <a:t> in </a:t>
            </a:r>
            <a:r>
              <a:rPr lang="en-US" sz="1200" dirty="0" err="1">
                <a:latin typeface="+mj-lt"/>
              </a:rPr>
              <a:t>paediatrics</a:t>
            </a:r>
            <a:r>
              <a:rPr lang="en-US" sz="1200" dirty="0">
                <a:latin typeface="+mj-lt"/>
              </a:rPr>
              <a:t>. 3One of them must be a specialist in </a:t>
            </a:r>
            <a:r>
              <a:rPr lang="en-US" sz="1200" dirty="0" err="1">
                <a:latin typeface="+mj-lt"/>
              </a:rPr>
              <a:t>paediatrics</a:t>
            </a:r>
            <a:r>
              <a:rPr lang="en-US" sz="1200" dirty="0">
                <a:latin typeface="+mj-lt"/>
              </a:rPr>
              <a:t> and adolescent medicine with a focus on </a:t>
            </a:r>
            <a:r>
              <a:rPr lang="en-US" sz="1200" dirty="0" err="1">
                <a:latin typeface="+mj-lt"/>
              </a:rPr>
              <a:t>paediatric</a:t>
            </a:r>
            <a:r>
              <a:rPr lang="en-US" sz="1200" dirty="0">
                <a:latin typeface="+mj-lt"/>
              </a:rPr>
              <a:t> endocrinology and diabetology. 4A commission member in accordance with sentence 1 number 2 may not be employed in the health care facility in which the surgical intervention is to be performed. 5All commission members must have experience in dealing with children with variants of sex development. 6If requested by the parents, the commission shall involve a counsellor with a variant of sex development.</a:t>
            </a:r>
          </a:p>
          <a:p>
            <a:pPr algn="just"/>
            <a:endParaRPr lang="en-US" sz="1200" dirty="0">
              <a:latin typeface="+mj-lt"/>
            </a:endParaRPr>
          </a:p>
          <a:p>
            <a:pPr algn="just"/>
            <a:r>
              <a:rPr lang="en-US" sz="1200" dirty="0">
                <a:latin typeface="+mj-lt"/>
              </a:rPr>
              <a:t>(5) 1The opinion of the interdisciplinary commission in </a:t>
            </a:r>
            <a:r>
              <a:rPr lang="en-US" sz="1200" dirty="0" err="1">
                <a:latin typeface="+mj-lt"/>
              </a:rPr>
              <a:t>favour</a:t>
            </a:r>
            <a:r>
              <a:rPr lang="en-US" sz="1200" dirty="0">
                <a:latin typeface="+mj-lt"/>
              </a:rPr>
              <a:t> of the surgical intervention in accordance with sub-section 2 sentence 1 shall contain in particular the following information:</a:t>
            </a:r>
          </a:p>
          <a:p>
            <a:pPr algn="just"/>
            <a:r>
              <a:rPr lang="en-US" sz="1200" dirty="0">
                <a:latin typeface="+mj-lt"/>
              </a:rPr>
              <a:t>1. the designation of the members of the commission and information on their qualifications,</a:t>
            </a:r>
          </a:p>
          <a:p>
            <a:pPr algn="just"/>
            <a:r>
              <a:rPr lang="en-US" sz="1200" dirty="0">
                <a:latin typeface="+mj-lt"/>
              </a:rPr>
              <a:t>2. the age of the child and whether and which variant of sexual development it exhibits,</a:t>
            </a:r>
          </a:p>
          <a:p>
            <a:pPr algn="just"/>
            <a:r>
              <a:rPr lang="en-US" sz="1200" dirty="0">
                <a:latin typeface="+mj-lt"/>
              </a:rPr>
              <a:t>3. the name of the planned intervention and what the indication for it is,</a:t>
            </a:r>
          </a:p>
          <a:p>
            <a:pPr algn="just"/>
            <a:r>
              <a:rPr lang="en-US" sz="1200" dirty="0">
                <a:latin typeface="+mj-lt"/>
              </a:rPr>
              <a:t>4. why the Commission is in </a:t>
            </a:r>
            <a:r>
              <a:rPr lang="en-US" sz="1200" dirty="0" err="1">
                <a:latin typeface="+mj-lt"/>
              </a:rPr>
              <a:t>favour</a:t>
            </a:r>
            <a:r>
              <a:rPr lang="en-US" sz="1200" dirty="0">
                <a:latin typeface="+mj-lt"/>
              </a:rPr>
              <a:t> of the intervention, taking into account the best interests of the child, and whether, in its view, it is in the best interests of the child, in particular what risks are associated with this intervention, with other treatment or with not having an intervention until the child has made a self-determined decision,</a:t>
            </a:r>
          </a:p>
          <a:p>
            <a:pPr algn="just"/>
            <a:r>
              <a:rPr lang="en-US" sz="1200" dirty="0">
                <a:latin typeface="+mj-lt"/>
              </a:rPr>
              <a:t>5. whether and by which commission members a discussion was held with the parents and the child and whether and by which commission members the parents and the child were informed and advised on how to deal with this variant of gender development,</a:t>
            </a:r>
          </a:p>
          <a:p>
            <a:pPr algn="just"/>
            <a:r>
              <a:rPr lang="en-US" sz="1200" dirty="0">
                <a:latin typeface="+mj-lt"/>
              </a:rPr>
              <a:t>6. whether counselling of the parents and the child by a counsellor with a variant of gender development has taken place,</a:t>
            </a:r>
          </a:p>
          <a:p>
            <a:pPr algn="just"/>
            <a:r>
              <a:rPr lang="en-US" sz="1200" dirty="0">
                <a:latin typeface="+mj-lt"/>
              </a:rPr>
              <a:t>7. the extent to which the child is capable of forming and expressing an opinion and whether the planned intervention is in accordance with his or her wishes, and</a:t>
            </a:r>
          </a:p>
          <a:p>
            <a:pPr algn="just"/>
            <a:r>
              <a:rPr lang="en-US" sz="1200" dirty="0">
                <a:latin typeface="+mj-lt"/>
              </a:rPr>
              <a:t>8. whether the counsellor with a variant of sex development involved in accordance with paragraph 4 sentence 6 supports the </a:t>
            </a:r>
            <a:r>
              <a:rPr lang="en-US" sz="1200" dirty="0" err="1">
                <a:latin typeface="+mj-lt"/>
              </a:rPr>
              <a:t>favourable</a:t>
            </a:r>
            <a:r>
              <a:rPr lang="en-US" sz="1200" dirty="0">
                <a:latin typeface="+mj-lt"/>
              </a:rPr>
              <a:t> opinion.</a:t>
            </a:r>
          </a:p>
          <a:p>
            <a:pPr algn="just"/>
            <a:r>
              <a:rPr lang="en-US" sz="1200" dirty="0">
                <a:latin typeface="+mj-lt"/>
              </a:rPr>
              <a:t>2The opinion must be signed by all members of the interdisciplinary commission.</a:t>
            </a:r>
          </a:p>
          <a:p>
            <a:pPr algn="just"/>
            <a:endParaRPr lang="en-US" sz="1200" dirty="0">
              <a:latin typeface="+mj-lt"/>
            </a:endParaRPr>
          </a:p>
          <a:p>
            <a:pPr algn="just"/>
            <a:r>
              <a:rPr lang="en-US" sz="1200" dirty="0">
                <a:latin typeface="+mj-lt"/>
              </a:rPr>
              <a:t>(6) The person providing treatment pursuant to Section 630a shall, if treatment has been carried out on the internal or external sexual characteristics, keep the patient's file until the day on which the person treated reaches the age of 48.</a:t>
            </a:r>
          </a:p>
          <a:p>
            <a:pPr algn="just"/>
            <a:endParaRPr lang="en-US" sz="1200" dirty="0">
              <a:latin typeface="+mj-lt"/>
            </a:endParaRPr>
          </a:p>
          <a:p>
            <a:pPr algn="just"/>
            <a:r>
              <a:rPr lang="en-US" sz="1200" b="1" dirty="0">
                <a:latin typeface="+mj-lt"/>
              </a:rPr>
              <a:t>§ 167b </a:t>
            </a:r>
            <a:r>
              <a:rPr lang="en-US" sz="1200" b="1" dirty="0" err="1">
                <a:latin typeface="+mj-lt"/>
              </a:rPr>
              <a:t>FamFG</a:t>
            </a:r>
            <a:r>
              <a:rPr lang="en-US" sz="1200" b="1" dirty="0">
                <a:latin typeface="+mj-lt"/>
              </a:rPr>
              <a:t> . Approval procedure pursuant to section 1631e of the Civil Code; </a:t>
            </a:r>
            <a:r>
              <a:rPr lang="en-US" sz="1200" b="1" dirty="0" err="1">
                <a:latin typeface="+mj-lt"/>
              </a:rPr>
              <a:t>authorisation</a:t>
            </a:r>
            <a:r>
              <a:rPr lang="en-US" sz="1200" b="1" dirty="0">
                <a:latin typeface="+mj-lt"/>
              </a:rPr>
              <a:t> to issue ordinances</a:t>
            </a:r>
          </a:p>
          <a:p>
            <a:pPr algn="just"/>
            <a:r>
              <a:rPr lang="en-US" sz="1200" dirty="0">
                <a:latin typeface="+mj-lt"/>
              </a:rPr>
              <a:t>(1) 1In proceedings pursuant to section 1631e subsection (3) of the Civil Code, the court shall grant approval by written procedure, provided that the parents submit a statement in </a:t>
            </a:r>
            <a:r>
              <a:rPr lang="en-US" sz="1200" dirty="0" err="1">
                <a:latin typeface="+mj-lt"/>
              </a:rPr>
              <a:t>favour</a:t>
            </a:r>
            <a:r>
              <a:rPr lang="en-US" sz="1200" dirty="0">
                <a:latin typeface="+mj-lt"/>
              </a:rPr>
              <a:t> of the intervention and no reasons are apparent that would prevent approval. 2If the court decides by written procedure, it shall dispense with the hearing of the youth welfare office, the personal hearing of the parents and the appointment of a guardian ad litem. 3Section 162 shall not apply.</a:t>
            </a:r>
          </a:p>
          <a:p>
            <a:pPr algn="just"/>
            <a:r>
              <a:rPr lang="en-US" sz="1200" dirty="0">
                <a:latin typeface="+mj-lt"/>
              </a:rPr>
              <a:t>(2) 1If the parents do not submit to the court a statement in </a:t>
            </a:r>
            <a:r>
              <a:rPr lang="en-US" sz="1200" dirty="0" err="1">
                <a:latin typeface="+mj-lt"/>
              </a:rPr>
              <a:t>favour</a:t>
            </a:r>
            <a:r>
              <a:rPr lang="en-US" sz="1200" dirty="0">
                <a:latin typeface="+mj-lt"/>
              </a:rPr>
              <a:t> of the intervention or if reasons are apparent which stand in the way of </a:t>
            </a:r>
            <a:r>
              <a:rPr lang="en-US" sz="1200" dirty="0" err="1">
                <a:latin typeface="+mj-lt"/>
              </a:rPr>
              <a:t>authorisation</a:t>
            </a:r>
            <a:r>
              <a:rPr lang="en-US" sz="1200" dirty="0">
                <a:latin typeface="+mj-lt"/>
              </a:rPr>
              <a:t> in accordance with subsection (1), the court shall discuss the matter with the parties involved at a hearing. 2The court shall point out the possibilities of counselling by the counselling </a:t>
            </a:r>
            <a:r>
              <a:rPr lang="en-US" sz="1200" dirty="0" err="1">
                <a:latin typeface="+mj-lt"/>
              </a:rPr>
              <a:t>centres</a:t>
            </a:r>
            <a:r>
              <a:rPr lang="en-US" sz="1200" dirty="0">
                <a:latin typeface="+mj-lt"/>
              </a:rPr>
              <a:t> and counselling services of the child and youth welfare </a:t>
            </a:r>
            <a:r>
              <a:rPr lang="en-US" sz="1200" dirty="0" err="1">
                <a:latin typeface="+mj-lt"/>
              </a:rPr>
              <a:t>organisations</a:t>
            </a:r>
            <a:r>
              <a:rPr lang="en-US" sz="1200" dirty="0">
                <a:latin typeface="+mj-lt"/>
              </a:rPr>
              <a:t>. 3It may order the parents to seek counselling on how to deal with variants of gender development and to submit a confirmation thereof to the court. 4This order may not be challenged independently and may not be enforced by means of coercion.</a:t>
            </a:r>
          </a:p>
          <a:p>
            <a:pPr algn="just"/>
            <a:r>
              <a:rPr lang="en-US" sz="1200" dirty="0">
                <a:latin typeface="+mj-lt"/>
              </a:rPr>
              <a:t>(3) 1The Land governments shall be empowered to assign jurisdiction for proceedings under subsections (1) and (2) by statutory order to the family court in whose district the Higher Regional Court has its seat or to another family court. 2This </a:t>
            </a:r>
            <a:r>
              <a:rPr lang="en-US" sz="1200" dirty="0" err="1">
                <a:latin typeface="+mj-lt"/>
              </a:rPr>
              <a:t>authorisation</a:t>
            </a:r>
            <a:r>
              <a:rPr lang="en-US" sz="1200" dirty="0">
                <a:latin typeface="+mj-lt"/>
              </a:rPr>
              <a:t> may be transferred by the respective Land government to the Land judicial administration. 3Multiple Länder may agree on the jurisdiction of a court for proceedings under this provision beyond the boundaries of the Länder.</a:t>
            </a:r>
          </a:p>
        </p:txBody>
      </p:sp>
    </p:spTree>
    <p:extLst>
      <p:ext uri="{BB962C8B-B14F-4D97-AF65-F5344CB8AC3E}">
        <p14:creationId xmlns:p14="http://schemas.microsoft.com/office/powerpoint/2010/main" val="3954578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53F417-D749-43C5-8DC2-EEBA2E8BF281}"/>
              </a:ext>
            </a:extLst>
          </p:cNvPr>
          <p:cNvSpPr>
            <a:spLocks noGrp="1"/>
          </p:cNvSpPr>
          <p:nvPr>
            <p:ph type="title"/>
          </p:nvPr>
        </p:nvSpPr>
        <p:spPr>
          <a:xfrm>
            <a:off x="526594" y="414685"/>
            <a:ext cx="7231760" cy="452322"/>
          </a:xfrm>
        </p:spPr>
        <p:txBody>
          <a:bodyPr/>
          <a:lstStyle/>
          <a:p>
            <a:r>
              <a:rPr lang="en-US" sz="2400" dirty="0">
                <a:latin typeface="HHU Celeste Sans"/>
              </a:rPr>
              <a:t>Annex: § 1631e BGB, § 167a </a:t>
            </a:r>
            <a:r>
              <a:rPr lang="en-US" sz="2400" dirty="0" err="1">
                <a:latin typeface="HHU Celeste Sans"/>
              </a:rPr>
              <a:t>FamFG</a:t>
            </a:r>
            <a:br>
              <a:rPr lang="en-US" sz="2400" dirty="0">
                <a:latin typeface="HHU Celeste Sans"/>
              </a:rPr>
            </a:br>
            <a:endParaRPr lang="en-US" sz="2400" dirty="0">
              <a:latin typeface="HHU Celeste Sans"/>
            </a:endParaRPr>
          </a:p>
        </p:txBody>
      </p:sp>
      <p:sp>
        <p:nvSpPr>
          <p:cNvPr id="3" name="Foliennummernplatzhalter 2">
            <a:extLst>
              <a:ext uri="{FF2B5EF4-FFF2-40B4-BE49-F238E27FC236}">
                <a16:creationId xmlns:a16="http://schemas.microsoft.com/office/drawing/2014/main" id="{E39B1316-285D-4CDF-AA32-6064CD559D8D}"/>
              </a:ext>
            </a:extLst>
          </p:cNvPr>
          <p:cNvSpPr>
            <a:spLocks noGrp="1"/>
          </p:cNvSpPr>
          <p:nvPr>
            <p:ph type="sldNum" sz="quarter" idx="10"/>
          </p:nvPr>
        </p:nvSpPr>
        <p:spPr/>
        <p:txBody>
          <a:bodyPr/>
          <a:lstStyle/>
          <a:p>
            <a:fld id="{9D195BCC-3514-4B1B-9C18-24F3D67EC549}" type="slidenum">
              <a:rPr lang="de-DE" smtClean="0"/>
              <a:pPr/>
              <a:t>17</a:t>
            </a:fld>
            <a:endParaRPr lang="de-DE" dirty="0"/>
          </a:p>
        </p:txBody>
      </p:sp>
      <p:sp>
        <p:nvSpPr>
          <p:cNvPr id="4" name="Fußzeilenplatzhalter 3">
            <a:extLst>
              <a:ext uri="{FF2B5EF4-FFF2-40B4-BE49-F238E27FC236}">
                <a16:creationId xmlns:a16="http://schemas.microsoft.com/office/drawing/2014/main" id="{BEE4CEE5-904F-4091-9B62-A1ABB6ABB0C2}"/>
              </a:ext>
            </a:extLst>
          </p:cNvPr>
          <p:cNvSpPr>
            <a:spLocks noGrp="1"/>
          </p:cNvSpPr>
          <p:nvPr>
            <p:ph type="ftr" sz="quarter" idx="11"/>
          </p:nvPr>
        </p:nvSpPr>
        <p:spPr/>
        <p:txBody>
          <a:bodyPr/>
          <a:lstStyle/>
          <a:p>
            <a:r>
              <a:rPr lang="en-GB" dirty="0" err="1">
                <a:latin typeface="HHU Celeste Sans"/>
              </a:rPr>
              <a:t>Studium</a:t>
            </a:r>
            <a:r>
              <a:rPr lang="en-GB" dirty="0">
                <a:latin typeface="HHU Celeste Sans"/>
              </a:rPr>
              <a:t> </a:t>
            </a:r>
            <a:r>
              <a:rPr lang="en-GB" dirty="0" err="1">
                <a:latin typeface="HHU Celeste Sans"/>
              </a:rPr>
              <a:t>Universale</a:t>
            </a:r>
            <a:r>
              <a:rPr lang="en-GB" dirty="0">
                <a:latin typeface="HHU Celeste Sans"/>
              </a:rPr>
              <a:t> </a:t>
            </a:r>
            <a:r>
              <a:rPr lang="en-GB" dirty="0" err="1">
                <a:latin typeface="HHU Celeste Sans"/>
              </a:rPr>
              <a:t>JfNJ</a:t>
            </a:r>
            <a:r>
              <a:rPr lang="en-GB" dirty="0">
                <a:latin typeface="HHU Celeste Sans"/>
              </a:rPr>
              <a:t> III </a:t>
            </a:r>
            <a:r>
              <a:rPr lang="en-GB" dirty="0" err="1">
                <a:latin typeface="HHU Celeste Sans"/>
              </a:rPr>
              <a:t>Erbrecht</a:t>
            </a:r>
            <a:r>
              <a:rPr lang="en-GB" dirty="0">
                <a:latin typeface="HHU Celeste Sans"/>
              </a:rPr>
              <a:t> – Lukas Liebermann </a:t>
            </a:r>
            <a:endParaRPr lang="de-DE" dirty="0">
              <a:latin typeface="HHU Celeste Sans"/>
            </a:endParaRPr>
          </a:p>
        </p:txBody>
      </p:sp>
      <p:sp>
        <p:nvSpPr>
          <p:cNvPr id="6" name="Textfeld 5">
            <a:extLst>
              <a:ext uri="{FF2B5EF4-FFF2-40B4-BE49-F238E27FC236}">
                <a16:creationId xmlns:a16="http://schemas.microsoft.com/office/drawing/2014/main" id="{C99F0C58-773B-4E16-9071-BAB4348B2229}"/>
              </a:ext>
            </a:extLst>
          </p:cNvPr>
          <p:cNvSpPr txBox="1"/>
          <p:nvPr/>
        </p:nvSpPr>
        <p:spPr>
          <a:xfrm>
            <a:off x="467544" y="-2033587"/>
            <a:ext cx="7920880" cy="13757612"/>
          </a:xfrm>
          <a:prstGeom prst="rect">
            <a:avLst/>
          </a:prstGeom>
          <a:solidFill>
            <a:schemeClr val="bg1"/>
          </a:solidFill>
        </p:spPr>
        <p:txBody>
          <a:bodyPr wrap="square" rtlCol="0">
            <a:spAutoFit/>
          </a:bodyPr>
          <a:lstStyle/>
          <a:p>
            <a:pPr algn="just"/>
            <a:r>
              <a:rPr lang="en-GB" sz="1200" b="1" dirty="0">
                <a:latin typeface="+mj-lt"/>
              </a:rPr>
              <a:t>§ 1631e BGB. Treatment of children with variants of sex development</a:t>
            </a:r>
            <a:endParaRPr lang="de-DE" sz="1200" dirty="0">
              <a:latin typeface="+mj-lt"/>
            </a:endParaRPr>
          </a:p>
          <a:p>
            <a:pPr algn="just"/>
            <a:r>
              <a:rPr lang="en-GB" sz="1200" dirty="0">
                <a:latin typeface="+mj-lt"/>
              </a:rPr>
              <a:t>(1) Personal care does not include the right to consent to treatment of a child who is incapable of giving consent and has a variant of sex development, or to carry out such treatment oneself, which, without any further reason for the treatment being added, is carried out solely with the intention of bringing the child's physical appearance into line with that of the male or female sex.</a:t>
            </a:r>
            <a:endParaRPr lang="de-DE" sz="1200" dirty="0">
              <a:latin typeface="+mj-lt"/>
            </a:endParaRPr>
          </a:p>
          <a:p>
            <a:pPr algn="just"/>
            <a:endParaRPr lang="en-GB" sz="1200" dirty="0">
              <a:latin typeface="+mj-lt"/>
            </a:endParaRPr>
          </a:p>
          <a:p>
            <a:pPr algn="just"/>
            <a:r>
              <a:rPr lang="en-GB" sz="1200" dirty="0">
                <a:latin typeface="+mj-lt"/>
              </a:rPr>
              <a:t>(2) </a:t>
            </a:r>
            <a:r>
              <a:rPr lang="en-GB" sz="1200" baseline="30000" dirty="0">
                <a:latin typeface="+mj-lt"/>
              </a:rPr>
              <a:t>1</a:t>
            </a:r>
            <a:r>
              <a:rPr lang="en-GB" sz="1200" dirty="0">
                <a:latin typeface="+mj-lt"/>
              </a:rPr>
              <a:t>In surgical interventions on the internal or external sexual characteristics of the child who is incapable of giving consent and has a variant of sexual development, which could result in an approximation of the physical appearance of the child to that of the male or female sex and for which the authority to give consent is not already lacking in accordance with subsection 1, the parents may only give their consent if the intervention cannot be postponed until the child has made a self-determined decision. </a:t>
            </a:r>
            <a:r>
              <a:rPr lang="en-GB" sz="1200" baseline="30000" dirty="0">
                <a:latin typeface="+mj-lt"/>
              </a:rPr>
              <a:t>2</a:t>
            </a:r>
            <a:r>
              <a:rPr lang="en-GB" sz="1200" dirty="0">
                <a:latin typeface="+mj-lt"/>
              </a:rPr>
              <a:t>Section 1909 shall not apply.</a:t>
            </a:r>
          </a:p>
          <a:p>
            <a:pPr algn="just"/>
            <a:endParaRPr lang="en-GB" sz="1200" dirty="0">
              <a:latin typeface="+mj-lt"/>
            </a:endParaRPr>
          </a:p>
          <a:p>
            <a:pPr algn="just"/>
            <a:r>
              <a:rPr lang="en-GB" sz="1200" dirty="0">
                <a:latin typeface="+mj-lt"/>
              </a:rPr>
              <a:t>(3) </a:t>
            </a:r>
            <a:r>
              <a:rPr lang="en-GB" sz="1200" baseline="30000" dirty="0">
                <a:latin typeface="+mj-lt"/>
              </a:rPr>
              <a:t>1</a:t>
            </a:r>
            <a:r>
              <a:rPr lang="en-GB" sz="1200" dirty="0">
                <a:latin typeface="+mj-lt"/>
              </a:rPr>
              <a:t>Consent pursuant to subsection (2) sentence 1 shall require the approval of the family court unless the surgical intervention is necessary to avert a danger to the child's life or health and cannot be postponed until approval has been granted. </a:t>
            </a:r>
            <a:r>
              <a:rPr lang="en-GB" sz="1200" baseline="30000" dirty="0">
                <a:latin typeface="+mj-lt"/>
              </a:rPr>
              <a:t>2</a:t>
            </a:r>
            <a:r>
              <a:rPr lang="en-GB" sz="1200" dirty="0">
                <a:latin typeface="+mj-lt"/>
              </a:rPr>
              <a:t>Permission shall be granted on application by the parents if the planned intervention is in the best interests of the child. </a:t>
            </a:r>
            <a:r>
              <a:rPr lang="en-GB" sz="1200" baseline="30000" dirty="0">
                <a:latin typeface="+mj-lt"/>
              </a:rPr>
              <a:t>3</a:t>
            </a:r>
            <a:r>
              <a:rPr lang="en-GB" sz="1200" dirty="0">
                <a:latin typeface="+mj-lt"/>
              </a:rPr>
              <a:t>If the parents submit to the family court an opinion of an interdisciplinary commission in accordance with subsection (4) in favour of the intervention, it shall be presumed that the planned intervention is in the best interests of the child.</a:t>
            </a:r>
          </a:p>
          <a:p>
            <a:pPr algn="just"/>
            <a:endParaRPr lang="en-GB" sz="1200" dirty="0">
              <a:latin typeface="+mj-lt"/>
            </a:endParaRPr>
          </a:p>
          <a:p>
            <a:pPr algn="just"/>
            <a:r>
              <a:rPr lang="en-US" sz="1200" dirty="0">
                <a:latin typeface="+mj-lt"/>
              </a:rPr>
              <a:t>(4) 1An interdisciplinary commission shall include at least the following persons:</a:t>
            </a:r>
          </a:p>
          <a:p>
            <a:pPr algn="just"/>
            <a:r>
              <a:rPr lang="en-US" sz="1200" dirty="0">
                <a:latin typeface="+mj-lt"/>
              </a:rPr>
              <a:t>1. the person treating the child in accordance with § 630a,</a:t>
            </a:r>
          </a:p>
          <a:p>
            <a:pPr algn="just"/>
            <a:r>
              <a:rPr lang="en-US" sz="1200" dirty="0">
                <a:latin typeface="+mj-lt"/>
              </a:rPr>
              <a:t>2. at least one other medical person,</a:t>
            </a:r>
          </a:p>
          <a:p>
            <a:pPr algn="just"/>
            <a:r>
              <a:rPr lang="en-US" sz="1200" dirty="0">
                <a:latin typeface="+mj-lt"/>
              </a:rPr>
              <a:t>3. one person with a professional qualification in psychology, child and adolescent psychotherapy or child and adolescent psychiatry, and</a:t>
            </a:r>
          </a:p>
          <a:p>
            <a:pPr algn="just"/>
            <a:r>
              <a:rPr lang="en-US" sz="1200" dirty="0">
                <a:latin typeface="+mj-lt"/>
              </a:rPr>
              <a:t>4. one person who has received training, further training or continuing education in ethics.</a:t>
            </a:r>
          </a:p>
          <a:p>
            <a:pPr algn="just"/>
            <a:r>
              <a:rPr lang="en-US" sz="1200" dirty="0">
                <a:latin typeface="+mj-lt"/>
              </a:rPr>
              <a:t>2The medical commission members must have different </a:t>
            </a:r>
            <a:r>
              <a:rPr lang="en-US" sz="1200" dirty="0" err="1">
                <a:latin typeface="+mj-lt"/>
              </a:rPr>
              <a:t>specialisations</a:t>
            </a:r>
            <a:r>
              <a:rPr lang="en-US" sz="1200" dirty="0">
                <a:latin typeface="+mj-lt"/>
              </a:rPr>
              <a:t> in </a:t>
            </a:r>
            <a:r>
              <a:rPr lang="en-US" sz="1200" dirty="0" err="1">
                <a:latin typeface="+mj-lt"/>
              </a:rPr>
              <a:t>paediatrics</a:t>
            </a:r>
            <a:r>
              <a:rPr lang="en-US" sz="1200" dirty="0">
                <a:latin typeface="+mj-lt"/>
              </a:rPr>
              <a:t>. 3One of them must be a specialist in </a:t>
            </a:r>
            <a:r>
              <a:rPr lang="en-US" sz="1200" dirty="0" err="1">
                <a:latin typeface="+mj-lt"/>
              </a:rPr>
              <a:t>paediatrics</a:t>
            </a:r>
            <a:r>
              <a:rPr lang="en-US" sz="1200" dirty="0">
                <a:latin typeface="+mj-lt"/>
              </a:rPr>
              <a:t> and adolescent medicine with a focus on </a:t>
            </a:r>
            <a:r>
              <a:rPr lang="en-US" sz="1200" dirty="0" err="1">
                <a:latin typeface="+mj-lt"/>
              </a:rPr>
              <a:t>paediatric</a:t>
            </a:r>
            <a:r>
              <a:rPr lang="en-US" sz="1200" dirty="0">
                <a:latin typeface="+mj-lt"/>
              </a:rPr>
              <a:t> endocrinology and diabetology. 4A commission member in accordance with sentence 1 number 2 may not be employed in the health care facility in which the surgical intervention is to be performed. 5All commission members must have experience in dealing with children with variants of sex development. 6If requested by the parents, the commission shall involve a counsellor with a variant of sex development.</a:t>
            </a:r>
          </a:p>
          <a:p>
            <a:pPr algn="just"/>
            <a:endParaRPr lang="en-US" sz="1200" dirty="0">
              <a:latin typeface="+mj-lt"/>
            </a:endParaRPr>
          </a:p>
          <a:p>
            <a:pPr algn="just"/>
            <a:r>
              <a:rPr lang="en-US" sz="1200" dirty="0">
                <a:latin typeface="+mj-lt"/>
              </a:rPr>
              <a:t>(5) 1The opinion of the interdisciplinary commission in </a:t>
            </a:r>
            <a:r>
              <a:rPr lang="en-US" sz="1200" dirty="0" err="1">
                <a:latin typeface="+mj-lt"/>
              </a:rPr>
              <a:t>favour</a:t>
            </a:r>
            <a:r>
              <a:rPr lang="en-US" sz="1200" dirty="0">
                <a:latin typeface="+mj-lt"/>
              </a:rPr>
              <a:t> of the surgical intervention in accordance with sub-section 2 sentence 1 shall contain in particular the following information:</a:t>
            </a:r>
          </a:p>
          <a:p>
            <a:pPr algn="just"/>
            <a:r>
              <a:rPr lang="en-US" sz="1200" dirty="0">
                <a:latin typeface="+mj-lt"/>
              </a:rPr>
              <a:t>1. the designation of the members of the commission and information on their qualifications,</a:t>
            </a:r>
          </a:p>
          <a:p>
            <a:pPr algn="just"/>
            <a:r>
              <a:rPr lang="en-US" sz="1200" dirty="0">
                <a:latin typeface="+mj-lt"/>
              </a:rPr>
              <a:t>2. the age of the child and whether and which variant of sexual development it exhibits,</a:t>
            </a:r>
          </a:p>
          <a:p>
            <a:pPr algn="just"/>
            <a:r>
              <a:rPr lang="en-US" sz="1200" dirty="0">
                <a:latin typeface="+mj-lt"/>
              </a:rPr>
              <a:t>3. the name of the planned intervention and what the indication for it is,</a:t>
            </a:r>
          </a:p>
          <a:p>
            <a:pPr algn="just"/>
            <a:r>
              <a:rPr lang="en-US" sz="1200" dirty="0">
                <a:latin typeface="+mj-lt"/>
              </a:rPr>
              <a:t>4. why the Commission is in </a:t>
            </a:r>
            <a:r>
              <a:rPr lang="en-US" sz="1200" dirty="0" err="1">
                <a:latin typeface="+mj-lt"/>
              </a:rPr>
              <a:t>favour</a:t>
            </a:r>
            <a:r>
              <a:rPr lang="en-US" sz="1200" dirty="0">
                <a:latin typeface="+mj-lt"/>
              </a:rPr>
              <a:t> of the intervention, taking into account the best interests of the child, and whether, in its view, it is in the best interests of the child, in particular what risks are associated with this intervention, with other treatment or with not having an intervention until the child has made a self-determined decision,</a:t>
            </a:r>
          </a:p>
          <a:p>
            <a:pPr algn="just"/>
            <a:r>
              <a:rPr lang="en-US" sz="1200" dirty="0">
                <a:latin typeface="+mj-lt"/>
              </a:rPr>
              <a:t>5. whether and by which commission members a discussion was held with the parents and the child and whether and by which commission members the parents and the child were informed and advised on how to deal with this variant of gender development,</a:t>
            </a:r>
          </a:p>
          <a:p>
            <a:pPr algn="just"/>
            <a:r>
              <a:rPr lang="en-US" sz="1200" dirty="0">
                <a:latin typeface="+mj-lt"/>
              </a:rPr>
              <a:t>6. whether counselling of the parents and the child by a counsellor with a variant of gender development has taken place,</a:t>
            </a:r>
          </a:p>
          <a:p>
            <a:pPr algn="just"/>
            <a:r>
              <a:rPr lang="en-US" sz="1200" dirty="0">
                <a:latin typeface="+mj-lt"/>
              </a:rPr>
              <a:t>7. the extent to which the child is capable of forming and expressing an opinion and whether the planned intervention is in accordance with his or her wishes, and</a:t>
            </a:r>
          </a:p>
          <a:p>
            <a:pPr algn="just"/>
            <a:r>
              <a:rPr lang="en-US" sz="1200" dirty="0">
                <a:latin typeface="+mj-lt"/>
              </a:rPr>
              <a:t>8. whether the counsellor with a variant of sex development involved in accordance with paragraph 4 sentence 6 supports the </a:t>
            </a:r>
            <a:r>
              <a:rPr lang="en-US" sz="1200" dirty="0" err="1">
                <a:latin typeface="+mj-lt"/>
              </a:rPr>
              <a:t>favourable</a:t>
            </a:r>
            <a:r>
              <a:rPr lang="en-US" sz="1200" dirty="0">
                <a:latin typeface="+mj-lt"/>
              </a:rPr>
              <a:t> opinion.</a:t>
            </a:r>
          </a:p>
          <a:p>
            <a:pPr algn="just"/>
            <a:r>
              <a:rPr lang="en-US" sz="1200" dirty="0">
                <a:latin typeface="+mj-lt"/>
              </a:rPr>
              <a:t>2The opinion must be signed by all members of the interdisciplinary commission.</a:t>
            </a:r>
          </a:p>
          <a:p>
            <a:pPr algn="just"/>
            <a:endParaRPr lang="en-US" sz="1200" dirty="0">
              <a:latin typeface="+mj-lt"/>
            </a:endParaRPr>
          </a:p>
          <a:p>
            <a:pPr algn="just"/>
            <a:r>
              <a:rPr lang="en-US" sz="1200" dirty="0">
                <a:latin typeface="+mj-lt"/>
              </a:rPr>
              <a:t>(6) The person providing treatment pursuant to Section 630a shall, if treatment has been carried out on the internal or external sexual characteristics, keep the patient's file until the day on which the person treated reaches the age of 48.</a:t>
            </a:r>
          </a:p>
          <a:p>
            <a:pPr algn="just"/>
            <a:endParaRPr lang="en-US" sz="1200" dirty="0">
              <a:latin typeface="+mj-lt"/>
            </a:endParaRPr>
          </a:p>
          <a:p>
            <a:pPr algn="just"/>
            <a:r>
              <a:rPr lang="en-US" sz="1200" b="1" dirty="0">
                <a:latin typeface="+mj-lt"/>
              </a:rPr>
              <a:t>§ 167b </a:t>
            </a:r>
            <a:r>
              <a:rPr lang="en-US" sz="1200" b="1" dirty="0" err="1">
                <a:latin typeface="+mj-lt"/>
              </a:rPr>
              <a:t>FamFG</a:t>
            </a:r>
            <a:r>
              <a:rPr lang="en-US" sz="1200" b="1" dirty="0">
                <a:latin typeface="+mj-lt"/>
              </a:rPr>
              <a:t> . Approval procedure pursuant to section 1631e of the Civil Code; </a:t>
            </a:r>
            <a:r>
              <a:rPr lang="en-US" sz="1200" b="1" dirty="0" err="1">
                <a:latin typeface="+mj-lt"/>
              </a:rPr>
              <a:t>authorisation</a:t>
            </a:r>
            <a:r>
              <a:rPr lang="en-US" sz="1200" b="1" dirty="0">
                <a:latin typeface="+mj-lt"/>
              </a:rPr>
              <a:t> to issue ordinances</a:t>
            </a:r>
          </a:p>
          <a:p>
            <a:pPr algn="just"/>
            <a:r>
              <a:rPr lang="en-US" sz="1200" dirty="0">
                <a:latin typeface="+mj-lt"/>
              </a:rPr>
              <a:t>(1) 1In proceedings pursuant to section 1631e subsection (3) of the Civil Code, the court shall grant approval by written procedure, provided that the parents submit a statement in </a:t>
            </a:r>
            <a:r>
              <a:rPr lang="en-US" sz="1200" dirty="0" err="1">
                <a:latin typeface="+mj-lt"/>
              </a:rPr>
              <a:t>favour</a:t>
            </a:r>
            <a:r>
              <a:rPr lang="en-US" sz="1200" dirty="0">
                <a:latin typeface="+mj-lt"/>
              </a:rPr>
              <a:t> of the intervention and no reasons are apparent that would prevent approval. 2If the court decides by written procedure, it shall dispense with the hearing of the youth welfare office, the personal hearing of the parents and the appointment of a guardian ad litem. 3Section 162 shall not apply.</a:t>
            </a:r>
          </a:p>
          <a:p>
            <a:pPr algn="just"/>
            <a:r>
              <a:rPr lang="en-US" sz="1200" dirty="0">
                <a:latin typeface="+mj-lt"/>
              </a:rPr>
              <a:t>(2) 1If the parents do not submit to the court a statement in </a:t>
            </a:r>
            <a:r>
              <a:rPr lang="en-US" sz="1200" dirty="0" err="1">
                <a:latin typeface="+mj-lt"/>
              </a:rPr>
              <a:t>favour</a:t>
            </a:r>
            <a:r>
              <a:rPr lang="en-US" sz="1200" dirty="0">
                <a:latin typeface="+mj-lt"/>
              </a:rPr>
              <a:t> of the intervention or if reasons are apparent which stand in the way of </a:t>
            </a:r>
            <a:r>
              <a:rPr lang="en-US" sz="1200" dirty="0" err="1">
                <a:latin typeface="+mj-lt"/>
              </a:rPr>
              <a:t>authorisation</a:t>
            </a:r>
            <a:r>
              <a:rPr lang="en-US" sz="1200" dirty="0">
                <a:latin typeface="+mj-lt"/>
              </a:rPr>
              <a:t> in accordance with subsection (1), the court shall discuss the matter with the parties involved at a hearing. 2The court shall point out the possibilities of counselling by the counselling </a:t>
            </a:r>
            <a:r>
              <a:rPr lang="en-US" sz="1200" dirty="0" err="1">
                <a:latin typeface="+mj-lt"/>
              </a:rPr>
              <a:t>centres</a:t>
            </a:r>
            <a:r>
              <a:rPr lang="en-US" sz="1200" dirty="0">
                <a:latin typeface="+mj-lt"/>
              </a:rPr>
              <a:t> and counselling services of the child and youth welfare </a:t>
            </a:r>
            <a:r>
              <a:rPr lang="en-US" sz="1200" dirty="0" err="1">
                <a:latin typeface="+mj-lt"/>
              </a:rPr>
              <a:t>organisations</a:t>
            </a:r>
            <a:r>
              <a:rPr lang="en-US" sz="1200" dirty="0">
                <a:latin typeface="+mj-lt"/>
              </a:rPr>
              <a:t>. 3It may order the parents to seek counselling on how to deal with variants of gender development and to submit a confirmation thereof to the court. 4This order may not be challenged independently and may not be enforced by means of coercion.</a:t>
            </a:r>
          </a:p>
          <a:p>
            <a:pPr algn="just"/>
            <a:r>
              <a:rPr lang="en-US" sz="1200" dirty="0">
                <a:latin typeface="+mj-lt"/>
              </a:rPr>
              <a:t>(3) 1The Land governments shall be empowered to assign jurisdiction for proceedings under subsections (1) and (2) by statutory order to the family court in whose district the Higher Regional Court has its seat or to another family court. 2This </a:t>
            </a:r>
            <a:r>
              <a:rPr lang="en-US" sz="1200" dirty="0" err="1">
                <a:latin typeface="+mj-lt"/>
              </a:rPr>
              <a:t>authorisation</a:t>
            </a:r>
            <a:r>
              <a:rPr lang="en-US" sz="1200" dirty="0">
                <a:latin typeface="+mj-lt"/>
              </a:rPr>
              <a:t> may be transferred by the respective Land government to the Land judicial administration. 3Multiple Länder may agree on the jurisdiction of a court for proceedings under this provision beyond the boundaries of the Länder.</a:t>
            </a:r>
          </a:p>
        </p:txBody>
      </p:sp>
    </p:spTree>
    <p:extLst>
      <p:ext uri="{BB962C8B-B14F-4D97-AF65-F5344CB8AC3E}">
        <p14:creationId xmlns:p14="http://schemas.microsoft.com/office/powerpoint/2010/main" val="7586366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53F417-D749-43C5-8DC2-EEBA2E8BF281}"/>
              </a:ext>
            </a:extLst>
          </p:cNvPr>
          <p:cNvSpPr>
            <a:spLocks noGrp="1"/>
          </p:cNvSpPr>
          <p:nvPr>
            <p:ph type="title"/>
          </p:nvPr>
        </p:nvSpPr>
        <p:spPr>
          <a:xfrm>
            <a:off x="526594" y="414685"/>
            <a:ext cx="7231760" cy="452322"/>
          </a:xfrm>
        </p:spPr>
        <p:txBody>
          <a:bodyPr/>
          <a:lstStyle/>
          <a:p>
            <a:r>
              <a:rPr lang="en-US" sz="2400" dirty="0">
                <a:latin typeface="HHU Celeste Sans"/>
              </a:rPr>
              <a:t>Annex: § 1631e BGB, § 167a </a:t>
            </a:r>
            <a:r>
              <a:rPr lang="en-US" sz="2400" dirty="0" err="1">
                <a:latin typeface="HHU Celeste Sans"/>
              </a:rPr>
              <a:t>FamFG</a:t>
            </a:r>
            <a:br>
              <a:rPr lang="en-US" sz="2400" dirty="0">
                <a:latin typeface="HHU Celeste Sans"/>
              </a:rPr>
            </a:br>
            <a:endParaRPr lang="en-US" sz="2400" dirty="0">
              <a:latin typeface="HHU Celeste Sans"/>
            </a:endParaRPr>
          </a:p>
        </p:txBody>
      </p:sp>
      <p:sp>
        <p:nvSpPr>
          <p:cNvPr id="3" name="Foliennummernplatzhalter 2">
            <a:extLst>
              <a:ext uri="{FF2B5EF4-FFF2-40B4-BE49-F238E27FC236}">
                <a16:creationId xmlns:a16="http://schemas.microsoft.com/office/drawing/2014/main" id="{E39B1316-285D-4CDF-AA32-6064CD559D8D}"/>
              </a:ext>
            </a:extLst>
          </p:cNvPr>
          <p:cNvSpPr>
            <a:spLocks noGrp="1"/>
          </p:cNvSpPr>
          <p:nvPr>
            <p:ph type="sldNum" sz="quarter" idx="10"/>
          </p:nvPr>
        </p:nvSpPr>
        <p:spPr/>
        <p:txBody>
          <a:bodyPr/>
          <a:lstStyle/>
          <a:p>
            <a:fld id="{9D195BCC-3514-4B1B-9C18-24F3D67EC549}" type="slidenum">
              <a:rPr lang="de-DE" smtClean="0"/>
              <a:pPr/>
              <a:t>18</a:t>
            </a:fld>
            <a:endParaRPr lang="de-DE" dirty="0"/>
          </a:p>
        </p:txBody>
      </p:sp>
      <p:sp>
        <p:nvSpPr>
          <p:cNvPr id="4" name="Fußzeilenplatzhalter 3">
            <a:extLst>
              <a:ext uri="{FF2B5EF4-FFF2-40B4-BE49-F238E27FC236}">
                <a16:creationId xmlns:a16="http://schemas.microsoft.com/office/drawing/2014/main" id="{BEE4CEE5-904F-4091-9B62-A1ABB6ABB0C2}"/>
              </a:ext>
            </a:extLst>
          </p:cNvPr>
          <p:cNvSpPr>
            <a:spLocks noGrp="1"/>
          </p:cNvSpPr>
          <p:nvPr>
            <p:ph type="ftr" sz="quarter" idx="11"/>
          </p:nvPr>
        </p:nvSpPr>
        <p:spPr/>
        <p:txBody>
          <a:bodyPr/>
          <a:lstStyle/>
          <a:p>
            <a:r>
              <a:rPr lang="en-GB" dirty="0" err="1">
                <a:latin typeface="HHU Celeste Sans"/>
              </a:rPr>
              <a:t>Studium</a:t>
            </a:r>
            <a:r>
              <a:rPr lang="en-GB" dirty="0">
                <a:latin typeface="HHU Celeste Sans"/>
              </a:rPr>
              <a:t> </a:t>
            </a:r>
            <a:r>
              <a:rPr lang="en-GB" dirty="0" err="1">
                <a:latin typeface="HHU Celeste Sans"/>
              </a:rPr>
              <a:t>Universale</a:t>
            </a:r>
            <a:r>
              <a:rPr lang="en-GB" dirty="0">
                <a:latin typeface="HHU Celeste Sans"/>
              </a:rPr>
              <a:t> </a:t>
            </a:r>
            <a:r>
              <a:rPr lang="en-GB" dirty="0" err="1">
                <a:latin typeface="HHU Celeste Sans"/>
              </a:rPr>
              <a:t>JfNJ</a:t>
            </a:r>
            <a:r>
              <a:rPr lang="en-GB" dirty="0">
                <a:latin typeface="HHU Celeste Sans"/>
              </a:rPr>
              <a:t> III </a:t>
            </a:r>
            <a:r>
              <a:rPr lang="en-GB" dirty="0" err="1">
                <a:latin typeface="HHU Celeste Sans"/>
              </a:rPr>
              <a:t>Erbrecht</a:t>
            </a:r>
            <a:r>
              <a:rPr lang="en-GB" dirty="0">
                <a:latin typeface="HHU Celeste Sans"/>
              </a:rPr>
              <a:t> – Lukas Liebermann </a:t>
            </a:r>
            <a:endParaRPr lang="de-DE" dirty="0">
              <a:latin typeface="HHU Celeste Sans"/>
            </a:endParaRPr>
          </a:p>
        </p:txBody>
      </p:sp>
      <p:sp>
        <p:nvSpPr>
          <p:cNvPr id="6" name="Textfeld 5">
            <a:extLst>
              <a:ext uri="{FF2B5EF4-FFF2-40B4-BE49-F238E27FC236}">
                <a16:creationId xmlns:a16="http://schemas.microsoft.com/office/drawing/2014/main" id="{C99F0C58-773B-4E16-9071-BAB4348B2229}"/>
              </a:ext>
            </a:extLst>
          </p:cNvPr>
          <p:cNvSpPr txBox="1"/>
          <p:nvPr/>
        </p:nvSpPr>
        <p:spPr>
          <a:xfrm>
            <a:off x="467544" y="-4913907"/>
            <a:ext cx="7920880" cy="13757612"/>
          </a:xfrm>
          <a:prstGeom prst="rect">
            <a:avLst/>
          </a:prstGeom>
          <a:solidFill>
            <a:schemeClr val="bg1"/>
          </a:solidFill>
        </p:spPr>
        <p:txBody>
          <a:bodyPr wrap="square" rtlCol="0">
            <a:spAutoFit/>
          </a:bodyPr>
          <a:lstStyle/>
          <a:p>
            <a:pPr algn="just"/>
            <a:r>
              <a:rPr lang="en-GB" sz="1200" b="1" dirty="0">
                <a:latin typeface="+mj-lt"/>
              </a:rPr>
              <a:t>§ 1631e BGB. Treatment of children with variants of sex development</a:t>
            </a:r>
            <a:endParaRPr lang="de-DE" sz="1200" dirty="0">
              <a:latin typeface="+mj-lt"/>
            </a:endParaRPr>
          </a:p>
          <a:p>
            <a:pPr algn="just"/>
            <a:r>
              <a:rPr lang="en-GB" sz="1200" dirty="0">
                <a:latin typeface="+mj-lt"/>
              </a:rPr>
              <a:t>(1) Personal care does not include the right to consent to treatment of a child who is incapable of giving consent and has a variant of sex development, or to carry out such treatment oneself, which, without any further reason for the treatment being added, is carried out solely with the intention of bringing the child's physical appearance into line with that of the male or female sex.</a:t>
            </a:r>
            <a:endParaRPr lang="de-DE" sz="1200" dirty="0">
              <a:latin typeface="+mj-lt"/>
            </a:endParaRPr>
          </a:p>
          <a:p>
            <a:pPr algn="just"/>
            <a:endParaRPr lang="en-GB" sz="1200" dirty="0">
              <a:latin typeface="+mj-lt"/>
            </a:endParaRPr>
          </a:p>
          <a:p>
            <a:pPr algn="just"/>
            <a:r>
              <a:rPr lang="en-GB" sz="1200" dirty="0">
                <a:latin typeface="+mj-lt"/>
              </a:rPr>
              <a:t>(2) </a:t>
            </a:r>
            <a:r>
              <a:rPr lang="en-GB" sz="1200" baseline="30000" dirty="0">
                <a:latin typeface="+mj-lt"/>
              </a:rPr>
              <a:t>1</a:t>
            </a:r>
            <a:r>
              <a:rPr lang="en-GB" sz="1200" dirty="0">
                <a:latin typeface="+mj-lt"/>
              </a:rPr>
              <a:t>In surgical interventions on the internal or external sexual characteristics of the child who is incapable of giving consent and has a variant of sexual development, which could result in an approximation of the physical appearance of the child to that of the male or female sex and for which the authority to give consent is not already lacking in accordance with subsection 1, the parents may only give their consent if the intervention cannot be postponed until the child has made a self-determined decision. </a:t>
            </a:r>
            <a:r>
              <a:rPr lang="en-GB" sz="1200" baseline="30000" dirty="0">
                <a:latin typeface="+mj-lt"/>
              </a:rPr>
              <a:t>2</a:t>
            </a:r>
            <a:r>
              <a:rPr lang="en-GB" sz="1200" dirty="0">
                <a:latin typeface="+mj-lt"/>
              </a:rPr>
              <a:t>Section 1909 shall not apply.</a:t>
            </a:r>
          </a:p>
          <a:p>
            <a:pPr algn="just"/>
            <a:endParaRPr lang="en-GB" sz="1200" dirty="0">
              <a:latin typeface="+mj-lt"/>
            </a:endParaRPr>
          </a:p>
          <a:p>
            <a:pPr algn="just"/>
            <a:r>
              <a:rPr lang="en-GB" sz="1200" dirty="0">
                <a:latin typeface="+mj-lt"/>
              </a:rPr>
              <a:t>(3) </a:t>
            </a:r>
            <a:r>
              <a:rPr lang="en-GB" sz="1200" baseline="30000" dirty="0">
                <a:latin typeface="+mj-lt"/>
              </a:rPr>
              <a:t>1</a:t>
            </a:r>
            <a:r>
              <a:rPr lang="en-GB" sz="1200" dirty="0">
                <a:latin typeface="+mj-lt"/>
              </a:rPr>
              <a:t>Consent pursuant to subsection (2) sentence 1 shall require the approval of the family court unless the surgical intervention is necessary to avert a danger to the child's life or health and cannot be postponed until approval has been granted. </a:t>
            </a:r>
            <a:r>
              <a:rPr lang="en-GB" sz="1200" baseline="30000" dirty="0">
                <a:latin typeface="+mj-lt"/>
              </a:rPr>
              <a:t>2</a:t>
            </a:r>
            <a:r>
              <a:rPr lang="en-GB" sz="1200" dirty="0">
                <a:latin typeface="+mj-lt"/>
              </a:rPr>
              <a:t>Permission shall be granted on application by the parents if the planned intervention is in the best interests of the child. </a:t>
            </a:r>
            <a:r>
              <a:rPr lang="en-GB" sz="1200" baseline="30000" dirty="0">
                <a:latin typeface="+mj-lt"/>
              </a:rPr>
              <a:t>3</a:t>
            </a:r>
            <a:r>
              <a:rPr lang="en-GB" sz="1200" dirty="0">
                <a:latin typeface="+mj-lt"/>
              </a:rPr>
              <a:t>If the parents submit to the family court an opinion of an interdisciplinary commission in accordance with subsection (4) in favour of the intervention, it shall be presumed that the planned intervention is in the best interests of the child.</a:t>
            </a:r>
          </a:p>
          <a:p>
            <a:pPr algn="just"/>
            <a:endParaRPr lang="en-GB" sz="1200" dirty="0">
              <a:latin typeface="+mj-lt"/>
            </a:endParaRPr>
          </a:p>
          <a:p>
            <a:pPr algn="just"/>
            <a:r>
              <a:rPr lang="en-US" sz="1200" dirty="0">
                <a:latin typeface="+mj-lt"/>
              </a:rPr>
              <a:t>(4) 1An interdisciplinary commission shall include at least the following persons:</a:t>
            </a:r>
          </a:p>
          <a:p>
            <a:pPr algn="just"/>
            <a:r>
              <a:rPr lang="en-US" sz="1200" dirty="0">
                <a:latin typeface="+mj-lt"/>
              </a:rPr>
              <a:t>1. the person treating the child in accordance with § 630a,</a:t>
            </a:r>
          </a:p>
          <a:p>
            <a:pPr algn="just"/>
            <a:r>
              <a:rPr lang="en-US" sz="1200" dirty="0">
                <a:latin typeface="+mj-lt"/>
              </a:rPr>
              <a:t>2. at least one other medical person,</a:t>
            </a:r>
          </a:p>
          <a:p>
            <a:pPr algn="just"/>
            <a:r>
              <a:rPr lang="en-US" sz="1200" dirty="0">
                <a:latin typeface="+mj-lt"/>
              </a:rPr>
              <a:t>3. one person with a professional qualification in psychology, child and adolescent psychotherapy or child and adolescent psychiatry, and</a:t>
            </a:r>
          </a:p>
          <a:p>
            <a:pPr algn="just"/>
            <a:r>
              <a:rPr lang="en-US" sz="1200" dirty="0">
                <a:latin typeface="+mj-lt"/>
              </a:rPr>
              <a:t>4. one person who has received training, further training or continuing education in ethics.</a:t>
            </a:r>
          </a:p>
          <a:p>
            <a:pPr algn="just"/>
            <a:r>
              <a:rPr lang="en-US" sz="1200" dirty="0">
                <a:latin typeface="+mj-lt"/>
              </a:rPr>
              <a:t>2The medical commission members must have different </a:t>
            </a:r>
            <a:r>
              <a:rPr lang="en-US" sz="1200" dirty="0" err="1">
                <a:latin typeface="+mj-lt"/>
              </a:rPr>
              <a:t>specialisations</a:t>
            </a:r>
            <a:r>
              <a:rPr lang="en-US" sz="1200" dirty="0">
                <a:latin typeface="+mj-lt"/>
              </a:rPr>
              <a:t> in </a:t>
            </a:r>
            <a:r>
              <a:rPr lang="en-US" sz="1200" dirty="0" err="1">
                <a:latin typeface="+mj-lt"/>
              </a:rPr>
              <a:t>paediatrics</a:t>
            </a:r>
            <a:r>
              <a:rPr lang="en-US" sz="1200" dirty="0">
                <a:latin typeface="+mj-lt"/>
              </a:rPr>
              <a:t>. 3One of them must be a specialist in </a:t>
            </a:r>
            <a:r>
              <a:rPr lang="en-US" sz="1200" dirty="0" err="1">
                <a:latin typeface="+mj-lt"/>
              </a:rPr>
              <a:t>paediatrics</a:t>
            </a:r>
            <a:r>
              <a:rPr lang="en-US" sz="1200" dirty="0">
                <a:latin typeface="+mj-lt"/>
              </a:rPr>
              <a:t> and adolescent medicine with a focus on </a:t>
            </a:r>
            <a:r>
              <a:rPr lang="en-US" sz="1200" dirty="0" err="1">
                <a:latin typeface="+mj-lt"/>
              </a:rPr>
              <a:t>paediatric</a:t>
            </a:r>
            <a:r>
              <a:rPr lang="en-US" sz="1200" dirty="0">
                <a:latin typeface="+mj-lt"/>
              </a:rPr>
              <a:t> endocrinology and diabetology. 4A commission member in accordance with sentence 1 number 2 may not be employed in the health care facility in which the surgical intervention is to be performed. 5All commission members must have experience in dealing with children with variants of sex development. 6If requested by the parents, the commission shall involve a counsellor with a variant of sex development.</a:t>
            </a:r>
          </a:p>
          <a:p>
            <a:pPr algn="just"/>
            <a:endParaRPr lang="en-US" sz="1200" dirty="0">
              <a:latin typeface="+mj-lt"/>
            </a:endParaRPr>
          </a:p>
          <a:p>
            <a:pPr algn="just"/>
            <a:r>
              <a:rPr lang="en-US" sz="1200" dirty="0">
                <a:latin typeface="+mj-lt"/>
              </a:rPr>
              <a:t>(5) 1The opinion of the interdisciplinary commission in </a:t>
            </a:r>
            <a:r>
              <a:rPr lang="en-US" sz="1200" dirty="0" err="1">
                <a:latin typeface="+mj-lt"/>
              </a:rPr>
              <a:t>favour</a:t>
            </a:r>
            <a:r>
              <a:rPr lang="en-US" sz="1200" dirty="0">
                <a:latin typeface="+mj-lt"/>
              </a:rPr>
              <a:t> of the surgical intervention in accordance with sub-section 2 sentence 1 shall contain in particular the following information:</a:t>
            </a:r>
          </a:p>
          <a:p>
            <a:pPr algn="just"/>
            <a:r>
              <a:rPr lang="en-US" sz="1200" dirty="0">
                <a:latin typeface="+mj-lt"/>
              </a:rPr>
              <a:t>1. the designation of the members of the commission and information on their qualifications,</a:t>
            </a:r>
          </a:p>
          <a:p>
            <a:pPr algn="just"/>
            <a:r>
              <a:rPr lang="en-US" sz="1200" dirty="0">
                <a:latin typeface="+mj-lt"/>
              </a:rPr>
              <a:t>2. the age of the child and whether and which variant of sexual development it exhibits,</a:t>
            </a:r>
          </a:p>
          <a:p>
            <a:pPr algn="just"/>
            <a:r>
              <a:rPr lang="en-US" sz="1200" dirty="0">
                <a:latin typeface="+mj-lt"/>
              </a:rPr>
              <a:t>3. the name of the planned intervention and what the indication for it is,</a:t>
            </a:r>
          </a:p>
          <a:p>
            <a:pPr algn="just"/>
            <a:r>
              <a:rPr lang="en-US" sz="1200" dirty="0">
                <a:latin typeface="+mj-lt"/>
              </a:rPr>
              <a:t>4. why the Commission is in </a:t>
            </a:r>
            <a:r>
              <a:rPr lang="en-US" sz="1200" dirty="0" err="1">
                <a:latin typeface="+mj-lt"/>
              </a:rPr>
              <a:t>favour</a:t>
            </a:r>
            <a:r>
              <a:rPr lang="en-US" sz="1200" dirty="0">
                <a:latin typeface="+mj-lt"/>
              </a:rPr>
              <a:t> of the intervention, taking into account the best interests of the child, and whether, in its view, it is in the best interests of the child, in particular what risks are associated with this intervention, with other treatment or with not having an intervention until the child has made a self-determined decision,</a:t>
            </a:r>
          </a:p>
          <a:p>
            <a:pPr algn="just"/>
            <a:r>
              <a:rPr lang="en-US" sz="1200" dirty="0">
                <a:latin typeface="+mj-lt"/>
              </a:rPr>
              <a:t>5. whether and by which commission members a discussion was held with the parents and the child and whether and by which commission members the parents and the child were informed and advised on how to deal with this variant of gender development,</a:t>
            </a:r>
          </a:p>
          <a:p>
            <a:pPr algn="just"/>
            <a:r>
              <a:rPr lang="en-US" sz="1200" dirty="0">
                <a:latin typeface="+mj-lt"/>
              </a:rPr>
              <a:t>6. whether counselling of the parents and the child by a counsellor with a variant of gender development has taken place,</a:t>
            </a:r>
          </a:p>
          <a:p>
            <a:pPr algn="just"/>
            <a:r>
              <a:rPr lang="en-US" sz="1200" dirty="0">
                <a:latin typeface="+mj-lt"/>
              </a:rPr>
              <a:t>7. the extent to which the child is capable of forming and expressing an opinion and whether the planned intervention is in accordance with his or her wishes, and</a:t>
            </a:r>
          </a:p>
          <a:p>
            <a:pPr algn="just"/>
            <a:r>
              <a:rPr lang="en-US" sz="1200" dirty="0">
                <a:latin typeface="+mj-lt"/>
              </a:rPr>
              <a:t>8. whether the counsellor with a variant of sex development involved in accordance with paragraph 4 sentence 6 supports the </a:t>
            </a:r>
            <a:r>
              <a:rPr lang="en-US" sz="1200" dirty="0" err="1">
                <a:latin typeface="+mj-lt"/>
              </a:rPr>
              <a:t>favourable</a:t>
            </a:r>
            <a:r>
              <a:rPr lang="en-US" sz="1200" dirty="0">
                <a:latin typeface="+mj-lt"/>
              </a:rPr>
              <a:t> opinion.</a:t>
            </a:r>
          </a:p>
          <a:p>
            <a:pPr algn="just"/>
            <a:r>
              <a:rPr lang="en-US" sz="1200" dirty="0">
                <a:latin typeface="+mj-lt"/>
              </a:rPr>
              <a:t>2The opinion must be signed by all members of the interdisciplinary commission.</a:t>
            </a:r>
          </a:p>
          <a:p>
            <a:pPr algn="just"/>
            <a:endParaRPr lang="en-US" sz="1200" dirty="0">
              <a:latin typeface="+mj-lt"/>
            </a:endParaRPr>
          </a:p>
          <a:p>
            <a:pPr algn="just"/>
            <a:r>
              <a:rPr lang="en-US" sz="1200" dirty="0">
                <a:latin typeface="+mj-lt"/>
              </a:rPr>
              <a:t>(6) The person providing treatment pursuant to Section 630a shall, if treatment has been carried out on the internal or external sexual characteristics, keep the patient's file until the day on which the person treated reaches the age of 48.</a:t>
            </a:r>
          </a:p>
          <a:p>
            <a:pPr algn="just"/>
            <a:endParaRPr lang="en-US" sz="1200" dirty="0">
              <a:latin typeface="+mj-lt"/>
            </a:endParaRPr>
          </a:p>
          <a:p>
            <a:pPr algn="just"/>
            <a:r>
              <a:rPr lang="en-US" sz="1200" b="1" dirty="0">
                <a:latin typeface="+mj-lt"/>
              </a:rPr>
              <a:t>§ 167b </a:t>
            </a:r>
            <a:r>
              <a:rPr lang="en-US" sz="1200" b="1" dirty="0" err="1">
                <a:latin typeface="+mj-lt"/>
              </a:rPr>
              <a:t>FamFG</a:t>
            </a:r>
            <a:r>
              <a:rPr lang="en-US" sz="1200" b="1" dirty="0">
                <a:latin typeface="+mj-lt"/>
              </a:rPr>
              <a:t> . Approval procedure pursuant to section 1631e of the Civil Code; </a:t>
            </a:r>
            <a:r>
              <a:rPr lang="en-US" sz="1200" b="1" dirty="0" err="1">
                <a:latin typeface="+mj-lt"/>
              </a:rPr>
              <a:t>authorisation</a:t>
            </a:r>
            <a:r>
              <a:rPr lang="en-US" sz="1200" b="1" dirty="0">
                <a:latin typeface="+mj-lt"/>
              </a:rPr>
              <a:t> to issue ordinances</a:t>
            </a:r>
          </a:p>
          <a:p>
            <a:pPr algn="just"/>
            <a:r>
              <a:rPr lang="en-US" sz="1200" dirty="0">
                <a:latin typeface="+mj-lt"/>
              </a:rPr>
              <a:t>(1) 1In proceedings pursuant to section 1631e subsection (3) of the Civil Code, the court shall grant approval by written procedure, provided that the parents submit a statement in </a:t>
            </a:r>
            <a:r>
              <a:rPr lang="en-US" sz="1200" dirty="0" err="1">
                <a:latin typeface="+mj-lt"/>
              </a:rPr>
              <a:t>favour</a:t>
            </a:r>
            <a:r>
              <a:rPr lang="en-US" sz="1200" dirty="0">
                <a:latin typeface="+mj-lt"/>
              </a:rPr>
              <a:t> of the intervention and no reasons are apparent that would prevent approval. 2If the court decides by written procedure, it shall dispense with the hearing of the youth welfare office, the personal hearing of the parents and the appointment of a guardian ad litem. 3Section 162 shall not apply.</a:t>
            </a:r>
          </a:p>
          <a:p>
            <a:pPr algn="just"/>
            <a:r>
              <a:rPr lang="en-US" sz="1200" dirty="0">
                <a:latin typeface="+mj-lt"/>
              </a:rPr>
              <a:t>(2) 1If the parents do not submit to the court a statement in </a:t>
            </a:r>
            <a:r>
              <a:rPr lang="en-US" sz="1200" dirty="0" err="1">
                <a:latin typeface="+mj-lt"/>
              </a:rPr>
              <a:t>favour</a:t>
            </a:r>
            <a:r>
              <a:rPr lang="en-US" sz="1200" dirty="0">
                <a:latin typeface="+mj-lt"/>
              </a:rPr>
              <a:t> of the intervention or if reasons are apparent which stand in the way of </a:t>
            </a:r>
            <a:r>
              <a:rPr lang="en-US" sz="1200" dirty="0" err="1">
                <a:latin typeface="+mj-lt"/>
              </a:rPr>
              <a:t>authorisation</a:t>
            </a:r>
            <a:r>
              <a:rPr lang="en-US" sz="1200" dirty="0">
                <a:latin typeface="+mj-lt"/>
              </a:rPr>
              <a:t> in accordance with subsection (1), the court shall discuss the matter with the parties involved at a hearing. 2The court shall point out the possibilities of counselling by the counselling </a:t>
            </a:r>
            <a:r>
              <a:rPr lang="en-US" sz="1200" dirty="0" err="1">
                <a:latin typeface="+mj-lt"/>
              </a:rPr>
              <a:t>centres</a:t>
            </a:r>
            <a:r>
              <a:rPr lang="en-US" sz="1200" dirty="0">
                <a:latin typeface="+mj-lt"/>
              </a:rPr>
              <a:t> and counselling services of the child and youth welfare </a:t>
            </a:r>
            <a:r>
              <a:rPr lang="en-US" sz="1200" dirty="0" err="1">
                <a:latin typeface="+mj-lt"/>
              </a:rPr>
              <a:t>organisations</a:t>
            </a:r>
            <a:r>
              <a:rPr lang="en-US" sz="1200" dirty="0">
                <a:latin typeface="+mj-lt"/>
              </a:rPr>
              <a:t>. 3It may order the parents to seek counselling on how to deal with variants of gender development and to submit a confirmation thereof to the court. 4This order may not be challenged independently and may not be enforced by means of coercion.</a:t>
            </a:r>
          </a:p>
          <a:p>
            <a:pPr algn="just"/>
            <a:r>
              <a:rPr lang="en-US" sz="1200" dirty="0">
                <a:latin typeface="+mj-lt"/>
              </a:rPr>
              <a:t>(3) 1The Land governments shall be empowered to assign jurisdiction for proceedings under subsections (1) and (2) by statutory order to the family court in whose district the Higher Regional Court has its seat or to another family court. 2This </a:t>
            </a:r>
            <a:r>
              <a:rPr lang="en-US" sz="1200" dirty="0" err="1">
                <a:latin typeface="+mj-lt"/>
              </a:rPr>
              <a:t>authorisation</a:t>
            </a:r>
            <a:r>
              <a:rPr lang="en-US" sz="1200" dirty="0">
                <a:latin typeface="+mj-lt"/>
              </a:rPr>
              <a:t> may be transferred by the respective Land government to the Land judicial administration. 3Multiple Länder may agree on the jurisdiction of a court for proceedings under this provision beyond the boundaries of the Länder.</a:t>
            </a:r>
          </a:p>
        </p:txBody>
      </p:sp>
    </p:spTree>
    <p:extLst>
      <p:ext uri="{BB962C8B-B14F-4D97-AF65-F5344CB8AC3E}">
        <p14:creationId xmlns:p14="http://schemas.microsoft.com/office/powerpoint/2010/main" val="35441659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53F417-D749-43C5-8DC2-EEBA2E8BF281}"/>
              </a:ext>
            </a:extLst>
          </p:cNvPr>
          <p:cNvSpPr>
            <a:spLocks noGrp="1"/>
          </p:cNvSpPr>
          <p:nvPr>
            <p:ph type="title"/>
          </p:nvPr>
        </p:nvSpPr>
        <p:spPr>
          <a:xfrm>
            <a:off x="526594" y="414685"/>
            <a:ext cx="7231760" cy="452322"/>
          </a:xfrm>
        </p:spPr>
        <p:txBody>
          <a:bodyPr/>
          <a:lstStyle/>
          <a:p>
            <a:r>
              <a:rPr lang="en-US" sz="2400" dirty="0">
                <a:latin typeface="HHU Celeste Sans"/>
              </a:rPr>
              <a:t>Annex: § 1631e BGB, § 167a </a:t>
            </a:r>
            <a:r>
              <a:rPr lang="en-US" sz="2400" dirty="0" err="1">
                <a:latin typeface="HHU Celeste Sans"/>
              </a:rPr>
              <a:t>FamFG</a:t>
            </a:r>
            <a:br>
              <a:rPr lang="en-US" sz="2400" dirty="0">
                <a:latin typeface="HHU Celeste Sans"/>
              </a:rPr>
            </a:br>
            <a:endParaRPr lang="en-US" sz="2400" dirty="0">
              <a:latin typeface="HHU Celeste Sans"/>
            </a:endParaRPr>
          </a:p>
        </p:txBody>
      </p:sp>
      <p:sp>
        <p:nvSpPr>
          <p:cNvPr id="3" name="Foliennummernplatzhalter 2">
            <a:extLst>
              <a:ext uri="{FF2B5EF4-FFF2-40B4-BE49-F238E27FC236}">
                <a16:creationId xmlns:a16="http://schemas.microsoft.com/office/drawing/2014/main" id="{E39B1316-285D-4CDF-AA32-6064CD559D8D}"/>
              </a:ext>
            </a:extLst>
          </p:cNvPr>
          <p:cNvSpPr>
            <a:spLocks noGrp="1"/>
          </p:cNvSpPr>
          <p:nvPr>
            <p:ph type="sldNum" sz="quarter" idx="10"/>
          </p:nvPr>
        </p:nvSpPr>
        <p:spPr/>
        <p:txBody>
          <a:bodyPr/>
          <a:lstStyle/>
          <a:p>
            <a:fld id="{9D195BCC-3514-4B1B-9C18-24F3D67EC549}" type="slidenum">
              <a:rPr lang="de-DE" smtClean="0"/>
              <a:pPr/>
              <a:t>19</a:t>
            </a:fld>
            <a:endParaRPr lang="de-DE" dirty="0"/>
          </a:p>
        </p:txBody>
      </p:sp>
      <p:sp>
        <p:nvSpPr>
          <p:cNvPr id="4" name="Fußzeilenplatzhalter 3">
            <a:extLst>
              <a:ext uri="{FF2B5EF4-FFF2-40B4-BE49-F238E27FC236}">
                <a16:creationId xmlns:a16="http://schemas.microsoft.com/office/drawing/2014/main" id="{BEE4CEE5-904F-4091-9B62-A1ABB6ABB0C2}"/>
              </a:ext>
            </a:extLst>
          </p:cNvPr>
          <p:cNvSpPr>
            <a:spLocks noGrp="1"/>
          </p:cNvSpPr>
          <p:nvPr>
            <p:ph type="ftr" sz="quarter" idx="11"/>
          </p:nvPr>
        </p:nvSpPr>
        <p:spPr/>
        <p:txBody>
          <a:bodyPr/>
          <a:lstStyle/>
          <a:p>
            <a:r>
              <a:rPr lang="en-GB" dirty="0" err="1">
                <a:latin typeface="HHU Celeste Sans"/>
              </a:rPr>
              <a:t>Studium</a:t>
            </a:r>
            <a:r>
              <a:rPr lang="en-GB" dirty="0">
                <a:latin typeface="HHU Celeste Sans"/>
              </a:rPr>
              <a:t> </a:t>
            </a:r>
            <a:r>
              <a:rPr lang="en-GB" dirty="0" err="1">
                <a:latin typeface="HHU Celeste Sans"/>
              </a:rPr>
              <a:t>Universale</a:t>
            </a:r>
            <a:r>
              <a:rPr lang="en-GB" dirty="0">
                <a:latin typeface="HHU Celeste Sans"/>
              </a:rPr>
              <a:t> </a:t>
            </a:r>
            <a:r>
              <a:rPr lang="en-GB" dirty="0" err="1">
                <a:latin typeface="HHU Celeste Sans"/>
              </a:rPr>
              <a:t>JfNJ</a:t>
            </a:r>
            <a:r>
              <a:rPr lang="en-GB" dirty="0">
                <a:latin typeface="HHU Celeste Sans"/>
              </a:rPr>
              <a:t> III </a:t>
            </a:r>
            <a:r>
              <a:rPr lang="en-GB" dirty="0" err="1">
                <a:latin typeface="HHU Celeste Sans"/>
              </a:rPr>
              <a:t>Erbrecht</a:t>
            </a:r>
            <a:r>
              <a:rPr lang="en-GB" dirty="0">
                <a:latin typeface="HHU Celeste Sans"/>
              </a:rPr>
              <a:t> – Lukas Liebermann </a:t>
            </a:r>
            <a:endParaRPr lang="de-DE" dirty="0">
              <a:latin typeface="HHU Celeste Sans"/>
            </a:endParaRPr>
          </a:p>
        </p:txBody>
      </p:sp>
      <p:sp>
        <p:nvSpPr>
          <p:cNvPr id="6" name="Textfeld 5">
            <a:extLst>
              <a:ext uri="{FF2B5EF4-FFF2-40B4-BE49-F238E27FC236}">
                <a16:creationId xmlns:a16="http://schemas.microsoft.com/office/drawing/2014/main" id="{C99F0C58-773B-4E16-9071-BAB4348B2229}"/>
              </a:ext>
            </a:extLst>
          </p:cNvPr>
          <p:cNvSpPr txBox="1"/>
          <p:nvPr/>
        </p:nvSpPr>
        <p:spPr>
          <a:xfrm>
            <a:off x="467544" y="-8370291"/>
            <a:ext cx="7920880" cy="13757612"/>
          </a:xfrm>
          <a:prstGeom prst="rect">
            <a:avLst/>
          </a:prstGeom>
          <a:solidFill>
            <a:schemeClr val="bg1"/>
          </a:solidFill>
        </p:spPr>
        <p:txBody>
          <a:bodyPr wrap="square" rtlCol="0">
            <a:spAutoFit/>
          </a:bodyPr>
          <a:lstStyle/>
          <a:p>
            <a:pPr algn="just"/>
            <a:r>
              <a:rPr lang="en-GB" sz="1200" b="1" dirty="0">
                <a:latin typeface="+mj-lt"/>
              </a:rPr>
              <a:t>§ 1631e BGB. Treatment of children with variants of sex development</a:t>
            </a:r>
            <a:endParaRPr lang="de-DE" sz="1200" dirty="0">
              <a:latin typeface="+mj-lt"/>
            </a:endParaRPr>
          </a:p>
          <a:p>
            <a:pPr algn="just"/>
            <a:r>
              <a:rPr lang="en-GB" sz="1200" dirty="0">
                <a:latin typeface="+mj-lt"/>
              </a:rPr>
              <a:t>(1) Personal care does not include the right to consent to treatment of a child who is incapable of giving consent and has a variant of sex development, or to carry out such treatment oneself, which, without any further reason for the treatment being added, is carried out solely with the intention of bringing the child's physical appearance into line with that of the male or female sex.</a:t>
            </a:r>
            <a:endParaRPr lang="de-DE" sz="1200" dirty="0">
              <a:latin typeface="+mj-lt"/>
            </a:endParaRPr>
          </a:p>
          <a:p>
            <a:pPr algn="just"/>
            <a:endParaRPr lang="en-GB" sz="1200" dirty="0">
              <a:latin typeface="+mj-lt"/>
            </a:endParaRPr>
          </a:p>
          <a:p>
            <a:pPr algn="just"/>
            <a:r>
              <a:rPr lang="en-GB" sz="1200" dirty="0">
                <a:latin typeface="+mj-lt"/>
              </a:rPr>
              <a:t>(2) </a:t>
            </a:r>
            <a:r>
              <a:rPr lang="en-GB" sz="1200" baseline="30000" dirty="0">
                <a:latin typeface="+mj-lt"/>
              </a:rPr>
              <a:t>1</a:t>
            </a:r>
            <a:r>
              <a:rPr lang="en-GB" sz="1200" dirty="0">
                <a:latin typeface="+mj-lt"/>
              </a:rPr>
              <a:t>In surgical interventions on the internal or external sexual characteristics of the child who is incapable of giving consent and has a variant of sexual development, which could result in an approximation of the physical appearance of the child to that of the male or female sex and for which the authority to give consent is not already lacking in accordance with subsection 1, the parents may only give their consent if the intervention cannot be postponed until the child has made a self-determined decision. </a:t>
            </a:r>
            <a:r>
              <a:rPr lang="en-GB" sz="1200" baseline="30000" dirty="0">
                <a:latin typeface="+mj-lt"/>
              </a:rPr>
              <a:t>2</a:t>
            </a:r>
            <a:r>
              <a:rPr lang="en-GB" sz="1200" dirty="0">
                <a:latin typeface="+mj-lt"/>
              </a:rPr>
              <a:t>Section 1909 shall not apply.</a:t>
            </a:r>
          </a:p>
          <a:p>
            <a:pPr algn="just"/>
            <a:endParaRPr lang="en-GB" sz="1200" dirty="0">
              <a:latin typeface="+mj-lt"/>
            </a:endParaRPr>
          </a:p>
          <a:p>
            <a:pPr algn="just"/>
            <a:r>
              <a:rPr lang="en-GB" sz="1200" dirty="0">
                <a:latin typeface="+mj-lt"/>
              </a:rPr>
              <a:t>(3) </a:t>
            </a:r>
            <a:r>
              <a:rPr lang="en-GB" sz="1200" baseline="30000" dirty="0">
                <a:latin typeface="+mj-lt"/>
              </a:rPr>
              <a:t>1</a:t>
            </a:r>
            <a:r>
              <a:rPr lang="en-GB" sz="1200" dirty="0">
                <a:latin typeface="+mj-lt"/>
              </a:rPr>
              <a:t>Consent pursuant to subsection (2) sentence 1 shall require the approval of the family court unless the surgical intervention is necessary to avert a danger to the child's life or health and cannot be postponed until approval has been granted. </a:t>
            </a:r>
            <a:r>
              <a:rPr lang="en-GB" sz="1200" baseline="30000" dirty="0">
                <a:latin typeface="+mj-lt"/>
              </a:rPr>
              <a:t>2</a:t>
            </a:r>
            <a:r>
              <a:rPr lang="en-GB" sz="1200" dirty="0">
                <a:latin typeface="+mj-lt"/>
              </a:rPr>
              <a:t>Permission shall be granted on application by the parents if the planned intervention is in the best interests of the child. </a:t>
            </a:r>
            <a:r>
              <a:rPr lang="en-GB" sz="1200" baseline="30000" dirty="0">
                <a:latin typeface="+mj-lt"/>
              </a:rPr>
              <a:t>3</a:t>
            </a:r>
            <a:r>
              <a:rPr lang="en-GB" sz="1200" dirty="0">
                <a:latin typeface="+mj-lt"/>
              </a:rPr>
              <a:t>If the parents submit to the family court an opinion of an interdisciplinary commission in accordance with subsection (4) in favour of the intervention, it shall be presumed that the planned intervention is in the best interests of the child.</a:t>
            </a:r>
          </a:p>
          <a:p>
            <a:pPr algn="just"/>
            <a:endParaRPr lang="en-GB" sz="1200" dirty="0">
              <a:latin typeface="+mj-lt"/>
            </a:endParaRPr>
          </a:p>
          <a:p>
            <a:pPr algn="just"/>
            <a:r>
              <a:rPr lang="en-US" sz="1200" dirty="0">
                <a:latin typeface="+mj-lt"/>
              </a:rPr>
              <a:t>(4) 1An interdisciplinary commission shall include at least the following persons:</a:t>
            </a:r>
          </a:p>
          <a:p>
            <a:pPr algn="just"/>
            <a:r>
              <a:rPr lang="en-US" sz="1200" dirty="0">
                <a:latin typeface="+mj-lt"/>
              </a:rPr>
              <a:t>1. the person treating the child in accordance with § 630a,</a:t>
            </a:r>
          </a:p>
          <a:p>
            <a:pPr algn="just"/>
            <a:r>
              <a:rPr lang="en-US" sz="1200" dirty="0">
                <a:latin typeface="+mj-lt"/>
              </a:rPr>
              <a:t>2. at least one other medical person,</a:t>
            </a:r>
          </a:p>
          <a:p>
            <a:pPr algn="just"/>
            <a:r>
              <a:rPr lang="en-US" sz="1200" dirty="0">
                <a:latin typeface="+mj-lt"/>
              </a:rPr>
              <a:t>3. one person with a professional qualification in psychology, child and adolescent psychotherapy or child and adolescent psychiatry, and</a:t>
            </a:r>
          </a:p>
          <a:p>
            <a:pPr algn="just"/>
            <a:r>
              <a:rPr lang="en-US" sz="1200" dirty="0">
                <a:latin typeface="+mj-lt"/>
              </a:rPr>
              <a:t>4. one person who has received training, further training or continuing education in ethics.</a:t>
            </a:r>
          </a:p>
          <a:p>
            <a:pPr algn="just"/>
            <a:r>
              <a:rPr lang="en-US" sz="1200" dirty="0">
                <a:latin typeface="+mj-lt"/>
              </a:rPr>
              <a:t>2The medical commission members must have different </a:t>
            </a:r>
            <a:r>
              <a:rPr lang="en-US" sz="1200" dirty="0" err="1">
                <a:latin typeface="+mj-lt"/>
              </a:rPr>
              <a:t>specialisations</a:t>
            </a:r>
            <a:r>
              <a:rPr lang="en-US" sz="1200" dirty="0">
                <a:latin typeface="+mj-lt"/>
              </a:rPr>
              <a:t> in </a:t>
            </a:r>
            <a:r>
              <a:rPr lang="en-US" sz="1200" dirty="0" err="1">
                <a:latin typeface="+mj-lt"/>
              </a:rPr>
              <a:t>paediatrics</a:t>
            </a:r>
            <a:r>
              <a:rPr lang="en-US" sz="1200" dirty="0">
                <a:latin typeface="+mj-lt"/>
              </a:rPr>
              <a:t>. 3One of them must be a specialist in </a:t>
            </a:r>
            <a:r>
              <a:rPr lang="en-US" sz="1200" dirty="0" err="1">
                <a:latin typeface="+mj-lt"/>
              </a:rPr>
              <a:t>paediatrics</a:t>
            </a:r>
            <a:r>
              <a:rPr lang="en-US" sz="1200" dirty="0">
                <a:latin typeface="+mj-lt"/>
              </a:rPr>
              <a:t> and adolescent medicine with a focus on </a:t>
            </a:r>
            <a:r>
              <a:rPr lang="en-US" sz="1200" dirty="0" err="1">
                <a:latin typeface="+mj-lt"/>
              </a:rPr>
              <a:t>paediatric</a:t>
            </a:r>
            <a:r>
              <a:rPr lang="en-US" sz="1200" dirty="0">
                <a:latin typeface="+mj-lt"/>
              </a:rPr>
              <a:t> endocrinology and diabetology. 4A commission member in accordance with sentence 1 number 2 may not be employed in the health care facility in which the surgical intervention is to be performed. 5All commission members must have experience in dealing with children with variants of sex development. 6If requested by the parents, the commission shall involve a counsellor with a variant of sex development.</a:t>
            </a:r>
          </a:p>
          <a:p>
            <a:pPr algn="just"/>
            <a:endParaRPr lang="en-US" sz="1200" dirty="0">
              <a:latin typeface="+mj-lt"/>
            </a:endParaRPr>
          </a:p>
          <a:p>
            <a:pPr algn="just"/>
            <a:r>
              <a:rPr lang="en-US" sz="1200" dirty="0">
                <a:latin typeface="+mj-lt"/>
              </a:rPr>
              <a:t>(5) 1The opinion of the interdisciplinary commission in </a:t>
            </a:r>
            <a:r>
              <a:rPr lang="en-US" sz="1200" dirty="0" err="1">
                <a:latin typeface="+mj-lt"/>
              </a:rPr>
              <a:t>favour</a:t>
            </a:r>
            <a:r>
              <a:rPr lang="en-US" sz="1200" dirty="0">
                <a:latin typeface="+mj-lt"/>
              </a:rPr>
              <a:t> of the surgical intervention in accordance with sub-section 2 sentence 1 shall contain in particular the following information:</a:t>
            </a:r>
          </a:p>
          <a:p>
            <a:pPr algn="just"/>
            <a:r>
              <a:rPr lang="en-US" sz="1200" dirty="0">
                <a:latin typeface="+mj-lt"/>
              </a:rPr>
              <a:t>1. the designation of the members of the commission and information on their qualifications,</a:t>
            </a:r>
          </a:p>
          <a:p>
            <a:pPr algn="just"/>
            <a:r>
              <a:rPr lang="en-US" sz="1200" dirty="0">
                <a:latin typeface="+mj-lt"/>
              </a:rPr>
              <a:t>2. the age of the child and whether and which variant of sexual development it exhibits,</a:t>
            </a:r>
          </a:p>
          <a:p>
            <a:pPr algn="just"/>
            <a:r>
              <a:rPr lang="en-US" sz="1200" dirty="0">
                <a:latin typeface="+mj-lt"/>
              </a:rPr>
              <a:t>3. the name of the planned intervention and what the indication for it is,</a:t>
            </a:r>
          </a:p>
          <a:p>
            <a:pPr algn="just"/>
            <a:r>
              <a:rPr lang="en-US" sz="1200" dirty="0">
                <a:latin typeface="+mj-lt"/>
              </a:rPr>
              <a:t>4. why the Commission is in </a:t>
            </a:r>
            <a:r>
              <a:rPr lang="en-US" sz="1200" dirty="0" err="1">
                <a:latin typeface="+mj-lt"/>
              </a:rPr>
              <a:t>favour</a:t>
            </a:r>
            <a:r>
              <a:rPr lang="en-US" sz="1200" dirty="0">
                <a:latin typeface="+mj-lt"/>
              </a:rPr>
              <a:t> of the intervention, taking into account the best interests of the child, and whether, in its view, it is in the best interests of the child, in particular what risks are associated with this intervention, with other treatment or with not having an intervention until the child has made a self-determined decision,</a:t>
            </a:r>
          </a:p>
          <a:p>
            <a:pPr algn="just"/>
            <a:r>
              <a:rPr lang="en-US" sz="1200" dirty="0">
                <a:latin typeface="+mj-lt"/>
              </a:rPr>
              <a:t>5. whether and by which commission members a discussion was held with the parents and the child and whether and by which commission members the parents and the child were informed and advised on how to deal with this variant of gender development,</a:t>
            </a:r>
          </a:p>
          <a:p>
            <a:pPr algn="just"/>
            <a:r>
              <a:rPr lang="en-US" sz="1200" dirty="0">
                <a:latin typeface="+mj-lt"/>
              </a:rPr>
              <a:t>6. whether counselling of the parents and the child by a counsellor with a variant of gender development has taken place,</a:t>
            </a:r>
          </a:p>
          <a:p>
            <a:pPr algn="just"/>
            <a:r>
              <a:rPr lang="en-US" sz="1200" dirty="0">
                <a:latin typeface="+mj-lt"/>
              </a:rPr>
              <a:t>7. the extent to which the child is capable of forming and expressing an opinion and whether the planned intervention is in accordance with his or her wishes, and</a:t>
            </a:r>
          </a:p>
          <a:p>
            <a:pPr algn="just"/>
            <a:r>
              <a:rPr lang="en-US" sz="1200" dirty="0">
                <a:latin typeface="+mj-lt"/>
              </a:rPr>
              <a:t>8. whether the counsellor with a variant of sex development involved in accordance with paragraph 4 sentence 6 supports the </a:t>
            </a:r>
            <a:r>
              <a:rPr lang="en-US" sz="1200" dirty="0" err="1">
                <a:latin typeface="+mj-lt"/>
              </a:rPr>
              <a:t>favourable</a:t>
            </a:r>
            <a:r>
              <a:rPr lang="en-US" sz="1200" dirty="0">
                <a:latin typeface="+mj-lt"/>
              </a:rPr>
              <a:t> opinion.</a:t>
            </a:r>
          </a:p>
          <a:p>
            <a:pPr algn="just"/>
            <a:r>
              <a:rPr lang="en-US" sz="1200" dirty="0">
                <a:latin typeface="+mj-lt"/>
              </a:rPr>
              <a:t>2The opinion must be signed by all members of the interdisciplinary commission.</a:t>
            </a:r>
          </a:p>
          <a:p>
            <a:pPr algn="just"/>
            <a:endParaRPr lang="en-US" sz="1200" dirty="0">
              <a:latin typeface="+mj-lt"/>
            </a:endParaRPr>
          </a:p>
          <a:p>
            <a:pPr algn="just"/>
            <a:r>
              <a:rPr lang="en-US" sz="1200" dirty="0">
                <a:latin typeface="+mj-lt"/>
              </a:rPr>
              <a:t>(6) The person providing treatment pursuant to Section 630a shall, if treatment has been carried out on the internal or external sexual characteristics, keep the patient's file until the day on which the person treated reaches the age of 48.</a:t>
            </a:r>
          </a:p>
          <a:p>
            <a:pPr algn="just"/>
            <a:endParaRPr lang="en-US" sz="1200" dirty="0">
              <a:latin typeface="+mj-lt"/>
            </a:endParaRPr>
          </a:p>
          <a:p>
            <a:pPr algn="just"/>
            <a:r>
              <a:rPr lang="en-US" sz="1200" b="1" dirty="0">
                <a:latin typeface="+mj-lt"/>
              </a:rPr>
              <a:t>§ 167b </a:t>
            </a:r>
            <a:r>
              <a:rPr lang="en-US" sz="1200" b="1" dirty="0" err="1">
                <a:latin typeface="+mj-lt"/>
              </a:rPr>
              <a:t>FamFG</a:t>
            </a:r>
            <a:r>
              <a:rPr lang="en-US" sz="1200" b="1" dirty="0">
                <a:latin typeface="+mj-lt"/>
              </a:rPr>
              <a:t> . Approval procedure pursuant to section 1631e of the Civil Code; </a:t>
            </a:r>
            <a:r>
              <a:rPr lang="en-US" sz="1200" b="1" dirty="0" err="1">
                <a:latin typeface="+mj-lt"/>
              </a:rPr>
              <a:t>authorisation</a:t>
            </a:r>
            <a:r>
              <a:rPr lang="en-US" sz="1200" b="1" dirty="0">
                <a:latin typeface="+mj-lt"/>
              </a:rPr>
              <a:t> to issue ordinances</a:t>
            </a:r>
          </a:p>
          <a:p>
            <a:pPr algn="just"/>
            <a:r>
              <a:rPr lang="en-US" sz="1200" dirty="0">
                <a:latin typeface="+mj-lt"/>
              </a:rPr>
              <a:t>(1) 1In proceedings pursuant to section 1631e subsection (3) of the Civil Code, the court shall grant approval by written procedure, provided that the parents submit a statement in </a:t>
            </a:r>
            <a:r>
              <a:rPr lang="en-US" sz="1200" dirty="0" err="1">
                <a:latin typeface="+mj-lt"/>
              </a:rPr>
              <a:t>favour</a:t>
            </a:r>
            <a:r>
              <a:rPr lang="en-US" sz="1200" dirty="0">
                <a:latin typeface="+mj-lt"/>
              </a:rPr>
              <a:t> of the intervention and no reasons are apparent that would prevent approval. 2If the court decides by written procedure, it shall dispense with the hearing of the youth welfare office, the personal hearing of the parents and the appointment of a guardian ad litem. 3Section 162 shall not apply.</a:t>
            </a:r>
          </a:p>
          <a:p>
            <a:pPr algn="just"/>
            <a:r>
              <a:rPr lang="en-US" sz="1200" dirty="0">
                <a:latin typeface="+mj-lt"/>
              </a:rPr>
              <a:t>(2) 1If the parents do not submit to the court a statement in </a:t>
            </a:r>
            <a:r>
              <a:rPr lang="en-US" sz="1200" dirty="0" err="1">
                <a:latin typeface="+mj-lt"/>
              </a:rPr>
              <a:t>favour</a:t>
            </a:r>
            <a:r>
              <a:rPr lang="en-US" sz="1200" dirty="0">
                <a:latin typeface="+mj-lt"/>
              </a:rPr>
              <a:t> of the intervention or if reasons are apparent which stand in the way of </a:t>
            </a:r>
            <a:r>
              <a:rPr lang="en-US" sz="1200" dirty="0" err="1">
                <a:latin typeface="+mj-lt"/>
              </a:rPr>
              <a:t>authorisation</a:t>
            </a:r>
            <a:r>
              <a:rPr lang="en-US" sz="1200" dirty="0">
                <a:latin typeface="+mj-lt"/>
              </a:rPr>
              <a:t> in accordance with subsection (1), the court shall discuss the matter with the parties involved at a hearing. 2The court shall point out the possibilities of counselling by the counselling </a:t>
            </a:r>
            <a:r>
              <a:rPr lang="en-US" sz="1200" dirty="0" err="1">
                <a:latin typeface="+mj-lt"/>
              </a:rPr>
              <a:t>centres</a:t>
            </a:r>
            <a:r>
              <a:rPr lang="en-US" sz="1200" dirty="0">
                <a:latin typeface="+mj-lt"/>
              </a:rPr>
              <a:t> and counselling services of the child and youth welfare </a:t>
            </a:r>
            <a:r>
              <a:rPr lang="en-US" sz="1200" dirty="0" err="1">
                <a:latin typeface="+mj-lt"/>
              </a:rPr>
              <a:t>organisations</a:t>
            </a:r>
            <a:r>
              <a:rPr lang="en-US" sz="1200" dirty="0">
                <a:latin typeface="+mj-lt"/>
              </a:rPr>
              <a:t>. 3It may order the parents to seek counselling on how to deal with variants of gender development and to submit a confirmation thereof to the court. 4This order may not be challenged independently and may not be enforced by means of coercion.</a:t>
            </a:r>
          </a:p>
          <a:p>
            <a:pPr algn="just"/>
            <a:r>
              <a:rPr lang="en-US" sz="1200" dirty="0">
                <a:latin typeface="+mj-lt"/>
              </a:rPr>
              <a:t>(3) 1The Land governments shall be empowered to assign jurisdiction for proceedings under subsections (1) and (2) by statutory order to the family court in whose district the Higher Regional Court has its seat or to another family court. 2This </a:t>
            </a:r>
            <a:r>
              <a:rPr lang="en-US" sz="1200" dirty="0" err="1">
                <a:latin typeface="+mj-lt"/>
              </a:rPr>
              <a:t>authorisation</a:t>
            </a:r>
            <a:r>
              <a:rPr lang="en-US" sz="1200" dirty="0">
                <a:latin typeface="+mj-lt"/>
              </a:rPr>
              <a:t> may be transferred by the respective Land government to the Land judicial administration. 3Multiple Länder may agree on the jurisdiction of a court for proceedings under this provision beyond the boundaries of the Länder.</a:t>
            </a:r>
          </a:p>
        </p:txBody>
      </p:sp>
    </p:spTree>
    <p:extLst>
      <p:ext uri="{BB962C8B-B14F-4D97-AF65-F5344CB8AC3E}">
        <p14:creationId xmlns:p14="http://schemas.microsoft.com/office/powerpoint/2010/main" val="1552467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53F417-D749-43C5-8DC2-EEBA2E8BF281}"/>
              </a:ext>
            </a:extLst>
          </p:cNvPr>
          <p:cNvSpPr>
            <a:spLocks noGrp="1"/>
          </p:cNvSpPr>
          <p:nvPr>
            <p:ph type="title"/>
          </p:nvPr>
        </p:nvSpPr>
        <p:spPr>
          <a:xfrm>
            <a:off x="526594" y="330910"/>
            <a:ext cx="7231760" cy="452322"/>
          </a:xfrm>
        </p:spPr>
        <p:txBody>
          <a:bodyPr/>
          <a:lstStyle/>
          <a:p>
            <a:r>
              <a:rPr lang="de-DE" dirty="0" err="1"/>
              <a:t>Overview</a:t>
            </a:r>
            <a:endParaRPr lang="de-DE" dirty="0">
              <a:highlight>
                <a:srgbClr val="FFFF00"/>
              </a:highlight>
            </a:endParaRPr>
          </a:p>
        </p:txBody>
      </p:sp>
      <p:sp>
        <p:nvSpPr>
          <p:cNvPr id="3" name="Foliennummernplatzhalter 2">
            <a:extLst>
              <a:ext uri="{FF2B5EF4-FFF2-40B4-BE49-F238E27FC236}">
                <a16:creationId xmlns:a16="http://schemas.microsoft.com/office/drawing/2014/main" id="{E39B1316-285D-4CDF-AA32-6064CD559D8D}"/>
              </a:ext>
            </a:extLst>
          </p:cNvPr>
          <p:cNvSpPr>
            <a:spLocks noGrp="1"/>
          </p:cNvSpPr>
          <p:nvPr>
            <p:ph type="sldNum" sz="quarter" idx="10"/>
          </p:nvPr>
        </p:nvSpPr>
        <p:spPr/>
        <p:txBody>
          <a:bodyPr/>
          <a:lstStyle/>
          <a:p>
            <a:fld id="{9D195BCC-3514-4B1B-9C18-24F3D67EC549}" type="slidenum">
              <a:rPr lang="de-DE" smtClean="0"/>
              <a:pPr/>
              <a:t>2</a:t>
            </a:fld>
            <a:endParaRPr lang="de-DE" dirty="0"/>
          </a:p>
        </p:txBody>
      </p:sp>
      <p:sp>
        <p:nvSpPr>
          <p:cNvPr id="4" name="Fußzeilenplatzhalter 3">
            <a:extLst>
              <a:ext uri="{FF2B5EF4-FFF2-40B4-BE49-F238E27FC236}">
                <a16:creationId xmlns:a16="http://schemas.microsoft.com/office/drawing/2014/main" id="{BEE4CEE5-904F-4091-9B62-A1ABB6ABB0C2}"/>
              </a:ext>
            </a:extLst>
          </p:cNvPr>
          <p:cNvSpPr>
            <a:spLocks noGrp="1"/>
          </p:cNvSpPr>
          <p:nvPr>
            <p:ph type="ftr" sz="quarter" idx="11"/>
          </p:nvPr>
        </p:nvSpPr>
        <p:spPr/>
        <p:txBody>
          <a:bodyPr/>
          <a:lstStyle/>
          <a:p>
            <a:r>
              <a:rPr lang="en-GB" dirty="0">
                <a:latin typeface="HHU Celeste Sans"/>
              </a:rPr>
              <a:t>Germany – Katharina Lugani</a:t>
            </a:r>
            <a:endParaRPr lang="de-DE" dirty="0">
              <a:latin typeface="HHU Celeste Sans"/>
            </a:endParaRPr>
          </a:p>
        </p:txBody>
      </p:sp>
      <p:sp>
        <p:nvSpPr>
          <p:cNvPr id="10" name="Textfeld 9">
            <a:extLst>
              <a:ext uri="{FF2B5EF4-FFF2-40B4-BE49-F238E27FC236}">
                <a16:creationId xmlns:a16="http://schemas.microsoft.com/office/drawing/2014/main" id="{80695D2D-D5DE-48E6-A8CA-CA738E8CD018}"/>
              </a:ext>
            </a:extLst>
          </p:cNvPr>
          <p:cNvSpPr txBox="1"/>
          <p:nvPr/>
        </p:nvSpPr>
        <p:spPr>
          <a:xfrm>
            <a:off x="514220" y="1062757"/>
            <a:ext cx="7244134" cy="830997"/>
          </a:xfrm>
          <a:prstGeom prst="rect">
            <a:avLst/>
          </a:prstGeom>
          <a:noFill/>
        </p:spPr>
        <p:txBody>
          <a:bodyPr wrap="square" rtlCol="0">
            <a:spAutoFit/>
          </a:bodyPr>
          <a:lstStyle/>
          <a:p>
            <a:r>
              <a:rPr lang="en-US" sz="2400" dirty="0">
                <a:solidFill>
                  <a:schemeClr val="tx2">
                    <a:lumMod val="75000"/>
                  </a:schemeClr>
                </a:solidFill>
                <a:latin typeface="+mj-lt"/>
                <a:cs typeface="Calibri Light" panose="020F0302020204030204" pitchFamily="34" charset="0"/>
                <a:sym typeface="Wingdings" panose="05000000000000000000" pitchFamily="2" charset="2"/>
              </a:rPr>
              <a:t>I.	The legal situation of intersex persons in 	Germany in general</a:t>
            </a:r>
          </a:p>
        </p:txBody>
      </p:sp>
      <p:sp>
        <p:nvSpPr>
          <p:cNvPr id="11" name="Textfeld 10">
            <a:extLst>
              <a:ext uri="{FF2B5EF4-FFF2-40B4-BE49-F238E27FC236}">
                <a16:creationId xmlns:a16="http://schemas.microsoft.com/office/drawing/2014/main" id="{2E100A84-6F02-488E-BAD0-53D90C3DCCEC}"/>
              </a:ext>
            </a:extLst>
          </p:cNvPr>
          <p:cNvSpPr txBox="1"/>
          <p:nvPr/>
        </p:nvSpPr>
        <p:spPr>
          <a:xfrm>
            <a:off x="526594" y="1848716"/>
            <a:ext cx="7141750" cy="461665"/>
          </a:xfrm>
          <a:prstGeom prst="rect">
            <a:avLst/>
          </a:prstGeom>
          <a:noFill/>
        </p:spPr>
        <p:txBody>
          <a:bodyPr wrap="square" rtlCol="0">
            <a:spAutoFit/>
          </a:bodyPr>
          <a:lstStyle/>
          <a:p>
            <a:r>
              <a:rPr lang="en-US" sz="2400" dirty="0">
                <a:solidFill>
                  <a:schemeClr val="tx2">
                    <a:lumMod val="75000"/>
                  </a:schemeClr>
                </a:solidFill>
                <a:latin typeface="+mj-lt"/>
                <a:cs typeface="Calibri Light" panose="020F0302020204030204" pitchFamily="34" charset="0"/>
                <a:sym typeface="Wingdings" panose="05000000000000000000" pitchFamily="2" charset="2"/>
              </a:rPr>
              <a:t>II.	Interventions on intersex children before 2021</a:t>
            </a:r>
          </a:p>
        </p:txBody>
      </p:sp>
      <p:sp>
        <p:nvSpPr>
          <p:cNvPr id="12" name="Textfeld 11">
            <a:extLst>
              <a:ext uri="{FF2B5EF4-FFF2-40B4-BE49-F238E27FC236}">
                <a16:creationId xmlns:a16="http://schemas.microsoft.com/office/drawing/2014/main" id="{5FA67972-574D-4FFF-8F67-9DA6540DA57A}"/>
              </a:ext>
            </a:extLst>
          </p:cNvPr>
          <p:cNvSpPr txBox="1"/>
          <p:nvPr/>
        </p:nvSpPr>
        <p:spPr>
          <a:xfrm>
            <a:off x="526594" y="2310419"/>
            <a:ext cx="7244134" cy="461665"/>
          </a:xfrm>
          <a:prstGeom prst="rect">
            <a:avLst/>
          </a:prstGeom>
          <a:noFill/>
        </p:spPr>
        <p:txBody>
          <a:bodyPr wrap="square" rtlCol="0">
            <a:spAutoFit/>
          </a:bodyPr>
          <a:lstStyle/>
          <a:p>
            <a:r>
              <a:rPr lang="af-ZA" sz="2400" dirty="0">
                <a:solidFill>
                  <a:schemeClr val="tx2">
                    <a:lumMod val="75000"/>
                  </a:schemeClr>
                </a:solidFill>
                <a:latin typeface="+mj-lt"/>
                <a:cs typeface="Calibri Light" panose="020F0302020204030204" pitchFamily="34" charset="0"/>
                <a:sym typeface="Wingdings" panose="05000000000000000000" pitchFamily="2" charset="2"/>
              </a:rPr>
              <a:t>III.	The history of § 1631e BGB, § 167a FamFG</a:t>
            </a:r>
          </a:p>
        </p:txBody>
      </p:sp>
      <p:sp>
        <p:nvSpPr>
          <p:cNvPr id="13" name="Textfeld 12">
            <a:extLst>
              <a:ext uri="{FF2B5EF4-FFF2-40B4-BE49-F238E27FC236}">
                <a16:creationId xmlns:a16="http://schemas.microsoft.com/office/drawing/2014/main" id="{80A63DF8-45F3-45A3-A7E7-E8CDF1AB5A73}"/>
              </a:ext>
            </a:extLst>
          </p:cNvPr>
          <p:cNvSpPr txBox="1"/>
          <p:nvPr/>
        </p:nvSpPr>
        <p:spPr>
          <a:xfrm>
            <a:off x="514220" y="2772046"/>
            <a:ext cx="7307484" cy="830997"/>
          </a:xfrm>
          <a:prstGeom prst="rect">
            <a:avLst/>
          </a:prstGeom>
          <a:noFill/>
        </p:spPr>
        <p:txBody>
          <a:bodyPr wrap="square" rtlCol="0">
            <a:spAutoFit/>
          </a:bodyPr>
          <a:lstStyle/>
          <a:p>
            <a:r>
              <a:rPr lang="en-US" sz="2400" dirty="0">
                <a:solidFill>
                  <a:schemeClr val="tx2">
                    <a:lumMod val="75000"/>
                  </a:schemeClr>
                </a:solidFill>
                <a:latin typeface="+mj-lt"/>
                <a:cs typeface="Calibri Light" panose="020F0302020204030204" pitchFamily="34" charset="0"/>
                <a:sym typeface="Wingdings" panose="05000000000000000000" pitchFamily="2" charset="2"/>
              </a:rPr>
              <a:t>IV.	Limitations imposed by § 1631e BGB on early 	intervention on intersex children</a:t>
            </a:r>
          </a:p>
        </p:txBody>
      </p:sp>
      <p:sp>
        <p:nvSpPr>
          <p:cNvPr id="15" name="Textfeld 14">
            <a:extLst>
              <a:ext uri="{FF2B5EF4-FFF2-40B4-BE49-F238E27FC236}">
                <a16:creationId xmlns:a16="http://schemas.microsoft.com/office/drawing/2014/main" id="{DA91E4F2-640B-4518-AD0C-BDDA15AABCE2}"/>
              </a:ext>
            </a:extLst>
          </p:cNvPr>
          <p:cNvSpPr txBox="1"/>
          <p:nvPr/>
        </p:nvSpPr>
        <p:spPr>
          <a:xfrm>
            <a:off x="526595" y="3603043"/>
            <a:ext cx="7307484" cy="461665"/>
          </a:xfrm>
          <a:prstGeom prst="rect">
            <a:avLst/>
          </a:prstGeom>
          <a:noFill/>
        </p:spPr>
        <p:txBody>
          <a:bodyPr wrap="square" rtlCol="0">
            <a:spAutoFit/>
          </a:bodyPr>
          <a:lstStyle/>
          <a:p>
            <a:r>
              <a:rPr lang="en-US" sz="2400" dirty="0">
                <a:solidFill>
                  <a:schemeClr val="tx2">
                    <a:lumMod val="75000"/>
                  </a:schemeClr>
                </a:solidFill>
                <a:latin typeface="+mj-lt"/>
                <a:cs typeface="Calibri Light" panose="020F0302020204030204" pitchFamily="34" charset="0"/>
                <a:sym typeface="Wingdings" panose="05000000000000000000" pitchFamily="2" charset="2"/>
              </a:rPr>
              <a:t>V.	Appreciation of the new legislation</a:t>
            </a:r>
          </a:p>
        </p:txBody>
      </p:sp>
      <p:sp>
        <p:nvSpPr>
          <p:cNvPr id="16" name="Textfeld 15">
            <a:extLst>
              <a:ext uri="{FF2B5EF4-FFF2-40B4-BE49-F238E27FC236}">
                <a16:creationId xmlns:a16="http://schemas.microsoft.com/office/drawing/2014/main" id="{6BBBDEC0-17DD-49F9-AC9A-9B68E7DCC74B}"/>
              </a:ext>
            </a:extLst>
          </p:cNvPr>
          <p:cNvSpPr txBox="1"/>
          <p:nvPr/>
        </p:nvSpPr>
        <p:spPr>
          <a:xfrm>
            <a:off x="514220" y="4203169"/>
            <a:ext cx="7307484" cy="461665"/>
          </a:xfrm>
          <a:prstGeom prst="rect">
            <a:avLst/>
          </a:prstGeom>
          <a:noFill/>
        </p:spPr>
        <p:txBody>
          <a:bodyPr wrap="square" rtlCol="0">
            <a:spAutoFit/>
          </a:bodyPr>
          <a:lstStyle/>
          <a:p>
            <a:r>
              <a:rPr lang="en-US" sz="2400" dirty="0">
                <a:solidFill>
                  <a:schemeClr val="tx2">
                    <a:lumMod val="75000"/>
                  </a:schemeClr>
                </a:solidFill>
                <a:latin typeface="+mj-lt"/>
                <a:cs typeface="Calibri Light" panose="020F0302020204030204" pitchFamily="34" charset="0"/>
                <a:sym typeface="Wingdings" panose="05000000000000000000" pitchFamily="2" charset="2"/>
              </a:rPr>
              <a:t>Annex: § 1631e BGB, § 167a </a:t>
            </a:r>
            <a:r>
              <a:rPr lang="en-US" sz="2400" dirty="0" err="1">
                <a:solidFill>
                  <a:schemeClr val="tx2">
                    <a:lumMod val="75000"/>
                  </a:schemeClr>
                </a:solidFill>
                <a:latin typeface="+mj-lt"/>
                <a:cs typeface="Calibri Light" panose="020F0302020204030204" pitchFamily="34" charset="0"/>
                <a:sym typeface="Wingdings" panose="05000000000000000000" pitchFamily="2" charset="2"/>
              </a:rPr>
              <a:t>FamFG</a:t>
            </a:r>
            <a:endParaRPr lang="en-US" sz="2400" dirty="0">
              <a:solidFill>
                <a:schemeClr val="tx2">
                  <a:lumMod val="75000"/>
                </a:schemeClr>
              </a:solidFill>
              <a:latin typeface="+mj-lt"/>
              <a:cs typeface="Calibri Light" panose="020F0302020204030204" pitchFamily="34" charset="0"/>
              <a:sym typeface="Wingdings" panose="05000000000000000000" pitchFamily="2" charset="2"/>
            </a:endParaRPr>
          </a:p>
        </p:txBody>
      </p:sp>
    </p:spTree>
    <p:extLst>
      <p:ext uri="{BB962C8B-B14F-4D97-AF65-F5344CB8AC3E}">
        <p14:creationId xmlns:p14="http://schemas.microsoft.com/office/powerpoint/2010/main" val="1035478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53F417-D749-43C5-8DC2-EEBA2E8BF281}"/>
              </a:ext>
            </a:extLst>
          </p:cNvPr>
          <p:cNvSpPr>
            <a:spLocks noGrp="1"/>
          </p:cNvSpPr>
          <p:nvPr>
            <p:ph type="title"/>
          </p:nvPr>
        </p:nvSpPr>
        <p:spPr>
          <a:xfrm>
            <a:off x="2339752" y="1886257"/>
            <a:ext cx="7231760" cy="452322"/>
          </a:xfrm>
        </p:spPr>
        <p:txBody>
          <a:bodyPr/>
          <a:lstStyle/>
          <a:p>
            <a:r>
              <a:rPr lang="en-US" sz="2400" dirty="0"/>
              <a:t>Thank you for your attention</a:t>
            </a:r>
          </a:p>
        </p:txBody>
      </p:sp>
      <p:sp>
        <p:nvSpPr>
          <p:cNvPr id="3" name="Foliennummernplatzhalter 2">
            <a:extLst>
              <a:ext uri="{FF2B5EF4-FFF2-40B4-BE49-F238E27FC236}">
                <a16:creationId xmlns:a16="http://schemas.microsoft.com/office/drawing/2014/main" id="{E39B1316-285D-4CDF-AA32-6064CD559D8D}"/>
              </a:ext>
            </a:extLst>
          </p:cNvPr>
          <p:cNvSpPr>
            <a:spLocks noGrp="1"/>
          </p:cNvSpPr>
          <p:nvPr>
            <p:ph type="sldNum" sz="quarter" idx="10"/>
          </p:nvPr>
        </p:nvSpPr>
        <p:spPr/>
        <p:txBody>
          <a:bodyPr/>
          <a:lstStyle/>
          <a:p>
            <a:fld id="{9D195BCC-3514-4B1B-9C18-24F3D67EC549}" type="slidenum">
              <a:rPr lang="de-DE" smtClean="0"/>
              <a:pPr/>
              <a:t>20</a:t>
            </a:fld>
            <a:endParaRPr lang="de-DE" dirty="0"/>
          </a:p>
        </p:txBody>
      </p:sp>
      <p:sp>
        <p:nvSpPr>
          <p:cNvPr id="6" name="Textfeld 5">
            <a:extLst>
              <a:ext uri="{FF2B5EF4-FFF2-40B4-BE49-F238E27FC236}">
                <a16:creationId xmlns:a16="http://schemas.microsoft.com/office/drawing/2014/main" id="{C99F0C58-773B-4E16-9071-BAB4348B2229}"/>
              </a:ext>
            </a:extLst>
          </p:cNvPr>
          <p:cNvSpPr txBox="1"/>
          <p:nvPr/>
        </p:nvSpPr>
        <p:spPr>
          <a:xfrm>
            <a:off x="467544" y="2502917"/>
            <a:ext cx="7920880" cy="2308324"/>
          </a:xfrm>
          <a:prstGeom prst="rect">
            <a:avLst/>
          </a:prstGeom>
          <a:noFill/>
        </p:spPr>
        <p:txBody>
          <a:bodyPr wrap="square" rtlCol="0">
            <a:spAutoFit/>
          </a:bodyPr>
          <a:lstStyle/>
          <a:p>
            <a:r>
              <a:rPr lang="de-DE" sz="1200" dirty="0">
                <a:latin typeface="+mj-lt"/>
              </a:rPr>
              <a:t>Prof. Dr. Katharina Lugani</a:t>
            </a:r>
          </a:p>
          <a:p>
            <a:r>
              <a:rPr lang="de-DE" sz="1200" dirty="0">
                <a:latin typeface="+mj-lt"/>
              </a:rPr>
              <a:t>Chair </a:t>
            </a:r>
            <a:r>
              <a:rPr lang="de-DE" sz="1200" dirty="0" err="1">
                <a:latin typeface="+mj-lt"/>
              </a:rPr>
              <a:t>for</a:t>
            </a:r>
            <a:r>
              <a:rPr lang="de-DE" sz="1200" dirty="0">
                <a:latin typeface="+mj-lt"/>
              </a:rPr>
              <a:t> German, European and International Private and </a:t>
            </a:r>
            <a:r>
              <a:rPr lang="de-DE" sz="1200" dirty="0" err="1">
                <a:latin typeface="+mj-lt"/>
              </a:rPr>
              <a:t>Procedural</a:t>
            </a:r>
            <a:r>
              <a:rPr lang="de-DE" sz="1200" dirty="0">
                <a:latin typeface="+mj-lt"/>
              </a:rPr>
              <a:t> Law</a:t>
            </a:r>
          </a:p>
          <a:p>
            <a:r>
              <a:rPr lang="de-DE" sz="1200" dirty="0">
                <a:latin typeface="+mj-lt"/>
              </a:rPr>
              <a:t>Institute </a:t>
            </a:r>
            <a:r>
              <a:rPr lang="de-DE" sz="1200" dirty="0" err="1">
                <a:latin typeface="+mj-lt"/>
              </a:rPr>
              <a:t>for</a:t>
            </a:r>
            <a:r>
              <a:rPr lang="de-DE" sz="1200" dirty="0">
                <a:latin typeface="+mj-lt"/>
              </a:rPr>
              <a:t> Medical Law </a:t>
            </a:r>
          </a:p>
          <a:p>
            <a:r>
              <a:rPr lang="de-DE" sz="1200" dirty="0">
                <a:latin typeface="+mj-lt"/>
              </a:rPr>
              <a:t>Law Faculty </a:t>
            </a:r>
            <a:r>
              <a:rPr lang="de-DE" sz="1200" dirty="0" err="1">
                <a:latin typeface="+mj-lt"/>
              </a:rPr>
              <a:t>of</a:t>
            </a:r>
            <a:r>
              <a:rPr lang="de-DE" sz="1200" dirty="0">
                <a:latin typeface="+mj-lt"/>
              </a:rPr>
              <a:t> Heinrich-Heine-University Düsseldorf </a:t>
            </a:r>
          </a:p>
          <a:p>
            <a:r>
              <a:rPr lang="de-DE" sz="1200" dirty="0">
                <a:latin typeface="+mj-lt"/>
              </a:rPr>
              <a:t>Universitätsstraße 1</a:t>
            </a:r>
          </a:p>
          <a:p>
            <a:r>
              <a:rPr lang="de-DE" sz="1200" dirty="0">
                <a:latin typeface="+mj-lt"/>
              </a:rPr>
              <a:t>D-40225 Düsseldorf GERMANY</a:t>
            </a:r>
          </a:p>
          <a:p>
            <a:r>
              <a:rPr lang="de-DE" sz="1200" dirty="0">
                <a:latin typeface="+mj-lt"/>
              </a:rPr>
              <a:t> </a:t>
            </a:r>
          </a:p>
          <a:p>
            <a:r>
              <a:rPr lang="de-DE" sz="1200" dirty="0">
                <a:latin typeface="+mj-lt"/>
              </a:rPr>
              <a:t>Tel.: +49 211 81-11429</a:t>
            </a:r>
          </a:p>
          <a:p>
            <a:r>
              <a:rPr lang="de-DE" sz="1200" dirty="0">
                <a:latin typeface="+mj-lt"/>
              </a:rPr>
              <a:t>Mobile: +49 179 546 82 35</a:t>
            </a:r>
          </a:p>
          <a:p>
            <a:r>
              <a:rPr lang="de-DE" sz="1200" dirty="0">
                <a:latin typeface="+mj-lt"/>
              </a:rPr>
              <a:t>E-Mail: </a:t>
            </a:r>
            <a:r>
              <a:rPr lang="de-DE" sz="1200" u="sng" dirty="0">
                <a:latin typeface="+mj-lt"/>
                <a:hlinkClick r:id="rId3"/>
              </a:rPr>
              <a:t>lugani@hhu.de</a:t>
            </a:r>
            <a:endParaRPr lang="de-DE" sz="1200" dirty="0">
              <a:latin typeface="+mj-lt"/>
            </a:endParaRPr>
          </a:p>
          <a:p>
            <a:r>
              <a:rPr lang="de-DE" sz="1200" dirty="0">
                <a:latin typeface="+mj-lt"/>
              </a:rPr>
              <a:t>URL: </a:t>
            </a:r>
            <a:r>
              <a:rPr lang="de-DE" sz="1200" u="sng" dirty="0">
                <a:latin typeface="+mj-lt"/>
                <a:hlinkClick r:id="rId4"/>
              </a:rPr>
              <a:t>https://www.jura.hhu.de/dozenten/lugani</a:t>
            </a:r>
            <a:r>
              <a:rPr lang="de-DE" sz="1200" dirty="0">
                <a:latin typeface="+mj-lt"/>
              </a:rPr>
              <a:t> </a:t>
            </a:r>
          </a:p>
          <a:p>
            <a:r>
              <a:rPr lang="de-DE" sz="1200" dirty="0">
                <a:latin typeface="+mj-lt"/>
              </a:rPr>
              <a:t>Instagram: </a:t>
            </a:r>
            <a:r>
              <a:rPr lang="de-DE" sz="1200" dirty="0" err="1">
                <a:solidFill>
                  <a:schemeClr val="bg2">
                    <a:lumMod val="75000"/>
                  </a:schemeClr>
                </a:solidFill>
                <a:latin typeface="+mj-lt"/>
              </a:rPr>
              <a:t>LS_lugani_hhu</a:t>
            </a:r>
            <a:r>
              <a:rPr lang="de-DE" sz="1200" dirty="0">
                <a:latin typeface="+mj-lt"/>
              </a:rPr>
              <a:t> </a:t>
            </a:r>
          </a:p>
        </p:txBody>
      </p:sp>
      <p:sp>
        <p:nvSpPr>
          <p:cNvPr id="7" name="Fußzeilenplatzhalter 3">
            <a:extLst>
              <a:ext uri="{FF2B5EF4-FFF2-40B4-BE49-F238E27FC236}">
                <a16:creationId xmlns:a16="http://schemas.microsoft.com/office/drawing/2014/main" id="{7173BC9C-55E0-4BA1-B2CA-3CCDFC27EA18}"/>
              </a:ext>
            </a:extLst>
          </p:cNvPr>
          <p:cNvSpPr>
            <a:spLocks noGrp="1"/>
          </p:cNvSpPr>
          <p:nvPr>
            <p:ph type="ftr" sz="quarter" idx="11"/>
          </p:nvPr>
        </p:nvSpPr>
        <p:spPr>
          <a:xfrm>
            <a:off x="628650" y="4975579"/>
            <a:ext cx="7129704" cy="148683"/>
          </a:xfrm>
        </p:spPr>
        <p:txBody>
          <a:bodyPr/>
          <a:lstStyle/>
          <a:p>
            <a:r>
              <a:rPr lang="en-GB" dirty="0">
                <a:latin typeface="HHU Celeste Sans"/>
              </a:rPr>
              <a:t>Germany – Katharina Lugani</a:t>
            </a:r>
            <a:endParaRPr lang="de-DE" dirty="0">
              <a:latin typeface="HHU Celeste Sans"/>
            </a:endParaRPr>
          </a:p>
        </p:txBody>
      </p:sp>
    </p:spTree>
    <p:extLst>
      <p:ext uri="{BB962C8B-B14F-4D97-AF65-F5344CB8AC3E}">
        <p14:creationId xmlns:p14="http://schemas.microsoft.com/office/powerpoint/2010/main" val="1822504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53F417-D749-43C5-8DC2-EEBA2E8BF281}"/>
              </a:ext>
            </a:extLst>
          </p:cNvPr>
          <p:cNvSpPr>
            <a:spLocks noGrp="1"/>
          </p:cNvSpPr>
          <p:nvPr>
            <p:ph type="title"/>
          </p:nvPr>
        </p:nvSpPr>
        <p:spPr>
          <a:xfrm>
            <a:off x="526594" y="414685"/>
            <a:ext cx="7231760" cy="452322"/>
          </a:xfrm>
        </p:spPr>
        <p:txBody>
          <a:bodyPr/>
          <a:lstStyle/>
          <a:p>
            <a:r>
              <a:rPr lang="de-DE" sz="2000" dirty="0"/>
              <a:t>I.	The legal </a:t>
            </a:r>
            <a:r>
              <a:rPr lang="de-DE" sz="2000" dirty="0" err="1"/>
              <a:t>situation</a:t>
            </a:r>
            <a:r>
              <a:rPr lang="de-DE" sz="2000" dirty="0"/>
              <a:t> </a:t>
            </a:r>
            <a:r>
              <a:rPr lang="de-DE" sz="2000" dirty="0" err="1"/>
              <a:t>of</a:t>
            </a:r>
            <a:r>
              <a:rPr lang="de-DE" sz="2000" dirty="0"/>
              <a:t> </a:t>
            </a:r>
            <a:r>
              <a:rPr lang="de-DE" sz="2000" dirty="0" err="1"/>
              <a:t>intersex</a:t>
            </a:r>
            <a:r>
              <a:rPr lang="de-DE" sz="2000" dirty="0"/>
              <a:t> </a:t>
            </a:r>
            <a:r>
              <a:rPr lang="de-DE" sz="2000" dirty="0" err="1"/>
              <a:t>persons</a:t>
            </a:r>
            <a:r>
              <a:rPr lang="de-DE" sz="2000" dirty="0"/>
              <a:t> in Germany 	in </a:t>
            </a:r>
            <a:r>
              <a:rPr lang="de-DE" sz="2000" dirty="0" err="1"/>
              <a:t>general</a:t>
            </a:r>
            <a:endParaRPr lang="de-DE" sz="2000" dirty="0">
              <a:highlight>
                <a:srgbClr val="FFFF00"/>
              </a:highlight>
            </a:endParaRPr>
          </a:p>
        </p:txBody>
      </p:sp>
      <p:sp>
        <p:nvSpPr>
          <p:cNvPr id="3" name="Foliennummernplatzhalter 2">
            <a:extLst>
              <a:ext uri="{FF2B5EF4-FFF2-40B4-BE49-F238E27FC236}">
                <a16:creationId xmlns:a16="http://schemas.microsoft.com/office/drawing/2014/main" id="{E39B1316-285D-4CDF-AA32-6064CD559D8D}"/>
              </a:ext>
            </a:extLst>
          </p:cNvPr>
          <p:cNvSpPr>
            <a:spLocks noGrp="1"/>
          </p:cNvSpPr>
          <p:nvPr>
            <p:ph type="sldNum" sz="quarter" idx="10"/>
          </p:nvPr>
        </p:nvSpPr>
        <p:spPr/>
        <p:txBody>
          <a:bodyPr/>
          <a:lstStyle/>
          <a:p>
            <a:fld id="{9D195BCC-3514-4B1B-9C18-24F3D67EC549}" type="slidenum">
              <a:rPr lang="de-DE" smtClean="0"/>
              <a:pPr/>
              <a:t>3</a:t>
            </a:fld>
            <a:endParaRPr lang="de-DE" dirty="0"/>
          </a:p>
        </p:txBody>
      </p:sp>
      <p:sp>
        <p:nvSpPr>
          <p:cNvPr id="6" name="Textfeld 5">
            <a:extLst>
              <a:ext uri="{FF2B5EF4-FFF2-40B4-BE49-F238E27FC236}">
                <a16:creationId xmlns:a16="http://schemas.microsoft.com/office/drawing/2014/main" id="{C99F0C58-773B-4E16-9071-BAB4348B2229}"/>
              </a:ext>
            </a:extLst>
          </p:cNvPr>
          <p:cNvSpPr txBox="1"/>
          <p:nvPr/>
        </p:nvSpPr>
        <p:spPr>
          <a:xfrm>
            <a:off x="467544" y="1134765"/>
            <a:ext cx="7920880" cy="2457083"/>
          </a:xfrm>
          <a:prstGeom prst="rect">
            <a:avLst/>
          </a:prstGeom>
          <a:noFill/>
        </p:spPr>
        <p:txBody>
          <a:bodyPr wrap="square" rtlCol="0">
            <a:spAutoFit/>
          </a:bodyPr>
          <a:lstStyle/>
          <a:p>
            <a:pPr lvl="0" indent="-360000" defTabSz="457200" fontAlgn="base">
              <a:spcAft>
                <a:spcPts val="1000"/>
              </a:spcAft>
              <a:buClr>
                <a:srgbClr val="006AB3"/>
              </a:buClr>
              <a:buSzPct val="115000"/>
              <a:buFont typeface="Wingdings" charset="0"/>
              <a:buChar char="§"/>
              <a:tabLst>
                <a:tab pos="361950" algn="l"/>
              </a:tabLst>
            </a:pPr>
            <a:r>
              <a:rPr lang="de-DE" sz="1600" dirty="0" err="1">
                <a:solidFill>
                  <a:schemeClr val="tx1">
                    <a:lumMod val="65000"/>
                    <a:lumOff val="35000"/>
                  </a:schemeClr>
                </a:solidFill>
                <a:latin typeface="+mj-lt"/>
                <a:ea typeface="ＭＳ Ｐゴシック" charset="0"/>
              </a:rPr>
              <a:t>Rising</a:t>
            </a:r>
            <a:r>
              <a:rPr lang="de-DE" sz="1600" dirty="0">
                <a:solidFill>
                  <a:schemeClr val="tx1">
                    <a:lumMod val="65000"/>
                    <a:lumOff val="35000"/>
                  </a:schemeClr>
                </a:solidFill>
                <a:latin typeface="+mj-lt"/>
                <a:ea typeface="ＭＳ Ｐゴシック" charset="0"/>
              </a:rPr>
              <a:t> </a:t>
            </a:r>
            <a:r>
              <a:rPr lang="de-DE" sz="1600" dirty="0" err="1">
                <a:solidFill>
                  <a:schemeClr val="tx1">
                    <a:lumMod val="65000"/>
                    <a:lumOff val="35000"/>
                  </a:schemeClr>
                </a:solidFill>
                <a:latin typeface="+mj-lt"/>
                <a:ea typeface="ＭＳ Ｐゴシック" charset="0"/>
              </a:rPr>
              <a:t>awareness</a:t>
            </a:r>
            <a:r>
              <a:rPr lang="de-DE" sz="1600" dirty="0">
                <a:solidFill>
                  <a:schemeClr val="tx1">
                    <a:lumMod val="65000"/>
                    <a:lumOff val="35000"/>
                  </a:schemeClr>
                </a:solidFill>
                <a:latin typeface="+mj-lt"/>
                <a:ea typeface="ＭＳ Ｐゴシック" charset="0"/>
              </a:rPr>
              <a:t> </a:t>
            </a:r>
            <a:r>
              <a:rPr lang="de-DE" sz="1600" dirty="0" err="1">
                <a:solidFill>
                  <a:schemeClr val="tx1">
                    <a:lumMod val="65000"/>
                    <a:lumOff val="35000"/>
                  </a:schemeClr>
                </a:solidFill>
                <a:latin typeface="+mj-lt"/>
                <a:ea typeface="ＭＳ Ｐゴシック" charset="0"/>
              </a:rPr>
              <a:t>of</a:t>
            </a:r>
            <a:r>
              <a:rPr lang="de-DE" sz="1600" dirty="0">
                <a:solidFill>
                  <a:schemeClr val="tx1">
                    <a:lumMod val="65000"/>
                    <a:lumOff val="35000"/>
                  </a:schemeClr>
                </a:solidFill>
                <a:latin typeface="+mj-lt"/>
                <a:ea typeface="ＭＳ Ｐゴシック" charset="0"/>
              </a:rPr>
              <a:t> </a:t>
            </a:r>
            <a:r>
              <a:rPr lang="de-DE" sz="1600" dirty="0" err="1">
                <a:solidFill>
                  <a:schemeClr val="tx1">
                    <a:lumMod val="65000"/>
                    <a:lumOff val="35000"/>
                  </a:schemeClr>
                </a:solidFill>
                <a:latin typeface="+mj-lt"/>
                <a:ea typeface="ＭＳ Ｐゴシック" charset="0"/>
              </a:rPr>
              <a:t>the</a:t>
            </a:r>
            <a:r>
              <a:rPr lang="de-DE" sz="1600" dirty="0">
                <a:solidFill>
                  <a:schemeClr val="tx1">
                    <a:lumMod val="65000"/>
                    <a:lumOff val="35000"/>
                  </a:schemeClr>
                </a:solidFill>
                <a:latin typeface="+mj-lt"/>
                <a:ea typeface="ＭＳ Ｐゴシック" charset="0"/>
              </a:rPr>
              <a:t> </a:t>
            </a:r>
            <a:r>
              <a:rPr lang="de-DE" sz="1600" dirty="0" err="1">
                <a:solidFill>
                  <a:schemeClr val="tx1">
                    <a:lumMod val="65000"/>
                    <a:lumOff val="35000"/>
                  </a:schemeClr>
                </a:solidFill>
                <a:latin typeface="+mj-lt"/>
                <a:ea typeface="ＭＳ Ｐゴシック" charset="0"/>
              </a:rPr>
              <a:t>rights</a:t>
            </a:r>
            <a:r>
              <a:rPr lang="de-DE" sz="1600" dirty="0">
                <a:solidFill>
                  <a:schemeClr val="tx1">
                    <a:lumMod val="65000"/>
                    <a:lumOff val="35000"/>
                  </a:schemeClr>
                </a:solidFill>
                <a:latin typeface="+mj-lt"/>
                <a:ea typeface="ＭＳ Ｐゴシック" charset="0"/>
              </a:rPr>
              <a:t> </a:t>
            </a:r>
            <a:r>
              <a:rPr lang="de-DE" sz="1600" dirty="0" err="1">
                <a:solidFill>
                  <a:schemeClr val="tx1">
                    <a:lumMod val="65000"/>
                    <a:lumOff val="35000"/>
                  </a:schemeClr>
                </a:solidFill>
                <a:latin typeface="+mj-lt"/>
                <a:ea typeface="ＭＳ Ｐゴシック" charset="0"/>
              </a:rPr>
              <a:t>of</a:t>
            </a:r>
            <a:r>
              <a:rPr lang="de-DE" sz="1600" dirty="0">
                <a:solidFill>
                  <a:schemeClr val="tx1">
                    <a:lumMod val="65000"/>
                    <a:lumOff val="35000"/>
                  </a:schemeClr>
                </a:solidFill>
                <a:latin typeface="+mj-lt"/>
                <a:ea typeface="ＭＳ Ｐゴシック" charset="0"/>
              </a:rPr>
              <a:t> </a:t>
            </a:r>
            <a:r>
              <a:rPr lang="de-DE" sz="1600" dirty="0" err="1">
                <a:solidFill>
                  <a:schemeClr val="tx1">
                    <a:lumMod val="65000"/>
                    <a:lumOff val="35000"/>
                  </a:schemeClr>
                </a:solidFill>
                <a:latin typeface="+mj-lt"/>
                <a:ea typeface="ＭＳ Ｐゴシック" charset="0"/>
              </a:rPr>
              <a:t>intersex</a:t>
            </a:r>
            <a:r>
              <a:rPr lang="de-DE" sz="1600" dirty="0">
                <a:solidFill>
                  <a:schemeClr val="tx1">
                    <a:lumMod val="65000"/>
                    <a:lumOff val="35000"/>
                  </a:schemeClr>
                </a:solidFill>
                <a:latin typeface="+mj-lt"/>
                <a:ea typeface="ＭＳ Ｐゴシック" charset="0"/>
              </a:rPr>
              <a:t> </a:t>
            </a:r>
            <a:r>
              <a:rPr lang="de-DE" sz="1600" dirty="0" err="1">
                <a:solidFill>
                  <a:schemeClr val="tx1">
                    <a:lumMod val="65000"/>
                    <a:lumOff val="35000"/>
                  </a:schemeClr>
                </a:solidFill>
                <a:latin typeface="+mj-lt"/>
                <a:ea typeface="ＭＳ Ｐゴシック" charset="0"/>
              </a:rPr>
              <a:t>persons</a:t>
            </a:r>
            <a:r>
              <a:rPr lang="de-DE" sz="1600" dirty="0">
                <a:solidFill>
                  <a:schemeClr val="tx1">
                    <a:lumMod val="65000"/>
                    <a:lumOff val="35000"/>
                  </a:schemeClr>
                </a:solidFill>
                <a:latin typeface="+mj-lt"/>
                <a:ea typeface="ＭＳ Ｐゴシック" charset="0"/>
              </a:rPr>
              <a:t>, e.g. Opinion </a:t>
            </a:r>
            <a:r>
              <a:rPr lang="de-DE" sz="1600" dirty="0" err="1">
                <a:solidFill>
                  <a:schemeClr val="tx1">
                    <a:lumMod val="65000"/>
                    <a:lumOff val="35000"/>
                  </a:schemeClr>
                </a:solidFill>
                <a:latin typeface="+mj-lt"/>
                <a:ea typeface="ＭＳ Ｐゴシック" charset="0"/>
              </a:rPr>
              <a:t>of</a:t>
            </a:r>
            <a:r>
              <a:rPr lang="de-DE" sz="1600" dirty="0">
                <a:solidFill>
                  <a:schemeClr val="tx1">
                    <a:lumMod val="65000"/>
                    <a:lumOff val="35000"/>
                  </a:schemeClr>
                </a:solidFill>
                <a:latin typeface="+mj-lt"/>
                <a:ea typeface="ＭＳ Ｐゴシック" charset="0"/>
              </a:rPr>
              <a:t> </a:t>
            </a:r>
            <a:r>
              <a:rPr lang="de-DE" sz="1600" dirty="0" err="1">
                <a:solidFill>
                  <a:schemeClr val="tx1">
                    <a:lumMod val="65000"/>
                    <a:lumOff val="35000"/>
                  </a:schemeClr>
                </a:solidFill>
                <a:latin typeface="+mj-lt"/>
                <a:ea typeface="ＭＳ Ｐゴシック" charset="0"/>
              </a:rPr>
              <a:t>Ethics</a:t>
            </a:r>
            <a:r>
              <a:rPr lang="de-DE" sz="1600" dirty="0">
                <a:solidFill>
                  <a:schemeClr val="tx1">
                    <a:lumMod val="65000"/>
                    <a:lumOff val="35000"/>
                  </a:schemeClr>
                </a:solidFill>
                <a:latin typeface="+mj-lt"/>
                <a:ea typeface="ＭＳ Ｐゴシック" charset="0"/>
              </a:rPr>
              <a:t> Council 	2012</a:t>
            </a:r>
          </a:p>
          <a:p>
            <a:pPr lvl="0" indent="-360000" defTabSz="457200" fontAlgn="base">
              <a:spcAft>
                <a:spcPts val="1000"/>
              </a:spcAft>
              <a:buClr>
                <a:srgbClr val="006AB3"/>
              </a:buClr>
              <a:buSzPct val="115000"/>
              <a:buFont typeface="Wingdings" charset="0"/>
              <a:buChar char="§"/>
              <a:tabLst>
                <a:tab pos="361950" algn="l"/>
              </a:tabLst>
            </a:pPr>
            <a:r>
              <a:rPr lang="de-DE" sz="1600" b="1" dirty="0">
                <a:solidFill>
                  <a:schemeClr val="tx1">
                    <a:lumMod val="65000"/>
                    <a:lumOff val="35000"/>
                  </a:schemeClr>
                </a:solidFill>
                <a:latin typeface="+mj-lt"/>
                <a:ea typeface="ＭＳ Ｐゴシック" charset="0"/>
              </a:rPr>
              <a:t>Federal Constitutional Court, 10 </a:t>
            </a:r>
            <a:r>
              <a:rPr lang="de-DE" sz="1600" b="1" dirty="0" err="1">
                <a:solidFill>
                  <a:schemeClr val="tx1">
                    <a:lumMod val="65000"/>
                    <a:lumOff val="35000"/>
                  </a:schemeClr>
                </a:solidFill>
                <a:latin typeface="+mj-lt"/>
                <a:ea typeface="ＭＳ Ｐゴシック" charset="0"/>
              </a:rPr>
              <a:t>october</a:t>
            </a:r>
            <a:r>
              <a:rPr lang="de-DE" sz="1600" b="1" dirty="0">
                <a:solidFill>
                  <a:schemeClr val="tx1">
                    <a:lumMod val="65000"/>
                    <a:lumOff val="35000"/>
                  </a:schemeClr>
                </a:solidFill>
                <a:latin typeface="+mj-lt"/>
                <a:ea typeface="ＭＳ Ｐゴシック" charset="0"/>
              </a:rPr>
              <a:t> 2017 – 1 BvR 2019/16: Third </a:t>
            </a:r>
            <a:r>
              <a:rPr lang="de-DE" sz="1600" b="1" dirty="0" err="1">
                <a:solidFill>
                  <a:schemeClr val="tx1">
                    <a:lumMod val="65000"/>
                    <a:lumOff val="35000"/>
                  </a:schemeClr>
                </a:solidFill>
                <a:latin typeface="+mj-lt"/>
                <a:ea typeface="ＭＳ Ｐゴシック" charset="0"/>
              </a:rPr>
              <a:t>gender</a:t>
            </a:r>
            <a:r>
              <a:rPr lang="de-DE" sz="1600" b="1" dirty="0">
                <a:solidFill>
                  <a:schemeClr val="tx1">
                    <a:lumMod val="65000"/>
                    <a:lumOff val="35000"/>
                  </a:schemeClr>
                </a:solidFill>
                <a:latin typeface="+mj-lt"/>
                <a:ea typeface="ＭＳ Ｐゴシック" charset="0"/>
              </a:rPr>
              <a:t> </a:t>
            </a:r>
          </a:p>
          <a:p>
            <a:pPr lvl="0" indent="-360000" defTabSz="457200" fontAlgn="base">
              <a:spcAft>
                <a:spcPts val="1000"/>
              </a:spcAft>
              <a:buClr>
                <a:srgbClr val="006AB3"/>
              </a:buClr>
              <a:buSzPct val="115000"/>
              <a:buFont typeface="Wingdings" charset="0"/>
              <a:buChar char="§"/>
              <a:tabLst>
                <a:tab pos="361950" algn="l"/>
              </a:tabLst>
            </a:pPr>
            <a:r>
              <a:rPr lang="en-US" sz="1600" dirty="0">
                <a:solidFill>
                  <a:schemeClr val="tx1">
                    <a:lumMod val="65000"/>
                    <a:lumOff val="35000"/>
                  </a:schemeClr>
                </a:solidFill>
                <a:latin typeface="+mj-lt"/>
                <a:ea typeface="ＭＳ Ｐゴシック" charset="0"/>
              </a:rPr>
              <a:t>Gender entry in the civil registry may be male, female, blank or diverse 2018</a:t>
            </a:r>
          </a:p>
          <a:p>
            <a:pPr lvl="0" indent="-360000" defTabSz="457200" fontAlgn="base">
              <a:spcAft>
                <a:spcPts val="1000"/>
              </a:spcAft>
              <a:buClr>
                <a:srgbClr val="006AB3"/>
              </a:buClr>
              <a:buSzPct val="115000"/>
              <a:buFont typeface="Wingdings" charset="0"/>
              <a:buChar char="§"/>
              <a:tabLst>
                <a:tab pos="361950" algn="l"/>
              </a:tabLst>
            </a:pPr>
            <a:r>
              <a:rPr lang="en-US" sz="1600" dirty="0">
                <a:solidFill>
                  <a:schemeClr val="tx1">
                    <a:lumMod val="65000"/>
                    <a:lumOff val="35000"/>
                  </a:schemeClr>
                </a:solidFill>
                <a:latin typeface="+mj-lt"/>
                <a:ea typeface="ＭＳ Ｐゴシック" charset="0"/>
              </a:rPr>
              <a:t>Easy way to change first name 2018</a:t>
            </a:r>
          </a:p>
          <a:p>
            <a:pPr lvl="0" indent="-360000" defTabSz="457200" fontAlgn="base">
              <a:spcAft>
                <a:spcPts val="1000"/>
              </a:spcAft>
              <a:buClr>
                <a:srgbClr val="006AB3"/>
              </a:buClr>
              <a:buSzPct val="115000"/>
              <a:buFont typeface="Wingdings" charset="0"/>
              <a:buChar char="§"/>
              <a:tabLst>
                <a:tab pos="361950" algn="l"/>
              </a:tabLst>
            </a:pPr>
            <a:r>
              <a:rPr lang="en-US" sz="1600" dirty="0">
                <a:solidFill>
                  <a:schemeClr val="tx1">
                    <a:lumMod val="65000"/>
                    <a:lumOff val="35000"/>
                  </a:schemeClr>
                </a:solidFill>
                <a:latin typeface="+mj-lt"/>
                <a:ea typeface="ＭＳ Ｐゴシック" charset="0"/>
              </a:rPr>
              <a:t>(Marriage is open to persons of any sex 2017)</a:t>
            </a:r>
            <a:endParaRPr lang="de-DE" sz="1600" dirty="0">
              <a:solidFill>
                <a:schemeClr val="tx1">
                  <a:lumMod val="65000"/>
                  <a:lumOff val="35000"/>
                </a:schemeClr>
              </a:solidFill>
              <a:latin typeface="+mj-lt"/>
              <a:ea typeface="ＭＳ Ｐゴシック" charset="0"/>
            </a:endParaRPr>
          </a:p>
          <a:p>
            <a:pPr lvl="0" indent="-360000" defTabSz="457200" fontAlgn="base">
              <a:spcAft>
                <a:spcPts val="1000"/>
              </a:spcAft>
              <a:buClr>
                <a:srgbClr val="006AB3"/>
              </a:buClr>
              <a:buSzPct val="115000"/>
              <a:buFont typeface="Wingdings" charset="0"/>
              <a:buChar char="§"/>
              <a:tabLst>
                <a:tab pos="361950" algn="l"/>
              </a:tabLst>
            </a:pPr>
            <a:r>
              <a:rPr lang="de-DE" sz="1600" b="1" dirty="0">
                <a:solidFill>
                  <a:schemeClr val="tx1">
                    <a:lumMod val="65000"/>
                    <a:lumOff val="35000"/>
                  </a:schemeClr>
                </a:solidFill>
                <a:latin typeface="+mj-lt"/>
                <a:ea typeface="ＭＳ Ｐゴシック" charset="0"/>
              </a:rPr>
              <a:t>→ </a:t>
            </a:r>
            <a:r>
              <a:rPr lang="de-DE" sz="1600" b="1" dirty="0" err="1">
                <a:solidFill>
                  <a:schemeClr val="tx1">
                    <a:lumMod val="65000"/>
                    <a:lumOff val="35000"/>
                  </a:schemeClr>
                </a:solidFill>
                <a:latin typeface="+mj-lt"/>
                <a:ea typeface="ＭＳ Ｐゴシック" charset="0"/>
              </a:rPr>
              <a:t>Restrictions</a:t>
            </a:r>
            <a:r>
              <a:rPr lang="de-DE" sz="1600" b="1" dirty="0">
                <a:solidFill>
                  <a:schemeClr val="tx1">
                    <a:lumMod val="65000"/>
                    <a:lumOff val="35000"/>
                  </a:schemeClr>
                </a:solidFill>
                <a:latin typeface="+mj-lt"/>
                <a:ea typeface="ＭＳ Ｐゴシック" charset="0"/>
              </a:rPr>
              <a:t> on </a:t>
            </a:r>
            <a:r>
              <a:rPr lang="de-DE" sz="1600" b="1" dirty="0" err="1">
                <a:solidFill>
                  <a:schemeClr val="tx1">
                    <a:lumMod val="65000"/>
                    <a:lumOff val="35000"/>
                  </a:schemeClr>
                </a:solidFill>
                <a:latin typeface="+mj-lt"/>
                <a:ea typeface="ＭＳ Ｐゴシック" charset="0"/>
              </a:rPr>
              <a:t>medical</a:t>
            </a:r>
            <a:r>
              <a:rPr lang="de-DE" sz="1600" b="1" dirty="0">
                <a:solidFill>
                  <a:schemeClr val="tx1">
                    <a:lumMod val="65000"/>
                    <a:lumOff val="35000"/>
                  </a:schemeClr>
                </a:solidFill>
                <a:latin typeface="+mj-lt"/>
                <a:ea typeface="ＭＳ Ｐゴシック" charset="0"/>
              </a:rPr>
              <a:t> </a:t>
            </a:r>
            <a:r>
              <a:rPr lang="de-DE" sz="1600" b="1" dirty="0" err="1">
                <a:solidFill>
                  <a:schemeClr val="tx1">
                    <a:lumMod val="65000"/>
                    <a:lumOff val="35000"/>
                  </a:schemeClr>
                </a:solidFill>
                <a:latin typeface="+mj-lt"/>
                <a:ea typeface="ＭＳ Ｐゴシック" charset="0"/>
              </a:rPr>
              <a:t>interventions</a:t>
            </a:r>
            <a:r>
              <a:rPr lang="de-DE" sz="1600" b="1" dirty="0">
                <a:solidFill>
                  <a:schemeClr val="tx1">
                    <a:lumMod val="65000"/>
                    <a:lumOff val="35000"/>
                  </a:schemeClr>
                </a:solidFill>
                <a:latin typeface="+mj-lt"/>
                <a:ea typeface="ＭＳ Ｐゴシック" charset="0"/>
              </a:rPr>
              <a:t> on </a:t>
            </a:r>
            <a:r>
              <a:rPr lang="de-DE" sz="1600" b="1" dirty="0" err="1">
                <a:solidFill>
                  <a:schemeClr val="tx1">
                    <a:lumMod val="65000"/>
                    <a:lumOff val="35000"/>
                  </a:schemeClr>
                </a:solidFill>
                <a:latin typeface="+mj-lt"/>
                <a:ea typeface="ＭＳ Ｐゴシック" charset="0"/>
              </a:rPr>
              <a:t>intersex</a:t>
            </a:r>
            <a:r>
              <a:rPr lang="de-DE" sz="1600" b="1" dirty="0">
                <a:solidFill>
                  <a:schemeClr val="tx1">
                    <a:lumMod val="65000"/>
                    <a:lumOff val="35000"/>
                  </a:schemeClr>
                </a:solidFill>
                <a:latin typeface="+mj-lt"/>
                <a:ea typeface="ＭＳ Ｐゴシック" charset="0"/>
              </a:rPr>
              <a:t> </a:t>
            </a:r>
            <a:r>
              <a:rPr lang="de-DE" sz="1600" b="1" dirty="0" err="1">
                <a:solidFill>
                  <a:schemeClr val="tx1">
                    <a:lumMod val="65000"/>
                    <a:lumOff val="35000"/>
                  </a:schemeClr>
                </a:solidFill>
                <a:latin typeface="+mj-lt"/>
                <a:ea typeface="ＭＳ Ｐゴシック" charset="0"/>
              </a:rPr>
              <a:t>persons</a:t>
            </a:r>
            <a:r>
              <a:rPr lang="de-DE" sz="1600" b="1" dirty="0">
                <a:solidFill>
                  <a:schemeClr val="tx1">
                    <a:lumMod val="65000"/>
                    <a:lumOff val="35000"/>
                  </a:schemeClr>
                </a:solidFill>
                <a:latin typeface="+mj-lt"/>
                <a:ea typeface="ＭＳ Ｐゴシック" charset="0"/>
              </a:rPr>
              <a:t> 2021</a:t>
            </a:r>
            <a:endParaRPr lang="de-DE" sz="1600" dirty="0">
              <a:solidFill>
                <a:schemeClr val="tx1">
                  <a:lumMod val="65000"/>
                  <a:lumOff val="35000"/>
                </a:schemeClr>
              </a:solidFill>
              <a:latin typeface="+mj-lt"/>
              <a:ea typeface="ＭＳ Ｐゴシック" charset="0"/>
            </a:endParaRPr>
          </a:p>
        </p:txBody>
      </p:sp>
      <p:sp>
        <p:nvSpPr>
          <p:cNvPr id="7" name="Fußzeilenplatzhalter 3">
            <a:extLst>
              <a:ext uri="{FF2B5EF4-FFF2-40B4-BE49-F238E27FC236}">
                <a16:creationId xmlns:a16="http://schemas.microsoft.com/office/drawing/2014/main" id="{3264307E-0429-4821-8923-175D095455EE}"/>
              </a:ext>
            </a:extLst>
          </p:cNvPr>
          <p:cNvSpPr>
            <a:spLocks noGrp="1"/>
          </p:cNvSpPr>
          <p:nvPr>
            <p:ph type="ftr" sz="quarter" idx="11"/>
          </p:nvPr>
        </p:nvSpPr>
        <p:spPr>
          <a:xfrm>
            <a:off x="628650" y="4975579"/>
            <a:ext cx="7129704" cy="148683"/>
          </a:xfrm>
        </p:spPr>
        <p:txBody>
          <a:bodyPr/>
          <a:lstStyle/>
          <a:p>
            <a:r>
              <a:rPr lang="en-GB" dirty="0">
                <a:latin typeface="HHU Celeste Sans"/>
              </a:rPr>
              <a:t>Germany – Katharina Lugani</a:t>
            </a:r>
            <a:endParaRPr lang="de-DE" dirty="0">
              <a:latin typeface="HHU Celeste Sans"/>
            </a:endParaRPr>
          </a:p>
        </p:txBody>
      </p:sp>
    </p:spTree>
    <p:extLst>
      <p:ext uri="{BB962C8B-B14F-4D97-AF65-F5344CB8AC3E}">
        <p14:creationId xmlns:p14="http://schemas.microsoft.com/office/powerpoint/2010/main" val="3052341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53F417-D749-43C5-8DC2-EEBA2E8BF281}"/>
              </a:ext>
            </a:extLst>
          </p:cNvPr>
          <p:cNvSpPr>
            <a:spLocks noGrp="1"/>
          </p:cNvSpPr>
          <p:nvPr>
            <p:ph type="title"/>
          </p:nvPr>
        </p:nvSpPr>
        <p:spPr>
          <a:xfrm>
            <a:off x="526594" y="414685"/>
            <a:ext cx="7231760" cy="452322"/>
          </a:xfrm>
        </p:spPr>
        <p:txBody>
          <a:bodyPr/>
          <a:lstStyle/>
          <a:p>
            <a:r>
              <a:rPr lang="de-DE" sz="2000" dirty="0"/>
              <a:t>II.	</a:t>
            </a:r>
            <a:r>
              <a:rPr lang="en-US" sz="2000" dirty="0"/>
              <a:t>What was the situation for interventions on 	intersex children like before 2021?</a:t>
            </a:r>
            <a:endParaRPr lang="de-DE" sz="2000" dirty="0">
              <a:highlight>
                <a:srgbClr val="FFFF00"/>
              </a:highlight>
            </a:endParaRPr>
          </a:p>
        </p:txBody>
      </p:sp>
      <p:sp>
        <p:nvSpPr>
          <p:cNvPr id="3" name="Foliennummernplatzhalter 2">
            <a:extLst>
              <a:ext uri="{FF2B5EF4-FFF2-40B4-BE49-F238E27FC236}">
                <a16:creationId xmlns:a16="http://schemas.microsoft.com/office/drawing/2014/main" id="{E39B1316-285D-4CDF-AA32-6064CD559D8D}"/>
              </a:ext>
            </a:extLst>
          </p:cNvPr>
          <p:cNvSpPr>
            <a:spLocks noGrp="1"/>
          </p:cNvSpPr>
          <p:nvPr>
            <p:ph type="sldNum" sz="quarter" idx="10"/>
          </p:nvPr>
        </p:nvSpPr>
        <p:spPr/>
        <p:txBody>
          <a:bodyPr/>
          <a:lstStyle/>
          <a:p>
            <a:fld id="{9D195BCC-3514-4B1B-9C18-24F3D67EC549}" type="slidenum">
              <a:rPr lang="de-DE" smtClean="0"/>
              <a:pPr/>
              <a:t>4</a:t>
            </a:fld>
            <a:endParaRPr lang="de-DE" dirty="0"/>
          </a:p>
        </p:txBody>
      </p:sp>
      <p:sp>
        <p:nvSpPr>
          <p:cNvPr id="7" name="Pfeil: nach unten 6">
            <a:extLst>
              <a:ext uri="{FF2B5EF4-FFF2-40B4-BE49-F238E27FC236}">
                <a16:creationId xmlns:a16="http://schemas.microsoft.com/office/drawing/2014/main" id="{1C20DBE8-D551-4D06-B1C6-73D5DF0F58FD}"/>
              </a:ext>
            </a:extLst>
          </p:cNvPr>
          <p:cNvSpPr/>
          <p:nvPr/>
        </p:nvSpPr>
        <p:spPr>
          <a:xfrm>
            <a:off x="2649986" y="1566813"/>
            <a:ext cx="2448272" cy="864096"/>
          </a:xfrm>
          <a:prstGeom prst="downArrow">
            <a:avLst>
              <a:gd name="adj1" fmla="val 76364"/>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latin typeface="+mj-lt"/>
              </a:rPr>
              <a:t>Any </a:t>
            </a:r>
            <a:r>
              <a:rPr lang="de-DE" sz="1200" dirty="0" err="1">
                <a:latin typeface="+mj-lt"/>
              </a:rPr>
              <a:t>medical</a:t>
            </a:r>
            <a:r>
              <a:rPr lang="de-DE" sz="1200" dirty="0">
                <a:latin typeface="+mj-lt"/>
              </a:rPr>
              <a:t> </a:t>
            </a:r>
            <a:r>
              <a:rPr lang="de-DE" sz="1200" dirty="0" err="1">
                <a:latin typeface="+mj-lt"/>
              </a:rPr>
              <a:t>treatment</a:t>
            </a:r>
            <a:r>
              <a:rPr lang="de-DE" sz="1200" dirty="0">
                <a:latin typeface="+mj-lt"/>
              </a:rPr>
              <a:t> </a:t>
            </a:r>
            <a:r>
              <a:rPr lang="de-DE" sz="1200" dirty="0" err="1">
                <a:latin typeface="+mj-lt"/>
              </a:rPr>
              <a:t>requires</a:t>
            </a:r>
            <a:r>
              <a:rPr lang="de-DE" sz="1200" dirty="0">
                <a:latin typeface="+mj-lt"/>
              </a:rPr>
              <a:t> </a:t>
            </a:r>
            <a:r>
              <a:rPr lang="de-DE" sz="1200" dirty="0" err="1">
                <a:latin typeface="+mj-lt"/>
              </a:rPr>
              <a:t>consent</a:t>
            </a:r>
            <a:r>
              <a:rPr lang="de-DE" sz="1200" dirty="0">
                <a:latin typeface="+mj-lt"/>
              </a:rPr>
              <a:t>, </a:t>
            </a:r>
            <a:br>
              <a:rPr lang="de-DE" sz="1200" dirty="0">
                <a:latin typeface="+mj-lt"/>
              </a:rPr>
            </a:br>
            <a:r>
              <a:rPr lang="de-DE" sz="1200" dirty="0">
                <a:latin typeface="+mj-lt"/>
              </a:rPr>
              <a:t>§ 630d BGB</a:t>
            </a:r>
          </a:p>
        </p:txBody>
      </p:sp>
      <p:sp>
        <p:nvSpPr>
          <p:cNvPr id="9" name="Textfeld 8">
            <a:extLst>
              <a:ext uri="{FF2B5EF4-FFF2-40B4-BE49-F238E27FC236}">
                <a16:creationId xmlns:a16="http://schemas.microsoft.com/office/drawing/2014/main" id="{E77AC828-9190-483C-9B41-8C7F0D0A1603}"/>
              </a:ext>
            </a:extLst>
          </p:cNvPr>
          <p:cNvSpPr txBox="1"/>
          <p:nvPr/>
        </p:nvSpPr>
        <p:spPr>
          <a:xfrm>
            <a:off x="2577978" y="2437458"/>
            <a:ext cx="2736303" cy="461665"/>
          </a:xfrm>
          <a:prstGeom prst="rect">
            <a:avLst/>
          </a:prstGeom>
          <a:noFill/>
        </p:spPr>
        <p:txBody>
          <a:bodyPr wrap="square" rtlCol="0">
            <a:spAutoFit/>
          </a:bodyPr>
          <a:lstStyle/>
          <a:p>
            <a:pPr algn="ctr"/>
            <a:r>
              <a:rPr lang="de-DE" sz="1200" dirty="0" err="1">
                <a:solidFill>
                  <a:schemeClr val="tx2">
                    <a:lumMod val="75000"/>
                  </a:schemeClr>
                </a:solidFill>
                <a:latin typeface="+mj-lt"/>
              </a:rPr>
              <a:t>Consent</a:t>
            </a:r>
            <a:r>
              <a:rPr lang="de-DE" sz="1200" dirty="0">
                <a:solidFill>
                  <a:schemeClr val="tx2">
                    <a:lumMod val="75000"/>
                  </a:schemeClr>
                </a:solidFill>
                <a:latin typeface="+mj-lt"/>
              </a:rPr>
              <a:t> </a:t>
            </a:r>
            <a:r>
              <a:rPr lang="de-DE" sz="1200" dirty="0" err="1">
                <a:solidFill>
                  <a:schemeClr val="tx2">
                    <a:lumMod val="75000"/>
                  </a:schemeClr>
                </a:solidFill>
                <a:latin typeface="+mj-lt"/>
              </a:rPr>
              <a:t>of</a:t>
            </a:r>
            <a:r>
              <a:rPr lang="de-DE" sz="1200" dirty="0">
                <a:solidFill>
                  <a:schemeClr val="tx2">
                    <a:lumMod val="75000"/>
                  </a:schemeClr>
                </a:solidFill>
                <a:latin typeface="+mj-lt"/>
              </a:rPr>
              <a:t> </a:t>
            </a:r>
            <a:r>
              <a:rPr lang="de-DE" sz="1200" dirty="0" err="1">
                <a:solidFill>
                  <a:schemeClr val="tx2">
                    <a:lumMod val="75000"/>
                  </a:schemeClr>
                </a:solidFill>
                <a:latin typeface="+mj-lt"/>
              </a:rPr>
              <a:t>the</a:t>
            </a:r>
            <a:r>
              <a:rPr lang="de-DE" sz="1200" dirty="0">
                <a:solidFill>
                  <a:schemeClr val="tx2">
                    <a:lumMod val="75000"/>
                  </a:schemeClr>
                </a:solidFill>
                <a:latin typeface="+mj-lt"/>
              </a:rPr>
              <a:t> </a:t>
            </a:r>
            <a:r>
              <a:rPr lang="de-DE" sz="1200" dirty="0" err="1">
                <a:solidFill>
                  <a:schemeClr val="tx2">
                    <a:lumMod val="75000"/>
                  </a:schemeClr>
                </a:solidFill>
                <a:latin typeface="+mj-lt"/>
              </a:rPr>
              <a:t>patient</a:t>
            </a:r>
            <a:r>
              <a:rPr lang="de-DE" sz="1200" dirty="0">
                <a:solidFill>
                  <a:schemeClr val="tx2">
                    <a:lumMod val="75000"/>
                  </a:schemeClr>
                </a:solidFill>
                <a:latin typeface="+mj-lt"/>
              </a:rPr>
              <a:t> </a:t>
            </a:r>
            <a:r>
              <a:rPr lang="de-DE" sz="1200" dirty="0" err="1">
                <a:solidFill>
                  <a:schemeClr val="tx2">
                    <a:lumMod val="75000"/>
                  </a:schemeClr>
                </a:solidFill>
                <a:latin typeface="+mj-lt"/>
              </a:rPr>
              <a:t>requires</a:t>
            </a:r>
            <a:r>
              <a:rPr lang="de-DE" sz="1200" dirty="0">
                <a:solidFill>
                  <a:schemeClr val="tx2">
                    <a:lumMod val="75000"/>
                  </a:schemeClr>
                </a:solidFill>
                <a:latin typeface="+mj-lt"/>
              </a:rPr>
              <a:t> </a:t>
            </a:r>
            <a:r>
              <a:rPr lang="de-DE" sz="1200" dirty="0" err="1">
                <a:solidFill>
                  <a:schemeClr val="tx2">
                    <a:lumMod val="75000"/>
                  </a:schemeClr>
                </a:solidFill>
                <a:latin typeface="+mj-lt"/>
              </a:rPr>
              <a:t>capacity</a:t>
            </a:r>
            <a:r>
              <a:rPr lang="de-DE" sz="1200" dirty="0">
                <a:solidFill>
                  <a:schemeClr val="tx2">
                    <a:lumMod val="75000"/>
                  </a:schemeClr>
                </a:solidFill>
                <a:latin typeface="+mj-lt"/>
              </a:rPr>
              <a:t> </a:t>
            </a:r>
            <a:r>
              <a:rPr lang="de-DE" sz="1200" dirty="0" err="1">
                <a:solidFill>
                  <a:schemeClr val="tx2">
                    <a:lumMod val="75000"/>
                  </a:schemeClr>
                </a:solidFill>
                <a:latin typeface="+mj-lt"/>
              </a:rPr>
              <a:t>to</a:t>
            </a:r>
            <a:r>
              <a:rPr lang="de-DE" sz="1200" dirty="0">
                <a:solidFill>
                  <a:schemeClr val="tx2">
                    <a:lumMod val="75000"/>
                  </a:schemeClr>
                </a:solidFill>
                <a:latin typeface="+mj-lt"/>
              </a:rPr>
              <a:t> </a:t>
            </a:r>
            <a:r>
              <a:rPr lang="de-DE" sz="1200" dirty="0" err="1">
                <a:solidFill>
                  <a:schemeClr val="tx2">
                    <a:lumMod val="75000"/>
                  </a:schemeClr>
                </a:solidFill>
                <a:latin typeface="+mj-lt"/>
              </a:rPr>
              <a:t>consent</a:t>
            </a:r>
            <a:r>
              <a:rPr lang="de-DE" sz="1200" dirty="0">
                <a:solidFill>
                  <a:schemeClr val="tx2">
                    <a:lumMod val="75000"/>
                  </a:schemeClr>
                </a:solidFill>
                <a:latin typeface="+mj-lt"/>
              </a:rPr>
              <a:t>.</a:t>
            </a:r>
          </a:p>
        </p:txBody>
      </p:sp>
      <p:sp>
        <p:nvSpPr>
          <p:cNvPr id="12" name="Rechteck 11">
            <a:extLst>
              <a:ext uri="{FF2B5EF4-FFF2-40B4-BE49-F238E27FC236}">
                <a16:creationId xmlns:a16="http://schemas.microsoft.com/office/drawing/2014/main" id="{25462C3A-54BA-47BE-BD9A-0E4C38CD35FA}"/>
              </a:ext>
            </a:extLst>
          </p:cNvPr>
          <p:cNvSpPr/>
          <p:nvPr/>
        </p:nvSpPr>
        <p:spPr>
          <a:xfrm>
            <a:off x="561753" y="2260052"/>
            <a:ext cx="1944216" cy="792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latin typeface="+mj-lt"/>
              </a:rPr>
              <a:t>Minor </a:t>
            </a:r>
            <a:r>
              <a:rPr lang="de-DE" sz="1200" dirty="0" err="1">
                <a:latin typeface="+mj-lt"/>
              </a:rPr>
              <a:t>capable</a:t>
            </a:r>
            <a:r>
              <a:rPr lang="de-DE" sz="1200" dirty="0">
                <a:latin typeface="+mj-lt"/>
              </a:rPr>
              <a:t> </a:t>
            </a:r>
            <a:r>
              <a:rPr lang="de-DE" sz="1200" dirty="0" err="1">
                <a:latin typeface="+mj-lt"/>
              </a:rPr>
              <a:t>of</a:t>
            </a:r>
            <a:r>
              <a:rPr lang="de-DE" sz="1200" dirty="0">
                <a:latin typeface="+mj-lt"/>
              </a:rPr>
              <a:t> </a:t>
            </a:r>
            <a:r>
              <a:rPr lang="de-DE" sz="1200" dirty="0" err="1">
                <a:latin typeface="+mj-lt"/>
              </a:rPr>
              <a:t>consenting</a:t>
            </a:r>
            <a:r>
              <a:rPr lang="de-DE" sz="1200" dirty="0">
                <a:latin typeface="+mj-lt"/>
              </a:rPr>
              <a:t> (</a:t>
            </a:r>
            <a:r>
              <a:rPr lang="de-DE" sz="1200" dirty="0" err="1">
                <a:latin typeface="+mj-lt"/>
              </a:rPr>
              <a:t>no</a:t>
            </a:r>
            <a:r>
              <a:rPr lang="de-DE" sz="1200" dirty="0">
                <a:latin typeface="+mj-lt"/>
              </a:rPr>
              <a:t> </a:t>
            </a:r>
            <a:r>
              <a:rPr lang="de-DE" sz="1200" dirty="0" err="1">
                <a:latin typeface="+mj-lt"/>
              </a:rPr>
              <a:t>fixed</a:t>
            </a:r>
            <a:r>
              <a:rPr lang="de-DE" sz="1200" dirty="0">
                <a:latin typeface="+mj-lt"/>
              </a:rPr>
              <a:t> </a:t>
            </a:r>
            <a:r>
              <a:rPr lang="de-DE" sz="1200" dirty="0" err="1">
                <a:latin typeface="+mj-lt"/>
              </a:rPr>
              <a:t>age</a:t>
            </a:r>
            <a:r>
              <a:rPr lang="de-DE" sz="1200" dirty="0">
                <a:latin typeface="+mj-lt"/>
              </a:rPr>
              <a:t>; </a:t>
            </a:r>
            <a:r>
              <a:rPr lang="de-DE" sz="1200" dirty="0" err="1">
                <a:latin typeface="+mj-lt"/>
              </a:rPr>
              <a:t>generally</a:t>
            </a:r>
            <a:r>
              <a:rPr lang="de-DE" sz="1200" dirty="0">
                <a:latin typeface="+mj-lt"/>
              </a:rPr>
              <a:t> not </a:t>
            </a:r>
            <a:r>
              <a:rPr lang="de-DE" sz="1200" dirty="0" err="1">
                <a:latin typeface="+mj-lt"/>
              </a:rPr>
              <a:t>below</a:t>
            </a:r>
            <a:r>
              <a:rPr lang="de-DE" sz="1200" dirty="0">
                <a:latin typeface="+mj-lt"/>
              </a:rPr>
              <a:t> 14 </a:t>
            </a:r>
            <a:r>
              <a:rPr lang="de-DE" sz="1200" dirty="0" err="1">
                <a:latin typeface="+mj-lt"/>
              </a:rPr>
              <a:t>years</a:t>
            </a:r>
            <a:r>
              <a:rPr lang="de-DE" sz="1200" dirty="0">
                <a:latin typeface="+mj-lt"/>
              </a:rPr>
              <a:t>)</a:t>
            </a:r>
          </a:p>
        </p:txBody>
      </p:sp>
      <p:sp>
        <p:nvSpPr>
          <p:cNvPr id="13" name="Rechteck 12">
            <a:extLst>
              <a:ext uri="{FF2B5EF4-FFF2-40B4-BE49-F238E27FC236}">
                <a16:creationId xmlns:a16="http://schemas.microsoft.com/office/drawing/2014/main" id="{00293A23-9F93-4CEA-9E11-82031E6EF783}"/>
              </a:ext>
            </a:extLst>
          </p:cNvPr>
          <p:cNvSpPr/>
          <p:nvPr/>
        </p:nvSpPr>
        <p:spPr>
          <a:xfrm>
            <a:off x="5386289" y="2260052"/>
            <a:ext cx="1944216" cy="792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latin typeface="+mj-lt"/>
              </a:rPr>
              <a:t>Minor not </a:t>
            </a:r>
            <a:r>
              <a:rPr lang="de-DE" sz="1200" dirty="0" err="1">
                <a:latin typeface="+mj-lt"/>
              </a:rPr>
              <a:t>capable</a:t>
            </a:r>
            <a:r>
              <a:rPr lang="de-DE" sz="1200" dirty="0">
                <a:latin typeface="+mj-lt"/>
              </a:rPr>
              <a:t> </a:t>
            </a:r>
            <a:r>
              <a:rPr lang="de-DE" sz="1200" dirty="0" err="1">
                <a:latin typeface="+mj-lt"/>
              </a:rPr>
              <a:t>of</a:t>
            </a:r>
            <a:r>
              <a:rPr lang="de-DE" sz="1200" dirty="0">
                <a:latin typeface="+mj-lt"/>
              </a:rPr>
              <a:t> </a:t>
            </a:r>
            <a:r>
              <a:rPr lang="de-DE" sz="1200" dirty="0" err="1">
                <a:latin typeface="+mj-lt"/>
              </a:rPr>
              <a:t>consenting</a:t>
            </a:r>
            <a:endParaRPr lang="de-DE" sz="1200" dirty="0">
              <a:latin typeface="+mj-lt"/>
            </a:endParaRPr>
          </a:p>
        </p:txBody>
      </p:sp>
      <p:sp>
        <p:nvSpPr>
          <p:cNvPr id="11" name="Fußzeilenplatzhalter 3">
            <a:extLst>
              <a:ext uri="{FF2B5EF4-FFF2-40B4-BE49-F238E27FC236}">
                <a16:creationId xmlns:a16="http://schemas.microsoft.com/office/drawing/2014/main" id="{98140CE2-B973-4589-A3A4-526D8051F97B}"/>
              </a:ext>
            </a:extLst>
          </p:cNvPr>
          <p:cNvSpPr>
            <a:spLocks noGrp="1"/>
          </p:cNvSpPr>
          <p:nvPr>
            <p:ph type="ftr" sz="quarter" idx="11"/>
          </p:nvPr>
        </p:nvSpPr>
        <p:spPr>
          <a:xfrm>
            <a:off x="628650" y="4975579"/>
            <a:ext cx="7129704" cy="148683"/>
          </a:xfrm>
        </p:spPr>
        <p:txBody>
          <a:bodyPr/>
          <a:lstStyle/>
          <a:p>
            <a:r>
              <a:rPr lang="en-GB" dirty="0">
                <a:latin typeface="HHU Celeste Sans"/>
              </a:rPr>
              <a:t>Germany – Katharina Lugani</a:t>
            </a:r>
            <a:endParaRPr lang="de-DE" dirty="0">
              <a:latin typeface="HHU Celeste Sans"/>
            </a:endParaRPr>
          </a:p>
        </p:txBody>
      </p:sp>
    </p:spTree>
    <p:extLst>
      <p:ext uri="{BB962C8B-B14F-4D97-AF65-F5344CB8AC3E}">
        <p14:creationId xmlns:p14="http://schemas.microsoft.com/office/powerpoint/2010/main" val="2899597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53F417-D749-43C5-8DC2-EEBA2E8BF281}"/>
              </a:ext>
            </a:extLst>
          </p:cNvPr>
          <p:cNvSpPr>
            <a:spLocks noGrp="1"/>
          </p:cNvSpPr>
          <p:nvPr>
            <p:ph type="title"/>
          </p:nvPr>
        </p:nvSpPr>
        <p:spPr>
          <a:xfrm>
            <a:off x="526594" y="414685"/>
            <a:ext cx="7231760" cy="452322"/>
          </a:xfrm>
        </p:spPr>
        <p:txBody>
          <a:bodyPr/>
          <a:lstStyle/>
          <a:p>
            <a:r>
              <a:rPr lang="de-DE" sz="2000" dirty="0"/>
              <a:t>II.	</a:t>
            </a:r>
            <a:r>
              <a:rPr lang="en-US" sz="2000" dirty="0"/>
              <a:t>What was the situation for interventions on 	intersex children like before 2021?</a:t>
            </a:r>
            <a:endParaRPr lang="de-DE" sz="2000" dirty="0">
              <a:highlight>
                <a:srgbClr val="FFFF00"/>
              </a:highlight>
            </a:endParaRPr>
          </a:p>
        </p:txBody>
      </p:sp>
      <p:sp>
        <p:nvSpPr>
          <p:cNvPr id="3" name="Foliennummernplatzhalter 2">
            <a:extLst>
              <a:ext uri="{FF2B5EF4-FFF2-40B4-BE49-F238E27FC236}">
                <a16:creationId xmlns:a16="http://schemas.microsoft.com/office/drawing/2014/main" id="{E39B1316-285D-4CDF-AA32-6064CD559D8D}"/>
              </a:ext>
            </a:extLst>
          </p:cNvPr>
          <p:cNvSpPr>
            <a:spLocks noGrp="1"/>
          </p:cNvSpPr>
          <p:nvPr>
            <p:ph type="sldNum" sz="quarter" idx="10"/>
          </p:nvPr>
        </p:nvSpPr>
        <p:spPr/>
        <p:txBody>
          <a:bodyPr/>
          <a:lstStyle/>
          <a:p>
            <a:fld id="{9D195BCC-3514-4B1B-9C18-24F3D67EC549}" type="slidenum">
              <a:rPr lang="de-DE" smtClean="0"/>
              <a:pPr/>
              <a:t>5</a:t>
            </a:fld>
            <a:endParaRPr lang="de-DE" dirty="0"/>
          </a:p>
        </p:txBody>
      </p:sp>
      <p:sp>
        <p:nvSpPr>
          <p:cNvPr id="13" name="Rechteck 12">
            <a:extLst>
              <a:ext uri="{FF2B5EF4-FFF2-40B4-BE49-F238E27FC236}">
                <a16:creationId xmlns:a16="http://schemas.microsoft.com/office/drawing/2014/main" id="{00293A23-9F93-4CEA-9E11-82031E6EF783}"/>
              </a:ext>
            </a:extLst>
          </p:cNvPr>
          <p:cNvSpPr/>
          <p:nvPr/>
        </p:nvSpPr>
        <p:spPr>
          <a:xfrm>
            <a:off x="467545" y="990749"/>
            <a:ext cx="1944216" cy="792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latin typeface="+mj-lt"/>
              </a:rPr>
              <a:t>Minor not </a:t>
            </a:r>
            <a:r>
              <a:rPr lang="de-DE" sz="1200" dirty="0" err="1">
                <a:latin typeface="+mj-lt"/>
              </a:rPr>
              <a:t>capable</a:t>
            </a:r>
            <a:r>
              <a:rPr lang="de-DE" sz="1200" dirty="0">
                <a:latin typeface="+mj-lt"/>
              </a:rPr>
              <a:t> </a:t>
            </a:r>
            <a:r>
              <a:rPr lang="de-DE" sz="1200" dirty="0" err="1">
                <a:latin typeface="+mj-lt"/>
              </a:rPr>
              <a:t>of</a:t>
            </a:r>
            <a:r>
              <a:rPr lang="de-DE" sz="1200" dirty="0">
                <a:latin typeface="+mj-lt"/>
              </a:rPr>
              <a:t> </a:t>
            </a:r>
            <a:r>
              <a:rPr lang="de-DE" sz="1200" dirty="0" err="1">
                <a:latin typeface="+mj-lt"/>
              </a:rPr>
              <a:t>consenting</a:t>
            </a:r>
            <a:endParaRPr lang="de-DE" sz="1200" dirty="0">
              <a:latin typeface="+mj-lt"/>
            </a:endParaRPr>
          </a:p>
        </p:txBody>
      </p:sp>
      <p:sp>
        <p:nvSpPr>
          <p:cNvPr id="16" name="Textfeld 15">
            <a:extLst>
              <a:ext uri="{FF2B5EF4-FFF2-40B4-BE49-F238E27FC236}">
                <a16:creationId xmlns:a16="http://schemas.microsoft.com/office/drawing/2014/main" id="{0F0830BC-D7A7-493A-A056-06141445D3AA}"/>
              </a:ext>
            </a:extLst>
          </p:cNvPr>
          <p:cNvSpPr txBox="1"/>
          <p:nvPr/>
        </p:nvSpPr>
        <p:spPr>
          <a:xfrm>
            <a:off x="467544" y="1871180"/>
            <a:ext cx="4464496" cy="461665"/>
          </a:xfrm>
          <a:prstGeom prst="rect">
            <a:avLst/>
          </a:prstGeom>
          <a:noFill/>
        </p:spPr>
        <p:txBody>
          <a:bodyPr wrap="square" rtlCol="0">
            <a:spAutoFit/>
          </a:bodyPr>
          <a:lstStyle/>
          <a:p>
            <a:r>
              <a:rPr lang="de-DE" sz="1200" dirty="0" err="1">
                <a:solidFill>
                  <a:schemeClr val="tx2">
                    <a:lumMod val="75000"/>
                  </a:schemeClr>
                </a:solidFill>
                <a:latin typeface="+mj-lt"/>
              </a:rPr>
              <a:t>Consent</a:t>
            </a:r>
            <a:r>
              <a:rPr lang="de-DE" sz="1200" dirty="0">
                <a:solidFill>
                  <a:schemeClr val="tx2">
                    <a:lumMod val="75000"/>
                  </a:schemeClr>
                </a:solidFill>
                <a:latin typeface="+mj-lt"/>
              </a:rPr>
              <a:t> </a:t>
            </a:r>
            <a:r>
              <a:rPr lang="de-DE" sz="1200" dirty="0" err="1">
                <a:solidFill>
                  <a:schemeClr val="tx2">
                    <a:lumMod val="75000"/>
                  </a:schemeClr>
                </a:solidFill>
                <a:latin typeface="+mj-lt"/>
              </a:rPr>
              <a:t>of</a:t>
            </a:r>
            <a:r>
              <a:rPr lang="de-DE" sz="1200" dirty="0">
                <a:solidFill>
                  <a:schemeClr val="tx2">
                    <a:lumMod val="75000"/>
                  </a:schemeClr>
                </a:solidFill>
                <a:latin typeface="+mj-lt"/>
              </a:rPr>
              <a:t> </a:t>
            </a:r>
            <a:r>
              <a:rPr lang="de-DE" sz="1200" dirty="0" err="1">
                <a:solidFill>
                  <a:schemeClr val="tx2">
                    <a:lumMod val="75000"/>
                  </a:schemeClr>
                </a:solidFill>
                <a:latin typeface="+mj-lt"/>
              </a:rPr>
              <a:t>the</a:t>
            </a:r>
            <a:r>
              <a:rPr lang="de-DE" sz="1200" dirty="0">
                <a:solidFill>
                  <a:schemeClr val="tx2">
                    <a:lumMod val="75000"/>
                  </a:schemeClr>
                </a:solidFill>
                <a:latin typeface="+mj-lt"/>
              </a:rPr>
              <a:t> </a:t>
            </a:r>
            <a:r>
              <a:rPr lang="de-DE" sz="1200" dirty="0" err="1">
                <a:solidFill>
                  <a:schemeClr val="tx2">
                    <a:lumMod val="75000"/>
                  </a:schemeClr>
                </a:solidFill>
                <a:latin typeface="+mj-lt"/>
              </a:rPr>
              <a:t>person</a:t>
            </a:r>
            <a:r>
              <a:rPr lang="de-DE" sz="1200" dirty="0">
                <a:solidFill>
                  <a:schemeClr val="tx2">
                    <a:lumMod val="75000"/>
                  </a:schemeClr>
                </a:solidFill>
                <a:latin typeface="+mj-lt"/>
              </a:rPr>
              <a:t>(s) </a:t>
            </a:r>
            <a:r>
              <a:rPr lang="de-DE" sz="1200" dirty="0" err="1">
                <a:solidFill>
                  <a:schemeClr val="tx2">
                    <a:lumMod val="75000"/>
                  </a:schemeClr>
                </a:solidFill>
                <a:latin typeface="+mj-lt"/>
              </a:rPr>
              <a:t>having</a:t>
            </a:r>
            <a:r>
              <a:rPr lang="de-DE" sz="1200" dirty="0">
                <a:solidFill>
                  <a:schemeClr val="tx2">
                    <a:lumMod val="75000"/>
                  </a:schemeClr>
                </a:solidFill>
                <a:latin typeface="+mj-lt"/>
              </a:rPr>
              <a:t> parental care </a:t>
            </a:r>
            <a:r>
              <a:rPr lang="de-DE" sz="1200" dirty="0" err="1">
                <a:solidFill>
                  <a:schemeClr val="tx2">
                    <a:lumMod val="75000"/>
                  </a:schemeClr>
                </a:solidFill>
                <a:latin typeface="+mj-lt"/>
              </a:rPr>
              <a:t>required</a:t>
            </a:r>
            <a:r>
              <a:rPr lang="de-DE" sz="1200" dirty="0">
                <a:solidFill>
                  <a:schemeClr val="tx2">
                    <a:lumMod val="75000"/>
                  </a:schemeClr>
                </a:solidFill>
                <a:latin typeface="+mj-lt"/>
              </a:rPr>
              <a:t>, §§ 630d I 2, 1626, 1629 BGB</a:t>
            </a:r>
          </a:p>
        </p:txBody>
      </p:sp>
      <p:sp>
        <p:nvSpPr>
          <p:cNvPr id="17" name="Rechteck 16">
            <a:extLst>
              <a:ext uri="{FF2B5EF4-FFF2-40B4-BE49-F238E27FC236}">
                <a16:creationId xmlns:a16="http://schemas.microsoft.com/office/drawing/2014/main" id="{35EE0FF4-27DA-4C6A-9C17-D02E574446BC}"/>
              </a:ext>
            </a:extLst>
          </p:cNvPr>
          <p:cNvSpPr/>
          <p:nvPr/>
        </p:nvSpPr>
        <p:spPr>
          <a:xfrm>
            <a:off x="467544" y="2383103"/>
            <a:ext cx="4464496" cy="452322"/>
          </a:xfrm>
          <a:prstGeom prst="rect">
            <a:avLst/>
          </a:prstGeom>
          <a:solidFill>
            <a:srgbClr val="006AB3">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latin typeface="+mj-lt"/>
              </a:rPr>
              <a:t>Parental care </a:t>
            </a:r>
            <a:r>
              <a:rPr lang="de-DE" sz="1200" dirty="0" err="1">
                <a:latin typeface="+mj-lt"/>
              </a:rPr>
              <a:t>has</a:t>
            </a:r>
            <a:r>
              <a:rPr lang="de-DE" sz="1200" dirty="0">
                <a:latin typeface="+mj-lt"/>
              </a:rPr>
              <a:t> </a:t>
            </a:r>
            <a:r>
              <a:rPr lang="de-DE" sz="1200" dirty="0" err="1">
                <a:latin typeface="+mj-lt"/>
              </a:rPr>
              <a:t>to</a:t>
            </a:r>
            <a:r>
              <a:rPr lang="de-DE" sz="1200" dirty="0">
                <a:latin typeface="+mj-lt"/>
              </a:rPr>
              <a:t> </a:t>
            </a:r>
            <a:r>
              <a:rPr lang="de-DE" sz="1200" dirty="0" err="1">
                <a:latin typeface="+mj-lt"/>
              </a:rPr>
              <a:t>be</a:t>
            </a:r>
            <a:r>
              <a:rPr lang="de-DE" sz="1200" dirty="0">
                <a:latin typeface="+mj-lt"/>
              </a:rPr>
              <a:t> </a:t>
            </a:r>
            <a:r>
              <a:rPr lang="de-DE" sz="1200" dirty="0" err="1">
                <a:latin typeface="+mj-lt"/>
              </a:rPr>
              <a:t>exercised</a:t>
            </a:r>
            <a:r>
              <a:rPr lang="de-DE" sz="1200" dirty="0">
                <a:latin typeface="+mj-lt"/>
              </a:rPr>
              <a:t> in </a:t>
            </a:r>
            <a:r>
              <a:rPr lang="de-DE" sz="1200" dirty="0" err="1">
                <a:latin typeface="+mj-lt"/>
              </a:rPr>
              <a:t>the</a:t>
            </a:r>
            <a:r>
              <a:rPr lang="de-DE" sz="1200" dirty="0">
                <a:latin typeface="+mj-lt"/>
              </a:rPr>
              <a:t> </a:t>
            </a:r>
            <a:r>
              <a:rPr lang="de-DE" sz="1200" dirty="0" err="1">
                <a:latin typeface="+mj-lt"/>
              </a:rPr>
              <a:t>best</a:t>
            </a:r>
            <a:r>
              <a:rPr lang="de-DE" sz="1200" dirty="0">
                <a:latin typeface="+mj-lt"/>
              </a:rPr>
              <a:t> </a:t>
            </a:r>
            <a:r>
              <a:rPr lang="de-DE" sz="1200" dirty="0" err="1">
                <a:latin typeface="+mj-lt"/>
              </a:rPr>
              <a:t>interest</a:t>
            </a:r>
            <a:r>
              <a:rPr lang="de-DE" sz="1200" dirty="0">
                <a:latin typeface="+mj-lt"/>
              </a:rPr>
              <a:t> </a:t>
            </a:r>
            <a:r>
              <a:rPr lang="de-DE" sz="1200" dirty="0" err="1">
                <a:latin typeface="+mj-lt"/>
              </a:rPr>
              <a:t>of</a:t>
            </a:r>
            <a:r>
              <a:rPr lang="de-DE" sz="1200" dirty="0">
                <a:latin typeface="+mj-lt"/>
              </a:rPr>
              <a:t> </a:t>
            </a:r>
            <a:r>
              <a:rPr lang="de-DE" sz="1200" dirty="0" err="1">
                <a:latin typeface="+mj-lt"/>
              </a:rPr>
              <a:t>the</a:t>
            </a:r>
            <a:r>
              <a:rPr lang="de-DE" sz="1200" dirty="0">
                <a:latin typeface="+mj-lt"/>
              </a:rPr>
              <a:t> </a:t>
            </a:r>
            <a:r>
              <a:rPr lang="de-DE" sz="1200" dirty="0" err="1">
                <a:latin typeface="+mj-lt"/>
              </a:rPr>
              <a:t>child</a:t>
            </a:r>
            <a:r>
              <a:rPr lang="de-DE" sz="1200" dirty="0">
                <a:latin typeface="+mj-lt"/>
              </a:rPr>
              <a:t> </a:t>
            </a:r>
          </a:p>
        </p:txBody>
      </p:sp>
      <p:sp>
        <p:nvSpPr>
          <p:cNvPr id="18" name="Rechteck 17">
            <a:extLst>
              <a:ext uri="{FF2B5EF4-FFF2-40B4-BE49-F238E27FC236}">
                <a16:creationId xmlns:a16="http://schemas.microsoft.com/office/drawing/2014/main" id="{F2DF7E8C-949D-4CA9-BC2A-16E0E6399736}"/>
              </a:ext>
            </a:extLst>
          </p:cNvPr>
          <p:cNvSpPr/>
          <p:nvPr/>
        </p:nvSpPr>
        <p:spPr>
          <a:xfrm>
            <a:off x="467544" y="3282954"/>
            <a:ext cx="4464496" cy="630874"/>
          </a:xfrm>
          <a:prstGeom prst="rect">
            <a:avLst/>
          </a:prstGeom>
          <a:solidFill>
            <a:srgbClr val="006AB3">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err="1">
                <a:latin typeface="+mj-lt"/>
              </a:rPr>
              <a:t>No</a:t>
            </a:r>
            <a:r>
              <a:rPr lang="de-DE" sz="1200" dirty="0">
                <a:latin typeface="+mj-lt"/>
              </a:rPr>
              <a:t> </a:t>
            </a:r>
            <a:r>
              <a:rPr lang="de-DE" sz="1200" dirty="0" err="1">
                <a:latin typeface="+mj-lt"/>
              </a:rPr>
              <a:t>automatic</a:t>
            </a:r>
            <a:r>
              <a:rPr lang="de-DE" sz="1200" dirty="0">
                <a:latin typeface="+mj-lt"/>
              </a:rPr>
              <a:t> </a:t>
            </a:r>
            <a:r>
              <a:rPr lang="de-DE" sz="1200" dirty="0" err="1">
                <a:latin typeface="+mj-lt"/>
              </a:rPr>
              <a:t>invalidity</a:t>
            </a:r>
            <a:r>
              <a:rPr lang="de-DE" sz="1200" dirty="0">
                <a:latin typeface="+mj-lt"/>
              </a:rPr>
              <a:t> </a:t>
            </a:r>
            <a:r>
              <a:rPr lang="de-DE" sz="1200" dirty="0" err="1">
                <a:latin typeface="+mj-lt"/>
              </a:rPr>
              <a:t>of</a:t>
            </a:r>
            <a:r>
              <a:rPr lang="de-DE" sz="1200" dirty="0">
                <a:latin typeface="+mj-lt"/>
              </a:rPr>
              <a:t> parental </a:t>
            </a:r>
            <a:r>
              <a:rPr lang="de-DE" sz="1200" dirty="0" err="1">
                <a:latin typeface="+mj-lt"/>
              </a:rPr>
              <a:t>decisions</a:t>
            </a:r>
            <a:r>
              <a:rPr lang="de-DE" sz="1200" dirty="0">
                <a:latin typeface="+mj-lt"/>
              </a:rPr>
              <a:t> not </a:t>
            </a:r>
            <a:r>
              <a:rPr lang="de-DE" sz="1200" dirty="0" err="1">
                <a:latin typeface="+mj-lt"/>
              </a:rPr>
              <a:t>serving</a:t>
            </a:r>
            <a:r>
              <a:rPr lang="de-DE" sz="1200" dirty="0">
                <a:latin typeface="+mj-lt"/>
              </a:rPr>
              <a:t> </a:t>
            </a:r>
            <a:r>
              <a:rPr lang="de-DE" sz="1200" dirty="0" err="1">
                <a:latin typeface="+mj-lt"/>
              </a:rPr>
              <a:t>the</a:t>
            </a:r>
            <a:r>
              <a:rPr lang="de-DE" sz="1200" dirty="0">
                <a:latin typeface="+mj-lt"/>
              </a:rPr>
              <a:t> </a:t>
            </a:r>
            <a:r>
              <a:rPr lang="de-DE" sz="1200" dirty="0" err="1">
                <a:latin typeface="+mj-lt"/>
              </a:rPr>
              <a:t>best</a:t>
            </a:r>
            <a:r>
              <a:rPr lang="de-DE" sz="1200" dirty="0">
                <a:latin typeface="+mj-lt"/>
              </a:rPr>
              <a:t> </a:t>
            </a:r>
            <a:r>
              <a:rPr lang="de-DE" sz="1200" dirty="0" err="1">
                <a:latin typeface="+mj-lt"/>
              </a:rPr>
              <a:t>interests</a:t>
            </a:r>
            <a:r>
              <a:rPr lang="de-DE" sz="1200" dirty="0">
                <a:latin typeface="+mj-lt"/>
              </a:rPr>
              <a:t> </a:t>
            </a:r>
            <a:r>
              <a:rPr lang="de-DE" sz="1200" dirty="0" err="1">
                <a:latin typeface="+mj-lt"/>
              </a:rPr>
              <a:t>of</a:t>
            </a:r>
            <a:r>
              <a:rPr lang="de-DE" sz="1200" dirty="0">
                <a:latin typeface="+mj-lt"/>
              </a:rPr>
              <a:t> </a:t>
            </a:r>
            <a:r>
              <a:rPr lang="de-DE" sz="1200" dirty="0" err="1">
                <a:latin typeface="+mj-lt"/>
              </a:rPr>
              <a:t>the</a:t>
            </a:r>
            <a:r>
              <a:rPr lang="de-DE" sz="1200" dirty="0">
                <a:latin typeface="+mj-lt"/>
              </a:rPr>
              <a:t> </a:t>
            </a:r>
            <a:r>
              <a:rPr lang="de-DE" sz="1200" dirty="0" err="1">
                <a:latin typeface="+mj-lt"/>
              </a:rPr>
              <a:t>child</a:t>
            </a:r>
            <a:r>
              <a:rPr lang="de-DE" sz="1200" dirty="0">
                <a:latin typeface="+mj-lt"/>
              </a:rPr>
              <a:t>, but </a:t>
            </a:r>
            <a:r>
              <a:rPr lang="de-DE" sz="1200" dirty="0" err="1">
                <a:latin typeface="+mj-lt"/>
              </a:rPr>
              <a:t>rather</a:t>
            </a:r>
            <a:r>
              <a:rPr lang="de-DE" sz="1200" dirty="0">
                <a:latin typeface="+mj-lt"/>
              </a:rPr>
              <a:t> </a:t>
            </a:r>
            <a:r>
              <a:rPr lang="de-DE" sz="1200" dirty="0" err="1">
                <a:latin typeface="+mj-lt"/>
              </a:rPr>
              <a:t>court</a:t>
            </a:r>
            <a:r>
              <a:rPr lang="de-DE" sz="1200" dirty="0">
                <a:latin typeface="+mj-lt"/>
              </a:rPr>
              <a:t> </a:t>
            </a:r>
            <a:r>
              <a:rPr lang="de-DE" sz="1200" dirty="0" err="1">
                <a:latin typeface="+mj-lt"/>
              </a:rPr>
              <a:t>procedure</a:t>
            </a:r>
            <a:r>
              <a:rPr lang="de-DE" sz="1200" dirty="0">
                <a:latin typeface="+mj-lt"/>
              </a:rPr>
              <a:t> </a:t>
            </a:r>
            <a:r>
              <a:rPr lang="de-DE" sz="1200" dirty="0" err="1">
                <a:latin typeface="+mj-lt"/>
              </a:rPr>
              <a:t>limiting</a:t>
            </a:r>
            <a:r>
              <a:rPr lang="de-DE" sz="1200" dirty="0">
                <a:latin typeface="+mj-lt"/>
              </a:rPr>
              <a:t> parental care, § 1666 BGB</a:t>
            </a:r>
          </a:p>
        </p:txBody>
      </p:sp>
      <p:sp>
        <p:nvSpPr>
          <p:cNvPr id="19" name="Rechteck 18">
            <a:extLst>
              <a:ext uri="{FF2B5EF4-FFF2-40B4-BE49-F238E27FC236}">
                <a16:creationId xmlns:a16="http://schemas.microsoft.com/office/drawing/2014/main" id="{1A1EEF3A-FC52-4143-89D6-9EB9B16302FD}"/>
              </a:ext>
            </a:extLst>
          </p:cNvPr>
          <p:cNvSpPr/>
          <p:nvPr/>
        </p:nvSpPr>
        <p:spPr>
          <a:xfrm>
            <a:off x="467544" y="2908484"/>
            <a:ext cx="4464496" cy="314513"/>
          </a:xfrm>
          <a:prstGeom prst="rect">
            <a:avLst/>
          </a:prstGeom>
          <a:solidFill>
            <a:srgbClr val="006AB3">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latin typeface="+mj-lt"/>
              </a:rPr>
              <a:t>(Prohibition </a:t>
            </a:r>
            <a:r>
              <a:rPr lang="de-DE" sz="1200" dirty="0" err="1">
                <a:latin typeface="+mj-lt"/>
              </a:rPr>
              <a:t>of</a:t>
            </a:r>
            <a:r>
              <a:rPr lang="de-DE" sz="1200" dirty="0">
                <a:latin typeface="+mj-lt"/>
              </a:rPr>
              <a:t> </a:t>
            </a:r>
            <a:r>
              <a:rPr lang="de-DE" sz="1200" dirty="0" err="1">
                <a:latin typeface="+mj-lt"/>
              </a:rPr>
              <a:t>sterilisation</a:t>
            </a:r>
            <a:r>
              <a:rPr lang="de-DE" sz="1200" dirty="0">
                <a:latin typeface="+mj-lt"/>
              </a:rPr>
              <a:t>, § 1631b BGB)</a:t>
            </a:r>
          </a:p>
        </p:txBody>
      </p:sp>
      <p:sp>
        <p:nvSpPr>
          <p:cNvPr id="20" name="Rechteck 19">
            <a:extLst>
              <a:ext uri="{FF2B5EF4-FFF2-40B4-BE49-F238E27FC236}">
                <a16:creationId xmlns:a16="http://schemas.microsoft.com/office/drawing/2014/main" id="{052C65E7-9100-4D51-B138-1AA6253B35B3}"/>
              </a:ext>
            </a:extLst>
          </p:cNvPr>
          <p:cNvSpPr/>
          <p:nvPr/>
        </p:nvSpPr>
        <p:spPr>
          <a:xfrm>
            <a:off x="467544" y="3973785"/>
            <a:ext cx="4464496" cy="630874"/>
          </a:xfrm>
          <a:prstGeom prst="rect">
            <a:avLst/>
          </a:prstGeom>
          <a:solidFill>
            <a:srgbClr val="006AB3">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latin typeface="+mj-lt"/>
              </a:rPr>
              <a:t>Claim </a:t>
            </a:r>
            <a:r>
              <a:rPr lang="de-DE" sz="1200" dirty="0" err="1">
                <a:latin typeface="+mj-lt"/>
              </a:rPr>
              <a:t>for</a:t>
            </a:r>
            <a:r>
              <a:rPr lang="de-DE" sz="1200" dirty="0">
                <a:latin typeface="+mj-lt"/>
              </a:rPr>
              <a:t> </a:t>
            </a:r>
            <a:r>
              <a:rPr lang="de-DE" sz="1200" dirty="0" err="1">
                <a:latin typeface="+mj-lt"/>
              </a:rPr>
              <a:t>damages</a:t>
            </a:r>
            <a:r>
              <a:rPr lang="de-DE" sz="1200" dirty="0">
                <a:latin typeface="+mj-lt"/>
              </a:rPr>
              <a:t> in </a:t>
            </a:r>
            <a:r>
              <a:rPr lang="de-DE" sz="1200" dirty="0" err="1">
                <a:latin typeface="+mj-lt"/>
              </a:rPr>
              <a:t>case</a:t>
            </a:r>
            <a:r>
              <a:rPr lang="de-DE" sz="1200" dirty="0">
                <a:latin typeface="+mj-lt"/>
              </a:rPr>
              <a:t> </a:t>
            </a:r>
            <a:r>
              <a:rPr lang="de-DE" sz="1200" dirty="0" err="1">
                <a:latin typeface="+mj-lt"/>
              </a:rPr>
              <a:t>of</a:t>
            </a:r>
            <a:r>
              <a:rPr lang="de-DE" sz="1200" dirty="0">
                <a:latin typeface="+mj-lt"/>
              </a:rPr>
              <a:t> </a:t>
            </a:r>
            <a:r>
              <a:rPr lang="de-DE" sz="1200" dirty="0" err="1">
                <a:latin typeface="+mj-lt"/>
              </a:rPr>
              <a:t>decision</a:t>
            </a:r>
            <a:r>
              <a:rPr lang="de-DE" sz="1200" dirty="0">
                <a:latin typeface="+mj-lt"/>
              </a:rPr>
              <a:t> not </a:t>
            </a:r>
            <a:r>
              <a:rPr lang="de-DE" sz="1200" dirty="0" err="1">
                <a:latin typeface="+mj-lt"/>
              </a:rPr>
              <a:t>serving</a:t>
            </a:r>
            <a:r>
              <a:rPr lang="de-DE" sz="1200" dirty="0">
                <a:latin typeface="+mj-lt"/>
              </a:rPr>
              <a:t> </a:t>
            </a:r>
            <a:r>
              <a:rPr lang="de-DE" sz="1200" dirty="0" err="1">
                <a:latin typeface="+mj-lt"/>
              </a:rPr>
              <a:t>the</a:t>
            </a:r>
            <a:r>
              <a:rPr lang="de-DE" sz="1200" dirty="0">
                <a:latin typeface="+mj-lt"/>
              </a:rPr>
              <a:t> </a:t>
            </a:r>
            <a:r>
              <a:rPr lang="de-DE" sz="1200" dirty="0" err="1">
                <a:latin typeface="+mj-lt"/>
              </a:rPr>
              <a:t>best</a:t>
            </a:r>
            <a:r>
              <a:rPr lang="de-DE" sz="1200" dirty="0">
                <a:latin typeface="+mj-lt"/>
              </a:rPr>
              <a:t> </a:t>
            </a:r>
            <a:r>
              <a:rPr lang="de-DE" sz="1200" dirty="0" err="1">
                <a:latin typeface="+mj-lt"/>
              </a:rPr>
              <a:t>interests</a:t>
            </a:r>
            <a:r>
              <a:rPr lang="de-DE" sz="1200" dirty="0">
                <a:latin typeface="+mj-lt"/>
              </a:rPr>
              <a:t> </a:t>
            </a:r>
            <a:r>
              <a:rPr lang="de-DE" sz="1200" dirty="0" err="1">
                <a:latin typeface="+mj-lt"/>
              </a:rPr>
              <a:t>of</a:t>
            </a:r>
            <a:r>
              <a:rPr lang="de-DE" sz="1200" dirty="0">
                <a:latin typeface="+mj-lt"/>
              </a:rPr>
              <a:t> </a:t>
            </a:r>
            <a:r>
              <a:rPr lang="de-DE" sz="1200" dirty="0" err="1">
                <a:latin typeface="+mj-lt"/>
              </a:rPr>
              <a:t>the</a:t>
            </a:r>
            <a:r>
              <a:rPr lang="de-DE" sz="1200" dirty="0">
                <a:latin typeface="+mj-lt"/>
              </a:rPr>
              <a:t> </a:t>
            </a:r>
            <a:r>
              <a:rPr lang="de-DE" sz="1200" dirty="0" err="1">
                <a:latin typeface="+mj-lt"/>
              </a:rPr>
              <a:t>child</a:t>
            </a:r>
            <a:r>
              <a:rPr lang="de-DE" sz="1200" dirty="0">
                <a:latin typeface="+mj-lt"/>
              </a:rPr>
              <a:t> </a:t>
            </a:r>
            <a:r>
              <a:rPr lang="de-DE" sz="1200" dirty="0" err="1">
                <a:latin typeface="+mj-lt"/>
              </a:rPr>
              <a:t>requires</a:t>
            </a:r>
            <a:r>
              <a:rPr lang="de-DE" sz="1200" dirty="0">
                <a:latin typeface="+mj-lt"/>
              </a:rPr>
              <a:t> </a:t>
            </a:r>
            <a:r>
              <a:rPr lang="de-DE" sz="1200" dirty="0" err="1">
                <a:latin typeface="+mj-lt"/>
              </a:rPr>
              <a:t>gross</a:t>
            </a:r>
            <a:r>
              <a:rPr lang="de-DE" sz="1200" dirty="0">
                <a:latin typeface="+mj-lt"/>
              </a:rPr>
              <a:t> </a:t>
            </a:r>
            <a:r>
              <a:rPr lang="de-DE" sz="1200" dirty="0" err="1">
                <a:latin typeface="+mj-lt"/>
              </a:rPr>
              <a:t>negligence</a:t>
            </a:r>
            <a:r>
              <a:rPr lang="de-DE" sz="1200" dirty="0">
                <a:latin typeface="+mj-lt"/>
              </a:rPr>
              <a:t>, §§ 280 I, 1626, 1664 BGB </a:t>
            </a:r>
          </a:p>
        </p:txBody>
      </p:sp>
      <p:sp>
        <p:nvSpPr>
          <p:cNvPr id="21" name="Ellipse 20">
            <a:extLst>
              <a:ext uri="{FF2B5EF4-FFF2-40B4-BE49-F238E27FC236}">
                <a16:creationId xmlns:a16="http://schemas.microsoft.com/office/drawing/2014/main" id="{5A02E210-FF9D-4F6C-9CC2-64945EAD19B3}"/>
              </a:ext>
            </a:extLst>
          </p:cNvPr>
          <p:cNvSpPr/>
          <p:nvPr/>
        </p:nvSpPr>
        <p:spPr>
          <a:xfrm>
            <a:off x="5148064" y="2383103"/>
            <a:ext cx="2304256" cy="222155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a:solidFill>
                  <a:sysClr val="windowText" lastClr="000000"/>
                </a:solidFill>
                <a:latin typeface="+mj-lt"/>
              </a:rPr>
              <a:t>Large </a:t>
            </a:r>
            <a:r>
              <a:rPr lang="de-DE" sz="1800" dirty="0" err="1">
                <a:solidFill>
                  <a:sysClr val="windowText" lastClr="000000"/>
                </a:solidFill>
                <a:latin typeface="+mj-lt"/>
              </a:rPr>
              <a:t>grey</a:t>
            </a:r>
            <a:r>
              <a:rPr lang="de-DE" sz="1800" dirty="0">
                <a:solidFill>
                  <a:sysClr val="windowText" lastClr="000000"/>
                </a:solidFill>
                <a:latin typeface="+mj-lt"/>
              </a:rPr>
              <a:t> </a:t>
            </a:r>
            <a:r>
              <a:rPr lang="de-DE" sz="1800" dirty="0" err="1">
                <a:solidFill>
                  <a:sysClr val="windowText" lastClr="000000"/>
                </a:solidFill>
                <a:latin typeface="+mj-lt"/>
              </a:rPr>
              <a:t>area</a:t>
            </a:r>
            <a:endParaRPr lang="de-DE" sz="1800" dirty="0">
              <a:solidFill>
                <a:sysClr val="windowText" lastClr="000000"/>
              </a:solidFill>
              <a:latin typeface="+mj-lt"/>
            </a:endParaRPr>
          </a:p>
        </p:txBody>
      </p:sp>
      <p:sp>
        <p:nvSpPr>
          <p:cNvPr id="22" name="Fußzeilenplatzhalter 3">
            <a:extLst>
              <a:ext uri="{FF2B5EF4-FFF2-40B4-BE49-F238E27FC236}">
                <a16:creationId xmlns:a16="http://schemas.microsoft.com/office/drawing/2014/main" id="{2C31FDFD-3FA8-42F8-B078-4709085B09DF}"/>
              </a:ext>
            </a:extLst>
          </p:cNvPr>
          <p:cNvSpPr>
            <a:spLocks noGrp="1"/>
          </p:cNvSpPr>
          <p:nvPr>
            <p:ph type="ftr" sz="quarter" idx="11"/>
          </p:nvPr>
        </p:nvSpPr>
        <p:spPr>
          <a:xfrm>
            <a:off x="628650" y="4975579"/>
            <a:ext cx="7129704" cy="148683"/>
          </a:xfrm>
        </p:spPr>
        <p:txBody>
          <a:bodyPr/>
          <a:lstStyle/>
          <a:p>
            <a:r>
              <a:rPr lang="en-GB" dirty="0">
                <a:latin typeface="HHU Celeste Sans"/>
              </a:rPr>
              <a:t>Germany – Katharina Lugani</a:t>
            </a:r>
            <a:endParaRPr lang="de-DE" dirty="0">
              <a:latin typeface="HHU Celeste Sans"/>
            </a:endParaRPr>
          </a:p>
        </p:txBody>
      </p:sp>
    </p:spTree>
    <p:extLst>
      <p:ext uri="{BB962C8B-B14F-4D97-AF65-F5344CB8AC3E}">
        <p14:creationId xmlns:p14="http://schemas.microsoft.com/office/powerpoint/2010/main" val="23618281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53F417-D749-43C5-8DC2-EEBA2E8BF281}"/>
              </a:ext>
            </a:extLst>
          </p:cNvPr>
          <p:cNvSpPr>
            <a:spLocks noGrp="1"/>
          </p:cNvSpPr>
          <p:nvPr>
            <p:ph type="title"/>
          </p:nvPr>
        </p:nvSpPr>
        <p:spPr>
          <a:xfrm>
            <a:off x="526594" y="414685"/>
            <a:ext cx="7231760" cy="452322"/>
          </a:xfrm>
        </p:spPr>
        <p:txBody>
          <a:bodyPr/>
          <a:lstStyle/>
          <a:p>
            <a:r>
              <a:rPr lang="de-DE" sz="2000" dirty="0"/>
              <a:t>III.	</a:t>
            </a:r>
            <a:r>
              <a:rPr lang="en-US" sz="2000" dirty="0"/>
              <a:t>The history of § 1631e BGB, § 167a </a:t>
            </a:r>
            <a:r>
              <a:rPr lang="en-US" sz="2000" dirty="0" err="1"/>
              <a:t>FamFG</a:t>
            </a:r>
            <a:endParaRPr lang="de-DE" sz="2000" dirty="0">
              <a:highlight>
                <a:srgbClr val="FFFF00"/>
              </a:highlight>
            </a:endParaRPr>
          </a:p>
        </p:txBody>
      </p:sp>
      <p:sp>
        <p:nvSpPr>
          <p:cNvPr id="3" name="Foliennummernplatzhalter 2">
            <a:extLst>
              <a:ext uri="{FF2B5EF4-FFF2-40B4-BE49-F238E27FC236}">
                <a16:creationId xmlns:a16="http://schemas.microsoft.com/office/drawing/2014/main" id="{E39B1316-285D-4CDF-AA32-6064CD559D8D}"/>
              </a:ext>
            </a:extLst>
          </p:cNvPr>
          <p:cNvSpPr>
            <a:spLocks noGrp="1"/>
          </p:cNvSpPr>
          <p:nvPr>
            <p:ph type="sldNum" sz="quarter" idx="10"/>
          </p:nvPr>
        </p:nvSpPr>
        <p:spPr/>
        <p:txBody>
          <a:bodyPr/>
          <a:lstStyle/>
          <a:p>
            <a:fld id="{9D195BCC-3514-4B1B-9C18-24F3D67EC549}" type="slidenum">
              <a:rPr lang="de-DE" smtClean="0"/>
              <a:pPr/>
              <a:t>6</a:t>
            </a:fld>
            <a:endParaRPr lang="de-DE" dirty="0"/>
          </a:p>
        </p:txBody>
      </p:sp>
      <p:sp>
        <p:nvSpPr>
          <p:cNvPr id="6" name="Pfeil: Chevron 5">
            <a:extLst>
              <a:ext uri="{FF2B5EF4-FFF2-40B4-BE49-F238E27FC236}">
                <a16:creationId xmlns:a16="http://schemas.microsoft.com/office/drawing/2014/main" id="{5E5CDFAB-F7F7-4603-A609-BB741A2FDD97}"/>
              </a:ext>
            </a:extLst>
          </p:cNvPr>
          <p:cNvSpPr/>
          <p:nvPr/>
        </p:nvSpPr>
        <p:spPr>
          <a:xfrm>
            <a:off x="179512" y="1494805"/>
            <a:ext cx="1944216" cy="2304256"/>
          </a:xfrm>
          <a:prstGeom prst="chevron">
            <a:avLst>
              <a:gd name="adj" fmla="val 19214"/>
            </a:avLst>
          </a:prstGeom>
          <a:solidFill>
            <a:srgbClr val="006AB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err="1">
                <a:solidFill>
                  <a:schemeClr val="bg1"/>
                </a:solidFill>
                <a:latin typeface="+mj-lt"/>
              </a:rPr>
              <a:t>Promise</a:t>
            </a:r>
            <a:r>
              <a:rPr lang="de-DE" b="1" dirty="0">
                <a:solidFill>
                  <a:schemeClr val="bg1"/>
                </a:solidFill>
                <a:latin typeface="+mj-lt"/>
              </a:rPr>
              <a:t> in </a:t>
            </a:r>
            <a:r>
              <a:rPr lang="de-DE" b="1" dirty="0" err="1">
                <a:solidFill>
                  <a:schemeClr val="bg1"/>
                </a:solidFill>
                <a:latin typeface="+mj-lt"/>
              </a:rPr>
              <a:t>Coalition</a:t>
            </a:r>
            <a:r>
              <a:rPr lang="de-DE" b="1" dirty="0">
                <a:solidFill>
                  <a:schemeClr val="bg1"/>
                </a:solidFill>
                <a:latin typeface="+mj-lt"/>
              </a:rPr>
              <a:t> Agreement </a:t>
            </a:r>
            <a:br>
              <a:rPr lang="de-DE" b="1" dirty="0">
                <a:solidFill>
                  <a:schemeClr val="bg1"/>
                </a:solidFill>
                <a:latin typeface="+mj-lt"/>
              </a:rPr>
            </a:br>
            <a:br>
              <a:rPr lang="de-DE" b="1" dirty="0">
                <a:solidFill>
                  <a:schemeClr val="bg1"/>
                </a:solidFill>
                <a:latin typeface="+mj-lt"/>
              </a:rPr>
            </a:br>
            <a:r>
              <a:rPr lang="de-DE" b="1" dirty="0">
                <a:solidFill>
                  <a:schemeClr val="bg1"/>
                </a:solidFill>
                <a:latin typeface="+mj-lt"/>
              </a:rPr>
              <a:t>Mar 2018</a:t>
            </a:r>
          </a:p>
        </p:txBody>
      </p:sp>
      <p:sp>
        <p:nvSpPr>
          <p:cNvPr id="7" name="Pfeil: Chevron 6">
            <a:extLst>
              <a:ext uri="{FF2B5EF4-FFF2-40B4-BE49-F238E27FC236}">
                <a16:creationId xmlns:a16="http://schemas.microsoft.com/office/drawing/2014/main" id="{6FC2863E-F1F0-4876-BC15-578F571082D4}"/>
              </a:ext>
            </a:extLst>
          </p:cNvPr>
          <p:cNvSpPr/>
          <p:nvPr/>
        </p:nvSpPr>
        <p:spPr>
          <a:xfrm>
            <a:off x="1763688" y="1494805"/>
            <a:ext cx="1944216" cy="2304256"/>
          </a:xfrm>
          <a:prstGeom prst="chevron">
            <a:avLst>
              <a:gd name="adj" fmla="val 19214"/>
            </a:avLst>
          </a:prstGeom>
          <a:solidFill>
            <a:srgbClr val="006AB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err="1">
                <a:solidFill>
                  <a:schemeClr val="bg1"/>
                </a:solidFill>
                <a:latin typeface="+mj-lt"/>
              </a:rPr>
              <a:t>Draft</a:t>
            </a:r>
            <a:r>
              <a:rPr lang="de-DE" b="1" dirty="0">
                <a:solidFill>
                  <a:schemeClr val="bg1"/>
                </a:solidFill>
                <a:latin typeface="+mj-lt"/>
              </a:rPr>
              <a:t> </a:t>
            </a:r>
            <a:r>
              <a:rPr lang="de-DE" b="1" dirty="0" err="1">
                <a:solidFill>
                  <a:schemeClr val="bg1"/>
                </a:solidFill>
                <a:latin typeface="+mj-lt"/>
              </a:rPr>
              <a:t>of</a:t>
            </a:r>
            <a:r>
              <a:rPr lang="de-DE" b="1" dirty="0">
                <a:solidFill>
                  <a:schemeClr val="bg1"/>
                </a:solidFill>
                <a:latin typeface="+mj-lt"/>
              </a:rPr>
              <a:t> </a:t>
            </a:r>
            <a:r>
              <a:rPr lang="de-DE" b="1" dirty="0" err="1">
                <a:solidFill>
                  <a:schemeClr val="bg1"/>
                </a:solidFill>
                <a:latin typeface="+mj-lt"/>
              </a:rPr>
              <a:t>the</a:t>
            </a:r>
            <a:r>
              <a:rPr lang="de-DE" b="1" dirty="0">
                <a:solidFill>
                  <a:schemeClr val="bg1"/>
                </a:solidFill>
                <a:latin typeface="+mj-lt"/>
              </a:rPr>
              <a:t> Ministry </a:t>
            </a:r>
            <a:r>
              <a:rPr lang="de-DE" b="1" dirty="0" err="1">
                <a:solidFill>
                  <a:schemeClr val="bg1"/>
                </a:solidFill>
                <a:latin typeface="+mj-lt"/>
              </a:rPr>
              <a:t>of</a:t>
            </a:r>
            <a:r>
              <a:rPr lang="de-DE" b="1" dirty="0">
                <a:solidFill>
                  <a:schemeClr val="bg1"/>
                </a:solidFill>
                <a:latin typeface="+mj-lt"/>
              </a:rPr>
              <a:t> Justice </a:t>
            </a:r>
            <a:br>
              <a:rPr lang="de-DE" b="1" dirty="0">
                <a:solidFill>
                  <a:schemeClr val="bg1"/>
                </a:solidFill>
                <a:latin typeface="+mj-lt"/>
              </a:rPr>
            </a:br>
            <a:br>
              <a:rPr lang="de-DE" b="1" dirty="0">
                <a:solidFill>
                  <a:schemeClr val="bg1"/>
                </a:solidFill>
                <a:latin typeface="+mj-lt"/>
              </a:rPr>
            </a:br>
            <a:r>
              <a:rPr lang="de-DE" b="1" dirty="0">
                <a:solidFill>
                  <a:schemeClr val="bg1"/>
                </a:solidFill>
                <a:latin typeface="+mj-lt"/>
              </a:rPr>
              <a:t>Jan 2020</a:t>
            </a:r>
          </a:p>
        </p:txBody>
      </p:sp>
      <p:sp>
        <p:nvSpPr>
          <p:cNvPr id="8" name="Pfeil: Chevron 7">
            <a:extLst>
              <a:ext uri="{FF2B5EF4-FFF2-40B4-BE49-F238E27FC236}">
                <a16:creationId xmlns:a16="http://schemas.microsoft.com/office/drawing/2014/main" id="{1256058B-60A2-42C3-8BB8-AD33D00D1AAE}"/>
              </a:ext>
            </a:extLst>
          </p:cNvPr>
          <p:cNvSpPr/>
          <p:nvPr/>
        </p:nvSpPr>
        <p:spPr>
          <a:xfrm>
            <a:off x="3347864" y="1494805"/>
            <a:ext cx="1944216" cy="2304256"/>
          </a:xfrm>
          <a:prstGeom prst="chevron">
            <a:avLst>
              <a:gd name="adj" fmla="val 19214"/>
            </a:avLst>
          </a:prstGeom>
          <a:solidFill>
            <a:srgbClr val="006AB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err="1">
                <a:solidFill>
                  <a:schemeClr val="bg1"/>
                </a:solidFill>
                <a:latin typeface="+mj-lt"/>
              </a:rPr>
              <a:t>Draft</a:t>
            </a:r>
            <a:r>
              <a:rPr lang="de-DE" b="1" dirty="0">
                <a:solidFill>
                  <a:schemeClr val="bg1"/>
                </a:solidFill>
                <a:latin typeface="+mj-lt"/>
              </a:rPr>
              <a:t> </a:t>
            </a:r>
            <a:r>
              <a:rPr lang="de-DE" b="1" dirty="0" err="1">
                <a:solidFill>
                  <a:schemeClr val="bg1"/>
                </a:solidFill>
                <a:latin typeface="+mj-lt"/>
              </a:rPr>
              <a:t>of</a:t>
            </a:r>
            <a:r>
              <a:rPr lang="de-DE" b="1" dirty="0">
                <a:solidFill>
                  <a:schemeClr val="bg1"/>
                </a:solidFill>
                <a:latin typeface="+mj-lt"/>
              </a:rPr>
              <a:t> </a:t>
            </a:r>
            <a:r>
              <a:rPr lang="de-DE" b="1" dirty="0" err="1">
                <a:solidFill>
                  <a:schemeClr val="bg1"/>
                </a:solidFill>
                <a:latin typeface="+mj-lt"/>
              </a:rPr>
              <a:t>the</a:t>
            </a:r>
            <a:r>
              <a:rPr lang="de-DE" b="1" dirty="0">
                <a:solidFill>
                  <a:schemeClr val="bg1"/>
                </a:solidFill>
                <a:latin typeface="+mj-lt"/>
              </a:rPr>
              <a:t> Government</a:t>
            </a:r>
            <a:br>
              <a:rPr lang="de-DE" b="1" dirty="0">
                <a:solidFill>
                  <a:schemeClr val="bg1"/>
                </a:solidFill>
                <a:latin typeface="+mj-lt"/>
              </a:rPr>
            </a:br>
            <a:br>
              <a:rPr lang="de-DE" b="1" dirty="0">
                <a:solidFill>
                  <a:schemeClr val="bg1"/>
                </a:solidFill>
                <a:latin typeface="+mj-lt"/>
              </a:rPr>
            </a:br>
            <a:r>
              <a:rPr lang="de-DE" b="1" dirty="0">
                <a:solidFill>
                  <a:schemeClr val="bg1"/>
                </a:solidFill>
                <a:latin typeface="+mj-lt"/>
              </a:rPr>
              <a:t>Nov 2020</a:t>
            </a:r>
          </a:p>
        </p:txBody>
      </p:sp>
      <p:sp>
        <p:nvSpPr>
          <p:cNvPr id="9" name="Pfeil: Chevron 8">
            <a:extLst>
              <a:ext uri="{FF2B5EF4-FFF2-40B4-BE49-F238E27FC236}">
                <a16:creationId xmlns:a16="http://schemas.microsoft.com/office/drawing/2014/main" id="{394F523F-EFB0-4761-86A6-308739395CA1}"/>
              </a:ext>
            </a:extLst>
          </p:cNvPr>
          <p:cNvSpPr/>
          <p:nvPr/>
        </p:nvSpPr>
        <p:spPr>
          <a:xfrm>
            <a:off x="4932040" y="1494805"/>
            <a:ext cx="1944216" cy="2304256"/>
          </a:xfrm>
          <a:prstGeom prst="chevron">
            <a:avLst>
              <a:gd name="adj" fmla="val 19214"/>
            </a:avLst>
          </a:prstGeom>
          <a:solidFill>
            <a:srgbClr val="006AB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err="1">
                <a:solidFill>
                  <a:schemeClr val="bg1"/>
                </a:solidFill>
                <a:latin typeface="+mj-lt"/>
              </a:rPr>
              <a:t>Consultation</a:t>
            </a:r>
            <a:r>
              <a:rPr lang="de-DE" b="1" dirty="0">
                <a:solidFill>
                  <a:schemeClr val="bg1"/>
                </a:solidFill>
                <a:latin typeface="+mj-lt"/>
              </a:rPr>
              <a:t> </a:t>
            </a:r>
            <a:r>
              <a:rPr lang="de-DE" b="1" dirty="0" err="1">
                <a:solidFill>
                  <a:schemeClr val="bg1"/>
                </a:solidFill>
                <a:latin typeface="+mj-lt"/>
              </a:rPr>
              <a:t>of</a:t>
            </a:r>
            <a:r>
              <a:rPr lang="de-DE" b="1" dirty="0">
                <a:solidFill>
                  <a:schemeClr val="bg1"/>
                </a:solidFill>
                <a:latin typeface="+mj-lt"/>
              </a:rPr>
              <a:t> </a:t>
            </a:r>
            <a:r>
              <a:rPr lang="de-DE" b="1" dirty="0" err="1">
                <a:solidFill>
                  <a:schemeClr val="bg1"/>
                </a:solidFill>
                <a:latin typeface="+mj-lt"/>
              </a:rPr>
              <a:t>experts</a:t>
            </a:r>
            <a:endParaRPr lang="de-DE" b="1" dirty="0">
              <a:solidFill>
                <a:schemeClr val="bg1"/>
              </a:solidFill>
              <a:latin typeface="+mj-lt"/>
            </a:endParaRPr>
          </a:p>
          <a:p>
            <a:pPr algn="ctr"/>
            <a:endParaRPr lang="de-DE" b="1" dirty="0">
              <a:solidFill>
                <a:schemeClr val="bg1"/>
              </a:solidFill>
              <a:latin typeface="+mj-lt"/>
            </a:endParaRPr>
          </a:p>
          <a:p>
            <a:pPr algn="ctr"/>
            <a:r>
              <a:rPr lang="de-DE" b="1" dirty="0">
                <a:solidFill>
                  <a:schemeClr val="bg1"/>
                </a:solidFill>
                <a:latin typeface="+mj-lt"/>
              </a:rPr>
              <a:t>Jan 2021</a:t>
            </a:r>
          </a:p>
        </p:txBody>
      </p:sp>
      <p:sp>
        <p:nvSpPr>
          <p:cNvPr id="10" name="Pfeil: Chevron 9">
            <a:extLst>
              <a:ext uri="{FF2B5EF4-FFF2-40B4-BE49-F238E27FC236}">
                <a16:creationId xmlns:a16="http://schemas.microsoft.com/office/drawing/2014/main" id="{2C128B7B-CECE-4349-8882-EE90D4FC90D2}"/>
              </a:ext>
            </a:extLst>
          </p:cNvPr>
          <p:cNvSpPr/>
          <p:nvPr/>
        </p:nvSpPr>
        <p:spPr>
          <a:xfrm>
            <a:off x="6516216" y="1494805"/>
            <a:ext cx="1944216" cy="2304256"/>
          </a:xfrm>
          <a:prstGeom prst="chevron">
            <a:avLst>
              <a:gd name="adj" fmla="val 19214"/>
            </a:avLst>
          </a:prstGeom>
          <a:solidFill>
            <a:schemeClr val="tx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bg1"/>
                </a:solidFill>
                <a:latin typeface="+mj-lt"/>
              </a:rPr>
              <a:t>Act </a:t>
            </a:r>
            <a:r>
              <a:rPr lang="de-DE" b="1" dirty="0" err="1">
                <a:solidFill>
                  <a:schemeClr val="bg1"/>
                </a:solidFill>
                <a:latin typeface="+mj-lt"/>
              </a:rPr>
              <a:t>of</a:t>
            </a:r>
            <a:r>
              <a:rPr lang="de-DE" b="1" dirty="0">
                <a:solidFill>
                  <a:schemeClr val="bg1"/>
                </a:solidFill>
                <a:latin typeface="+mj-lt"/>
              </a:rPr>
              <a:t> 12 May 2021</a:t>
            </a:r>
          </a:p>
          <a:p>
            <a:pPr algn="ctr"/>
            <a:endParaRPr lang="de-DE" b="1" dirty="0">
              <a:solidFill>
                <a:schemeClr val="bg1"/>
              </a:solidFill>
              <a:latin typeface="+mj-lt"/>
            </a:endParaRPr>
          </a:p>
          <a:p>
            <a:pPr algn="ctr"/>
            <a:r>
              <a:rPr lang="de-DE" b="1" dirty="0" err="1">
                <a:solidFill>
                  <a:schemeClr val="bg1"/>
                </a:solidFill>
                <a:latin typeface="+mj-lt"/>
              </a:rPr>
              <a:t>EiF</a:t>
            </a:r>
            <a:r>
              <a:rPr lang="de-DE" b="1" dirty="0">
                <a:solidFill>
                  <a:schemeClr val="bg1"/>
                </a:solidFill>
                <a:latin typeface="+mj-lt"/>
              </a:rPr>
              <a:t> </a:t>
            </a:r>
            <a:br>
              <a:rPr lang="de-DE" b="1" dirty="0">
                <a:solidFill>
                  <a:schemeClr val="bg1"/>
                </a:solidFill>
                <a:latin typeface="+mj-lt"/>
              </a:rPr>
            </a:br>
            <a:r>
              <a:rPr lang="de-DE" b="1" dirty="0">
                <a:solidFill>
                  <a:schemeClr val="bg1"/>
                </a:solidFill>
                <a:latin typeface="+mj-lt"/>
              </a:rPr>
              <a:t>22 May 21</a:t>
            </a:r>
          </a:p>
        </p:txBody>
      </p:sp>
      <p:sp>
        <p:nvSpPr>
          <p:cNvPr id="11" name="Fußzeilenplatzhalter 3">
            <a:extLst>
              <a:ext uri="{FF2B5EF4-FFF2-40B4-BE49-F238E27FC236}">
                <a16:creationId xmlns:a16="http://schemas.microsoft.com/office/drawing/2014/main" id="{ACF98F3D-5A74-474C-9BA2-68536199284D}"/>
              </a:ext>
            </a:extLst>
          </p:cNvPr>
          <p:cNvSpPr>
            <a:spLocks noGrp="1"/>
          </p:cNvSpPr>
          <p:nvPr>
            <p:ph type="ftr" sz="quarter" idx="11"/>
          </p:nvPr>
        </p:nvSpPr>
        <p:spPr>
          <a:xfrm>
            <a:off x="628650" y="4975579"/>
            <a:ext cx="7129704" cy="148683"/>
          </a:xfrm>
        </p:spPr>
        <p:txBody>
          <a:bodyPr/>
          <a:lstStyle/>
          <a:p>
            <a:r>
              <a:rPr lang="en-GB" dirty="0">
                <a:latin typeface="HHU Celeste Sans"/>
              </a:rPr>
              <a:t>Germany – Katharina Lugani</a:t>
            </a:r>
            <a:endParaRPr lang="de-DE" dirty="0">
              <a:latin typeface="HHU Celeste Sans"/>
            </a:endParaRPr>
          </a:p>
        </p:txBody>
      </p:sp>
    </p:spTree>
    <p:extLst>
      <p:ext uri="{BB962C8B-B14F-4D97-AF65-F5344CB8AC3E}">
        <p14:creationId xmlns:p14="http://schemas.microsoft.com/office/powerpoint/2010/main" val="5146591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53F417-D749-43C5-8DC2-EEBA2E8BF281}"/>
              </a:ext>
            </a:extLst>
          </p:cNvPr>
          <p:cNvSpPr>
            <a:spLocks noGrp="1"/>
          </p:cNvSpPr>
          <p:nvPr>
            <p:ph type="title"/>
          </p:nvPr>
        </p:nvSpPr>
        <p:spPr>
          <a:xfrm>
            <a:off x="526594" y="414685"/>
            <a:ext cx="7231760" cy="452322"/>
          </a:xfrm>
        </p:spPr>
        <p:txBody>
          <a:bodyPr/>
          <a:lstStyle/>
          <a:p>
            <a:r>
              <a:rPr lang="de-DE" sz="2000" dirty="0"/>
              <a:t>III.	</a:t>
            </a:r>
            <a:r>
              <a:rPr lang="en-US" sz="2000" dirty="0"/>
              <a:t>The development of § 1631e BGB, § 167a </a:t>
            </a:r>
            <a:r>
              <a:rPr lang="en-US" sz="2000" dirty="0" err="1"/>
              <a:t>FamFG</a:t>
            </a:r>
            <a:endParaRPr lang="de-DE" sz="2000" dirty="0">
              <a:highlight>
                <a:srgbClr val="FFFF00"/>
              </a:highlight>
            </a:endParaRPr>
          </a:p>
        </p:txBody>
      </p:sp>
      <p:sp>
        <p:nvSpPr>
          <p:cNvPr id="3" name="Foliennummernplatzhalter 2">
            <a:extLst>
              <a:ext uri="{FF2B5EF4-FFF2-40B4-BE49-F238E27FC236}">
                <a16:creationId xmlns:a16="http://schemas.microsoft.com/office/drawing/2014/main" id="{E39B1316-285D-4CDF-AA32-6064CD559D8D}"/>
              </a:ext>
            </a:extLst>
          </p:cNvPr>
          <p:cNvSpPr>
            <a:spLocks noGrp="1"/>
          </p:cNvSpPr>
          <p:nvPr>
            <p:ph type="sldNum" sz="quarter" idx="10"/>
          </p:nvPr>
        </p:nvSpPr>
        <p:spPr/>
        <p:txBody>
          <a:bodyPr/>
          <a:lstStyle/>
          <a:p>
            <a:fld id="{9D195BCC-3514-4B1B-9C18-24F3D67EC549}" type="slidenum">
              <a:rPr lang="de-DE" smtClean="0"/>
              <a:pPr/>
              <a:t>7</a:t>
            </a:fld>
            <a:endParaRPr lang="de-DE" dirty="0"/>
          </a:p>
        </p:txBody>
      </p:sp>
      <p:sp>
        <p:nvSpPr>
          <p:cNvPr id="10" name="Pfeil: Chevron 9">
            <a:extLst>
              <a:ext uri="{FF2B5EF4-FFF2-40B4-BE49-F238E27FC236}">
                <a16:creationId xmlns:a16="http://schemas.microsoft.com/office/drawing/2014/main" id="{2C128B7B-CECE-4349-8882-EE90D4FC90D2}"/>
              </a:ext>
            </a:extLst>
          </p:cNvPr>
          <p:cNvSpPr/>
          <p:nvPr/>
        </p:nvSpPr>
        <p:spPr>
          <a:xfrm>
            <a:off x="395536" y="1494805"/>
            <a:ext cx="1944216" cy="2304256"/>
          </a:xfrm>
          <a:prstGeom prst="chevron">
            <a:avLst>
              <a:gd name="adj" fmla="val 19214"/>
            </a:avLst>
          </a:prstGeom>
          <a:solidFill>
            <a:srgbClr val="006AB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bg1"/>
                </a:solidFill>
                <a:latin typeface="+mj-lt"/>
              </a:rPr>
              <a:t>Act </a:t>
            </a:r>
            <a:r>
              <a:rPr lang="de-DE" b="1" dirty="0" err="1">
                <a:solidFill>
                  <a:schemeClr val="bg1"/>
                </a:solidFill>
                <a:latin typeface="+mj-lt"/>
              </a:rPr>
              <a:t>of</a:t>
            </a:r>
            <a:r>
              <a:rPr lang="de-DE" b="1" dirty="0">
                <a:solidFill>
                  <a:schemeClr val="bg1"/>
                </a:solidFill>
                <a:latin typeface="+mj-lt"/>
              </a:rPr>
              <a:t> 12 May 2021</a:t>
            </a:r>
          </a:p>
          <a:p>
            <a:pPr algn="ctr"/>
            <a:endParaRPr lang="de-DE" b="1" dirty="0">
              <a:solidFill>
                <a:schemeClr val="bg1"/>
              </a:solidFill>
              <a:latin typeface="+mj-lt"/>
            </a:endParaRPr>
          </a:p>
          <a:p>
            <a:pPr algn="ctr"/>
            <a:r>
              <a:rPr lang="de-DE" b="1" dirty="0" err="1">
                <a:solidFill>
                  <a:schemeClr val="bg1"/>
                </a:solidFill>
                <a:latin typeface="+mj-lt"/>
              </a:rPr>
              <a:t>EiF</a:t>
            </a:r>
            <a:r>
              <a:rPr lang="de-DE" b="1" dirty="0">
                <a:solidFill>
                  <a:schemeClr val="bg1"/>
                </a:solidFill>
                <a:latin typeface="+mj-lt"/>
              </a:rPr>
              <a:t> </a:t>
            </a:r>
            <a:br>
              <a:rPr lang="de-DE" b="1" dirty="0">
                <a:solidFill>
                  <a:schemeClr val="bg1"/>
                </a:solidFill>
                <a:latin typeface="+mj-lt"/>
              </a:rPr>
            </a:br>
            <a:r>
              <a:rPr lang="de-DE" b="1" dirty="0">
                <a:solidFill>
                  <a:schemeClr val="bg1"/>
                </a:solidFill>
                <a:latin typeface="+mj-lt"/>
              </a:rPr>
              <a:t>22 May 21</a:t>
            </a:r>
          </a:p>
        </p:txBody>
      </p:sp>
      <p:sp>
        <p:nvSpPr>
          <p:cNvPr id="5" name="Rechteck: abgerundete Ecken 4">
            <a:extLst>
              <a:ext uri="{FF2B5EF4-FFF2-40B4-BE49-F238E27FC236}">
                <a16:creationId xmlns:a16="http://schemas.microsoft.com/office/drawing/2014/main" id="{26339EA6-F4DF-49E5-B873-28AD8A616358}"/>
              </a:ext>
            </a:extLst>
          </p:cNvPr>
          <p:cNvSpPr/>
          <p:nvPr/>
        </p:nvSpPr>
        <p:spPr>
          <a:xfrm>
            <a:off x="3131029" y="1134765"/>
            <a:ext cx="4248472" cy="144016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mj-lt"/>
              </a:rPr>
              <a:t>§ 1631e BGB – </a:t>
            </a:r>
            <a:r>
              <a:rPr lang="de-DE" dirty="0" err="1">
                <a:solidFill>
                  <a:schemeClr val="tx1"/>
                </a:solidFill>
                <a:latin typeface="+mj-lt"/>
              </a:rPr>
              <a:t>rule</a:t>
            </a:r>
            <a:r>
              <a:rPr lang="de-DE" dirty="0">
                <a:solidFill>
                  <a:schemeClr val="tx1"/>
                </a:solidFill>
                <a:latin typeface="+mj-lt"/>
              </a:rPr>
              <a:t> in </a:t>
            </a:r>
            <a:r>
              <a:rPr lang="de-DE" dirty="0" err="1">
                <a:solidFill>
                  <a:schemeClr val="tx1"/>
                </a:solidFill>
                <a:latin typeface="+mj-lt"/>
              </a:rPr>
              <a:t>the</a:t>
            </a:r>
            <a:r>
              <a:rPr lang="de-DE" dirty="0">
                <a:solidFill>
                  <a:schemeClr val="tx1"/>
                </a:solidFill>
                <a:latin typeface="+mj-lt"/>
              </a:rPr>
              <a:t> </a:t>
            </a:r>
            <a:r>
              <a:rPr lang="de-DE" dirty="0" err="1">
                <a:solidFill>
                  <a:schemeClr val="tx1"/>
                </a:solidFill>
                <a:latin typeface="+mj-lt"/>
              </a:rPr>
              <a:t>law</a:t>
            </a:r>
            <a:r>
              <a:rPr lang="de-DE" dirty="0">
                <a:solidFill>
                  <a:schemeClr val="tx1"/>
                </a:solidFill>
                <a:latin typeface="+mj-lt"/>
              </a:rPr>
              <a:t> </a:t>
            </a:r>
            <a:r>
              <a:rPr lang="de-DE" dirty="0" err="1">
                <a:solidFill>
                  <a:schemeClr val="tx1"/>
                </a:solidFill>
                <a:latin typeface="+mj-lt"/>
              </a:rPr>
              <a:t>of</a:t>
            </a:r>
            <a:r>
              <a:rPr lang="de-DE" dirty="0">
                <a:solidFill>
                  <a:schemeClr val="tx1"/>
                </a:solidFill>
                <a:latin typeface="+mj-lt"/>
              </a:rPr>
              <a:t> parental care </a:t>
            </a:r>
            <a:r>
              <a:rPr lang="de-DE" dirty="0" err="1">
                <a:solidFill>
                  <a:schemeClr val="tx1"/>
                </a:solidFill>
                <a:latin typeface="+mj-lt"/>
              </a:rPr>
              <a:t>limiting</a:t>
            </a:r>
            <a:r>
              <a:rPr lang="de-DE" dirty="0">
                <a:solidFill>
                  <a:schemeClr val="tx1"/>
                </a:solidFill>
                <a:latin typeface="+mj-lt"/>
              </a:rPr>
              <a:t> </a:t>
            </a:r>
            <a:r>
              <a:rPr lang="de-DE" dirty="0" err="1">
                <a:solidFill>
                  <a:schemeClr val="tx1"/>
                </a:solidFill>
                <a:latin typeface="+mj-lt"/>
              </a:rPr>
              <a:t>the</a:t>
            </a:r>
            <a:r>
              <a:rPr lang="de-DE" dirty="0">
                <a:solidFill>
                  <a:schemeClr val="tx1"/>
                </a:solidFill>
                <a:latin typeface="+mj-lt"/>
              </a:rPr>
              <a:t> </a:t>
            </a:r>
            <a:r>
              <a:rPr lang="de-DE" dirty="0" err="1">
                <a:solidFill>
                  <a:schemeClr val="tx1"/>
                </a:solidFill>
                <a:latin typeface="+mj-lt"/>
              </a:rPr>
              <a:t>powers</a:t>
            </a:r>
            <a:r>
              <a:rPr lang="de-DE" dirty="0">
                <a:solidFill>
                  <a:schemeClr val="tx1"/>
                </a:solidFill>
                <a:latin typeface="+mj-lt"/>
              </a:rPr>
              <a:t> </a:t>
            </a:r>
            <a:r>
              <a:rPr lang="de-DE" dirty="0" err="1">
                <a:solidFill>
                  <a:schemeClr val="tx1"/>
                </a:solidFill>
                <a:latin typeface="+mj-lt"/>
              </a:rPr>
              <a:t>of</a:t>
            </a:r>
            <a:r>
              <a:rPr lang="de-DE" dirty="0">
                <a:solidFill>
                  <a:schemeClr val="tx1"/>
                </a:solidFill>
                <a:latin typeface="+mj-lt"/>
              </a:rPr>
              <a:t> </a:t>
            </a:r>
            <a:r>
              <a:rPr lang="de-DE" dirty="0" err="1">
                <a:solidFill>
                  <a:schemeClr val="tx1"/>
                </a:solidFill>
                <a:latin typeface="+mj-lt"/>
              </a:rPr>
              <a:t>the</a:t>
            </a:r>
            <a:r>
              <a:rPr lang="de-DE" dirty="0">
                <a:solidFill>
                  <a:schemeClr val="tx1"/>
                </a:solidFill>
                <a:latin typeface="+mj-lt"/>
              </a:rPr>
              <a:t> </a:t>
            </a:r>
            <a:r>
              <a:rPr lang="de-DE" dirty="0" err="1">
                <a:solidFill>
                  <a:schemeClr val="tx1"/>
                </a:solidFill>
                <a:latin typeface="+mj-lt"/>
              </a:rPr>
              <a:t>parents</a:t>
            </a:r>
            <a:r>
              <a:rPr lang="de-DE" dirty="0">
                <a:solidFill>
                  <a:schemeClr val="tx1"/>
                </a:solidFill>
                <a:latin typeface="+mj-lt"/>
              </a:rPr>
              <a:t> </a:t>
            </a:r>
            <a:r>
              <a:rPr lang="de-DE" dirty="0" err="1">
                <a:solidFill>
                  <a:schemeClr val="tx1"/>
                </a:solidFill>
                <a:latin typeface="+mj-lt"/>
              </a:rPr>
              <a:t>to</a:t>
            </a:r>
            <a:r>
              <a:rPr lang="de-DE" dirty="0">
                <a:solidFill>
                  <a:schemeClr val="tx1"/>
                </a:solidFill>
                <a:latin typeface="+mj-lt"/>
              </a:rPr>
              <a:t> </a:t>
            </a:r>
            <a:r>
              <a:rPr lang="de-DE" dirty="0" err="1">
                <a:solidFill>
                  <a:schemeClr val="tx1"/>
                </a:solidFill>
                <a:latin typeface="+mj-lt"/>
              </a:rPr>
              <a:t>consent</a:t>
            </a:r>
            <a:r>
              <a:rPr lang="de-DE" dirty="0">
                <a:solidFill>
                  <a:schemeClr val="tx1"/>
                </a:solidFill>
                <a:latin typeface="+mj-lt"/>
              </a:rPr>
              <a:t> </a:t>
            </a:r>
            <a:r>
              <a:rPr lang="de-DE" dirty="0" err="1">
                <a:solidFill>
                  <a:schemeClr val="tx1"/>
                </a:solidFill>
                <a:latin typeface="+mj-lt"/>
              </a:rPr>
              <a:t>to</a:t>
            </a:r>
            <a:r>
              <a:rPr lang="de-DE" dirty="0">
                <a:solidFill>
                  <a:schemeClr val="tx1"/>
                </a:solidFill>
                <a:latin typeface="+mj-lt"/>
              </a:rPr>
              <a:t> </a:t>
            </a:r>
            <a:r>
              <a:rPr lang="de-DE" dirty="0" err="1">
                <a:solidFill>
                  <a:schemeClr val="tx1"/>
                </a:solidFill>
                <a:latin typeface="+mj-lt"/>
              </a:rPr>
              <a:t>medical</a:t>
            </a:r>
            <a:r>
              <a:rPr lang="de-DE" dirty="0">
                <a:solidFill>
                  <a:schemeClr val="tx1"/>
                </a:solidFill>
                <a:latin typeface="+mj-lt"/>
              </a:rPr>
              <a:t> </a:t>
            </a:r>
            <a:r>
              <a:rPr lang="de-DE" dirty="0" err="1">
                <a:solidFill>
                  <a:schemeClr val="tx1"/>
                </a:solidFill>
                <a:latin typeface="+mj-lt"/>
              </a:rPr>
              <a:t>interventions</a:t>
            </a:r>
            <a:r>
              <a:rPr lang="de-DE" dirty="0">
                <a:solidFill>
                  <a:schemeClr val="tx1"/>
                </a:solidFill>
                <a:latin typeface="+mj-lt"/>
              </a:rPr>
              <a:t> on </a:t>
            </a:r>
            <a:r>
              <a:rPr lang="de-DE" dirty="0" err="1">
                <a:solidFill>
                  <a:schemeClr val="tx1"/>
                </a:solidFill>
                <a:latin typeface="+mj-lt"/>
              </a:rPr>
              <a:t>intersex</a:t>
            </a:r>
            <a:r>
              <a:rPr lang="de-DE" dirty="0">
                <a:solidFill>
                  <a:schemeClr val="tx1"/>
                </a:solidFill>
                <a:latin typeface="+mj-lt"/>
              </a:rPr>
              <a:t> </a:t>
            </a:r>
            <a:r>
              <a:rPr lang="de-DE" dirty="0" err="1">
                <a:solidFill>
                  <a:schemeClr val="tx1"/>
                </a:solidFill>
                <a:latin typeface="+mj-lt"/>
              </a:rPr>
              <a:t>children</a:t>
            </a:r>
            <a:endParaRPr lang="de-DE" dirty="0">
              <a:solidFill>
                <a:schemeClr val="tx1"/>
              </a:solidFill>
              <a:latin typeface="+mj-lt"/>
            </a:endParaRPr>
          </a:p>
        </p:txBody>
      </p:sp>
      <p:sp>
        <p:nvSpPr>
          <p:cNvPr id="11" name="Rechteck: abgerundete Ecken 10">
            <a:extLst>
              <a:ext uri="{FF2B5EF4-FFF2-40B4-BE49-F238E27FC236}">
                <a16:creationId xmlns:a16="http://schemas.microsoft.com/office/drawing/2014/main" id="{48DE6081-3FFC-46E0-A8DB-C7D82DD520FA}"/>
              </a:ext>
            </a:extLst>
          </p:cNvPr>
          <p:cNvSpPr/>
          <p:nvPr/>
        </p:nvSpPr>
        <p:spPr>
          <a:xfrm>
            <a:off x="3131029" y="2718941"/>
            <a:ext cx="4248472" cy="144016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mj-lt"/>
              </a:rPr>
              <a:t>§ 167a </a:t>
            </a:r>
            <a:r>
              <a:rPr lang="de-DE" dirty="0" err="1">
                <a:solidFill>
                  <a:schemeClr val="tx1"/>
                </a:solidFill>
                <a:latin typeface="+mj-lt"/>
              </a:rPr>
              <a:t>FamFG</a:t>
            </a:r>
            <a:r>
              <a:rPr lang="de-DE" dirty="0">
                <a:solidFill>
                  <a:schemeClr val="tx1"/>
                </a:solidFill>
                <a:latin typeface="+mj-lt"/>
              </a:rPr>
              <a:t> – </a:t>
            </a:r>
            <a:r>
              <a:rPr lang="de-DE" dirty="0" err="1">
                <a:solidFill>
                  <a:schemeClr val="tx1"/>
                </a:solidFill>
                <a:latin typeface="+mj-lt"/>
              </a:rPr>
              <a:t>accompanying</a:t>
            </a:r>
            <a:r>
              <a:rPr lang="de-DE" dirty="0">
                <a:solidFill>
                  <a:schemeClr val="tx1"/>
                </a:solidFill>
                <a:latin typeface="+mj-lt"/>
              </a:rPr>
              <a:t> </a:t>
            </a:r>
            <a:r>
              <a:rPr lang="de-DE" dirty="0" err="1">
                <a:solidFill>
                  <a:schemeClr val="tx1"/>
                </a:solidFill>
                <a:latin typeface="+mj-lt"/>
              </a:rPr>
              <a:t>procedural</a:t>
            </a:r>
            <a:r>
              <a:rPr lang="de-DE" dirty="0">
                <a:solidFill>
                  <a:schemeClr val="tx1"/>
                </a:solidFill>
                <a:latin typeface="+mj-lt"/>
              </a:rPr>
              <a:t> </a:t>
            </a:r>
            <a:r>
              <a:rPr lang="de-DE" dirty="0" err="1">
                <a:solidFill>
                  <a:schemeClr val="tx1"/>
                </a:solidFill>
                <a:latin typeface="+mj-lt"/>
              </a:rPr>
              <a:t>rule</a:t>
            </a:r>
            <a:r>
              <a:rPr lang="de-DE" dirty="0">
                <a:solidFill>
                  <a:schemeClr val="tx1"/>
                </a:solidFill>
                <a:latin typeface="+mj-lt"/>
              </a:rPr>
              <a:t> </a:t>
            </a:r>
            <a:r>
              <a:rPr lang="de-DE" dirty="0" err="1">
                <a:solidFill>
                  <a:schemeClr val="tx1"/>
                </a:solidFill>
                <a:latin typeface="+mj-lt"/>
              </a:rPr>
              <a:t>with</a:t>
            </a:r>
            <a:r>
              <a:rPr lang="de-DE" dirty="0">
                <a:solidFill>
                  <a:schemeClr val="tx1"/>
                </a:solidFill>
                <a:latin typeface="+mj-lt"/>
              </a:rPr>
              <a:t> </a:t>
            </a:r>
            <a:r>
              <a:rPr lang="de-DE" dirty="0" err="1">
                <a:solidFill>
                  <a:schemeClr val="tx1"/>
                </a:solidFill>
                <a:latin typeface="+mj-lt"/>
              </a:rPr>
              <a:t>supplementary</a:t>
            </a:r>
            <a:r>
              <a:rPr lang="de-DE" dirty="0">
                <a:solidFill>
                  <a:schemeClr val="tx1"/>
                </a:solidFill>
                <a:latin typeface="+mj-lt"/>
              </a:rPr>
              <a:t> </a:t>
            </a:r>
            <a:r>
              <a:rPr lang="de-DE" dirty="0" err="1">
                <a:solidFill>
                  <a:schemeClr val="tx1"/>
                </a:solidFill>
                <a:latin typeface="+mj-lt"/>
              </a:rPr>
              <a:t>rules</a:t>
            </a:r>
            <a:r>
              <a:rPr lang="de-DE" dirty="0">
                <a:solidFill>
                  <a:schemeClr val="tx1"/>
                </a:solidFill>
                <a:latin typeface="+mj-lt"/>
              </a:rPr>
              <a:t> on </a:t>
            </a:r>
            <a:r>
              <a:rPr lang="de-DE" dirty="0" err="1">
                <a:solidFill>
                  <a:schemeClr val="tx1"/>
                </a:solidFill>
                <a:latin typeface="+mj-lt"/>
              </a:rPr>
              <a:t>the</a:t>
            </a:r>
            <a:r>
              <a:rPr lang="de-DE" dirty="0">
                <a:solidFill>
                  <a:schemeClr val="tx1"/>
                </a:solidFill>
                <a:latin typeface="+mj-lt"/>
              </a:rPr>
              <a:t> </a:t>
            </a:r>
            <a:r>
              <a:rPr lang="de-DE" dirty="0" err="1">
                <a:solidFill>
                  <a:schemeClr val="tx1"/>
                </a:solidFill>
                <a:latin typeface="+mj-lt"/>
              </a:rPr>
              <a:t>approval</a:t>
            </a:r>
            <a:r>
              <a:rPr lang="de-DE" dirty="0">
                <a:solidFill>
                  <a:schemeClr val="tx1"/>
                </a:solidFill>
                <a:latin typeface="+mj-lt"/>
              </a:rPr>
              <a:t> </a:t>
            </a:r>
            <a:r>
              <a:rPr lang="de-DE" dirty="0" err="1">
                <a:solidFill>
                  <a:schemeClr val="tx1"/>
                </a:solidFill>
                <a:latin typeface="+mj-lt"/>
              </a:rPr>
              <a:t>procedure</a:t>
            </a:r>
            <a:r>
              <a:rPr lang="de-DE" dirty="0">
                <a:solidFill>
                  <a:schemeClr val="tx1"/>
                </a:solidFill>
                <a:latin typeface="+mj-lt"/>
              </a:rPr>
              <a:t> in </a:t>
            </a:r>
            <a:r>
              <a:rPr lang="de-DE" dirty="0" err="1">
                <a:solidFill>
                  <a:schemeClr val="tx1"/>
                </a:solidFill>
                <a:latin typeface="+mj-lt"/>
              </a:rPr>
              <a:t>the</a:t>
            </a:r>
            <a:r>
              <a:rPr lang="de-DE" dirty="0">
                <a:solidFill>
                  <a:schemeClr val="tx1"/>
                </a:solidFill>
                <a:latin typeface="+mj-lt"/>
              </a:rPr>
              <a:t> </a:t>
            </a:r>
            <a:r>
              <a:rPr lang="de-DE" dirty="0" err="1">
                <a:solidFill>
                  <a:schemeClr val="tx1"/>
                </a:solidFill>
                <a:latin typeface="+mj-lt"/>
              </a:rPr>
              <a:t>family</a:t>
            </a:r>
            <a:r>
              <a:rPr lang="de-DE" dirty="0">
                <a:solidFill>
                  <a:schemeClr val="tx1"/>
                </a:solidFill>
                <a:latin typeface="+mj-lt"/>
              </a:rPr>
              <a:t> </a:t>
            </a:r>
            <a:r>
              <a:rPr lang="de-DE" dirty="0" err="1">
                <a:solidFill>
                  <a:schemeClr val="tx1"/>
                </a:solidFill>
                <a:latin typeface="+mj-lt"/>
              </a:rPr>
              <a:t>court</a:t>
            </a:r>
            <a:endParaRPr lang="de-DE" dirty="0">
              <a:solidFill>
                <a:schemeClr val="tx1"/>
              </a:solidFill>
              <a:latin typeface="+mj-lt"/>
            </a:endParaRPr>
          </a:p>
        </p:txBody>
      </p:sp>
      <p:sp>
        <p:nvSpPr>
          <p:cNvPr id="13" name="Fußzeilenplatzhalter 3">
            <a:extLst>
              <a:ext uri="{FF2B5EF4-FFF2-40B4-BE49-F238E27FC236}">
                <a16:creationId xmlns:a16="http://schemas.microsoft.com/office/drawing/2014/main" id="{DEEB5199-2506-41C5-86EA-6A460098DEA5}"/>
              </a:ext>
            </a:extLst>
          </p:cNvPr>
          <p:cNvSpPr>
            <a:spLocks noGrp="1"/>
          </p:cNvSpPr>
          <p:nvPr>
            <p:ph type="ftr" sz="quarter" idx="11"/>
          </p:nvPr>
        </p:nvSpPr>
        <p:spPr>
          <a:xfrm>
            <a:off x="628650" y="4975579"/>
            <a:ext cx="7129704" cy="148683"/>
          </a:xfrm>
        </p:spPr>
        <p:txBody>
          <a:bodyPr/>
          <a:lstStyle/>
          <a:p>
            <a:r>
              <a:rPr lang="en-GB" dirty="0">
                <a:latin typeface="HHU Celeste Sans"/>
              </a:rPr>
              <a:t>Germany – Katharina Lugani</a:t>
            </a:r>
            <a:endParaRPr lang="de-DE" dirty="0">
              <a:latin typeface="HHU Celeste Sans"/>
            </a:endParaRPr>
          </a:p>
        </p:txBody>
      </p:sp>
    </p:spTree>
    <p:extLst>
      <p:ext uri="{BB962C8B-B14F-4D97-AF65-F5344CB8AC3E}">
        <p14:creationId xmlns:p14="http://schemas.microsoft.com/office/powerpoint/2010/main" val="2992072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53F417-D749-43C5-8DC2-EEBA2E8BF281}"/>
              </a:ext>
            </a:extLst>
          </p:cNvPr>
          <p:cNvSpPr>
            <a:spLocks noGrp="1"/>
          </p:cNvSpPr>
          <p:nvPr>
            <p:ph type="title"/>
          </p:nvPr>
        </p:nvSpPr>
        <p:spPr>
          <a:xfrm>
            <a:off x="526594" y="414685"/>
            <a:ext cx="7231760" cy="452322"/>
          </a:xfrm>
        </p:spPr>
        <p:txBody>
          <a:bodyPr/>
          <a:lstStyle/>
          <a:p>
            <a:r>
              <a:rPr lang="en-US" sz="2000" dirty="0"/>
              <a:t>IV.	Limitations imposed by § 1631e BGB on early 	intervention on intersex children</a:t>
            </a:r>
            <a:endParaRPr lang="de-DE" sz="2000" dirty="0">
              <a:highlight>
                <a:srgbClr val="FFFF00"/>
              </a:highlight>
            </a:endParaRPr>
          </a:p>
        </p:txBody>
      </p:sp>
      <p:sp>
        <p:nvSpPr>
          <p:cNvPr id="3" name="Foliennummernplatzhalter 2">
            <a:extLst>
              <a:ext uri="{FF2B5EF4-FFF2-40B4-BE49-F238E27FC236}">
                <a16:creationId xmlns:a16="http://schemas.microsoft.com/office/drawing/2014/main" id="{E39B1316-285D-4CDF-AA32-6064CD559D8D}"/>
              </a:ext>
            </a:extLst>
          </p:cNvPr>
          <p:cNvSpPr>
            <a:spLocks noGrp="1"/>
          </p:cNvSpPr>
          <p:nvPr>
            <p:ph type="sldNum" sz="quarter" idx="10"/>
          </p:nvPr>
        </p:nvSpPr>
        <p:spPr/>
        <p:txBody>
          <a:bodyPr/>
          <a:lstStyle/>
          <a:p>
            <a:fld id="{9D195BCC-3514-4B1B-9C18-24F3D67EC549}" type="slidenum">
              <a:rPr lang="de-DE" smtClean="0"/>
              <a:pPr/>
              <a:t>8</a:t>
            </a:fld>
            <a:endParaRPr lang="de-DE" dirty="0"/>
          </a:p>
        </p:txBody>
      </p:sp>
      <p:pic>
        <p:nvPicPr>
          <p:cNvPr id="7" name="Grafik 6">
            <a:extLst>
              <a:ext uri="{FF2B5EF4-FFF2-40B4-BE49-F238E27FC236}">
                <a16:creationId xmlns:a16="http://schemas.microsoft.com/office/drawing/2014/main" id="{E92D68F5-F599-4CBD-864F-0DAC7733FD6C}"/>
              </a:ext>
            </a:extLst>
          </p:cNvPr>
          <p:cNvPicPr>
            <a:picLocks noChangeAspect="1"/>
          </p:cNvPicPr>
          <p:nvPr/>
        </p:nvPicPr>
        <p:blipFill>
          <a:blip r:embed="rId3"/>
          <a:stretch>
            <a:fillRect/>
          </a:stretch>
        </p:blipFill>
        <p:spPr>
          <a:xfrm>
            <a:off x="2232248" y="1062757"/>
            <a:ext cx="3995936" cy="650592"/>
          </a:xfrm>
          <a:prstGeom prst="rect">
            <a:avLst/>
          </a:prstGeom>
        </p:spPr>
      </p:pic>
      <p:pic>
        <p:nvPicPr>
          <p:cNvPr id="9" name="Grafik 8">
            <a:extLst>
              <a:ext uri="{FF2B5EF4-FFF2-40B4-BE49-F238E27FC236}">
                <a16:creationId xmlns:a16="http://schemas.microsoft.com/office/drawing/2014/main" id="{BFA157D1-BD56-44B3-B90A-79873640B606}"/>
              </a:ext>
            </a:extLst>
          </p:cNvPr>
          <p:cNvPicPr>
            <a:picLocks noChangeAspect="1"/>
          </p:cNvPicPr>
          <p:nvPr/>
        </p:nvPicPr>
        <p:blipFill>
          <a:blip r:embed="rId4"/>
          <a:stretch>
            <a:fillRect/>
          </a:stretch>
        </p:blipFill>
        <p:spPr>
          <a:xfrm>
            <a:off x="827584" y="1848355"/>
            <a:ext cx="2051720" cy="525554"/>
          </a:xfrm>
          <a:prstGeom prst="rect">
            <a:avLst/>
          </a:prstGeom>
        </p:spPr>
      </p:pic>
      <p:pic>
        <p:nvPicPr>
          <p:cNvPr id="13" name="Grafik 12">
            <a:extLst>
              <a:ext uri="{FF2B5EF4-FFF2-40B4-BE49-F238E27FC236}">
                <a16:creationId xmlns:a16="http://schemas.microsoft.com/office/drawing/2014/main" id="{15BA4E7E-F494-4492-9C73-573123A7053F}"/>
              </a:ext>
            </a:extLst>
          </p:cNvPr>
          <p:cNvPicPr>
            <a:picLocks noChangeAspect="1"/>
          </p:cNvPicPr>
          <p:nvPr/>
        </p:nvPicPr>
        <p:blipFill>
          <a:blip r:embed="rId5"/>
          <a:stretch>
            <a:fillRect/>
          </a:stretch>
        </p:blipFill>
        <p:spPr>
          <a:xfrm>
            <a:off x="828191" y="2638528"/>
            <a:ext cx="2051720" cy="512461"/>
          </a:xfrm>
          <a:prstGeom prst="rect">
            <a:avLst/>
          </a:prstGeom>
        </p:spPr>
      </p:pic>
      <p:pic>
        <p:nvPicPr>
          <p:cNvPr id="15" name="Grafik 14">
            <a:extLst>
              <a:ext uri="{FF2B5EF4-FFF2-40B4-BE49-F238E27FC236}">
                <a16:creationId xmlns:a16="http://schemas.microsoft.com/office/drawing/2014/main" id="{3416058E-597F-435B-AA19-E775BCDFFEBA}"/>
              </a:ext>
            </a:extLst>
          </p:cNvPr>
          <p:cNvPicPr>
            <a:picLocks noChangeAspect="1"/>
          </p:cNvPicPr>
          <p:nvPr/>
        </p:nvPicPr>
        <p:blipFill>
          <a:blip r:embed="rId6"/>
          <a:stretch>
            <a:fillRect/>
          </a:stretch>
        </p:blipFill>
        <p:spPr>
          <a:xfrm>
            <a:off x="5508104" y="1854845"/>
            <a:ext cx="2051720" cy="519064"/>
          </a:xfrm>
          <a:prstGeom prst="rect">
            <a:avLst/>
          </a:prstGeom>
        </p:spPr>
      </p:pic>
      <p:cxnSp>
        <p:nvCxnSpPr>
          <p:cNvPr id="17" name="Gerade Verbindung mit Pfeil 16">
            <a:extLst>
              <a:ext uri="{FF2B5EF4-FFF2-40B4-BE49-F238E27FC236}">
                <a16:creationId xmlns:a16="http://schemas.microsoft.com/office/drawing/2014/main" id="{D96FBB24-6459-4533-B0BC-DCE2F484433C}"/>
              </a:ext>
            </a:extLst>
          </p:cNvPr>
          <p:cNvCxnSpPr>
            <a:stCxn id="7" idx="2"/>
            <a:endCxn id="9" idx="0"/>
          </p:cNvCxnSpPr>
          <p:nvPr/>
        </p:nvCxnSpPr>
        <p:spPr>
          <a:xfrm flipH="1">
            <a:off x="1853444" y="1713349"/>
            <a:ext cx="2376772" cy="135006"/>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A03DF02F-DBC5-41E2-BEE3-0F6360DD83D9}"/>
              </a:ext>
            </a:extLst>
          </p:cNvPr>
          <p:cNvCxnSpPr>
            <a:cxnSpLocks/>
            <a:stCxn id="9" idx="2"/>
            <a:endCxn id="13" idx="0"/>
          </p:cNvCxnSpPr>
          <p:nvPr/>
        </p:nvCxnSpPr>
        <p:spPr>
          <a:xfrm>
            <a:off x="1853444" y="2373909"/>
            <a:ext cx="607" cy="264619"/>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6D92C78D-974A-4935-B66E-0AB4AC58042E}"/>
              </a:ext>
            </a:extLst>
          </p:cNvPr>
          <p:cNvCxnSpPr>
            <a:cxnSpLocks/>
            <a:stCxn id="7" idx="2"/>
            <a:endCxn id="15" idx="0"/>
          </p:cNvCxnSpPr>
          <p:nvPr/>
        </p:nvCxnSpPr>
        <p:spPr>
          <a:xfrm>
            <a:off x="4230216" y="1713349"/>
            <a:ext cx="2303748" cy="141496"/>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5" name="Grafik 24">
            <a:extLst>
              <a:ext uri="{FF2B5EF4-FFF2-40B4-BE49-F238E27FC236}">
                <a16:creationId xmlns:a16="http://schemas.microsoft.com/office/drawing/2014/main" id="{14F27165-CFDE-4F26-92D8-A794838D7A04}"/>
              </a:ext>
            </a:extLst>
          </p:cNvPr>
          <p:cNvPicPr>
            <a:picLocks noChangeAspect="1"/>
          </p:cNvPicPr>
          <p:nvPr/>
        </p:nvPicPr>
        <p:blipFill>
          <a:blip r:embed="rId7"/>
          <a:stretch>
            <a:fillRect/>
          </a:stretch>
        </p:blipFill>
        <p:spPr>
          <a:xfrm>
            <a:off x="7020272" y="2638528"/>
            <a:ext cx="1944216" cy="1638265"/>
          </a:xfrm>
          <a:prstGeom prst="rect">
            <a:avLst/>
          </a:prstGeom>
        </p:spPr>
      </p:pic>
      <p:pic>
        <p:nvPicPr>
          <p:cNvPr id="27" name="Grafik 26">
            <a:extLst>
              <a:ext uri="{FF2B5EF4-FFF2-40B4-BE49-F238E27FC236}">
                <a16:creationId xmlns:a16="http://schemas.microsoft.com/office/drawing/2014/main" id="{9E356D66-C7B7-4FA3-80B7-AC259EC25E78}"/>
              </a:ext>
            </a:extLst>
          </p:cNvPr>
          <p:cNvPicPr>
            <a:picLocks noChangeAspect="1"/>
          </p:cNvPicPr>
          <p:nvPr/>
        </p:nvPicPr>
        <p:blipFill>
          <a:blip r:embed="rId8"/>
          <a:stretch>
            <a:fillRect/>
          </a:stretch>
        </p:blipFill>
        <p:spPr>
          <a:xfrm>
            <a:off x="4427984" y="2641117"/>
            <a:ext cx="1901720" cy="863155"/>
          </a:xfrm>
          <a:prstGeom prst="rect">
            <a:avLst/>
          </a:prstGeom>
        </p:spPr>
      </p:pic>
      <p:cxnSp>
        <p:nvCxnSpPr>
          <p:cNvPr id="30" name="Gerade Verbindung mit Pfeil 29">
            <a:extLst>
              <a:ext uri="{FF2B5EF4-FFF2-40B4-BE49-F238E27FC236}">
                <a16:creationId xmlns:a16="http://schemas.microsoft.com/office/drawing/2014/main" id="{5E5AB4F2-9FA5-498D-AA08-47F5A7FD051D}"/>
              </a:ext>
            </a:extLst>
          </p:cNvPr>
          <p:cNvCxnSpPr>
            <a:cxnSpLocks/>
            <a:stCxn id="15" idx="2"/>
            <a:endCxn id="25" idx="0"/>
          </p:cNvCxnSpPr>
          <p:nvPr/>
        </p:nvCxnSpPr>
        <p:spPr>
          <a:xfrm>
            <a:off x="6533964" y="2373909"/>
            <a:ext cx="1458416" cy="264619"/>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Gerade Verbindung mit Pfeil 32">
            <a:extLst>
              <a:ext uri="{FF2B5EF4-FFF2-40B4-BE49-F238E27FC236}">
                <a16:creationId xmlns:a16="http://schemas.microsoft.com/office/drawing/2014/main" id="{4FAC1F67-26CF-4C46-9A05-89FC4165B379}"/>
              </a:ext>
            </a:extLst>
          </p:cNvPr>
          <p:cNvCxnSpPr>
            <a:cxnSpLocks/>
            <a:stCxn id="15" idx="2"/>
            <a:endCxn id="27" idx="0"/>
          </p:cNvCxnSpPr>
          <p:nvPr/>
        </p:nvCxnSpPr>
        <p:spPr>
          <a:xfrm flipH="1">
            <a:off x="5378844" y="2373909"/>
            <a:ext cx="1155120" cy="267208"/>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Fußzeilenplatzhalter 3">
            <a:extLst>
              <a:ext uri="{FF2B5EF4-FFF2-40B4-BE49-F238E27FC236}">
                <a16:creationId xmlns:a16="http://schemas.microsoft.com/office/drawing/2014/main" id="{1EB6AAF7-C75A-4540-B9BE-DD842A6868F6}"/>
              </a:ext>
            </a:extLst>
          </p:cNvPr>
          <p:cNvSpPr>
            <a:spLocks noGrp="1"/>
          </p:cNvSpPr>
          <p:nvPr>
            <p:ph type="ftr" sz="quarter" idx="11"/>
          </p:nvPr>
        </p:nvSpPr>
        <p:spPr>
          <a:xfrm>
            <a:off x="628650" y="4975579"/>
            <a:ext cx="7129704" cy="148683"/>
          </a:xfrm>
        </p:spPr>
        <p:txBody>
          <a:bodyPr/>
          <a:lstStyle/>
          <a:p>
            <a:r>
              <a:rPr lang="en-GB" dirty="0">
                <a:latin typeface="HHU Celeste Sans"/>
              </a:rPr>
              <a:t>Germany – Katharina Lugani</a:t>
            </a:r>
            <a:endParaRPr lang="de-DE" dirty="0">
              <a:latin typeface="HHU Celeste Sans"/>
            </a:endParaRPr>
          </a:p>
        </p:txBody>
      </p:sp>
    </p:spTree>
    <p:extLst>
      <p:ext uri="{BB962C8B-B14F-4D97-AF65-F5344CB8AC3E}">
        <p14:creationId xmlns:p14="http://schemas.microsoft.com/office/powerpoint/2010/main" val="24825028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53F417-D749-43C5-8DC2-EEBA2E8BF281}"/>
              </a:ext>
            </a:extLst>
          </p:cNvPr>
          <p:cNvSpPr>
            <a:spLocks noGrp="1"/>
          </p:cNvSpPr>
          <p:nvPr>
            <p:ph type="title"/>
          </p:nvPr>
        </p:nvSpPr>
        <p:spPr>
          <a:xfrm>
            <a:off x="526594" y="414685"/>
            <a:ext cx="7231760" cy="452322"/>
          </a:xfrm>
        </p:spPr>
        <p:txBody>
          <a:bodyPr/>
          <a:lstStyle/>
          <a:p>
            <a:endParaRPr lang="de-DE" sz="2000" dirty="0">
              <a:highlight>
                <a:srgbClr val="FFFF00"/>
              </a:highlight>
              <a:latin typeface="Abadi" panose="020B0604020104020204" pitchFamily="34" charset="0"/>
            </a:endParaRPr>
          </a:p>
        </p:txBody>
      </p:sp>
      <p:sp>
        <p:nvSpPr>
          <p:cNvPr id="3" name="Foliennummernplatzhalter 2">
            <a:extLst>
              <a:ext uri="{FF2B5EF4-FFF2-40B4-BE49-F238E27FC236}">
                <a16:creationId xmlns:a16="http://schemas.microsoft.com/office/drawing/2014/main" id="{E39B1316-285D-4CDF-AA32-6064CD559D8D}"/>
              </a:ext>
            </a:extLst>
          </p:cNvPr>
          <p:cNvSpPr>
            <a:spLocks noGrp="1"/>
          </p:cNvSpPr>
          <p:nvPr>
            <p:ph type="sldNum" sz="quarter" idx="10"/>
          </p:nvPr>
        </p:nvSpPr>
        <p:spPr/>
        <p:txBody>
          <a:bodyPr/>
          <a:lstStyle/>
          <a:p>
            <a:fld id="{9D195BCC-3514-4B1B-9C18-24F3D67EC549}" type="slidenum">
              <a:rPr lang="de-DE" smtClean="0"/>
              <a:pPr/>
              <a:t>9</a:t>
            </a:fld>
            <a:endParaRPr lang="de-DE" dirty="0"/>
          </a:p>
        </p:txBody>
      </p:sp>
      <p:pic>
        <p:nvPicPr>
          <p:cNvPr id="7" name="Grafik 6">
            <a:extLst>
              <a:ext uri="{FF2B5EF4-FFF2-40B4-BE49-F238E27FC236}">
                <a16:creationId xmlns:a16="http://schemas.microsoft.com/office/drawing/2014/main" id="{E92D68F5-F599-4CBD-864F-0DAC7733FD6C}"/>
              </a:ext>
            </a:extLst>
          </p:cNvPr>
          <p:cNvPicPr>
            <a:picLocks noChangeAspect="1"/>
          </p:cNvPicPr>
          <p:nvPr/>
        </p:nvPicPr>
        <p:blipFill>
          <a:blip r:embed="rId3"/>
          <a:stretch>
            <a:fillRect/>
          </a:stretch>
        </p:blipFill>
        <p:spPr>
          <a:xfrm>
            <a:off x="2232248" y="-521419"/>
            <a:ext cx="3995936" cy="650592"/>
          </a:xfrm>
          <a:prstGeom prst="rect">
            <a:avLst/>
          </a:prstGeom>
        </p:spPr>
      </p:pic>
      <p:pic>
        <p:nvPicPr>
          <p:cNvPr id="9" name="Grafik 8">
            <a:extLst>
              <a:ext uri="{FF2B5EF4-FFF2-40B4-BE49-F238E27FC236}">
                <a16:creationId xmlns:a16="http://schemas.microsoft.com/office/drawing/2014/main" id="{BFA157D1-BD56-44B3-B90A-79873640B606}"/>
              </a:ext>
            </a:extLst>
          </p:cNvPr>
          <p:cNvPicPr>
            <a:picLocks noChangeAspect="1"/>
          </p:cNvPicPr>
          <p:nvPr/>
        </p:nvPicPr>
        <p:blipFill>
          <a:blip r:embed="rId4"/>
          <a:stretch>
            <a:fillRect/>
          </a:stretch>
        </p:blipFill>
        <p:spPr>
          <a:xfrm>
            <a:off x="827584" y="264179"/>
            <a:ext cx="2051720" cy="525554"/>
          </a:xfrm>
          <a:prstGeom prst="rect">
            <a:avLst/>
          </a:prstGeom>
        </p:spPr>
      </p:pic>
      <p:pic>
        <p:nvPicPr>
          <p:cNvPr id="13" name="Grafik 12">
            <a:extLst>
              <a:ext uri="{FF2B5EF4-FFF2-40B4-BE49-F238E27FC236}">
                <a16:creationId xmlns:a16="http://schemas.microsoft.com/office/drawing/2014/main" id="{15BA4E7E-F494-4492-9C73-573123A7053F}"/>
              </a:ext>
            </a:extLst>
          </p:cNvPr>
          <p:cNvPicPr>
            <a:picLocks noChangeAspect="1"/>
          </p:cNvPicPr>
          <p:nvPr/>
        </p:nvPicPr>
        <p:blipFill>
          <a:blip r:embed="rId5"/>
          <a:stretch>
            <a:fillRect/>
          </a:stretch>
        </p:blipFill>
        <p:spPr>
          <a:xfrm>
            <a:off x="828191" y="1054352"/>
            <a:ext cx="2051720" cy="512461"/>
          </a:xfrm>
          <a:prstGeom prst="rect">
            <a:avLst/>
          </a:prstGeom>
        </p:spPr>
      </p:pic>
      <p:pic>
        <p:nvPicPr>
          <p:cNvPr id="15" name="Grafik 14">
            <a:extLst>
              <a:ext uri="{FF2B5EF4-FFF2-40B4-BE49-F238E27FC236}">
                <a16:creationId xmlns:a16="http://schemas.microsoft.com/office/drawing/2014/main" id="{3416058E-597F-435B-AA19-E775BCDFFEBA}"/>
              </a:ext>
            </a:extLst>
          </p:cNvPr>
          <p:cNvPicPr>
            <a:picLocks noChangeAspect="1"/>
          </p:cNvPicPr>
          <p:nvPr/>
        </p:nvPicPr>
        <p:blipFill>
          <a:blip r:embed="rId6"/>
          <a:stretch>
            <a:fillRect/>
          </a:stretch>
        </p:blipFill>
        <p:spPr>
          <a:xfrm>
            <a:off x="5508104" y="270669"/>
            <a:ext cx="2051720" cy="519064"/>
          </a:xfrm>
          <a:prstGeom prst="rect">
            <a:avLst/>
          </a:prstGeom>
        </p:spPr>
      </p:pic>
      <p:cxnSp>
        <p:nvCxnSpPr>
          <p:cNvPr id="17" name="Gerade Verbindung mit Pfeil 16">
            <a:extLst>
              <a:ext uri="{FF2B5EF4-FFF2-40B4-BE49-F238E27FC236}">
                <a16:creationId xmlns:a16="http://schemas.microsoft.com/office/drawing/2014/main" id="{D96FBB24-6459-4533-B0BC-DCE2F484433C}"/>
              </a:ext>
            </a:extLst>
          </p:cNvPr>
          <p:cNvCxnSpPr>
            <a:stCxn id="7" idx="2"/>
            <a:endCxn id="9" idx="0"/>
          </p:cNvCxnSpPr>
          <p:nvPr/>
        </p:nvCxnSpPr>
        <p:spPr>
          <a:xfrm flipH="1">
            <a:off x="1853444" y="129173"/>
            <a:ext cx="2376772" cy="135006"/>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A03DF02F-DBC5-41E2-BEE3-0F6360DD83D9}"/>
              </a:ext>
            </a:extLst>
          </p:cNvPr>
          <p:cNvCxnSpPr>
            <a:cxnSpLocks/>
            <a:stCxn id="9" idx="2"/>
            <a:endCxn id="13" idx="0"/>
          </p:cNvCxnSpPr>
          <p:nvPr/>
        </p:nvCxnSpPr>
        <p:spPr>
          <a:xfrm>
            <a:off x="1853444" y="789733"/>
            <a:ext cx="607" cy="264619"/>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6D92C78D-974A-4935-B66E-0AB4AC58042E}"/>
              </a:ext>
            </a:extLst>
          </p:cNvPr>
          <p:cNvCxnSpPr>
            <a:cxnSpLocks/>
            <a:stCxn id="7" idx="2"/>
            <a:endCxn id="15" idx="0"/>
          </p:cNvCxnSpPr>
          <p:nvPr/>
        </p:nvCxnSpPr>
        <p:spPr>
          <a:xfrm>
            <a:off x="4230216" y="129173"/>
            <a:ext cx="2303748" cy="141496"/>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5" name="Grafik 24">
            <a:extLst>
              <a:ext uri="{FF2B5EF4-FFF2-40B4-BE49-F238E27FC236}">
                <a16:creationId xmlns:a16="http://schemas.microsoft.com/office/drawing/2014/main" id="{14F27165-CFDE-4F26-92D8-A794838D7A04}"/>
              </a:ext>
            </a:extLst>
          </p:cNvPr>
          <p:cNvPicPr>
            <a:picLocks noChangeAspect="1"/>
          </p:cNvPicPr>
          <p:nvPr/>
        </p:nvPicPr>
        <p:blipFill>
          <a:blip r:embed="rId7"/>
          <a:stretch>
            <a:fillRect/>
          </a:stretch>
        </p:blipFill>
        <p:spPr>
          <a:xfrm>
            <a:off x="7055768" y="1054352"/>
            <a:ext cx="1944216" cy="1638265"/>
          </a:xfrm>
          <a:prstGeom prst="rect">
            <a:avLst/>
          </a:prstGeom>
        </p:spPr>
      </p:pic>
      <p:pic>
        <p:nvPicPr>
          <p:cNvPr id="27" name="Grafik 26">
            <a:extLst>
              <a:ext uri="{FF2B5EF4-FFF2-40B4-BE49-F238E27FC236}">
                <a16:creationId xmlns:a16="http://schemas.microsoft.com/office/drawing/2014/main" id="{9E356D66-C7B7-4FA3-80B7-AC259EC25E78}"/>
              </a:ext>
            </a:extLst>
          </p:cNvPr>
          <p:cNvPicPr>
            <a:picLocks noChangeAspect="1"/>
          </p:cNvPicPr>
          <p:nvPr/>
        </p:nvPicPr>
        <p:blipFill>
          <a:blip r:embed="rId8"/>
          <a:stretch>
            <a:fillRect/>
          </a:stretch>
        </p:blipFill>
        <p:spPr>
          <a:xfrm>
            <a:off x="4427984" y="1056941"/>
            <a:ext cx="1901720" cy="863155"/>
          </a:xfrm>
          <a:prstGeom prst="rect">
            <a:avLst/>
          </a:prstGeom>
        </p:spPr>
      </p:pic>
      <p:cxnSp>
        <p:nvCxnSpPr>
          <p:cNvPr id="30" name="Gerade Verbindung mit Pfeil 29">
            <a:extLst>
              <a:ext uri="{FF2B5EF4-FFF2-40B4-BE49-F238E27FC236}">
                <a16:creationId xmlns:a16="http://schemas.microsoft.com/office/drawing/2014/main" id="{5E5AB4F2-9FA5-498D-AA08-47F5A7FD051D}"/>
              </a:ext>
            </a:extLst>
          </p:cNvPr>
          <p:cNvCxnSpPr>
            <a:cxnSpLocks/>
            <a:stCxn id="15" idx="2"/>
            <a:endCxn id="25" idx="0"/>
          </p:cNvCxnSpPr>
          <p:nvPr/>
        </p:nvCxnSpPr>
        <p:spPr>
          <a:xfrm>
            <a:off x="6533964" y="789733"/>
            <a:ext cx="1493912" cy="264619"/>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Gerade Verbindung mit Pfeil 32">
            <a:extLst>
              <a:ext uri="{FF2B5EF4-FFF2-40B4-BE49-F238E27FC236}">
                <a16:creationId xmlns:a16="http://schemas.microsoft.com/office/drawing/2014/main" id="{4FAC1F67-26CF-4C46-9A05-89FC4165B379}"/>
              </a:ext>
            </a:extLst>
          </p:cNvPr>
          <p:cNvCxnSpPr>
            <a:cxnSpLocks/>
            <a:stCxn id="15" idx="2"/>
            <a:endCxn id="27" idx="0"/>
          </p:cNvCxnSpPr>
          <p:nvPr/>
        </p:nvCxnSpPr>
        <p:spPr>
          <a:xfrm flipH="1">
            <a:off x="5378844" y="789733"/>
            <a:ext cx="1155120" cy="267208"/>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 name="Grafik 5">
            <a:extLst>
              <a:ext uri="{FF2B5EF4-FFF2-40B4-BE49-F238E27FC236}">
                <a16:creationId xmlns:a16="http://schemas.microsoft.com/office/drawing/2014/main" id="{67975908-6D17-4B8E-9C42-21F037378C55}"/>
              </a:ext>
            </a:extLst>
          </p:cNvPr>
          <p:cNvPicPr>
            <a:picLocks noChangeAspect="1"/>
          </p:cNvPicPr>
          <p:nvPr/>
        </p:nvPicPr>
        <p:blipFill>
          <a:blip r:embed="rId9"/>
          <a:stretch>
            <a:fillRect/>
          </a:stretch>
        </p:blipFill>
        <p:spPr>
          <a:xfrm>
            <a:off x="1997714" y="2272212"/>
            <a:ext cx="2088232" cy="668158"/>
          </a:xfrm>
          <a:prstGeom prst="rect">
            <a:avLst/>
          </a:prstGeom>
        </p:spPr>
      </p:pic>
      <p:pic>
        <p:nvPicPr>
          <p:cNvPr id="10" name="Grafik 9">
            <a:extLst>
              <a:ext uri="{FF2B5EF4-FFF2-40B4-BE49-F238E27FC236}">
                <a16:creationId xmlns:a16="http://schemas.microsoft.com/office/drawing/2014/main" id="{07112880-F9D5-4F19-9CFF-9D11B6C7FDC0}"/>
              </a:ext>
            </a:extLst>
          </p:cNvPr>
          <p:cNvPicPr>
            <a:picLocks noChangeAspect="1"/>
          </p:cNvPicPr>
          <p:nvPr/>
        </p:nvPicPr>
        <p:blipFill>
          <a:blip r:embed="rId10"/>
          <a:stretch>
            <a:fillRect/>
          </a:stretch>
        </p:blipFill>
        <p:spPr>
          <a:xfrm>
            <a:off x="1988992" y="3092009"/>
            <a:ext cx="2088232" cy="542521"/>
          </a:xfrm>
          <a:prstGeom prst="rect">
            <a:avLst/>
          </a:prstGeom>
        </p:spPr>
      </p:pic>
      <p:pic>
        <p:nvPicPr>
          <p:cNvPr id="12" name="Grafik 11">
            <a:extLst>
              <a:ext uri="{FF2B5EF4-FFF2-40B4-BE49-F238E27FC236}">
                <a16:creationId xmlns:a16="http://schemas.microsoft.com/office/drawing/2014/main" id="{ECDAFBA3-D289-4EC8-BAED-57A216E7F915}"/>
              </a:ext>
            </a:extLst>
          </p:cNvPr>
          <p:cNvPicPr>
            <a:picLocks noChangeAspect="1"/>
          </p:cNvPicPr>
          <p:nvPr/>
        </p:nvPicPr>
        <p:blipFill>
          <a:blip r:embed="rId11"/>
          <a:stretch>
            <a:fillRect/>
          </a:stretch>
        </p:blipFill>
        <p:spPr>
          <a:xfrm>
            <a:off x="4788024" y="2272212"/>
            <a:ext cx="2088232" cy="682067"/>
          </a:xfrm>
          <a:prstGeom prst="rect">
            <a:avLst/>
          </a:prstGeom>
        </p:spPr>
      </p:pic>
      <p:cxnSp>
        <p:nvCxnSpPr>
          <p:cNvPr id="22" name="Gerade Verbindung mit Pfeil 21">
            <a:extLst>
              <a:ext uri="{FF2B5EF4-FFF2-40B4-BE49-F238E27FC236}">
                <a16:creationId xmlns:a16="http://schemas.microsoft.com/office/drawing/2014/main" id="{C3B759C3-755F-4D23-8DC9-1051E059EC20}"/>
              </a:ext>
            </a:extLst>
          </p:cNvPr>
          <p:cNvCxnSpPr>
            <a:cxnSpLocks/>
            <a:stCxn id="27" idx="2"/>
            <a:endCxn id="6" idx="0"/>
          </p:cNvCxnSpPr>
          <p:nvPr/>
        </p:nvCxnSpPr>
        <p:spPr>
          <a:xfrm flipH="1">
            <a:off x="3041830" y="1920096"/>
            <a:ext cx="2337014" cy="352116"/>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Gerade Verbindung mit Pfeil 25">
            <a:extLst>
              <a:ext uri="{FF2B5EF4-FFF2-40B4-BE49-F238E27FC236}">
                <a16:creationId xmlns:a16="http://schemas.microsoft.com/office/drawing/2014/main" id="{839899C2-419D-4878-8B04-83FAB27162A9}"/>
              </a:ext>
            </a:extLst>
          </p:cNvPr>
          <p:cNvCxnSpPr>
            <a:cxnSpLocks/>
            <a:stCxn id="27" idx="2"/>
            <a:endCxn id="12" idx="0"/>
          </p:cNvCxnSpPr>
          <p:nvPr/>
        </p:nvCxnSpPr>
        <p:spPr>
          <a:xfrm>
            <a:off x="5378844" y="1920096"/>
            <a:ext cx="453296" cy="352116"/>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Gerade Verbindung mit Pfeil 27">
            <a:extLst>
              <a:ext uri="{FF2B5EF4-FFF2-40B4-BE49-F238E27FC236}">
                <a16:creationId xmlns:a16="http://schemas.microsoft.com/office/drawing/2014/main" id="{61DE1655-4DD7-4669-808D-83AC9E916984}"/>
              </a:ext>
            </a:extLst>
          </p:cNvPr>
          <p:cNvCxnSpPr>
            <a:cxnSpLocks/>
            <a:stCxn id="6" idx="2"/>
            <a:endCxn id="10" idx="0"/>
          </p:cNvCxnSpPr>
          <p:nvPr/>
        </p:nvCxnSpPr>
        <p:spPr>
          <a:xfrm flipH="1">
            <a:off x="3033108" y="2940370"/>
            <a:ext cx="8722" cy="151639"/>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Fußzeilenplatzhalter 3">
            <a:extLst>
              <a:ext uri="{FF2B5EF4-FFF2-40B4-BE49-F238E27FC236}">
                <a16:creationId xmlns:a16="http://schemas.microsoft.com/office/drawing/2014/main" id="{CECE4CBD-359D-4D8C-B954-E9925933453B}"/>
              </a:ext>
            </a:extLst>
          </p:cNvPr>
          <p:cNvSpPr>
            <a:spLocks noGrp="1"/>
          </p:cNvSpPr>
          <p:nvPr>
            <p:ph type="ftr" sz="quarter" idx="11"/>
          </p:nvPr>
        </p:nvSpPr>
        <p:spPr>
          <a:xfrm>
            <a:off x="628650" y="4975579"/>
            <a:ext cx="7129704" cy="148683"/>
          </a:xfrm>
        </p:spPr>
        <p:txBody>
          <a:bodyPr/>
          <a:lstStyle/>
          <a:p>
            <a:r>
              <a:rPr lang="en-GB" dirty="0">
                <a:latin typeface="HHU Celeste Sans"/>
              </a:rPr>
              <a:t>Germany – Katharina Lugani</a:t>
            </a:r>
            <a:endParaRPr lang="de-DE" dirty="0">
              <a:latin typeface="HHU Celeste Sans"/>
            </a:endParaRPr>
          </a:p>
        </p:txBody>
      </p:sp>
    </p:spTree>
    <p:extLst>
      <p:ext uri="{BB962C8B-B14F-4D97-AF65-F5344CB8AC3E}">
        <p14:creationId xmlns:p14="http://schemas.microsoft.com/office/powerpoint/2010/main" val="521858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HHU_PPT_Vorlage">
  <a:themeElements>
    <a:clrScheme name="HHU">
      <a:dk1>
        <a:sysClr val="windowText" lastClr="000000"/>
      </a:dk1>
      <a:lt1>
        <a:sysClr val="window" lastClr="FFFFFF"/>
      </a:lt1>
      <a:dk2>
        <a:srgbClr val="006AB3"/>
      </a:dk2>
      <a:lt2>
        <a:srgbClr val="CCCCCC"/>
      </a:lt2>
      <a:accent1>
        <a:srgbClr val="003964"/>
      </a:accent1>
      <a:accent2>
        <a:srgbClr val="57BAB1"/>
      </a:accent2>
      <a:accent3>
        <a:srgbClr val="EE7F00"/>
      </a:accent3>
      <a:accent4>
        <a:srgbClr val="BE0A26"/>
      </a:accent4>
      <a:accent5>
        <a:srgbClr val="8CB110"/>
      </a:accent5>
      <a:accent6>
        <a:srgbClr val="B5CBD6"/>
      </a:accent6>
      <a:hlink>
        <a:srgbClr val="AEABAB"/>
      </a:hlink>
      <a:folHlink>
        <a:srgbClr val="D0CECE"/>
      </a:folHlink>
    </a:clrScheme>
    <a:fontScheme name="HH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PowerPoint_Master_HHU_191127.potx" id="{F3938B69-4255-4D03-9129-AB257F1BA87B}" vid="{D92A2462-9914-4D52-BB8D-CB7AB4739413}"/>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HHU_PPT_Vorlage</Template>
  <TotalTime>0</TotalTime>
  <Words>5334</Words>
  <Application>Microsoft Office PowerPoint</Application>
  <PresentationFormat>Benutzerdefiniert</PresentationFormat>
  <Paragraphs>248</Paragraphs>
  <Slides>20</Slides>
  <Notes>19</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20</vt:i4>
      </vt:variant>
    </vt:vector>
  </HeadingPairs>
  <TitlesOfParts>
    <vt:vector size="28" baseType="lpstr">
      <vt:lpstr>ＭＳ Ｐゴシック</vt:lpstr>
      <vt:lpstr>Abadi</vt:lpstr>
      <vt:lpstr>Arial</vt:lpstr>
      <vt:lpstr>Calibri Light</vt:lpstr>
      <vt:lpstr>HHU Celeste Sans</vt:lpstr>
      <vt:lpstr>Wingdings</vt:lpstr>
      <vt:lpstr>Wingdings 2</vt:lpstr>
      <vt:lpstr>HHU_PPT_Vorlage</vt:lpstr>
      <vt:lpstr>PowerPoint-Präsentation</vt:lpstr>
      <vt:lpstr>Overview</vt:lpstr>
      <vt:lpstr>I. The legal situation of intersex persons in Germany  in general</vt:lpstr>
      <vt:lpstr>II. What was the situation for interventions on  intersex children like before 2021?</vt:lpstr>
      <vt:lpstr>II. What was the situation for interventions on  intersex children like before 2021?</vt:lpstr>
      <vt:lpstr>III. The history of § 1631e BGB, § 167a FamFG</vt:lpstr>
      <vt:lpstr>III. The development of § 1631e BGB, § 167a FamFG</vt:lpstr>
      <vt:lpstr>IV. Limitations imposed by § 1631e BGB on early  intervention on intersex children</vt:lpstr>
      <vt:lpstr>PowerPoint-Präsentation</vt:lpstr>
      <vt:lpstr>PowerPoint-Präsentation</vt:lpstr>
      <vt:lpstr>PowerPoint-Präsentation</vt:lpstr>
      <vt:lpstr>PowerPoint-Präsentation</vt:lpstr>
      <vt:lpstr>V. Appreciation of the new legislation </vt:lpstr>
      <vt:lpstr>V. Appreciation of the new legislation </vt:lpstr>
      <vt:lpstr>V. Appreciation of the new legislation </vt:lpstr>
      <vt:lpstr>Annex: § 1631e BGB, § 167a FamFG </vt:lpstr>
      <vt:lpstr>Annex: § 1631e BGB, § 167a FamFG </vt:lpstr>
      <vt:lpstr>Annex: § 1631e BGB, § 167a FamFG </vt:lpstr>
      <vt:lpstr>Annex: § 1631e BGB, § 167a FamFG </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dc:title>
  <dc:creator>Microsoft Office User</dc:creator>
  <cp:lastModifiedBy>ls.hilbig-lugani</cp:lastModifiedBy>
  <cp:revision>215</cp:revision>
  <cp:lastPrinted>2022-05-29T13:05:32Z</cp:lastPrinted>
  <dcterms:created xsi:type="dcterms:W3CDTF">2020-09-16T09:44:36Z</dcterms:created>
  <dcterms:modified xsi:type="dcterms:W3CDTF">2022-05-31T07:18:09Z</dcterms:modified>
</cp:coreProperties>
</file>