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8" r:id="rId1"/>
  </p:sldMasterIdLst>
  <p:notesMasterIdLst>
    <p:notesMasterId r:id="rId22"/>
  </p:notesMasterIdLst>
  <p:sldIdLst>
    <p:sldId id="256" r:id="rId2"/>
    <p:sldId id="282" r:id="rId3"/>
    <p:sldId id="464" r:id="rId4"/>
    <p:sldId id="679" r:id="rId5"/>
    <p:sldId id="654" r:id="rId6"/>
    <p:sldId id="674" r:id="rId7"/>
    <p:sldId id="656" r:id="rId8"/>
    <p:sldId id="657" r:id="rId9"/>
    <p:sldId id="658" r:id="rId10"/>
    <p:sldId id="659" r:id="rId11"/>
    <p:sldId id="660" r:id="rId12"/>
    <p:sldId id="661" r:id="rId13"/>
    <p:sldId id="662" r:id="rId14"/>
    <p:sldId id="663" r:id="rId15"/>
    <p:sldId id="664" r:id="rId16"/>
    <p:sldId id="669" r:id="rId17"/>
    <p:sldId id="671" r:id="rId18"/>
    <p:sldId id="672" r:id="rId19"/>
    <p:sldId id="670" r:id="rId20"/>
    <p:sldId id="673" r:id="rId21"/>
  </p:sldIdLst>
  <p:sldSz cx="9144000" cy="5149850"/>
  <p:notesSz cx="6858000" cy="9144000"/>
  <p:defaultTextStyle>
    <a:defPPr>
      <a:defRPr lang="de-DE"/>
    </a:defPPr>
    <a:lvl1pPr marL="0" algn="l" defTabSz="686074" rtl="0" eaLnBrk="1" latinLnBrk="0" hangingPunct="1">
      <a:defRPr sz="1351" kern="1200">
        <a:solidFill>
          <a:schemeClr val="tx1"/>
        </a:solidFill>
        <a:latin typeface="+mn-lt"/>
        <a:ea typeface="+mn-ea"/>
        <a:cs typeface="+mn-cs"/>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kas Liebermann" initials="LL" lastIdx="1" clrIdx="0">
    <p:extLst>
      <p:ext uri="{19B8F6BF-5375-455C-9EA6-DF929625EA0E}">
        <p15:presenceInfo xmlns:p15="http://schemas.microsoft.com/office/powerpoint/2012/main" userId="Lukas Lieber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B3"/>
    <a:srgbClr val="65C1FF"/>
    <a:srgbClr val="4BB6FF"/>
    <a:srgbClr val="CCDDE7"/>
    <a:srgbClr val="DAE5EA"/>
    <a:srgbClr val="DAE5EB"/>
    <a:srgbClr val="B6CB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14" autoAdjust="0"/>
    <p:restoredTop sz="96374" autoAdjust="0"/>
  </p:normalViewPr>
  <p:slideViewPr>
    <p:cSldViewPr showGuides="1">
      <p:cViewPr varScale="1">
        <p:scale>
          <a:sx n="112" d="100"/>
          <a:sy n="112" d="100"/>
        </p:scale>
        <p:origin x="88" y="348"/>
      </p:cViewPr>
      <p:guideLst/>
    </p:cSldViewPr>
  </p:slideViewPr>
  <p:outlineViewPr>
    <p:cViewPr>
      <p:scale>
        <a:sx n="33" d="100"/>
        <a:sy n="33" d="100"/>
      </p:scale>
      <p:origin x="0" y="-9336"/>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81" d="100"/>
          <a:sy n="81" d="100"/>
        </p:scale>
        <p:origin x="304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E4EA47C3-D6D1-45C7-B7EF-A1183D105D1C}" type="slidenum">
              <a:rPr lang="de-DE" smtClean="0"/>
              <a:pPr/>
              <a:t>‹Nr.›</a:t>
            </a:fld>
            <a:endParaRPr lang="de-DE" dirty="0"/>
          </a:p>
        </p:txBody>
      </p:sp>
      <p:sp>
        <p:nvSpPr>
          <p:cNvPr id="8" name="Folienbildplatzhalter 7">
            <a:extLst>
              <a:ext uri="{FF2B5EF4-FFF2-40B4-BE49-F238E27FC236}">
                <a16:creationId xmlns:a16="http://schemas.microsoft.com/office/drawing/2014/main" id="{B136A2F5-BC7E-47DC-9ED9-95EE5B00A2BB}"/>
              </a:ext>
            </a:extLst>
          </p:cNvPr>
          <p:cNvSpPr>
            <a:spLocks noGrp="1" noRot="1" noChangeAspect="1"/>
          </p:cNvSpPr>
          <p:nvPr>
            <p:ph type="sldImg" idx="2"/>
          </p:nvPr>
        </p:nvSpPr>
        <p:spPr>
          <a:xfrm>
            <a:off x="202279" y="467544"/>
            <a:ext cx="6490831" cy="3655323"/>
          </a:xfrm>
          <a:prstGeom prst="rect">
            <a:avLst/>
          </a:prstGeom>
          <a:noFill/>
          <a:ln w="12700">
            <a:solidFill>
              <a:schemeClr val="bg2"/>
            </a:solidFill>
          </a:ln>
        </p:spPr>
        <p:txBody>
          <a:bodyPr vert="horz" lIns="91440" tIns="45720" rIns="91440" bIns="45720" rtlCol="0" anchor="ctr"/>
          <a:lstStyle/>
          <a:p>
            <a:endParaRPr lang="de-DE"/>
          </a:p>
        </p:txBody>
      </p:sp>
      <p:sp>
        <p:nvSpPr>
          <p:cNvPr id="10" name="Notizenplatzhalter 9">
            <a:extLst>
              <a:ext uri="{FF2B5EF4-FFF2-40B4-BE49-F238E27FC236}">
                <a16:creationId xmlns:a16="http://schemas.microsoft.com/office/drawing/2014/main" id="{16E3EB76-4D08-4C50-98FE-43C6F5867AB7}"/>
              </a:ext>
            </a:extLst>
          </p:cNvPr>
          <p:cNvSpPr>
            <a:spLocks noGrp="1"/>
          </p:cNvSpPr>
          <p:nvPr>
            <p:ph type="body" sz="quarter" idx="3"/>
          </p:nvPr>
        </p:nvSpPr>
        <p:spPr>
          <a:xfrm>
            <a:off x="202279" y="4400550"/>
            <a:ext cx="6490831"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639692584"/>
      </p:ext>
    </p:extLst>
  </p:cSld>
  <p:clrMap bg1="lt1" tx1="dk1" bg2="lt2" tx2="dk2" accent1="accent1" accent2="accent2" accent3="accent3" accent4="accent4" accent5="accent5" accent6="accent6" hlink="hlink" folHlink="folHlink"/>
  <p:notesStyle>
    <a:lvl1pPr marL="0" algn="l" defTabSz="686074" rtl="0" eaLnBrk="1" latinLnBrk="0" hangingPunct="1">
      <a:defRPr sz="1200" kern="1200">
        <a:solidFill>
          <a:schemeClr val="tx1"/>
        </a:solidFill>
        <a:latin typeface="Arial" panose="020B0604020202020204" pitchFamily="34" charset="0"/>
        <a:ea typeface="+mn-ea"/>
        <a:cs typeface="+mn-cs"/>
      </a:defRPr>
    </a:lvl1pPr>
    <a:lvl2pPr marL="343037" algn="l" defTabSz="686074" rtl="0" eaLnBrk="1" latinLnBrk="0" hangingPunct="1">
      <a:defRPr sz="1200" kern="1200">
        <a:solidFill>
          <a:schemeClr val="tx1"/>
        </a:solidFill>
        <a:latin typeface="Arial" panose="020B0604020202020204" pitchFamily="34" charset="0"/>
        <a:ea typeface="+mn-ea"/>
        <a:cs typeface="+mn-cs"/>
      </a:defRPr>
    </a:lvl2pPr>
    <a:lvl3pPr marL="686074" algn="l" defTabSz="686074" rtl="0" eaLnBrk="1" latinLnBrk="0" hangingPunct="1">
      <a:defRPr sz="1200" kern="1200">
        <a:solidFill>
          <a:schemeClr val="tx1"/>
        </a:solidFill>
        <a:latin typeface="Arial" panose="020B0604020202020204" pitchFamily="34" charset="0"/>
        <a:ea typeface="+mn-ea"/>
        <a:cs typeface="+mn-cs"/>
      </a:defRPr>
    </a:lvl3pPr>
    <a:lvl4pPr marL="1029111" algn="l" defTabSz="686074" rtl="0" eaLnBrk="1" latinLnBrk="0" hangingPunct="1">
      <a:defRPr sz="1200" kern="1200">
        <a:solidFill>
          <a:schemeClr val="tx1"/>
        </a:solidFill>
        <a:latin typeface="Arial" panose="020B0604020202020204" pitchFamily="34" charset="0"/>
        <a:ea typeface="+mn-ea"/>
        <a:cs typeface="+mn-cs"/>
      </a:defRPr>
    </a:lvl4pPr>
    <a:lvl5pPr marL="1372149" algn="l" defTabSz="686074" rtl="0" eaLnBrk="1" latinLnBrk="0" hangingPunct="1">
      <a:defRPr sz="1200" kern="1200">
        <a:solidFill>
          <a:schemeClr val="tx1"/>
        </a:solidFill>
        <a:latin typeface="Arial" panose="020B0604020202020204" pitchFamily="34" charset="0"/>
        <a:ea typeface="+mn-ea"/>
        <a:cs typeface="+mn-cs"/>
      </a:defRPr>
    </a:lvl5pPr>
    <a:lvl6pPr marL="1715186" algn="l" defTabSz="686074" rtl="0" eaLnBrk="1" latinLnBrk="0" hangingPunct="1">
      <a:defRPr sz="900" kern="1200">
        <a:solidFill>
          <a:schemeClr val="tx1"/>
        </a:solidFill>
        <a:latin typeface="+mn-lt"/>
        <a:ea typeface="+mn-ea"/>
        <a:cs typeface="+mn-cs"/>
      </a:defRPr>
    </a:lvl6pPr>
    <a:lvl7pPr marL="2058223" algn="l" defTabSz="686074" rtl="0" eaLnBrk="1" latinLnBrk="0" hangingPunct="1">
      <a:defRPr sz="900" kern="1200">
        <a:solidFill>
          <a:schemeClr val="tx1"/>
        </a:solidFill>
        <a:latin typeface="+mn-lt"/>
        <a:ea typeface="+mn-ea"/>
        <a:cs typeface="+mn-cs"/>
      </a:defRPr>
    </a:lvl7pPr>
    <a:lvl8pPr marL="2401260" algn="l" defTabSz="686074" rtl="0" eaLnBrk="1" latinLnBrk="0" hangingPunct="1">
      <a:defRPr sz="900" kern="1200">
        <a:solidFill>
          <a:schemeClr val="tx1"/>
        </a:solidFill>
        <a:latin typeface="+mn-lt"/>
        <a:ea typeface="+mn-ea"/>
        <a:cs typeface="+mn-cs"/>
      </a:defRPr>
    </a:lvl8pPr>
    <a:lvl9pPr marL="2744297" algn="l" defTabSz="686074"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3351356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1885018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622623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3075932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3206200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4050272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3188809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785539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636922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2760450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1408639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2579189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496036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1783762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4031043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3472358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191207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1381701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8975" y="1143000"/>
            <a:ext cx="5480050" cy="3086100"/>
          </a:xfrm>
          <a:prstGeom prst="rect">
            <a:avLst/>
          </a:prstGeom>
        </p:spPr>
      </p:sp>
      <p:sp>
        <p:nvSpPr>
          <p:cNvPr id="3" name="Notizenplatzhalter 2"/>
          <p:cNvSpPr>
            <a:spLocks noGrp="1"/>
          </p:cNvSpPr>
          <p:nvPr>
            <p:ph type="body" idx="1"/>
          </p:nvPr>
        </p:nvSpPr>
        <p:spPr>
          <a:xfrm>
            <a:off x="685800" y="4400550"/>
            <a:ext cx="5486400" cy="3600450"/>
          </a:xfrm>
          <a:prstGeom prst="rect">
            <a:avLst/>
          </a:prstGeom>
        </p:spPr>
        <p:txBody>
          <a:bodyPr/>
          <a:lstStyle/>
          <a:p>
            <a:endParaRPr lang="de-DE"/>
          </a:p>
        </p:txBody>
      </p:sp>
      <p:sp>
        <p:nvSpPr>
          <p:cNvPr id="4" name="Foliennummernplatzhalter 3"/>
          <p:cNvSpPr>
            <a:spLocks noGrp="1"/>
          </p:cNvSpPr>
          <p:nvPr>
            <p:ph type="sldNum" sz="quarter" idx="5"/>
          </p:nvPr>
        </p:nvSpPr>
        <p:spPr/>
        <p:txBody>
          <a:bodyPr/>
          <a:lstStyle/>
          <a:p>
            <a:endParaRPr lang="de-DE"/>
          </a:p>
        </p:txBody>
      </p:sp>
    </p:spTree>
    <p:extLst>
      <p:ext uri="{BB962C8B-B14F-4D97-AF65-F5344CB8AC3E}">
        <p14:creationId xmlns:p14="http://schemas.microsoft.com/office/powerpoint/2010/main" val="3528201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1">
    <p:spTree>
      <p:nvGrpSpPr>
        <p:cNvPr id="1" name=""/>
        <p:cNvGrpSpPr/>
        <p:nvPr/>
      </p:nvGrpSpPr>
      <p:grpSpPr>
        <a:xfrm>
          <a:off x="0" y="0"/>
          <a:ext cx="0" cy="0"/>
          <a:chOff x="0" y="0"/>
          <a:chExt cx="0" cy="0"/>
        </a:xfrm>
      </p:grpSpPr>
      <p:grpSp>
        <p:nvGrpSpPr>
          <p:cNvPr id="26" name="Gruppieren 25">
            <a:extLst>
              <a:ext uri="{FF2B5EF4-FFF2-40B4-BE49-F238E27FC236}">
                <a16:creationId xmlns:a16="http://schemas.microsoft.com/office/drawing/2014/main" id="{CABCBAD4-CDF6-43FE-8861-A06D0882730D}"/>
              </a:ext>
            </a:extLst>
          </p:cNvPr>
          <p:cNvGrpSpPr/>
          <p:nvPr userDrawn="1"/>
        </p:nvGrpSpPr>
        <p:grpSpPr>
          <a:xfrm>
            <a:off x="-4877" y="4950860"/>
            <a:ext cx="9148877" cy="198120"/>
            <a:chOff x="-4877" y="4950860"/>
            <a:chExt cx="9148877" cy="198120"/>
          </a:xfrm>
        </p:grpSpPr>
        <p:sp>
          <p:nvSpPr>
            <p:cNvPr id="29" name="bk object 18">
              <a:extLst>
                <a:ext uri="{FF2B5EF4-FFF2-40B4-BE49-F238E27FC236}">
                  <a16:creationId xmlns:a16="http://schemas.microsoft.com/office/drawing/2014/main" id="{43762DC1-C2FD-42CE-AFEB-715EE62A1F3D}"/>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solidFill>
              <a:schemeClr val="tx2"/>
            </a:solidFill>
          </p:spPr>
          <p:txBody>
            <a:bodyPr wrap="square" lIns="0" tIns="0" rIns="0" bIns="0" rtlCol="0"/>
            <a:lstStyle/>
            <a:p>
              <a:endParaRPr/>
            </a:p>
          </p:txBody>
        </p:sp>
        <p:sp>
          <p:nvSpPr>
            <p:cNvPr id="30" name="bk object 18">
              <a:extLst>
                <a:ext uri="{FF2B5EF4-FFF2-40B4-BE49-F238E27FC236}">
                  <a16:creationId xmlns:a16="http://schemas.microsoft.com/office/drawing/2014/main" id="{76098270-8824-46AE-A5C5-CD99A62A1C4C}"/>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solidFill>
              <a:schemeClr val="tx2"/>
            </a:solidFill>
          </p:spPr>
          <p:txBody>
            <a:bodyPr wrap="square" lIns="0" tIns="0" rIns="0" bIns="0" rtlCol="0"/>
            <a:lstStyle/>
            <a:p>
              <a:endParaRPr dirty="0"/>
            </a:p>
          </p:txBody>
        </p:sp>
        <p:sp>
          <p:nvSpPr>
            <p:cNvPr id="31" name="Holder 3">
              <a:extLst>
                <a:ext uri="{FF2B5EF4-FFF2-40B4-BE49-F238E27FC236}">
                  <a16:creationId xmlns:a16="http://schemas.microsoft.com/office/drawing/2014/main" id="{3299EB9C-AF93-46B9-874F-99C450B3EDD6}"/>
                </a:ext>
              </a:extLst>
            </p:cNvPr>
            <p:cNvSpPr txBox="1">
              <a:spLocks/>
            </p:cNvSpPr>
            <p:nvPr userDrawn="1"/>
          </p:nvSpPr>
          <p:spPr>
            <a:xfrm>
              <a:off x="8194726" y="4966101"/>
              <a:ext cx="449579" cy="167639"/>
            </a:xfrm>
            <a:prstGeom prst="rect">
              <a:avLst/>
            </a:prstGeom>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27" name="Freihandform: Form 26">
            <a:extLst>
              <a:ext uri="{FF2B5EF4-FFF2-40B4-BE49-F238E27FC236}">
                <a16:creationId xmlns:a16="http://schemas.microsoft.com/office/drawing/2014/main" id="{9E7234BE-B4D1-49DA-A717-D084E338DDBA}"/>
              </a:ext>
            </a:extLst>
          </p:cNvPr>
          <p:cNvSpPr/>
          <p:nvPr userDrawn="1"/>
        </p:nvSpPr>
        <p:spPr>
          <a:xfrm>
            <a:off x="1" y="1422400"/>
            <a:ext cx="3167992" cy="3492500"/>
          </a:xfrm>
          <a:custGeom>
            <a:avLst/>
            <a:gdLst>
              <a:gd name="connsiteX0" fmla="*/ 3773588 w 4271120"/>
              <a:gd name="connsiteY0" fmla="*/ 3280579 h 4702819"/>
              <a:gd name="connsiteX1" fmla="*/ 3717970 w 4271120"/>
              <a:gd name="connsiteY1" fmla="*/ 3393838 h 4702819"/>
              <a:gd name="connsiteX2" fmla="*/ 3755385 w 4271120"/>
              <a:gd name="connsiteY2" fmla="*/ 3541480 h 4702819"/>
              <a:gd name="connsiteX3" fmla="*/ 3742240 w 4271120"/>
              <a:gd name="connsiteY3" fmla="*/ 3544514 h 4702819"/>
              <a:gd name="connsiteX4" fmla="*/ 3594598 w 4271120"/>
              <a:gd name="connsiteY4" fmla="*/ 3403951 h 4702819"/>
              <a:gd name="connsiteX5" fmla="*/ 3773588 w 4271120"/>
              <a:gd name="connsiteY5" fmla="*/ 3280579 h 4702819"/>
              <a:gd name="connsiteX6" fmla="*/ 3937409 w 4271120"/>
              <a:gd name="connsiteY6" fmla="*/ 2981250 h 4702819"/>
              <a:gd name="connsiteX7" fmla="*/ 3833252 w 4271120"/>
              <a:gd name="connsiteY7" fmla="*/ 3118780 h 4702819"/>
              <a:gd name="connsiteX8" fmla="*/ 3480327 w 4271120"/>
              <a:gd name="connsiteY8" fmla="*/ 3142039 h 4702819"/>
              <a:gd name="connsiteX9" fmla="*/ 3488417 w 4271120"/>
              <a:gd name="connsiteY9" fmla="*/ 3070240 h 4702819"/>
              <a:gd name="connsiteX10" fmla="*/ 3802914 w 4271120"/>
              <a:gd name="connsiteY10" fmla="*/ 3008554 h 4702819"/>
              <a:gd name="connsiteX11" fmla="*/ 3937409 w 4271120"/>
              <a:gd name="connsiteY11" fmla="*/ 2981250 h 4702819"/>
              <a:gd name="connsiteX12" fmla="*/ 1530647 w 4271120"/>
              <a:gd name="connsiteY12" fmla="*/ 2816671 h 4702819"/>
              <a:gd name="connsiteX13" fmla="*/ 1538737 w 4271120"/>
              <a:gd name="connsiteY13" fmla="*/ 2820463 h 4702819"/>
              <a:gd name="connsiteX14" fmla="*/ 1944246 w 4271120"/>
              <a:gd name="connsiteY14" fmla="*/ 3409008 h 4702819"/>
              <a:gd name="connsiteX15" fmla="*/ 3606733 w 4271120"/>
              <a:gd name="connsiteY15" fmla="*/ 3913618 h 4702819"/>
              <a:gd name="connsiteX16" fmla="*/ 3607744 w 4271120"/>
              <a:gd name="connsiteY16" fmla="*/ 3926765 h 4702819"/>
              <a:gd name="connsiteX17" fmla="*/ 2423576 w 4271120"/>
              <a:gd name="connsiteY17" fmla="*/ 3894405 h 4702819"/>
              <a:gd name="connsiteX18" fmla="*/ 2077731 w 4271120"/>
              <a:gd name="connsiteY18" fmla="*/ 3806426 h 4702819"/>
              <a:gd name="connsiteX19" fmla="*/ 1525591 w 4271120"/>
              <a:gd name="connsiteY19" fmla="*/ 2823496 h 4702819"/>
              <a:gd name="connsiteX20" fmla="*/ 1530647 w 4271120"/>
              <a:gd name="connsiteY20" fmla="*/ 2816671 h 4702819"/>
              <a:gd name="connsiteX21" fmla="*/ 3996062 w 4271120"/>
              <a:gd name="connsiteY21" fmla="*/ 2605067 h 4702819"/>
              <a:gd name="connsiteX22" fmla="*/ 4271120 w 4271120"/>
              <a:gd name="connsiteY22" fmla="*/ 2676866 h 4702819"/>
              <a:gd name="connsiteX23" fmla="*/ 4008197 w 4271120"/>
              <a:gd name="connsiteY23" fmla="*/ 2693046 h 4702819"/>
              <a:gd name="connsiteX24" fmla="*/ 3829207 w 4271120"/>
              <a:gd name="connsiteY24" fmla="*/ 2680911 h 4702819"/>
              <a:gd name="connsiteX25" fmla="*/ 3670441 w 4271120"/>
              <a:gd name="connsiteY25" fmla="*/ 2642484 h 4702819"/>
              <a:gd name="connsiteX26" fmla="*/ 3996062 w 4271120"/>
              <a:gd name="connsiteY26" fmla="*/ 2605067 h 4702819"/>
              <a:gd name="connsiteX27" fmla="*/ 3443991 w 4271120"/>
              <a:gd name="connsiteY27" fmla="*/ 1373753 h 4702819"/>
              <a:gd name="connsiteX28" fmla="*/ 3808982 w 4271120"/>
              <a:gd name="connsiteY28" fmla="*/ 1505845 h 4702819"/>
              <a:gd name="connsiteX29" fmla="*/ 3766510 w 4271120"/>
              <a:gd name="connsiteY29" fmla="*/ 1714160 h 4702819"/>
              <a:gd name="connsiteX30" fmla="*/ 3673475 w 4271120"/>
              <a:gd name="connsiteY30" fmla="*/ 1626182 h 4702819"/>
              <a:gd name="connsiteX31" fmla="*/ 3503586 w 4271120"/>
              <a:gd name="connsiteY31" fmla="*/ 1940680 h 4702819"/>
              <a:gd name="connsiteX32" fmla="*/ 3349877 w 4271120"/>
              <a:gd name="connsiteY32" fmla="*/ 1900230 h 4702819"/>
              <a:gd name="connsiteX33" fmla="*/ 3263920 w 4271120"/>
              <a:gd name="connsiteY33" fmla="*/ 1778881 h 4702819"/>
              <a:gd name="connsiteX34" fmla="*/ 2886727 w 4271120"/>
              <a:gd name="connsiteY34" fmla="*/ 1881016 h 4702819"/>
              <a:gd name="connsiteX35" fmla="*/ 3400439 w 4271120"/>
              <a:gd name="connsiteY35" fmla="*/ 1585733 h 4702819"/>
              <a:gd name="connsiteX36" fmla="*/ 2921109 w 4271120"/>
              <a:gd name="connsiteY36" fmla="*/ 1605957 h 4702819"/>
              <a:gd name="connsiteX37" fmla="*/ 2913019 w 4271120"/>
              <a:gd name="connsiteY37" fmla="*/ 1594835 h 4702819"/>
              <a:gd name="connsiteX38" fmla="*/ 3443991 w 4271120"/>
              <a:gd name="connsiteY38" fmla="*/ 1373753 h 4702819"/>
              <a:gd name="connsiteX39" fmla="*/ 0 w 4271120"/>
              <a:gd name="connsiteY39" fmla="*/ 0 h 4702819"/>
              <a:gd name="connsiteX40" fmla="*/ 115292 w 4271120"/>
              <a:gd name="connsiteY40" fmla="*/ 0 h 4702819"/>
              <a:gd name="connsiteX41" fmla="*/ 274676 w 4271120"/>
              <a:gd name="connsiteY41" fmla="*/ 0 h 4702819"/>
              <a:gd name="connsiteX42" fmla="*/ 3942724 w 4271120"/>
              <a:gd name="connsiteY42" fmla="*/ 0 h 4702819"/>
              <a:gd name="connsiteX43" fmla="*/ 3939432 w 4271120"/>
              <a:gd name="connsiteY43" fmla="*/ 53696 h 4702819"/>
              <a:gd name="connsiteX44" fmla="*/ 3684598 w 4271120"/>
              <a:gd name="connsiteY44" fmla="*/ 334822 h 4702819"/>
              <a:gd name="connsiteX45" fmla="*/ 3981904 w 4271120"/>
              <a:gd name="connsiteY45" fmla="*/ 155833 h 4702819"/>
              <a:gd name="connsiteX46" fmla="*/ 3993028 w 4271120"/>
              <a:gd name="connsiteY46" fmla="*/ 404599 h 4702819"/>
              <a:gd name="connsiteX47" fmla="*/ 3433810 w 4271120"/>
              <a:gd name="connsiteY47" fmla="*/ 635163 h 4702819"/>
              <a:gd name="connsiteX48" fmla="*/ 2283013 w 4271120"/>
              <a:gd name="connsiteY48" fmla="*/ 464262 h 4702819"/>
              <a:gd name="connsiteX49" fmla="*/ 2284025 w 4271120"/>
              <a:gd name="connsiteY49" fmla="*/ 455161 h 4702819"/>
              <a:gd name="connsiteX50" fmla="*/ 2959536 w 4271120"/>
              <a:gd name="connsiteY50" fmla="*/ 115383 h 4702819"/>
              <a:gd name="connsiteX51" fmla="*/ 2949424 w 4271120"/>
              <a:gd name="connsiteY51" fmla="*/ 107293 h 4702819"/>
              <a:gd name="connsiteX52" fmla="*/ 1789525 w 4271120"/>
              <a:gd name="connsiteY52" fmla="*/ 314598 h 4702819"/>
              <a:gd name="connsiteX53" fmla="*/ 1564018 w 4271120"/>
              <a:gd name="connsiteY53" fmla="*/ 251900 h 4702819"/>
              <a:gd name="connsiteX54" fmla="*/ 1554917 w 4271120"/>
              <a:gd name="connsiteY54" fmla="*/ 262013 h 4702819"/>
              <a:gd name="connsiteX55" fmla="*/ 2389194 w 4271120"/>
              <a:gd name="connsiteY55" fmla="*/ 907188 h 4702819"/>
              <a:gd name="connsiteX56" fmla="*/ 2159641 w 4271120"/>
              <a:gd name="connsiteY56" fmla="*/ 613927 h 4702819"/>
              <a:gd name="connsiteX57" fmla="*/ 2255710 w 4271120"/>
              <a:gd name="connsiteY57" fmla="*/ 818197 h 4702819"/>
              <a:gd name="connsiteX58" fmla="*/ 2248631 w 4271120"/>
              <a:gd name="connsiteY58" fmla="*/ 897075 h 4702819"/>
              <a:gd name="connsiteX59" fmla="*/ 2071663 w 4271120"/>
              <a:gd name="connsiteY59" fmla="*/ 706960 h 4702819"/>
              <a:gd name="connsiteX60" fmla="*/ 2063573 w 4271120"/>
              <a:gd name="connsiteY60" fmla="*/ 718085 h 4702819"/>
              <a:gd name="connsiteX61" fmla="*/ 1981662 w 4271120"/>
              <a:gd name="connsiteY61" fmla="*/ 1090223 h 4702819"/>
              <a:gd name="connsiteX62" fmla="*/ 2015034 w 4271120"/>
              <a:gd name="connsiteY62" fmla="*/ 1068987 h 4702819"/>
              <a:gd name="connsiteX63" fmla="*/ 2152563 w 4271120"/>
              <a:gd name="connsiteY63" fmla="*/ 876851 h 4702819"/>
              <a:gd name="connsiteX64" fmla="*/ 2193013 w 4271120"/>
              <a:gd name="connsiteY64" fmla="*/ 935503 h 4702819"/>
              <a:gd name="connsiteX65" fmla="*/ 2042337 w 4271120"/>
              <a:gd name="connsiteY65" fmla="*/ 1153931 h 4702819"/>
              <a:gd name="connsiteX66" fmla="*/ 1195925 w 4271120"/>
              <a:gd name="connsiteY66" fmla="*/ 1315731 h 4702819"/>
              <a:gd name="connsiteX67" fmla="*/ 1759188 w 4271120"/>
              <a:gd name="connsiteY67" fmla="*/ 1329888 h 4702819"/>
              <a:gd name="connsiteX68" fmla="*/ 1762222 w 4271120"/>
              <a:gd name="connsiteY68" fmla="*/ 1336967 h 4702819"/>
              <a:gd name="connsiteX69" fmla="*/ 1303117 w 4271120"/>
              <a:gd name="connsiteY69" fmla="*/ 1458316 h 4702819"/>
              <a:gd name="connsiteX70" fmla="*/ 1879527 w 4271120"/>
              <a:gd name="connsiteY70" fmla="*/ 1385506 h 4702819"/>
              <a:gd name="connsiteX71" fmla="*/ 1882560 w 4271120"/>
              <a:gd name="connsiteY71" fmla="*/ 1389551 h 4702819"/>
              <a:gd name="connsiteX72" fmla="*/ 1158509 w 4271120"/>
              <a:gd name="connsiteY72" fmla="*/ 1608992 h 4702819"/>
              <a:gd name="connsiteX73" fmla="*/ 1500309 w 4271120"/>
              <a:gd name="connsiteY73" fmla="*/ 1648430 h 4702819"/>
              <a:gd name="connsiteX74" fmla="*/ 1502332 w 4271120"/>
              <a:gd name="connsiteY74" fmla="*/ 1651464 h 4702819"/>
              <a:gd name="connsiteX75" fmla="*/ 1323342 w 4271120"/>
              <a:gd name="connsiteY75" fmla="*/ 1726296 h 4702819"/>
              <a:gd name="connsiteX76" fmla="*/ 1387050 w 4271120"/>
              <a:gd name="connsiteY76" fmla="*/ 1741465 h 4702819"/>
              <a:gd name="connsiteX77" fmla="*/ 1442669 w 4271120"/>
              <a:gd name="connsiteY77" fmla="*/ 1750566 h 4702819"/>
              <a:gd name="connsiteX78" fmla="*/ 1983684 w 4271120"/>
              <a:gd name="connsiteY78" fmla="*/ 1635284 h 4702819"/>
              <a:gd name="connsiteX79" fmla="*/ 2041326 w 4271120"/>
              <a:gd name="connsiteY79" fmla="*/ 1604947 h 4702819"/>
              <a:gd name="connsiteX80" fmla="*/ 1993797 w 4271120"/>
              <a:gd name="connsiteY80" fmla="*/ 1723262 h 4702819"/>
              <a:gd name="connsiteX81" fmla="*/ 1881549 w 4271120"/>
              <a:gd name="connsiteY81" fmla="*/ 1801128 h 4702819"/>
              <a:gd name="connsiteX82" fmla="*/ 1868403 w 4271120"/>
              <a:gd name="connsiteY82" fmla="*/ 1865847 h 4702819"/>
              <a:gd name="connsiteX83" fmla="*/ 1001766 w 4271120"/>
              <a:gd name="connsiteY83" fmla="*/ 1993265 h 4702819"/>
              <a:gd name="connsiteX84" fmla="*/ 999744 w 4271120"/>
              <a:gd name="connsiteY84" fmla="*/ 1993265 h 4702819"/>
              <a:gd name="connsiteX85" fmla="*/ 1477051 w 4271120"/>
              <a:gd name="connsiteY85" fmla="*/ 2115625 h 4702819"/>
              <a:gd name="connsiteX86" fmla="*/ 1478062 w 4271120"/>
              <a:gd name="connsiteY86" fmla="*/ 2118658 h 4702819"/>
              <a:gd name="connsiteX87" fmla="*/ 1337500 w 4271120"/>
              <a:gd name="connsiteY87" fmla="*/ 2160120 h 4702819"/>
              <a:gd name="connsiteX88" fmla="*/ 1830987 w 4271120"/>
              <a:gd name="connsiteY88" fmla="*/ 2044838 h 4702819"/>
              <a:gd name="connsiteX89" fmla="*/ 1840088 w 4271120"/>
              <a:gd name="connsiteY89" fmla="*/ 2054950 h 4702819"/>
              <a:gd name="connsiteX90" fmla="*/ 1610536 w 4271120"/>
              <a:gd name="connsiteY90" fmla="*/ 2209670 h 4702819"/>
              <a:gd name="connsiteX91" fmla="*/ 970417 w 4271120"/>
              <a:gd name="connsiteY91" fmla="*/ 2143940 h 4702819"/>
              <a:gd name="connsiteX92" fmla="*/ 1531659 w 4271120"/>
              <a:gd name="connsiteY92" fmla="*/ 2446302 h 4702819"/>
              <a:gd name="connsiteX93" fmla="*/ 1040194 w 4271120"/>
              <a:gd name="connsiteY93" fmla="*/ 2520123 h 4702819"/>
              <a:gd name="connsiteX94" fmla="*/ 1012890 w 4271120"/>
              <a:gd name="connsiteY94" fmla="*/ 2497875 h 4702819"/>
              <a:gd name="connsiteX95" fmla="*/ 585134 w 4271120"/>
              <a:gd name="connsiteY95" fmla="*/ 2905408 h 4702819"/>
              <a:gd name="connsiteX96" fmla="*/ 2443801 w 4271120"/>
              <a:gd name="connsiteY96" fmla="*/ 4164407 h 4702819"/>
              <a:gd name="connsiteX97" fmla="*/ 2680749 w 4271120"/>
              <a:gd name="connsiteY97" fmla="*/ 4641304 h 4702819"/>
              <a:gd name="connsiteX98" fmla="*/ 2704586 w 4271120"/>
              <a:gd name="connsiteY98" fmla="*/ 4702819 h 4702819"/>
              <a:gd name="connsiteX99" fmla="*/ 274676 w 4271120"/>
              <a:gd name="connsiteY99" fmla="*/ 4702819 h 4702819"/>
              <a:gd name="connsiteX100" fmla="*/ 115292 w 4271120"/>
              <a:gd name="connsiteY100" fmla="*/ 4702819 h 4702819"/>
              <a:gd name="connsiteX101" fmla="*/ 0 w 4271120"/>
              <a:gd name="connsiteY101" fmla="*/ 4702819 h 470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4271120" h="4702819">
                <a:moveTo>
                  <a:pt x="3773588" y="3280579"/>
                </a:moveTo>
                <a:cubicBezTo>
                  <a:pt x="3773588" y="3280579"/>
                  <a:pt x="3730105" y="3343276"/>
                  <a:pt x="3717970" y="3393838"/>
                </a:cubicBezTo>
                <a:cubicBezTo>
                  <a:pt x="3745273" y="3430243"/>
                  <a:pt x="3753363" y="3442378"/>
                  <a:pt x="3755385" y="3541480"/>
                </a:cubicBezTo>
                <a:cubicBezTo>
                  <a:pt x="3755385" y="3549570"/>
                  <a:pt x="3745273" y="3551593"/>
                  <a:pt x="3742240" y="3544514"/>
                </a:cubicBezTo>
                <a:cubicBezTo>
                  <a:pt x="3714936" y="3479795"/>
                  <a:pt x="3663363" y="3420131"/>
                  <a:pt x="3594598" y="3403951"/>
                </a:cubicBezTo>
                <a:cubicBezTo>
                  <a:pt x="3610778" y="3321029"/>
                  <a:pt x="3667408" y="3281590"/>
                  <a:pt x="3773588" y="3280579"/>
                </a:cubicBezTo>
                <a:close/>
                <a:moveTo>
                  <a:pt x="3937409" y="2981250"/>
                </a:moveTo>
                <a:cubicBezTo>
                  <a:pt x="3924264" y="3035858"/>
                  <a:pt x="3891904" y="3080352"/>
                  <a:pt x="3833252" y="3118780"/>
                </a:cubicBezTo>
                <a:cubicBezTo>
                  <a:pt x="3598643" y="3075297"/>
                  <a:pt x="3669430" y="3152151"/>
                  <a:pt x="3480327" y="3142039"/>
                </a:cubicBezTo>
                <a:cubicBezTo>
                  <a:pt x="3479316" y="3127881"/>
                  <a:pt x="3479316" y="3081364"/>
                  <a:pt x="3488417" y="3070240"/>
                </a:cubicBezTo>
                <a:cubicBezTo>
                  <a:pt x="3640104" y="3123836"/>
                  <a:pt x="3659318" y="3035858"/>
                  <a:pt x="3802914" y="3008554"/>
                </a:cubicBezTo>
                <a:cubicBezTo>
                  <a:pt x="3851454" y="2999453"/>
                  <a:pt x="3909095" y="2995408"/>
                  <a:pt x="3937409" y="2981250"/>
                </a:cubicBezTo>
                <a:close/>
                <a:moveTo>
                  <a:pt x="1530647" y="2816671"/>
                </a:moveTo>
                <a:cubicBezTo>
                  <a:pt x="1533681" y="2815912"/>
                  <a:pt x="1537220" y="2816924"/>
                  <a:pt x="1538737" y="2820463"/>
                </a:cubicBezTo>
                <a:cubicBezTo>
                  <a:pt x="1704581" y="3184511"/>
                  <a:pt x="1838065" y="3351366"/>
                  <a:pt x="1944246" y="3409008"/>
                </a:cubicBezTo>
                <a:cubicBezTo>
                  <a:pt x="2164698" y="3528335"/>
                  <a:pt x="3031334" y="3856989"/>
                  <a:pt x="3606733" y="3913618"/>
                </a:cubicBezTo>
                <a:cubicBezTo>
                  <a:pt x="3614823" y="3913618"/>
                  <a:pt x="3615834" y="3924742"/>
                  <a:pt x="3607744" y="3926765"/>
                </a:cubicBezTo>
                <a:cubicBezTo>
                  <a:pt x="3352910" y="3984405"/>
                  <a:pt x="2663241" y="3916653"/>
                  <a:pt x="2423576" y="3894405"/>
                </a:cubicBezTo>
                <a:cubicBezTo>
                  <a:pt x="2159641" y="3869123"/>
                  <a:pt x="2078741" y="3805416"/>
                  <a:pt x="2077731" y="3806426"/>
                </a:cubicBezTo>
                <a:cubicBezTo>
                  <a:pt x="1903797" y="3672942"/>
                  <a:pt x="1564018" y="3144061"/>
                  <a:pt x="1525591" y="2823496"/>
                </a:cubicBezTo>
                <a:cubicBezTo>
                  <a:pt x="1525085" y="2819957"/>
                  <a:pt x="1527613" y="2817429"/>
                  <a:pt x="1530647" y="2816671"/>
                </a:cubicBezTo>
                <a:close/>
                <a:moveTo>
                  <a:pt x="3996062" y="2605067"/>
                </a:moveTo>
                <a:cubicBezTo>
                  <a:pt x="4069883" y="2597989"/>
                  <a:pt x="4190221" y="2621247"/>
                  <a:pt x="4271120" y="2676866"/>
                </a:cubicBezTo>
                <a:cubicBezTo>
                  <a:pt x="4252918" y="2737541"/>
                  <a:pt x="4086063" y="2706192"/>
                  <a:pt x="4008197" y="2693046"/>
                </a:cubicBezTo>
                <a:cubicBezTo>
                  <a:pt x="3953589" y="2684955"/>
                  <a:pt x="3889881" y="2681922"/>
                  <a:pt x="3829207" y="2680911"/>
                </a:cubicBezTo>
                <a:cubicBezTo>
                  <a:pt x="3777633" y="2679899"/>
                  <a:pt x="3693700" y="2671810"/>
                  <a:pt x="3670441" y="2642484"/>
                </a:cubicBezTo>
                <a:cubicBezTo>
                  <a:pt x="3719992" y="2647540"/>
                  <a:pt x="3843364" y="2620237"/>
                  <a:pt x="3996062" y="2605067"/>
                </a:cubicBezTo>
                <a:close/>
                <a:moveTo>
                  <a:pt x="3443991" y="1373753"/>
                </a:moveTo>
                <a:cubicBezTo>
                  <a:pt x="3569601" y="1369611"/>
                  <a:pt x="3697113" y="1404594"/>
                  <a:pt x="3808982" y="1505845"/>
                </a:cubicBezTo>
                <a:cubicBezTo>
                  <a:pt x="3760442" y="1576632"/>
                  <a:pt x="3761453" y="1685847"/>
                  <a:pt x="3766510" y="1714160"/>
                </a:cubicBezTo>
                <a:cubicBezTo>
                  <a:pt x="3739205" y="1705060"/>
                  <a:pt x="3695722" y="1653485"/>
                  <a:pt x="3673475" y="1626182"/>
                </a:cubicBezTo>
                <a:cubicBezTo>
                  <a:pt x="3582463" y="1677757"/>
                  <a:pt x="3486394" y="1844611"/>
                  <a:pt x="3503586" y="1940680"/>
                </a:cubicBezTo>
                <a:cubicBezTo>
                  <a:pt x="3512687" y="2019557"/>
                  <a:pt x="3455046" y="2031692"/>
                  <a:pt x="3349877" y="1900230"/>
                </a:cubicBezTo>
                <a:cubicBezTo>
                  <a:pt x="3299315" y="1936634"/>
                  <a:pt x="3250775" y="1870904"/>
                  <a:pt x="3263920" y="1778881"/>
                </a:cubicBezTo>
                <a:cubicBezTo>
                  <a:pt x="3182010" y="1864836"/>
                  <a:pt x="2961559" y="1908320"/>
                  <a:pt x="2886727" y="1881016"/>
                </a:cubicBezTo>
                <a:cubicBezTo>
                  <a:pt x="3034368" y="1838544"/>
                  <a:pt x="3254820" y="1604947"/>
                  <a:pt x="3400439" y="1585733"/>
                </a:cubicBezTo>
                <a:cubicBezTo>
                  <a:pt x="3282123" y="1528092"/>
                  <a:pt x="3076841" y="1513935"/>
                  <a:pt x="2921109" y="1605957"/>
                </a:cubicBezTo>
                <a:cubicBezTo>
                  <a:pt x="2914030" y="1610002"/>
                  <a:pt x="2906951" y="1599890"/>
                  <a:pt x="2913019" y="1594835"/>
                </a:cubicBezTo>
                <a:cubicBezTo>
                  <a:pt x="3030576" y="1496238"/>
                  <a:pt x="3234642" y="1380656"/>
                  <a:pt x="3443991" y="1373753"/>
                </a:cubicBezTo>
                <a:close/>
                <a:moveTo>
                  <a:pt x="0" y="0"/>
                </a:moveTo>
                <a:lnTo>
                  <a:pt x="115292" y="0"/>
                </a:lnTo>
                <a:lnTo>
                  <a:pt x="274676" y="0"/>
                </a:lnTo>
                <a:lnTo>
                  <a:pt x="3942724" y="0"/>
                </a:lnTo>
                <a:lnTo>
                  <a:pt x="3939432" y="53696"/>
                </a:lnTo>
                <a:cubicBezTo>
                  <a:pt x="3926286" y="139653"/>
                  <a:pt x="3890892" y="219541"/>
                  <a:pt x="3684598" y="334822"/>
                </a:cubicBezTo>
                <a:cubicBezTo>
                  <a:pt x="3918196" y="331789"/>
                  <a:pt x="3971792" y="185158"/>
                  <a:pt x="3981904" y="155833"/>
                </a:cubicBezTo>
                <a:cubicBezTo>
                  <a:pt x="4027411" y="317632"/>
                  <a:pt x="3993028" y="404599"/>
                  <a:pt x="3993028" y="404599"/>
                </a:cubicBezTo>
                <a:cubicBezTo>
                  <a:pt x="3940444" y="578533"/>
                  <a:pt x="3623924" y="771681"/>
                  <a:pt x="3433810" y="635163"/>
                </a:cubicBezTo>
                <a:cubicBezTo>
                  <a:pt x="2893805" y="156844"/>
                  <a:pt x="3099088" y="642242"/>
                  <a:pt x="2283013" y="464262"/>
                </a:cubicBezTo>
                <a:cubicBezTo>
                  <a:pt x="2277957" y="463251"/>
                  <a:pt x="2278968" y="455161"/>
                  <a:pt x="2284025" y="455161"/>
                </a:cubicBezTo>
                <a:cubicBezTo>
                  <a:pt x="2601556" y="444037"/>
                  <a:pt x="2854367" y="256957"/>
                  <a:pt x="2959536" y="115383"/>
                </a:cubicBezTo>
                <a:cubicBezTo>
                  <a:pt x="2963581" y="109315"/>
                  <a:pt x="2955491" y="101225"/>
                  <a:pt x="2949424" y="107293"/>
                </a:cubicBezTo>
                <a:cubicBezTo>
                  <a:pt x="2789647" y="273137"/>
                  <a:pt x="2362902" y="477408"/>
                  <a:pt x="1789525" y="314598"/>
                </a:cubicBezTo>
                <a:cubicBezTo>
                  <a:pt x="1719750" y="288306"/>
                  <a:pt x="1577164" y="254935"/>
                  <a:pt x="1564018" y="251900"/>
                </a:cubicBezTo>
                <a:cubicBezTo>
                  <a:pt x="1542782" y="245833"/>
                  <a:pt x="1554917" y="262013"/>
                  <a:pt x="1554917" y="262013"/>
                </a:cubicBezTo>
                <a:cubicBezTo>
                  <a:pt x="2567173" y="576510"/>
                  <a:pt x="2389194" y="907188"/>
                  <a:pt x="2389194" y="907188"/>
                </a:cubicBezTo>
                <a:cubicBezTo>
                  <a:pt x="2370992" y="796962"/>
                  <a:pt x="2292115" y="689770"/>
                  <a:pt x="2159641" y="613927"/>
                </a:cubicBezTo>
                <a:cubicBezTo>
                  <a:pt x="2258743" y="732242"/>
                  <a:pt x="2255710" y="818197"/>
                  <a:pt x="2255710" y="818197"/>
                </a:cubicBezTo>
                <a:cubicBezTo>
                  <a:pt x="2256721" y="837412"/>
                  <a:pt x="2256721" y="904154"/>
                  <a:pt x="2248631" y="897075"/>
                </a:cubicBezTo>
                <a:cubicBezTo>
                  <a:pt x="2238518" y="886963"/>
                  <a:pt x="2210203" y="755501"/>
                  <a:pt x="2071663" y="706960"/>
                </a:cubicBezTo>
                <a:cubicBezTo>
                  <a:pt x="2049416" y="701905"/>
                  <a:pt x="2063573" y="718085"/>
                  <a:pt x="2063573" y="718085"/>
                </a:cubicBezTo>
                <a:cubicBezTo>
                  <a:pt x="2150540" y="841456"/>
                  <a:pt x="2086831" y="984043"/>
                  <a:pt x="1981662" y="1090223"/>
                </a:cubicBezTo>
                <a:cubicBezTo>
                  <a:pt x="1992786" y="1084155"/>
                  <a:pt x="2003909" y="1077077"/>
                  <a:pt x="2015034" y="1068987"/>
                </a:cubicBezTo>
                <a:cubicBezTo>
                  <a:pt x="2088854" y="1009323"/>
                  <a:pt x="2150540" y="961794"/>
                  <a:pt x="2152563" y="876851"/>
                </a:cubicBezTo>
                <a:cubicBezTo>
                  <a:pt x="2152563" y="848535"/>
                  <a:pt x="2189978" y="899097"/>
                  <a:pt x="2193013" y="935503"/>
                </a:cubicBezTo>
                <a:cubicBezTo>
                  <a:pt x="2190990" y="1046740"/>
                  <a:pt x="2126271" y="1094268"/>
                  <a:pt x="2042337" y="1153931"/>
                </a:cubicBezTo>
                <a:cubicBezTo>
                  <a:pt x="1941212" y="1225730"/>
                  <a:pt x="1609524" y="1394608"/>
                  <a:pt x="1195925" y="1315731"/>
                </a:cubicBezTo>
                <a:cubicBezTo>
                  <a:pt x="1484130" y="1399664"/>
                  <a:pt x="1645929" y="1362248"/>
                  <a:pt x="1759188" y="1329888"/>
                </a:cubicBezTo>
                <a:cubicBezTo>
                  <a:pt x="1763233" y="1328876"/>
                  <a:pt x="1766267" y="1334944"/>
                  <a:pt x="1762222" y="1336967"/>
                </a:cubicBezTo>
                <a:cubicBezTo>
                  <a:pt x="1691435" y="1385506"/>
                  <a:pt x="1611546" y="1409776"/>
                  <a:pt x="1303117" y="1458316"/>
                </a:cubicBezTo>
                <a:cubicBezTo>
                  <a:pt x="1585254" y="1480563"/>
                  <a:pt x="1740986" y="1459328"/>
                  <a:pt x="1879527" y="1385506"/>
                </a:cubicBezTo>
                <a:cubicBezTo>
                  <a:pt x="1882560" y="1383484"/>
                  <a:pt x="1885594" y="1387529"/>
                  <a:pt x="1882560" y="1389551"/>
                </a:cubicBezTo>
                <a:cubicBezTo>
                  <a:pt x="1799638" y="1452248"/>
                  <a:pt x="1517501" y="1619104"/>
                  <a:pt x="1158509" y="1608992"/>
                </a:cubicBezTo>
                <a:cubicBezTo>
                  <a:pt x="1213116" y="1658542"/>
                  <a:pt x="1464916" y="1649442"/>
                  <a:pt x="1500309" y="1648430"/>
                </a:cubicBezTo>
                <a:cubicBezTo>
                  <a:pt x="1502332" y="1648430"/>
                  <a:pt x="1503344" y="1650453"/>
                  <a:pt x="1502332" y="1651464"/>
                </a:cubicBezTo>
                <a:cubicBezTo>
                  <a:pt x="1450759" y="1717194"/>
                  <a:pt x="1323342" y="1726296"/>
                  <a:pt x="1323342" y="1726296"/>
                </a:cubicBezTo>
                <a:cubicBezTo>
                  <a:pt x="1347612" y="1731352"/>
                  <a:pt x="1368848" y="1736409"/>
                  <a:pt x="1387050" y="1741465"/>
                </a:cubicBezTo>
                <a:cubicBezTo>
                  <a:pt x="1405252" y="1745509"/>
                  <a:pt x="1424467" y="1748544"/>
                  <a:pt x="1442669" y="1750566"/>
                </a:cubicBezTo>
                <a:cubicBezTo>
                  <a:pt x="1624693" y="1761689"/>
                  <a:pt x="1816830" y="1717194"/>
                  <a:pt x="1983684" y="1635284"/>
                </a:cubicBezTo>
                <a:cubicBezTo>
                  <a:pt x="1989752" y="1632250"/>
                  <a:pt x="2041326" y="1604947"/>
                  <a:pt x="2041326" y="1604947"/>
                </a:cubicBezTo>
                <a:cubicBezTo>
                  <a:pt x="2046382" y="1641352"/>
                  <a:pt x="2021101" y="1692925"/>
                  <a:pt x="1993797" y="1723262"/>
                </a:cubicBezTo>
                <a:cubicBezTo>
                  <a:pt x="1962449" y="1757644"/>
                  <a:pt x="1921999" y="1780903"/>
                  <a:pt x="1881549" y="1801128"/>
                </a:cubicBezTo>
                <a:cubicBezTo>
                  <a:pt x="1892672" y="1818319"/>
                  <a:pt x="1875482" y="1856746"/>
                  <a:pt x="1868403" y="1865847"/>
                </a:cubicBezTo>
                <a:cubicBezTo>
                  <a:pt x="1612558" y="2185401"/>
                  <a:pt x="1001766" y="1993265"/>
                  <a:pt x="1001766" y="1993265"/>
                </a:cubicBezTo>
                <a:cubicBezTo>
                  <a:pt x="1001766" y="1993265"/>
                  <a:pt x="1000754" y="1993265"/>
                  <a:pt x="999744" y="1993265"/>
                </a:cubicBezTo>
                <a:cubicBezTo>
                  <a:pt x="1145363" y="2093377"/>
                  <a:pt x="1362780" y="2123715"/>
                  <a:pt x="1477051" y="2115625"/>
                </a:cubicBezTo>
                <a:cubicBezTo>
                  <a:pt x="1479074" y="2115625"/>
                  <a:pt x="1480085" y="2117648"/>
                  <a:pt x="1478062" y="2118658"/>
                </a:cubicBezTo>
                <a:cubicBezTo>
                  <a:pt x="1447725" y="2137873"/>
                  <a:pt x="1347612" y="2158097"/>
                  <a:pt x="1337500" y="2160120"/>
                </a:cubicBezTo>
                <a:cubicBezTo>
                  <a:pt x="1571097" y="2180345"/>
                  <a:pt x="1753121" y="2096412"/>
                  <a:pt x="1830987" y="2044838"/>
                </a:cubicBezTo>
                <a:cubicBezTo>
                  <a:pt x="1837055" y="2040793"/>
                  <a:pt x="1845144" y="2048883"/>
                  <a:pt x="1840088" y="2054950"/>
                </a:cubicBezTo>
                <a:cubicBezTo>
                  <a:pt x="1765256" y="2154052"/>
                  <a:pt x="1717728" y="2182367"/>
                  <a:pt x="1610536" y="2209670"/>
                </a:cubicBezTo>
                <a:cubicBezTo>
                  <a:pt x="1399185" y="2261244"/>
                  <a:pt x="1159521" y="2246076"/>
                  <a:pt x="970417" y="2143940"/>
                </a:cubicBezTo>
                <a:cubicBezTo>
                  <a:pt x="1170644" y="2526190"/>
                  <a:pt x="1447725" y="2465516"/>
                  <a:pt x="1531659" y="2446302"/>
                </a:cubicBezTo>
                <a:cubicBezTo>
                  <a:pt x="1427500" y="2605067"/>
                  <a:pt x="1220195" y="2650574"/>
                  <a:pt x="1040194" y="2520123"/>
                </a:cubicBezTo>
                <a:cubicBezTo>
                  <a:pt x="1030081" y="2513044"/>
                  <a:pt x="1021991" y="2504955"/>
                  <a:pt x="1012890" y="2497875"/>
                </a:cubicBezTo>
                <a:cubicBezTo>
                  <a:pt x="890529" y="2709226"/>
                  <a:pt x="464795" y="2786080"/>
                  <a:pt x="585134" y="2905408"/>
                </a:cubicBezTo>
                <a:cubicBezTo>
                  <a:pt x="1526602" y="3840809"/>
                  <a:pt x="2443801" y="4164407"/>
                  <a:pt x="2443801" y="4164407"/>
                </a:cubicBezTo>
                <a:cubicBezTo>
                  <a:pt x="2521667" y="4282217"/>
                  <a:pt x="2602820" y="4452359"/>
                  <a:pt x="2680749" y="4641304"/>
                </a:cubicBezTo>
                <a:lnTo>
                  <a:pt x="2704586" y="4702819"/>
                </a:lnTo>
                <a:lnTo>
                  <a:pt x="274676" y="4702819"/>
                </a:lnTo>
                <a:lnTo>
                  <a:pt x="115292" y="4702819"/>
                </a:lnTo>
                <a:lnTo>
                  <a:pt x="0" y="4702819"/>
                </a:lnTo>
                <a:close/>
              </a:path>
            </a:pathLst>
          </a:custGeom>
          <a:solidFill>
            <a:srgbClr val="DAE5EA"/>
          </a:solidFill>
          <a:ln w="9176" cap="flat">
            <a:noFill/>
            <a:prstDash val="solid"/>
            <a:miter/>
          </a:ln>
        </p:spPr>
        <p:txBody>
          <a:bodyPr rtlCol="0" anchor="ctr"/>
          <a:lstStyle/>
          <a:p>
            <a:endParaRPr lang="de-DE" sz="1351" dirty="0"/>
          </a:p>
        </p:txBody>
      </p:sp>
      <p:sp>
        <p:nvSpPr>
          <p:cNvPr id="2" name="Titel 1">
            <a:extLst>
              <a:ext uri="{FF2B5EF4-FFF2-40B4-BE49-F238E27FC236}">
                <a16:creationId xmlns:a16="http://schemas.microsoft.com/office/drawing/2014/main" id="{26A72F4E-48F4-48C4-AAF5-77358A958D06}"/>
              </a:ext>
            </a:extLst>
          </p:cNvPr>
          <p:cNvSpPr>
            <a:spLocks noGrp="1"/>
          </p:cNvSpPr>
          <p:nvPr>
            <p:ph type="ctrTitle" hasCustomPrompt="1"/>
          </p:nvPr>
        </p:nvSpPr>
        <p:spPr>
          <a:xfrm>
            <a:off x="3654279" y="2268082"/>
            <a:ext cx="4401108" cy="1070009"/>
          </a:xfrm>
        </p:spPr>
        <p:txBody>
          <a:bodyPr lIns="0" tIns="0" rIns="0" bIns="0" anchor="b">
            <a:noAutofit/>
          </a:bodyPr>
          <a:lstStyle>
            <a:lvl1pPr algn="l">
              <a:defRPr sz="3600" b="0">
                <a:solidFill>
                  <a:schemeClr val="tx2"/>
                </a:solidFill>
              </a:defRPr>
            </a:lvl1pPr>
          </a:lstStyle>
          <a:p>
            <a:r>
              <a:rPr lang="de-DE" dirty="0"/>
              <a:t>Titel bearbeiten</a:t>
            </a:r>
          </a:p>
        </p:txBody>
      </p:sp>
      <p:sp>
        <p:nvSpPr>
          <p:cNvPr id="3" name="Untertitel 2">
            <a:extLst>
              <a:ext uri="{FF2B5EF4-FFF2-40B4-BE49-F238E27FC236}">
                <a16:creationId xmlns:a16="http://schemas.microsoft.com/office/drawing/2014/main" id="{BED0E50F-2245-4DD1-8901-55D904703F45}"/>
              </a:ext>
            </a:extLst>
          </p:cNvPr>
          <p:cNvSpPr>
            <a:spLocks noGrp="1"/>
          </p:cNvSpPr>
          <p:nvPr>
            <p:ph type="subTitle" idx="1"/>
          </p:nvPr>
        </p:nvSpPr>
        <p:spPr>
          <a:xfrm>
            <a:off x="3654279" y="3494160"/>
            <a:ext cx="4401108" cy="604640"/>
          </a:xfrm>
        </p:spPr>
        <p:txBody>
          <a:bodyPr>
            <a:noAutofit/>
          </a:bodyPr>
          <a:lstStyle>
            <a:lvl1pPr marL="0" indent="0" algn="l">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grpSp>
        <p:nvGrpSpPr>
          <p:cNvPr id="8" name="Grafik 6">
            <a:extLst>
              <a:ext uri="{FF2B5EF4-FFF2-40B4-BE49-F238E27FC236}">
                <a16:creationId xmlns:a16="http://schemas.microsoft.com/office/drawing/2014/main" id="{4A50CB4E-A2BD-42A4-89AF-00FBAF42EDC2}"/>
              </a:ext>
            </a:extLst>
          </p:cNvPr>
          <p:cNvGrpSpPr>
            <a:grpSpLocks noChangeAspect="1"/>
          </p:cNvGrpSpPr>
          <p:nvPr userDrawn="1"/>
        </p:nvGrpSpPr>
        <p:grpSpPr>
          <a:xfrm>
            <a:off x="522799" y="385347"/>
            <a:ext cx="1528921" cy="584196"/>
            <a:chOff x="695325" y="516229"/>
            <a:chExt cx="2556359" cy="975572"/>
          </a:xfrm>
          <a:solidFill>
            <a:schemeClr val="tx2"/>
          </a:solidFill>
        </p:grpSpPr>
        <p:sp>
          <p:nvSpPr>
            <p:cNvPr id="9" name="Freihandform: Form 8">
              <a:extLst>
                <a:ext uri="{FF2B5EF4-FFF2-40B4-BE49-F238E27FC236}">
                  <a16:creationId xmlns:a16="http://schemas.microsoft.com/office/drawing/2014/main" id="{25C16EB5-4461-4758-A5F1-9FCFC409D904}"/>
                </a:ext>
              </a:extLst>
            </p:cNvPr>
            <p:cNvSpPr/>
            <p:nvPr/>
          </p:nvSpPr>
          <p:spPr>
            <a:xfrm>
              <a:off x="2979337" y="1251070"/>
              <a:ext cx="270992" cy="239376"/>
            </a:xfrm>
            <a:custGeom>
              <a:avLst/>
              <a:gdLst>
                <a:gd name="connsiteX0" fmla="*/ 0 w 270992"/>
                <a:gd name="connsiteY0" fmla="*/ 242086 h 239376"/>
                <a:gd name="connsiteX1" fmla="*/ 152659 w 270992"/>
                <a:gd name="connsiteY1" fmla="*/ 242086 h 239376"/>
                <a:gd name="connsiteX2" fmla="*/ 274154 w 270992"/>
                <a:gd name="connsiteY2" fmla="*/ 121043 h 239376"/>
                <a:gd name="connsiteX3" fmla="*/ 152659 w 270992"/>
                <a:gd name="connsiteY3" fmla="*/ 0 h 239376"/>
                <a:gd name="connsiteX4" fmla="*/ 0 w 270992"/>
                <a:gd name="connsiteY4" fmla="*/ 0 h 239376"/>
                <a:gd name="connsiteX5" fmla="*/ 0 w 270992"/>
                <a:gd name="connsiteY5" fmla="*/ 242086 h 23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92" h="239376">
                  <a:moveTo>
                    <a:pt x="0" y="242086"/>
                  </a:moveTo>
                  <a:lnTo>
                    <a:pt x="152659" y="242086"/>
                  </a:lnTo>
                  <a:cubicBezTo>
                    <a:pt x="219955" y="242086"/>
                    <a:pt x="274154" y="187888"/>
                    <a:pt x="274154" y="121043"/>
                  </a:cubicBezTo>
                  <a:cubicBezTo>
                    <a:pt x="274154" y="54198"/>
                    <a:pt x="219955" y="0"/>
                    <a:pt x="152659" y="0"/>
                  </a:cubicBezTo>
                  <a:lnTo>
                    <a:pt x="0" y="0"/>
                  </a:lnTo>
                  <a:lnTo>
                    <a:pt x="0" y="242086"/>
                  </a:lnTo>
                  <a:close/>
                </a:path>
              </a:pathLst>
            </a:custGeom>
            <a:grpFill/>
            <a:ln w="4510" cap="flat">
              <a:noFill/>
              <a:prstDash val="solid"/>
              <a:miter/>
            </a:ln>
          </p:spPr>
          <p:txBody>
            <a:bodyPr rtlCol="0" anchor="ctr"/>
            <a:lstStyle/>
            <a:p>
              <a:endParaRPr lang="de-DE" sz="1351"/>
            </a:p>
          </p:txBody>
        </p:sp>
        <p:sp>
          <p:nvSpPr>
            <p:cNvPr id="10" name="Freihandform: Form 9">
              <a:extLst>
                <a:ext uri="{FF2B5EF4-FFF2-40B4-BE49-F238E27FC236}">
                  <a16:creationId xmlns:a16="http://schemas.microsoft.com/office/drawing/2014/main" id="{74F2F414-99B5-4842-AE69-123A75660DF4}"/>
                </a:ext>
              </a:extLst>
            </p:cNvPr>
            <p:cNvSpPr/>
            <p:nvPr/>
          </p:nvSpPr>
          <p:spPr>
            <a:xfrm>
              <a:off x="2216494" y="728506"/>
              <a:ext cx="659414" cy="663931"/>
            </a:xfrm>
            <a:custGeom>
              <a:avLst/>
              <a:gdLst>
                <a:gd name="connsiteX0" fmla="*/ 662124 w 659414"/>
                <a:gd name="connsiteY0" fmla="*/ 0 h 663930"/>
                <a:gd name="connsiteX1" fmla="*/ 662124 w 659414"/>
                <a:gd name="connsiteY1" fmla="*/ 331965 h 663930"/>
                <a:gd name="connsiteX2" fmla="*/ 331062 w 659414"/>
                <a:gd name="connsiteY2" fmla="*/ 663931 h 663930"/>
                <a:gd name="connsiteX3" fmla="*/ 0 w 659414"/>
                <a:gd name="connsiteY3" fmla="*/ 331965 h 663930"/>
                <a:gd name="connsiteX4" fmla="*/ 0 w 659414"/>
                <a:gd name="connsiteY4" fmla="*/ 0 h 663930"/>
                <a:gd name="connsiteX5" fmla="*/ 168015 w 659414"/>
                <a:gd name="connsiteY5" fmla="*/ 0 h 663930"/>
                <a:gd name="connsiteX6" fmla="*/ 168015 w 659414"/>
                <a:gd name="connsiteY6" fmla="*/ 317513 h 663930"/>
                <a:gd name="connsiteX7" fmla="*/ 331514 w 659414"/>
                <a:gd name="connsiteY7" fmla="*/ 490496 h 663930"/>
                <a:gd name="connsiteX8" fmla="*/ 495012 w 659414"/>
                <a:gd name="connsiteY8" fmla="*/ 317513 h 663930"/>
                <a:gd name="connsiteX9" fmla="*/ 495012 w 659414"/>
                <a:gd name="connsiteY9" fmla="*/ 0 h 663930"/>
                <a:gd name="connsiteX10" fmla="*/ 662124 w 659414"/>
                <a:gd name="connsiteY10" fmla="*/ 0 h 663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9414" h="663930">
                  <a:moveTo>
                    <a:pt x="662124" y="0"/>
                  </a:moveTo>
                  <a:lnTo>
                    <a:pt x="662124" y="331965"/>
                  </a:lnTo>
                  <a:cubicBezTo>
                    <a:pt x="662124" y="529790"/>
                    <a:pt x="513982" y="663931"/>
                    <a:pt x="331062" y="663931"/>
                  </a:cubicBezTo>
                  <a:cubicBezTo>
                    <a:pt x="148142" y="663931"/>
                    <a:pt x="0" y="529790"/>
                    <a:pt x="0" y="331965"/>
                  </a:cubicBezTo>
                  <a:cubicBezTo>
                    <a:pt x="0" y="303511"/>
                    <a:pt x="0" y="0"/>
                    <a:pt x="0" y="0"/>
                  </a:cubicBezTo>
                  <a:lnTo>
                    <a:pt x="168015" y="0"/>
                  </a:lnTo>
                  <a:cubicBezTo>
                    <a:pt x="168015" y="60522"/>
                    <a:pt x="168015" y="305318"/>
                    <a:pt x="168015" y="317513"/>
                  </a:cubicBezTo>
                  <a:cubicBezTo>
                    <a:pt x="168015" y="420038"/>
                    <a:pt x="241183" y="490496"/>
                    <a:pt x="331514" y="490496"/>
                  </a:cubicBezTo>
                  <a:cubicBezTo>
                    <a:pt x="421845" y="490496"/>
                    <a:pt x="495012" y="420490"/>
                    <a:pt x="495012" y="317513"/>
                  </a:cubicBezTo>
                  <a:lnTo>
                    <a:pt x="495012" y="0"/>
                  </a:lnTo>
                  <a:lnTo>
                    <a:pt x="662124" y="0"/>
                  </a:lnTo>
                  <a:close/>
                </a:path>
              </a:pathLst>
            </a:custGeom>
            <a:grpFill/>
            <a:ln w="4510" cap="flat">
              <a:noFill/>
              <a:prstDash val="solid"/>
              <a:miter/>
            </a:ln>
          </p:spPr>
          <p:txBody>
            <a:bodyPr rtlCol="0" anchor="ctr"/>
            <a:lstStyle/>
            <a:p>
              <a:endParaRPr lang="de-DE" sz="1351"/>
            </a:p>
          </p:txBody>
        </p:sp>
        <p:sp>
          <p:nvSpPr>
            <p:cNvPr id="11" name="Freihandform: Form 10">
              <a:extLst>
                <a:ext uri="{FF2B5EF4-FFF2-40B4-BE49-F238E27FC236}">
                  <a16:creationId xmlns:a16="http://schemas.microsoft.com/office/drawing/2014/main" id="{2AE2AF92-0F47-4975-97EE-AD59D0F4352B}"/>
                </a:ext>
              </a:extLst>
            </p:cNvPr>
            <p:cNvSpPr/>
            <p:nvPr/>
          </p:nvSpPr>
          <p:spPr>
            <a:xfrm>
              <a:off x="695325" y="516229"/>
              <a:ext cx="659414" cy="858142"/>
            </a:xfrm>
            <a:custGeom>
              <a:avLst/>
              <a:gdLst>
                <a:gd name="connsiteX0" fmla="*/ 168015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8015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8015"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8015" y="859497"/>
                  </a:lnTo>
                  <a:close/>
                </a:path>
              </a:pathLst>
            </a:custGeom>
            <a:grpFill/>
            <a:ln w="4510" cap="flat">
              <a:noFill/>
              <a:prstDash val="solid"/>
              <a:miter/>
            </a:ln>
          </p:spPr>
          <p:txBody>
            <a:bodyPr rtlCol="0" anchor="ctr"/>
            <a:lstStyle/>
            <a:p>
              <a:endParaRPr lang="de-DE" sz="1351"/>
            </a:p>
          </p:txBody>
        </p:sp>
        <p:sp>
          <p:nvSpPr>
            <p:cNvPr id="12" name="Freihandform: Form 11">
              <a:extLst>
                <a:ext uri="{FF2B5EF4-FFF2-40B4-BE49-F238E27FC236}">
                  <a16:creationId xmlns:a16="http://schemas.microsoft.com/office/drawing/2014/main" id="{39DDEE01-97C2-45BB-8AA5-588FD5885C56}"/>
                </a:ext>
              </a:extLst>
            </p:cNvPr>
            <p:cNvSpPr/>
            <p:nvPr/>
          </p:nvSpPr>
          <p:spPr>
            <a:xfrm>
              <a:off x="1458619" y="516229"/>
              <a:ext cx="659414" cy="858142"/>
            </a:xfrm>
            <a:custGeom>
              <a:avLst/>
              <a:gdLst>
                <a:gd name="connsiteX0" fmla="*/ 167563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7563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7563"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7563" y="859497"/>
                  </a:lnTo>
                  <a:close/>
                </a:path>
              </a:pathLst>
            </a:custGeom>
            <a:grpFill/>
            <a:ln w="4510" cap="flat">
              <a:noFill/>
              <a:prstDash val="solid"/>
              <a:miter/>
            </a:ln>
          </p:spPr>
          <p:txBody>
            <a:bodyPr rtlCol="0" anchor="ctr"/>
            <a:lstStyle/>
            <a:p>
              <a:endParaRPr lang="de-DE" sz="1351" dirty="0"/>
            </a:p>
          </p:txBody>
        </p:sp>
      </p:grpSp>
      <p:sp>
        <p:nvSpPr>
          <p:cNvPr id="28" name="Datumsplatzhalter 3">
            <a:extLst>
              <a:ext uri="{FF2B5EF4-FFF2-40B4-BE49-F238E27FC236}">
                <a16:creationId xmlns:a16="http://schemas.microsoft.com/office/drawing/2014/main" id="{B9C2E3E9-74C5-4BA8-96B4-0798E93E31EF}"/>
              </a:ext>
            </a:extLst>
          </p:cNvPr>
          <p:cNvSpPr>
            <a:spLocks noGrp="1"/>
          </p:cNvSpPr>
          <p:nvPr>
            <p:ph type="dt" sz="half" idx="10"/>
          </p:nvPr>
        </p:nvSpPr>
        <p:spPr>
          <a:xfrm>
            <a:off x="526536" y="4460406"/>
            <a:ext cx="2057400" cy="274182"/>
          </a:xfrm>
          <a:prstGeom prst="rect">
            <a:avLst/>
          </a:prstGeom>
        </p:spPr>
        <p:txBody>
          <a:bodyPr lIns="0" tIns="0" rIns="0" bIns="0" anchor="ctr">
            <a:noAutofit/>
          </a:bodyPr>
          <a:lstStyle>
            <a:lvl1pPr>
              <a:defRPr lang="de-DE" smtClean="0">
                <a:solidFill>
                  <a:schemeClr val="tx2"/>
                </a:solidFill>
              </a:defRPr>
            </a:lvl1pPr>
          </a:lstStyle>
          <a:p>
            <a:endParaRPr lang="de-DE" dirty="0"/>
          </a:p>
        </p:txBody>
      </p:sp>
    </p:spTree>
    <p:extLst>
      <p:ext uri="{BB962C8B-B14F-4D97-AF65-F5344CB8AC3E}">
        <p14:creationId xmlns:p14="http://schemas.microsoft.com/office/powerpoint/2010/main" val="801216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 + Untertitel, gross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6B91DF-85D8-463B-87B4-AC49FF3D8048}"/>
              </a:ext>
            </a:extLst>
          </p:cNvPr>
          <p:cNvSpPr>
            <a:spLocks noGrp="1"/>
          </p:cNvSpPr>
          <p:nvPr>
            <p:ph type="title"/>
          </p:nvPr>
        </p:nvSpPr>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31F6D937-F931-4295-B1B7-42BB8F3F8D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31828BE-335D-4B57-A559-B7210FECF294}"/>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8" name="Textplatzhalter 7">
            <a:extLst>
              <a:ext uri="{FF2B5EF4-FFF2-40B4-BE49-F238E27FC236}">
                <a16:creationId xmlns:a16="http://schemas.microsoft.com/office/drawing/2014/main" id="{3BFE84D2-D951-43C8-81B8-BCF2BCBCC335}"/>
              </a:ext>
            </a:extLst>
          </p:cNvPr>
          <p:cNvSpPr>
            <a:spLocks noGrp="1"/>
          </p:cNvSpPr>
          <p:nvPr>
            <p:ph type="body" sz="quarter" idx="14"/>
          </p:nvPr>
        </p:nvSpPr>
        <p:spPr>
          <a:xfrm>
            <a:off x="521550" y="1545752"/>
            <a:ext cx="8101012" cy="3311525"/>
          </a:xfrm>
        </p:spPr>
        <p:txBody>
          <a:bodyPr>
            <a:noAutofit/>
          </a:bodyPr>
          <a:lstStyle>
            <a:lvl1pPr>
              <a:defRPr sz="2000"/>
            </a:lvl1pPr>
            <a:lvl2pPr>
              <a:defRPr sz="1800"/>
            </a:lvl2pPr>
            <a:lvl3pPr>
              <a:defRPr sz="1600"/>
            </a:lvl3pPr>
            <a:lvl4pPr>
              <a:defRPr sz="1600"/>
            </a:lvl4pPr>
            <a:lvl5pPr>
              <a:defRPr sz="1600"/>
            </a:lvl5pPr>
          </a:lstStyle>
          <a:p>
            <a:pPr lvl="0"/>
            <a:r>
              <a:rPr lang="de-DE"/>
              <a:t>Mastertextformat bearbeiten
Zweite Ebene
Dritte Ebene
Vierte Ebene
Fünfte Ebene</a:t>
            </a:r>
            <a:endParaRPr lang="de-DE" dirty="0"/>
          </a:p>
        </p:txBody>
      </p:sp>
      <p:sp>
        <p:nvSpPr>
          <p:cNvPr id="9" name="Textplatzhalter 9">
            <a:extLst>
              <a:ext uri="{FF2B5EF4-FFF2-40B4-BE49-F238E27FC236}">
                <a16:creationId xmlns:a16="http://schemas.microsoft.com/office/drawing/2014/main" id="{030E0540-8401-4306-9BF6-492F80888461}"/>
              </a:ext>
            </a:extLst>
          </p:cNvPr>
          <p:cNvSpPr>
            <a:spLocks noGrp="1"/>
          </p:cNvSpPr>
          <p:nvPr>
            <p:ph type="body" sz="quarter" idx="15"/>
          </p:nvPr>
        </p:nvSpPr>
        <p:spPr>
          <a:xfrm>
            <a:off x="521494" y="1088384"/>
            <a:ext cx="8101013"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24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3325410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D2D15A-E19B-4725-AC01-F52639F085FE}"/>
              </a:ext>
            </a:extLst>
          </p:cNvPr>
          <p:cNvSpPr>
            <a:spLocks noGrp="1"/>
          </p:cNvSpPr>
          <p:nvPr>
            <p:ph type="title"/>
          </p:nvPr>
        </p:nvSpPr>
        <p:spPr/>
        <p:txBody>
          <a:bodyPr/>
          <a:lstStyle>
            <a:lvl1pPr>
              <a:defRPr/>
            </a:lvl1pPr>
          </a:lstStyle>
          <a:p>
            <a:r>
              <a:rPr lang="de-DE"/>
              <a:t>Mastertitelformat bearbeiten</a:t>
            </a:r>
            <a:endParaRPr lang="de-DE" dirty="0"/>
          </a:p>
        </p:txBody>
      </p:sp>
      <p:sp>
        <p:nvSpPr>
          <p:cNvPr id="6" name="Fußzeilenplatzhalter 5">
            <a:extLst>
              <a:ext uri="{FF2B5EF4-FFF2-40B4-BE49-F238E27FC236}">
                <a16:creationId xmlns:a16="http://schemas.microsoft.com/office/drawing/2014/main" id="{868FDF4B-5FA2-4BE9-91FF-2874E76FC59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E2C360C-95DE-4762-ABD3-B6787C410945}"/>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8" name="Textplatzhalter 7">
            <a:extLst>
              <a:ext uri="{FF2B5EF4-FFF2-40B4-BE49-F238E27FC236}">
                <a16:creationId xmlns:a16="http://schemas.microsoft.com/office/drawing/2014/main" id="{0B557236-B6F1-4EF1-92AD-2624537923D4}"/>
              </a:ext>
            </a:extLst>
          </p:cNvPr>
          <p:cNvSpPr>
            <a:spLocks noGrp="1"/>
          </p:cNvSpPr>
          <p:nvPr>
            <p:ph type="body" sz="quarter" idx="13"/>
          </p:nvPr>
        </p:nvSpPr>
        <p:spPr>
          <a:xfrm>
            <a:off x="521550" y="1422399"/>
            <a:ext cx="3941762" cy="3424238"/>
          </a:xfrm>
        </p:spPr>
        <p:txBody>
          <a:bodyPr>
            <a:noAutofit/>
          </a:bodyPr>
          <a:lstStyle/>
          <a:p>
            <a:pPr lvl="0"/>
            <a:r>
              <a:rPr lang="de-DE"/>
              <a:t>Mastertextformat bearbeiten
Zweite Ebene
Dritte Ebene
Vierte Ebene
Fünfte Ebene</a:t>
            </a:r>
          </a:p>
        </p:txBody>
      </p:sp>
      <p:sp>
        <p:nvSpPr>
          <p:cNvPr id="10" name="Textplatzhalter 9">
            <a:extLst>
              <a:ext uri="{FF2B5EF4-FFF2-40B4-BE49-F238E27FC236}">
                <a16:creationId xmlns:a16="http://schemas.microsoft.com/office/drawing/2014/main" id="{5D9B5E02-9A16-49B4-9355-BE71C0D66577}"/>
              </a:ext>
            </a:extLst>
          </p:cNvPr>
          <p:cNvSpPr>
            <a:spLocks noGrp="1"/>
          </p:cNvSpPr>
          <p:nvPr>
            <p:ph type="body" sz="quarter" idx="14"/>
          </p:nvPr>
        </p:nvSpPr>
        <p:spPr>
          <a:xfrm>
            <a:off x="4679950" y="1422400"/>
            <a:ext cx="3943350" cy="3424238"/>
          </a:xfrm>
        </p:spPr>
        <p:txBody>
          <a:bodyPr/>
          <a:lstStyle/>
          <a:p>
            <a:pPr lvl="0"/>
            <a:r>
              <a:rPr lang="de-DE"/>
              <a:t>Mastertextformat bearbeiten
Zweite Ebene
Dritte Ebene
Vierte Ebene
Fünfte Ebene</a:t>
            </a:r>
          </a:p>
        </p:txBody>
      </p:sp>
    </p:spTree>
    <p:extLst>
      <p:ext uri="{BB962C8B-B14F-4D97-AF65-F5344CB8AC3E}">
        <p14:creationId xmlns:p14="http://schemas.microsoft.com/office/powerpoint/2010/main" val="3383617931"/>
      </p:ext>
    </p:extLst>
  </p:cSld>
  <p:clrMapOvr>
    <a:masterClrMapping/>
  </p:clrMapOvr>
  <p:extLst>
    <p:ext uri="{DCECCB84-F9BA-43D5-87BE-67443E8EF086}">
      <p15:sldGuideLst xmlns:p15="http://schemas.microsoft.com/office/powerpoint/2012/main">
        <p15:guide id="1" pos="2812" userDrawn="1">
          <p15:clr>
            <a:srgbClr val="FBAE40"/>
          </p15:clr>
        </p15:guide>
        <p15:guide id="2" pos="294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wei Inhalte + Unt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D2D15A-E19B-4725-AC01-F52639F085FE}"/>
              </a:ext>
            </a:extLst>
          </p:cNvPr>
          <p:cNvSpPr>
            <a:spLocks noGrp="1"/>
          </p:cNvSpPr>
          <p:nvPr>
            <p:ph type="title"/>
          </p:nvPr>
        </p:nvSpPr>
        <p:spPr/>
        <p:txBody>
          <a:bodyPr tIns="0"/>
          <a:lstStyle/>
          <a:p>
            <a:r>
              <a:rPr lang="de-DE"/>
              <a:t>Mastertitelformat bearbeiten</a:t>
            </a:r>
            <a:endParaRPr lang="de-DE" dirty="0"/>
          </a:p>
        </p:txBody>
      </p:sp>
      <p:sp>
        <p:nvSpPr>
          <p:cNvPr id="6" name="Fußzeilenplatzhalter 5">
            <a:extLst>
              <a:ext uri="{FF2B5EF4-FFF2-40B4-BE49-F238E27FC236}">
                <a16:creationId xmlns:a16="http://schemas.microsoft.com/office/drawing/2014/main" id="{868FDF4B-5FA2-4BE9-91FF-2874E76FC59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E2C360C-95DE-4762-ABD3-B6787C410945}"/>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10" name="Textplatzhalter 9">
            <a:extLst>
              <a:ext uri="{FF2B5EF4-FFF2-40B4-BE49-F238E27FC236}">
                <a16:creationId xmlns:a16="http://schemas.microsoft.com/office/drawing/2014/main" id="{5B1E48B2-9056-46C9-8170-057A7DDAE8AC}"/>
              </a:ext>
            </a:extLst>
          </p:cNvPr>
          <p:cNvSpPr>
            <a:spLocks noGrp="1"/>
          </p:cNvSpPr>
          <p:nvPr>
            <p:ph type="body" sz="quarter" idx="14"/>
          </p:nvPr>
        </p:nvSpPr>
        <p:spPr>
          <a:xfrm>
            <a:off x="521550" y="1422399"/>
            <a:ext cx="3941762" cy="3492500"/>
          </a:xfrm>
        </p:spPr>
        <p:txBody>
          <a:bodyPr>
            <a:noAutofit/>
          </a:bodyPr>
          <a:lstStyle/>
          <a:p>
            <a:pPr lvl="0"/>
            <a:r>
              <a:rPr lang="de-DE"/>
              <a:t>Mastertextformat bearbeiten
Zweite Ebene
Dritte Ebene
Vierte Ebene
Fünfte Ebene</a:t>
            </a:r>
          </a:p>
        </p:txBody>
      </p:sp>
      <p:sp>
        <p:nvSpPr>
          <p:cNvPr id="12" name="Textplatzhalter 11">
            <a:extLst>
              <a:ext uri="{FF2B5EF4-FFF2-40B4-BE49-F238E27FC236}">
                <a16:creationId xmlns:a16="http://schemas.microsoft.com/office/drawing/2014/main" id="{3C9A547D-69C2-4513-9E4D-7F7C15B98CA0}"/>
              </a:ext>
            </a:extLst>
          </p:cNvPr>
          <p:cNvSpPr>
            <a:spLocks noGrp="1"/>
          </p:cNvSpPr>
          <p:nvPr>
            <p:ph type="body" sz="quarter" idx="15"/>
          </p:nvPr>
        </p:nvSpPr>
        <p:spPr>
          <a:xfrm>
            <a:off x="4679950" y="1422400"/>
            <a:ext cx="3937000" cy="3492500"/>
          </a:xfrm>
        </p:spPr>
        <p:txBody>
          <a:bodyPr/>
          <a:lstStyle/>
          <a:p>
            <a:pPr lvl="0"/>
            <a:r>
              <a:rPr lang="de-DE"/>
              <a:t>Mastertextformat bearbeiten
Zweite Ebene
Dritte Ebene
Vierte Ebene
Fünfte Ebene</a:t>
            </a:r>
          </a:p>
        </p:txBody>
      </p:sp>
      <p:sp>
        <p:nvSpPr>
          <p:cNvPr id="11" name="Textplatzhalter 9">
            <a:extLst>
              <a:ext uri="{FF2B5EF4-FFF2-40B4-BE49-F238E27FC236}">
                <a16:creationId xmlns:a16="http://schemas.microsoft.com/office/drawing/2014/main" id="{D524BA3A-5E5B-4B9E-872F-9D551BF905BA}"/>
              </a:ext>
            </a:extLst>
          </p:cNvPr>
          <p:cNvSpPr>
            <a:spLocks noGrp="1"/>
          </p:cNvSpPr>
          <p:nvPr>
            <p:ph type="body" sz="quarter" idx="16"/>
          </p:nvPr>
        </p:nvSpPr>
        <p:spPr>
          <a:xfrm>
            <a:off x="521495" y="1088384"/>
            <a:ext cx="3942556"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
        <p:nvSpPr>
          <p:cNvPr id="13" name="Textplatzhalter 9">
            <a:extLst>
              <a:ext uri="{FF2B5EF4-FFF2-40B4-BE49-F238E27FC236}">
                <a16:creationId xmlns:a16="http://schemas.microsoft.com/office/drawing/2014/main" id="{B84DD4AE-7842-411B-B7CF-80BB2ECD2D66}"/>
              </a:ext>
            </a:extLst>
          </p:cNvPr>
          <p:cNvSpPr>
            <a:spLocks noGrp="1"/>
          </p:cNvSpPr>
          <p:nvPr>
            <p:ph type="body" sz="quarter" idx="17"/>
          </p:nvPr>
        </p:nvSpPr>
        <p:spPr>
          <a:xfrm>
            <a:off x="4680744" y="1088384"/>
            <a:ext cx="3942556"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246573215"/>
      </p:ext>
    </p:extLst>
  </p:cSld>
  <p:clrMapOvr>
    <a:masterClrMapping/>
  </p:clrMapOvr>
  <p:extLst>
    <p:ext uri="{DCECCB84-F9BA-43D5-87BE-67443E8EF086}">
      <p15:sldGuideLst xmlns:p15="http://schemas.microsoft.com/office/powerpoint/2012/main">
        <p15:guide id="1" pos="2812" userDrawn="1">
          <p15:clr>
            <a:srgbClr val="FBAE40"/>
          </p15:clr>
        </p15:guide>
        <p15:guide id="2" pos="29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gramnm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1B86FA-3D14-41C0-ACAC-6E7B70336D0F}"/>
              </a:ext>
            </a:extLst>
          </p:cNvPr>
          <p:cNvSpPr>
            <a:spLocks noGrp="1"/>
          </p:cNvSpPr>
          <p:nvPr>
            <p:ph type="title"/>
          </p:nvPr>
        </p:nvSpPr>
        <p:spPr/>
        <p:txBody>
          <a:bodyPr/>
          <a:lstStyle/>
          <a:p>
            <a:r>
              <a:rPr lang="de-DE"/>
              <a:t>Mastertitelformat bearbeiten</a:t>
            </a:r>
          </a:p>
        </p:txBody>
      </p:sp>
      <p:sp>
        <p:nvSpPr>
          <p:cNvPr id="3" name="Foliennummernplatzhalter 2">
            <a:extLst>
              <a:ext uri="{FF2B5EF4-FFF2-40B4-BE49-F238E27FC236}">
                <a16:creationId xmlns:a16="http://schemas.microsoft.com/office/drawing/2014/main" id="{C0BA41F9-75EC-4CB8-BD53-566512502FCF}"/>
              </a:ext>
            </a:extLst>
          </p:cNvPr>
          <p:cNvSpPr>
            <a:spLocks noGrp="1"/>
          </p:cNvSpPr>
          <p:nvPr>
            <p:ph type="sldNum" sz="quarter" idx="10"/>
          </p:nvPr>
        </p:nvSpPr>
        <p:spPr/>
        <p:txBody>
          <a:bodyPr/>
          <a:lstStyle/>
          <a:p>
            <a:fld id="{9D195BCC-3514-4B1B-9C18-24F3D67EC549}" type="slidenum">
              <a:rPr lang="de-DE" smtClean="0"/>
              <a:pPr/>
              <a:t>‹Nr.›</a:t>
            </a:fld>
            <a:endParaRPr lang="de-DE" dirty="0"/>
          </a:p>
        </p:txBody>
      </p:sp>
      <p:sp>
        <p:nvSpPr>
          <p:cNvPr id="4" name="Fußzeilenplatzhalter 3">
            <a:extLst>
              <a:ext uri="{FF2B5EF4-FFF2-40B4-BE49-F238E27FC236}">
                <a16:creationId xmlns:a16="http://schemas.microsoft.com/office/drawing/2014/main" id="{77A52C21-7FA6-4626-B212-C78D01574B05}"/>
              </a:ext>
            </a:extLst>
          </p:cNvPr>
          <p:cNvSpPr>
            <a:spLocks noGrp="1"/>
          </p:cNvSpPr>
          <p:nvPr>
            <p:ph type="ftr" sz="quarter" idx="11"/>
          </p:nvPr>
        </p:nvSpPr>
        <p:spPr/>
        <p:txBody>
          <a:bodyPr/>
          <a:lstStyle/>
          <a:p>
            <a:endParaRPr lang="de-DE" dirty="0"/>
          </a:p>
        </p:txBody>
      </p:sp>
      <p:sp>
        <p:nvSpPr>
          <p:cNvPr id="12" name="Inhaltsplatzhalter 11">
            <a:extLst>
              <a:ext uri="{FF2B5EF4-FFF2-40B4-BE49-F238E27FC236}">
                <a16:creationId xmlns:a16="http://schemas.microsoft.com/office/drawing/2014/main" id="{B0FFFB7A-A86B-49FF-8A42-D51942986D72}"/>
              </a:ext>
            </a:extLst>
          </p:cNvPr>
          <p:cNvSpPr>
            <a:spLocks noGrp="1"/>
          </p:cNvSpPr>
          <p:nvPr>
            <p:ph sz="quarter" idx="16" hasCustomPrompt="1"/>
          </p:nvPr>
        </p:nvSpPr>
        <p:spPr>
          <a:xfrm>
            <a:off x="522288" y="1422400"/>
            <a:ext cx="8100219"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smtClean="0">
                <a:solidFill>
                  <a:schemeClr val="tx1">
                    <a:lumMod val="100000"/>
                  </a:schemeClr>
                </a:solidFill>
                <a:latin typeface="Arial" panose="020B0604020202020204" pitchFamily="34" charset="0"/>
              </a:defRPr>
            </a:lvl1pPr>
            <a:lvl2pPr>
              <a:defRPr lang="de-DE" smtClean="0"/>
            </a:lvl2pPr>
            <a:lvl3pPr>
              <a:defRPr lang="de-DE" smtClean="0"/>
            </a:lvl3pPr>
            <a:lvl4pPr>
              <a:defRPr lang="de-DE" smtClean="0"/>
            </a:lvl4pPr>
            <a:lvl5pPr>
              <a:defRPr lang="de-DE"/>
            </a:lvl5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8" name="Textplatzhalter 9">
            <a:extLst>
              <a:ext uri="{FF2B5EF4-FFF2-40B4-BE49-F238E27FC236}">
                <a16:creationId xmlns:a16="http://schemas.microsoft.com/office/drawing/2014/main" id="{F3492897-1306-4B56-ABBF-BECC42C3FC52}"/>
              </a:ext>
            </a:extLst>
          </p:cNvPr>
          <p:cNvSpPr>
            <a:spLocks noGrp="1"/>
          </p:cNvSpPr>
          <p:nvPr>
            <p:ph type="body" sz="quarter" idx="15"/>
          </p:nvPr>
        </p:nvSpPr>
        <p:spPr>
          <a:xfrm>
            <a:off x="521494" y="1088384"/>
            <a:ext cx="8101013"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1764643708"/>
      </p:ext>
    </p:extLst>
  </p:cSld>
  <p:clrMapOvr>
    <a:masterClrMapping/>
  </p:clrMapOvr>
  <p:extLst>
    <p:ext uri="{DCECCB84-F9BA-43D5-87BE-67443E8EF086}">
      <p15:sldGuideLst xmlns:p15="http://schemas.microsoft.com/office/powerpoint/2012/main">
        <p15:guide id="1" pos="3674">
          <p15:clr>
            <a:srgbClr val="FBAE40"/>
          </p15:clr>
        </p15:guide>
        <p15:guide id="2" pos="379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ellen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1B86FA-3D14-41C0-ACAC-6E7B70336D0F}"/>
              </a:ext>
            </a:extLst>
          </p:cNvPr>
          <p:cNvSpPr>
            <a:spLocks noGrp="1"/>
          </p:cNvSpPr>
          <p:nvPr>
            <p:ph type="title"/>
          </p:nvPr>
        </p:nvSpPr>
        <p:spPr/>
        <p:txBody>
          <a:bodyPr/>
          <a:lstStyle/>
          <a:p>
            <a:r>
              <a:rPr lang="de-DE"/>
              <a:t>Mastertitelformat bearbeiten</a:t>
            </a:r>
          </a:p>
        </p:txBody>
      </p:sp>
      <p:sp>
        <p:nvSpPr>
          <p:cNvPr id="3" name="Foliennummernplatzhalter 2">
            <a:extLst>
              <a:ext uri="{FF2B5EF4-FFF2-40B4-BE49-F238E27FC236}">
                <a16:creationId xmlns:a16="http://schemas.microsoft.com/office/drawing/2014/main" id="{C0BA41F9-75EC-4CB8-BD53-566512502FCF}"/>
              </a:ext>
            </a:extLst>
          </p:cNvPr>
          <p:cNvSpPr>
            <a:spLocks noGrp="1"/>
          </p:cNvSpPr>
          <p:nvPr>
            <p:ph type="sldNum" sz="quarter" idx="10"/>
          </p:nvPr>
        </p:nvSpPr>
        <p:spPr/>
        <p:txBody>
          <a:bodyPr/>
          <a:lstStyle/>
          <a:p>
            <a:fld id="{9D195BCC-3514-4B1B-9C18-24F3D67EC549}" type="slidenum">
              <a:rPr lang="de-DE" smtClean="0"/>
              <a:pPr/>
              <a:t>‹Nr.›</a:t>
            </a:fld>
            <a:endParaRPr lang="de-DE" dirty="0"/>
          </a:p>
        </p:txBody>
      </p:sp>
      <p:sp>
        <p:nvSpPr>
          <p:cNvPr id="4" name="Fußzeilenplatzhalter 3">
            <a:extLst>
              <a:ext uri="{FF2B5EF4-FFF2-40B4-BE49-F238E27FC236}">
                <a16:creationId xmlns:a16="http://schemas.microsoft.com/office/drawing/2014/main" id="{77A52C21-7FA6-4626-B212-C78D01574B05}"/>
              </a:ext>
            </a:extLst>
          </p:cNvPr>
          <p:cNvSpPr>
            <a:spLocks noGrp="1"/>
          </p:cNvSpPr>
          <p:nvPr>
            <p:ph type="ftr" sz="quarter" idx="11"/>
          </p:nvPr>
        </p:nvSpPr>
        <p:spPr/>
        <p:txBody>
          <a:bodyPr/>
          <a:lstStyle/>
          <a:p>
            <a:endParaRPr lang="de-DE" dirty="0"/>
          </a:p>
        </p:txBody>
      </p:sp>
      <p:sp>
        <p:nvSpPr>
          <p:cNvPr id="10" name="Textplatzhalter 8">
            <a:extLst>
              <a:ext uri="{FF2B5EF4-FFF2-40B4-BE49-F238E27FC236}">
                <a16:creationId xmlns:a16="http://schemas.microsoft.com/office/drawing/2014/main" id="{C0C6EB1C-18E9-44D2-B97A-2055909E560B}"/>
              </a:ext>
            </a:extLst>
          </p:cNvPr>
          <p:cNvSpPr>
            <a:spLocks noGrp="1"/>
          </p:cNvSpPr>
          <p:nvPr>
            <p:ph type="body" sz="quarter" idx="15"/>
          </p:nvPr>
        </p:nvSpPr>
        <p:spPr>
          <a:xfrm>
            <a:off x="6030913" y="1422400"/>
            <a:ext cx="2590799" cy="3492500"/>
          </a:xfrm>
        </p:spPr>
        <p:txBody>
          <a:bodyPr/>
          <a:lstStyle/>
          <a:p>
            <a:pPr lvl="0"/>
            <a:r>
              <a:rPr lang="de-DE"/>
              <a:t>Mastertextformat bearbeiten
Zweite Ebene
Dritte Ebene
Vierte Ebene
Fünfte Ebene</a:t>
            </a:r>
          </a:p>
        </p:txBody>
      </p:sp>
      <p:sp>
        <p:nvSpPr>
          <p:cNvPr id="12" name="Inhaltsplatzhalter 11">
            <a:extLst>
              <a:ext uri="{FF2B5EF4-FFF2-40B4-BE49-F238E27FC236}">
                <a16:creationId xmlns:a16="http://schemas.microsoft.com/office/drawing/2014/main" id="{B0FFFB7A-A86B-49FF-8A42-D51942986D72}"/>
              </a:ext>
            </a:extLst>
          </p:cNvPr>
          <p:cNvSpPr>
            <a:spLocks noGrp="1"/>
          </p:cNvSpPr>
          <p:nvPr>
            <p:ph sz="quarter" idx="16" hasCustomPrompt="1"/>
          </p:nvPr>
        </p:nvSpPr>
        <p:spPr>
          <a:xfrm>
            <a:off x="522288" y="1422400"/>
            <a:ext cx="5310187"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smtClean="0">
                <a:solidFill>
                  <a:schemeClr val="tx1">
                    <a:lumMod val="100000"/>
                  </a:schemeClr>
                </a:solidFill>
                <a:latin typeface="Arial" panose="020B0604020202020204" pitchFamily="34" charset="0"/>
              </a:defRPr>
            </a:lvl1pPr>
            <a:lvl2pPr>
              <a:defRPr lang="de-DE" smtClean="0"/>
            </a:lvl2pPr>
            <a:lvl3pPr>
              <a:defRPr lang="de-DE" smtClean="0"/>
            </a:lvl3pPr>
            <a:lvl4pPr>
              <a:defRPr lang="de-DE" smtClean="0"/>
            </a:lvl4pPr>
            <a:lvl5pPr>
              <a:defRPr lang="de-DE"/>
            </a:lvl5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8" name="Textplatzhalter 9">
            <a:extLst>
              <a:ext uri="{FF2B5EF4-FFF2-40B4-BE49-F238E27FC236}">
                <a16:creationId xmlns:a16="http://schemas.microsoft.com/office/drawing/2014/main" id="{B5EF241F-A27F-4745-A9E0-F1A18E6D5531}"/>
              </a:ext>
            </a:extLst>
          </p:cNvPr>
          <p:cNvSpPr>
            <a:spLocks noGrp="1"/>
          </p:cNvSpPr>
          <p:nvPr>
            <p:ph type="body" sz="quarter" idx="17"/>
          </p:nvPr>
        </p:nvSpPr>
        <p:spPr>
          <a:xfrm>
            <a:off x="521494" y="1088384"/>
            <a:ext cx="8101013"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2230283227"/>
      </p:ext>
    </p:extLst>
  </p:cSld>
  <p:clrMapOvr>
    <a:masterClrMapping/>
  </p:clrMapOvr>
  <p:extLst>
    <p:ext uri="{DCECCB84-F9BA-43D5-87BE-67443E8EF086}">
      <p15:sldGuideLst xmlns:p15="http://schemas.microsoft.com/office/powerpoint/2012/main">
        <p15:guide id="1" pos="3674" userDrawn="1">
          <p15:clr>
            <a:srgbClr val="FBAE40"/>
          </p15:clr>
        </p15:guide>
        <p15:guide id="2" pos="379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ellen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1B86FA-3D14-41C0-ACAC-6E7B70336D0F}"/>
              </a:ext>
            </a:extLst>
          </p:cNvPr>
          <p:cNvSpPr>
            <a:spLocks noGrp="1"/>
          </p:cNvSpPr>
          <p:nvPr>
            <p:ph type="title"/>
          </p:nvPr>
        </p:nvSpPr>
        <p:spPr/>
        <p:txBody>
          <a:bodyPr/>
          <a:lstStyle/>
          <a:p>
            <a:r>
              <a:rPr lang="de-DE"/>
              <a:t>Mastertitelformat bearbeiten</a:t>
            </a:r>
          </a:p>
        </p:txBody>
      </p:sp>
      <p:sp>
        <p:nvSpPr>
          <p:cNvPr id="3" name="Foliennummernplatzhalter 2">
            <a:extLst>
              <a:ext uri="{FF2B5EF4-FFF2-40B4-BE49-F238E27FC236}">
                <a16:creationId xmlns:a16="http://schemas.microsoft.com/office/drawing/2014/main" id="{C0BA41F9-75EC-4CB8-BD53-566512502FCF}"/>
              </a:ext>
            </a:extLst>
          </p:cNvPr>
          <p:cNvSpPr>
            <a:spLocks noGrp="1"/>
          </p:cNvSpPr>
          <p:nvPr>
            <p:ph type="sldNum" sz="quarter" idx="10"/>
          </p:nvPr>
        </p:nvSpPr>
        <p:spPr/>
        <p:txBody>
          <a:bodyPr/>
          <a:lstStyle/>
          <a:p>
            <a:fld id="{9D195BCC-3514-4B1B-9C18-24F3D67EC549}" type="slidenum">
              <a:rPr lang="de-DE" smtClean="0"/>
              <a:pPr/>
              <a:t>‹Nr.›</a:t>
            </a:fld>
            <a:endParaRPr lang="de-DE" dirty="0"/>
          </a:p>
        </p:txBody>
      </p:sp>
      <p:sp>
        <p:nvSpPr>
          <p:cNvPr id="4" name="Fußzeilenplatzhalter 3">
            <a:extLst>
              <a:ext uri="{FF2B5EF4-FFF2-40B4-BE49-F238E27FC236}">
                <a16:creationId xmlns:a16="http://schemas.microsoft.com/office/drawing/2014/main" id="{77A52C21-7FA6-4626-B212-C78D01574B05}"/>
              </a:ext>
            </a:extLst>
          </p:cNvPr>
          <p:cNvSpPr>
            <a:spLocks noGrp="1"/>
          </p:cNvSpPr>
          <p:nvPr>
            <p:ph type="ftr" sz="quarter" idx="11"/>
          </p:nvPr>
        </p:nvSpPr>
        <p:spPr/>
        <p:txBody>
          <a:bodyPr/>
          <a:lstStyle/>
          <a:p>
            <a:endParaRPr lang="de-DE" dirty="0"/>
          </a:p>
        </p:txBody>
      </p:sp>
      <p:sp>
        <p:nvSpPr>
          <p:cNvPr id="9" name="Textplatzhalter 8">
            <a:extLst>
              <a:ext uri="{FF2B5EF4-FFF2-40B4-BE49-F238E27FC236}">
                <a16:creationId xmlns:a16="http://schemas.microsoft.com/office/drawing/2014/main" id="{D4ED614B-D2A2-4F44-8C55-EA89904996C0}"/>
              </a:ext>
            </a:extLst>
          </p:cNvPr>
          <p:cNvSpPr>
            <a:spLocks noGrp="1"/>
          </p:cNvSpPr>
          <p:nvPr>
            <p:ph type="body" sz="quarter" idx="14"/>
          </p:nvPr>
        </p:nvSpPr>
        <p:spPr>
          <a:xfrm>
            <a:off x="521550" y="1422399"/>
            <a:ext cx="2590800" cy="3492500"/>
          </a:xfrm>
        </p:spPr>
        <p:txBody>
          <a:bodyPr>
            <a:noAutofit/>
          </a:bodyPr>
          <a:lstStyle/>
          <a:p>
            <a:pPr lvl="0"/>
            <a:r>
              <a:rPr lang="de-DE"/>
              <a:t>Mastertextformat bearbeiten
Zweite Ebene
Dritte Ebene
Vierte Ebene
Fünfte Ebene</a:t>
            </a:r>
          </a:p>
        </p:txBody>
      </p:sp>
      <p:sp>
        <p:nvSpPr>
          <p:cNvPr id="15" name="Inhaltsplatzhalter 14">
            <a:extLst>
              <a:ext uri="{FF2B5EF4-FFF2-40B4-BE49-F238E27FC236}">
                <a16:creationId xmlns:a16="http://schemas.microsoft.com/office/drawing/2014/main" id="{78E908BC-1AEE-469A-8B07-24C581B63281}"/>
              </a:ext>
            </a:extLst>
          </p:cNvPr>
          <p:cNvSpPr>
            <a:spLocks noGrp="1"/>
          </p:cNvSpPr>
          <p:nvPr>
            <p:ph sz="quarter" idx="15" hasCustomPrompt="1"/>
          </p:nvPr>
        </p:nvSpPr>
        <p:spPr>
          <a:xfrm>
            <a:off x="3311525" y="1422400"/>
            <a:ext cx="5310188"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smtClean="0">
                <a:solidFill>
                  <a:schemeClr val="tx1">
                    <a:lumMod val="100000"/>
                  </a:schemeClr>
                </a:solidFill>
                <a:latin typeface="Arial" panose="020B0604020202020204" pitchFamily="34" charset="0"/>
              </a:defRPr>
            </a:lvl1pPr>
            <a:lvl2pPr>
              <a:defRPr lang="de-DE" smtClean="0"/>
            </a:lvl2pPr>
            <a:lvl3pPr>
              <a:defRPr lang="de-DE" smtClean="0"/>
            </a:lvl3pPr>
            <a:lvl4pPr>
              <a:defRPr lang="de-DE" smtClean="0"/>
            </a:lvl4pPr>
            <a:lvl5pPr>
              <a:defRPr lang="de-DE"/>
            </a:lvl5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8" name="Textplatzhalter 9">
            <a:extLst>
              <a:ext uri="{FF2B5EF4-FFF2-40B4-BE49-F238E27FC236}">
                <a16:creationId xmlns:a16="http://schemas.microsoft.com/office/drawing/2014/main" id="{A6859166-82E3-4ADA-A7AC-E590A723DEC8}"/>
              </a:ext>
            </a:extLst>
          </p:cNvPr>
          <p:cNvSpPr>
            <a:spLocks noGrp="1"/>
          </p:cNvSpPr>
          <p:nvPr>
            <p:ph type="body" sz="quarter" idx="16"/>
          </p:nvPr>
        </p:nvSpPr>
        <p:spPr>
          <a:xfrm>
            <a:off x="521494" y="1088384"/>
            <a:ext cx="8101013"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3161278428"/>
      </p:ext>
    </p:extLst>
  </p:cSld>
  <p:clrMapOvr>
    <a:masterClrMapping/>
  </p:clrMapOvr>
  <p:extLst>
    <p:ext uri="{DCECCB84-F9BA-43D5-87BE-67443E8EF086}">
      <p15:sldGuideLst xmlns:p15="http://schemas.microsoft.com/office/powerpoint/2012/main">
        <p15:guide id="2" pos="1961" userDrawn="1">
          <p15:clr>
            <a:srgbClr val="FBAE40"/>
          </p15:clr>
        </p15:guide>
        <p15:guide id="3" pos="208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er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D2D15A-E19B-4725-AC01-F52639F085FE}"/>
              </a:ext>
            </a:extLst>
          </p:cNvPr>
          <p:cNvSpPr>
            <a:spLocks noGrp="1"/>
          </p:cNvSpPr>
          <p:nvPr>
            <p:ph type="title"/>
          </p:nvPr>
        </p:nvSpPr>
        <p:spPr/>
        <p:txBody>
          <a:bodyPr/>
          <a:lstStyle/>
          <a:p>
            <a:r>
              <a:rPr lang="de-DE"/>
              <a:t>Mastertitelformat bearbeiten</a:t>
            </a:r>
            <a:endParaRPr lang="de-DE" dirty="0"/>
          </a:p>
        </p:txBody>
      </p:sp>
      <p:sp>
        <p:nvSpPr>
          <p:cNvPr id="6" name="Fußzeilenplatzhalter 5">
            <a:extLst>
              <a:ext uri="{FF2B5EF4-FFF2-40B4-BE49-F238E27FC236}">
                <a16:creationId xmlns:a16="http://schemas.microsoft.com/office/drawing/2014/main" id="{868FDF4B-5FA2-4BE9-91FF-2874E76FC59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E2C360C-95DE-4762-ABD3-B6787C410945}"/>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10" name="Textplatzhalter 9">
            <a:extLst>
              <a:ext uri="{FF2B5EF4-FFF2-40B4-BE49-F238E27FC236}">
                <a16:creationId xmlns:a16="http://schemas.microsoft.com/office/drawing/2014/main" id="{0FDB2AAA-C98E-4D27-9188-E7E5DBFF0977}"/>
              </a:ext>
            </a:extLst>
          </p:cNvPr>
          <p:cNvSpPr>
            <a:spLocks noGrp="1"/>
          </p:cNvSpPr>
          <p:nvPr>
            <p:ph type="body" sz="quarter" idx="15"/>
          </p:nvPr>
        </p:nvSpPr>
        <p:spPr>
          <a:xfrm>
            <a:off x="522288" y="1422400"/>
            <a:ext cx="3941762" cy="1638300"/>
          </a:xfrm>
        </p:spPr>
        <p:txBody>
          <a:bodyPr/>
          <a:lstStyle/>
          <a:p>
            <a:pPr lvl="0"/>
            <a:r>
              <a:rPr lang="de-DE"/>
              <a:t>Mastertextformat bearbeiten
Zweite Ebene
Dritte Ebene
Vierte Ebene
Fünfte Ebene</a:t>
            </a:r>
          </a:p>
        </p:txBody>
      </p:sp>
      <p:sp>
        <p:nvSpPr>
          <p:cNvPr id="18" name="Textplatzhalter 17">
            <a:extLst>
              <a:ext uri="{FF2B5EF4-FFF2-40B4-BE49-F238E27FC236}">
                <a16:creationId xmlns:a16="http://schemas.microsoft.com/office/drawing/2014/main" id="{5823B8EE-EC69-45B2-BAC9-1BCA4FBF1E03}"/>
              </a:ext>
            </a:extLst>
          </p:cNvPr>
          <p:cNvSpPr>
            <a:spLocks noGrp="1"/>
          </p:cNvSpPr>
          <p:nvPr>
            <p:ph type="body" sz="quarter" idx="16"/>
          </p:nvPr>
        </p:nvSpPr>
        <p:spPr>
          <a:xfrm>
            <a:off x="4679950" y="1422400"/>
            <a:ext cx="3941763" cy="1638300"/>
          </a:xfrm>
        </p:spPr>
        <p:txBody>
          <a:bodyPr/>
          <a:lstStyle/>
          <a:p>
            <a:pPr lvl="0"/>
            <a:r>
              <a:rPr lang="de-DE"/>
              <a:t>Mastertextformat bearbeiten
Zweite Ebene
Dritte Ebene
Vierte Ebene
Fünfte Ebene</a:t>
            </a:r>
          </a:p>
        </p:txBody>
      </p:sp>
      <p:sp>
        <p:nvSpPr>
          <p:cNvPr id="20" name="Textplatzhalter 19">
            <a:extLst>
              <a:ext uri="{FF2B5EF4-FFF2-40B4-BE49-F238E27FC236}">
                <a16:creationId xmlns:a16="http://schemas.microsoft.com/office/drawing/2014/main" id="{640510EC-0518-429F-B934-724E542AEEB8}"/>
              </a:ext>
            </a:extLst>
          </p:cNvPr>
          <p:cNvSpPr>
            <a:spLocks noGrp="1"/>
          </p:cNvSpPr>
          <p:nvPr>
            <p:ph type="body" sz="quarter" idx="17"/>
          </p:nvPr>
        </p:nvSpPr>
        <p:spPr>
          <a:xfrm>
            <a:off x="522288" y="3187700"/>
            <a:ext cx="3941762" cy="1638300"/>
          </a:xfrm>
        </p:spPr>
        <p:txBody>
          <a:bodyPr/>
          <a:lstStyle/>
          <a:p>
            <a:pPr lvl="0"/>
            <a:r>
              <a:rPr lang="de-DE"/>
              <a:t>Mastertextformat bearbeiten
Zweite Ebene
Dritte Ebene
Vierte Ebene
Fünfte Ebene</a:t>
            </a:r>
            <a:endParaRPr lang="de-DE" dirty="0"/>
          </a:p>
        </p:txBody>
      </p:sp>
      <p:sp>
        <p:nvSpPr>
          <p:cNvPr id="22" name="Textplatzhalter 21">
            <a:extLst>
              <a:ext uri="{FF2B5EF4-FFF2-40B4-BE49-F238E27FC236}">
                <a16:creationId xmlns:a16="http://schemas.microsoft.com/office/drawing/2014/main" id="{2C5C7A3E-AD9D-494E-9656-60D17A2D3DA4}"/>
              </a:ext>
            </a:extLst>
          </p:cNvPr>
          <p:cNvSpPr>
            <a:spLocks noGrp="1"/>
          </p:cNvSpPr>
          <p:nvPr>
            <p:ph type="body" sz="quarter" idx="18"/>
          </p:nvPr>
        </p:nvSpPr>
        <p:spPr>
          <a:xfrm>
            <a:off x="4679950" y="3187701"/>
            <a:ext cx="3943350" cy="1638300"/>
          </a:xfrm>
        </p:spPr>
        <p:txBody>
          <a:bodyPr/>
          <a:lstStyle/>
          <a:p>
            <a:pPr lvl="0"/>
            <a:r>
              <a:rPr lang="de-DE"/>
              <a:t>Mastertextformat bearbeiten
Zweite Ebene
Dritte Ebene
Vierte Ebene
Fünfte Ebene</a:t>
            </a:r>
          </a:p>
        </p:txBody>
      </p:sp>
    </p:spTree>
    <p:extLst>
      <p:ext uri="{BB962C8B-B14F-4D97-AF65-F5344CB8AC3E}">
        <p14:creationId xmlns:p14="http://schemas.microsoft.com/office/powerpoint/2010/main" val="3869609341"/>
      </p:ext>
    </p:extLst>
  </p:cSld>
  <p:clrMapOvr>
    <a:masterClrMapping/>
  </p:clrMapOvr>
  <p:extLst>
    <p:ext uri="{DCECCB84-F9BA-43D5-87BE-67443E8EF086}">
      <p15:sldGuideLst xmlns:p15="http://schemas.microsoft.com/office/powerpoint/2012/main">
        <p15:guide id="1" pos="2812" userDrawn="1">
          <p15:clr>
            <a:srgbClr val="FBAE40"/>
          </p15:clr>
        </p15:guide>
        <p15:guide id="2" pos="294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el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6B91DF-85D8-463B-87B4-AC49FF3D8048}"/>
              </a:ext>
            </a:extLst>
          </p:cNvPr>
          <p:cNvSpPr>
            <a:spLocks noGrp="1"/>
          </p:cNvSpPr>
          <p:nvPr>
            <p:ph type="title"/>
          </p:nvPr>
        </p:nvSpPr>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31F6D937-F931-4295-B1B7-42BB8F3F8D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31828BE-335D-4B57-A559-B7210FECF294}"/>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9" name="Textplatzhalter 8">
            <a:extLst>
              <a:ext uri="{FF2B5EF4-FFF2-40B4-BE49-F238E27FC236}">
                <a16:creationId xmlns:a16="http://schemas.microsoft.com/office/drawing/2014/main" id="{86BE7D15-C3F6-44ED-81D4-5CA3DF139463}"/>
              </a:ext>
            </a:extLst>
          </p:cNvPr>
          <p:cNvSpPr>
            <a:spLocks noGrp="1"/>
          </p:cNvSpPr>
          <p:nvPr>
            <p:ph type="body" sz="quarter" idx="14"/>
          </p:nvPr>
        </p:nvSpPr>
        <p:spPr>
          <a:xfrm>
            <a:off x="522288" y="1422400"/>
            <a:ext cx="3941762" cy="3492500"/>
          </a:xfrm>
        </p:spPr>
        <p:txBody>
          <a:bodyPr/>
          <a:lstStyle/>
          <a:p>
            <a:pPr lvl="0"/>
            <a:r>
              <a:rPr lang="de-DE"/>
              <a:t>Mastertextformat bearbeiten
Zweite Ebene
Dritte Ebene
Vierte Ebene
Fünfte Ebene</a:t>
            </a:r>
          </a:p>
        </p:txBody>
      </p:sp>
      <p:sp>
        <p:nvSpPr>
          <p:cNvPr id="11" name="Textplatzhalter 10">
            <a:extLst>
              <a:ext uri="{FF2B5EF4-FFF2-40B4-BE49-F238E27FC236}">
                <a16:creationId xmlns:a16="http://schemas.microsoft.com/office/drawing/2014/main" id="{A225A19B-F9D6-496E-93F0-23086F37CD51}"/>
              </a:ext>
            </a:extLst>
          </p:cNvPr>
          <p:cNvSpPr>
            <a:spLocks noGrp="1"/>
          </p:cNvSpPr>
          <p:nvPr>
            <p:ph type="body" sz="quarter" idx="15"/>
          </p:nvPr>
        </p:nvSpPr>
        <p:spPr>
          <a:xfrm>
            <a:off x="4679950" y="1422400"/>
            <a:ext cx="3943350" cy="3492500"/>
          </a:xfrm>
        </p:spPr>
        <p:txBody>
          <a:bodyPr>
            <a:noAutofit/>
          </a:bodyPr>
          <a:lstStyle/>
          <a:p>
            <a:pPr lvl="0"/>
            <a:r>
              <a:rPr lang="de-DE"/>
              <a:t>Mastertextformat bearbeiten
Zweite Ebene
Dritte Ebene
Vierte Ebene
Fünfte Ebene</a:t>
            </a:r>
          </a:p>
        </p:txBody>
      </p:sp>
      <p:sp>
        <p:nvSpPr>
          <p:cNvPr id="8" name="Textplatzhalter 9">
            <a:extLst>
              <a:ext uri="{FF2B5EF4-FFF2-40B4-BE49-F238E27FC236}">
                <a16:creationId xmlns:a16="http://schemas.microsoft.com/office/drawing/2014/main" id="{6D4CE321-A941-4440-9880-327F96B667D8}"/>
              </a:ext>
            </a:extLst>
          </p:cNvPr>
          <p:cNvSpPr>
            <a:spLocks noGrp="1"/>
          </p:cNvSpPr>
          <p:nvPr>
            <p:ph type="body" sz="quarter" idx="16"/>
          </p:nvPr>
        </p:nvSpPr>
        <p:spPr>
          <a:xfrm>
            <a:off x="521494" y="1088384"/>
            <a:ext cx="8101013"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2112603952"/>
      </p:ext>
    </p:extLst>
  </p:cSld>
  <p:clrMapOvr>
    <a:masterClrMapping/>
  </p:clrMapOvr>
  <p:extLst>
    <p:ext uri="{DCECCB84-F9BA-43D5-87BE-67443E8EF086}">
      <p15:sldGuideLst xmlns:p15="http://schemas.microsoft.com/office/powerpoint/2012/main">
        <p15:guide id="1" pos="2812" userDrawn="1">
          <p15:clr>
            <a:srgbClr val="FBAE40"/>
          </p15:clr>
        </p15:guide>
        <p15:guide id="2" pos="29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Inhalt + Kopf">
    <p:spTree>
      <p:nvGrpSpPr>
        <p:cNvPr id="1" name=""/>
        <p:cNvGrpSpPr/>
        <p:nvPr/>
      </p:nvGrpSpPr>
      <p:grpSpPr>
        <a:xfrm>
          <a:off x="0" y="0"/>
          <a:ext cx="0" cy="0"/>
          <a:chOff x="0" y="0"/>
          <a:chExt cx="0" cy="0"/>
        </a:xfrm>
      </p:grpSpPr>
      <p:grpSp>
        <p:nvGrpSpPr>
          <p:cNvPr id="53" name="Gruppieren 52">
            <a:extLst>
              <a:ext uri="{FF2B5EF4-FFF2-40B4-BE49-F238E27FC236}">
                <a16:creationId xmlns:a16="http://schemas.microsoft.com/office/drawing/2014/main" id="{A8B718B6-0A12-456A-A2B2-DDCE96D85C32}"/>
              </a:ext>
            </a:extLst>
          </p:cNvPr>
          <p:cNvGrpSpPr/>
          <p:nvPr userDrawn="1"/>
        </p:nvGrpSpPr>
        <p:grpSpPr>
          <a:xfrm>
            <a:off x="-4877" y="4950860"/>
            <a:ext cx="9148877" cy="198120"/>
            <a:chOff x="-4877" y="4950860"/>
            <a:chExt cx="9148877" cy="198120"/>
          </a:xfrm>
        </p:grpSpPr>
        <p:sp>
          <p:nvSpPr>
            <p:cNvPr id="54" name="bk object 18">
              <a:extLst>
                <a:ext uri="{FF2B5EF4-FFF2-40B4-BE49-F238E27FC236}">
                  <a16:creationId xmlns:a16="http://schemas.microsoft.com/office/drawing/2014/main" id="{AA03ADD9-BB66-4FBA-AA38-A477A97E7E8A}"/>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solidFill>
              <a:schemeClr val="tx2"/>
            </a:solidFill>
          </p:spPr>
          <p:txBody>
            <a:bodyPr wrap="square" lIns="0" tIns="0" rIns="0" bIns="0" rtlCol="0"/>
            <a:lstStyle/>
            <a:p>
              <a:endParaRPr/>
            </a:p>
          </p:txBody>
        </p:sp>
        <p:sp>
          <p:nvSpPr>
            <p:cNvPr id="55" name="bk object 18">
              <a:extLst>
                <a:ext uri="{FF2B5EF4-FFF2-40B4-BE49-F238E27FC236}">
                  <a16:creationId xmlns:a16="http://schemas.microsoft.com/office/drawing/2014/main" id="{483C21C1-427D-47E5-8D0D-E9E03790F6E3}"/>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solidFill>
              <a:schemeClr val="tx2"/>
            </a:solidFill>
          </p:spPr>
          <p:txBody>
            <a:bodyPr wrap="square" lIns="0" tIns="0" rIns="0" bIns="0" rtlCol="0"/>
            <a:lstStyle/>
            <a:p>
              <a:endParaRPr/>
            </a:p>
          </p:txBody>
        </p:sp>
        <p:sp>
          <p:nvSpPr>
            <p:cNvPr id="56" name="Holder 3">
              <a:extLst>
                <a:ext uri="{FF2B5EF4-FFF2-40B4-BE49-F238E27FC236}">
                  <a16:creationId xmlns:a16="http://schemas.microsoft.com/office/drawing/2014/main" id="{E224A6C7-1F26-4748-BB34-5F7E18EFB33C}"/>
                </a:ext>
              </a:extLst>
            </p:cNvPr>
            <p:cNvSpPr txBox="1">
              <a:spLocks/>
            </p:cNvSpPr>
            <p:nvPr userDrawn="1"/>
          </p:nvSpPr>
          <p:spPr>
            <a:xfrm>
              <a:off x="8194726" y="4966101"/>
              <a:ext cx="449579" cy="167639"/>
            </a:xfrm>
            <a:prstGeom prst="rect">
              <a:avLst/>
            </a:prstGeom>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grpSp>
        <p:nvGrpSpPr>
          <p:cNvPr id="16" name="Grafik 9">
            <a:extLst>
              <a:ext uri="{FF2B5EF4-FFF2-40B4-BE49-F238E27FC236}">
                <a16:creationId xmlns:a16="http://schemas.microsoft.com/office/drawing/2014/main" id="{FDF40BED-CE41-4F2B-9008-0CAE3088D83B}"/>
              </a:ext>
            </a:extLst>
          </p:cNvPr>
          <p:cNvGrpSpPr/>
          <p:nvPr userDrawn="1"/>
        </p:nvGrpSpPr>
        <p:grpSpPr>
          <a:xfrm>
            <a:off x="7741437" y="394294"/>
            <a:ext cx="1049330" cy="621121"/>
            <a:chOff x="10321916" y="525077"/>
            <a:chExt cx="1399106" cy="827140"/>
          </a:xfrm>
          <a:solidFill>
            <a:schemeClr val="accent1"/>
          </a:solidFill>
        </p:grpSpPr>
        <p:grpSp>
          <p:nvGrpSpPr>
            <p:cNvPr id="17" name="Grafik 9">
              <a:extLst>
                <a:ext uri="{FF2B5EF4-FFF2-40B4-BE49-F238E27FC236}">
                  <a16:creationId xmlns:a16="http://schemas.microsoft.com/office/drawing/2014/main" id="{0B49B38F-6A41-4759-B72C-5F216A133318}"/>
                </a:ext>
              </a:extLst>
            </p:cNvPr>
            <p:cNvGrpSpPr/>
            <p:nvPr/>
          </p:nvGrpSpPr>
          <p:grpSpPr>
            <a:xfrm>
              <a:off x="10321916" y="525077"/>
              <a:ext cx="1179212" cy="575107"/>
              <a:chOff x="10321916" y="525077"/>
              <a:chExt cx="1179212" cy="575107"/>
            </a:xfrm>
            <a:solidFill>
              <a:schemeClr val="accent1"/>
            </a:solidFill>
          </p:grpSpPr>
          <p:sp>
            <p:nvSpPr>
              <p:cNvPr id="36" name="Freihandform: Form 35">
                <a:extLst>
                  <a:ext uri="{FF2B5EF4-FFF2-40B4-BE49-F238E27FC236}">
                    <a16:creationId xmlns:a16="http://schemas.microsoft.com/office/drawing/2014/main" id="{CBFECEB3-E5D0-4A80-BB99-C9B0C0773EAA}"/>
                  </a:ext>
                </a:extLst>
              </p:cNvPr>
              <p:cNvSpPr/>
              <p:nvPr/>
            </p:nvSpPr>
            <p:spPr>
              <a:xfrm>
                <a:off x="11143981" y="639857"/>
                <a:ext cx="357630" cy="357630"/>
              </a:xfrm>
              <a:custGeom>
                <a:avLst/>
                <a:gdLst>
                  <a:gd name="connsiteX0" fmla="*/ 358113 w 357629"/>
                  <a:gd name="connsiteY0" fmla="*/ 0 h 357629"/>
                  <a:gd name="connsiteX1" fmla="*/ 358113 w 357629"/>
                  <a:gd name="connsiteY1" fmla="*/ 179540 h 357629"/>
                  <a:gd name="connsiteX2" fmla="*/ 179057 w 357629"/>
                  <a:gd name="connsiteY2" fmla="*/ 359080 h 357629"/>
                  <a:gd name="connsiteX3" fmla="*/ 0 w 357629"/>
                  <a:gd name="connsiteY3" fmla="*/ 179540 h 357629"/>
                  <a:gd name="connsiteX4" fmla="*/ 0 w 357629"/>
                  <a:gd name="connsiteY4" fmla="*/ 0 h 357629"/>
                  <a:gd name="connsiteX5" fmla="*/ 90857 w 357629"/>
                  <a:gd name="connsiteY5" fmla="*/ 0 h 357629"/>
                  <a:gd name="connsiteX6" fmla="*/ 90857 w 357629"/>
                  <a:gd name="connsiteY6" fmla="*/ 171807 h 357629"/>
                  <a:gd name="connsiteX7" fmla="*/ 179057 w 357629"/>
                  <a:gd name="connsiteY7" fmla="*/ 265323 h 357629"/>
                  <a:gd name="connsiteX8" fmla="*/ 267256 w 357629"/>
                  <a:gd name="connsiteY8" fmla="*/ 171807 h 357629"/>
                  <a:gd name="connsiteX9" fmla="*/ 267256 w 357629"/>
                  <a:gd name="connsiteY9" fmla="*/ 0 h 357629"/>
                  <a:gd name="connsiteX10" fmla="*/ 358113 w 357629"/>
                  <a:gd name="connsiteY10" fmla="*/ 0 h 35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7629" h="357629">
                    <a:moveTo>
                      <a:pt x="358113" y="0"/>
                    </a:moveTo>
                    <a:lnTo>
                      <a:pt x="358113" y="179540"/>
                    </a:lnTo>
                    <a:cubicBezTo>
                      <a:pt x="358113" y="286587"/>
                      <a:pt x="277888" y="359080"/>
                      <a:pt x="179057" y="359080"/>
                    </a:cubicBezTo>
                    <a:cubicBezTo>
                      <a:pt x="80225" y="359080"/>
                      <a:pt x="0" y="286587"/>
                      <a:pt x="0" y="179540"/>
                    </a:cubicBezTo>
                    <a:cubicBezTo>
                      <a:pt x="0" y="164075"/>
                      <a:pt x="0" y="0"/>
                      <a:pt x="0" y="0"/>
                    </a:cubicBezTo>
                    <a:lnTo>
                      <a:pt x="90857" y="0"/>
                    </a:lnTo>
                    <a:cubicBezTo>
                      <a:pt x="90857" y="32622"/>
                      <a:pt x="90857" y="165041"/>
                      <a:pt x="90857" y="171807"/>
                    </a:cubicBezTo>
                    <a:cubicBezTo>
                      <a:pt x="90857" y="227385"/>
                      <a:pt x="130487" y="265323"/>
                      <a:pt x="179057" y="265323"/>
                    </a:cubicBezTo>
                    <a:cubicBezTo>
                      <a:pt x="227868" y="265323"/>
                      <a:pt x="267256" y="227385"/>
                      <a:pt x="267256" y="171807"/>
                    </a:cubicBezTo>
                    <a:lnTo>
                      <a:pt x="267256" y="0"/>
                    </a:lnTo>
                    <a:lnTo>
                      <a:pt x="358113" y="0"/>
                    </a:lnTo>
                    <a:close/>
                  </a:path>
                </a:pathLst>
              </a:custGeom>
              <a:solidFill>
                <a:schemeClr val="tx2"/>
              </a:solidFill>
              <a:ln w="2402" cap="flat">
                <a:noFill/>
                <a:prstDash val="solid"/>
                <a:miter/>
              </a:ln>
            </p:spPr>
            <p:txBody>
              <a:bodyPr rtlCol="0" anchor="ctr"/>
              <a:lstStyle/>
              <a:p>
                <a:endParaRPr lang="de-DE" sz="1351"/>
              </a:p>
            </p:txBody>
          </p:sp>
          <p:sp>
            <p:nvSpPr>
              <p:cNvPr id="37" name="Freihandform: Form 36">
                <a:extLst>
                  <a:ext uri="{FF2B5EF4-FFF2-40B4-BE49-F238E27FC236}">
                    <a16:creationId xmlns:a16="http://schemas.microsoft.com/office/drawing/2014/main" id="{205BBD97-9903-40A9-8B6F-28C8A15C6553}"/>
                  </a:ext>
                </a:extLst>
              </p:cNvPr>
              <p:cNvSpPr/>
              <p:nvPr/>
            </p:nvSpPr>
            <p:spPr>
              <a:xfrm>
                <a:off x="10321916"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lstStyle/>
              <a:p>
                <a:endParaRPr lang="de-DE" sz="1351"/>
              </a:p>
            </p:txBody>
          </p:sp>
          <p:sp>
            <p:nvSpPr>
              <p:cNvPr id="38" name="Freihandform: Form 37">
                <a:extLst>
                  <a:ext uri="{FF2B5EF4-FFF2-40B4-BE49-F238E27FC236}">
                    <a16:creationId xmlns:a16="http://schemas.microsoft.com/office/drawing/2014/main" id="{601EB764-A17E-450D-B58A-6703C97C9CE9}"/>
                  </a:ext>
                </a:extLst>
              </p:cNvPr>
              <p:cNvSpPr/>
              <p:nvPr/>
            </p:nvSpPr>
            <p:spPr>
              <a:xfrm>
                <a:off x="10734399"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lstStyle/>
              <a:p>
                <a:endParaRPr lang="de-DE" sz="1351"/>
              </a:p>
            </p:txBody>
          </p:sp>
          <p:sp>
            <p:nvSpPr>
              <p:cNvPr id="39" name="Freihandform: Form 38">
                <a:extLst>
                  <a:ext uri="{FF2B5EF4-FFF2-40B4-BE49-F238E27FC236}">
                    <a16:creationId xmlns:a16="http://schemas.microsoft.com/office/drawing/2014/main" id="{82DD2E94-DB4B-4BD8-BFDB-FDFAA8C69EA1}"/>
                  </a:ext>
                </a:extLst>
              </p:cNvPr>
              <p:cNvSpPr/>
              <p:nvPr/>
            </p:nvSpPr>
            <p:spPr>
              <a:xfrm>
                <a:off x="104640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lstStyle/>
              <a:p>
                <a:endParaRPr lang="de-DE" sz="1351"/>
              </a:p>
            </p:txBody>
          </p:sp>
          <p:sp>
            <p:nvSpPr>
              <p:cNvPr id="40" name="Freihandform: Form 39">
                <a:extLst>
                  <a:ext uri="{FF2B5EF4-FFF2-40B4-BE49-F238E27FC236}">
                    <a16:creationId xmlns:a16="http://schemas.microsoft.com/office/drawing/2014/main" id="{832D3428-693C-4D74-94D9-E68B7A16B041}"/>
                  </a:ext>
                </a:extLst>
              </p:cNvPr>
              <p:cNvSpPr/>
              <p:nvPr/>
            </p:nvSpPr>
            <p:spPr>
              <a:xfrm>
                <a:off x="10610678"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lstStyle/>
              <a:p>
                <a:endParaRPr lang="de-DE" sz="1351"/>
              </a:p>
            </p:txBody>
          </p:sp>
          <p:sp>
            <p:nvSpPr>
              <p:cNvPr id="41" name="Freihandform: Form 40">
                <a:extLst>
                  <a:ext uri="{FF2B5EF4-FFF2-40B4-BE49-F238E27FC236}">
                    <a16:creationId xmlns:a16="http://schemas.microsoft.com/office/drawing/2014/main" id="{0E083E88-01F2-4468-BC37-D107C47234B4}"/>
                  </a:ext>
                </a:extLst>
              </p:cNvPr>
              <p:cNvSpPr/>
              <p:nvPr/>
            </p:nvSpPr>
            <p:spPr>
              <a:xfrm>
                <a:off x="109497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324" y="3383"/>
                      <a:pt x="10874" y="1933"/>
                    </a:cubicBezTo>
                  </a:path>
                </a:pathLst>
              </a:custGeom>
              <a:solidFill>
                <a:srgbClr val="000000"/>
              </a:solidFill>
              <a:ln w="2402" cap="flat">
                <a:noFill/>
                <a:prstDash val="solid"/>
                <a:miter/>
              </a:ln>
            </p:spPr>
            <p:txBody>
              <a:bodyPr rtlCol="0" anchor="ctr"/>
              <a:lstStyle/>
              <a:p>
                <a:endParaRPr lang="de-DE" sz="1351"/>
              </a:p>
            </p:txBody>
          </p:sp>
        </p:grpSp>
        <p:sp>
          <p:nvSpPr>
            <p:cNvPr id="18" name="Freihandform: Form 17">
              <a:extLst>
                <a:ext uri="{FF2B5EF4-FFF2-40B4-BE49-F238E27FC236}">
                  <a16:creationId xmlns:a16="http://schemas.microsoft.com/office/drawing/2014/main" id="{CE077675-12C0-483D-8266-8C564517BD07}"/>
                </a:ext>
              </a:extLst>
            </p:cNvPr>
            <p:cNvSpPr/>
            <p:nvPr/>
          </p:nvSpPr>
          <p:spPr>
            <a:xfrm>
              <a:off x="10322158" y="1089069"/>
              <a:ext cx="57994" cy="77325"/>
            </a:xfrm>
            <a:custGeom>
              <a:avLst/>
              <a:gdLst>
                <a:gd name="connsiteX0" fmla="*/ 49053 w 57994"/>
                <a:gd name="connsiteY0" fmla="*/ 0 h 77325"/>
                <a:gd name="connsiteX1" fmla="*/ 49053 w 57994"/>
                <a:gd name="connsiteY1" fmla="*/ 34071 h 77325"/>
                <a:gd name="connsiteX2" fmla="*/ 10149 w 57994"/>
                <a:gd name="connsiteY2" fmla="*/ 34071 h 77325"/>
                <a:gd name="connsiteX3" fmla="*/ 10149 w 57994"/>
                <a:gd name="connsiteY3" fmla="*/ 0 h 77325"/>
                <a:gd name="connsiteX4" fmla="*/ 0 w 57994"/>
                <a:gd name="connsiteY4" fmla="*/ 0 h 77325"/>
                <a:gd name="connsiteX5" fmla="*/ 0 w 57994"/>
                <a:gd name="connsiteY5" fmla="*/ 78292 h 77325"/>
                <a:gd name="connsiteX6" fmla="*/ 10149 w 57994"/>
                <a:gd name="connsiteY6" fmla="*/ 78292 h 77325"/>
                <a:gd name="connsiteX7" fmla="*/ 10149 w 57994"/>
                <a:gd name="connsiteY7" fmla="*/ 40837 h 77325"/>
                <a:gd name="connsiteX8" fmla="*/ 49053 w 57994"/>
                <a:gd name="connsiteY8" fmla="*/ 40837 h 77325"/>
                <a:gd name="connsiteX9" fmla="*/ 49053 w 57994"/>
                <a:gd name="connsiteY9" fmla="*/ 78292 h 77325"/>
                <a:gd name="connsiteX10" fmla="*/ 58961 w 57994"/>
                <a:gd name="connsiteY10" fmla="*/ 78292 h 77325"/>
                <a:gd name="connsiteX11" fmla="*/ 58961 w 57994"/>
                <a:gd name="connsiteY11" fmla="*/ 0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49053" y="0"/>
                  </a:moveTo>
                  <a:lnTo>
                    <a:pt x="49053" y="34071"/>
                  </a:lnTo>
                  <a:lnTo>
                    <a:pt x="10149" y="34071"/>
                  </a:lnTo>
                  <a:lnTo>
                    <a:pt x="10149" y="0"/>
                  </a:lnTo>
                  <a:lnTo>
                    <a:pt x="0" y="0"/>
                  </a:lnTo>
                  <a:lnTo>
                    <a:pt x="0" y="78292"/>
                  </a:lnTo>
                  <a:lnTo>
                    <a:pt x="10149" y="78292"/>
                  </a:lnTo>
                  <a:lnTo>
                    <a:pt x="10149" y="40837"/>
                  </a:lnTo>
                  <a:lnTo>
                    <a:pt x="49053" y="40837"/>
                  </a:lnTo>
                  <a:lnTo>
                    <a:pt x="49053" y="78292"/>
                  </a:lnTo>
                  <a:lnTo>
                    <a:pt x="58961" y="78292"/>
                  </a:lnTo>
                  <a:lnTo>
                    <a:pt x="58961" y="0"/>
                  </a:lnTo>
                  <a:close/>
                </a:path>
              </a:pathLst>
            </a:custGeom>
            <a:solidFill>
              <a:srgbClr val="000000"/>
            </a:solidFill>
            <a:ln w="2402" cap="flat">
              <a:noFill/>
              <a:prstDash val="solid"/>
              <a:miter/>
            </a:ln>
          </p:spPr>
          <p:txBody>
            <a:bodyPr rtlCol="0" anchor="ctr"/>
            <a:lstStyle/>
            <a:p>
              <a:endParaRPr lang="de-DE" sz="1351"/>
            </a:p>
          </p:txBody>
        </p:sp>
        <p:sp>
          <p:nvSpPr>
            <p:cNvPr id="19" name="Freihandform: Form 18">
              <a:extLst>
                <a:ext uri="{FF2B5EF4-FFF2-40B4-BE49-F238E27FC236}">
                  <a16:creationId xmlns:a16="http://schemas.microsoft.com/office/drawing/2014/main" id="{FF4BAE46-A2AC-42A1-814E-CFCC32BEF113}"/>
                </a:ext>
              </a:extLst>
            </p:cNvPr>
            <p:cNvSpPr/>
            <p:nvPr/>
          </p:nvSpPr>
          <p:spPr>
            <a:xfrm>
              <a:off x="10399483"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6" y="51711"/>
                  </a:cubicBezTo>
                  <a:cubicBezTo>
                    <a:pt x="21748" y="51711"/>
                    <a:pt x="17640" y="50020"/>
                    <a:pt x="14740" y="46395"/>
                  </a:cubicBezTo>
                  <a:cubicBezTo>
                    <a:pt x="11599" y="42529"/>
                    <a:pt x="10149" y="37454"/>
                    <a:pt x="9666" y="30930"/>
                  </a:cubicBezTo>
                </a:path>
              </a:pathLst>
            </a:custGeom>
            <a:solidFill>
              <a:srgbClr val="000000"/>
            </a:solidFill>
            <a:ln w="2402" cap="flat">
              <a:noFill/>
              <a:prstDash val="solid"/>
              <a:miter/>
            </a:ln>
          </p:spPr>
          <p:txBody>
            <a:bodyPr rtlCol="0" anchor="ctr"/>
            <a:lstStyle/>
            <a:p>
              <a:endParaRPr lang="de-DE" sz="1351"/>
            </a:p>
          </p:txBody>
        </p:sp>
        <p:sp>
          <p:nvSpPr>
            <p:cNvPr id="20" name="Freihandform: Form 19">
              <a:extLst>
                <a:ext uri="{FF2B5EF4-FFF2-40B4-BE49-F238E27FC236}">
                  <a16:creationId xmlns:a16="http://schemas.microsoft.com/office/drawing/2014/main" id="{A46A2275-819B-4DE9-965C-8B94B846FB54}"/>
                </a:ext>
              </a:extLst>
            </p:cNvPr>
            <p:cNvSpPr/>
            <p:nvPr/>
          </p:nvSpPr>
          <p:spPr>
            <a:xfrm>
              <a:off x="104654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21" name="Grafik 9">
              <a:extLst>
                <a:ext uri="{FF2B5EF4-FFF2-40B4-BE49-F238E27FC236}">
                  <a16:creationId xmlns:a16="http://schemas.microsoft.com/office/drawing/2014/main" id="{E34EB2FE-23B4-47AC-B2B7-CDB4683102DA}"/>
                </a:ext>
              </a:extLst>
            </p:cNvPr>
            <p:cNvGrpSpPr/>
            <p:nvPr/>
          </p:nvGrpSpPr>
          <p:grpSpPr>
            <a:xfrm>
              <a:off x="10496140" y="1110575"/>
              <a:ext cx="101490" cy="55578"/>
              <a:chOff x="10496140" y="1110575"/>
              <a:chExt cx="101490" cy="55578"/>
            </a:xfrm>
            <a:solidFill>
              <a:srgbClr val="000000"/>
            </a:solidFill>
          </p:grpSpPr>
          <p:sp>
            <p:nvSpPr>
              <p:cNvPr id="34" name="Freihandform: Form 33">
                <a:extLst>
                  <a:ext uri="{FF2B5EF4-FFF2-40B4-BE49-F238E27FC236}">
                    <a16:creationId xmlns:a16="http://schemas.microsoft.com/office/drawing/2014/main" id="{FD23CBD4-1BEB-423E-8DC2-39059E53AA13}"/>
                  </a:ext>
                </a:extLst>
              </p:cNvPr>
              <p:cNvSpPr/>
              <p:nvPr/>
            </p:nvSpPr>
            <p:spPr>
              <a:xfrm>
                <a:off x="104961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lstStyle/>
              <a:p>
                <a:endParaRPr lang="de-DE" sz="1351"/>
              </a:p>
            </p:txBody>
          </p:sp>
          <p:sp>
            <p:nvSpPr>
              <p:cNvPr id="35" name="Freihandform: Form 34">
                <a:extLst>
                  <a:ext uri="{FF2B5EF4-FFF2-40B4-BE49-F238E27FC236}">
                    <a16:creationId xmlns:a16="http://schemas.microsoft.com/office/drawing/2014/main" id="{2C65A015-E440-4675-B7F3-555C1D4FBF52}"/>
                  </a:ext>
                </a:extLst>
              </p:cNvPr>
              <p:cNvSpPr/>
              <p:nvPr/>
            </p:nvSpPr>
            <p:spPr>
              <a:xfrm>
                <a:off x="10562833" y="1110816"/>
                <a:ext cx="33830" cy="55578"/>
              </a:xfrm>
              <a:custGeom>
                <a:avLst/>
                <a:gdLst>
                  <a:gd name="connsiteX0" fmla="*/ 1208 w 33829"/>
                  <a:gd name="connsiteY0" fmla="*/ 56544 h 55577"/>
                  <a:gd name="connsiteX1" fmla="*/ 10632 w 33829"/>
                  <a:gd name="connsiteY1" fmla="*/ 56544 h 55577"/>
                  <a:gd name="connsiteX2" fmla="*/ 10632 w 33829"/>
                  <a:gd name="connsiteY2" fmla="*/ 29964 h 55577"/>
                  <a:gd name="connsiteX3" fmla="*/ 10874 w 33829"/>
                  <a:gd name="connsiteY3" fmla="*/ 24406 h 55577"/>
                  <a:gd name="connsiteX4" fmla="*/ 11599 w 33829"/>
                  <a:gd name="connsiteY4" fmla="*/ 19090 h 55577"/>
                  <a:gd name="connsiteX5" fmla="*/ 15707 w 33829"/>
                  <a:gd name="connsiteY5" fmla="*/ 10391 h 55577"/>
                  <a:gd name="connsiteX6" fmla="*/ 21748 w 33829"/>
                  <a:gd name="connsiteY6" fmla="*/ 7008 h 55577"/>
                  <a:gd name="connsiteX7" fmla="*/ 27789 w 33829"/>
                  <a:gd name="connsiteY7" fmla="*/ 13049 h 55577"/>
                  <a:gd name="connsiteX8" fmla="*/ 36005 w 33829"/>
                  <a:gd name="connsiteY8" fmla="*/ 10149 h 55577"/>
                  <a:gd name="connsiteX9" fmla="*/ 34796 w 33829"/>
                  <a:gd name="connsiteY9" fmla="*/ 5316 h 55577"/>
                  <a:gd name="connsiteX10" fmla="*/ 32380 w 33829"/>
                  <a:gd name="connsiteY10" fmla="*/ 2175 h 55577"/>
                  <a:gd name="connsiteX11" fmla="*/ 28997 w 33829"/>
                  <a:gd name="connsiteY11" fmla="*/ 483 h 55577"/>
                  <a:gd name="connsiteX12" fmla="*/ 25614 w 33829"/>
                  <a:gd name="connsiteY12" fmla="*/ 0 h 55577"/>
                  <a:gd name="connsiteX13" fmla="*/ 16915 w 33829"/>
                  <a:gd name="connsiteY13" fmla="*/ 2658 h 55577"/>
                  <a:gd name="connsiteX14" fmla="*/ 10632 w 33829"/>
                  <a:gd name="connsiteY14" fmla="*/ 10149 h 55577"/>
                  <a:gd name="connsiteX15" fmla="*/ 9424 w 33829"/>
                  <a:gd name="connsiteY15" fmla="*/ 483 h 55577"/>
                  <a:gd name="connsiteX16" fmla="*/ 0 w 33829"/>
                  <a:gd name="connsiteY16" fmla="*/ 1450 h 55577"/>
                  <a:gd name="connsiteX17" fmla="*/ 242 w 33829"/>
                  <a:gd name="connsiteY17" fmla="*/ 3625 h 55577"/>
                  <a:gd name="connsiteX18" fmla="*/ 725 w 33829"/>
                  <a:gd name="connsiteY18" fmla="*/ 7249 h 55577"/>
                  <a:gd name="connsiteX19" fmla="*/ 967 w 33829"/>
                  <a:gd name="connsiteY19" fmla="*/ 11357 h 55577"/>
                  <a:gd name="connsiteX20" fmla="*/ 1208 w 33829"/>
                  <a:gd name="connsiteY20" fmla="*/ 15465 h 55577"/>
                  <a:gd name="connsiteX21" fmla="*/ 1208 w 33829"/>
                  <a:gd name="connsiteY21" fmla="*/ 56544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829" h="55577">
                    <a:moveTo>
                      <a:pt x="1208" y="56544"/>
                    </a:moveTo>
                    <a:lnTo>
                      <a:pt x="10632" y="56544"/>
                    </a:lnTo>
                    <a:lnTo>
                      <a:pt x="10632" y="29964"/>
                    </a:lnTo>
                    <a:cubicBezTo>
                      <a:pt x="10632" y="28030"/>
                      <a:pt x="10632" y="26339"/>
                      <a:pt x="10874" y="24406"/>
                    </a:cubicBezTo>
                    <a:cubicBezTo>
                      <a:pt x="11116" y="22473"/>
                      <a:pt x="11357" y="20781"/>
                      <a:pt x="11599" y="19090"/>
                    </a:cubicBezTo>
                    <a:cubicBezTo>
                      <a:pt x="12565" y="15707"/>
                      <a:pt x="13774" y="12807"/>
                      <a:pt x="15707" y="10391"/>
                    </a:cubicBezTo>
                    <a:cubicBezTo>
                      <a:pt x="17398" y="7974"/>
                      <a:pt x="19573" y="7008"/>
                      <a:pt x="21748" y="7008"/>
                    </a:cubicBezTo>
                    <a:cubicBezTo>
                      <a:pt x="25614" y="7008"/>
                      <a:pt x="27547" y="8941"/>
                      <a:pt x="27789" y="13049"/>
                    </a:cubicBezTo>
                    <a:lnTo>
                      <a:pt x="36005" y="10149"/>
                    </a:lnTo>
                    <a:cubicBezTo>
                      <a:pt x="36005" y="8216"/>
                      <a:pt x="35521" y="6766"/>
                      <a:pt x="34796" y="5316"/>
                    </a:cubicBezTo>
                    <a:cubicBezTo>
                      <a:pt x="34072" y="3866"/>
                      <a:pt x="33347" y="2900"/>
                      <a:pt x="32380" y="2175"/>
                    </a:cubicBezTo>
                    <a:cubicBezTo>
                      <a:pt x="31413" y="1450"/>
                      <a:pt x="30205" y="725"/>
                      <a:pt x="28997" y="483"/>
                    </a:cubicBezTo>
                    <a:cubicBezTo>
                      <a:pt x="27789" y="0"/>
                      <a:pt x="26581" y="0"/>
                      <a:pt x="25614" y="0"/>
                    </a:cubicBezTo>
                    <a:cubicBezTo>
                      <a:pt x="22231" y="0"/>
                      <a:pt x="19573" y="967"/>
                      <a:pt x="16915" y="2658"/>
                    </a:cubicBezTo>
                    <a:cubicBezTo>
                      <a:pt x="14499" y="4591"/>
                      <a:pt x="12324" y="7008"/>
                      <a:pt x="10632" y="10149"/>
                    </a:cubicBezTo>
                    <a:lnTo>
                      <a:pt x="9424" y="483"/>
                    </a:lnTo>
                    <a:lnTo>
                      <a:pt x="0" y="1450"/>
                    </a:lnTo>
                    <a:cubicBezTo>
                      <a:pt x="0" y="1933"/>
                      <a:pt x="242" y="2658"/>
                      <a:pt x="242" y="3625"/>
                    </a:cubicBezTo>
                    <a:cubicBezTo>
                      <a:pt x="483" y="4591"/>
                      <a:pt x="483" y="5799"/>
                      <a:pt x="725" y="7249"/>
                    </a:cubicBezTo>
                    <a:cubicBezTo>
                      <a:pt x="967" y="8699"/>
                      <a:pt x="967" y="9907"/>
                      <a:pt x="967" y="11357"/>
                    </a:cubicBezTo>
                    <a:cubicBezTo>
                      <a:pt x="967" y="12807"/>
                      <a:pt x="1208" y="14015"/>
                      <a:pt x="1208" y="15465"/>
                    </a:cubicBezTo>
                    <a:lnTo>
                      <a:pt x="1208" y="56544"/>
                    </a:lnTo>
                    <a:close/>
                  </a:path>
                </a:pathLst>
              </a:custGeom>
              <a:solidFill>
                <a:srgbClr val="000000"/>
              </a:solidFill>
              <a:ln w="2402" cap="flat">
                <a:noFill/>
                <a:prstDash val="solid"/>
                <a:miter/>
              </a:ln>
            </p:spPr>
            <p:txBody>
              <a:bodyPr rtlCol="0" anchor="ctr"/>
              <a:lstStyle/>
              <a:p>
                <a:endParaRPr lang="de-DE" sz="1351"/>
              </a:p>
            </p:txBody>
          </p:sp>
        </p:grpSp>
        <p:sp>
          <p:nvSpPr>
            <p:cNvPr id="22" name="Freihandform: Form 21">
              <a:extLst>
                <a:ext uri="{FF2B5EF4-FFF2-40B4-BE49-F238E27FC236}">
                  <a16:creationId xmlns:a16="http://schemas.microsoft.com/office/drawing/2014/main" id="{9333A91E-2316-4EF6-B3D9-6EEBD206C840}"/>
                </a:ext>
              </a:extLst>
            </p:cNvPr>
            <p:cNvSpPr/>
            <p:nvPr/>
          </p:nvSpPr>
          <p:spPr>
            <a:xfrm>
              <a:off x="10612128"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23" name="Grafik 9">
              <a:extLst>
                <a:ext uri="{FF2B5EF4-FFF2-40B4-BE49-F238E27FC236}">
                  <a16:creationId xmlns:a16="http://schemas.microsoft.com/office/drawing/2014/main" id="{C8616353-1EFD-4898-8A56-A00BAFC56FC0}"/>
                </a:ext>
              </a:extLst>
            </p:cNvPr>
            <p:cNvGrpSpPr/>
            <p:nvPr/>
          </p:nvGrpSpPr>
          <p:grpSpPr>
            <a:xfrm>
              <a:off x="10639675" y="1081336"/>
              <a:ext cx="106322" cy="86991"/>
              <a:chOff x="10639675" y="1081336"/>
              <a:chExt cx="106322" cy="86991"/>
            </a:xfrm>
            <a:solidFill>
              <a:srgbClr val="000000"/>
            </a:solidFill>
          </p:grpSpPr>
          <p:sp>
            <p:nvSpPr>
              <p:cNvPr id="32" name="Freihandform: Form 31">
                <a:extLst>
                  <a:ext uri="{FF2B5EF4-FFF2-40B4-BE49-F238E27FC236}">
                    <a16:creationId xmlns:a16="http://schemas.microsoft.com/office/drawing/2014/main" id="{89797380-64F5-4BE7-99B6-07726B5EFB53}"/>
                  </a:ext>
                </a:extLst>
              </p:cNvPr>
              <p:cNvSpPr/>
              <p:nvPr/>
            </p:nvSpPr>
            <p:spPr>
              <a:xfrm>
                <a:off x="10639675" y="1110575"/>
                <a:ext cx="45912" cy="57994"/>
              </a:xfrm>
              <a:custGeom>
                <a:avLst/>
                <a:gdLst>
                  <a:gd name="connsiteX0" fmla="*/ 41804 w 45911"/>
                  <a:gd name="connsiteY0" fmla="*/ 44462 h 57994"/>
                  <a:gd name="connsiteX1" fmla="*/ 33830 w 45911"/>
                  <a:gd name="connsiteY1" fmla="*/ 50261 h 57994"/>
                  <a:gd name="connsiteX2" fmla="*/ 26581 w 45911"/>
                  <a:gd name="connsiteY2" fmla="*/ 51711 h 57994"/>
                  <a:gd name="connsiteX3" fmla="*/ 18848 w 45911"/>
                  <a:gd name="connsiteY3" fmla="*/ 50020 h 57994"/>
                  <a:gd name="connsiteX4" fmla="*/ 13774 w 45911"/>
                  <a:gd name="connsiteY4" fmla="*/ 45187 h 57994"/>
                  <a:gd name="connsiteX5" fmla="*/ 11116 w 45911"/>
                  <a:gd name="connsiteY5" fmla="*/ 38179 h 57994"/>
                  <a:gd name="connsiteX6" fmla="*/ 10391 w 45911"/>
                  <a:gd name="connsiteY6" fmla="*/ 30205 h 57994"/>
                  <a:gd name="connsiteX7" fmla="*/ 11357 w 45911"/>
                  <a:gd name="connsiteY7" fmla="*/ 21748 h 57994"/>
                  <a:gd name="connsiteX8" fmla="*/ 14257 w 45911"/>
                  <a:gd name="connsiteY8" fmla="*/ 14015 h 57994"/>
                  <a:gd name="connsiteX9" fmla="*/ 19331 w 45911"/>
                  <a:gd name="connsiteY9" fmla="*/ 8457 h 57994"/>
                  <a:gd name="connsiteX10" fmla="*/ 26822 w 45911"/>
                  <a:gd name="connsiteY10" fmla="*/ 6283 h 57994"/>
                  <a:gd name="connsiteX11" fmla="*/ 34555 w 45911"/>
                  <a:gd name="connsiteY11" fmla="*/ 7733 h 57994"/>
                  <a:gd name="connsiteX12" fmla="*/ 39629 w 45911"/>
                  <a:gd name="connsiteY12" fmla="*/ 11599 h 57994"/>
                  <a:gd name="connsiteX13" fmla="*/ 44462 w 45911"/>
                  <a:gd name="connsiteY13" fmla="*/ 4350 h 57994"/>
                  <a:gd name="connsiteX14" fmla="*/ 36488 w 45911"/>
                  <a:gd name="connsiteY14" fmla="*/ 967 h 57994"/>
                  <a:gd name="connsiteX15" fmla="*/ 28030 w 45911"/>
                  <a:gd name="connsiteY15" fmla="*/ 0 h 57994"/>
                  <a:gd name="connsiteX16" fmla="*/ 16432 w 45911"/>
                  <a:gd name="connsiteY16" fmla="*/ 2175 h 57994"/>
                  <a:gd name="connsiteX17" fmla="*/ 7491 w 45911"/>
                  <a:gd name="connsiteY17" fmla="*/ 8216 h 57994"/>
                  <a:gd name="connsiteX18" fmla="*/ 1933 w 45911"/>
                  <a:gd name="connsiteY18" fmla="*/ 17640 h 57994"/>
                  <a:gd name="connsiteX19" fmla="*/ 0 w 45911"/>
                  <a:gd name="connsiteY19" fmla="*/ 29722 h 57994"/>
                  <a:gd name="connsiteX20" fmla="*/ 7008 w 45911"/>
                  <a:gd name="connsiteY20" fmla="*/ 50986 h 57994"/>
                  <a:gd name="connsiteX21" fmla="*/ 26581 w 45911"/>
                  <a:gd name="connsiteY21" fmla="*/ 58236 h 57994"/>
                  <a:gd name="connsiteX22" fmla="*/ 31172 w 45911"/>
                  <a:gd name="connsiteY22" fmla="*/ 57752 h 57994"/>
                  <a:gd name="connsiteX23" fmla="*/ 36246 w 45911"/>
                  <a:gd name="connsiteY23" fmla="*/ 56303 h 57994"/>
                  <a:gd name="connsiteX24" fmla="*/ 41321 w 45911"/>
                  <a:gd name="connsiteY24" fmla="*/ 53403 h 57994"/>
                  <a:gd name="connsiteX25" fmla="*/ 46154 w 45911"/>
                  <a:gd name="connsiteY25" fmla="*/ 48328 h 57994"/>
                  <a:gd name="connsiteX26" fmla="*/ 41804 w 45911"/>
                  <a:gd name="connsiteY26" fmla="*/ 44462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911" h="57994">
                    <a:moveTo>
                      <a:pt x="41804" y="44462"/>
                    </a:moveTo>
                    <a:cubicBezTo>
                      <a:pt x="38663" y="47362"/>
                      <a:pt x="36005" y="49295"/>
                      <a:pt x="33830" y="50261"/>
                    </a:cubicBezTo>
                    <a:cubicBezTo>
                      <a:pt x="31655" y="51228"/>
                      <a:pt x="28997" y="51711"/>
                      <a:pt x="26581" y="51711"/>
                    </a:cubicBezTo>
                    <a:cubicBezTo>
                      <a:pt x="23439" y="51711"/>
                      <a:pt x="21023" y="51228"/>
                      <a:pt x="18848" y="50020"/>
                    </a:cubicBezTo>
                    <a:cubicBezTo>
                      <a:pt x="16673" y="48812"/>
                      <a:pt x="15223" y="47362"/>
                      <a:pt x="13774" y="45187"/>
                    </a:cubicBezTo>
                    <a:cubicBezTo>
                      <a:pt x="12565" y="43254"/>
                      <a:pt x="11599" y="40837"/>
                      <a:pt x="11116" y="38179"/>
                    </a:cubicBezTo>
                    <a:cubicBezTo>
                      <a:pt x="10632" y="35521"/>
                      <a:pt x="10391" y="32863"/>
                      <a:pt x="10391" y="30205"/>
                    </a:cubicBezTo>
                    <a:cubicBezTo>
                      <a:pt x="10391" y="27547"/>
                      <a:pt x="10632" y="24647"/>
                      <a:pt x="11357" y="21748"/>
                    </a:cubicBezTo>
                    <a:cubicBezTo>
                      <a:pt x="12082" y="18848"/>
                      <a:pt x="13049" y="16432"/>
                      <a:pt x="14257" y="14015"/>
                    </a:cubicBezTo>
                    <a:cubicBezTo>
                      <a:pt x="15707" y="11599"/>
                      <a:pt x="17398" y="9907"/>
                      <a:pt x="19331" y="8457"/>
                    </a:cubicBezTo>
                    <a:cubicBezTo>
                      <a:pt x="21506" y="7008"/>
                      <a:pt x="23923" y="6283"/>
                      <a:pt x="26822" y="6283"/>
                    </a:cubicBezTo>
                    <a:cubicBezTo>
                      <a:pt x="29964" y="6283"/>
                      <a:pt x="32622" y="6766"/>
                      <a:pt x="34555" y="7733"/>
                    </a:cubicBezTo>
                    <a:cubicBezTo>
                      <a:pt x="36488" y="8699"/>
                      <a:pt x="38179" y="9907"/>
                      <a:pt x="39629" y="11599"/>
                    </a:cubicBezTo>
                    <a:lnTo>
                      <a:pt x="44462" y="4350"/>
                    </a:lnTo>
                    <a:cubicBezTo>
                      <a:pt x="42046" y="2658"/>
                      <a:pt x="39388" y="1450"/>
                      <a:pt x="36488" y="967"/>
                    </a:cubicBezTo>
                    <a:cubicBezTo>
                      <a:pt x="33588" y="483"/>
                      <a:pt x="30689" y="0"/>
                      <a:pt x="28030" y="0"/>
                    </a:cubicBezTo>
                    <a:cubicBezTo>
                      <a:pt x="23681" y="0"/>
                      <a:pt x="19815" y="725"/>
                      <a:pt x="16432" y="2175"/>
                    </a:cubicBezTo>
                    <a:cubicBezTo>
                      <a:pt x="13049" y="3625"/>
                      <a:pt x="9907" y="5799"/>
                      <a:pt x="7491" y="8216"/>
                    </a:cubicBezTo>
                    <a:cubicBezTo>
                      <a:pt x="5074" y="10874"/>
                      <a:pt x="3141" y="14015"/>
                      <a:pt x="1933" y="17640"/>
                    </a:cubicBezTo>
                    <a:cubicBezTo>
                      <a:pt x="725" y="21264"/>
                      <a:pt x="0" y="25372"/>
                      <a:pt x="0" y="29722"/>
                    </a:cubicBezTo>
                    <a:cubicBezTo>
                      <a:pt x="0" y="39146"/>
                      <a:pt x="2416" y="46154"/>
                      <a:pt x="7008" y="50986"/>
                    </a:cubicBezTo>
                    <a:cubicBezTo>
                      <a:pt x="11599" y="55819"/>
                      <a:pt x="18123" y="58236"/>
                      <a:pt x="26581" y="58236"/>
                    </a:cubicBezTo>
                    <a:cubicBezTo>
                      <a:pt x="28030" y="58236"/>
                      <a:pt x="29480" y="57994"/>
                      <a:pt x="31172" y="57752"/>
                    </a:cubicBezTo>
                    <a:cubicBezTo>
                      <a:pt x="32863" y="57511"/>
                      <a:pt x="34555" y="57027"/>
                      <a:pt x="36246" y="56303"/>
                    </a:cubicBezTo>
                    <a:cubicBezTo>
                      <a:pt x="37938" y="55578"/>
                      <a:pt x="39629" y="54611"/>
                      <a:pt x="41321" y="53403"/>
                    </a:cubicBezTo>
                    <a:cubicBezTo>
                      <a:pt x="43012" y="52195"/>
                      <a:pt x="44462" y="50503"/>
                      <a:pt x="46154" y="48328"/>
                    </a:cubicBezTo>
                    <a:lnTo>
                      <a:pt x="41804" y="44462"/>
                    </a:lnTo>
                    <a:close/>
                  </a:path>
                </a:pathLst>
              </a:custGeom>
              <a:solidFill>
                <a:srgbClr val="000000"/>
              </a:solidFill>
              <a:ln w="2402" cap="flat">
                <a:noFill/>
                <a:prstDash val="solid"/>
                <a:miter/>
              </a:ln>
            </p:spPr>
            <p:txBody>
              <a:bodyPr rtlCol="0" anchor="ctr"/>
              <a:lstStyle/>
              <a:p>
                <a:endParaRPr lang="de-DE" sz="1351"/>
              </a:p>
            </p:txBody>
          </p:sp>
          <p:sp>
            <p:nvSpPr>
              <p:cNvPr id="33" name="Freihandform: Form 32">
                <a:extLst>
                  <a:ext uri="{FF2B5EF4-FFF2-40B4-BE49-F238E27FC236}">
                    <a16:creationId xmlns:a16="http://schemas.microsoft.com/office/drawing/2014/main" id="{FB09C04D-B801-4043-976F-2CB57892DD7A}"/>
                  </a:ext>
                </a:extLst>
              </p:cNvPr>
              <p:cNvSpPr/>
              <p:nvPr/>
            </p:nvSpPr>
            <p:spPr>
              <a:xfrm>
                <a:off x="10699360" y="1081336"/>
                <a:ext cx="45912" cy="84575"/>
              </a:xfrm>
              <a:custGeom>
                <a:avLst/>
                <a:gdLst>
                  <a:gd name="connsiteX0" fmla="*/ 9907 w 45911"/>
                  <a:gd name="connsiteY0" fmla="*/ 0 h 84574"/>
                  <a:gd name="connsiteX1" fmla="*/ 0 w 45911"/>
                  <a:gd name="connsiteY1" fmla="*/ 0 h 84574"/>
                  <a:gd name="connsiteX2" fmla="*/ 0 w 45911"/>
                  <a:gd name="connsiteY2" fmla="*/ 86266 h 84574"/>
                  <a:gd name="connsiteX3" fmla="*/ 9907 w 45911"/>
                  <a:gd name="connsiteY3" fmla="*/ 86266 h 84574"/>
                  <a:gd name="connsiteX4" fmla="*/ 9907 w 45911"/>
                  <a:gd name="connsiteY4" fmla="*/ 55094 h 84574"/>
                  <a:gd name="connsiteX5" fmla="*/ 11116 w 45911"/>
                  <a:gd name="connsiteY5" fmla="*/ 47845 h 84574"/>
                  <a:gd name="connsiteX6" fmla="*/ 14499 w 45911"/>
                  <a:gd name="connsiteY6" fmla="*/ 42046 h 84574"/>
                  <a:gd name="connsiteX7" fmla="*/ 19331 w 45911"/>
                  <a:gd name="connsiteY7" fmla="*/ 38179 h 84574"/>
                  <a:gd name="connsiteX8" fmla="*/ 25614 w 45911"/>
                  <a:gd name="connsiteY8" fmla="*/ 36730 h 84574"/>
                  <a:gd name="connsiteX9" fmla="*/ 31655 w 45911"/>
                  <a:gd name="connsiteY9" fmla="*/ 37696 h 84574"/>
                  <a:gd name="connsiteX10" fmla="*/ 35280 w 45911"/>
                  <a:gd name="connsiteY10" fmla="*/ 40596 h 84574"/>
                  <a:gd name="connsiteX11" fmla="*/ 36971 w 45911"/>
                  <a:gd name="connsiteY11" fmla="*/ 45187 h 84574"/>
                  <a:gd name="connsiteX12" fmla="*/ 37454 w 45911"/>
                  <a:gd name="connsiteY12" fmla="*/ 51470 h 84574"/>
                  <a:gd name="connsiteX13" fmla="*/ 37454 w 45911"/>
                  <a:gd name="connsiteY13" fmla="*/ 86024 h 84574"/>
                  <a:gd name="connsiteX14" fmla="*/ 47362 w 45911"/>
                  <a:gd name="connsiteY14" fmla="*/ 86024 h 84574"/>
                  <a:gd name="connsiteX15" fmla="*/ 47362 w 45911"/>
                  <a:gd name="connsiteY15" fmla="*/ 51470 h 84574"/>
                  <a:gd name="connsiteX16" fmla="*/ 46879 w 45911"/>
                  <a:gd name="connsiteY16" fmla="*/ 43012 h 84574"/>
                  <a:gd name="connsiteX17" fmla="*/ 44704 w 45911"/>
                  <a:gd name="connsiteY17" fmla="*/ 36005 h 84574"/>
                  <a:gd name="connsiteX18" fmla="*/ 38904 w 45911"/>
                  <a:gd name="connsiteY18" fmla="*/ 31172 h 84574"/>
                  <a:gd name="connsiteX19" fmla="*/ 28272 w 45911"/>
                  <a:gd name="connsiteY19" fmla="*/ 29239 h 84574"/>
                  <a:gd name="connsiteX20" fmla="*/ 20781 w 45911"/>
                  <a:gd name="connsiteY20" fmla="*/ 30447 h 84574"/>
                  <a:gd name="connsiteX21" fmla="*/ 15465 w 45911"/>
                  <a:gd name="connsiteY21" fmla="*/ 33347 h 84574"/>
                  <a:gd name="connsiteX22" fmla="*/ 12082 w 45911"/>
                  <a:gd name="connsiteY22" fmla="*/ 36730 h 84574"/>
                  <a:gd name="connsiteX23" fmla="*/ 10149 w 45911"/>
                  <a:gd name="connsiteY23" fmla="*/ 39388 h 84574"/>
                  <a:gd name="connsiteX24" fmla="*/ 10149 w 45911"/>
                  <a:gd name="connsiteY24" fmla="*/ 0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1" h="84574">
                    <a:moveTo>
                      <a:pt x="9907" y="0"/>
                    </a:moveTo>
                    <a:lnTo>
                      <a:pt x="0" y="0"/>
                    </a:lnTo>
                    <a:lnTo>
                      <a:pt x="0" y="86266"/>
                    </a:lnTo>
                    <a:lnTo>
                      <a:pt x="9907" y="86266"/>
                    </a:lnTo>
                    <a:lnTo>
                      <a:pt x="9907" y="55094"/>
                    </a:lnTo>
                    <a:cubicBezTo>
                      <a:pt x="9907" y="52678"/>
                      <a:pt x="10391" y="50261"/>
                      <a:pt x="11116" y="47845"/>
                    </a:cubicBezTo>
                    <a:cubicBezTo>
                      <a:pt x="11840" y="45670"/>
                      <a:pt x="13049" y="43737"/>
                      <a:pt x="14499" y="42046"/>
                    </a:cubicBezTo>
                    <a:cubicBezTo>
                      <a:pt x="15948" y="40354"/>
                      <a:pt x="17640" y="39146"/>
                      <a:pt x="19331" y="38179"/>
                    </a:cubicBezTo>
                    <a:cubicBezTo>
                      <a:pt x="21264" y="37213"/>
                      <a:pt x="23198" y="36730"/>
                      <a:pt x="25614" y="36730"/>
                    </a:cubicBezTo>
                    <a:cubicBezTo>
                      <a:pt x="28030" y="36730"/>
                      <a:pt x="30205" y="36971"/>
                      <a:pt x="31655" y="37696"/>
                    </a:cubicBezTo>
                    <a:cubicBezTo>
                      <a:pt x="33105" y="38421"/>
                      <a:pt x="34313" y="39146"/>
                      <a:pt x="35280" y="40596"/>
                    </a:cubicBezTo>
                    <a:cubicBezTo>
                      <a:pt x="36246" y="42046"/>
                      <a:pt x="36488" y="43496"/>
                      <a:pt x="36971" y="45187"/>
                    </a:cubicBezTo>
                    <a:cubicBezTo>
                      <a:pt x="37213" y="47120"/>
                      <a:pt x="37454" y="49053"/>
                      <a:pt x="37454" y="51470"/>
                    </a:cubicBezTo>
                    <a:lnTo>
                      <a:pt x="37454" y="86024"/>
                    </a:lnTo>
                    <a:lnTo>
                      <a:pt x="47362" y="86024"/>
                    </a:lnTo>
                    <a:lnTo>
                      <a:pt x="47362" y="51470"/>
                    </a:lnTo>
                    <a:cubicBezTo>
                      <a:pt x="47362" y="48570"/>
                      <a:pt x="47120" y="45670"/>
                      <a:pt x="46879" y="43012"/>
                    </a:cubicBezTo>
                    <a:cubicBezTo>
                      <a:pt x="46637" y="40354"/>
                      <a:pt x="45912" y="37938"/>
                      <a:pt x="44704" y="36005"/>
                    </a:cubicBezTo>
                    <a:cubicBezTo>
                      <a:pt x="43496" y="34071"/>
                      <a:pt x="41562" y="32380"/>
                      <a:pt x="38904" y="31172"/>
                    </a:cubicBezTo>
                    <a:cubicBezTo>
                      <a:pt x="36246" y="29964"/>
                      <a:pt x="32863" y="29239"/>
                      <a:pt x="28272" y="29239"/>
                    </a:cubicBezTo>
                    <a:cubicBezTo>
                      <a:pt x="25372" y="29239"/>
                      <a:pt x="22956" y="29722"/>
                      <a:pt x="20781" y="30447"/>
                    </a:cubicBezTo>
                    <a:cubicBezTo>
                      <a:pt x="18606" y="31172"/>
                      <a:pt x="16915" y="32380"/>
                      <a:pt x="15465" y="33347"/>
                    </a:cubicBezTo>
                    <a:cubicBezTo>
                      <a:pt x="14015" y="34555"/>
                      <a:pt x="12807" y="35521"/>
                      <a:pt x="12082" y="36730"/>
                    </a:cubicBezTo>
                    <a:cubicBezTo>
                      <a:pt x="11116" y="37938"/>
                      <a:pt x="10632" y="38663"/>
                      <a:pt x="10149" y="39388"/>
                    </a:cubicBezTo>
                    <a:lnTo>
                      <a:pt x="10149" y="0"/>
                    </a:lnTo>
                    <a:close/>
                  </a:path>
                </a:pathLst>
              </a:custGeom>
              <a:solidFill>
                <a:srgbClr val="000000"/>
              </a:solidFill>
              <a:ln w="2402" cap="flat">
                <a:noFill/>
                <a:prstDash val="solid"/>
                <a:miter/>
              </a:ln>
            </p:spPr>
            <p:txBody>
              <a:bodyPr rtlCol="0" anchor="ctr"/>
              <a:lstStyle/>
              <a:p>
                <a:endParaRPr lang="de-DE" sz="1351"/>
              </a:p>
            </p:txBody>
          </p:sp>
        </p:grpSp>
        <p:sp>
          <p:nvSpPr>
            <p:cNvPr id="24" name="Freihandform: Form 23">
              <a:extLst>
                <a:ext uri="{FF2B5EF4-FFF2-40B4-BE49-F238E27FC236}">
                  <a16:creationId xmlns:a16="http://schemas.microsoft.com/office/drawing/2014/main" id="{0C5D06E4-755E-46B7-B5D7-711E6626EED4}"/>
                </a:ext>
              </a:extLst>
            </p:cNvPr>
            <p:cNvSpPr/>
            <p:nvPr/>
          </p:nvSpPr>
          <p:spPr>
            <a:xfrm>
              <a:off x="10808824" y="1089069"/>
              <a:ext cx="57994" cy="77325"/>
            </a:xfrm>
            <a:custGeom>
              <a:avLst/>
              <a:gdLst>
                <a:gd name="connsiteX0" fmla="*/ 10149 w 57994"/>
                <a:gd name="connsiteY0" fmla="*/ 78292 h 77325"/>
                <a:gd name="connsiteX1" fmla="*/ 10149 w 57994"/>
                <a:gd name="connsiteY1" fmla="*/ 40837 h 77325"/>
                <a:gd name="connsiteX2" fmla="*/ 48812 w 57994"/>
                <a:gd name="connsiteY2" fmla="*/ 40837 h 77325"/>
                <a:gd name="connsiteX3" fmla="*/ 48812 w 57994"/>
                <a:gd name="connsiteY3" fmla="*/ 78292 h 77325"/>
                <a:gd name="connsiteX4" fmla="*/ 58961 w 57994"/>
                <a:gd name="connsiteY4" fmla="*/ 78292 h 77325"/>
                <a:gd name="connsiteX5" fmla="*/ 58961 w 57994"/>
                <a:gd name="connsiteY5" fmla="*/ 0 h 77325"/>
                <a:gd name="connsiteX6" fmla="*/ 48812 w 57994"/>
                <a:gd name="connsiteY6" fmla="*/ 0 h 77325"/>
                <a:gd name="connsiteX7" fmla="*/ 48812 w 57994"/>
                <a:gd name="connsiteY7" fmla="*/ 34071 h 77325"/>
                <a:gd name="connsiteX8" fmla="*/ 10149 w 57994"/>
                <a:gd name="connsiteY8" fmla="*/ 34071 h 77325"/>
                <a:gd name="connsiteX9" fmla="*/ 10149 w 57994"/>
                <a:gd name="connsiteY9" fmla="*/ 0 h 77325"/>
                <a:gd name="connsiteX10" fmla="*/ 0 w 57994"/>
                <a:gd name="connsiteY10" fmla="*/ 0 h 77325"/>
                <a:gd name="connsiteX11" fmla="*/ 0 w 57994"/>
                <a:gd name="connsiteY11" fmla="*/ 78292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10149" y="78292"/>
                  </a:moveTo>
                  <a:lnTo>
                    <a:pt x="10149" y="40837"/>
                  </a:lnTo>
                  <a:lnTo>
                    <a:pt x="48812" y="40837"/>
                  </a:lnTo>
                  <a:lnTo>
                    <a:pt x="48812" y="78292"/>
                  </a:lnTo>
                  <a:lnTo>
                    <a:pt x="58961" y="78292"/>
                  </a:lnTo>
                  <a:lnTo>
                    <a:pt x="58961" y="0"/>
                  </a:lnTo>
                  <a:lnTo>
                    <a:pt x="48812" y="0"/>
                  </a:lnTo>
                  <a:lnTo>
                    <a:pt x="48812" y="34071"/>
                  </a:lnTo>
                  <a:lnTo>
                    <a:pt x="10149" y="34071"/>
                  </a:lnTo>
                  <a:lnTo>
                    <a:pt x="10149" y="0"/>
                  </a:lnTo>
                  <a:lnTo>
                    <a:pt x="0" y="0"/>
                  </a:lnTo>
                  <a:lnTo>
                    <a:pt x="0" y="78292"/>
                  </a:lnTo>
                  <a:close/>
                </a:path>
              </a:pathLst>
            </a:custGeom>
            <a:solidFill>
              <a:srgbClr val="000000"/>
            </a:solidFill>
            <a:ln w="2402" cap="flat">
              <a:noFill/>
              <a:prstDash val="solid"/>
              <a:miter/>
            </a:ln>
          </p:spPr>
          <p:txBody>
            <a:bodyPr rtlCol="0" anchor="ctr"/>
            <a:lstStyle/>
            <a:p>
              <a:endParaRPr lang="de-DE" sz="1351"/>
            </a:p>
          </p:txBody>
        </p:sp>
        <p:sp>
          <p:nvSpPr>
            <p:cNvPr id="25" name="Freihandform: Form 24">
              <a:extLst>
                <a:ext uri="{FF2B5EF4-FFF2-40B4-BE49-F238E27FC236}">
                  <a16:creationId xmlns:a16="http://schemas.microsoft.com/office/drawing/2014/main" id="{C88A03F6-FACB-4995-B138-81008C66E666}"/>
                </a:ext>
              </a:extLst>
            </p:cNvPr>
            <p:cNvSpPr/>
            <p:nvPr/>
          </p:nvSpPr>
          <p:spPr>
            <a:xfrm>
              <a:off x="10886391"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5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8"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5" y="51711"/>
                  </a:cubicBezTo>
                  <a:cubicBezTo>
                    <a:pt x="21748" y="51711"/>
                    <a:pt x="17640" y="50020"/>
                    <a:pt x="14740" y="46395"/>
                  </a:cubicBezTo>
                  <a:cubicBezTo>
                    <a:pt x="11599" y="42529"/>
                    <a:pt x="9907" y="37454"/>
                    <a:pt x="9666" y="30930"/>
                  </a:cubicBezTo>
                </a:path>
              </a:pathLst>
            </a:custGeom>
            <a:solidFill>
              <a:srgbClr val="000000"/>
            </a:solidFill>
            <a:ln w="2402" cap="flat">
              <a:noFill/>
              <a:prstDash val="solid"/>
              <a:miter/>
            </a:ln>
          </p:spPr>
          <p:txBody>
            <a:bodyPr rtlCol="0" anchor="ctr"/>
            <a:lstStyle/>
            <a:p>
              <a:endParaRPr lang="de-DE" sz="1351"/>
            </a:p>
          </p:txBody>
        </p:sp>
        <p:sp>
          <p:nvSpPr>
            <p:cNvPr id="26" name="Freihandform: Form 25">
              <a:extLst>
                <a:ext uri="{FF2B5EF4-FFF2-40B4-BE49-F238E27FC236}">
                  <a16:creationId xmlns:a16="http://schemas.microsoft.com/office/drawing/2014/main" id="{29192B9C-F3FF-4EAF-BBCF-ACEA07ACC4AB}"/>
                </a:ext>
              </a:extLst>
            </p:cNvPr>
            <p:cNvSpPr/>
            <p:nvPr/>
          </p:nvSpPr>
          <p:spPr>
            <a:xfrm>
              <a:off x="109511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27" name="Grafik 9">
              <a:extLst>
                <a:ext uri="{FF2B5EF4-FFF2-40B4-BE49-F238E27FC236}">
                  <a16:creationId xmlns:a16="http://schemas.microsoft.com/office/drawing/2014/main" id="{3BE7F837-4861-4A4D-BD76-15443C5AA3A4}"/>
                </a:ext>
              </a:extLst>
            </p:cNvPr>
            <p:cNvGrpSpPr/>
            <p:nvPr/>
          </p:nvGrpSpPr>
          <p:grpSpPr>
            <a:xfrm>
              <a:off x="10321916" y="1110575"/>
              <a:ext cx="1399106" cy="241642"/>
              <a:chOff x="10321916" y="1110575"/>
              <a:chExt cx="1399106" cy="241642"/>
            </a:xfrm>
            <a:solidFill>
              <a:schemeClr val="accent1"/>
            </a:solidFill>
          </p:grpSpPr>
          <p:sp>
            <p:nvSpPr>
              <p:cNvPr id="28" name="Freihandform: Form 27">
                <a:extLst>
                  <a:ext uri="{FF2B5EF4-FFF2-40B4-BE49-F238E27FC236}">
                    <a16:creationId xmlns:a16="http://schemas.microsoft.com/office/drawing/2014/main" id="{BB1FE5B7-58E9-40E5-A04E-E7CAAE5D0E37}"/>
                  </a:ext>
                </a:extLst>
              </p:cNvPr>
              <p:cNvSpPr/>
              <p:nvPr/>
            </p:nvSpPr>
            <p:spPr>
              <a:xfrm>
                <a:off x="109818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lstStyle/>
              <a:p>
                <a:endParaRPr lang="de-DE" sz="1351"/>
              </a:p>
            </p:txBody>
          </p:sp>
          <p:sp>
            <p:nvSpPr>
              <p:cNvPr id="29" name="Freihandform: Form 28">
                <a:extLst>
                  <a:ext uri="{FF2B5EF4-FFF2-40B4-BE49-F238E27FC236}">
                    <a16:creationId xmlns:a16="http://schemas.microsoft.com/office/drawing/2014/main" id="{E90E6BEA-4D78-4289-A05B-4F064701D3E5}"/>
                  </a:ext>
                </a:extLst>
              </p:cNvPr>
              <p:cNvSpPr/>
              <p:nvPr/>
            </p:nvSpPr>
            <p:spPr>
              <a:xfrm>
                <a:off x="11046358"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8"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2" y="58477"/>
                      <a:pt x="26581" y="58477"/>
                    </a:cubicBezTo>
                    <a:cubicBezTo>
                      <a:pt x="31172" y="58477"/>
                      <a:pt x="35038" y="57511"/>
                      <a:pt x="38663" y="55819"/>
                    </a:cubicBezTo>
                    <a:cubicBezTo>
                      <a:pt x="42046" y="53886"/>
                      <a:pt x="45429" y="51228"/>
                      <a:pt x="48328" y="47845"/>
                    </a:cubicBezTo>
                    <a:lnTo>
                      <a:pt x="44462" y="43737"/>
                    </a:lnTo>
                    <a:cubicBezTo>
                      <a:pt x="40838" y="47120"/>
                      <a:pt x="37696" y="49053"/>
                      <a:pt x="35038" y="50261"/>
                    </a:cubicBezTo>
                    <a:cubicBezTo>
                      <a:pt x="32380" y="51228"/>
                      <a:pt x="29722" y="51711"/>
                      <a:pt x="27306" y="51711"/>
                    </a:cubicBezTo>
                    <a:cubicBezTo>
                      <a:pt x="21748" y="51711"/>
                      <a:pt x="17640" y="50020"/>
                      <a:pt x="14740" y="46395"/>
                    </a:cubicBezTo>
                    <a:cubicBezTo>
                      <a:pt x="11357" y="42529"/>
                      <a:pt x="9907" y="37454"/>
                      <a:pt x="9666" y="30930"/>
                    </a:cubicBezTo>
                  </a:path>
                </a:pathLst>
              </a:custGeom>
              <a:solidFill>
                <a:srgbClr val="000000"/>
              </a:solidFill>
              <a:ln w="2402" cap="flat">
                <a:noFill/>
                <a:prstDash val="solid"/>
                <a:miter/>
              </a:ln>
            </p:spPr>
            <p:txBody>
              <a:bodyPr rtlCol="0" anchor="ctr"/>
              <a:lstStyle/>
              <a:p>
                <a:endParaRPr lang="de-DE" sz="1351"/>
              </a:p>
            </p:txBody>
          </p:sp>
          <p:sp>
            <p:nvSpPr>
              <p:cNvPr id="30" name="Freihandform: Form 29">
                <a:extLst>
                  <a:ext uri="{FF2B5EF4-FFF2-40B4-BE49-F238E27FC236}">
                    <a16:creationId xmlns:a16="http://schemas.microsoft.com/office/drawing/2014/main" id="{174474D8-C33C-4271-85AE-095508EFB8EE}"/>
                  </a:ext>
                </a:extLst>
              </p:cNvPr>
              <p:cNvSpPr/>
              <p:nvPr/>
            </p:nvSpPr>
            <p:spPr>
              <a:xfrm>
                <a:off x="10321916" y="1217139"/>
                <a:ext cx="1179212" cy="84575"/>
              </a:xfrm>
              <a:custGeom>
                <a:avLst/>
                <a:gdLst>
                  <a:gd name="connsiteX0" fmla="*/ 1181145 w 1179211"/>
                  <a:gd name="connsiteY0" fmla="*/ 2658 h 84574"/>
                  <a:gd name="connsiteX1" fmla="*/ 1176071 w 1179211"/>
                  <a:gd name="connsiteY1" fmla="*/ 725 h 84574"/>
                  <a:gd name="connsiteX2" fmla="*/ 1168580 w 1179211"/>
                  <a:gd name="connsiteY2" fmla="*/ 0 h 84574"/>
                  <a:gd name="connsiteX3" fmla="*/ 1158672 w 1179211"/>
                  <a:gd name="connsiteY3" fmla="*/ 1933 h 84574"/>
                  <a:gd name="connsiteX4" fmla="*/ 1151182 w 1179211"/>
                  <a:gd name="connsiteY4" fmla="*/ 8941 h 84574"/>
                  <a:gd name="connsiteX5" fmla="*/ 1148282 w 1179211"/>
                  <a:gd name="connsiteY5" fmla="*/ 16915 h 84574"/>
                  <a:gd name="connsiteX6" fmla="*/ 1147799 w 1179211"/>
                  <a:gd name="connsiteY6" fmla="*/ 25131 h 84574"/>
                  <a:gd name="connsiteX7" fmla="*/ 1147799 w 1179211"/>
                  <a:gd name="connsiteY7" fmla="*/ 29239 h 84574"/>
                  <a:gd name="connsiteX8" fmla="*/ 1137891 w 1179211"/>
                  <a:gd name="connsiteY8" fmla="*/ 29239 h 84574"/>
                  <a:gd name="connsiteX9" fmla="*/ 1137891 w 1179211"/>
                  <a:gd name="connsiteY9" fmla="*/ 35521 h 84574"/>
                  <a:gd name="connsiteX10" fmla="*/ 1147799 w 1179211"/>
                  <a:gd name="connsiteY10" fmla="*/ 35521 h 84574"/>
                  <a:gd name="connsiteX11" fmla="*/ 1147799 w 1179211"/>
                  <a:gd name="connsiteY11" fmla="*/ 84333 h 84574"/>
                  <a:gd name="connsiteX12" fmla="*/ 1157223 w 1179211"/>
                  <a:gd name="connsiteY12" fmla="*/ 84333 h 84574"/>
                  <a:gd name="connsiteX13" fmla="*/ 1157223 w 1179211"/>
                  <a:gd name="connsiteY13" fmla="*/ 35280 h 84574"/>
                  <a:gd name="connsiteX14" fmla="*/ 1172446 w 1179211"/>
                  <a:gd name="connsiteY14" fmla="*/ 35280 h 84574"/>
                  <a:gd name="connsiteX15" fmla="*/ 1172446 w 1179211"/>
                  <a:gd name="connsiteY15" fmla="*/ 28997 h 84574"/>
                  <a:gd name="connsiteX16" fmla="*/ 1157223 w 1179211"/>
                  <a:gd name="connsiteY16" fmla="*/ 28997 h 84574"/>
                  <a:gd name="connsiteX17" fmla="*/ 1157223 w 1179211"/>
                  <a:gd name="connsiteY17" fmla="*/ 25372 h 84574"/>
                  <a:gd name="connsiteX18" fmla="*/ 1157464 w 1179211"/>
                  <a:gd name="connsiteY18" fmla="*/ 18606 h 84574"/>
                  <a:gd name="connsiteX19" fmla="*/ 1158672 w 1179211"/>
                  <a:gd name="connsiteY19" fmla="*/ 12324 h 84574"/>
                  <a:gd name="connsiteX20" fmla="*/ 1161572 w 1179211"/>
                  <a:gd name="connsiteY20" fmla="*/ 7733 h 84574"/>
                  <a:gd name="connsiteX21" fmla="*/ 1167130 w 1179211"/>
                  <a:gd name="connsiteY21" fmla="*/ 5799 h 84574"/>
                  <a:gd name="connsiteX22" fmla="*/ 1173413 w 1179211"/>
                  <a:gd name="connsiteY22" fmla="*/ 7008 h 84574"/>
                  <a:gd name="connsiteX23" fmla="*/ 1177762 w 1179211"/>
                  <a:gd name="connsiteY23" fmla="*/ 9666 h 84574"/>
                  <a:gd name="connsiteX24" fmla="*/ 1181145 w 1179211"/>
                  <a:gd name="connsiteY24" fmla="*/ 2658 h 84574"/>
                  <a:gd name="connsiteX25" fmla="*/ 1092946 w 1179211"/>
                  <a:gd name="connsiteY25" fmla="*/ 84091 h 84574"/>
                  <a:gd name="connsiteX26" fmla="*/ 1102370 w 1179211"/>
                  <a:gd name="connsiteY26" fmla="*/ 84091 h 84574"/>
                  <a:gd name="connsiteX27" fmla="*/ 1102370 w 1179211"/>
                  <a:gd name="connsiteY27" fmla="*/ 57511 h 84574"/>
                  <a:gd name="connsiteX28" fmla="*/ 1102612 w 1179211"/>
                  <a:gd name="connsiteY28" fmla="*/ 51953 h 84574"/>
                  <a:gd name="connsiteX29" fmla="*/ 1103337 w 1179211"/>
                  <a:gd name="connsiteY29" fmla="*/ 46637 h 84574"/>
                  <a:gd name="connsiteX30" fmla="*/ 1107444 w 1179211"/>
                  <a:gd name="connsiteY30" fmla="*/ 37938 h 84574"/>
                  <a:gd name="connsiteX31" fmla="*/ 1113485 w 1179211"/>
                  <a:gd name="connsiteY31" fmla="*/ 34555 h 84574"/>
                  <a:gd name="connsiteX32" fmla="*/ 1119526 w 1179211"/>
                  <a:gd name="connsiteY32" fmla="*/ 40596 h 84574"/>
                  <a:gd name="connsiteX33" fmla="*/ 1127742 w 1179211"/>
                  <a:gd name="connsiteY33" fmla="*/ 37696 h 84574"/>
                  <a:gd name="connsiteX34" fmla="*/ 1126534 w 1179211"/>
                  <a:gd name="connsiteY34" fmla="*/ 32863 h 84574"/>
                  <a:gd name="connsiteX35" fmla="*/ 1124118 w 1179211"/>
                  <a:gd name="connsiteY35" fmla="*/ 29722 h 84574"/>
                  <a:gd name="connsiteX36" fmla="*/ 1120735 w 1179211"/>
                  <a:gd name="connsiteY36" fmla="*/ 28030 h 84574"/>
                  <a:gd name="connsiteX37" fmla="*/ 1117352 w 1179211"/>
                  <a:gd name="connsiteY37" fmla="*/ 27547 h 84574"/>
                  <a:gd name="connsiteX38" fmla="*/ 1108653 w 1179211"/>
                  <a:gd name="connsiteY38" fmla="*/ 30205 h 84574"/>
                  <a:gd name="connsiteX39" fmla="*/ 1102370 w 1179211"/>
                  <a:gd name="connsiteY39" fmla="*/ 37696 h 84574"/>
                  <a:gd name="connsiteX40" fmla="*/ 1101162 w 1179211"/>
                  <a:gd name="connsiteY40" fmla="*/ 28272 h 84574"/>
                  <a:gd name="connsiteX41" fmla="*/ 1091738 w 1179211"/>
                  <a:gd name="connsiteY41" fmla="*/ 29239 h 84574"/>
                  <a:gd name="connsiteX42" fmla="*/ 1091979 w 1179211"/>
                  <a:gd name="connsiteY42" fmla="*/ 31413 h 84574"/>
                  <a:gd name="connsiteX43" fmla="*/ 1092463 w 1179211"/>
                  <a:gd name="connsiteY43" fmla="*/ 35038 h 84574"/>
                  <a:gd name="connsiteX44" fmla="*/ 1092704 w 1179211"/>
                  <a:gd name="connsiteY44" fmla="*/ 39146 h 84574"/>
                  <a:gd name="connsiteX45" fmla="*/ 1092946 w 1179211"/>
                  <a:gd name="connsiteY45" fmla="*/ 43254 h 84574"/>
                  <a:gd name="connsiteX46" fmla="*/ 1092946 w 1179211"/>
                  <a:gd name="connsiteY46" fmla="*/ 84091 h 84574"/>
                  <a:gd name="connsiteX47" fmla="*/ 1062016 w 1179211"/>
                  <a:gd name="connsiteY47" fmla="*/ 72251 h 84574"/>
                  <a:gd name="connsiteX48" fmla="*/ 1049934 w 1179211"/>
                  <a:gd name="connsiteY48" fmla="*/ 78292 h 84574"/>
                  <a:gd name="connsiteX49" fmla="*/ 1037852 w 1179211"/>
                  <a:gd name="connsiteY49" fmla="*/ 72251 h 84574"/>
                  <a:gd name="connsiteX50" fmla="*/ 1033502 w 1179211"/>
                  <a:gd name="connsiteY50" fmla="*/ 55819 h 84574"/>
                  <a:gd name="connsiteX51" fmla="*/ 1037852 w 1179211"/>
                  <a:gd name="connsiteY51" fmla="*/ 39629 h 84574"/>
                  <a:gd name="connsiteX52" fmla="*/ 1050175 w 1179211"/>
                  <a:gd name="connsiteY52" fmla="*/ 33588 h 84574"/>
                  <a:gd name="connsiteX53" fmla="*/ 1062499 w 1179211"/>
                  <a:gd name="connsiteY53" fmla="*/ 39629 h 84574"/>
                  <a:gd name="connsiteX54" fmla="*/ 1066849 w 1179211"/>
                  <a:gd name="connsiteY54" fmla="*/ 55819 h 84574"/>
                  <a:gd name="connsiteX55" fmla="*/ 1062016 w 1179211"/>
                  <a:gd name="connsiteY55" fmla="*/ 72251 h 84574"/>
                  <a:gd name="connsiteX56" fmla="*/ 1075306 w 1179211"/>
                  <a:gd name="connsiteY56" fmla="*/ 44462 h 84574"/>
                  <a:gd name="connsiteX57" fmla="*/ 1070232 w 1179211"/>
                  <a:gd name="connsiteY57" fmla="*/ 35280 h 84574"/>
                  <a:gd name="connsiteX58" fmla="*/ 1061774 w 1179211"/>
                  <a:gd name="connsiteY58" fmla="*/ 29480 h 84574"/>
                  <a:gd name="connsiteX59" fmla="*/ 1050175 w 1179211"/>
                  <a:gd name="connsiteY59" fmla="*/ 27306 h 84574"/>
                  <a:gd name="connsiteX60" fmla="*/ 1038576 w 1179211"/>
                  <a:gd name="connsiteY60" fmla="*/ 29480 h 84574"/>
                  <a:gd name="connsiteX61" fmla="*/ 1030119 w 1179211"/>
                  <a:gd name="connsiteY61" fmla="*/ 35280 h 84574"/>
                  <a:gd name="connsiteX62" fmla="*/ 1024803 w 1179211"/>
                  <a:gd name="connsiteY62" fmla="*/ 44462 h 84574"/>
                  <a:gd name="connsiteX63" fmla="*/ 1023111 w 1179211"/>
                  <a:gd name="connsiteY63" fmla="*/ 56303 h 84574"/>
                  <a:gd name="connsiteX64" fmla="*/ 1025286 w 1179211"/>
                  <a:gd name="connsiteY64" fmla="*/ 68626 h 84574"/>
                  <a:gd name="connsiteX65" fmla="*/ 1031086 w 1179211"/>
                  <a:gd name="connsiteY65" fmla="*/ 77809 h 84574"/>
                  <a:gd name="connsiteX66" fmla="*/ 1039785 w 1179211"/>
                  <a:gd name="connsiteY66" fmla="*/ 83608 h 84574"/>
                  <a:gd name="connsiteX67" fmla="*/ 1050417 w 1179211"/>
                  <a:gd name="connsiteY67" fmla="*/ 85783 h 84574"/>
                  <a:gd name="connsiteX68" fmla="*/ 1061049 w 1179211"/>
                  <a:gd name="connsiteY68" fmla="*/ 83608 h 84574"/>
                  <a:gd name="connsiteX69" fmla="*/ 1069748 w 1179211"/>
                  <a:gd name="connsiteY69" fmla="*/ 77809 h 84574"/>
                  <a:gd name="connsiteX70" fmla="*/ 1075548 w 1179211"/>
                  <a:gd name="connsiteY70" fmla="*/ 68626 h 84574"/>
                  <a:gd name="connsiteX71" fmla="*/ 1077722 w 1179211"/>
                  <a:gd name="connsiteY71" fmla="*/ 56303 h 84574"/>
                  <a:gd name="connsiteX72" fmla="*/ 1075306 w 1179211"/>
                  <a:gd name="connsiteY72" fmla="*/ 44462 h 84574"/>
                  <a:gd name="connsiteX73" fmla="*/ 998464 w 1179211"/>
                  <a:gd name="connsiteY73" fmla="*/ 84816 h 84574"/>
                  <a:gd name="connsiteX74" fmla="*/ 1007888 w 1179211"/>
                  <a:gd name="connsiteY74" fmla="*/ 83850 h 84574"/>
                  <a:gd name="connsiteX75" fmla="*/ 1007646 w 1179211"/>
                  <a:gd name="connsiteY75" fmla="*/ 81675 h 84574"/>
                  <a:gd name="connsiteX76" fmla="*/ 1007163 w 1179211"/>
                  <a:gd name="connsiteY76" fmla="*/ 78050 h 84574"/>
                  <a:gd name="connsiteX77" fmla="*/ 1006921 w 1179211"/>
                  <a:gd name="connsiteY77" fmla="*/ 73942 h 84574"/>
                  <a:gd name="connsiteX78" fmla="*/ 1006680 w 1179211"/>
                  <a:gd name="connsiteY78" fmla="*/ 69834 h 84574"/>
                  <a:gd name="connsiteX79" fmla="*/ 1006680 w 1179211"/>
                  <a:gd name="connsiteY79" fmla="*/ 483 h 84574"/>
                  <a:gd name="connsiteX80" fmla="*/ 997497 w 1179211"/>
                  <a:gd name="connsiteY80" fmla="*/ 483 h 84574"/>
                  <a:gd name="connsiteX81" fmla="*/ 997497 w 1179211"/>
                  <a:gd name="connsiteY81" fmla="*/ 36730 h 84574"/>
                  <a:gd name="connsiteX82" fmla="*/ 990973 w 1179211"/>
                  <a:gd name="connsiteY82" fmla="*/ 29964 h 84574"/>
                  <a:gd name="connsiteX83" fmla="*/ 980341 w 1179211"/>
                  <a:gd name="connsiteY83" fmla="*/ 27064 h 84574"/>
                  <a:gd name="connsiteX84" fmla="*/ 970675 w 1179211"/>
                  <a:gd name="connsiteY84" fmla="*/ 28997 h 84574"/>
                  <a:gd name="connsiteX85" fmla="*/ 962701 w 1179211"/>
                  <a:gd name="connsiteY85" fmla="*/ 34555 h 84574"/>
                  <a:gd name="connsiteX86" fmla="*/ 957385 w 1179211"/>
                  <a:gd name="connsiteY86" fmla="*/ 43737 h 84574"/>
                  <a:gd name="connsiteX87" fmla="*/ 955452 w 1179211"/>
                  <a:gd name="connsiteY87" fmla="*/ 56544 h 84574"/>
                  <a:gd name="connsiteX88" fmla="*/ 956902 w 1179211"/>
                  <a:gd name="connsiteY88" fmla="*/ 67660 h 84574"/>
                  <a:gd name="connsiteX89" fmla="*/ 961251 w 1179211"/>
                  <a:gd name="connsiteY89" fmla="*/ 76842 h 84574"/>
                  <a:gd name="connsiteX90" fmla="*/ 968742 w 1179211"/>
                  <a:gd name="connsiteY90" fmla="*/ 83125 h 84574"/>
                  <a:gd name="connsiteX91" fmla="*/ 979616 w 1179211"/>
                  <a:gd name="connsiteY91" fmla="*/ 85300 h 84574"/>
                  <a:gd name="connsiteX92" fmla="*/ 986623 w 1179211"/>
                  <a:gd name="connsiteY92" fmla="*/ 84091 h 84574"/>
                  <a:gd name="connsiteX93" fmla="*/ 991698 w 1179211"/>
                  <a:gd name="connsiteY93" fmla="*/ 81433 h 84574"/>
                  <a:gd name="connsiteX94" fmla="*/ 995081 w 1179211"/>
                  <a:gd name="connsiteY94" fmla="*/ 78050 h 84574"/>
                  <a:gd name="connsiteX95" fmla="*/ 997014 w 1179211"/>
                  <a:gd name="connsiteY95" fmla="*/ 74909 h 84574"/>
                  <a:gd name="connsiteX96" fmla="*/ 998464 w 1179211"/>
                  <a:gd name="connsiteY96" fmla="*/ 84816 h 84574"/>
                  <a:gd name="connsiteX97" fmla="*/ 996048 w 1179211"/>
                  <a:gd name="connsiteY97" fmla="*/ 67660 h 84574"/>
                  <a:gd name="connsiteX98" fmla="*/ 991456 w 1179211"/>
                  <a:gd name="connsiteY98" fmla="*/ 74667 h 84574"/>
                  <a:gd name="connsiteX99" fmla="*/ 985657 w 1179211"/>
                  <a:gd name="connsiteY99" fmla="*/ 78050 h 84574"/>
                  <a:gd name="connsiteX100" fmla="*/ 980582 w 1179211"/>
                  <a:gd name="connsiteY100" fmla="*/ 78775 h 84574"/>
                  <a:gd name="connsiteX101" fmla="*/ 974058 w 1179211"/>
                  <a:gd name="connsiteY101" fmla="*/ 77084 h 84574"/>
                  <a:gd name="connsiteX102" fmla="*/ 969467 w 1179211"/>
                  <a:gd name="connsiteY102" fmla="*/ 72493 h 84574"/>
                  <a:gd name="connsiteX103" fmla="*/ 966809 w 1179211"/>
                  <a:gd name="connsiteY103" fmla="*/ 65243 h 84574"/>
                  <a:gd name="connsiteX104" fmla="*/ 965842 w 1179211"/>
                  <a:gd name="connsiteY104" fmla="*/ 56303 h 84574"/>
                  <a:gd name="connsiteX105" fmla="*/ 967051 w 1179211"/>
                  <a:gd name="connsiteY105" fmla="*/ 47362 h 84574"/>
                  <a:gd name="connsiteX106" fmla="*/ 970192 w 1179211"/>
                  <a:gd name="connsiteY106" fmla="*/ 40354 h 84574"/>
                  <a:gd name="connsiteX107" fmla="*/ 975266 w 1179211"/>
                  <a:gd name="connsiteY107" fmla="*/ 36005 h 84574"/>
                  <a:gd name="connsiteX108" fmla="*/ 981549 w 1179211"/>
                  <a:gd name="connsiteY108" fmla="*/ 34555 h 84574"/>
                  <a:gd name="connsiteX109" fmla="*/ 987832 w 1179211"/>
                  <a:gd name="connsiteY109" fmla="*/ 35763 h 84574"/>
                  <a:gd name="connsiteX110" fmla="*/ 992906 w 1179211"/>
                  <a:gd name="connsiteY110" fmla="*/ 39629 h 84574"/>
                  <a:gd name="connsiteX111" fmla="*/ 996531 w 1179211"/>
                  <a:gd name="connsiteY111" fmla="*/ 46395 h 84574"/>
                  <a:gd name="connsiteX112" fmla="*/ 997739 w 1179211"/>
                  <a:gd name="connsiteY112" fmla="*/ 56061 h 84574"/>
                  <a:gd name="connsiteX113" fmla="*/ 996048 w 1179211"/>
                  <a:gd name="connsiteY113" fmla="*/ 67660 h 84574"/>
                  <a:gd name="connsiteX114" fmla="*/ 938537 w 1179211"/>
                  <a:gd name="connsiteY114" fmla="*/ 725 h 84574"/>
                  <a:gd name="connsiteX115" fmla="*/ 928629 w 1179211"/>
                  <a:gd name="connsiteY115" fmla="*/ 725 h 84574"/>
                  <a:gd name="connsiteX116" fmla="*/ 928629 w 1179211"/>
                  <a:gd name="connsiteY116" fmla="*/ 84333 h 84574"/>
                  <a:gd name="connsiteX117" fmla="*/ 938537 w 1179211"/>
                  <a:gd name="connsiteY117" fmla="*/ 84333 h 84574"/>
                  <a:gd name="connsiteX118" fmla="*/ 938537 w 1179211"/>
                  <a:gd name="connsiteY118" fmla="*/ 725 h 84574"/>
                  <a:gd name="connsiteX119" fmla="*/ 897699 w 1179211"/>
                  <a:gd name="connsiteY119" fmla="*/ 38179 h 84574"/>
                  <a:gd name="connsiteX120" fmla="*/ 900841 w 1179211"/>
                  <a:gd name="connsiteY120" fmla="*/ 50262 h 84574"/>
                  <a:gd name="connsiteX121" fmla="*/ 900841 w 1179211"/>
                  <a:gd name="connsiteY121" fmla="*/ 52195 h 84574"/>
                  <a:gd name="connsiteX122" fmla="*/ 873535 w 1179211"/>
                  <a:gd name="connsiteY122" fmla="*/ 52195 h 84574"/>
                  <a:gd name="connsiteX123" fmla="*/ 875227 w 1179211"/>
                  <a:gd name="connsiteY123" fmla="*/ 45187 h 84574"/>
                  <a:gd name="connsiteX124" fmla="*/ 878368 w 1179211"/>
                  <a:gd name="connsiteY124" fmla="*/ 39388 h 84574"/>
                  <a:gd name="connsiteX125" fmla="*/ 882959 w 1179211"/>
                  <a:gd name="connsiteY125" fmla="*/ 35280 h 84574"/>
                  <a:gd name="connsiteX126" fmla="*/ 889000 w 1179211"/>
                  <a:gd name="connsiteY126" fmla="*/ 33830 h 84574"/>
                  <a:gd name="connsiteX127" fmla="*/ 897699 w 1179211"/>
                  <a:gd name="connsiteY127" fmla="*/ 38179 h 84574"/>
                  <a:gd name="connsiteX128" fmla="*/ 910748 w 1179211"/>
                  <a:gd name="connsiteY128" fmla="*/ 58236 h 84574"/>
                  <a:gd name="connsiteX129" fmla="*/ 910748 w 1179211"/>
                  <a:gd name="connsiteY129" fmla="*/ 52678 h 84574"/>
                  <a:gd name="connsiteX130" fmla="*/ 909781 w 1179211"/>
                  <a:gd name="connsiteY130" fmla="*/ 43496 h 84574"/>
                  <a:gd name="connsiteX131" fmla="*/ 906157 w 1179211"/>
                  <a:gd name="connsiteY131" fmla="*/ 35280 h 84574"/>
                  <a:gd name="connsiteX132" fmla="*/ 899391 w 1179211"/>
                  <a:gd name="connsiteY132" fmla="*/ 29480 h 84574"/>
                  <a:gd name="connsiteX133" fmla="*/ 888759 w 1179211"/>
                  <a:gd name="connsiteY133" fmla="*/ 27306 h 84574"/>
                  <a:gd name="connsiteX134" fmla="*/ 878851 w 1179211"/>
                  <a:gd name="connsiteY134" fmla="*/ 29480 h 84574"/>
                  <a:gd name="connsiteX135" fmla="*/ 870877 w 1179211"/>
                  <a:gd name="connsiteY135" fmla="*/ 35521 h 84574"/>
                  <a:gd name="connsiteX136" fmla="*/ 865561 w 1179211"/>
                  <a:gd name="connsiteY136" fmla="*/ 44704 h 84574"/>
                  <a:gd name="connsiteX137" fmla="*/ 863628 w 1179211"/>
                  <a:gd name="connsiteY137" fmla="*/ 56544 h 84574"/>
                  <a:gd name="connsiteX138" fmla="*/ 870394 w 1179211"/>
                  <a:gd name="connsiteY138" fmla="*/ 78292 h 84574"/>
                  <a:gd name="connsiteX139" fmla="*/ 890208 w 1179211"/>
                  <a:gd name="connsiteY139" fmla="*/ 85783 h 84574"/>
                  <a:gd name="connsiteX140" fmla="*/ 902290 w 1179211"/>
                  <a:gd name="connsiteY140" fmla="*/ 83125 h 84574"/>
                  <a:gd name="connsiteX141" fmla="*/ 911956 w 1179211"/>
                  <a:gd name="connsiteY141" fmla="*/ 75151 h 84574"/>
                  <a:gd name="connsiteX142" fmla="*/ 908090 w 1179211"/>
                  <a:gd name="connsiteY142" fmla="*/ 71043 h 84574"/>
                  <a:gd name="connsiteX143" fmla="*/ 898666 w 1179211"/>
                  <a:gd name="connsiteY143" fmla="*/ 77567 h 84574"/>
                  <a:gd name="connsiteX144" fmla="*/ 890933 w 1179211"/>
                  <a:gd name="connsiteY144" fmla="*/ 79017 h 84574"/>
                  <a:gd name="connsiteX145" fmla="*/ 878368 w 1179211"/>
                  <a:gd name="connsiteY145" fmla="*/ 73701 h 84574"/>
                  <a:gd name="connsiteX146" fmla="*/ 873777 w 1179211"/>
                  <a:gd name="connsiteY146" fmla="*/ 58477 h 84574"/>
                  <a:gd name="connsiteX147" fmla="*/ 910748 w 1179211"/>
                  <a:gd name="connsiteY147" fmla="*/ 58477 h 84574"/>
                  <a:gd name="connsiteX148" fmla="*/ 848404 w 1179211"/>
                  <a:gd name="connsiteY148" fmla="*/ 61377 h 84574"/>
                  <a:gd name="connsiteX149" fmla="*/ 844296 w 1179211"/>
                  <a:gd name="connsiteY149" fmla="*/ 56544 h 84574"/>
                  <a:gd name="connsiteX150" fmla="*/ 838980 w 1179211"/>
                  <a:gd name="connsiteY150" fmla="*/ 53403 h 84574"/>
                  <a:gd name="connsiteX151" fmla="*/ 833181 w 1179211"/>
                  <a:gd name="connsiteY151" fmla="*/ 51470 h 84574"/>
                  <a:gd name="connsiteX152" fmla="*/ 824723 w 1179211"/>
                  <a:gd name="connsiteY152" fmla="*/ 47603 h 84574"/>
                  <a:gd name="connsiteX153" fmla="*/ 821582 w 1179211"/>
                  <a:gd name="connsiteY153" fmla="*/ 40837 h 84574"/>
                  <a:gd name="connsiteX154" fmla="*/ 824482 w 1179211"/>
                  <a:gd name="connsiteY154" fmla="*/ 35280 h 84574"/>
                  <a:gd name="connsiteX155" fmla="*/ 831731 w 1179211"/>
                  <a:gd name="connsiteY155" fmla="*/ 33105 h 84574"/>
                  <a:gd name="connsiteX156" fmla="*/ 838980 w 1179211"/>
                  <a:gd name="connsiteY156" fmla="*/ 34796 h 84574"/>
                  <a:gd name="connsiteX157" fmla="*/ 843572 w 1179211"/>
                  <a:gd name="connsiteY157" fmla="*/ 38421 h 84574"/>
                  <a:gd name="connsiteX158" fmla="*/ 848404 w 1179211"/>
                  <a:gd name="connsiteY158" fmla="*/ 32380 h 84574"/>
                  <a:gd name="connsiteX159" fmla="*/ 842605 w 1179211"/>
                  <a:gd name="connsiteY159" fmla="*/ 28997 h 84574"/>
                  <a:gd name="connsiteX160" fmla="*/ 832214 w 1179211"/>
                  <a:gd name="connsiteY160" fmla="*/ 27306 h 84574"/>
                  <a:gd name="connsiteX161" fmla="*/ 824723 w 1179211"/>
                  <a:gd name="connsiteY161" fmla="*/ 28272 h 84574"/>
                  <a:gd name="connsiteX162" fmla="*/ 818441 w 1179211"/>
                  <a:gd name="connsiteY162" fmla="*/ 31172 h 84574"/>
                  <a:gd name="connsiteX163" fmla="*/ 814091 w 1179211"/>
                  <a:gd name="connsiteY163" fmla="*/ 36005 h 84574"/>
                  <a:gd name="connsiteX164" fmla="*/ 812400 w 1179211"/>
                  <a:gd name="connsiteY164" fmla="*/ 42771 h 84574"/>
                  <a:gd name="connsiteX165" fmla="*/ 813850 w 1179211"/>
                  <a:gd name="connsiteY165" fmla="*/ 50020 h 84574"/>
                  <a:gd name="connsiteX166" fmla="*/ 817716 w 1179211"/>
                  <a:gd name="connsiteY166" fmla="*/ 54853 h 84574"/>
                  <a:gd name="connsiteX167" fmla="*/ 822790 w 1179211"/>
                  <a:gd name="connsiteY167" fmla="*/ 57752 h 84574"/>
                  <a:gd name="connsiteX168" fmla="*/ 828106 w 1179211"/>
                  <a:gd name="connsiteY168" fmla="*/ 59686 h 84574"/>
                  <a:gd name="connsiteX169" fmla="*/ 836564 w 1179211"/>
                  <a:gd name="connsiteY169" fmla="*/ 63310 h 84574"/>
                  <a:gd name="connsiteX170" fmla="*/ 839705 w 1179211"/>
                  <a:gd name="connsiteY170" fmla="*/ 70559 h 84574"/>
                  <a:gd name="connsiteX171" fmla="*/ 837047 w 1179211"/>
                  <a:gd name="connsiteY171" fmla="*/ 77325 h 84574"/>
                  <a:gd name="connsiteX172" fmla="*/ 829556 w 1179211"/>
                  <a:gd name="connsiteY172" fmla="*/ 79742 h 84574"/>
                  <a:gd name="connsiteX173" fmla="*/ 824723 w 1179211"/>
                  <a:gd name="connsiteY173" fmla="*/ 79017 h 84574"/>
                  <a:gd name="connsiteX174" fmla="*/ 820616 w 1179211"/>
                  <a:gd name="connsiteY174" fmla="*/ 76842 h 84574"/>
                  <a:gd name="connsiteX175" fmla="*/ 817233 w 1179211"/>
                  <a:gd name="connsiteY175" fmla="*/ 74184 h 84574"/>
                  <a:gd name="connsiteX176" fmla="*/ 814816 w 1179211"/>
                  <a:gd name="connsiteY176" fmla="*/ 71768 h 84574"/>
                  <a:gd name="connsiteX177" fmla="*/ 809983 w 1179211"/>
                  <a:gd name="connsiteY177" fmla="*/ 79500 h 84574"/>
                  <a:gd name="connsiteX178" fmla="*/ 829073 w 1179211"/>
                  <a:gd name="connsiteY178" fmla="*/ 85783 h 84574"/>
                  <a:gd name="connsiteX179" fmla="*/ 836806 w 1179211"/>
                  <a:gd name="connsiteY179" fmla="*/ 84575 h 84574"/>
                  <a:gd name="connsiteX180" fmla="*/ 843088 w 1179211"/>
                  <a:gd name="connsiteY180" fmla="*/ 81192 h 84574"/>
                  <a:gd name="connsiteX181" fmla="*/ 847438 w 1179211"/>
                  <a:gd name="connsiteY181" fmla="*/ 75634 h 84574"/>
                  <a:gd name="connsiteX182" fmla="*/ 849129 w 1179211"/>
                  <a:gd name="connsiteY182" fmla="*/ 68143 h 84574"/>
                  <a:gd name="connsiteX183" fmla="*/ 848404 w 1179211"/>
                  <a:gd name="connsiteY183" fmla="*/ 61377 h 84574"/>
                  <a:gd name="connsiteX184" fmla="*/ 796693 w 1179211"/>
                  <a:gd name="connsiteY184" fmla="*/ 61377 h 84574"/>
                  <a:gd name="connsiteX185" fmla="*/ 792585 w 1179211"/>
                  <a:gd name="connsiteY185" fmla="*/ 56544 h 84574"/>
                  <a:gd name="connsiteX186" fmla="*/ 787269 w 1179211"/>
                  <a:gd name="connsiteY186" fmla="*/ 53403 h 84574"/>
                  <a:gd name="connsiteX187" fmla="*/ 781470 w 1179211"/>
                  <a:gd name="connsiteY187" fmla="*/ 51470 h 84574"/>
                  <a:gd name="connsiteX188" fmla="*/ 773012 w 1179211"/>
                  <a:gd name="connsiteY188" fmla="*/ 47603 h 84574"/>
                  <a:gd name="connsiteX189" fmla="*/ 769871 w 1179211"/>
                  <a:gd name="connsiteY189" fmla="*/ 40837 h 84574"/>
                  <a:gd name="connsiteX190" fmla="*/ 772770 w 1179211"/>
                  <a:gd name="connsiteY190" fmla="*/ 35280 h 84574"/>
                  <a:gd name="connsiteX191" fmla="*/ 780020 w 1179211"/>
                  <a:gd name="connsiteY191" fmla="*/ 33105 h 84574"/>
                  <a:gd name="connsiteX192" fmla="*/ 787269 w 1179211"/>
                  <a:gd name="connsiteY192" fmla="*/ 34796 h 84574"/>
                  <a:gd name="connsiteX193" fmla="*/ 791860 w 1179211"/>
                  <a:gd name="connsiteY193" fmla="*/ 38421 h 84574"/>
                  <a:gd name="connsiteX194" fmla="*/ 796693 w 1179211"/>
                  <a:gd name="connsiteY194" fmla="*/ 32380 h 84574"/>
                  <a:gd name="connsiteX195" fmla="*/ 790894 w 1179211"/>
                  <a:gd name="connsiteY195" fmla="*/ 28997 h 84574"/>
                  <a:gd name="connsiteX196" fmla="*/ 780503 w 1179211"/>
                  <a:gd name="connsiteY196" fmla="*/ 27306 h 84574"/>
                  <a:gd name="connsiteX197" fmla="*/ 773012 w 1179211"/>
                  <a:gd name="connsiteY197" fmla="*/ 28272 h 84574"/>
                  <a:gd name="connsiteX198" fmla="*/ 766729 w 1179211"/>
                  <a:gd name="connsiteY198" fmla="*/ 31172 h 84574"/>
                  <a:gd name="connsiteX199" fmla="*/ 762380 w 1179211"/>
                  <a:gd name="connsiteY199" fmla="*/ 36005 h 84574"/>
                  <a:gd name="connsiteX200" fmla="*/ 760688 w 1179211"/>
                  <a:gd name="connsiteY200" fmla="*/ 42771 h 84574"/>
                  <a:gd name="connsiteX201" fmla="*/ 762138 w 1179211"/>
                  <a:gd name="connsiteY201" fmla="*/ 50020 h 84574"/>
                  <a:gd name="connsiteX202" fmla="*/ 766005 w 1179211"/>
                  <a:gd name="connsiteY202" fmla="*/ 54853 h 84574"/>
                  <a:gd name="connsiteX203" fmla="*/ 771079 w 1179211"/>
                  <a:gd name="connsiteY203" fmla="*/ 57752 h 84574"/>
                  <a:gd name="connsiteX204" fmla="*/ 776395 w 1179211"/>
                  <a:gd name="connsiteY204" fmla="*/ 59686 h 84574"/>
                  <a:gd name="connsiteX205" fmla="*/ 784853 w 1179211"/>
                  <a:gd name="connsiteY205" fmla="*/ 63310 h 84574"/>
                  <a:gd name="connsiteX206" fmla="*/ 787994 w 1179211"/>
                  <a:gd name="connsiteY206" fmla="*/ 70559 h 84574"/>
                  <a:gd name="connsiteX207" fmla="*/ 785336 w 1179211"/>
                  <a:gd name="connsiteY207" fmla="*/ 77325 h 84574"/>
                  <a:gd name="connsiteX208" fmla="*/ 777845 w 1179211"/>
                  <a:gd name="connsiteY208" fmla="*/ 79742 h 84574"/>
                  <a:gd name="connsiteX209" fmla="*/ 773012 w 1179211"/>
                  <a:gd name="connsiteY209" fmla="*/ 79017 h 84574"/>
                  <a:gd name="connsiteX210" fmla="*/ 768904 w 1179211"/>
                  <a:gd name="connsiteY210" fmla="*/ 76842 h 84574"/>
                  <a:gd name="connsiteX211" fmla="*/ 765521 w 1179211"/>
                  <a:gd name="connsiteY211" fmla="*/ 74184 h 84574"/>
                  <a:gd name="connsiteX212" fmla="*/ 763105 w 1179211"/>
                  <a:gd name="connsiteY212" fmla="*/ 71768 h 84574"/>
                  <a:gd name="connsiteX213" fmla="*/ 758272 w 1179211"/>
                  <a:gd name="connsiteY213" fmla="*/ 79500 h 84574"/>
                  <a:gd name="connsiteX214" fmla="*/ 777362 w 1179211"/>
                  <a:gd name="connsiteY214" fmla="*/ 85783 h 84574"/>
                  <a:gd name="connsiteX215" fmla="*/ 785094 w 1179211"/>
                  <a:gd name="connsiteY215" fmla="*/ 84575 h 84574"/>
                  <a:gd name="connsiteX216" fmla="*/ 791377 w 1179211"/>
                  <a:gd name="connsiteY216" fmla="*/ 81192 h 84574"/>
                  <a:gd name="connsiteX217" fmla="*/ 795726 w 1179211"/>
                  <a:gd name="connsiteY217" fmla="*/ 75634 h 84574"/>
                  <a:gd name="connsiteX218" fmla="*/ 797418 w 1179211"/>
                  <a:gd name="connsiteY218" fmla="*/ 68143 h 84574"/>
                  <a:gd name="connsiteX219" fmla="*/ 796693 w 1179211"/>
                  <a:gd name="connsiteY219" fmla="*/ 61377 h 84574"/>
                  <a:gd name="connsiteX220" fmla="*/ 711393 w 1179211"/>
                  <a:gd name="connsiteY220" fmla="*/ 6041 h 84574"/>
                  <a:gd name="connsiteX221" fmla="*/ 707286 w 1179211"/>
                  <a:gd name="connsiteY221" fmla="*/ 4350 h 84574"/>
                  <a:gd name="connsiteX222" fmla="*/ 703178 w 1179211"/>
                  <a:gd name="connsiteY222" fmla="*/ 6041 h 84574"/>
                  <a:gd name="connsiteX223" fmla="*/ 701486 w 1179211"/>
                  <a:gd name="connsiteY223" fmla="*/ 9907 h 84574"/>
                  <a:gd name="connsiteX224" fmla="*/ 703178 w 1179211"/>
                  <a:gd name="connsiteY224" fmla="*/ 13774 h 84574"/>
                  <a:gd name="connsiteX225" fmla="*/ 707286 w 1179211"/>
                  <a:gd name="connsiteY225" fmla="*/ 15465 h 84574"/>
                  <a:gd name="connsiteX226" fmla="*/ 711393 w 1179211"/>
                  <a:gd name="connsiteY226" fmla="*/ 13774 h 84574"/>
                  <a:gd name="connsiteX227" fmla="*/ 713085 w 1179211"/>
                  <a:gd name="connsiteY227" fmla="*/ 9907 h 84574"/>
                  <a:gd name="connsiteX228" fmla="*/ 711393 w 1179211"/>
                  <a:gd name="connsiteY228" fmla="*/ 6041 h 84574"/>
                  <a:gd name="connsiteX229" fmla="*/ 734833 w 1179211"/>
                  <a:gd name="connsiteY229" fmla="*/ 6041 h 84574"/>
                  <a:gd name="connsiteX230" fmla="*/ 730725 w 1179211"/>
                  <a:gd name="connsiteY230" fmla="*/ 4350 h 84574"/>
                  <a:gd name="connsiteX231" fmla="*/ 726617 w 1179211"/>
                  <a:gd name="connsiteY231" fmla="*/ 6041 h 84574"/>
                  <a:gd name="connsiteX232" fmla="*/ 724925 w 1179211"/>
                  <a:gd name="connsiteY232" fmla="*/ 9907 h 84574"/>
                  <a:gd name="connsiteX233" fmla="*/ 726617 w 1179211"/>
                  <a:gd name="connsiteY233" fmla="*/ 13774 h 84574"/>
                  <a:gd name="connsiteX234" fmla="*/ 730725 w 1179211"/>
                  <a:gd name="connsiteY234" fmla="*/ 15465 h 84574"/>
                  <a:gd name="connsiteX235" fmla="*/ 734833 w 1179211"/>
                  <a:gd name="connsiteY235" fmla="*/ 13774 h 84574"/>
                  <a:gd name="connsiteX236" fmla="*/ 736524 w 1179211"/>
                  <a:gd name="connsiteY236" fmla="*/ 9907 h 84574"/>
                  <a:gd name="connsiteX237" fmla="*/ 734833 w 1179211"/>
                  <a:gd name="connsiteY237" fmla="*/ 6041 h 84574"/>
                  <a:gd name="connsiteX238" fmla="*/ 695445 w 1179211"/>
                  <a:gd name="connsiteY238" fmla="*/ 28997 h 84574"/>
                  <a:gd name="connsiteX239" fmla="*/ 695445 w 1179211"/>
                  <a:gd name="connsiteY239" fmla="*/ 63552 h 84574"/>
                  <a:gd name="connsiteX240" fmla="*/ 695928 w 1179211"/>
                  <a:gd name="connsiteY240" fmla="*/ 72009 h 84574"/>
                  <a:gd name="connsiteX241" fmla="*/ 698103 w 1179211"/>
                  <a:gd name="connsiteY241" fmla="*/ 79017 h 84574"/>
                  <a:gd name="connsiteX242" fmla="*/ 703903 w 1179211"/>
                  <a:gd name="connsiteY242" fmla="*/ 83850 h 84574"/>
                  <a:gd name="connsiteX243" fmla="*/ 714535 w 1179211"/>
                  <a:gd name="connsiteY243" fmla="*/ 85783 h 84574"/>
                  <a:gd name="connsiteX244" fmla="*/ 722026 w 1179211"/>
                  <a:gd name="connsiteY244" fmla="*/ 84575 h 84574"/>
                  <a:gd name="connsiteX245" fmla="*/ 727342 w 1179211"/>
                  <a:gd name="connsiteY245" fmla="*/ 81433 h 84574"/>
                  <a:gd name="connsiteX246" fmla="*/ 730725 w 1179211"/>
                  <a:gd name="connsiteY246" fmla="*/ 77809 h 84574"/>
                  <a:gd name="connsiteX247" fmla="*/ 732658 w 1179211"/>
                  <a:gd name="connsiteY247" fmla="*/ 75151 h 84574"/>
                  <a:gd name="connsiteX248" fmla="*/ 733866 w 1179211"/>
                  <a:gd name="connsiteY248" fmla="*/ 84575 h 84574"/>
                  <a:gd name="connsiteX249" fmla="*/ 743290 w 1179211"/>
                  <a:gd name="connsiteY249" fmla="*/ 83608 h 84574"/>
                  <a:gd name="connsiteX250" fmla="*/ 743049 w 1179211"/>
                  <a:gd name="connsiteY250" fmla="*/ 81433 h 84574"/>
                  <a:gd name="connsiteX251" fmla="*/ 742565 w 1179211"/>
                  <a:gd name="connsiteY251" fmla="*/ 77809 h 84574"/>
                  <a:gd name="connsiteX252" fmla="*/ 742324 w 1179211"/>
                  <a:gd name="connsiteY252" fmla="*/ 73701 h 84574"/>
                  <a:gd name="connsiteX253" fmla="*/ 742082 w 1179211"/>
                  <a:gd name="connsiteY253" fmla="*/ 69593 h 84574"/>
                  <a:gd name="connsiteX254" fmla="*/ 742082 w 1179211"/>
                  <a:gd name="connsiteY254" fmla="*/ 28755 h 84574"/>
                  <a:gd name="connsiteX255" fmla="*/ 732175 w 1179211"/>
                  <a:gd name="connsiteY255" fmla="*/ 28755 h 84574"/>
                  <a:gd name="connsiteX256" fmla="*/ 732175 w 1179211"/>
                  <a:gd name="connsiteY256" fmla="*/ 59686 h 84574"/>
                  <a:gd name="connsiteX257" fmla="*/ 730966 w 1179211"/>
                  <a:gd name="connsiteY257" fmla="*/ 66935 h 84574"/>
                  <a:gd name="connsiteX258" fmla="*/ 727583 w 1179211"/>
                  <a:gd name="connsiteY258" fmla="*/ 72734 h 84574"/>
                  <a:gd name="connsiteX259" fmla="*/ 722751 w 1179211"/>
                  <a:gd name="connsiteY259" fmla="*/ 76600 h 84574"/>
                  <a:gd name="connsiteX260" fmla="*/ 716468 w 1179211"/>
                  <a:gd name="connsiteY260" fmla="*/ 78050 h 84574"/>
                  <a:gd name="connsiteX261" fmla="*/ 710427 w 1179211"/>
                  <a:gd name="connsiteY261" fmla="*/ 77084 h 84574"/>
                  <a:gd name="connsiteX262" fmla="*/ 706802 w 1179211"/>
                  <a:gd name="connsiteY262" fmla="*/ 74184 h 84574"/>
                  <a:gd name="connsiteX263" fmla="*/ 705111 w 1179211"/>
                  <a:gd name="connsiteY263" fmla="*/ 69593 h 84574"/>
                  <a:gd name="connsiteX264" fmla="*/ 704628 w 1179211"/>
                  <a:gd name="connsiteY264" fmla="*/ 63310 h 84574"/>
                  <a:gd name="connsiteX265" fmla="*/ 704628 w 1179211"/>
                  <a:gd name="connsiteY265" fmla="*/ 28755 h 84574"/>
                  <a:gd name="connsiteX266" fmla="*/ 695445 w 1179211"/>
                  <a:gd name="connsiteY266" fmla="*/ 28755 h 84574"/>
                  <a:gd name="connsiteX267" fmla="*/ 664515 w 1179211"/>
                  <a:gd name="connsiteY267" fmla="*/ 60894 h 84574"/>
                  <a:gd name="connsiteX268" fmla="*/ 657991 w 1179211"/>
                  <a:gd name="connsiteY268" fmla="*/ 71284 h 84574"/>
                  <a:gd name="connsiteX269" fmla="*/ 648325 w 1179211"/>
                  <a:gd name="connsiteY269" fmla="*/ 76600 h 84574"/>
                  <a:gd name="connsiteX270" fmla="*/ 636726 w 1179211"/>
                  <a:gd name="connsiteY270" fmla="*/ 78050 h 84574"/>
                  <a:gd name="connsiteX271" fmla="*/ 631893 w 1179211"/>
                  <a:gd name="connsiteY271" fmla="*/ 77809 h 84574"/>
                  <a:gd name="connsiteX272" fmla="*/ 626577 w 1179211"/>
                  <a:gd name="connsiteY272" fmla="*/ 77325 h 84574"/>
                  <a:gd name="connsiteX273" fmla="*/ 626577 w 1179211"/>
                  <a:gd name="connsiteY273" fmla="*/ 10874 h 84574"/>
                  <a:gd name="connsiteX274" fmla="*/ 630927 w 1179211"/>
                  <a:gd name="connsiteY274" fmla="*/ 10632 h 84574"/>
                  <a:gd name="connsiteX275" fmla="*/ 635276 w 1179211"/>
                  <a:gd name="connsiteY275" fmla="*/ 10632 h 84574"/>
                  <a:gd name="connsiteX276" fmla="*/ 659440 w 1179211"/>
                  <a:gd name="connsiteY276" fmla="*/ 18848 h 84574"/>
                  <a:gd name="connsiteX277" fmla="*/ 666931 w 1179211"/>
                  <a:gd name="connsiteY277" fmla="*/ 44220 h 84574"/>
                  <a:gd name="connsiteX278" fmla="*/ 664515 w 1179211"/>
                  <a:gd name="connsiteY278" fmla="*/ 60894 h 84574"/>
                  <a:gd name="connsiteX279" fmla="*/ 675389 w 1179211"/>
                  <a:gd name="connsiteY279" fmla="*/ 25856 h 84574"/>
                  <a:gd name="connsiteX280" fmla="*/ 667173 w 1179211"/>
                  <a:gd name="connsiteY280" fmla="*/ 13774 h 84574"/>
                  <a:gd name="connsiteX281" fmla="*/ 654366 w 1179211"/>
                  <a:gd name="connsiteY281" fmla="*/ 6524 h 84574"/>
                  <a:gd name="connsiteX282" fmla="*/ 637451 w 1179211"/>
                  <a:gd name="connsiteY282" fmla="*/ 4108 h 84574"/>
                  <a:gd name="connsiteX283" fmla="*/ 631168 w 1179211"/>
                  <a:gd name="connsiteY283" fmla="*/ 4108 h 84574"/>
                  <a:gd name="connsiteX284" fmla="*/ 627060 w 1179211"/>
                  <a:gd name="connsiteY284" fmla="*/ 4350 h 84574"/>
                  <a:gd name="connsiteX285" fmla="*/ 622953 w 1179211"/>
                  <a:gd name="connsiteY285" fmla="*/ 4350 h 84574"/>
                  <a:gd name="connsiteX286" fmla="*/ 616670 w 1179211"/>
                  <a:gd name="connsiteY286" fmla="*/ 4591 h 84574"/>
                  <a:gd name="connsiteX287" fmla="*/ 616670 w 1179211"/>
                  <a:gd name="connsiteY287" fmla="*/ 84091 h 84574"/>
                  <a:gd name="connsiteX288" fmla="*/ 625611 w 1179211"/>
                  <a:gd name="connsiteY288" fmla="*/ 84333 h 84574"/>
                  <a:gd name="connsiteX289" fmla="*/ 637209 w 1179211"/>
                  <a:gd name="connsiteY289" fmla="*/ 84575 h 84574"/>
                  <a:gd name="connsiteX290" fmla="*/ 650741 w 1179211"/>
                  <a:gd name="connsiteY290" fmla="*/ 82883 h 84574"/>
                  <a:gd name="connsiteX291" fmla="*/ 664032 w 1179211"/>
                  <a:gd name="connsiteY291" fmla="*/ 76842 h 84574"/>
                  <a:gd name="connsiteX292" fmla="*/ 674181 w 1179211"/>
                  <a:gd name="connsiteY292" fmla="*/ 64518 h 84574"/>
                  <a:gd name="connsiteX293" fmla="*/ 678289 w 1179211"/>
                  <a:gd name="connsiteY293" fmla="*/ 43979 h 84574"/>
                  <a:gd name="connsiteX294" fmla="*/ 675389 w 1179211"/>
                  <a:gd name="connsiteY294" fmla="*/ 25856 h 84574"/>
                  <a:gd name="connsiteX295" fmla="*/ 562059 w 1179211"/>
                  <a:gd name="connsiteY295" fmla="*/ 77325 h 84574"/>
                  <a:gd name="connsiteX296" fmla="*/ 558918 w 1179211"/>
                  <a:gd name="connsiteY296" fmla="*/ 78534 h 84574"/>
                  <a:gd name="connsiteX297" fmla="*/ 555776 w 1179211"/>
                  <a:gd name="connsiteY297" fmla="*/ 79017 h 84574"/>
                  <a:gd name="connsiteX298" fmla="*/ 553360 w 1179211"/>
                  <a:gd name="connsiteY298" fmla="*/ 78534 h 84574"/>
                  <a:gd name="connsiteX299" fmla="*/ 551185 w 1179211"/>
                  <a:gd name="connsiteY299" fmla="*/ 77567 h 84574"/>
                  <a:gd name="connsiteX300" fmla="*/ 549010 w 1179211"/>
                  <a:gd name="connsiteY300" fmla="*/ 74184 h 84574"/>
                  <a:gd name="connsiteX301" fmla="*/ 548769 w 1179211"/>
                  <a:gd name="connsiteY301" fmla="*/ 67901 h 84574"/>
                  <a:gd name="connsiteX302" fmla="*/ 548769 w 1179211"/>
                  <a:gd name="connsiteY302" fmla="*/ 35280 h 84574"/>
                  <a:gd name="connsiteX303" fmla="*/ 561817 w 1179211"/>
                  <a:gd name="connsiteY303" fmla="*/ 35280 h 84574"/>
                  <a:gd name="connsiteX304" fmla="*/ 561817 w 1179211"/>
                  <a:gd name="connsiteY304" fmla="*/ 28997 h 84574"/>
                  <a:gd name="connsiteX305" fmla="*/ 548769 w 1179211"/>
                  <a:gd name="connsiteY305" fmla="*/ 28997 h 84574"/>
                  <a:gd name="connsiteX306" fmla="*/ 548769 w 1179211"/>
                  <a:gd name="connsiteY306" fmla="*/ 12807 h 84574"/>
                  <a:gd name="connsiteX307" fmla="*/ 539103 w 1179211"/>
                  <a:gd name="connsiteY307" fmla="*/ 14982 h 84574"/>
                  <a:gd name="connsiteX308" fmla="*/ 539103 w 1179211"/>
                  <a:gd name="connsiteY308" fmla="*/ 28997 h 84574"/>
                  <a:gd name="connsiteX309" fmla="*/ 529679 w 1179211"/>
                  <a:gd name="connsiteY309" fmla="*/ 28997 h 84574"/>
                  <a:gd name="connsiteX310" fmla="*/ 529679 w 1179211"/>
                  <a:gd name="connsiteY310" fmla="*/ 35280 h 84574"/>
                  <a:gd name="connsiteX311" fmla="*/ 539103 w 1179211"/>
                  <a:gd name="connsiteY311" fmla="*/ 35280 h 84574"/>
                  <a:gd name="connsiteX312" fmla="*/ 539103 w 1179211"/>
                  <a:gd name="connsiteY312" fmla="*/ 68868 h 84574"/>
                  <a:gd name="connsiteX313" fmla="*/ 539345 w 1179211"/>
                  <a:gd name="connsiteY313" fmla="*/ 76117 h 84574"/>
                  <a:gd name="connsiteX314" fmla="*/ 541278 w 1179211"/>
                  <a:gd name="connsiteY314" fmla="*/ 81433 h 84574"/>
                  <a:gd name="connsiteX315" fmla="*/ 545869 w 1179211"/>
                  <a:gd name="connsiteY315" fmla="*/ 84816 h 84574"/>
                  <a:gd name="connsiteX316" fmla="*/ 551910 w 1179211"/>
                  <a:gd name="connsiteY316" fmla="*/ 85783 h 84574"/>
                  <a:gd name="connsiteX317" fmla="*/ 558434 w 1179211"/>
                  <a:gd name="connsiteY317" fmla="*/ 84816 h 84574"/>
                  <a:gd name="connsiteX318" fmla="*/ 563992 w 1179211"/>
                  <a:gd name="connsiteY318" fmla="*/ 82158 h 84574"/>
                  <a:gd name="connsiteX319" fmla="*/ 562059 w 1179211"/>
                  <a:gd name="connsiteY319" fmla="*/ 77325 h 84574"/>
                  <a:gd name="connsiteX320" fmla="*/ 487392 w 1179211"/>
                  <a:gd name="connsiteY320" fmla="*/ 6041 h 84574"/>
                  <a:gd name="connsiteX321" fmla="*/ 483284 w 1179211"/>
                  <a:gd name="connsiteY321" fmla="*/ 4350 h 84574"/>
                  <a:gd name="connsiteX322" fmla="*/ 479176 w 1179211"/>
                  <a:gd name="connsiteY322" fmla="*/ 6041 h 84574"/>
                  <a:gd name="connsiteX323" fmla="*/ 477484 w 1179211"/>
                  <a:gd name="connsiteY323" fmla="*/ 9907 h 84574"/>
                  <a:gd name="connsiteX324" fmla="*/ 479176 w 1179211"/>
                  <a:gd name="connsiteY324" fmla="*/ 13774 h 84574"/>
                  <a:gd name="connsiteX325" fmla="*/ 483284 w 1179211"/>
                  <a:gd name="connsiteY325" fmla="*/ 15465 h 84574"/>
                  <a:gd name="connsiteX326" fmla="*/ 487392 w 1179211"/>
                  <a:gd name="connsiteY326" fmla="*/ 13774 h 84574"/>
                  <a:gd name="connsiteX327" fmla="*/ 489083 w 1179211"/>
                  <a:gd name="connsiteY327" fmla="*/ 9907 h 84574"/>
                  <a:gd name="connsiteX328" fmla="*/ 487392 w 1179211"/>
                  <a:gd name="connsiteY328" fmla="*/ 6041 h 84574"/>
                  <a:gd name="connsiteX329" fmla="*/ 510589 w 1179211"/>
                  <a:gd name="connsiteY329" fmla="*/ 6041 h 84574"/>
                  <a:gd name="connsiteX330" fmla="*/ 506481 w 1179211"/>
                  <a:gd name="connsiteY330" fmla="*/ 4350 h 84574"/>
                  <a:gd name="connsiteX331" fmla="*/ 502373 w 1179211"/>
                  <a:gd name="connsiteY331" fmla="*/ 6041 h 84574"/>
                  <a:gd name="connsiteX332" fmla="*/ 500682 w 1179211"/>
                  <a:gd name="connsiteY332" fmla="*/ 9907 h 84574"/>
                  <a:gd name="connsiteX333" fmla="*/ 502373 w 1179211"/>
                  <a:gd name="connsiteY333" fmla="*/ 13774 h 84574"/>
                  <a:gd name="connsiteX334" fmla="*/ 506481 w 1179211"/>
                  <a:gd name="connsiteY334" fmla="*/ 15465 h 84574"/>
                  <a:gd name="connsiteX335" fmla="*/ 510589 w 1179211"/>
                  <a:gd name="connsiteY335" fmla="*/ 13774 h 84574"/>
                  <a:gd name="connsiteX336" fmla="*/ 512281 w 1179211"/>
                  <a:gd name="connsiteY336" fmla="*/ 9907 h 84574"/>
                  <a:gd name="connsiteX337" fmla="*/ 510589 w 1179211"/>
                  <a:gd name="connsiteY337" fmla="*/ 6041 h 84574"/>
                  <a:gd name="connsiteX338" fmla="*/ 504548 w 1179211"/>
                  <a:gd name="connsiteY338" fmla="*/ 62827 h 84574"/>
                  <a:gd name="connsiteX339" fmla="*/ 504306 w 1179211"/>
                  <a:gd name="connsiteY339" fmla="*/ 67660 h 84574"/>
                  <a:gd name="connsiteX340" fmla="*/ 502373 w 1179211"/>
                  <a:gd name="connsiteY340" fmla="*/ 72976 h 84574"/>
                  <a:gd name="connsiteX341" fmla="*/ 498990 w 1179211"/>
                  <a:gd name="connsiteY341" fmla="*/ 76600 h 84574"/>
                  <a:gd name="connsiteX342" fmla="*/ 495124 w 1179211"/>
                  <a:gd name="connsiteY342" fmla="*/ 78534 h 84574"/>
                  <a:gd name="connsiteX343" fmla="*/ 491741 w 1179211"/>
                  <a:gd name="connsiteY343" fmla="*/ 79017 h 84574"/>
                  <a:gd name="connsiteX344" fmla="*/ 488116 w 1179211"/>
                  <a:gd name="connsiteY344" fmla="*/ 78534 h 84574"/>
                  <a:gd name="connsiteX345" fmla="*/ 484975 w 1179211"/>
                  <a:gd name="connsiteY345" fmla="*/ 76842 h 84574"/>
                  <a:gd name="connsiteX346" fmla="*/ 482800 w 1179211"/>
                  <a:gd name="connsiteY346" fmla="*/ 73942 h 84574"/>
                  <a:gd name="connsiteX347" fmla="*/ 482075 w 1179211"/>
                  <a:gd name="connsiteY347" fmla="*/ 69351 h 84574"/>
                  <a:gd name="connsiteX348" fmla="*/ 483284 w 1179211"/>
                  <a:gd name="connsiteY348" fmla="*/ 64760 h 84574"/>
                  <a:gd name="connsiteX349" fmla="*/ 486183 w 1179211"/>
                  <a:gd name="connsiteY349" fmla="*/ 61619 h 84574"/>
                  <a:gd name="connsiteX350" fmla="*/ 489566 w 1179211"/>
                  <a:gd name="connsiteY350" fmla="*/ 59686 h 84574"/>
                  <a:gd name="connsiteX351" fmla="*/ 492708 w 1179211"/>
                  <a:gd name="connsiteY351" fmla="*/ 58719 h 84574"/>
                  <a:gd name="connsiteX352" fmla="*/ 496091 w 1179211"/>
                  <a:gd name="connsiteY352" fmla="*/ 58236 h 84574"/>
                  <a:gd name="connsiteX353" fmla="*/ 499715 w 1179211"/>
                  <a:gd name="connsiteY353" fmla="*/ 57994 h 84574"/>
                  <a:gd name="connsiteX354" fmla="*/ 502857 w 1179211"/>
                  <a:gd name="connsiteY354" fmla="*/ 57752 h 84574"/>
                  <a:gd name="connsiteX355" fmla="*/ 505031 w 1179211"/>
                  <a:gd name="connsiteY355" fmla="*/ 57752 h 84574"/>
                  <a:gd name="connsiteX356" fmla="*/ 504548 w 1179211"/>
                  <a:gd name="connsiteY356" fmla="*/ 62827 h 84574"/>
                  <a:gd name="connsiteX357" fmla="*/ 522188 w 1179211"/>
                  <a:gd name="connsiteY357" fmla="*/ 78292 h 84574"/>
                  <a:gd name="connsiteX358" fmla="*/ 517838 w 1179211"/>
                  <a:gd name="connsiteY358" fmla="*/ 79017 h 84574"/>
                  <a:gd name="connsiteX359" fmla="*/ 514939 w 1179211"/>
                  <a:gd name="connsiteY359" fmla="*/ 77809 h 84574"/>
                  <a:gd name="connsiteX360" fmla="*/ 513972 w 1179211"/>
                  <a:gd name="connsiteY360" fmla="*/ 72734 h 84574"/>
                  <a:gd name="connsiteX361" fmla="*/ 513972 w 1179211"/>
                  <a:gd name="connsiteY361" fmla="*/ 43496 h 84574"/>
                  <a:gd name="connsiteX362" fmla="*/ 513972 w 1179211"/>
                  <a:gd name="connsiteY362" fmla="*/ 40354 h 84574"/>
                  <a:gd name="connsiteX363" fmla="*/ 513489 w 1179211"/>
                  <a:gd name="connsiteY363" fmla="*/ 36971 h 84574"/>
                  <a:gd name="connsiteX364" fmla="*/ 512281 w 1179211"/>
                  <a:gd name="connsiteY364" fmla="*/ 33830 h 84574"/>
                  <a:gd name="connsiteX365" fmla="*/ 509864 w 1179211"/>
                  <a:gd name="connsiteY365" fmla="*/ 31172 h 84574"/>
                  <a:gd name="connsiteX366" fmla="*/ 502615 w 1179211"/>
                  <a:gd name="connsiteY366" fmla="*/ 27789 h 84574"/>
                  <a:gd name="connsiteX367" fmla="*/ 494882 w 1179211"/>
                  <a:gd name="connsiteY367" fmla="*/ 27064 h 84574"/>
                  <a:gd name="connsiteX368" fmla="*/ 488116 w 1179211"/>
                  <a:gd name="connsiteY368" fmla="*/ 27789 h 84574"/>
                  <a:gd name="connsiteX369" fmla="*/ 482075 w 1179211"/>
                  <a:gd name="connsiteY369" fmla="*/ 29964 h 84574"/>
                  <a:gd name="connsiteX370" fmla="*/ 477243 w 1179211"/>
                  <a:gd name="connsiteY370" fmla="*/ 33830 h 84574"/>
                  <a:gd name="connsiteX371" fmla="*/ 474584 w 1179211"/>
                  <a:gd name="connsiteY371" fmla="*/ 40113 h 84574"/>
                  <a:gd name="connsiteX372" fmla="*/ 482317 w 1179211"/>
                  <a:gd name="connsiteY372" fmla="*/ 42529 h 84574"/>
                  <a:gd name="connsiteX373" fmla="*/ 483284 w 1179211"/>
                  <a:gd name="connsiteY373" fmla="*/ 38904 h 84574"/>
                  <a:gd name="connsiteX374" fmla="*/ 485217 w 1179211"/>
                  <a:gd name="connsiteY374" fmla="*/ 36005 h 84574"/>
                  <a:gd name="connsiteX375" fmla="*/ 488600 w 1179211"/>
                  <a:gd name="connsiteY375" fmla="*/ 33830 h 84574"/>
                  <a:gd name="connsiteX376" fmla="*/ 493916 w 1179211"/>
                  <a:gd name="connsiteY376" fmla="*/ 33105 h 84574"/>
                  <a:gd name="connsiteX377" fmla="*/ 497299 w 1179211"/>
                  <a:gd name="connsiteY377" fmla="*/ 33347 h 84574"/>
                  <a:gd name="connsiteX378" fmla="*/ 500440 w 1179211"/>
                  <a:gd name="connsiteY378" fmla="*/ 34313 h 84574"/>
                  <a:gd name="connsiteX379" fmla="*/ 503582 w 1179211"/>
                  <a:gd name="connsiteY379" fmla="*/ 37213 h 84574"/>
                  <a:gd name="connsiteX380" fmla="*/ 504548 w 1179211"/>
                  <a:gd name="connsiteY380" fmla="*/ 42287 h 84574"/>
                  <a:gd name="connsiteX381" fmla="*/ 504548 w 1179211"/>
                  <a:gd name="connsiteY381" fmla="*/ 51711 h 84574"/>
                  <a:gd name="connsiteX382" fmla="*/ 497057 w 1179211"/>
                  <a:gd name="connsiteY382" fmla="*/ 51953 h 84574"/>
                  <a:gd name="connsiteX383" fmla="*/ 491016 w 1179211"/>
                  <a:gd name="connsiteY383" fmla="*/ 52436 h 84574"/>
                  <a:gd name="connsiteX384" fmla="*/ 483525 w 1179211"/>
                  <a:gd name="connsiteY384" fmla="*/ 54369 h 84574"/>
                  <a:gd name="connsiteX385" fmla="*/ 477484 w 1179211"/>
                  <a:gd name="connsiteY385" fmla="*/ 57994 h 84574"/>
                  <a:gd name="connsiteX386" fmla="*/ 473618 w 1179211"/>
                  <a:gd name="connsiteY386" fmla="*/ 63310 h 84574"/>
                  <a:gd name="connsiteX387" fmla="*/ 472168 w 1179211"/>
                  <a:gd name="connsiteY387" fmla="*/ 70076 h 84574"/>
                  <a:gd name="connsiteX388" fmla="*/ 473618 w 1179211"/>
                  <a:gd name="connsiteY388" fmla="*/ 76842 h 84574"/>
                  <a:gd name="connsiteX389" fmla="*/ 477243 w 1179211"/>
                  <a:gd name="connsiteY389" fmla="*/ 81675 h 84574"/>
                  <a:gd name="connsiteX390" fmla="*/ 482317 w 1179211"/>
                  <a:gd name="connsiteY390" fmla="*/ 84575 h 84574"/>
                  <a:gd name="connsiteX391" fmla="*/ 488116 w 1179211"/>
                  <a:gd name="connsiteY391" fmla="*/ 85541 h 84574"/>
                  <a:gd name="connsiteX392" fmla="*/ 499232 w 1179211"/>
                  <a:gd name="connsiteY392" fmla="*/ 82641 h 84574"/>
                  <a:gd name="connsiteX393" fmla="*/ 505031 w 1179211"/>
                  <a:gd name="connsiteY393" fmla="*/ 75634 h 84574"/>
                  <a:gd name="connsiteX394" fmla="*/ 507689 w 1179211"/>
                  <a:gd name="connsiteY394" fmla="*/ 82158 h 84574"/>
                  <a:gd name="connsiteX395" fmla="*/ 514214 w 1179211"/>
                  <a:gd name="connsiteY395" fmla="*/ 84816 h 84574"/>
                  <a:gd name="connsiteX396" fmla="*/ 519047 w 1179211"/>
                  <a:gd name="connsiteY396" fmla="*/ 84333 h 84574"/>
                  <a:gd name="connsiteX397" fmla="*/ 522430 w 1179211"/>
                  <a:gd name="connsiteY397" fmla="*/ 83608 h 84574"/>
                  <a:gd name="connsiteX398" fmla="*/ 522430 w 1179211"/>
                  <a:gd name="connsiteY398" fmla="*/ 78292 h 84574"/>
                  <a:gd name="connsiteX399" fmla="*/ 458636 w 1179211"/>
                  <a:gd name="connsiteY399" fmla="*/ 77325 h 84574"/>
                  <a:gd name="connsiteX400" fmla="*/ 455495 w 1179211"/>
                  <a:gd name="connsiteY400" fmla="*/ 78534 h 84574"/>
                  <a:gd name="connsiteX401" fmla="*/ 452353 w 1179211"/>
                  <a:gd name="connsiteY401" fmla="*/ 79017 h 84574"/>
                  <a:gd name="connsiteX402" fmla="*/ 449937 w 1179211"/>
                  <a:gd name="connsiteY402" fmla="*/ 78534 h 84574"/>
                  <a:gd name="connsiteX403" fmla="*/ 447762 w 1179211"/>
                  <a:gd name="connsiteY403" fmla="*/ 77567 h 84574"/>
                  <a:gd name="connsiteX404" fmla="*/ 445587 w 1179211"/>
                  <a:gd name="connsiteY404" fmla="*/ 74184 h 84574"/>
                  <a:gd name="connsiteX405" fmla="*/ 445346 w 1179211"/>
                  <a:gd name="connsiteY405" fmla="*/ 67901 h 84574"/>
                  <a:gd name="connsiteX406" fmla="*/ 445346 w 1179211"/>
                  <a:gd name="connsiteY406" fmla="*/ 35280 h 84574"/>
                  <a:gd name="connsiteX407" fmla="*/ 458394 w 1179211"/>
                  <a:gd name="connsiteY407" fmla="*/ 35280 h 84574"/>
                  <a:gd name="connsiteX408" fmla="*/ 458394 w 1179211"/>
                  <a:gd name="connsiteY408" fmla="*/ 28997 h 84574"/>
                  <a:gd name="connsiteX409" fmla="*/ 445346 w 1179211"/>
                  <a:gd name="connsiteY409" fmla="*/ 28997 h 84574"/>
                  <a:gd name="connsiteX410" fmla="*/ 445346 w 1179211"/>
                  <a:gd name="connsiteY410" fmla="*/ 12807 h 84574"/>
                  <a:gd name="connsiteX411" fmla="*/ 435680 w 1179211"/>
                  <a:gd name="connsiteY411" fmla="*/ 14982 h 84574"/>
                  <a:gd name="connsiteX412" fmla="*/ 435680 w 1179211"/>
                  <a:gd name="connsiteY412" fmla="*/ 28997 h 84574"/>
                  <a:gd name="connsiteX413" fmla="*/ 426256 w 1179211"/>
                  <a:gd name="connsiteY413" fmla="*/ 28997 h 84574"/>
                  <a:gd name="connsiteX414" fmla="*/ 426256 w 1179211"/>
                  <a:gd name="connsiteY414" fmla="*/ 35280 h 84574"/>
                  <a:gd name="connsiteX415" fmla="*/ 435680 w 1179211"/>
                  <a:gd name="connsiteY415" fmla="*/ 35280 h 84574"/>
                  <a:gd name="connsiteX416" fmla="*/ 435680 w 1179211"/>
                  <a:gd name="connsiteY416" fmla="*/ 68868 h 84574"/>
                  <a:gd name="connsiteX417" fmla="*/ 435922 w 1179211"/>
                  <a:gd name="connsiteY417" fmla="*/ 76117 h 84574"/>
                  <a:gd name="connsiteX418" fmla="*/ 437855 w 1179211"/>
                  <a:gd name="connsiteY418" fmla="*/ 81433 h 84574"/>
                  <a:gd name="connsiteX419" fmla="*/ 442446 w 1179211"/>
                  <a:gd name="connsiteY419" fmla="*/ 84816 h 84574"/>
                  <a:gd name="connsiteX420" fmla="*/ 448487 w 1179211"/>
                  <a:gd name="connsiteY420" fmla="*/ 85783 h 84574"/>
                  <a:gd name="connsiteX421" fmla="*/ 455012 w 1179211"/>
                  <a:gd name="connsiteY421" fmla="*/ 84816 h 84574"/>
                  <a:gd name="connsiteX422" fmla="*/ 460569 w 1179211"/>
                  <a:gd name="connsiteY422" fmla="*/ 82158 h 84574"/>
                  <a:gd name="connsiteX423" fmla="*/ 458636 w 1179211"/>
                  <a:gd name="connsiteY423" fmla="*/ 77325 h 84574"/>
                  <a:gd name="connsiteX424" fmla="*/ 409825 w 1179211"/>
                  <a:gd name="connsiteY424" fmla="*/ 28997 h 84574"/>
                  <a:gd name="connsiteX425" fmla="*/ 399676 w 1179211"/>
                  <a:gd name="connsiteY425" fmla="*/ 28997 h 84574"/>
                  <a:gd name="connsiteX426" fmla="*/ 399676 w 1179211"/>
                  <a:gd name="connsiteY426" fmla="*/ 84091 h 84574"/>
                  <a:gd name="connsiteX427" fmla="*/ 409825 w 1179211"/>
                  <a:gd name="connsiteY427" fmla="*/ 84091 h 84574"/>
                  <a:gd name="connsiteX428" fmla="*/ 409825 w 1179211"/>
                  <a:gd name="connsiteY428" fmla="*/ 28997 h 84574"/>
                  <a:gd name="connsiteX429" fmla="*/ 409341 w 1179211"/>
                  <a:gd name="connsiteY429" fmla="*/ 2416 h 84574"/>
                  <a:gd name="connsiteX430" fmla="*/ 404992 w 1179211"/>
                  <a:gd name="connsiteY430" fmla="*/ 483 h 84574"/>
                  <a:gd name="connsiteX431" fmla="*/ 400400 w 1179211"/>
                  <a:gd name="connsiteY431" fmla="*/ 2416 h 84574"/>
                  <a:gd name="connsiteX432" fmla="*/ 398467 w 1179211"/>
                  <a:gd name="connsiteY432" fmla="*/ 6766 h 84574"/>
                  <a:gd name="connsiteX433" fmla="*/ 400400 w 1179211"/>
                  <a:gd name="connsiteY433" fmla="*/ 11116 h 84574"/>
                  <a:gd name="connsiteX434" fmla="*/ 404992 w 1179211"/>
                  <a:gd name="connsiteY434" fmla="*/ 13049 h 84574"/>
                  <a:gd name="connsiteX435" fmla="*/ 409341 w 1179211"/>
                  <a:gd name="connsiteY435" fmla="*/ 11116 h 84574"/>
                  <a:gd name="connsiteX436" fmla="*/ 411274 w 1179211"/>
                  <a:gd name="connsiteY436" fmla="*/ 6766 h 84574"/>
                  <a:gd name="connsiteX437" fmla="*/ 409341 w 1179211"/>
                  <a:gd name="connsiteY437" fmla="*/ 2416 h 84574"/>
                  <a:gd name="connsiteX438" fmla="*/ 379619 w 1179211"/>
                  <a:gd name="connsiteY438" fmla="*/ 61377 h 84574"/>
                  <a:gd name="connsiteX439" fmla="*/ 375511 w 1179211"/>
                  <a:gd name="connsiteY439" fmla="*/ 56544 h 84574"/>
                  <a:gd name="connsiteX440" fmla="*/ 370195 w 1179211"/>
                  <a:gd name="connsiteY440" fmla="*/ 53403 h 84574"/>
                  <a:gd name="connsiteX441" fmla="*/ 364396 w 1179211"/>
                  <a:gd name="connsiteY441" fmla="*/ 51470 h 84574"/>
                  <a:gd name="connsiteX442" fmla="*/ 355938 w 1179211"/>
                  <a:gd name="connsiteY442" fmla="*/ 47603 h 84574"/>
                  <a:gd name="connsiteX443" fmla="*/ 352797 w 1179211"/>
                  <a:gd name="connsiteY443" fmla="*/ 40837 h 84574"/>
                  <a:gd name="connsiteX444" fmla="*/ 355697 w 1179211"/>
                  <a:gd name="connsiteY444" fmla="*/ 35280 h 84574"/>
                  <a:gd name="connsiteX445" fmla="*/ 362946 w 1179211"/>
                  <a:gd name="connsiteY445" fmla="*/ 33105 h 84574"/>
                  <a:gd name="connsiteX446" fmla="*/ 370195 w 1179211"/>
                  <a:gd name="connsiteY446" fmla="*/ 34796 h 84574"/>
                  <a:gd name="connsiteX447" fmla="*/ 374786 w 1179211"/>
                  <a:gd name="connsiteY447" fmla="*/ 38421 h 84574"/>
                  <a:gd name="connsiteX448" fmla="*/ 379619 w 1179211"/>
                  <a:gd name="connsiteY448" fmla="*/ 32380 h 84574"/>
                  <a:gd name="connsiteX449" fmla="*/ 373820 w 1179211"/>
                  <a:gd name="connsiteY449" fmla="*/ 28997 h 84574"/>
                  <a:gd name="connsiteX450" fmla="*/ 363429 w 1179211"/>
                  <a:gd name="connsiteY450" fmla="*/ 27306 h 84574"/>
                  <a:gd name="connsiteX451" fmla="*/ 355938 w 1179211"/>
                  <a:gd name="connsiteY451" fmla="*/ 28272 h 84574"/>
                  <a:gd name="connsiteX452" fmla="*/ 349656 w 1179211"/>
                  <a:gd name="connsiteY452" fmla="*/ 31172 h 84574"/>
                  <a:gd name="connsiteX453" fmla="*/ 345306 w 1179211"/>
                  <a:gd name="connsiteY453" fmla="*/ 36005 h 84574"/>
                  <a:gd name="connsiteX454" fmla="*/ 343615 w 1179211"/>
                  <a:gd name="connsiteY454" fmla="*/ 42771 h 84574"/>
                  <a:gd name="connsiteX455" fmla="*/ 345065 w 1179211"/>
                  <a:gd name="connsiteY455" fmla="*/ 50020 h 84574"/>
                  <a:gd name="connsiteX456" fmla="*/ 348931 w 1179211"/>
                  <a:gd name="connsiteY456" fmla="*/ 54853 h 84574"/>
                  <a:gd name="connsiteX457" fmla="*/ 354005 w 1179211"/>
                  <a:gd name="connsiteY457" fmla="*/ 57752 h 84574"/>
                  <a:gd name="connsiteX458" fmla="*/ 359321 w 1179211"/>
                  <a:gd name="connsiteY458" fmla="*/ 59686 h 84574"/>
                  <a:gd name="connsiteX459" fmla="*/ 367779 w 1179211"/>
                  <a:gd name="connsiteY459" fmla="*/ 63310 h 84574"/>
                  <a:gd name="connsiteX460" fmla="*/ 370920 w 1179211"/>
                  <a:gd name="connsiteY460" fmla="*/ 70559 h 84574"/>
                  <a:gd name="connsiteX461" fmla="*/ 368262 w 1179211"/>
                  <a:gd name="connsiteY461" fmla="*/ 77325 h 84574"/>
                  <a:gd name="connsiteX462" fmla="*/ 360771 w 1179211"/>
                  <a:gd name="connsiteY462" fmla="*/ 79742 h 84574"/>
                  <a:gd name="connsiteX463" fmla="*/ 355938 w 1179211"/>
                  <a:gd name="connsiteY463" fmla="*/ 79017 h 84574"/>
                  <a:gd name="connsiteX464" fmla="*/ 351830 w 1179211"/>
                  <a:gd name="connsiteY464" fmla="*/ 76842 h 84574"/>
                  <a:gd name="connsiteX465" fmla="*/ 348447 w 1179211"/>
                  <a:gd name="connsiteY465" fmla="*/ 74184 h 84574"/>
                  <a:gd name="connsiteX466" fmla="*/ 346031 w 1179211"/>
                  <a:gd name="connsiteY466" fmla="*/ 71768 h 84574"/>
                  <a:gd name="connsiteX467" fmla="*/ 341198 w 1179211"/>
                  <a:gd name="connsiteY467" fmla="*/ 79500 h 84574"/>
                  <a:gd name="connsiteX468" fmla="*/ 360288 w 1179211"/>
                  <a:gd name="connsiteY468" fmla="*/ 85783 h 84574"/>
                  <a:gd name="connsiteX469" fmla="*/ 368020 w 1179211"/>
                  <a:gd name="connsiteY469" fmla="*/ 84575 h 84574"/>
                  <a:gd name="connsiteX470" fmla="*/ 374303 w 1179211"/>
                  <a:gd name="connsiteY470" fmla="*/ 81192 h 84574"/>
                  <a:gd name="connsiteX471" fmla="*/ 378411 w 1179211"/>
                  <a:gd name="connsiteY471" fmla="*/ 75634 h 84574"/>
                  <a:gd name="connsiteX472" fmla="*/ 380103 w 1179211"/>
                  <a:gd name="connsiteY472" fmla="*/ 68143 h 84574"/>
                  <a:gd name="connsiteX473" fmla="*/ 379619 w 1179211"/>
                  <a:gd name="connsiteY473" fmla="*/ 61377 h 84574"/>
                  <a:gd name="connsiteX474" fmla="*/ 298428 w 1179211"/>
                  <a:gd name="connsiteY474" fmla="*/ 84091 h 84574"/>
                  <a:gd name="connsiteX475" fmla="*/ 307852 w 1179211"/>
                  <a:gd name="connsiteY475" fmla="*/ 84091 h 84574"/>
                  <a:gd name="connsiteX476" fmla="*/ 307852 w 1179211"/>
                  <a:gd name="connsiteY476" fmla="*/ 57511 h 84574"/>
                  <a:gd name="connsiteX477" fmla="*/ 308093 w 1179211"/>
                  <a:gd name="connsiteY477" fmla="*/ 51953 h 84574"/>
                  <a:gd name="connsiteX478" fmla="*/ 308818 w 1179211"/>
                  <a:gd name="connsiteY478" fmla="*/ 46637 h 84574"/>
                  <a:gd name="connsiteX479" fmla="*/ 312926 w 1179211"/>
                  <a:gd name="connsiteY479" fmla="*/ 37938 h 84574"/>
                  <a:gd name="connsiteX480" fmla="*/ 318967 w 1179211"/>
                  <a:gd name="connsiteY480" fmla="*/ 34555 h 84574"/>
                  <a:gd name="connsiteX481" fmla="*/ 325008 w 1179211"/>
                  <a:gd name="connsiteY481" fmla="*/ 40596 h 84574"/>
                  <a:gd name="connsiteX482" fmla="*/ 333224 w 1179211"/>
                  <a:gd name="connsiteY482" fmla="*/ 37696 h 84574"/>
                  <a:gd name="connsiteX483" fmla="*/ 332016 w 1179211"/>
                  <a:gd name="connsiteY483" fmla="*/ 32863 h 84574"/>
                  <a:gd name="connsiteX484" fmla="*/ 329599 w 1179211"/>
                  <a:gd name="connsiteY484" fmla="*/ 29722 h 84574"/>
                  <a:gd name="connsiteX485" fmla="*/ 326216 w 1179211"/>
                  <a:gd name="connsiteY485" fmla="*/ 28030 h 84574"/>
                  <a:gd name="connsiteX486" fmla="*/ 322833 w 1179211"/>
                  <a:gd name="connsiteY486" fmla="*/ 27547 h 84574"/>
                  <a:gd name="connsiteX487" fmla="*/ 314134 w 1179211"/>
                  <a:gd name="connsiteY487" fmla="*/ 30205 h 84574"/>
                  <a:gd name="connsiteX488" fmla="*/ 307852 w 1179211"/>
                  <a:gd name="connsiteY488" fmla="*/ 37696 h 84574"/>
                  <a:gd name="connsiteX489" fmla="*/ 306643 w 1179211"/>
                  <a:gd name="connsiteY489" fmla="*/ 28272 h 84574"/>
                  <a:gd name="connsiteX490" fmla="*/ 297219 w 1179211"/>
                  <a:gd name="connsiteY490" fmla="*/ 29239 h 84574"/>
                  <a:gd name="connsiteX491" fmla="*/ 297461 w 1179211"/>
                  <a:gd name="connsiteY491" fmla="*/ 31413 h 84574"/>
                  <a:gd name="connsiteX492" fmla="*/ 297944 w 1179211"/>
                  <a:gd name="connsiteY492" fmla="*/ 35038 h 84574"/>
                  <a:gd name="connsiteX493" fmla="*/ 298186 w 1179211"/>
                  <a:gd name="connsiteY493" fmla="*/ 39146 h 84574"/>
                  <a:gd name="connsiteX494" fmla="*/ 298428 w 1179211"/>
                  <a:gd name="connsiteY494" fmla="*/ 43254 h 84574"/>
                  <a:gd name="connsiteX495" fmla="*/ 298428 w 1179211"/>
                  <a:gd name="connsiteY495" fmla="*/ 84091 h 84574"/>
                  <a:gd name="connsiteX496" fmla="*/ 267981 w 1179211"/>
                  <a:gd name="connsiteY496" fmla="*/ 38179 h 84574"/>
                  <a:gd name="connsiteX497" fmla="*/ 271122 w 1179211"/>
                  <a:gd name="connsiteY497" fmla="*/ 50262 h 84574"/>
                  <a:gd name="connsiteX498" fmla="*/ 271122 w 1179211"/>
                  <a:gd name="connsiteY498" fmla="*/ 52195 h 84574"/>
                  <a:gd name="connsiteX499" fmla="*/ 243817 w 1179211"/>
                  <a:gd name="connsiteY499" fmla="*/ 52195 h 84574"/>
                  <a:gd name="connsiteX500" fmla="*/ 245508 w 1179211"/>
                  <a:gd name="connsiteY500" fmla="*/ 45187 h 84574"/>
                  <a:gd name="connsiteX501" fmla="*/ 248649 w 1179211"/>
                  <a:gd name="connsiteY501" fmla="*/ 39388 h 84574"/>
                  <a:gd name="connsiteX502" fmla="*/ 253241 w 1179211"/>
                  <a:gd name="connsiteY502" fmla="*/ 35280 h 84574"/>
                  <a:gd name="connsiteX503" fmla="*/ 259282 w 1179211"/>
                  <a:gd name="connsiteY503" fmla="*/ 33830 h 84574"/>
                  <a:gd name="connsiteX504" fmla="*/ 267981 w 1179211"/>
                  <a:gd name="connsiteY504" fmla="*/ 38179 h 84574"/>
                  <a:gd name="connsiteX505" fmla="*/ 281029 w 1179211"/>
                  <a:gd name="connsiteY505" fmla="*/ 58236 h 84574"/>
                  <a:gd name="connsiteX506" fmla="*/ 281029 w 1179211"/>
                  <a:gd name="connsiteY506" fmla="*/ 52678 h 84574"/>
                  <a:gd name="connsiteX507" fmla="*/ 280063 w 1179211"/>
                  <a:gd name="connsiteY507" fmla="*/ 43496 h 84574"/>
                  <a:gd name="connsiteX508" fmla="*/ 276438 w 1179211"/>
                  <a:gd name="connsiteY508" fmla="*/ 35280 h 84574"/>
                  <a:gd name="connsiteX509" fmla="*/ 269672 w 1179211"/>
                  <a:gd name="connsiteY509" fmla="*/ 29480 h 84574"/>
                  <a:gd name="connsiteX510" fmla="*/ 259040 w 1179211"/>
                  <a:gd name="connsiteY510" fmla="*/ 27306 h 84574"/>
                  <a:gd name="connsiteX511" fmla="*/ 249133 w 1179211"/>
                  <a:gd name="connsiteY511" fmla="*/ 29480 h 84574"/>
                  <a:gd name="connsiteX512" fmla="*/ 241159 w 1179211"/>
                  <a:gd name="connsiteY512" fmla="*/ 35521 h 84574"/>
                  <a:gd name="connsiteX513" fmla="*/ 235842 w 1179211"/>
                  <a:gd name="connsiteY513" fmla="*/ 44704 h 84574"/>
                  <a:gd name="connsiteX514" fmla="*/ 233909 w 1179211"/>
                  <a:gd name="connsiteY514" fmla="*/ 56544 h 84574"/>
                  <a:gd name="connsiteX515" fmla="*/ 240675 w 1179211"/>
                  <a:gd name="connsiteY515" fmla="*/ 78292 h 84574"/>
                  <a:gd name="connsiteX516" fmla="*/ 260490 w 1179211"/>
                  <a:gd name="connsiteY516" fmla="*/ 85783 h 84574"/>
                  <a:gd name="connsiteX517" fmla="*/ 272572 w 1179211"/>
                  <a:gd name="connsiteY517" fmla="*/ 83125 h 84574"/>
                  <a:gd name="connsiteX518" fmla="*/ 282238 w 1179211"/>
                  <a:gd name="connsiteY518" fmla="*/ 75151 h 84574"/>
                  <a:gd name="connsiteX519" fmla="*/ 278371 w 1179211"/>
                  <a:gd name="connsiteY519" fmla="*/ 71043 h 84574"/>
                  <a:gd name="connsiteX520" fmla="*/ 268947 w 1179211"/>
                  <a:gd name="connsiteY520" fmla="*/ 77567 h 84574"/>
                  <a:gd name="connsiteX521" fmla="*/ 261215 w 1179211"/>
                  <a:gd name="connsiteY521" fmla="*/ 79017 h 84574"/>
                  <a:gd name="connsiteX522" fmla="*/ 248649 w 1179211"/>
                  <a:gd name="connsiteY522" fmla="*/ 73701 h 84574"/>
                  <a:gd name="connsiteX523" fmla="*/ 244058 w 1179211"/>
                  <a:gd name="connsiteY523" fmla="*/ 58477 h 84574"/>
                  <a:gd name="connsiteX524" fmla="*/ 281029 w 1179211"/>
                  <a:gd name="connsiteY524" fmla="*/ 58477 h 84574"/>
                  <a:gd name="connsiteX525" fmla="*/ 183648 w 1179211"/>
                  <a:gd name="connsiteY525" fmla="*/ 28997 h 84574"/>
                  <a:gd name="connsiteX526" fmla="*/ 172774 w 1179211"/>
                  <a:gd name="connsiteY526" fmla="*/ 28997 h 84574"/>
                  <a:gd name="connsiteX527" fmla="*/ 195247 w 1179211"/>
                  <a:gd name="connsiteY527" fmla="*/ 85300 h 84574"/>
                  <a:gd name="connsiteX528" fmla="*/ 203221 w 1179211"/>
                  <a:gd name="connsiteY528" fmla="*/ 85300 h 84574"/>
                  <a:gd name="connsiteX529" fmla="*/ 226418 w 1179211"/>
                  <a:gd name="connsiteY529" fmla="*/ 28997 h 84574"/>
                  <a:gd name="connsiteX530" fmla="*/ 217236 w 1179211"/>
                  <a:gd name="connsiteY530" fmla="*/ 28997 h 84574"/>
                  <a:gd name="connsiteX531" fmla="*/ 202496 w 1179211"/>
                  <a:gd name="connsiteY531" fmla="*/ 67660 h 84574"/>
                  <a:gd name="connsiteX532" fmla="*/ 200079 w 1179211"/>
                  <a:gd name="connsiteY532" fmla="*/ 76359 h 84574"/>
                  <a:gd name="connsiteX533" fmla="*/ 199354 w 1179211"/>
                  <a:gd name="connsiteY533" fmla="*/ 72734 h 84574"/>
                  <a:gd name="connsiteX534" fmla="*/ 197663 w 1179211"/>
                  <a:gd name="connsiteY534" fmla="*/ 67176 h 84574"/>
                  <a:gd name="connsiteX535" fmla="*/ 183648 w 1179211"/>
                  <a:gd name="connsiteY535" fmla="*/ 28997 h 84574"/>
                  <a:gd name="connsiteX536" fmla="*/ 159000 w 1179211"/>
                  <a:gd name="connsiteY536" fmla="*/ 28997 h 84574"/>
                  <a:gd name="connsiteX537" fmla="*/ 148851 w 1179211"/>
                  <a:gd name="connsiteY537" fmla="*/ 28997 h 84574"/>
                  <a:gd name="connsiteX538" fmla="*/ 148851 w 1179211"/>
                  <a:gd name="connsiteY538" fmla="*/ 84091 h 84574"/>
                  <a:gd name="connsiteX539" fmla="*/ 159000 w 1179211"/>
                  <a:gd name="connsiteY539" fmla="*/ 84091 h 84574"/>
                  <a:gd name="connsiteX540" fmla="*/ 159000 w 1179211"/>
                  <a:gd name="connsiteY540" fmla="*/ 28997 h 84574"/>
                  <a:gd name="connsiteX541" fmla="*/ 158517 w 1179211"/>
                  <a:gd name="connsiteY541" fmla="*/ 2416 h 84574"/>
                  <a:gd name="connsiteX542" fmla="*/ 154167 w 1179211"/>
                  <a:gd name="connsiteY542" fmla="*/ 483 h 84574"/>
                  <a:gd name="connsiteX543" fmla="*/ 149576 w 1179211"/>
                  <a:gd name="connsiteY543" fmla="*/ 2416 h 84574"/>
                  <a:gd name="connsiteX544" fmla="*/ 147643 w 1179211"/>
                  <a:gd name="connsiteY544" fmla="*/ 6766 h 84574"/>
                  <a:gd name="connsiteX545" fmla="*/ 149576 w 1179211"/>
                  <a:gd name="connsiteY545" fmla="*/ 11116 h 84574"/>
                  <a:gd name="connsiteX546" fmla="*/ 154167 w 1179211"/>
                  <a:gd name="connsiteY546" fmla="*/ 13049 h 84574"/>
                  <a:gd name="connsiteX547" fmla="*/ 158517 w 1179211"/>
                  <a:gd name="connsiteY547" fmla="*/ 11116 h 84574"/>
                  <a:gd name="connsiteX548" fmla="*/ 160450 w 1179211"/>
                  <a:gd name="connsiteY548" fmla="*/ 6766 h 84574"/>
                  <a:gd name="connsiteX549" fmla="*/ 158517 w 1179211"/>
                  <a:gd name="connsiteY549" fmla="*/ 2416 h 84574"/>
                  <a:gd name="connsiteX550" fmla="*/ 128795 w 1179211"/>
                  <a:gd name="connsiteY550" fmla="*/ 84091 h 84574"/>
                  <a:gd name="connsiteX551" fmla="*/ 128795 w 1179211"/>
                  <a:gd name="connsiteY551" fmla="*/ 49537 h 84574"/>
                  <a:gd name="connsiteX552" fmla="*/ 128312 w 1179211"/>
                  <a:gd name="connsiteY552" fmla="*/ 41079 h 84574"/>
                  <a:gd name="connsiteX553" fmla="*/ 126137 w 1179211"/>
                  <a:gd name="connsiteY553" fmla="*/ 34071 h 84574"/>
                  <a:gd name="connsiteX554" fmla="*/ 120338 w 1179211"/>
                  <a:gd name="connsiteY554" fmla="*/ 29239 h 84574"/>
                  <a:gd name="connsiteX555" fmla="*/ 109705 w 1179211"/>
                  <a:gd name="connsiteY555" fmla="*/ 27306 h 84574"/>
                  <a:gd name="connsiteX556" fmla="*/ 102214 w 1179211"/>
                  <a:gd name="connsiteY556" fmla="*/ 28514 h 84574"/>
                  <a:gd name="connsiteX557" fmla="*/ 96898 w 1179211"/>
                  <a:gd name="connsiteY557" fmla="*/ 31655 h 84574"/>
                  <a:gd name="connsiteX558" fmla="*/ 93274 w 1179211"/>
                  <a:gd name="connsiteY558" fmla="*/ 35280 h 84574"/>
                  <a:gd name="connsiteX559" fmla="*/ 91341 w 1179211"/>
                  <a:gd name="connsiteY559" fmla="*/ 37938 h 84574"/>
                  <a:gd name="connsiteX560" fmla="*/ 90132 w 1179211"/>
                  <a:gd name="connsiteY560" fmla="*/ 28514 h 84574"/>
                  <a:gd name="connsiteX561" fmla="*/ 80708 w 1179211"/>
                  <a:gd name="connsiteY561" fmla="*/ 29480 h 84574"/>
                  <a:gd name="connsiteX562" fmla="*/ 80950 w 1179211"/>
                  <a:gd name="connsiteY562" fmla="*/ 31655 h 84574"/>
                  <a:gd name="connsiteX563" fmla="*/ 81433 w 1179211"/>
                  <a:gd name="connsiteY563" fmla="*/ 35280 h 84574"/>
                  <a:gd name="connsiteX564" fmla="*/ 81675 w 1179211"/>
                  <a:gd name="connsiteY564" fmla="*/ 39388 h 84574"/>
                  <a:gd name="connsiteX565" fmla="*/ 81917 w 1179211"/>
                  <a:gd name="connsiteY565" fmla="*/ 43496 h 84574"/>
                  <a:gd name="connsiteX566" fmla="*/ 81917 w 1179211"/>
                  <a:gd name="connsiteY566" fmla="*/ 84333 h 84574"/>
                  <a:gd name="connsiteX567" fmla="*/ 91824 w 1179211"/>
                  <a:gd name="connsiteY567" fmla="*/ 84333 h 84574"/>
                  <a:gd name="connsiteX568" fmla="*/ 91824 w 1179211"/>
                  <a:gd name="connsiteY568" fmla="*/ 53403 h 84574"/>
                  <a:gd name="connsiteX569" fmla="*/ 93032 w 1179211"/>
                  <a:gd name="connsiteY569" fmla="*/ 46154 h 84574"/>
                  <a:gd name="connsiteX570" fmla="*/ 96415 w 1179211"/>
                  <a:gd name="connsiteY570" fmla="*/ 40354 h 84574"/>
                  <a:gd name="connsiteX571" fmla="*/ 101248 w 1179211"/>
                  <a:gd name="connsiteY571" fmla="*/ 36488 h 84574"/>
                  <a:gd name="connsiteX572" fmla="*/ 107531 w 1179211"/>
                  <a:gd name="connsiteY572" fmla="*/ 35038 h 84574"/>
                  <a:gd name="connsiteX573" fmla="*/ 113572 w 1179211"/>
                  <a:gd name="connsiteY573" fmla="*/ 36005 h 84574"/>
                  <a:gd name="connsiteX574" fmla="*/ 117196 w 1179211"/>
                  <a:gd name="connsiteY574" fmla="*/ 38904 h 84574"/>
                  <a:gd name="connsiteX575" fmla="*/ 118888 w 1179211"/>
                  <a:gd name="connsiteY575" fmla="*/ 43496 h 84574"/>
                  <a:gd name="connsiteX576" fmla="*/ 119371 w 1179211"/>
                  <a:gd name="connsiteY576" fmla="*/ 49778 h 84574"/>
                  <a:gd name="connsiteX577" fmla="*/ 119371 w 1179211"/>
                  <a:gd name="connsiteY577" fmla="*/ 84333 h 84574"/>
                  <a:gd name="connsiteX578" fmla="*/ 128795 w 1179211"/>
                  <a:gd name="connsiteY578" fmla="*/ 84333 h 84574"/>
                  <a:gd name="connsiteX579" fmla="*/ 60894 w 1179211"/>
                  <a:gd name="connsiteY579" fmla="*/ 5799 h 84574"/>
                  <a:gd name="connsiteX580" fmla="*/ 50986 w 1179211"/>
                  <a:gd name="connsiteY580" fmla="*/ 5799 h 84574"/>
                  <a:gd name="connsiteX581" fmla="*/ 50986 w 1179211"/>
                  <a:gd name="connsiteY581" fmla="*/ 54128 h 84574"/>
                  <a:gd name="connsiteX582" fmla="*/ 49295 w 1179211"/>
                  <a:gd name="connsiteY582" fmla="*/ 66935 h 84574"/>
                  <a:gd name="connsiteX583" fmla="*/ 44945 w 1179211"/>
                  <a:gd name="connsiteY583" fmla="*/ 74667 h 84574"/>
                  <a:gd name="connsiteX584" fmla="*/ 38421 w 1179211"/>
                  <a:gd name="connsiteY584" fmla="*/ 78534 h 84574"/>
                  <a:gd name="connsiteX585" fmla="*/ 30447 w 1179211"/>
                  <a:gd name="connsiteY585" fmla="*/ 79500 h 84574"/>
                  <a:gd name="connsiteX586" fmla="*/ 22231 w 1179211"/>
                  <a:gd name="connsiteY586" fmla="*/ 78534 h 84574"/>
                  <a:gd name="connsiteX587" fmla="*/ 15707 w 1179211"/>
                  <a:gd name="connsiteY587" fmla="*/ 74667 h 84574"/>
                  <a:gd name="connsiteX588" fmla="*/ 11357 w 1179211"/>
                  <a:gd name="connsiteY588" fmla="*/ 66935 h 84574"/>
                  <a:gd name="connsiteX589" fmla="*/ 9666 w 1179211"/>
                  <a:gd name="connsiteY589" fmla="*/ 54128 h 84574"/>
                  <a:gd name="connsiteX590" fmla="*/ 9666 w 1179211"/>
                  <a:gd name="connsiteY590" fmla="*/ 5799 h 84574"/>
                  <a:gd name="connsiteX591" fmla="*/ 0 w 1179211"/>
                  <a:gd name="connsiteY591" fmla="*/ 5799 h 84574"/>
                  <a:gd name="connsiteX592" fmla="*/ 0 w 1179211"/>
                  <a:gd name="connsiteY592" fmla="*/ 54853 h 84574"/>
                  <a:gd name="connsiteX593" fmla="*/ 7733 w 1179211"/>
                  <a:gd name="connsiteY593" fmla="*/ 79500 h 84574"/>
                  <a:gd name="connsiteX594" fmla="*/ 30689 w 1179211"/>
                  <a:gd name="connsiteY594" fmla="*/ 86749 h 84574"/>
                  <a:gd name="connsiteX595" fmla="*/ 53403 w 1179211"/>
                  <a:gd name="connsiteY595" fmla="*/ 79500 h 84574"/>
                  <a:gd name="connsiteX596" fmla="*/ 60894 w 1179211"/>
                  <a:gd name="connsiteY596" fmla="*/ 54853 h 84574"/>
                  <a:gd name="connsiteX597" fmla="*/ 60894 w 1179211"/>
                  <a:gd name="connsiteY597" fmla="*/ 5799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Lst>
                <a:rect l="l" t="t" r="r" b="b"/>
                <a:pathLst>
                  <a:path w="1179211" h="84574">
                    <a:moveTo>
                      <a:pt x="1181145" y="2658"/>
                    </a:moveTo>
                    <a:cubicBezTo>
                      <a:pt x="1179937" y="1933"/>
                      <a:pt x="1178245" y="1450"/>
                      <a:pt x="1176071" y="725"/>
                    </a:cubicBezTo>
                    <a:cubicBezTo>
                      <a:pt x="1173654" y="242"/>
                      <a:pt x="1171238" y="0"/>
                      <a:pt x="1168580" y="0"/>
                    </a:cubicBezTo>
                    <a:cubicBezTo>
                      <a:pt x="1164955" y="0"/>
                      <a:pt x="1161572" y="725"/>
                      <a:pt x="1158672" y="1933"/>
                    </a:cubicBezTo>
                    <a:cubicBezTo>
                      <a:pt x="1155773" y="3383"/>
                      <a:pt x="1153115" y="5558"/>
                      <a:pt x="1151182" y="8941"/>
                    </a:cubicBezTo>
                    <a:cubicBezTo>
                      <a:pt x="1149490" y="11357"/>
                      <a:pt x="1148523" y="14015"/>
                      <a:pt x="1148282" y="16915"/>
                    </a:cubicBezTo>
                    <a:cubicBezTo>
                      <a:pt x="1148040" y="19815"/>
                      <a:pt x="1147799" y="22473"/>
                      <a:pt x="1147799" y="25131"/>
                    </a:cubicBezTo>
                    <a:lnTo>
                      <a:pt x="1147799" y="29239"/>
                    </a:lnTo>
                    <a:lnTo>
                      <a:pt x="1137891" y="29239"/>
                    </a:lnTo>
                    <a:lnTo>
                      <a:pt x="1137891" y="35521"/>
                    </a:lnTo>
                    <a:lnTo>
                      <a:pt x="1147799" y="35521"/>
                    </a:lnTo>
                    <a:lnTo>
                      <a:pt x="1147799" y="84333"/>
                    </a:lnTo>
                    <a:lnTo>
                      <a:pt x="1157223" y="84333"/>
                    </a:lnTo>
                    <a:lnTo>
                      <a:pt x="1157223" y="35280"/>
                    </a:lnTo>
                    <a:lnTo>
                      <a:pt x="1172446" y="35280"/>
                    </a:lnTo>
                    <a:lnTo>
                      <a:pt x="1172446" y="28997"/>
                    </a:lnTo>
                    <a:lnTo>
                      <a:pt x="1157223" y="28997"/>
                    </a:lnTo>
                    <a:lnTo>
                      <a:pt x="1157223" y="25372"/>
                    </a:lnTo>
                    <a:cubicBezTo>
                      <a:pt x="1157223" y="23198"/>
                      <a:pt x="1157223" y="21023"/>
                      <a:pt x="1157464" y="18606"/>
                    </a:cubicBezTo>
                    <a:cubicBezTo>
                      <a:pt x="1157706" y="16190"/>
                      <a:pt x="1157948" y="14257"/>
                      <a:pt x="1158672" y="12324"/>
                    </a:cubicBezTo>
                    <a:cubicBezTo>
                      <a:pt x="1159397" y="10391"/>
                      <a:pt x="1160364" y="8941"/>
                      <a:pt x="1161572" y="7733"/>
                    </a:cubicBezTo>
                    <a:cubicBezTo>
                      <a:pt x="1162780" y="6524"/>
                      <a:pt x="1164714" y="5799"/>
                      <a:pt x="1167130" y="5799"/>
                    </a:cubicBezTo>
                    <a:cubicBezTo>
                      <a:pt x="1169546" y="5799"/>
                      <a:pt x="1171721" y="6283"/>
                      <a:pt x="1173413" y="7008"/>
                    </a:cubicBezTo>
                    <a:cubicBezTo>
                      <a:pt x="1175104" y="7733"/>
                      <a:pt x="1176554" y="8699"/>
                      <a:pt x="1177762" y="9666"/>
                    </a:cubicBezTo>
                    <a:lnTo>
                      <a:pt x="1181145" y="2658"/>
                    </a:lnTo>
                    <a:close/>
                    <a:moveTo>
                      <a:pt x="1092946" y="84091"/>
                    </a:moveTo>
                    <a:lnTo>
                      <a:pt x="1102370" y="84091"/>
                    </a:lnTo>
                    <a:lnTo>
                      <a:pt x="1102370" y="57511"/>
                    </a:lnTo>
                    <a:cubicBezTo>
                      <a:pt x="1102370" y="55578"/>
                      <a:pt x="1102370" y="53886"/>
                      <a:pt x="1102612" y="51953"/>
                    </a:cubicBezTo>
                    <a:cubicBezTo>
                      <a:pt x="1102853" y="50020"/>
                      <a:pt x="1103095" y="48328"/>
                      <a:pt x="1103337" y="46637"/>
                    </a:cubicBezTo>
                    <a:cubicBezTo>
                      <a:pt x="1104303" y="43254"/>
                      <a:pt x="1105511" y="40354"/>
                      <a:pt x="1107444" y="37938"/>
                    </a:cubicBezTo>
                    <a:cubicBezTo>
                      <a:pt x="1109136" y="35521"/>
                      <a:pt x="1111311" y="34555"/>
                      <a:pt x="1113485" y="34555"/>
                    </a:cubicBezTo>
                    <a:cubicBezTo>
                      <a:pt x="1117352" y="34555"/>
                      <a:pt x="1119285" y="36488"/>
                      <a:pt x="1119526" y="40596"/>
                    </a:cubicBezTo>
                    <a:lnTo>
                      <a:pt x="1127742" y="37696"/>
                    </a:lnTo>
                    <a:cubicBezTo>
                      <a:pt x="1127742" y="35763"/>
                      <a:pt x="1127259" y="34313"/>
                      <a:pt x="1126534" y="32863"/>
                    </a:cubicBezTo>
                    <a:cubicBezTo>
                      <a:pt x="1125809" y="31413"/>
                      <a:pt x="1125084" y="30447"/>
                      <a:pt x="1124118" y="29722"/>
                    </a:cubicBezTo>
                    <a:cubicBezTo>
                      <a:pt x="1123151" y="28997"/>
                      <a:pt x="1121943" y="28272"/>
                      <a:pt x="1120735" y="28030"/>
                    </a:cubicBezTo>
                    <a:cubicBezTo>
                      <a:pt x="1119526" y="27547"/>
                      <a:pt x="1118318" y="27547"/>
                      <a:pt x="1117352" y="27547"/>
                    </a:cubicBezTo>
                    <a:cubicBezTo>
                      <a:pt x="1113969" y="27547"/>
                      <a:pt x="1111311" y="28514"/>
                      <a:pt x="1108653" y="30205"/>
                    </a:cubicBezTo>
                    <a:cubicBezTo>
                      <a:pt x="1106236" y="32138"/>
                      <a:pt x="1104061" y="34555"/>
                      <a:pt x="1102370" y="37696"/>
                    </a:cubicBezTo>
                    <a:lnTo>
                      <a:pt x="1101162" y="28272"/>
                    </a:lnTo>
                    <a:lnTo>
                      <a:pt x="1091738" y="29239"/>
                    </a:lnTo>
                    <a:cubicBezTo>
                      <a:pt x="1091738" y="29722"/>
                      <a:pt x="1091979" y="30447"/>
                      <a:pt x="1091979" y="31413"/>
                    </a:cubicBezTo>
                    <a:cubicBezTo>
                      <a:pt x="1092221" y="32380"/>
                      <a:pt x="1092221" y="33588"/>
                      <a:pt x="1092463" y="35038"/>
                    </a:cubicBezTo>
                    <a:cubicBezTo>
                      <a:pt x="1092704" y="36488"/>
                      <a:pt x="1092704" y="37696"/>
                      <a:pt x="1092704" y="39146"/>
                    </a:cubicBezTo>
                    <a:cubicBezTo>
                      <a:pt x="1092704" y="40596"/>
                      <a:pt x="1092946" y="41804"/>
                      <a:pt x="1092946" y="43254"/>
                    </a:cubicBezTo>
                    <a:lnTo>
                      <a:pt x="1092946" y="84091"/>
                    </a:lnTo>
                    <a:close/>
                    <a:moveTo>
                      <a:pt x="1062016" y="72251"/>
                    </a:moveTo>
                    <a:cubicBezTo>
                      <a:pt x="1059116" y="76359"/>
                      <a:pt x="1055008" y="78292"/>
                      <a:pt x="1049934" y="78292"/>
                    </a:cubicBezTo>
                    <a:cubicBezTo>
                      <a:pt x="1044617" y="78292"/>
                      <a:pt x="1040751" y="76359"/>
                      <a:pt x="1037852" y="72251"/>
                    </a:cubicBezTo>
                    <a:cubicBezTo>
                      <a:pt x="1034952" y="68143"/>
                      <a:pt x="1033502" y="62827"/>
                      <a:pt x="1033502" y="55819"/>
                    </a:cubicBezTo>
                    <a:cubicBezTo>
                      <a:pt x="1033502" y="49053"/>
                      <a:pt x="1034952" y="43737"/>
                      <a:pt x="1037852" y="39629"/>
                    </a:cubicBezTo>
                    <a:cubicBezTo>
                      <a:pt x="1040751" y="35521"/>
                      <a:pt x="1044859" y="33588"/>
                      <a:pt x="1050175" y="33588"/>
                    </a:cubicBezTo>
                    <a:cubicBezTo>
                      <a:pt x="1055491" y="33588"/>
                      <a:pt x="1059599" y="35521"/>
                      <a:pt x="1062499" y="39629"/>
                    </a:cubicBezTo>
                    <a:cubicBezTo>
                      <a:pt x="1065399" y="43737"/>
                      <a:pt x="1066849" y="49053"/>
                      <a:pt x="1066849" y="55819"/>
                    </a:cubicBezTo>
                    <a:cubicBezTo>
                      <a:pt x="1066365" y="62827"/>
                      <a:pt x="1064915" y="68143"/>
                      <a:pt x="1062016" y="72251"/>
                    </a:cubicBezTo>
                    <a:moveTo>
                      <a:pt x="1075306" y="44462"/>
                    </a:moveTo>
                    <a:cubicBezTo>
                      <a:pt x="1074098" y="40837"/>
                      <a:pt x="1072406" y="37938"/>
                      <a:pt x="1070232" y="35280"/>
                    </a:cubicBezTo>
                    <a:cubicBezTo>
                      <a:pt x="1068057" y="32863"/>
                      <a:pt x="1065157" y="30930"/>
                      <a:pt x="1061774" y="29480"/>
                    </a:cubicBezTo>
                    <a:cubicBezTo>
                      <a:pt x="1058391" y="28030"/>
                      <a:pt x="1054525" y="27306"/>
                      <a:pt x="1050175" y="27306"/>
                    </a:cubicBezTo>
                    <a:cubicBezTo>
                      <a:pt x="1045826" y="27306"/>
                      <a:pt x="1041959" y="28030"/>
                      <a:pt x="1038576" y="29480"/>
                    </a:cubicBezTo>
                    <a:cubicBezTo>
                      <a:pt x="1035193" y="30930"/>
                      <a:pt x="1032294" y="32863"/>
                      <a:pt x="1030119" y="35280"/>
                    </a:cubicBezTo>
                    <a:cubicBezTo>
                      <a:pt x="1027703" y="37696"/>
                      <a:pt x="1026011" y="40837"/>
                      <a:pt x="1024803" y="44462"/>
                    </a:cubicBezTo>
                    <a:cubicBezTo>
                      <a:pt x="1023595" y="48087"/>
                      <a:pt x="1023111" y="51953"/>
                      <a:pt x="1023111" y="56303"/>
                    </a:cubicBezTo>
                    <a:cubicBezTo>
                      <a:pt x="1023111" y="60894"/>
                      <a:pt x="1023836" y="65002"/>
                      <a:pt x="1025286" y="68626"/>
                    </a:cubicBezTo>
                    <a:cubicBezTo>
                      <a:pt x="1026736" y="72251"/>
                      <a:pt x="1028669" y="75392"/>
                      <a:pt x="1031086" y="77809"/>
                    </a:cubicBezTo>
                    <a:cubicBezTo>
                      <a:pt x="1033502" y="80467"/>
                      <a:pt x="1036402" y="82400"/>
                      <a:pt x="1039785" y="83608"/>
                    </a:cubicBezTo>
                    <a:cubicBezTo>
                      <a:pt x="1043168" y="85058"/>
                      <a:pt x="1046551" y="85783"/>
                      <a:pt x="1050417" y="85783"/>
                    </a:cubicBezTo>
                    <a:cubicBezTo>
                      <a:pt x="1054283" y="85783"/>
                      <a:pt x="1057666" y="85058"/>
                      <a:pt x="1061049" y="83608"/>
                    </a:cubicBezTo>
                    <a:cubicBezTo>
                      <a:pt x="1064432" y="82158"/>
                      <a:pt x="1067332" y="80225"/>
                      <a:pt x="1069748" y="77809"/>
                    </a:cubicBezTo>
                    <a:cubicBezTo>
                      <a:pt x="1072165" y="75151"/>
                      <a:pt x="1074098" y="72251"/>
                      <a:pt x="1075548" y="68626"/>
                    </a:cubicBezTo>
                    <a:cubicBezTo>
                      <a:pt x="1076998" y="65002"/>
                      <a:pt x="1077722" y="60894"/>
                      <a:pt x="1077722" y="56303"/>
                    </a:cubicBezTo>
                    <a:cubicBezTo>
                      <a:pt x="1076998" y="51953"/>
                      <a:pt x="1076514" y="48087"/>
                      <a:pt x="1075306" y="44462"/>
                    </a:cubicBezTo>
                    <a:moveTo>
                      <a:pt x="998464" y="84816"/>
                    </a:moveTo>
                    <a:lnTo>
                      <a:pt x="1007888" y="83850"/>
                    </a:lnTo>
                    <a:cubicBezTo>
                      <a:pt x="1007888" y="83366"/>
                      <a:pt x="1007646" y="82641"/>
                      <a:pt x="1007646" y="81675"/>
                    </a:cubicBezTo>
                    <a:cubicBezTo>
                      <a:pt x="1007405" y="80708"/>
                      <a:pt x="1007405" y="79500"/>
                      <a:pt x="1007163" y="78050"/>
                    </a:cubicBezTo>
                    <a:cubicBezTo>
                      <a:pt x="1006921" y="76842"/>
                      <a:pt x="1006921" y="75392"/>
                      <a:pt x="1006921" y="73942"/>
                    </a:cubicBezTo>
                    <a:cubicBezTo>
                      <a:pt x="1006921" y="72493"/>
                      <a:pt x="1006680" y="71043"/>
                      <a:pt x="1006680" y="69834"/>
                    </a:cubicBezTo>
                    <a:lnTo>
                      <a:pt x="1006680" y="483"/>
                    </a:lnTo>
                    <a:lnTo>
                      <a:pt x="997497" y="483"/>
                    </a:lnTo>
                    <a:lnTo>
                      <a:pt x="997497" y="36730"/>
                    </a:lnTo>
                    <a:cubicBezTo>
                      <a:pt x="996048" y="34071"/>
                      <a:pt x="993873" y="31897"/>
                      <a:pt x="990973" y="29964"/>
                    </a:cubicBezTo>
                    <a:cubicBezTo>
                      <a:pt x="988073" y="28030"/>
                      <a:pt x="984449" y="27064"/>
                      <a:pt x="980341" y="27064"/>
                    </a:cubicBezTo>
                    <a:cubicBezTo>
                      <a:pt x="976958" y="27064"/>
                      <a:pt x="973575" y="27789"/>
                      <a:pt x="970675" y="28997"/>
                    </a:cubicBezTo>
                    <a:cubicBezTo>
                      <a:pt x="967534" y="30205"/>
                      <a:pt x="965117" y="32138"/>
                      <a:pt x="962701" y="34555"/>
                    </a:cubicBezTo>
                    <a:cubicBezTo>
                      <a:pt x="960526" y="36971"/>
                      <a:pt x="958593" y="40113"/>
                      <a:pt x="957385" y="43737"/>
                    </a:cubicBezTo>
                    <a:cubicBezTo>
                      <a:pt x="955935" y="47362"/>
                      <a:pt x="955452" y="51711"/>
                      <a:pt x="955452" y="56544"/>
                    </a:cubicBezTo>
                    <a:cubicBezTo>
                      <a:pt x="955452" y="60410"/>
                      <a:pt x="955935" y="64277"/>
                      <a:pt x="956902" y="67660"/>
                    </a:cubicBezTo>
                    <a:cubicBezTo>
                      <a:pt x="957868" y="71043"/>
                      <a:pt x="959318" y="74184"/>
                      <a:pt x="961251" y="76842"/>
                    </a:cubicBezTo>
                    <a:cubicBezTo>
                      <a:pt x="963184" y="79500"/>
                      <a:pt x="965842" y="81433"/>
                      <a:pt x="968742" y="83125"/>
                    </a:cubicBezTo>
                    <a:cubicBezTo>
                      <a:pt x="971883" y="84575"/>
                      <a:pt x="975508" y="85300"/>
                      <a:pt x="979616" y="85300"/>
                    </a:cubicBezTo>
                    <a:cubicBezTo>
                      <a:pt x="982274" y="85300"/>
                      <a:pt x="984690" y="84816"/>
                      <a:pt x="986623" y="84091"/>
                    </a:cubicBezTo>
                    <a:cubicBezTo>
                      <a:pt x="988557" y="83366"/>
                      <a:pt x="990248" y="82400"/>
                      <a:pt x="991698" y="81433"/>
                    </a:cubicBezTo>
                    <a:cubicBezTo>
                      <a:pt x="993148" y="80467"/>
                      <a:pt x="994114" y="79259"/>
                      <a:pt x="995081" y="78050"/>
                    </a:cubicBezTo>
                    <a:cubicBezTo>
                      <a:pt x="995806" y="76842"/>
                      <a:pt x="996531" y="75875"/>
                      <a:pt x="997014" y="74909"/>
                    </a:cubicBezTo>
                    <a:lnTo>
                      <a:pt x="998464" y="84816"/>
                    </a:lnTo>
                    <a:close/>
                    <a:moveTo>
                      <a:pt x="996048" y="67660"/>
                    </a:moveTo>
                    <a:cubicBezTo>
                      <a:pt x="994839" y="70559"/>
                      <a:pt x="993148" y="72976"/>
                      <a:pt x="991456" y="74667"/>
                    </a:cubicBezTo>
                    <a:cubicBezTo>
                      <a:pt x="989765" y="76359"/>
                      <a:pt x="987832" y="77325"/>
                      <a:pt x="985657" y="78050"/>
                    </a:cubicBezTo>
                    <a:cubicBezTo>
                      <a:pt x="983482" y="78775"/>
                      <a:pt x="982032" y="78775"/>
                      <a:pt x="980582" y="78775"/>
                    </a:cubicBezTo>
                    <a:cubicBezTo>
                      <a:pt x="978166" y="78775"/>
                      <a:pt x="975991" y="78292"/>
                      <a:pt x="974058" y="77084"/>
                    </a:cubicBezTo>
                    <a:cubicBezTo>
                      <a:pt x="972125" y="75875"/>
                      <a:pt x="970675" y="74426"/>
                      <a:pt x="969467" y="72493"/>
                    </a:cubicBezTo>
                    <a:cubicBezTo>
                      <a:pt x="968259" y="70559"/>
                      <a:pt x="967292" y="68143"/>
                      <a:pt x="966809" y="65243"/>
                    </a:cubicBezTo>
                    <a:cubicBezTo>
                      <a:pt x="966326" y="62585"/>
                      <a:pt x="965842" y="59444"/>
                      <a:pt x="965842" y="56303"/>
                    </a:cubicBezTo>
                    <a:cubicBezTo>
                      <a:pt x="965842" y="53161"/>
                      <a:pt x="966326" y="50020"/>
                      <a:pt x="967051" y="47362"/>
                    </a:cubicBezTo>
                    <a:cubicBezTo>
                      <a:pt x="967775" y="44704"/>
                      <a:pt x="968984" y="42287"/>
                      <a:pt x="970192" y="40354"/>
                    </a:cubicBezTo>
                    <a:cubicBezTo>
                      <a:pt x="971642" y="38421"/>
                      <a:pt x="973333" y="36971"/>
                      <a:pt x="975266" y="36005"/>
                    </a:cubicBezTo>
                    <a:cubicBezTo>
                      <a:pt x="977199" y="35038"/>
                      <a:pt x="979374" y="34555"/>
                      <a:pt x="981549" y="34555"/>
                    </a:cubicBezTo>
                    <a:cubicBezTo>
                      <a:pt x="983724" y="34555"/>
                      <a:pt x="985899" y="35038"/>
                      <a:pt x="987832" y="35763"/>
                    </a:cubicBezTo>
                    <a:cubicBezTo>
                      <a:pt x="989765" y="36488"/>
                      <a:pt x="991456" y="37938"/>
                      <a:pt x="992906" y="39629"/>
                    </a:cubicBezTo>
                    <a:cubicBezTo>
                      <a:pt x="994356" y="41321"/>
                      <a:pt x="995564" y="43496"/>
                      <a:pt x="996531" y="46395"/>
                    </a:cubicBezTo>
                    <a:cubicBezTo>
                      <a:pt x="997497" y="49053"/>
                      <a:pt x="997739" y="52195"/>
                      <a:pt x="997739" y="56061"/>
                    </a:cubicBezTo>
                    <a:cubicBezTo>
                      <a:pt x="997981" y="60652"/>
                      <a:pt x="997256" y="64760"/>
                      <a:pt x="996048" y="67660"/>
                    </a:cubicBezTo>
                    <a:moveTo>
                      <a:pt x="938537" y="725"/>
                    </a:moveTo>
                    <a:lnTo>
                      <a:pt x="928629" y="725"/>
                    </a:lnTo>
                    <a:lnTo>
                      <a:pt x="928629" y="84333"/>
                    </a:lnTo>
                    <a:lnTo>
                      <a:pt x="938537" y="84333"/>
                    </a:lnTo>
                    <a:lnTo>
                      <a:pt x="938537" y="725"/>
                    </a:lnTo>
                    <a:close/>
                    <a:moveTo>
                      <a:pt x="897699" y="38179"/>
                    </a:moveTo>
                    <a:cubicBezTo>
                      <a:pt x="899874" y="41079"/>
                      <a:pt x="900841" y="45187"/>
                      <a:pt x="900841" y="50262"/>
                    </a:cubicBezTo>
                    <a:lnTo>
                      <a:pt x="900841" y="52195"/>
                    </a:lnTo>
                    <a:lnTo>
                      <a:pt x="873535" y="52195"/>
                    </a:lnTo>
                    <a:cubicBezTo>
                      <a:pt x="873777" y="49778"/>
                      <a:pt x="874502" y="47362"/>
                      <a:pt x="875227" y="45187"/>
                    </a:cubicBezTo>
                    <a:cubicBezTo>
                      <a:pt x="875952" y="43012"/>
                      <a:pt x="877160" y="41079"/>
                      <a:pt x="878368" y="39388"/>
                    </a:cubicBezTo>
                    <a:cubicBezTo>
                      <a:pt x="879576" y="37696"/>
                      <a:pt x="881268" y="36246"/>
                      <a:pt x="882959" y="35280"/>
                    </a:cubicBezTo>
                    <a:cubicBezTo>
                      <a:pt x="884651" y="34313"/>
                      <a:pt x="886825" y="33830"/>
                      <a:pt x="889000" y="33830"/>
                    </a:cubicBezTo>
                    <a:cubicBezTo>
                      <a:pt x="892866" y="33588"/>
                      <a:pt x="895766" y="35038"/>
                      <a:pt x="897699" y="38179"/>
                    </a:cubicBezTo>
                    <a:moveTo>
                      <a:pt x="910748" y="58236"/>
                    </a:moveTo>
                    <a:lnTo>
                      <a:pt x="910748" y="52678"/>
                    </a:lnTo>
                    <a:cubicBezTo>
                      <a:pt x="910748" y="49537"/>
                      <a:pt x="910506" y="46395"/>
                      <a:pt x="909781" y="43496"/>
                    </a:cubicBezTo>
                    <a:cubicBezTo>
                      <a:pt x="909056" y="40354"/>
                      <a:pt x="907848" y="37696"/>
                      <a:pt x="906157" y="35280"/>
                    </a:cubicBezTo>
                    <a:cubicBezTo>
                      <a:pt x="904465" y="32863"/>
                      <a:pt x="902290" y="30930"/>
                      <a:pt x="899391" y="29480"/>
                    </a:cubicBezTo>
                    <a:cubicBezTo>
                      <a:pt x="896491" y="28030"/>
                      <a:pt x="893108" y="27306"/>
                      <a:pt x="888759" y="27306"/>
                    </a:cubicBezTo>
                    <a:cubicBezTo>
                      <a:pt x="885134" y="27306"/>
                      <a:pt x="881993" y="28030"/>
                      <a:pt x="878851" y="29480"/>
                    </a:cubicBezTo>
                    <a:cubicBezTo>
                      <a:pt x="875710" y="30930"/>
                      <a:pt x="873052" y="32863"/>
                      <a:pt x="870877" y="35521"/>
                    </a:cubicBezTo>
                    <a:cubicBezTo>
                      <a:pt x="868702" y="38179"/>
                      <a:pt x="866769" y="41079"/>
                      <a:pt x="865561" y="44704"/>
                    </a:cubicBezTo>
                    <a:cubicBezTo>
                      <a:pt x="864353" y="48328"/>
                      <a:pt x="863628" y="52195"/>
                      <a:pt x="863628" y="56544"/>
                    </a:cubicBezTo>
                    <a:cubicBezTo>
                      <a:pt x="863628" y="66210"/>
                      <a:pt x="865803" y="73459"/>
                      <a:pt x="870394" y="78292"/>
                    </a:cubicBezTo>
                    <a:cubicBezTo>
                      <a:pt x="874985" y="83125"/>
                      <a:pt x="881509" y="85783"/>
                      <a:pt x="890208" y="85783"/>
                    </a:cubicBezTo>
                    <a:cubicBezTo>
                      <a:pt x="894800" y="85783"/>
                      <a:pt x="898666" y="84816"/>
                      <a:pt x="902290" y="83125"/>
                    </a:cubicBezTo>
                    <a:cubicBezTo>
                      <a:pt x="905673" y="81192"/>
                      <a:pt x="909056" y="78534"/>
                      <a:pt x="911956" y="75151"/>
                    </a:cubicBezTo>
                    <a:lnTo>
                      <a:pt x="908090" y="71043"/>
                    </a:lnTo>
                    <a:cubicBezTo>
                      <a:pt x="904465" y="74426"/>
                      <a:pt x="901324" y="76359"/>
                      <a:pt x="898666" y="77567"/>
                    </a:cubicBezTo>
                    <a:cubicBezTo>
                      <a:pt x="896008" y="78534"/>
                      <a:pt x="893350" y="79017"/>
                      <a:pt x="890933" y="79017"/>
                    </a:cubicBezTo>
                    <a:cubicBezTo>
                      <a:pt x="885376" y="79017"/>
                      <a:pt x="881268" y="77325"/>
                      <a:pt x="878368" y="73701"/>
                    </a:cubicBezTo>
                    <a:cubicBezTo>
                      <a:pt x="875468" y="70076"/>
                      <a:pt x="874018" y="65002"/>
                      <a:pt x="873777" y="58477"/>
                    </a:cubicBezTo>
                    <a:lnTo>
                      <a:pt x="910748" y="58477"/>
                    </a:lnTo>
                    <a:close/>
                    <a:moveTo>
                      <a:pt x="848404" y="61377"/>
                    </a:moveTo>
                    <a:cubicBezTo>
                      <a:pt x="847438" y="59444"/>
                      <a:pt x="845988" y="57994"/>
                      <a:pt x="844296" y="56544"/>
                    </a:cubicBezTo>
                    <a:cubicBezTo>
                      <a:pt x="842605" y="55094"/>
                      <a:pt x="840913" y="54128"/>
                      <a:pt x="838980" y="53403"/>
                    </a:cubicBezTo>
                    <a:cubicBezTo>
                      <a:pt x="837047" y="52678"/>
                      <a:pt x="835114" y="51953"/>
                      <a:pt x="833181" y="51470"/>
                    </a:cubicBezTo>
                    <a:cubicBezTo>
                      <a:pt x="829798" y="50503"/>
                      <a:pt x="826898" y="49295"/>
                      <a:pt x="824723" y="47603"/>
                    </a:cubicBezTo>
                    <a:cubicBezTo>
                      <a:pt x="822549" y="45912"/>
                      <a:pt x="821582" y="43737"/>
                      <a:pt x="821582" y="40837"/>
                    </a:cubicBezTo>
                    <a:cubicBezTo>
                      <a:pt x="821582" y="38663"/>
                      <a:pt x="822549" y="36730"/>
                      <a:pt x="824482" y="35280"/>
                    </a:cubicBezTo>
                    <a:cubicBezTo>
                      <a:pt x="826415" y="33830"/>
                      <a:pt x="828831" y="33105"/>
                      <a:pt x="831731" y="33105"/>
                    </a:cubicBezTo>
                    <a:cubicBezTo>
                      <a:pt x="834872" y="33105"/>
                      <a:pt x="837289" y="33588"/>
                      <a:pt x="838980" y="34796"/>
                    </a:cubicBezTo>
                    <a:cubicBezTo>
                      <a:pt x="840672" y="36005"/>
                      <a:pt x="842122" y="37213"/>
                      <a:pt x="843572" y="38421"/>
                    </a:cubicBezTo>
                    <a:lnTo>
                      <a:pt x="848404" y="32380"/>
                    </a:lnTo>
                    <a:cubicBezTo>
                      <a:pt x="846955" y="31172"/>
                      <a:pt x="845021" y="29964"/>
                      <a:pt x="842605" y="28997"/>
                    </a:cubicBezTo>
                    <a:cubicBezTo>
                      <a:pt x="840189" y="28030"/>
                      <a:pt x="836564" y="27306"/>
                      <a:pt x="832214" y="27306"/>
                    </a:cubicBezTo>
                    <a:cubicBezTo>
                      <a:pt x="829556" y="27306"/>
                      <a:pt x="827140" y="27547"/>
                      <a:pt x="824723" y="28272"/>
                    </a:cubicBezTo>
                    <a:cubicBezTo>
                      <a:pt x="822307" y="28997"/>
                      <a:pt x="820374" y="29722"/>
                      <a:pt x="818441" y="31172"/>
                    </a:cubicBezTo>
                    <a:cubicBezTo>
                      <a:pt x="816749" y="32380"/>
                      <a:pt x="815299" y="34071"/>
                      <a:pt x="814091" y="36005"/>
                    </a:cubicBezTo>
                    <a:cubicBezTo>
                      <a:pt x="812883" y="37938"/>
                      <a:pt x="812400" y="40113"/>
                      <a:pt x="812400" y="42771"/>
                    </a:cubicBezTo>
                    <a:cubicBezTo>
                      <a:pt x="812400" y="45670"/>
                      <a:pt x="812883" y="48087"/>
                      <a:pt x="813850" y="50020"/>
                    </a:cubicBezTo>
                    <a:cubicBezTo>
                      <a:pt x="814816" y="51953"/>
                      <a:pt x="816266" y="53644"/>
                      <a:pt x="817716" y="54853"/>
                    </a:cubicBezTo>
                    <a:cubicBezTo>
                      <a:pt x="819407" y="56061"/>
                      <a:pt x="821099" y="57269"/>
                      <a:pt x="822790" y="57752"/>
                    </a:cubicBezTo>
                    <a:cubicBezTo>
                      <a:pt x="824723" y="58477"/>
                      <a:pt x="826415" y="58961"/>
                      <a:pt x="828106" y="59686"/>
                    </a:cubicBezTo>
                    <a:cubicBezTo>
                      <a:pt x="831731" y="60652"/>
                      <a:pt x="834389" y="61860"/>
                      <a:pt x="836564" y="63310"/>
                    </a:cubicBezTo>
                    <a:cubicBezTo>
                      <a:pt x="838739" y="64760"/>
                      <a:pt x="839705" y="67176"/>
                      <a:pt x="839705" y="70559"/>
                    </a:cubicBezTo>
                    <a:cubicBezTo>
                      <a:pt x="839705" y="73459"/>
                      <a:pt x="838739" y="75634"/>
                      <a:pt x="837047" y="77325"/>
                    </a:cubicBezTo>
                    <a:cubicBezTo>
                      <a:pt x="835356" y="78775"/>
                      <a:pt x="832939" y="79742"/>
                      <a:pt x="829556" y="79742"/>
                    </a:cubicBezTo>
                    <a:cubicBezTo>
                      <a:pt x="827865" y="79742"/>
                      <a:pt x="826415" y="79500"/>
                      <a:pt x="824723" y="79017"/>
                    </a:cubicBezTo>
                    <a:cubicBezTo>
                      <a:pt x="823274" y="78534"/>
                      <a:pt x="821824" y="77809"/>
                      <a:pt x="820616" y="76842"/>
                    </a:cubicBezTo>
                    <a:cubicBezTo>
                      <a:pt x="819407" y="76117"/>
                      <a:pt x="818199" y="75151"/>
                      <a:pt x="817233" y="74184"/>
                    </a:cubicBezTo>
                    <a:cubicBezTo>
                      <a:pt x="816266" y="73217"/>
                      <a:pt x="815541" y="72493"/>
                      <a:pt x="814816" y="71768"/>
                    </a:cubicBezTo>
                    <a:lnTo>
                      <a:pt x="809983" y="79500"/>
                    </a:lnTo>
                    <a:cubicBezTo>
                      <a:pt x="815299" y="83608"/>
                      <a:pt x="821582" y="85783"/>
                      <a:pt x="829073" y="85783"/>
                    </a:cubicBezTo>
                    <a:cubicBezTo>
                      <a:pt x="831731" y="85783"/>
                      <a:pt x="834389" y="85300"/>
                      <a:pt x="836806" y="84575"/>
                    </a:cubicBezTo>
                    <a:cubicBezTo>
                      <a:pt x="839222" y="83850"/>
                      <a:pt x="841397" y="82641"/>
                      <a:pt x="843088" y="81192"/>
                    </a:cubicBezTo>
                    <a:cubicBezTo>
                      <a:pt x="844780" y="79742"/>
                      <a:pt x="846230" y="77809"/>
                      <a:pt x="847438" y="75634"/>
                    </a:cubicBezTo>
                    <a:cubicBezTo>
                      <a:pt x="848404" y="73459"/>
                      <a:pt x="849129" y="71043"/>
                      <a:pt x="849129" y="68143"/>
                    </a:cubicBezTo>
                    <a:cubicBezTo>
                      <a:pt x="849854" y="65485"/>
                      <a:pt x="849371" y="63310"/>
                      <a:pt x="848404" y="61377"/>
                    </a:cubicBezTo>
                    <a:moveTo>
                      <a:pt x="796693" y="61377"/>
                    </a:moveTo>
                    <a:cubicBezTo>
                      <a:pt x="795726" y="59444"/>
                      <a:pt x="794277" y="57994"/>
                      <a:pt x="792585" y="56544"/>
                    </a:cubicBezTo>
                    <a:cubicBezTo>
                      <a:pt x="790894" y="55094"/>
                      <a:pt x="789202" y="54128"/>
                      <a:pt x="787269" y="53403"/>
                    </a:cubicBezTo>
                    <a:cubicBezTo>
                      <a:pt x="785336" y="52678"/>
                      <a:pt x="783403" y="51953"/>
                      <a:pt x="781470" y="51470"/>
                    </a:cubicBezTo>
                    <a:cubicBezTo>
                      <a:pt x="778087" y="50503"/>
                      <a:pt x="775187" y="49295"/>
                      <a:pt x="773012" y="47603"/>
                    </a:cubicBezTo>
                    <a:cubicBezTo>
                      <a:pt x="770837" y="45912"/>
                      <a:pt x="769871" y="43737"/>
                      <a:pt x="769871" y="40837"/>
                    </a:cubicBezTo>
                    <a:cubicBezTo>
                      <a:pt x="769871" y="38663"/>
                      <a:pt x="770837" y="36730"/>
                      <a:pt x="772770" y="35280"/>
                    </a:cubicBezTo>
                    <a:cubicBezTo>
                      <a:pt x="774704" y="33830"/>
                      <a:pt x="777120" y="33105"/>
                      <a:pt x="780020" y="33105"/>
                    </a:cubicBezTo>
                    <a:cubicBezTo>
                      <a:pt x="783161" y="33105"/>
                      <a:pt x="785578" y="33588"/>
                      <a:pt x="787269" y="34796"/>
                    </a:cubicBezTo>
                    <a:cubicBezTo>
                      <a:pt x="788960" y="36005"/>
                      <a:pt x="790410" y="37213"/>
                      <a:pt x="791860" y="38421"/>
                    </a:cubicBezTo>
                    <a:lnTo>
                      <a:pt x="796693" y="32380"/>
                    </a:lnTo>
                    <a:cubicBezTo>
                      <a:pt x="795243" y="31172"/>
                      <a:pt x="793310" y="29964"/>
                      <a:pt x="790894" y="28997"/>
                    </a:cubicBezTo>
                    <a:cubicBezTo>
                      <a:pt x="788236" y="27789"/>
                      <a:pt x="784853" y="27306"/>
                      <a:pt x="780503" y="27306"/>
                    </a:cubicBezTo>
                    <a:cubicBezTo>
                      <a:pt x="777845" y="27306"/>
                      <a:pt x="775429" y="27547"/>
                      <a:pt x="773012" y="28272"/>
                    </a:cubicBezTo>
                    <a:cubicBezTo>
                      <a:pt x="770596" y="28997"/>
                      <a:pt x="768663" y="29722"/>
                      <a:pt x="766729" y="31172"/>
                    </a:cubicBezTo>
                    <a:cubicBezTo>
                      <a:pt x="765038" y="32380"/>
                      <a:pt x="763346" y="34071"/>
                      <a:pt x="762380" y="36005"/>
                    </a:cubicBezTo>
                    <a:cubicBezTo>
                      <a:pt x="761172" y="37938"/>
                      <a:pt x="760688" y="40113"/>
                      <a:pt x="760688" y="42771"/>
                    </a:cubicBezTo>
                    <a:cubicBezTo>
                      <a:pt x="760688" y="45670"/>
                      <a:pt x="761172" y="48087"/>
                      <a:pt x="762138" y="50020"/>
                    </a:cubicBezTo>
                    <a:cubicBezTo>
                      <a:pt x="763105" y="51953"/>
                      <a:pt x="764555" y="53644"/>
                      <a:pt x="766005" y="54853"/>
                    </a:cubicBezTo>
                    <a:cubicBezTo>
                      <a:pt x="767696" y="56061"/>
                      <a:pt x="769387" y="57269"/>
                      <a:pt x="771079" y="57752"/>
                    </a:cubicBezTo>
                    <a:cubicBezTo>
                      <a:pt x="773012" y="58477"/>
                      <a:pt x="774704" y="58961"/>
                      <a:pt x="776395" y="59686"/>
                    </a:cubicBezTo>
                    <a:cubicBezTo>
                      <a:pt x="780020" y="60652"/>
                      <a:pt x="782678" y="61860"/>
                      <a:pt x="784853" y="63310"/>
                    </a:cubicBezTo>
                    <a:cubicBezTo>
                      <a:pt x="787027" y="64760"/>
                      <a:pt x="787994" y="67176"/>
                      <a:pt x="787994" y="70559"/>
                    </a:cubicBezTo>
                    <a:cubicBezTo>
                      <a:pt x="787994" y="73459"/>
                      <a:pt x="787027" y="75634"/>
                      <a:pt x="785336" y="77325"/>
                    </a:cubicBezTo>
                    <a:cubicBezTo>
                      <a:pt x="783644" y="78775"/>
                      <a:pt x="781228" y="79742"/>
                      <a:pt x="777845" y="79742"/>
                    </a:cubicBezTo>
                    <a:cubicBezTo>
                      <a:pt x="776154" y="79742"/>
                      <a:pt x="774704" y="79500"/>
                      <a:pt x="773012" y="79017"/>
                    </a:cubicBezTo>
                    <a:cubicBezTo>
                      <a:pt x="771562" y="78534"/>
                      <a:pt x="770112" y="77809"/>
                      <a:pt x="768904" y="76842"/>
                    </a:cubicBezTo>
                    <a:cubicBezTo>
                      <a:pt x="767696" y="76117"/>
                      <a:pt x="766488" y="75151"/>
                      <a:pt x="765521" y="74184"/>
                    </a:cubicBezTo>
                    <a:cubicBezTo>
                      <a:pt x="764555" y="73217"/>
                      <a:pt x="763830" y="72493"/>
                      <a:pt x="763105" y="71768"/>
                    </a:cubicBezTo>
                    <a:lnTo>
                      <a:pt x="758272" y="79500"/>
                    </a:lnTo>
                    <a:cubicBezTo>
                      <a:pt x="763588" y="83608"/>
                      <a:pt x="769871" y="85783"/>
                      <a:pt x="777362" y="85783"/>
                    </a:cubicBezTo>
                    <a:cubicBezTo>
                      <a:pt x="780261" y="85783"/>
                      <a:pt x="782678" y="85300"/>
                      <a:pt x="785094" y="84575"/>
                    </a:cubicBezTo>
                    <a:cubicBezTo>
                      <a:pt x="787511" y="83850"/>
                      <a:pt x="789685" y="82641"/>
                      <a:pt x="791377" y="81192"/>
                    </a:cubicBezTo>
                    <a:cubicBezTo>
                      <a:pt x="793068" y="79742"/>
                      <a:pt x="794518" y="77809"/>
                      <a:pt x="795726" y="75634"/>
                    </a:cubicBezTo>
                    <a:cubicBezTo>
                      <a:pt x="796693" y="73459"/>
                      <a:pt x="797418" y="71043"/>
                      <a:pt x="797418" y="68143"/>
                    </a:cubicBezTo>
                    <a:cubicBezTo>
                      <a:pt x="798385" y="65485"/>
                      <a:pt x="797660" y="63310"/>
                      <a:pt x="796693" y="61377"/>
                    </a:cubicBezTo>
                    <a:moveTo>
                      <a:pt x="711393" y="6041"/>
                    </a:moveTo>
                    <a:cubicBezTo>
                      <a:pt x="710185" y="4833"/>
                      <a:pt x="708977" y="4350"/>
                      <a:pt x="707286" y="4350"/>
                    </a:cubicBezTo>
                    <a:cubicBezTo>
                      <a:pt x="705594" y="4350"/>
                      <a:pt x="704386" y="4833"/>
                      <a:pt x="703178" y="6041"/>
                    </a:cubicBezTo>
                    <a:cubicBezTo>
                      <a:pt x="701969" y="7249"/>
                      <a:pt x="701486" y="8457"/>
                      <a:pt x="701486" y="9907"/>
                    </a:cubicBezTo>
                    <a:cubicBezTo>
                      <a:pt x="701486" y="11357"/>
                      <a:pt x="701969" y="12807"/>
                      <a:pt x="703178" y="13774"/>
                    </a:cubicBezTo>
                    <a:cubicBezTo>
                      <a:pt x="704386" y="14982"/>
                      <a:pt x="705594" y="15465"/>
                      <a:pt x="707286" y="15465"/>
                    </a:cubicBezTo>
                    <a:cubicBezTo>
                      <a:pt x="708977" y="15465"/>
                      <a:pt x="710427" y="14982"/>
                      <a:pt x="711393" y="13774"/>
                    </a:cubicBezTo>
                    <a:cubicBezTo>
                      <a:pt x="712602" y="12565"/>
                      <a:pt x="713085" y="11357"/>
                      <a:pt x="713085" y="9907"/>
                    </a:cubicBezTo>
                    <a:cubicBezTo>
                      <a:pt x="713085" y="8457"/>
                      <a:pt x="712602" y="7249"/>
                      <a:pt x="711393" y="6041"/>
                    </a:cubicBezTo>
                    <a:moveTo>
                      <a:pt x="734833" y="6041"/>
                    </a:moveTo>
                    <a:cubicBezTo>
                      <a:pt x="733625" y="4833"/>
                      <a:pt x="732416" y="4350"/>
                      <a:pt x="730725" y="4350"/>
                    </a:cubicBezTo>
                    <a:cubicBezTo>
                      <a:pt x="729033" y="4350"/>
                      <a:pt x="727583" y="4833"/>
                      <a:pt x="726617" y="6041"/>
                    </a:cubicBezTo>
                    <a:cubicBezTo>
                      <a:pt x="725409" y="7249"/>
                      <a:pt x="724925" y="8457"/>
                      <a:pt x="724925" y="9907"/>
                    </a:cubicBezTo>
                    <a:cubicBezTo>
                      <a:pt x="724925" y="11357"/>
                      <a:pt x="725409" y="12807"/>
                      <a:pt x="726617" y="13774"/>
                    </a:cubicBezTo>
                    <a:cubicBezTo>
                      <a:pt x="727825" y="14982"/>
                      <a:pt x="729033" y="15465"/>
                      <a:pt x="730725" y="15465"/>
                    </a:cubicBezTo>
                    <a:cubicBezTo>
                      <a:pt x="732416" y="15465"/>
                      <a:pt x="733625" y="14982"/>
                      <a:pt x="734833" y="13774"/>
                    </a:cubicBezTo>
                    <a:cubicBezTo>
                      <a:pt x="736041" y="12565"/>
                      <a:pt x="736524" y="11357"/>
                      <a:pt x="736524" y="9907"/>
                    </a:cubicBezTo>
                    <a:cubicBezTo>
                      <a:pt x="736524" y="8457"/>
                      <a:pt x="735799" y="7249"/>
                      <a:pt x="734833" y="6041"/>
                    </a:cubicBezTo>
                    <a:moveTo>
                      <a:pt x="695445" y="28997"/>
                    </a:moveTo>
                    <a:lnTo>
                      <a:pt x="695445" y="63552"/>
                    </a:lnTo>
                    <a:cubicBezTo>
                      <a:pt x="695445" y="66451"/>
                      <a:pt x="695687" y="69351"/>
                      <a:pt x="695928" y="72009"/>
                    </a:cubicBezTo>
                    <a:cubicBezTo>
                      <a:pt x="696170" y="74667"/>
                      <a:pt x="696895" y="77084"/>
                      <a:pt x="698103" y="79017"/>
                    </a:cubicBezTo>
                    <a:cubicBezTo>
                      <a:pt x="699311" y="80950"/>
                      <a:pt x="701245" y="82641"/>
                      <a:pt x="703903" y="83850"/>
                    </a:cubicBezTo>
                    <a:cubicBezTo>
                      <a:pt x="706561" y="85058"/>
                      <a:pt x="709944" y="85783"/>
                      <a:pt x="714535" y="85783"/>
                    </a:cubicBezTo>
                    <a:cubicBezTo>
                      <a:pt x="717435" y="85783"/>
                      <a:pt x="719851" y="85300"/>
                      <a:pt x="722026" y="84575"/>
                    </a:cubicBezTo>
                    <a:cubicBezTo>
                      <a:pt x="724201" y="83608"/>
                      <a:pt x="725892" y="82641"/>
                      <a:pt x="727342" y="81433"/>
                    </a:cubicBezTo>
                    <a:cubicBezTo>
                      <a:pt x="728792" y="80225"/>
                      <a:pt x="730000" y="79017"/>
                      <a:pt x="730725" y="77809"/>
                    </a:cubicBezTo>
                    <a:cubicBezTo>
                      <a:pt x="731450" y="76600"/>
                      <a:pt x="732175" y="75875"/>
                      <a:pt x="732658" y="75151"/>
                    </a:cubicBezTo>
                    <a:lnTo>
                      <a:pt x="733866" y="84575"/>
                    </a:lnTo>
                    <a:lnTo>
                      <a:pt x="743290" y="83608"/>
                    </a:lnTo>
                    <a:cubicBezTo>
                      <a:pt x="743290" y="83125"/>
                      <a:pt x="743049" y="82400"/>
                      <a:pt x="743049" y="81433"/>
                    </a:cubicBezTo>
                    <a:cubicBezTo>
                      <a:pt x="742807" y="80467"/>
                      <a:pt x="742807" y="79259"/>
                      <a:pt x="742565" y="77809"/>
                    </a:cubicBezTo>
                    <a:cubicBezTo>
                      <a:pt x="742324" y="76600"/>
                      <a:pt x="742324" y="75151"/>
                      <a:pt x="742324" y="73701"/>
                    </a:cubicBezTo>
                    <a:cubicBezTo>
                      <a:pt x="742324" y="72251"/>
                      <a:pt x="742082" y="70801"/>
                      <a:pt x="742082" y="69593"/>
                    </a:cubicBezTo>
                    <a:lnTo>
                      <a:pt x="742082" y="28755"/>
                    </a:lnTo>
                    <a:lnTo>
                      <a:pt x="732175" y="28755"/>
                    </a:lnTo>
                    <a:lnTo>
                      <a:pt x="732175" y="59686"/>
                    </a:lnTo>
                    <a:cubicBezTo>
                      <a:pt x="732175" y="62102"/>
                      <a:pt x="731691" y="64518"/>
                      <a:pt x="730966" y="66935"/>
                    </a:cubicBezTo>
                    <a:cubicBezTo>
                      <a:pt x="730242" y="69110"/>
                      <a:pt x="729033" y="71284"/>
                      <a:pt x="727583" y="72734"/>
                    </a:cubicBezTo>
                    <a:cubicBezTo>
                      <a:pt x="726134" y="74426"/>
                      <a:pt x="724442" y="75634"/>
                      <a:pt x="722751" y="76600"/>
                    </a:cubicBezTo>
                    <a:cubicBezTo>
                      <a:pt x="720817" y="77567"/>
                      <a:pt x="718884" y="78050"/>
                      <a:pt x="716468" y="78050"/>
                    </a:cubicBezTo>
                    <a:cubicBezTo>
                      <a:pt x="714052" y="78050"/>
                      <a:pt x="711877" y="77809"/>
                      <a:pt x="710427" y="77084"/>
                    </a:cubicBezTo>
                    <a:cubicBezTo>
                      <a:pt x="708977" y="76359"/>
                      <a:pt x="707769" y="75634"/>
                      <a:pt x="706802" y="74184"/>
                    </a:cubicBezTo>
                    <a:cubicBezTo>
                      <a:pt x="706077" y="72976"/>
                      <a:pt x="705594" y="71284"/>
                      <a:pt x="705111" y="69593"/>
                    </a:cubicBezTo>
                    <a:cubicBezTo>
                      <a:pt x="704869" y="67660"/>
                      <a:pt x="704628" y="65727"/>
                      <a:pt x="704628" y="63310"/>
                    </a:cubicBezTo>
                    <a:lnTo>
                      <a:pt x="704628" y="28755"/>
                    </a:lnTo>
                    <a:lnTo>
                      <a:pt x="695445" y="28755"/>
                    </a:lnTo>
                    <a:close/>
                    <a:moveTo>
                      <a:pt x="664515" y="60894"/>
                    </a:moveTo>
                    <a:cubicBezTo>
                      <a:pt x="662823" y="65243"/>
                      <a:pt x="660649" y="68626"/>
                      <a:pt x="657991" y="71284"/>
                    </a:cubicBezTo>
                    <a:cubicBezTo>
                      <a:pt x="655091" y="73701"/>
                      <a:pt x="651950" y="75634"/>
                      <a:pt x="648325" y="76600"/>
                    </a:cubicBezTo>
                    <a:cubicBezTo>
                      <a:pt x="644700" y="77567"/>
                      <a:pt x="640834" y="78050"/>
                      <a:pt x="636726" y="78050"/>
                    </a:cubicBezTo>
                    <a:cubicBezTo>
                      <a:pt x="635035" y="78050"/>
                      <a:pt x="633585" y="78050"/>
                      <a:pt x="631893" y="77809"/>
                    </a:cubicBezTo>
                    <a:cubicBezTo>
                      <a:pt x="630202" y="77809"/>
                      <a:pt x="628510" y="77567"/>
                      <a:pt x="626577" y="77325"/>
                    </a:cubicBezTo>
                    <a:lnTo>
                      <a:pt x="626577" y="10874"/>
                    </a:lnTo>
                    <a:cubicBezTo>
                      <a:pt x="628027" y="10874"/>
                      <a:pt x="629477" y="10632"/>
                      <a:pt x="630927" y="10632"/>
                    </a:cubicBezTo>
                    <a:lnTo>
                      <a:pt x="635276" y="10632"/>
                    </a:lnTo>
                    <a:cubicBezTo>
                      <a:pt x="646392" y="10632"/>
                      <a:pt x="654366" y="13290"/>
                      <a:pt x="659440" y="18848"/>
                    </a:cubicBezTo>
                    <a:cubicBezTo>
                      <a:pt x="664515" y="24406"/>
                      <a:pt x="666931" y="33588"/>
                      <a:pt x="666931" y="44220"/>
                    </a:cubicBezTo>
                    <a:cubicBezTo>
                      <a:pt x="666931" y="50986"/>
                      <a:pt x="666206" y="56544"/>
                      <a:pt x="664515" y="60894"/>
                    </a:cubicBezTo>
                    <a:moveTo>
                      <a:pt x="675389" y="25856"/>
                    </a:moveTo>
                    <a:cubicBezTo>
                      <a:pt x="673456" y="21023"/>
                      <a:pt x="670798" y="16915"/>
                      <a:pt x="667173" y="13774"/>
                    </a:cubicBezTo>
                    <a:cubicBezTo>
                      <a:pt x="663548" y="10632"/>
                      <a:pt x="659440" y="8216"/>
                      <a:pt x="654366" y="6524"/>
                    </a:cubicBezTo>
                    <a:cubicBezTo>
                      <a:pt x="649292" y="4833"/>
                      <a:pt x="643734" y="4108"/>
                      <a:pt x="637451" y="4108"/>
                    </a:cubicBezTo>
                    <a:cubicBezTo>
                      <a:pt x="634793" y="4108"/>
                      <a:pt x="632860" y="4108"/>
                      <a:pt x="631168" y="4108"/>
                    </a:cubicBezTo>
                    <a:cubicBezTo>
                      <a:pt x="629719" y="4108"/>
                      <a:pt x="628269" y="4108"/>
                      <a:pt x="627060" y="4350"/>
                    </a:cubicBezTo>
                    <a:cubicBezTo>
                      <a:pt x="625852" y="4350"/>
                      <a:pt x="624402" y="4350"/>
                      <a:pt x="622953" y="4350"/>
                    </a:cubicBezTo>
                    <a:cubicBezTo>
                      <a:pt x="621503" y="4350"/>
                      <a:pt x="619328" y="4350"/>
                      <a:pt x="616670" y="4591"/>
                    </a:cubicBezTo>
                    <a:lnTo>
                      <a:pt x="616670" y="84091"/>
                    </a:lnTo>
                    <a:cubicBezTo>
                      <a:pt x="619086" y="84091"/>
                      <a:pt x="622228" y="84091"/>
                      <a:pt x="625611" y="84333"/>
                    </a:cubicBezTo>
                    <a:cubicBezTo>
                      <a:pt x="629235" y="84333"/>
                      <a:pt x="633102" y="84575"/>
                      <a:pt x="637209" y="84575"/>
                    </a:cubicBezTo>
                    <a:cubicBezTo>
                      <a:pt x="641317" y="84575"/>
                      <a:pt x="645909" y="84091"/>
                      <a:pt x="650741" y="82883"/>
                    </a:cubicBezTo>
                    <a:cubicBezTo>
                      <a:pt x="655574" y="81675"/>
                      <a:pt x="659924" y="79742"/>
                      <a:pt x="664032" y="76842"/>
                    </a:cubicBezTo>
                    <a:cubicBezTo>
                      <a:pt x="668140" y="73942"/>
                      <a:pt x="671523" y="69834"/>
                      <a:pt x="674181" y="64518"/>
                    </a:cubicBezTo>
                    <a:cubicBezTo>
                      <a:pt x="676839" y="59202"/>
                      <a:pt x="678289" y="52436"/>
                      <a:pt x="678289" y="43979"/>
                    </a:cubicBezTo>
                    <a:cubicBezTo>
                      <a:pt x="678289" y="37454"/>
                      <a:pt x="677322" y="30689"/>
                      <a:pt x="675389" y="25856"/>
                    </a:cubicBezTo>
                    <a:moveTo>
                      <a:pt x="562059" y="77325"/>
                    </a:moveTo>
                    <a:cubicBezTo>
                      <a:pt x="560851" y="77809"/>
                      <a:pt x="559884" y="78292"/>
                      <a:pt x="558918" y="78534"/>
                    </a:cubicBezTo>
                    <a:cubicBezTo>
                      <a:pt x="557951" y="78775"/>
                      <a:pt x="556984" y="79017"/>
                      <a:pt x="555776" y="79017"/>
                    </a:cubicBezTo>
                    <a:cubicBezTo>
                      <a:pt x="555051" y="79017"/>
                      <a:pt x="554326" y="78775"/>
                      <a:pt x="553360" y="78534"/>
                    </a:cubicBezTo>
                    <a:cubicBezTo>
                      <a:pt x="552393" y="78292"/>
                      <a:pt x="551668" y="78050"/>
                      <a:pt x="551185" y="77567"/>
                    </a:cubicBezTo>
                    <a:cubicBezTo>
                      <a:pt x="549977" y="76600"/>
                      <a:pt x="549252" y="75634"/>
                      <a:pt x="549010" y="74184"/>
                    </a:cubicBezTo>
                    <a:cubicBezTo>
                      <a:pt x="548769" y="72734"/>
                      <a:pt x="548769" y="70801"/>
                      <a:pt x="548769" y="67901"/>
                    </a:cubicBezTo>
                    <a:lnTo>
                      <a:pt x="548769" y="35280"/>
                    </a:lnTo>
                    <a:lnTo>
                      <a:pt x="561817" y="35280"/>
                    </a:lnTo>
                    <a:lnTo>
                      <a:pt x="561817" y="28997"/>
                    </a:lnTo>
                    <a:lnTo>
                      <a:pt x="548769" y="28997"/>
                    </a:lnTo>
                    <a:lnTo>
                      <a:pt x="548769" y="12807"/>
                    </a:lnTo>
                    <a:lnTo>
                      <a:pt x="539103" y="14982"/>
                    </a:lnTo>
                    <a:lnTo>
                      <a:pt x="539103" y="28997"/>
                    </a:lnTo>
                    <a:lnTo>
                      <a:pt x="529679" y="28997"/>
                    </a:lnTo>
                    <a:lnTo>
                      <a:pt x="529679" y="35280"/>
                    </a:lnTo>
                    <a:lnTo>
                      <a:pt x="539103" y="35280"/>
                    </a:lnTo>
                    <a:lnTo>
                      <a:pt x="539103" y="68868"/>
                    </a:lnTo>
                    <a:cubicBezTo>
                      <a:pt x="539103" y="71768"/>
                      <a:pt x="539103" y="74184"/>
                      <a:pt x="539345" y="76117"/>
                    </a:cubicBezTo>
                    <a:cubicBezTo>
                      <a:pt x="539586" y="78050"/>
                      <a:pt x="540311" y="79983"/>
                      <a:pt x="541278" y="81433"/>
                    </a:cubicBezTo>
                    <a:cubicBezTo>
                      <a:pt x="542486" y="83125"/>
                      <a:pt x="543936" y="84091"/>
                      <a:pt x="545869" y="84816"/>
                    </a:cubicBezTo>
                    <a:cubicBezTo>
                      <a:pt x="547802" y="85541"/>
                      <a:pt x="549735" y="85783"/>
                      <a:pt x="551910" y="85783"/>
                    </a:cubicBezTo>
                    <a:cubicBezTo>
                      <a:pt x="554085" y="85783"/>
                      <a:pt x="556259" y="85541"/>
                      <a:pt x="558434" y="84816"/>
                    </a:cubicBezTo>
                    <a:cubicBezTo>
                      <a:pt x="560609" y="84091"/>
                      <a:pt x="562300" y="83125"/>
                      <a:pt x="563992" y="82158"/>
                    </a:cubicBezTo>
                    <a:lnTo>
                      <a:pt x="562059" y="77325"/>
                    </a:lnTo>
                    <a:close/>
                    <a:moveTo>
                      <a:pt x="487392" y="6041"/>
                    </a:moveTo>
                    <a:cubicBezTo>
                      <a:pt x="486183" y="4833"/>
                      <a:pt x="484975" y="4350"/>
                      <a:pt x="483284" y="4350"/>
                    </a:cubicBezTo>
                    <a:cubicBezTo>
                      <a:pt x="481592" y="4350"/>
                      <a:pt x="480384" y="4833"/>
                      <a:pt x="479176" y="6041"/>
                    </a:cubicBezTo>
                    <a:cubicBezTo>
                      <a:pt x="477967" y="7249"/>
                      <a:pt x="477484" y="8457"/>
                      <a:pt x="477484" y="9907"/>
                    </a:cubicBezTo>
                    <a:cubicBezTo>
                      <a:pt x="477484" y="11357"/>
                      <a:pt x="477967" y="12807"/>
                      <a:pt x="479176" y="13774"/>
                    </a:cubicBezTo>
                    <a:cubicBezTo>
                      <a:pt x="480384" y="14982"/>
                      <a:pt x="481592" y="15465"/>
                      <a:pt x="483284" y="15465"/>
                    </a:cubicBezTo>
                    <a:cubicBezTo>
                      <a:pt x="484975" y="15465"/>
                      <a:pt x="486425" y="14982"/>
                      <a:pt x="487392" y="13774"/>
                    </a:cubicBezTo>
                    <a:cubicBezTo>
                      <a:pt x="488600" y="12565"/>
                      <a:pt x="489083" y="11357"/>
                      <a:pt x="489083" y="9907"/>
                    </a:cubicBezTo>
                    <a:cubicBezTo>
                      <a:pt x="488841" y="8457"/>
                      <a:pt x="488358" y="7249"/>
                      <a:pt x="487392" y="6041"/>
                    </a:cubicBezTo>
                    <a:moveTo>
                      <a:pt x="510589" y="6041"/>
                    </a:moveTo>
                    <a:cubicBezTo>
                      <a:pt x="509381" y="4833"/>
                      <a:pt x="508173" y="4350"/>
                      <a:pt x="506481" y="4350"/>
                    </a:cubicBezTo>
                    <a:cubicBezTo>
                      <a:pt x="504790" y="4350"/>
                      <a:pt x="503340" y="4833"/>
                      <a:pt x="502373" y="6041"/>
                    </a:cubicBezTo>
                    <a:cubicBezTo>
                      <a:pt x="501165" y="7249"/>
                      <a:pt x="500682" y="8457"/>
                      <a:pt x="500682" y="9907"/>
                    </a:cubicBezTo>
                    <a:cubicBezTo>
                      <a:pt x="500682" y="11357"/>
                      <a:pt x="501165" y="12807"/>
                      <a:pt x="502373" y="13774"/>
                    </a:cubicBezTo>
                    <a:cubicBezTo>
                      <a:pt x="503582" y="14982"/>
                      <a:pt x="504790" y="15465"/>
                      <a:pt x="506481" y="15465"/>
                    </a:cubicBezTo>
                    <a:cubicBezTo>
                      <a:pt x="508173" y="15465"/>
                      <a:pt x="509381" y="14982"/>
                      <a:pt x="510589" y="13774"/>
                    </a:cubicBezTo>
                    <a:cubicBezTo>
                      <a:pt x="511797" y="12565"/>
                      <a:pt x="512281" y="11357"/>
                      <a:pt x="512281" y="9907"/>
                    </a:cubicBezTo>
                    <a:cubicBezTo>
                      <a:pt x="512281" y="8457"/>
                      <a:pt x="511797" y="7249"/>
                      <a:pt x="510589" y="6041"/>
                    </a:cubicBezTo>
                    <a:moveTo>
                      <a:pt x="504548" y="62827"/>
                    </a:moveTo>
                    <a:cubicBezTo>
                      <a:pt x="504548" y="64518"/>
                      <a:pt x="504306" y="65968"/>
                      <a:pt x="504306" y="67660"/>
                    </a:cubicBezTo>
                    <a:cubicBezTo>
                      <a:pt x="504065" y="69834"/>
                      <a:pt x="503340" y="71526"/>
                      <a:pt x="502373" y="72976"/>
                    </a:cubicBezTo>
                    <a:cubicBezTo>
                      <a:pt x="501407" y="74426"/>
                      <a:pt x="500199" y="75634"/>
                      <a:pt x="498990" y="76600"/>
                    </a:cubicBezTo>
                    <a:cubicBezTo>
                      <a:pt x="497782" y="77567"/>
                      <a:pt x="496332" y="78050"/>
                      <a:pt x="495124" y="78534"/>
                    </a:cubicBezTo>
                    <a:cubicBezTo>
                      <a:pt x="493916" y="79017"/>
                      <a:pt x="492708" y="79017"/>
                      <a:pt x="491741" y="79017"/>
                    </a:cubicBezTo>
                    <a:cubicBezTo>
                      <a:pt x="490533" y="79017"/>
                      <a:pt x="489325" y="78775"/>
                      <a:pt x="488116" y="78534"/>
                    </a:cubicBezTo>
                    <a:cubicBezTo>
                      <a:pt x="486908" y="78292"/>
                      <a:pt x="485942" y="77567"/>
                      <a:pt x="484975" y="76842"/>
                    </a:cubicBezTo>
                    <a:cubicBezTo>
                      <a:pt x="484009" y="76117"/>
                      <a:pt x="483284" y="75151"/>
                      <a:pt x="482800" y="73942"/>
                    </a:cubicBezTo>
                    <a:cubicBezTo>
                      <a:pt x="482317" y="72734"/>
                      <a:pt x="482075" y="71284"/>
                      <a:pt x="482075" y="69351"/>
                    </a:cubicBezTo>
                    <a:cubicBezTo>
                      <a:pt x="482075" y="67418"/>
                      <a:pt x="482559" y="65968"/>
                      <a:pt x="483284" y="64760"/>
                    </a:cubicBezTo>
                    <a:cubicBezTo>
                      <a:pt x="484009" y="63552"/>
                      <a:pt x="484975" y="62585"/>
                      <a:pt x="486183" y="61619"/>
                    </a:cubicBezTo>
                    <a:cubicBezTo>
                      <a:pt x="487392" y="60894"/>
                      <a:pt x="488358" y="60169"/>
                      <a:pt x="489566" y="59686"/>
                    </a:cubicBezTo>
                    <a:cubicBezTo>
                      <a:pt x="490775" y="59202"/>
                      <a:pt x="491741" y="58961"/>
                      <a:pt x="492708" y="58719"/>
                    </a:cubicBezTo>
                    <a:cubicBezTo>
                      <a:pt x="493674" y="58477"/>
                      <a:pt x="494882" y="58236"/>
                      <a:pt x="496091" y="58236"/>
                    </a:cubicBezTo>
                    <a:cubicBezTo>
                      <a:pt x="497299" y="58236"/>
                      <a:pt x="498507" y="57994"/>
                      <a:pt x="499715" y="57994"/>
                    </a:cubicBezTo>
                    <a:cubicBezTo>
                      <a:pt x="500923" y="57994"/>
                      <a:pt x="501890" y="57752"/>
                      <a:pt x="502857" y="57752"/>
                    </a:cubicBezTo>
                    <a:lnTo>
                      <a:pt x="505031" y="57752"/>
                    </a:lnTo>
                    <a:cubicBezTo>
                      <a:pt x="504548" y="59444"/>
                      <a:pt x="504548" y="61135"/>
                      <a:pt x="504548" y="62827"/>
                    </a:cubicBezTo>
                    <a:moveTo>
                      <a:pt x="522188" y="78292"/>
                    </a:moveTo>
                    <a:cubicBezTo>
                      <a:pt x="520738" y="78775"/>
                      <a:pt x="519288" y="79017"/>
                      <a:pt x="517838" y="79017"/>
                    </a:cubicBezTo>
                    <a:cubicBezTo>
                      <a:pt x="516630" y="79017"/>
                      <a:pt x="515664" y="78534"/>
                      <a:pt x="514939" y="77809"/>
                    </a:cubicBezTo>
                    <a:cubicBezTo>
                      <a:pt x="514214" y="77084"/>
                      <a:pt x="513972" y="75392"/>
                      <a:pt x="513972" y="72734"/>
                    </a:cubicBezTo>
                    <a:lnTo>
                      <a:pt x="513972" y="43496"/>
                    </a:lnTo>
                    <a:cubicBezTo>
                      <a:pt x="513972" y="42529"/>
                      <a:pt x="513972" y="41562"/>
                      <a:pt x="513972" y="40354"/>
                    </a:cubicBezTo>
                    <a:cubicBezTo>
                      <a:pt x="513972" y="39146"/>
                      <a:pt x="513730" y="38179"/>
                      <a:pt x="513489" y="36971"/>
                    </a:cubicBezTo>
                    <a:cubicBezTo>
                      <a:pt x="513247" y="35763"/>
                      <a:pt x="512764" y="34796"/>
                      <a:pt x="512281" y="33830"/>
                    </a:cubicBezTo>
                    <a:cubicBezTo>
                      <a:pt x="511797" y="32863"/>
                      <a:pt x="510831" y="31897"/>
                      <a:pt x="509864" y="31172"/>
                    </a:cubicBezTo>
                    <a:cubicBezTo>
                      <a:pt x="507689" y="29480"/>
                      <a:pt x="505273" y="28514"/>
                      <a:pt x="502615" y="27789"/>
                    </a:cubicBezTo>
                    <a:cubicBezTo>
                      <a:pt x="499957" y="27306"/>
                      <a:pt x="497540" y="27064"/>
                      <a:pt x="494882" y="27064"/>
                    </a:cubicBezTo>
                    <a:cubicBezTo>
                      <a:pt x="492708" y="27064"/>
                      <a:pt x="490291" y="27306"/>
                      <a:pt x="488116" y="27789"/>
                    </a:cubicBezTo>
                    <a:cubicBezTo>
                      <a:pt x="485942" y="28272"/>
                      <a:pt x="483767" y="28997"/>
                      <a:pt x="482075" y="29964"/>
                    </a:cubicBezTo>
                    <a:cubicBezTo>
                      <a:pt x="480142" y="30930"/>
                      <a:pt x="478692" y="32380"/>
                      <a:pt x="477243" y="33830"/>
                    </a:cubicBezTo>
                    <a:cubicBezTo>
                      <a:pt x="475793" y="35280"/>
                      <a:pt x="475068" y="37454"/>
                      <a:pt x="474584" y="40113"/>
                    </a:cubicBezTo>
                    <a:lnTo>
                      <a:pt x="482317" y="42529"/>
                    </a:lnTo>
                    <a:cubicBezTo>
                      <a:pt x="482559" y="41321"/>
                      <a:pt x="482800" y="40113"/>
                      <a:pt x="483284" y="38904"/>
                    </a:cubicBezTo>
                    <a:cubicBezTo>
                      <a:pt x="483767" y="37938"/>
                      <a:pt x="484250" y="36730"/>
                      <a:pt x="485217" y="36005"/>
                    </a:cubicBezTo>
                    <a:cubicBezTo>
                      <a:pt x="486183" y="35038"/>
                      <a:pt x="487150" y="34555"/>
                      <a:pt x="488600" y="33830"/>
                    </a:cubicBezTo>
                    <a:cubicBezTo>
                      <a:pt x="490050" y="33347"/>
                      <a:pt x="491741" y="33105"/>
                      <a:pt x="493916" y="33105"/>
                    </a:cubicBezTo>
                    <a:cubicBezTo>
                      <a:pt x="495124" y="33105"/>
                      <a:pt x="496332" y="33105"/>
                      <a:pt x="497299" y="33347"/>
                    </a:cubicBezTo>
                    <a:cubicBezTo>
                      <a:pt x="498507" y="33588"/>
                      <a:pt x="499474" y="33830"/>
                      <a:pt x="500440" y="34313"/>
                    </a:cubicBezTo>
                    <a:cubicBezTo>
                      <a:pt x="501890" y="35038"/>
                      <a:pt x="502857" y="36005"/>
                      <a:pt x="503582" y="37213"/>
                    </a:cubicBezTo>
                    <a:cubicBezTo>
                      <a:pt x="504065" y="38421"/>
                      <a:pt x="504548" y="40113"/>
                      <a:pt x="504548" y="42287"/>
                    </a:cubicBezTo>
                    <a:lnTo>
                      <a:pt x="504548" y="51711"/>
                    </a:lnTo>
                    <a:cubicBezTo>
                      <a:pt x="501648" y="51711"/>
                      <a:pt x="499232" y="51711"/>
                      <a:pt x="497057" y="51953"/>
                    </a:cubicBezTo>
                    <a:cubicBezTo>
                      <a:pt x="494882" y="51953"/>
                      <a:pt x="492949" y="52195"/>
                      <a:pt x="491016" y="52436"/>
                    </a:cubicBezTo>
                    <a:cubicBezTo>
                      <a:pt x="488358" y="52920"/>
                      <a:pt x="485942" y="53644"/>
                      <a:pt x="483525" y="54369"/>
                    </a:cubicBezTo>
                    <a:cubicBezTo>
                      <a:pt x="481350" y="55336"/>
                      <a:pt x="479176" y="56544"/>
                      <a:pt x="477484" y="57994"/>
                    </a:cubicBezTo>
                    <a:cubicBezTo>
                      <a:pt x="475793" y="59444"/>
                      <a:pt x="474584" y="61135"/>
                      <a:pt x="473618" y="63310"/>
                    </a:cubicBezTo>
                    <a:cubicBezTo>
                      <a:pt x="472651" y="65243"/>
                      <a:pt x="472168" y="67660"/>
                      <a:pt x="472168" y="70076"/>
                    </a:cubicBezTo>
                    <a:cubicBezTo>
                      <a:pt x="472168" y="72493"/>
                      <a:pt x="472651" y="74909"/>
                      <a:pt x="473618" y="76842"/>
                    </a:cubicBezTo>
                    <a:cubicBezTo>
                      <a:pt x="474584" y="78775"/>
                      <a:pt x="475793" y="80467"/>
                      <a:pt x="477243" y="81675"/>
                    </a:cubicBezTo>
                    <a:cubicBezTo>
                      <a:pt x="478692" y="82883"/>
                      <a:pt x="480384" y="83850"/>
                      <a:pt x="482317" y="84575"/>
                    </a:cubicBezTo>
                    <a:cubicBezTo>
                      <a:pt x="484250" y="85300"/>
                      <a:pt x="485942" y="85541"/>
                      <a:pt x="488116" y="85541"/>
                    </a:cubicBezTo>
                    <a:cubicBezTo>
                      <a:pt x="492708" y="85541"/>
                      <a:pt x="496332" y="84575"/>
                      <a:pt x="499232" y="82641"/>
                    </a:cubicBezTo>
                    <a:cubicBezTo>
                      <a:pt x="502132" y="80708"/>
                      <a:pt x="504065" y="78292"/>
                      <a:pt x="505031" y="75634"/>
                    </a:cubicBezTo>
                    <a:cubicBezTo>
                      <a:pt x="505273" y="78050"/>
                      <a:pt x="506240" y="80225"/>
                      <a:pt x="507689" y="82158"/>
                    </a:cubicBezTo>
                    <a:cubicBezTo>
                      <a:pt x="509139" y="84091"/>
                      <a:pt x="511314" y="84816"/>
                      <a:pt x="514214" y="84816"/>
                    </a:cubicBezTo>
                    <a:cubicBezTo>
                      <a:pt x="515905" y="84816"/>
                      <a:pt x="517597" y="84575"/>
                      <a:pt x="519047" y="84333"/>
                    </a:cubicBezTo>
                    <a:cubicBezTo>
                      <a:pt x="520496" y="84091"/>
                      <a:pt x="521705" y="83850"/>
                      <a:pt x="522430" y="83608"/>
                    </a:cubicBezTo>
                    <a:lnTo>
                      <a:pt x="522430" y="78292"/>
                    </a:lnTo>
                    <a:close/>
                    <a:moveTo>
                      <a:pt x="458636" y="77325"/>
                    </a:moveTo>
                    <a:cubicBezTo>
                      <a:pt x="457428" y="77809"/>
                      <a:pt x="456461" y="78292"/>
                      <a:pt x="455495" y="78534"/>
                    </a:cubicBezTo>
                    <a:cubicBezTo>
                      <a:pt x="454528" y="78775"/>
                      <a:pt x="453562" y="79017"/>
                      <a:pt x="452353" y="79017"/>
                    </a:cubicBezTo>
                    <a:cubicBezTo>
                      <a:pt x="451629" y="79017"/>
                      <a:pt x="450904" y="78775"/>
                      <a:pt x="449937" y="78534"/>
                    </a:cubicBezTo>
                    <a:cubicBezTo>
                      <a:pt x="448970" y="78292"/>
                      <a:pt x="448246" y="78050"/>
                      <a:pt x="447762" y="77567"/>
                    </a:cubicBezTo>
                    <a:cubicBezTo>
                      <a:pt x="446554" y="76600"/>
                      <a:pt x="445829" y="75634"/>
                      <a:pt x="445587" y="74184"/>
                    </a:cubicBezTo>
                    <a:cubicBezTo>
                      <a:pt x="445346" y="72734"/>
                      <a:pt x="445346" y="70801"/>
                      <a:pt x="445346" y="67901"/>
                    </a:cubicBezTo>
                    <a:lnTo>
                      <a:pt x="445346" y="35280"/>
                    </a:lnTo>
                    <a:lnTo>
                      <a:pt x="458394" y="35280"/>
                    </a:lnTo>
                    <a:lnTo>
                      <a:pt x="458394" y="28997"/>
                    </a:lnTo>
                    <a:lnTo>
                      <a:pt x="445346" y="28997"/>
                    </a:lnTo>
                    <a:lnTo>
                      <a:pt x="445346" y="12807"/>
                    </a:lnTo>
                    <a:lnTo>
                      <a:pt x="435680" y="14982"/>
                    </a:lnTo>
                    <a:lnTo>
                      <a:pt x="435680" y="28997"/>
                    </a:lnTo>
                    <a:lnTo>
                      <a:pt x="426256" y="28997"/>
                    </a:lnTo>
                    <a:lnTo>
                      <a:pt x="426256" y="35280"/>
                    </a:lnTo>
                    <a:lnTo>
                      <a:pt x="435680" y="35280"/>
                    </a:lnTo>
                    <a:lnTo>
                      <a:pt x="435680" y="68868"/>
                    </a:lnTo>
                    <a:cubicBezTo>
                      <a:pt x="435680" y="71768"/>
                      <a:pt x="435680" y="74184"/>
                      <a:pt x="435922" y="76117"/>
                    </a:cubicBezTo>
                    <a:cubicBezTo>
                      <a:pt x="436163" y="78050"/>
                      <a:pt x="436888" y="79983"/>
                      <a:pt x="437855" y="81433"/>
                    </a:cubicBezTo>
                    <a:cubicBezTo>
                      <a:pt x="439063" y="83125"/>
                      <a:pt x="440513" y="84091"/>
                      <a:pt x="442446" y="84816"/>
                    </a:cubicBezTo>
                    <a:cubicBezTo>
                      <a:pt x="444379" y="85541"/>
                      <a:pt x="446312" y="85783"/>
                      <a:pt x="448487" y="85783"/>
                    </a:cubicBezTo>
                    <a:cubicBezTo>
                      <a:pt x="450662" y="85783"/>
                      <a:pt x="452837" y="85541"/>
                      <a:pt x="455012" y="84816"/>
                    </a:cubicBezTo>
                    <a:cubicBezTo>
                      <a:pt x="457186" y="84091"/>
                      <a:pt x="458878" y="83125"/>
                      <a:pt x="460569" y="82158"/>
                    </a:cubicBezTo>
                    <a:lnTo>
                      <a:pt x="458636" y="77325"/>
                    </a:lnTo>
                    <a:close/>
                    <a:moveTo>
                      <a:pt x="409825" y="28997"/>
                    </a:moveTo>
                    <a:lnTo>
                      <a:pt x="399676" y="28997"/>
                    </a:lnTo>
                    <a:lnTo>
                      <a:pt x="399676" y="84091"/>
                    </a:lnTo>
                    <a:lnTo>
                      <a:pt x="409825" y="84091"/>
                    </a:lnTo>
                    <a:lnTo>
                      <a:pt x="409825" y="28997"/>
                    </a:lnTo>
                    <a:close/>
                    <a:moveTo>
                      <a:pt x="409341" y="2416"/>
                    </a:moveTo>
                    <a:cubicBezTo>
                      <a:pt x="408133" y="1208"/>
                      <a:pt x="406683" y="483"/>
                      <a:pt x="404992" y="483"/>
                    </a:cubicBezTo>
                    <a:cubicBezTo>
                      <a:pt x="403300" y="483"/>
                      <a:pt x="401609" y="1208"/>
                      <a:pt x="400400" y="2416"/>
                    </a:cubicBezTo>
                    <a:cubicBezTo>
                      <a:pt x="399192" y="3625"/>
                      <a:pt x="398467" y="5316"/>
                      <a:pt x="398467" y="6766"/>
                    </a:cubicBezTo>
                    <a:cubicBezTo>
                      <a:pt x="398467" y="8457"/>
                      <a:pt x="399192" y="9907"/>
                      <a:pt x="400400" y="11116"/>
                    </a:cubicBezTo>
                    <a:cubicBezTo>
                      <a:pt x="401609" y="12324"/>
                      <a:pt x="403059" y="13049"/>
                      <a:pt x="404992" y="13049"/>
                    </a:cubicBezTo>
                    <a:cubicBezTo>
                      <a:pt x="406683" y="13049"/>
                      <a:pt x="408133" y="12324"/>
                      <a:pt x="409341" y="11116"/>
                    </a:cubicBezTo>
                    <a:cubicBezTo>
                      <a:pt x="410549" y="9907"/>
                      <a:pt x="411274" y="8457"/>
                      <a:pt x="411274" y="6766"/>
                    </a:cubicBezTo>
                    <a:cubicBezTo>
                      <a:pt x="411274" y="5074"/>
                      <a:pt x="410549" y="3625"/>
                      <a:pt x="409341" y="2416"/>
                    </a:cubicBezTo>
                    <a:moveTo>
                      <a:pt x="379619" y="61377"/>
                    </a:moveTo>
                    <a:cubicBezTo>
                      <a:pt x="378653" y="59444"/>
                      <a:pt x="377203" y="57994"/>
                      <a:pt x="375511" y="56544"/>
                    </a:cubicBezTo>
                    <a:cubicBezTo>
                      <a:pt x="373820" y="55094"/>
                      <a:pt x="372128" y="54128"/>
                      <a:pt x="370195" y="53403"/>
                    </a:cubicBezTo>
                    <a:cubicBezTo>
                      <a:pt x="368262" y="52678"/>
                      <a:pt x="366329" y="51953"/>
                      <a:pt x="364396" y="51470"/>
                    </a:cubicBezTo>
                    <a:cubicBezTo>
                      <a:pt x="361013" y="50503"/>
                      <a:pt x="358113" y="49295"/>
                      <a:pt x="355938" y="47603"/>
                    </a:cubicBezTo>
                    <a:cubicBezTo>
                      <a:pt x="353764" y="45912"/>
                      <a:pt x="352797" y="43737"/>
                      <a:pt x="352797" y="40837"/>
                    </a:cubicBezTo>
                    <a:cubicBezTo>
                      <a:pt x="352797" y="38663"/>
                      <a:pt x="353764" y="36730"/>
                      <a:pt x="355697" y="35280"/>
                    </a:cubicBezTo>
                    <a:cubicBezTo>
                      <a:pt x="357630" y="33830"/>
                      <a:pt x="360046" y="33105"/>
                      <a:pt x="362946" y="33105"/>
                    </a:cubicBezTo>
                    <a:cubicBezTo>
                      <a:pt x="366087" y="33105"/>
                      <a:pt x="368504" y="33588"/>
                      <a:pt x="370195" y="34796"/>
                    </a:cubicBezTo>
                    <a:cubicBezTo>
                      <a:pt x="371887" y="36005"/>
                      <a:pt x="373337" y="37213"/>
                      <a:pt x="374786" y="38421"/>
                    </a:cubicBezTo>
                    <a:lnTo>
                      <a:pt x="379619" y="32380"/>
                    </a:lnTo>
                    <a:cubicBezTo>
                      <a:pt x="378169" y="31172"/>
                      <a:pt x="376236" y="29964"/>
                      <a:pt x="373820" y="28997"/>
                    </a:cubicBezTo>
                    <a:cubicBezTo>
                      <a:pt x="371162" y="27789"/>
                      <a:pt x="367779" y="27306"/>
                      <a:pt x="363429" y="27306"/>
                    </a:cubicBezTo>
                    <a:cubicBezTo>
                      <a:pt x="360771" y="27306"/>
                      <a:pt x="358355" y="27547"/>
                      <a:pt x="355938" y="28272"/>
                    </a:cubicBezTo>
                    <a:cubicBezTo>
                      <a:pt x="353522" y="28997"/>
                      <a:pt x="351589" y="29722"/>
                      <a:pt x="349656" y="31172"/>
                    </a:cubicBezTo>
                    <a:cubicBezTo>
                      <a:pt x="347964" y="32380"/>
                      <a:pt x="346514" y="34071"/>
                      <a:pt x="345306" y="36005"/>
                    </a:cubicBezTo>
                    <a:cubicBezTo>
                      <a:pt x="344098" y="37938"/>
                      <a:pt x="343615" y="40113"/>
                      <a:pt x="343615" y="42771"/>
                    </a:cubicBezTo>
                    <a:cubicBezTo>
                      <a:pt x="343615" y="45670"/>
                      <a:pt x="344098" y="48087"/>
                      <a:pt x="345065" y="50020"/>
                    </a:cubicBezTo>
                    <a:cubicBezTo>
                      <a:pt x="346031" y="51953"/>
                      <a:pt x="347481" y="53644"/>
                      <a:pt x="348931" y="54853"/>
                    </a:cubicBezTo>
                    <a:cubicBezTo>
                      <a:pt x="350622" y="56061"/>
                      <a:pt x="352314" y="57269"/>
                      <a:pt x="354005" y="57752"/>
                    </a:cubicBezTo>
                    <a:cubicBezTo>
                      <a:pt x="355938" y="58477"/>
                      <a:pt x="357630" y="58961"/>
                      <a:pt x="359321" y="59686"/>
                    </a:cubicBezTo>
                    <a:cubicBezTo>
                      <a:pt x="362946" y="60652"/>
                      <a:pt x="365604" y="61860"/>
                      <a:pt x="367779" y="63310"/>
                    </a:cubicBezTo>
                    <a:cubicBezTo>
                      <a:pt x="369954" y="64760"/>
                      <a:pt x="370920" y="67176"/>
                      <a:pt x="370920" y="70559"/>
                    </a:cubicBezTo>
                    <a:cubicBezTo>
                      <a:pt x="370920" y="73459"/>
                      <a:pt x="369954" y="75634"/>
                      <a:pt x="368262" y="77325"/>
                    </a:cubicBezTo>
                    <a:cubicBezTo>
                      <a:pt x="366571" y="78775"/>
                      <a:pt x="364154" y="79742"/>
                      <a:pt x="360771" y="79742"/>
                    </a:cubicBezTo>
                    <a:cubicBezTo>
                      <a:pt x="359080" y="79742"/>
                      <a:pt x="357630" y="79500"/>
                      <a:pt x="355938" y="79017"/>
                    </a:cubicBezTo>
                    <a:cubicBezTo>
                      <a:pt x="354489" y="78534"/>
                      <a:pt x="353039" y="77809"/>
                      <a:pt x="351830" y="76842"/>
                    </a:cubicBezTo>
                    <a:cubicBezTo>
                      <a:pt x="350622" y="76117"/>
                      <a:pt x="349414" y="75151"/>
                      <a:pt x="348447" y="74184"/>
                    </a:cubicBezTo>
                    <a:cubicBezTo>
                      <a:pt x="347481" y="73217"/>
                      <a:pt x="346756" y="72493"/>
                      <a:pt x="346031" y="71768"/>
                    </a:cubicBezTo>
                    <a:lnTo>
                      <a:pt x="341198" y="79500"/>
                    </a:lnTo>
                    <a:cubicBezTo>
                      <a:pt x="346514" y="83608"/>
                      <a:pt x="352797" y="85783"/>
                      <a:pt x="360288" y="85783"/>
                    </a:cubicBezTo>
                    <a:cubicBezTo>
                      <a:pt x="363188" y="85783"/>
                      <a:pt x="365604" y="85300"/>
                      <a:pt x="368020" y="84575"/>
                    </a:cubicBezTo>
                    <a:cubicBezTo>
                      <a:pt x="370437" y="83850"/>
                      <a:pt x="372612" y="82641"/>
                      <a:pt x="374303" y="81192"/>
                    </a:cubicBezTo>
                    <a:cubicBezTo>
                      <a:pt x="375995" y="79742"/>
                      <a:pt x="377444" y="77809"/>
                      <a:pt x="378411" y="75634"/>
                    </a:cubicBezTo>
                    <a:cubicBezTo>
                      <a:pt x="379378" y="73459"/>
                      <a:pt x="380103" y="71043"/>
                      <a:pt x="380103" y="68143"/>
                    </a:cubicBezTo>
                    <a:cubicBezTo>
                      <a:pt x="381069" y="65485"/>
                      <a:pt x="380586" y="63310"/>
                      <a:pt x="379619" y="61377"/>
                    </a:cubicBezTo>
                    <a:moveTo>
                      <a:pt x="298428" y="84091"/>
                    </a:moveTo>
                    <a:lnTo>
                      <a:pt x="307852" y="84091"/>
                    </a:lnTo>
                    <a:lnTo>
                      <a:pt x="307852" y="57511"/>
                    </a:lnTo>
                    <a:cubicBezTo>
                      <a:pt x="307852" y="55578"/>
                      <a:pt x="307852" y="53886"/>
                      <a:pt x="308093" y="51953"/>
                    </a:cubicBezTo>
                    <a:cubicBezTo>
                      <a:pt x="308335" y="50020"/>
                      <a:pt x="308577" y="48328"/>
                      <a:pt x="308818" y="46637"/>
                    </a:cubicBezTo>
                    <a:cubicBezTo>
                      <a:pt x="309785" y="43254"/>
                      <a:pt x="310993" y="40354"/>
                      <a:pt x="312926" y="37938"/>
                    </a:cubicBezTo>
                    <a:cubicBezTo>
                      <a:pt x="314618" y="35521"/>
                      <a:pt x="316792" y="34555"/>
                      <a:pt x="318967" y="34555"/>
                    </a:cubicBezTo>
                    <a:cubicBezTo>
                      <a:pt x="322833" y="34555"/>
                      <a:pt x="324767" y="36488"/>
                      <a:pt x="325008" y="40596"/>
                    </a:cubicBezTo>
                    <a:lnTo>
                      <a:pt x="333224" y="37696"/>
                    </a:lnTo>
                    <a:cubicBezTo>
                      <a:pt x="333224" y="35763"/>
                      <a:pt x="332741" y="34313"/>
                      <a:pt x="332016" y="32863"/>
                    </a:cubicBezTo>
                    <a:cubicBezTo>
                      <a:pt x="331291" y="31413"/>
                      <a:pt x="330566" y="30447"/>
                      <a:pt x="329599" y="29722"/>
                    </a:cubicBezTo>
                    <a:cubicBezTo>
                      <a:pt x="328633" y="28997"/>
                      <a:pt x="327425" y="28272"/>
                      <a:pt x="326216" y="28030"/>
                    </a:cubicBezTo>
                    <a:cubicBezTo>
                      <a:pt x="325008" y="27547"/>
                      <a:pt x="323800" y="27547"/>
                      <a:pt x="322833" y="27547"/>
                    </a:cubicBezTo>
                    <a:cubicBezTo>
                      <a:pt x="319450" y="27547"/>
                      <a:pt x="316792" y="28514"/>
                      <a:pt x="314134" y="30205"/>
                    </a:cubicBezTo>
                    <a:cubicBezTo>
                      <a:pt x="311718" y="32138"/>
                      <a:pt x="309543" y="34555"/>
                      <a:pt x="307852" y="37696"/>
                    </a:cubicBezTo>
                    <a:lnTo>
                      <a:pt x="306643" y="28272"/>
                    </a:lnTo>
                    <a:lnTo>
                      <a:pt x="297219" y="29239"/>
                    </a:lnTo>
                    <a:cubicBezTo>
                      <a:pt x="297219" y="29722"/>
                      <a:pt x="297461" y="30447"/>
                      <a:pt x="297461" y="31413"/>
                    </a:cubicBezTo>
                    <a:cubicBezTo>
                      <a:pt x="297703" y="32380"/>
                      <a:pt x="297703" y="33588"/>
                      <a:pt x="297944" y="35038"/>
                    </a:cubicBezTo>
                    <a:cubicBezTo>
                      <a:pt x="298186" y="36488"/>
                      <a:pt x="298186" y="37696"/>
                      <a:pt x="298186" y="39146"/>
                    </a:cubicBezTo>
                    <a:cubicBezTo>
                      <a:pt x="298186" y="40596"/>
                      <a:pt x="298428" y="41804"/>
                      <a:pt x="298428" y="43254"/>
                    </a:cubicBezTo>
                    <a:lnTo>
                      <a:pt x="298428" y="84091"/>
                    </a:lnTo>
                    <a:close/>
                    <a:moveTo>
                      <a:pt x="267981" y="38179"/>
                    </a:moveTo>
                    <a:cubicBezTo>
                      <a:pt x="270156" y="41079"/>
                      <a:pt x="271122" y="45187"/>
                      <a:pt x="271122" y="50262"/>
                    </a:cubicBezTo>
                    <a:lnTo>
                      <a:pt x="271122" y="52195"/>
                    </a:lnTo>
                    <a:lnTo>
                      <a:pt x="243817" y="52195"/>
                    </a:lnTo>
                    <a:cubicBezTo>
                      <a:pt x="244058" y="49778"/>
                      <a:pt x="244783" y="47362"/>
                      <a:pt x="245508" y="45187"/>
                    </a:cubicBezTo>
                    <a:cubicBezTo>
                      <a:pt x="246233" y="43012"/>
                      <a:pt x="247441" y="41079"/>
                      <a:pt x="248649" y="39388"/>
                    </a:cubicBezTo>
                    <a:cubicBezTo>
                      <a:pt x="249858" y="37696"/>
                      <a:pt x="251549" y="36246"/>
                      <a:pt x="253241" y="35280"/>
                    </a:cubicBezTo>
                    <a:cubicBezTo>
                      <a:pt x="254932" y="34313"/>
                      <a:pt x="257107" y="33830"/>
                      <a:pt x="259282" y="33830"/>
                    </a:cubicBezTo>
                    <a:cubicBezTo>
                      <a:pt x="262906" y="33588"/>
                      <a:pt x="265806" y="35038"/>
                      <a:pt x="267981" y="38179"/>
                    </a:cubicBezTo>
                    <a:moveTo>
                      <a:pt x="281029" y="58236"/>
                    </a:moveTo>
                    <a:lnTo>
                      <a:pt x="281029" y="52678"/>
                    </a:lnTo>
                    <a:cubicBezTo>
                      <a:pt x="281029" y="49537"/>
                      <a:pt x="280788" y="46395"/>
                      <a:pt x="280063" y="43496"/>
                    </a:cubicBezTo>
                    <a:cubicBezTo>
                      <a:pt x="279338" y="40354"/>
                      <a:pt x="278130" y="37696"/>
                      <a:pt x="276438" y="35280"/>
                    </a:cubicBezTo>
                    <a:cubicBezTo>
                      <a:pt x="274747" y="32863"/>
                      <a:pt x="272572" y="30930"/>
                      <a:pt x="269672" y="29480"/>
                    </a:cubicBezTo>
                    <a:cubicBezTo>
                      <a:pt x="266773" y="28030"/>
                      <a:pt x="263390" y="27306"/>
                      <a:pt x="259040" y="27306"/>
                    </a:cubicBezTo>
                    <a:cubicBezTo>
                      <a:pt x="255415" y="27306"/>
                      <a:pt x="252274" y="28030"/>
                      <a:pt x="249133" y="29480"/>
                    </a:cubicBezTo>
                    <a:cubicBezTo>
                      <a:pt x="245991" y="30930"/>
                      <a:pt x="243333" y="32863"/>
                      <a:pt x="241159" y="35521"/>
                    </a:cubicBezTo>
                    <a:cubicBezTo>
                      <a:pt x="238984" y="38179"/>
                      <a:pt x="237051" y="41079"/>
                      <a:pt x="235842" y="44704"/>
                    </a:cubicBezTo>
                    <a:cubicBezTo>
                      <a:pt x="234634" y="48328"/>
                      <a:pt x="233909" y="52195"/>
                      <a:pt x="233909" y="56544"/>
                    </a:cubicBezTo>
                    <a:cubicBezTo>
                      <a:pt x="233909" y="66210"/>
                      <a:pt x="236084" y="73459"/>
                      <a:pt x="240675" y="78292"/>
                    </a:cubicBezTo>
                    <a:cubicBezTo>
                      <a:pt x="245025" y="83125"/>
                      <a:pt x="251791" y="85783"/>
                      <a:pt x="260490" y="85783"/>
                    </a:cubicBezTo>
                    <a:cubicBezTo>
                      <a:pt x="265081" y="85783"/>
                      <a:pt x="268947" y="84816"/>
                      <a:pt x="272572" y="83125"/>
                    </a:cubicBezTo>
                    <a:cubicBezTo>
                      <a:pt x="275955" y="81192"/>
                      <a:pt x="279338" y="78534"/>
                      <a:pt x="282238" y="75151"/>
                    </a:cubicBezTo>
                    <a:lnTo>
                      <a:pt x="278371" y="71043"/>
                    </a:lnTo>
                    <a:cubicBezTo>
                      <a:pt x="274747" y="74426"/>
                      <a:pt x="271605" y="76359"/>
                      <a:pt x="268947" y="77567"/>
                    </a:cubicBezTo>
                    <a:cubicBezTo>
                      <a:pt x="266289" y="78534"/>
                      <a:pt x="263631" y="79017"/>
                      <a:pt x="261215" y="79017"/>
                    </a:cubicBezTo>
                    <a:cubicBezTo>
                      <a:pt x="255657" y="79017"/>
                      <a:pt x="251549" y="77325"/>
                      <a:pt x="248649" y="73701"/>
                    </a:cubicBezTo>
                    <a:cubicBezTo>
                      <a:pt x="245750" y="70076"/>
                      <a:pt x="244300" y="65002"/>
                      <a:pt x="244058" y="58477"/>
                    </a:cubicBezTo>
                    <a:lnTo>
                      <a:pt x="281029" y="58477"/>
                    </a:lnTo>
                    <a:close/>
                    <a:moveTo>
                      <a:pt x="183648" y="28997"/>
                    </a:moveTo>
                    <a:lnTo>
                      <a:pt x="172774" y="28997"/>
                    </a:lnTo>
                    <a:lnTo>
                      <a:pt x="195247" y="85300"/>
                    </a:lnTo>
                    <a:lnTo>
                      <a:pt x="203221" y="85300"/>
                    </a:lnTo>
                    <a:lnTo>
                      <a:pt x="226418" y="28997"/>
                    </a:lnTo>
                    <a:lnTo>
                      <a:pt x="217236" y="28997"/>
                    </a:lnTo>
                    <a:lnTo>
                      <a:pt x="202496" y="67660"/>
                    </a:lnTo>
                    <a:cubicBezTo>
                      <a:pt x="201046" y="71526"/>
                      <a:pt x="200321" y="74426"/>
                      <a:pt x="200079" y="76359"/>
                    </a:cubicBezTo>
                    <a:cubicBezTo>
                      <a:pt x="199838" y="75392"/>
                      <a:pt x="199596" y="74184"/>
                      <a:pt x="199354" y="72734"/>
                    </a:cubicBezTo>
                    <a:cubicBezTo>
                      <a:pt x="199113" y="71284"/>
                      <a:pt x="198388" y="69351"/>
                      <a:pt x="197663" y="67176"/>
                    </a:cubicBezTo>
                    <a:lnTo>
                      <a:pt x="183648" y="28997"/>
                    </a:lnTo>
                    <a:close/>
                    <a:moveTo>
                      <a:pt x="159000" y="28997"/>
                    </a:moveTo>
                    <a:lnTo>
                      <a:pt x="148851" y="28997"/>
                    </a:lnTo>
                    <a:lnTo>
                      <a:pt x="148851" y="84091"/>
                    </a:lnTo>
                    <a:lnTo>
                      <a:pt x="159000" y="84091"/>
                    </a:lnTo>
                    <a:lnTo>
                      <a:pt x="159000" y="28997"/>
                    </a:lnTo>
                    <a:close/>
                    <a:moveTo>
                      <a:pt x="158517" y="2416"/>
                    </a:moveTo>
                    <a:cubicBezTo>
                      <a:pt x="157309" y="1208"/>
                      <a:pt x="155859" y="483"/>
                      <a:pt x="154167" y="483"/>
                    </a:cubicBezTo>
                    <a:cubicBezTo>
                      <a:pt x="152476" y="483"/>
                      <a:pt x="150784" y="1208"/>
                      <a:pt x="149576" y="2416"/>
                    </a:cubicBezTo>
                    <a:cubicBezTo>
                      <a:pt x="148368" y="3625"/>
                      <a:pt x="147643" y="5316"/>
                      <a:pt x="147643" y="6766"/>
                    </a:cubicBezTo>
                    <a:cubicBezTo>
                      <a:pt x="147643" y="8457"/>
                      <a:pt x="148368" y="9907"/>
                      <a:pt x="149576" y="11116"/>
                    </a:cubicBezTo>
                    <a:cubicBezTo>
                      <a:pt x="150784" y="12324"/>
                      <a:pt x="152476" y="13049"/>
                      <a:pt x="154167" y="13049"/>
                    </a:cubicBezTo>
                    <a:cubicBezTo>
                      <a:pt x="155859" y="13049"/>
                      <a:pt x="157309" y="12324"/>
                      <a:pt x="158517" y="11116"/>
                    </a:cubicBezTo>
                    <a:cubicBezTo>
                      <a:pt x="159725" y="9907"/>
                      <a:pt x="160450" y="8457"/>
                      <a:pt x="160450" y="6766"/>
                    </a:cubicBezTo>
                    <a:cubicBezTo>
                      <a:pt x="160450" y="5074"/>
                      <a:pt x="159725" y="3625"/>
                      <a:pt x="158517" y="2416"/>
                    </a:cubicBezTo>
                    <a:moveTo>
                      <a:pt x="128795" y="84091"/>
                    </a:moveTo>
                    <a:lnTo>
                      <a:pt x="128795" y="49537"/>
                    </a:lnTo>
                    <a:cubicBezTo>
                      <a:pt x="128795" y="46637"/>
                      <a:pt x="128553" y="43737"/>
                      <a:pt x="128312" y="41079"/>
                    </a:cubicBezTo>
                    <a:cubicBezTo>
                      <a:pt x="128070" y="38421"/>
                      <a:pt x="127345" y="36005"/>
                      <a:pt x="126137" y="34071"/>
                    </a:cubicBezTo>
                    <a:cubicBezTo>
                      <a:pt x="124929" y="32138"/>
                      <a:pt x="122996" y="30447"/>
                      <a:pt x="120338" y="29239"/>
                    </a:cubicBezTo>
                    <a:cubicBezTo>
                      <a:pt x="117680" y="28030"/>
                      <a:pt x="114297" y="27306"/>
                      <a:pt x="109705" y="27306"/>
                    </a:cubicBezTo>
                    <a:cubicBezTo>
                      <a:pt x="106806" y="27306"/>
                      <a:pt x="104389" y="27789"/>
                      <a:pt x="102214" y="28514"/>
                    </a:cubicBezTo>
                    <a:cubicBezTo>
                      <a:pt x="100040" y="29480"/>
                      <a:pt x="98348" y="30447"/>
                      <a:pt x="96898" y="31655"/>
                    </a:cubicBezTo>
                    <a:cubicBezTo>
                      <a:pt x="95449" y="32863"/>
                      <a:pt x="94240" y="34071"/>
                      <a:pt x="93274" y="35280"/>
                    </a:cubicBezTo>
                    <a:cubicBezTo>
                      <a:pt x="92307" y="36488"/>
                      <a:pt x="91824" y="37213"/>
                      <a:pt x="91341" y="37938"/>
                    </a:cubicBezTo>
                    <a:lnTo>
                      <a:pt x="90132" y="28514"/>
                    </a:lnTo>
                    <a:lnTo>
                      <a:pt x="80708" y="29480"/>
                    </a:lnTo>
                    <a:cubicBezTo>
                      <a:pt x="80708" y="29964"/>
                      <a:pt x="80950" y="30689"/>
                      <a:pt x="80950" y="31655"/>
                    </a:cubicBezTo>
                    <a:cubicBezTo>
                      <a:pt x="81192" y="32622"/>
                      <a:pt x="81192" y="33830"/>
                      <a:pt x="81433" y="35280"/>
                    </a:cubicBezTo>
                    <a:cubicBezTo>
                      <a:pt x="81675" y="36730"/>
                      <a:pt x="81675" y="37938"/>
                      <a:pt x="81675" y="39388"/>
                    </a:cubicBezTo>
                    <a:cubicBezTo>
                      <a:pt x="81675" y="40837"/>
                      <a:pt x="81917" y="42046"/>
                      <a:pt x="81917" y="43496"/>
                    </a:cubicBezTo>
                    <a:lnTo>
                      <a:pt x="81917" y="84333"/>
                    </a:lnTo>
                    <a:lnTo>
                      <a:pt x="91824" y="84333"/>
                    </a:lnTo>
                    <a:lnTo>
                      <a:pt x="91824" y="53403"/>
                    </a:lnTo>
                    <a:cubicBezTo>
                      <a:pt x="91824" y="50986"/>
                      <a:pt x="92307" y="48570"/>
                      <a:pt x="93032" y="46154"/>
                    </a:cubicBezTo>
                    <a:cubicBezTo>
                      <a:pt x="93757" y="43979"/>
                      <a:pt x="94965" y="41804"/>
                      <a:pt x="96415" y="40354"/>
                    </a:cubicBezTo>
                    <a:cubicBezTo>
                      <a:pt x="97865" y="38663"/>
                      <a:pt x="99556" y="37454"/>
                      <a:pt x="101248" y="36488"/>
                    </a:cubicBezTo>
                    <a:cubicBezTo>
                      <a:pt x="103181" y="35521"/>
                      <a:pt x="105114" y="35038"/>
                      <a:pt x="107531" y="35038"/>
                    </a:cubicBezTo>
                    <a:cubicBezTo>
                      <a:pt x="109947" y="35038"/>
                      <a:pt x="112122" y="35280"/>
                      <a:pt x="113572" y="36005"/>
                    </a:cubicBezTo>
                    <a:cubicBezTo>
                      <a:pt x="115021" y="36730"/>
                      <a:pt x="116230" y="37454"/>
                      <a:pt x="117196" y="38904"/>
                    </a:cubicBezTo>
                    <a:cubicBezTo>
                      <a:pt x="117921" y="40113"/>
                      <a:pt x="118404" y="41804"/>
                      <a:pt x="118888" y="43496"/>
                    </a:cubicBezTo>
                    <a:cubicBezTo>
                      <a:pt x="119129" y="45429"/>
                      <a:pt x="119371" y="47362"/>
                      <a:pt x="119371" y="49778"/>
                    </a:cubicBezTo>
                    <a:lnTo>
                      <a:pt x="119371" y="84333"/>
                    </a:lnTo>
                    <a:lnTo>
                      <a:pt x="128795" y="84333"/>
                    </a:lnTo>
                    <a:close/>
                    <a:moveTo>
                      <a:pt x="60894" y="5799"/>
                    </a:moveTo>
                    <a:lnTo>
                      <a:pt x="50986" y="5799"/>
                    </a:lnTo>
                    <a:lnTo>
                      <a:pt x="50986" y="54128"/>
                    </a:lnTo>
                    <a:cubicBezTo>
                      <a:pt x="50986" y="59202"/>
                      <a:pt x="50503" y="63552"/>
                      <a:pt x="49295" y="66935"/>
                    </a:cubicBezTo>
                    <a:cubicBezTo>
                      <a:pt x="48328" y="70318"/>
                      <a:pt x="46879" y="72976"/>
                      <a:pt x="44945" y="74667"/>
                    </a:cubicBezTo>
                    <a:cubicBezTo>
                      <a:pt x="43012" y="76600"/>
                      <a:pt x="40837" y="77809"/>
                      <a:pt x="38421" y="78534"/>
                    </a:cubicBezTo>
                    <a:cubicBezTo>
                      <a:pt x="36005" y="79259"/>
                      <a:pt x="33347" y="79500"/>
                      <a:pt x="30447" y="79500"/>
                    </a:cubicBezTo>
                    <a:cubicBezTo>
                      <a:pt x="27547" y="79500"/>
                      <a:pt x="24889" y="79259"/>
                      <a:pt x="22231" y="78534"/>
                    </a:cubicBezTo>
                    <a:cubicBezTo>
                      <a:pt x="19815" y="77809"/>
                      <a:pt x="17640" y="76600"/>
                      <a:pt x="15707" y="74667"/>
                    </a:cubicBezTo>
                    <a:cubicBezTo>
                      <a:pt x="14015" y="72734"/>
                      <a:pt x="12565" y="70076"/>
                      <a:pt x="11357" y="66935"/>
                    </a:cubicBezTo>
                    <a:cubicBezTo>
                      <a:pt x="10391" y="63552"/>
                      <a:pt x="9666" y="59444"/>
                      <a:pt x="9666" y="54128"/>
                    </a:cubicBezTo>
                    <a:lnTo>
                      <a:pt x="9666" y="5799"/>
                    </a:lnTo>
                    <a:lnTo>
                      <a:pt x="0" y="5799"/>
                    </a:lnTo>
                    <a:lnTo>
                      <a:pt x="0" y="54853"/>
                    </a:lnTo>
                    <a:cubicBezTo>
                      <a:pt x="0" y="66451"/>
                      <a:pt x="2658" y="74667"/>
                      <a:pt x="7733" y="79500"/>
                    </a:cubicBezTo>
                    <a:cubicBezTo>
                      <a:pt x="12807" y="84333"/>
                      <a:pt x="20540" y="86749"/>
                      <a:pt x="30689" y="86749"/>
                    </a:cubicBezTo>
                    <a:cubicBezTo>
                      <a:pt x="40837" y="86749"/>
                      <a:pt x="48570" y="84333"/>
                      <a:pt x="53403" y="79500"/>
                    </a:cubicBezTo>
                    <a:cubicBezTo>
                      <a:pt x="58477" y="74667"/>
                      <a:pt x="60894" y="66451"/>
                      <a:pt x="60894" y="54853"/>
                    </a:cubicBezTo>
                    <a:lnTo>
                      <a:pt x="60894" y="5799"/>
                    </a:lnTo>
                    <a:close/>
                  </a:path>
                </a:pathLst>
              </a:custGeom>
              <a:solidFill>
                <a:srgbClr val="000000"/>
              </a:solidFill>
              <a:ln w="2402" cap="flat">
                <a:noFill/>
                <a:prstDash val="solid"/>
                <a:miter/>
              </a:ln>
            </p:spPr>
            <p:txBody>
              <a:bodyPr rtlCol="0" anchor="ctr"/>
              <a:lstStyle/>
              <a:p>
                <a:endParaRPr lang="de-DE" sz="1351"/>
              </a:p>
            </p:txBody>
          </p:sp>
          <p:sp>
            <p:nvSpPr>
              <p:cNvPr id="31" name="Freihandform: Form 30">
                <a:extLst>
                  <a:ext uri="{FF2B5EF4-FFF2-40B4-BE49-F238E27FC236}">
                    <a16:creationId xmlns:a16="http://schemas.microsoft.com/office/drawing/2014/main" id="{22FEF1E6-C2ED-48D1-B68D-F0300DB16821}"/>
                  </a:ext>
                </a:extLst>
              </p:cNvPr>
              <p:cNvSpPr/>
              <p:nvPr/>
            </p:nvSpPr>
            <p:spPr>
              <a:xfrm>
                <a:off x="11569754" y="1219314"/>
                <a:ext cx="152234" cy="132903"/>
              </a:xfrm>
              <a:custGeom>
                <a:avLst/>
                <a:gdLst>
                  <a:gd name="connsiteX0" fmla="*/ 0 w 152234"/>
                  <a:gd name="connsiteY0" fmla="*/ 134353 h 132902"/>
                  <a:gd name="connsiteX1" fmla="*/ 84816 w 152234"/>
                  <a:gd name="connsiteY1" fmla="*/ 134353 h 132902"/>
                  <a:gd name="connsiteX2" fmla="*/ 152234 w 152234"/>
                  <a:gd name="connsiteY2" fmla="*/ 67176 h 132902"/>
                  <a:gd name="connsiteX3" fmla="*/ 84816 w 152234"/>
                  <a:gd name="connsiteY3" fmla="*/ 0 h 132902"/>
                  <a:gd name="connsiteX4" fmla="*/ 0 w 152234"/>
                  <a:gd name="connsiteY4" fmla="*/ 0 h 132902"/>
                  <a:gd name="connsiteX5" fmla="*/ 0 w 152234"/>
                  <a:gd name="connsiteY5" fmla="*/ 134353 h 1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34" h="132902">
                    <a:moveTo>
                      <a:pt x="0" y="134353"/>
                    </a:moveTo>
                    <a:lnTo>
                      <a:pt x="84816" y="134353"/>
                    </a:lnTo>
                    <a:cubicBezTo>
                      <a:pt x="122029" y="134353"/>
                      <a:pt x="152234" y="104389"/>
                      <a:pt x="152234" y="67176"/>
                    </a:cubicBezTo>
                    <a:cubicBezTo>
                      <a:pt x="152234" y="29964"/>
                      <a:pt x="122029" y="0"/>
                      <a:pt x="84816" y="0"/>
                    </a:cubicBezTo>
                    <a:lnTo>
                      <a:pt x="0" y="0"/>
                    </a:lnTo>
                    <a:lnTo>
                      <a:pt x="0" y="134353"/>
                    </a:lnTo>
                    <a:close/>
                  </a:path>
                </a:pathLst>
              </a:custGeom>
              <a:solidFill>
                <a:schemeClr val="tx2"/>
              </a:solidFill>
              <a:ln w="2402" cap="flat">
                <a:noFill/>
                <a:prstDash val="solid"/>
                <a:miter/>
              </a:ln>
            </p:spPr>
            <p:txBody>
              <a:bodyPr rtlCol="0" anchor="ctr"/>
              <a:lstStyle/>
              <a:p>
                <a:endParaRPr lang="de-DE" sz="1351"/>
              </a:p>
            </p:txBody>
          </p:sp>
        </p:grpSp>
      </p:grpSp>
      <p:pic>
        <p:nvPicPr>
          <p:cNvPr id="12" name="Grafik 11">
            <a:extLst>
              <a:ext uri="{FF2B5EF4-FFF2-40B4-BE49-F238E27FC236}">
                <a16:creationId xmlns:a16="http://schemas.microsoft.com/office/drawing/2014/main" id="{3B9C8E9F-01A9-4CE0-8030-B76B3BE38D64}"/>
              </a:ext>
            </a:extLst>
          </p:cNvPr>
          <p:cNvPicPr>
            <a:picLocks noChangeAspect="1"/>
          </p:cNvPicPr>
          <p:nvPr userDrawn="1"/>
        </p:nvPicPr>
        <p:blipFill>
          <a:blip r:embed="rId2">
            <a:extLst>
              <a:ext uri="{96DAC541-7B7A-43D3-8B79-37D633B846F1}">
                <asvg:svgBlip xmlns:asvg="http://schemas.microsoft.com/office/drawing/2016/SVG/main" r:embed="rId3"/>
              </a:ext>
            </a:extLst>
          </a:blip>
          <a:srcRect l="28921" t="8747" b="17591"/>
          <a:stretch>
            <a:fillRect/>
          </a:stretch>
        </p:blipFill>
        <p:spPr>
          <a:xfrm>
            <a:off x="0" y="0"/>
            <a:ext cx="3731958" cy="4914900"/>
          </a:xfrm>
          <a:custGeom>
            <a:avLst/>
            <a:gdLst>
              <a:gd name="connsiteX0" fmla="*/ 0 w 5015880"/>
              <a:gd name="connsiteY0" fmla="*/ 0 h 6597650"/>
              <a:gd name="connsiteX1" fmla="*/ 5015880 w 5015880"/>
              <a:gd name="connsiteY1" fmla="*/ 0 h 6597650"/>
              <a:gd name="connsiteX2" fmla="*/ 5015880 w 5015880"/>
              <a:gd name="connsiteY2" fmla="*/ 6597650 h 6597650"/>
              <a:gd name="connsiteX3" fmla="*/ 0 w 5015880"/>
              <a:gd name="connsiteY3" fmla="*/ 6597650 h 6597650"/>
            </a:gdLst>
            <a:ahLst/>
            <a:cxnLst>
              <a:cxn ang="0">
                <a:pos x="connsiteX0" y="connsiteY0"/>
              </a:cxn>
              <a:cxn ang="0">
                <a:pos x="connsiteX1" y="connsiteY1"/>
              </a:cxn>
              <a:cxn ang="0">
                <a:pos x="connsiteX2" y="connsiteY2"/>
              </a:cxn>
              <a:cxn ang="0">
                <a:pos x="connsiteX3" y="connsiteY3"/>
              </a:cxn>
            </a:cxnLst>
            <a:rect l="l" t="t" r="r" b="b"/>
            <a:pathLst>
              <a:path w="5015880" h="6597650">
                <a:moveTo>
                  <a:pt x="0" y="0"/>
                </a:moveTo>
                <a:lnTo>
                  <a:pt x="5015880" y="0"/>
                </a:lnTo>
                <a:lnTo>
                  <a:pt x="5015880" y="6597650"/>
                </a:lnTo>
                <a:lnTo>
                  <a:pt x="0" y="6597650"/>
                </a:lnTo>
                <a:close/>
              </a:path>
            </a:pathLst>
          </a:custGeom>
        </p:spPr>
      </p:pic>
      <p:sp>
        <p:nvSpPr>
          <p:cNvPr id="3" name="Fußzeilenplatzhalter 2">
            <a:extLst>
              <a:ext uri="{FF2B5EF4-FFF2-40B4-BE49-F238E27FC236}">
                <a16:creationId xmlns:a16="http://schemas.microsoft.com/office/drawing/2014/main" id="{9D5327C6-E598-4991-AB22-BE7A8B832ED0}"/>
              </a:ext>
            </a:extLst>
          </p:cNvPr>
          <p:cNvSpPr>
            <a:spLocks noGrp="1"/>
          </p:cNvSpPr>
          <p:nvPr>
            <p:ph type="ftr" sz="quarter" idx="11"/>
          </p:nvPr>
        </p:nvSpPr>
        <p:spPr/>
        <p:txBody>
          <a:bodyPr/>
          <a:lstStyle>
            <a:lvl1pPr>
              <a:defRPr/>
            </a:lvl1pPr>
          </a:lstStyle>
          <a:p>
            <a:endParaRPr lang="de-DE" dirty="0"/>
          </a:p>
        </p:txBody>
      </p:sp>
      <p:sp>
        <p:nvSpPr>
          <p:cNvPr id="4" name="Foliennummernplatzhalter 3">
            <a:extLst>
              <a:ext uri="{FF2B5EF4-FFF2-40B4-BE49-F238E27FC236}">
                <a16:creationId xmlns:a16="http://schemas.microsoft.com/office/drawing/2014/main" id="{F4581514-8A34-423E-AF48-23D40C9BAE3C}"/>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44" name="Titel 1">
            <a:extLst>
              <a:ext uri="{FF2B5EF4-FFF2-40B4-BE49-F238E27FC236}">
                <a16:creationId xmlns:a16="http://schemas.microsoft.com/office/drawing/2014/main" id="{A4C0BC30-E626-4EC3-B52E-EC6CECC18BA9}"/>
              </a:ext>
            </a:extLst>
          </p:cNvPr>
          <p:cNvSpPr>
            <a:spLocks noGrp="1"/>
          </p:cNvSpPr>
          <p:nvPr>
            <p:ph type="title" hasCustomPrompt="1"/>
          </p:nvPr>
        </p:nvSpPr>
        <p:spPr>
          <a:xfrm>
            <a:off x="4464051" y="330910"/>
            <a:ext cx="2889316" cy="452322"/>
          </a:xfrm>
        </p:spPr>
        <p:txBody>
          <a:bodyPr/>
          <a:lstStyle/>
          <a:p>
            <a:r>
              <a:rPr lang="de-DE" dirty="0"/>
              <a:t>Titel</a:t>
            </a:r>
          </a:p>
        </p:txBody>
      </p:sp>
      <p:cxnSp>
        <p:nvCxnSpPr>
          <p:cNvPr id="46" name="Gerader Verbinder 45">
            <a:extLst>
              <a:ext uri="{FF2B5EF4-FFF2-40B4-BE49-F238E27FC236}">
                <a16:creationId xmlns:a16="http://schemas.microsoft.com/office/drawing/2014/main" id="{F23939B8-98AC-4295-9C3F-D06AC0E2B265}"/>
              </a:ext>
            </a:extLst>
          </p:cNvPr>
          <p:cNvCxnSpPr>
            <a:cxnSpLocks/>
          </p:cNvCxnSpPr>
          <p:nvPr userDrawn="1"/>
        </p:nvCxnSpPr>
        <p:spPr>
          <a:xfrm>
            <a:off x="4464051" y="974732"/>
            <a:ext cx="2889315" cy="0"/>
          </a:xfrm>
          <a:prstGeom prst="line">
            <a:avLst/>
          </a:prstGeom>
          <a:ln w="19050">
            <a:solidFill>
              <a:srgbClr val="CCDDE7"/>
            </a:solidFill>
          </a:ln>
        </p:spPr>
        <p:style>
          <a:lnRef idx="1">
            <a:schemeClr val="accent1"/>
          </a:lnRef>
          <a:fillRef idx="0">
            <a:schemeClr val="accent1"/>
          </a:fillRef>
          <a:effectRef idx="0">
            <a:schemeClr val="accent1"/>
          </a:effectRef>
          <a:fontRef idx="minor">
            <a:schemeClr val="tx1"/>
          </a:fontRef>
        </p:style>
      </p:cxnSp>
      <p:sp>
        <p:nvSpPr>
          <p:cNvPr id="5" name="Textplatzhalter 4">
            <a:extLst>
              <a:ext uri="{FF2B5EF4-FFF2-40B4-BE49-F238E27FC236}">
                <a16:creationId xmlns:a16="http://schemas.microsoft.com/office/drawing/2014/main" id="{D16C751C-C99C-4A88-ADDD-C33FB6EC870E}"/>
              </a:ext>
            </a:extLst>
          </p:cNvPr>
          <p:cNvSpPr>
            <a:spLocks noGrp="1"/>
          </p:cNvSpPr>
          <p:nvPr>
            <p:ph type="body" sz="quarter" idx="13"/>
          </p:nvPr>
        </p:nvSpPr>
        <p:spPr>
          <a:xfrm>
            <a:off x="4464050" y="1422400"/>
            <a:ext cx="4368800" cy="3492500"/>
          </a:xfrm>
        </p:spPr>
        <p:txBody>
          <a:bodyPr>
            <a:noAutofit/>
          </a:bodyPr>
          <a:lstStyle/>
          <a:p>
            <a:pPr lvl="0"/>
            <a:r>
              <a:rPr lang="de-DE"/>
              <a:t>Mastertextformat bearbeiten
Zweite Ebene
Dritte Ebene
Vierte Ebene
Fünfte Ebene</a:t>
            </a:r>
            <a:endParaRPr lang="de-DE" dirty="0"/>
          </a:p>
        </p:txBody>
      </p:sp>
      <p:sp>
        <p:nvSpPr>
          <p:cNvPr id="42" name="Textplatzhalter 9">
            <a:extLst>
              <a:ext uri="{FF2B5EF4-FFF2-40B4-BE49-F238E27FC236}">
                <a16:creationId xmlns:a16="http://schemas.microsoft.com/office/drawing/2014/main" id="{E4C94B29-D663-4D46-BC85-1EE4E8715F13}"/>
              </a:ext>
            </a:extLst>
          </p:cNvPr>
          <p:cNvSpPr>
            <a:spLocks noGrp="1"/>
          </p:cNvSpPr>
          <p:nvPr>
            <p:ph type="body" sz="quarter" idx="15"/>
          </p:nvPr>
        </p:nvSpPr>
        <p:spPr>
          <a:xfrm>
            <a:off x="4464050" y="1088384"/>
            <a:ext cx="4158457"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1077683850"/>
      </p:ext>
    </p:extLst>
  </p:cSld>
  <p:clrMapOvr>
    <a:masterClrMapping/>
  </p:clrMapOvr>
  <p:extLst>
    <p:ext uri="{DCECCB84-F9BA-43D5-87BE-67443E8EF086}">
      <p15:sldGuideLst xmlns:p15="http://schemas.microsoft.com/office/powerpoint/2012/main">
        <p15:guide id="1" pos="281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alt + Bild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6B91DF-85D8-463B-87B4-AC49FF3D8048}"/>
              </a:ext>
            </a:extLst>
          </p:cNvPr>
          <p:cNvSpPr>
            <a:spLocks noGrp="1"/>
          </p:cNvSpPr>
          <p:nvPr>
            <p:ph type="title"/>
          </p:nvPr>
        </p:nvSpPr>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31F6D937-F931-4295-B1B7-42BB8F3F8D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31828BE-335D-4B57-A559-B7210FECF294}"/>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8" name="Inhaltsplatzhalter 7">
            <a:extLst>
              <a:ext uri="{FF2B5EF4-FFF2-40B4-BE49-F238E27FC236}">
                <a16:creationId xmlns:a16="http://schemas.microsoft.com/office/drawing/2014/main" id="{6D03C39F-F4DA-4E33-9C12-0C07D46B74D2}"/>
              </a:ext>
            </a:extLst>
          </p:cNvPr>
          <p:cNvSpPr>
            <a:spLocks noGrp="1"/>
          </p:cNvSpPr>
          <p:nvPr>
            <p:ph sz="quarter" idx="14" hasCustomPrompt="1"/>
          </p:nvPr>
        </p:nvSpPr>
        <p:spPr>
          <a:xfrm>
            <a:off x="4625577" y="1422400"/>
            <a:ext cx="4518422"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11" name="Textplatzhalter 10">
            <a:extLst>
              <a:ext uri="{FF2B5EF4-FFF2-40B4-BE49-F238E27FC236}">
                <a16:creationId xmlns:a16="http://schemas.microsoft.com/office/drawing/2014/main" id="{C5337AD4-58C4-4CD3-B6EE-0320BEF61A5B}"/>
              </a:ext>
            </a:extLst>
          </p:cNvPr>
          <p:cNvSpPr>
            <a:spLocks noGrp="1"/>
          </p:cNvSpPr>
          <p:nvPr>
            <p:ph type="body" sz="quarter" idx="15"/>
          </p:nvPr>
        </p:nvSpPr>
        <p:spPr>
          <a:xfrm>
            <a:off x="521550" y="1422399"/>
            <a:ext cx="3754437" cy="3492500"/>
          </a:xfrm>
        </p:spPr>
        <p:txBody>
          <a:bodyPr>
            <a:noAutofit/>
          </a:bodyPr>
          <a:lstStyle/>
          <a:p>
            <a:pPr lvl="0"/>
            <a:r>
              <a:rPr lang="de-DE"/>
              <a:t>Mastertextformat bearbeiten
Zweite Ebene
Dritte Ebene
Vierte Ebene
Fünfte Ebene</a:t>
            </a:r>
          </a:p>
        </p:txBody>
      </p:sp>
      <p:sp>
        <p:nvSpPr>
          <p:cNvPr id="9" name="Textplatzhalter 9">
            <a:extLst>
              <a:ext uri="{FF2B5EF4-FFF2-40B4-BE49-F238E27FC236}">
                <a16:creationId xmlns:a16="http://schemas.microsoft.com/office/drawing/2014/main" id="{F7C652DC-A5C6-48EB-A305-6D10BD956A77}"/>
              </a:ext>
            </a:extLst>
          </p:cNvPr>
          <p:cNvSpPr>
            <a:spLocks noGrp="1"/>
          </p:cNvSpPr>
          <p:nvPr>
            <p:ph type="body" sz="quarter" idx="16"/>
          </p:nvPr>
        </p:nvSpPr>
        <p:spPr>
          <a:xfrm>
            <a:off x="521494" y="1088384"/>
            <a:ext cx="3754437"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557660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elfolie 2">
    <p:spTree>
      <p:nvGrpSpPr>
        <p:cNvPr id="1" name=""/>
        <p:cNvGrpSpPr/>
        <p:nvPr/>
      </p:nvGrpSpPr>
      <p:grpSpPr>
        <a:xfrm>
          <a:off x="0" y="0"/>
          <a:ext cx="0" cy="0"/>
          <a:chOff x="0" y="0"/>
          <a:chExt cx="0" cy="0"/>
        </a:xfrm>
      </p:grpSpPr>
      <p:grpSp>
        <p:nvGrpSpPr>
          <p:cNvPr id="27" name="Gruppieren 26">
            <a:extLst>
              <a:ext uri="{FF2B5EF4-FFF2-40B4-BE49-F238E27FC236}">
                <a16:creationId xmlns:a16="http://schemas.microsoft.com/office/drawing/2014/main" id="{991EEF65-5B2F-4153-B72A-8188920387E8}"/>
              </a:ext>
            </a:extLst>
          </p:cNvPr>
          <p:cNvGrpSpPr/>
          <p:nvPr userDrawn="1"/>
        </p:nvGrpSpPr>
        <p:grpSpPr>
          <a:xfrm>
            <a:off x="-4877" y="4950860"/>
            <a:ext cx="9148877" cy="198120"/>
            <a:chOff x="-4877" y="4950860"/>
            <a:chExt cx="9148877" cy="198120"/>
          </a:xfrm>
        </p:grpSpPr>
        <p:sp>
          <p:nvSpPr>
            <p:cNvPr id="28" name="bk object 18">
              <a:extLst>
                <a:ext uri="{FF2B5EF4-FFF2-40B4-BE49-F238E27FC236}">
                  <a16:creationId xmlns:a16="http://schemas.microsoft.com/office/drawing/2014/main" id="{7F2B589E-3839-4C3B-92E1-F293A76DB3C1}"/>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solidFill>
              <a:schemeClr val="tx2"/>
            </a:solidFill>
          </p:spPr>
          <p:txBody>
            <a:bodyPr wrap="square" lIns="0" tIns="0" rIns="0" bIns="0" rtlCol="0"/>
            <a:lstStyle/>
            <a:p>
              <a:endParaRPr/>
            </a:p>
          </p:txBody>
        </p:sp>
        <p:sp>
          <p:nvSpPr>
            <p:cNvPr id="29" name="bk object 18">
              <a:extLst>
                <a:ext uri="{FF2B5EF4-FFF2-40B4-BE49-F238E27FC236}">
                  <a16:creationId xmlns:a16="http://schemas.microsoft.com/office/drawing/2014/main" id="{8DC76EE0-F751-40CD-B7DB-DC698896789C}"/>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solidFill>
              <a:schemeClr val="tx2"/>
            </a:solidFill>
          </p:spPr>
          <p:txBody>
            <a:bodyPr wrap="square" lIns="0" tIns="0" rIns="0" bIns="0" rtlCol="0"/>
            <a:lstStyle/>
            <a:p>
              <a:endParaRPr/>
            </a:p>
          </p:txBody>
        </p:sp>
        <p:sp>
          <p:nvSpPr>
            <p:cNvPr id="30" name="Holder 3">
              <a:extLst>
                <a:ext uri="{FF2B5EF4-FFF2-40B4-BE49-F238E27FC236}">
                  <a16:creationId xmlns:a16="http://schemas.microsoft.com/office/drawing/2014/main" id="{5DFAD467-705A-4EBF-B0CD-82975D99AB5A}"/>
                </a:ext>
              </a:extLst>
            </p:cNvPr>
            <p:cNvSpPr txBox="1">
              <a:spLocks/>
            </p:cNvSpPr>
            <p:nvPr userDrawn="1"/>
          </p:nvSpPr>
          <p:spPr>
            <a:xfrm>
              <a:off x="8194726" y="4966101"/>
              <a:ext cx="449579" cy="167639"/>
            </a:xfrm>
            <a:prstGeom prst="rect">
              <a:avLst/>
            </a:prstGeom>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26" name="Freihandform: Form 25">
            <a:extLst>
              <a:ext uri="{FF2B5EF4-FFF2-40B4-BE49-F238E27FC236}">
                <a16:creationId xmlns:a16="http://schemas.microsoft.com/office/drawing/2014/main" id="{59BE50D6-D2EF-43B9-8437-C5253F74EA60}"/>
              </a:ext>
            </a:extLst>
          </p:cNvPr>
          <p:cNvSpPr/>
          <p:nvPr userDrawn="1"/>
        </p:nvSpPr>
        <p:spPr>
          <a:xfrm>
            <a:off x="1" y="1422400"/>
            <a:ext cx="3167992" cy="3492500"/>
          </a:xfrm>
          <a:custGeom>
            <a:avLst/>
            <a:gdLst>
              <a:gd name="connsiteX0" fmla="*/ 3773588 w 4271120"/>
              <a:gd name="connsiteY0" fmla="*/ 3280579 h 4702819"/>
              <a:gd name="connsiteX1" fmla="*/ 3717970 w 4271120"/>
              <a:gd name="connsiteY1" fmla="*/ 3393838 h 4702819"/>
              <a:gd name="connsiteX2" fmla="*/ 3755385 w 4271120"/>
              <a:gd name="connsiteY2" fmla="*/ 3541480 h 4702819"/>
              <a:gd name="connsiteX3" fmla="*/ 3742240 w 4271120"/>
              <a:gd name="connsiteY3" fmla="*/ 3544514 h 4702819"/>
              <a:gd name="connsiteX4" fmla="*/ 3594598 w 4271120"/>
              <a:gd name="connsiteY4" fmla="*/ 3403951 h 4702819"/>
              <a:gd name="connsiteX5" fmla="*/ 3773588 w 4271120"/>
              <a:gd name="connsiteY5" fmla="*/ 3280579 h 4702819"/>
              <a:gd name="connsiteX6" fmla="*/ 3937409 w 4271120"/>
              <a:gd name="connsiteY6" fmla="*/ 2981250 h 4702819"/>
              <a:gd name="connsiteX7" fmla="*/ 3833252 w 4271120"/>
              <a:gd name="connsiteY7" fmla="*/ 3118780 h 4702819"/>
              <a:gd name="connsiteX8" fmla="*/ 3480327 w 4271120"/>
              <a:gd name="connsiteY8" fmla="*/ 3142039 h 4702819"/>
              <a:gd name="connsiteX9" fmla="*/ 3488417 w 4271120"/>
              <a:gd name="connsiteY9" fmla="*/ 3070240 h 4702819"/>
              <a:gd name="connsiteX10" fmla="*/ 3802914 w 4271120"/>
              <a:gd name="connsiteY10" fmla="*/ 3008554 h 4702819"/>
              <a:gd name="connsiteX11" fmla="*/ 3937409 w 4271120"/>
              <a:gd name="connsiteY11" fmla="*/ 2981250 h 4702819"/>
              <a:gd name="connsiteX12" fmla="*/ 1530647 w 4271120"/>
              <a:gd name="connsiteY12" fmla="*/ 2816671 h 4702819"/>
              <a:gd name="connsiteX13" fmla="*/ 1538737 w 4271120"/>
              <a:gd name="connsiteY13" fmla="*/ 2820463 h 4702819"/>
              <a:gd name="connsiteX14" fmla="*/ 1944246 w 4271120"/>
              <a:gd name="connsiteY14" fmla="*/ 3409008 h 4702819"/>
              <a:gd name="connsiteX15" fmla="*/ 3606733 w 4271120"/>
              <a:gd name="connsiteY15" fmla="*/ 3913618 h 4702819"/>
              <a:gd name="connsiteX16" fmla="*/ 3607744 w 4271120"/>
              <a:gd name="connsiteY16" fmla="*/ 3926765 h 4702819"/>
              <a:gd name="connsiteX17" fmla="*/ 2423576 w 4271120"/>
              <a:gd name="connsiteY17" fmla="*/ 3894405 h 4702819"/>
              <a:gd name="connsiteX18" fmla="*/ 2077731 w 4271120"/>
              <a:gd name="connsiteY18" fmla="*/ 3806426 h 4702819"/>
              <a:gd name="connsiteX19" fmla="*/ 1525591 w 4271120"/>
              <a:gd name="connsiteY19" fmla="*/ 2823496 h 4702819"/>
              <a:gd name="connsiteX20" fmla="*/ 1530647 w 4271120"/>
              <a:gd name="connsiteY20" fmla="*/ 2816671 h 4702819"/>
              <a:gd name="connsiteX21" fmla="*/ 3996062 w 4271120"/>
              <a:gd name="connsiteY21" fmla="*/ 2605067 h 4702819"/>
              <a:gd name="connsiteX22" fmla="*/ 4271120 w 4271120"/>
              <a:gd name="connsiteY22" fmla="*/ 2676866 h 4702819"/>
              <a:gd name="connsiteX23" fmla="*/ 4008197 w 4271120"/>
              <a:gd name="connsiteY23" fmla="*/ 2693046 h 4702819"/>
              <a:gd name="connsiteX24" fmla="*/ 3829207 w 4271120"/>
              <a:gd name="connsiteY24" fmla="*/ 2680911 h 4702819"/>
              <a:gd name="connsiteX25" fmla="*/ 3670441 w 4271120"/>
              <a:gd name="connsiteY25" fmla="*/ 2642484 h 4702819"/>
              <a:gd name="connsiteX26" fmla="*/ 3996062 w 4271120"/>
              <a:gd name="connsiteY26" fmla="*/ 2605067 h 4702819"/>
              <a:gd name="connsiteX27" fmla="*/ 3443991 w 4271120"/>
              <a:gd name="connsiteY27" fmla="*/ 1373753 h 4702819"/>
              <a:gd name="connsiteX28" fmla="*/ 3808982 w 4271120"/>
              <a:gd name="connsiteY28" fmla="*/ 1505845 h 4702819"/>
              <a:gd name="connsiteX29" fmla="*/ 3766510 w 4271120"/>
              <a:gd name="connsiteY29" fmla="*/ 1714160 h 4702819"/>
              <a:gd name="connsiteX30" fmla="*/ 3673475 w 4271120"/>
              <a:gd name="connsiteY30" fmla="*/ 1626182 h 4702819"/>
              <a:gd name="connsiteX31" fmla="*/ 3503586 w 4271120"/>
              <a:gd name="connsiteY31" fmla="*/ 1940680 h 4702819"/>
              <a:gd name="connsiteX32" fmla="*/ 3349877 w 4271120"/>
              <a:gd name="connsiteY32" fmla="*/ 1900230 h 4702819"/>
              <a:gd name="connsiteX33" fmla="*/ 3263920 w 4271120"/>
              <a:gd name="connsiteY33" fmla="*/ 1778881 h 4702819"/>
              <a:gd name="connsiteX34" fmla="*/ 2886727 w 4271120"/>
              <a:gd name="connsiteY34" fmla="*/ 1881016 h 4702819"/>
              <a:gd name="connsiteX35" fmla="*/ 3400439 w 4271120"/>
              <a:gd name="connsiteY35" fmla="*/ 1585733 h 4702819"/>
              <a:gd name="connsiteX36" fmla="*/ 2921109 w 4271120"/>
              <a:gd name="connsiteY36" fmla="*/ 1605957 h 4702819"/>
              <a:gd name="connsiteX37" fmla="*/ 2913019 w 4271120"/>
              <a:gd name="connsiteY37" fmla="*/ 1594835 h 4702819"/>
              <a:gd name="connsiteX38" fmla="*/ 3443991 w 4271120"/>
              <a:gd name="connsiteY38" fmla="*/ 1373753 h 4702819"/>
              <a:gd name="connsiteX39" fmla="*/ 0 w 4271120"/>
              <a:gd name="connsiteY39" fmla="*/ 0 h 4702819"/>
              <a:gd name="connsiteX40" fmla="*/ 115292 w 4271120"/>
              <a:gd name="connsiteY40" fmla="*/ 0 h 4702819"/>
              <a:gd name="connsiteX41" fmla="*/ 274676 w 4271120"/>
              <a:gd name="connsiteY41" fmla="*/ 0 h 4702819"/>
              <a:gd name="connsiteX42" fmla="*/ 3942724 w 4271120"/>
              <a:gd name="connsiteY42" fmla="*/ 0 h 4702819"/>
              <a:gd name="connsiteX43" fmla="*/ 3939432 w 4271120"/>
              <a:gd name="connsiteY43" fmla="*/ 53696 h 4702819"/>
              <a:gd name="connsiteX44" fmla="*/ 3684598 w 4271120"/>
              <a:gd name="connsiteY44" fmla="*/ 334822 h 4702819"/>
              <a:gd name="connsiteX45" fmla="*/ 3981904 w 4271120"/>
              <a:gd name="connsiteY45" fmla="*/ 155833 h 4702819"/>
              <a:gd name="connsiteX46" fmla="*/ 3993028 w 4271120"/>
              <a:gd name="connsiteY46" fmla="*/ 404599 h 4702819"/>
              <a:gd name="connsiteX47" fmla="*/ 3433810 w 4271120"/>
              <a:gd name="connsiteY47" fmla="*/ 635163 h 4702819"/>
              <a:gd name="connsiteX48" fmla="*/ 2283013 w 4271120"/>
              <a:gd name="connsiteY48" fmla="*/ 464262 h 4702819"/>
              <a:gd name="connsiteX49" fmla="*/ 2284025 w 4271120"/>
              <a:gd name="connsiteY49" fmla="*/ 455161 h 4702819"/>
              <a:gd name="connsiteX50" fmla="*/ 2959536 w 4271120"/>
              <a:gd name="connsiteY50" fmla="*/ 115383 h 4702819"/>
              <a:gd name="connsiteX51" fmla="*/ 2949424 w 4271120"/>
              <a:gd name="connsiteY51" fmla="*/ 107293 h 4702819"/>
              <a:gd name="connsiteX52" fmla="*/ 1789525 w 4271120"/>
              <a:gd name="connsiteY52" fmla="*/ 314598 h 4702819"/>
              <a:gd name="connsiteX53" fmla="*/ 1564018 w 4271120"/>
              <a:gd name="connsiteY53" fmla="*/ 251900 h 4702819"/>
              <a:gd name="connsiteX54" fmla="*/ 1554917 w 4271120"/>
              <a:gd name="connsiteY54" fmla="*/ 262013 h 4702819"/>
              <a:gd name="connsiteX55" fmla="*/ 2389194 w 4271120"/>
              <a:gd name="connsiteY55" fmla="*/ 907188 h 4702819"/>
              <a:gd name="connsiteX56" fmla="*/ 2159641 w 4271120"/>
              <a:gd name="connsiteY56" fmla="*/ 613927 h 4702819"/>
              <a:gd name="connsiteX57" fmla="*/ 2255710 w 4271120"/>
              <a:gd name="connsiteY57" fmla="*/ 818197 h 4702819"/>
              <a:gd name="connsiteX58" fmla="*/ 2248631 w 4271120"/>
              <a:gd name="connsiteY58" fmla="*/ 897075 h 4702819"/>
              <a:gd name="connsiteX59" fmla="*/ 2071663 w 4271120"/>
              <a:gd name="connsiteY59" fmla="*/ 706960 h 4702819"/>
              <a:gd name="connsiteX60" fmla="*/ 2063573 w 4271120"/>
              <a:gd name="connsiteY60" fmla="*/ 718085 h 4702819"/>
              <a:gd name="connsiteX61" fmla="*/ 1981662 w 4271120"/>
              <a:gd name="connsiteY61" fmla="*/ 1090223 h 4702819"/>
              <a:gd name="connsiteX62" fmla="*/ 2015034 w 4271120"/>
              <a:gd name="connsiteY62" fmla="*/ 1068987 h 4702819"/>
              <a:gd name="connsiteX63" fmla="*/ 2152563 w 4271120"/>
              <a:gd name="connsiteY63" fmla="*/ 876851 h 4702819"/>
              <a:gd name="connsiteX64" fmla="*/ 2193013 w 4271120"/>
              <a:gd name="connsiteY64" fmla="*/ 935503 h 4702819"/>
              <a:gd name="connsiteX65" fmla="*/ 2042337 w 4271120"/>
              <a:gd name="connsiteY65" fmla="*/ 1153931 h 4702819"/>
              <a:gd name="connsiteX66" fmla="*/ 1195925 w 4271120"/>
              <a:gd name="connsiteY66" fmla="*/ 1315731 h 4702819"/>
              <a:gd name="connsiteX67" fmla="*/ 1759188 w 4271120"/>
              <a:gd name="connsiteY67" fmla="*/ 1329888 h 4702819"/>
              <a:gd name="connsiteX68" fmla="*/ 1762222 w 4271120"/>
              <a:gd name="connsiteY68" fmla="*/ 1336967 h 4702819"/>
              <a:gd name="connsiteX69" fmla="*/ 1303117 w 4271120"/>
              <a:gd name="connsiteY69" fmla="*/ 1458316 h 4702819"/>
              <a:gd name="connsiteX70" fmla="*/ 1879527 w 4271120"/>
              <a:gd name="connsiteY70" fmla="*/ 1385506 h 4702819"/>
              <a:gd name="connsiteX71" fmla="*/ 1882560 w 4271120"/>
              <a:gd name="connsiteY71" fmla="*/ 1389551 h 4702819"/>
              <a:gd name="connsiteX72" fmla="*/ 1158509 w 4271120"/>
              <a:gd name="connsiteY72" fmla="*/ 1608992 h 4702819"/>
              <a:gd name="connsiteX73" fmla="*/ 1500309 w 4271120"/>
              <a:gd name="connsiteY73" fmla="*/ 1648430 h 4702819"/>
              <a:gd name="connsiteX74" fmla="*/ 1502332 w 4271120"/>
              <a:gd name="connsiteY74" fmla="*/ 1651464 h 4702819"/>
              <a:gd name="connsiteX75" fmla="*/ 1323342 w 4271120"/>
              <a:gd name="connsiteY75" fmla="*/ 1726296 h 4702819"/>
              <a:gd name="connsiteX76" fmla="*/ 1387050 w 4271120"/>
              <a:gd name="connsiteY76" fmla="*/ 1741465 h 4702819"/>
              <a:gd name="connsiteX77" fmla="*/ 1442669 w 4271120"/>
              <a:gd name="connsiteY77" fmla="*/ 1750566 h 4702819"/>
              <a:gd name="connsiteX78" fmla="*/ 1983684 w 4271120"/>
              <a:gd name="connsiteY78" fmla="*/ 1635284 h 4702819"/>
              <a:gd name="connsiteX79" fmla="*/ 2041326 w 4271120"/>
              <a:gd name="connsiteY79" fmla="*/ 1604947 h 4702819"/>
              <a:gd name="connsiteX80" fmla="*/ 1993797 w 4271120"/>
              <a:gd name="connsiteY80" fmla="*/ 1723262 h 4702819"/>
              <a:gd name="connsiteX81" fmla="*/ 1881549 w 4271120"/>
              <a:gd name="connsiteY81" fmla="*/ 1801128 h 4702819"/>
              <a:gd name="connsiteX82" fmla="*/ 1868403 w 4271120"/>
              <a:gd name="connsiteY82" fmla="*/ 1865847 h 4702819"/>
              <a:gd name="connsiteX83" fmla="*/ 1001766 w 4271120"/>
              <a:gd name="connsiteY83" fmla="*/ 1993265 h 4702819"/>
              <a:gd name="connsiteX84" fmla="*/ 999744 w 4271120"/>
              <a:gd name="connsiteY84" fmla="*/ 1993265 h 4702819"/>
              <a:gd name="connsiteX85" fmla="*/ 1477051 w 4271120"/>
              <a:gd name="connsiteY85" fmla="*/ 2115625 h 4702819"/>
              <a:gd name="connsiteX86" fmla="*/ 1478062 w 4271120"/>
              <a:gd name="connsiteY86" fmla="*/ 2118658 h 4702819"/>
              <a:gd name="connsiteX87" fmla="*/ 1337500 w 4271120"/>
              <a:gd name="connsiteY87" fmla="*/ 2160120 h 4702819"/>
              <a:gd name="connsiteX88" fmla="*/ 1830987 w 4271120"/>
              <a:gd name="connsiteY88" fmla="*/ 2044838 h 4702819"/>
              <a:gd name="connsiteX89" fmla="*/ 1840088 w 4271120"/>
              <a:gd name="connsiteY89" fmla="*/ 2054950 h 4702819"/>
              <a:gd name="connsiteX90" fmla="*/ 1610536 w 4271120"/>
              <a:gd name="connsiteY90" fmla="*/ 2209670 h 4702819"/>
              <a:gd name="connsiteX91" fmla="*/ 970417 w 4271120"/>
              <a:gd name="connsiteY91" fmla="*/ 2143940 h 4702819"/>
              <a:gd name="connsiteX92" fmla="*/ 1531659 w 4271120"/>
              <a:gd name="connsiteY92" fmla="*/ 2446302 h 4702819"/>
              <a:gd name="connsiteX93" fmla="*/ 1040194 w 4271120"/>
              <a:gd name="connsiteY93" fmla="*/ 2520123 h 4702819"/>
              <a:gd name="connsiteX94" fmla="*/ 1012890 w 4271120"/>
              <a:gd name="connsiteY94" fmla="*/ 2497875 h 4702819"/>
              <a:gd name="connsiteX95" fmla="*/ 585134 w 4271120"/>
              <a:gd name="connsiteY95" fmla="*/ 2905408 h 4702819"/>
              <a:gd name="connsiteX96" fmla="*/ 2443801 w 4271120"/>
              <a:gd name="connsiteY96" fmla="*/ 4164407 h 4702819"/>
              <a:gd name="connsiteX97" fmla="*/ 2680749 w 4271120"/>
              <a:gd name="connsiteY97" fmla="*/ 4641304 h 4702819"/>
              <a:gd name="connsiteX98" fmla="*/ 2704586 w 4271120"/>
              <a:gd name="connsiteY98" fmla="*/ 4702819 h 4702819"/>
              <a:gd name="connsiteX99" fmla="*/ 274676 w 4271120"/>
              <a:gd name="connsiteY99" fmla="*/ 4702819 h 4702819"/>
              <a:gd name="connsiteX100" fmla="*/ 115292 w 4271120"/>
              <a:gd name="connsiteY100" fmla="*/ 4702819 h 4702819"/>
              <a:gd name="connsiteX101" fmla="*/ 0 w 4271120"/>
              <a:gd name="connsiteY101" fmla="*/ 4702819 h 4702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4271120" h="4702819">
                <a:moveTo>
                  <a:pt x="3773588" y="3280579"/>
                </a:moveTo>
                <a:cubicBezTo>
                  <a:pt x="3773588" y="3280579"/>
                  <a:pt x="3730105" y="3343276"/>
                  <a:pt x="3717970" y="3393838"/>
                </a:cubicBezTo>
                <a:cubicBezTo>
                  <a:pt x="3745273" y="3430243"/>
                  <a:pt x="3753363" y="3442378"/>
                  <a:pt x="3755385" y="3541480"/>
                </a:cubicBezTo>
                <a:cubicBezTo>
                  <a:pt x="3755385" y="3549570"/>
                  <a:pt x="3745273" y="3551593"/>
                  <a:pt x="3742240" y="3544514"/>
                </a:cubicBezTo>
                <a:cubicBezTo>
                  <a:pt x="3714936" y="3479795"/>
                  <a:pt x="3663363" y="3420131"/>
                  <a:pt x="3594598" y="3403951"/>
                </a:cubicBezTo>
                <a:cubicBezTo>
                  <a:pt x="3610778" y="3321029"/>
                  <a:pt x="3667408" y="3281590"/>
                  <a:pt x="3773588" y="3280579"/>
                </a:cubicBezTo>
                <a:close/>
                <a:moveTo>
                  <a:pt x="3937409" y="2981250"/>
                </a:moveTo>
                <a:cubicBezTo>
                  <a:pt x="3924264" y="3035858"/>
                  <a:pt x="3891904" y="3080352"/>
                  <a:pt x="3833252" y="3118780"/>
                </a:cubicBezTo>
                <a:cubicBezTo>
                  <a:pt x="3598643" y="3075297"/>
                  <a:pt x="3669430" y="3152151"/>
                  <a:pt x="3480327" y="3142039"/>
                </a:cubicBezTo>
                <a:cubicBezTo>
                  <a:pt x="3479316" y="3127881"/>
                  <a:pt x="3479316" y="3081364"/>
                  <a:pt x="3488417" y="3070240"/>
                </a:cubicBezTo>
                <a:cubicBezTo>
                  <a:pt x="3640104" y="3123836"/>
                  <a:pt x="3659318" y="3035858"/>
                  <a:pt x="3802914" y="3008554"/>
                </a:cubicBezTo>
                <a:cubicBezTo>
                  <a:pt x="3851454" y="2999453"/>
                  <a:pt x="3909095" y="2995408"/>
                  <a:pt x="3937409" y="2981250"/>
                </a:cubicBezTo>
                <a:close/>
                <a:moveTo>
                  <a:pt x="1530647" y="2816671"/>
                </a:moveTo>
                <a:cubicBezTo>
                  <a:pt x="1533681" y="2815912"/>
                  <a:pt x="1537220" y="2816924"/>
                  <a:pt x="1538737" y="2820463"/>
                </a:cubicBezTo>
                <a:cubicBezTo>
                  <a:pt x="1704581" y="3184511"/>
                  <a:pt x="1838065" y="3351366"/>
                  <a:pt x="1944246" y="3409008"/>
                </a:cubicBezTo>
                <a:cubicBezTo>
                  <a:pt x="2164698" y="3528335"/>
                  <a:pt x="3031334" y="3856989"/>
                  <a:pt x="3606733" y="3913618"/>
                </a:cubicBezTo>
                <a:cubicBezTo>
                  <a:pt x="3614823" y="3913618"/>
                  <a:pt x="3615834" y="3924742"/>
                  <a:pt x="3607744" y="3926765"/>
                </a:cubicBezTo>
                <a:cubicBezTo>
                  <a:pt x="3352910" y="3984405"/>
                  <a:pt x="2663241" y="3916653"/>
                  <a:pt x="2423576" y="3894405"/>
                </a:cubicBezTo>
                <a:cubicBezTo>
                  <a:pt x="2159641" y="3869123"/>
                  <a:pt x="2078741" y="3805416"/>
                  <a:pt x="2077731" y="3806426"/>
                </a:cubicBezTo>
                <a:cubicBezTo>
                  <a:pt x="1903797" y="3672942"/>
                  <a:pt x="1564018" y="3144061"/>
                  <a:pt x="1525591" y="2823496"/>
                </a:cubicBezTo>
                <a:cubicBezTo>
                  <a:pt x="1525085" y="2819957"/>
                  <a:pt x="1527613" y="2817429"/>
                  <a:pt x="1530647" y="2816671"/>
                </a:cubicBezTo>
                <a:close/>
                <a:moveTo>
                  <a:pt x="3996062" y="2605067"/>
                </a:moveTo>
                <a:cubicBezTo>
                  <a:pt x="4069883" y="2597989"/>
                  <a:pt x="4190221" y="2621247"/>
                  <a:pt x="4271120" y="2676866"/>
                </a:cubicBezTo>
                <a:cubicBezTo>
                  <a:pt x="4252918" y="2737541"/>
                  <a:pt x="4086063" y="2706192"/>
                  <a:pt x="4008197" y="2693046"/>
                </a:cubicBezTo>
                <a:cubicBezTo>
                  <a:pt x="3953589" y="2684955"/>
                  <a:pt x="3889881" y="2681922"/>
                  <a:pt x="3829207" y="2680911"/>
                </a:cubicBezTo>
                <a:cubicBezTo>
                  <a:pt x="3777633" y="2679899"/>
                  <a:pt x="3693700" y="2671810"/>
                  <a:pt x="3670441" y="2642484"/>
                </a:cubicBezTo>
                <a:cubicBezTo>
                  <a:pt x="3719992" y="2647540"/>
                  <a:pt x="3843364" y="2620237"/>
                  <a:pt x="3996062" y="2605067"/>
                </a:cubicBezTo>
                <a:close/>
                <a:moveTo>
                  <a:pt x="3443991" y="1373753"/>
                </a:moveTo>
                <a:cubicBezTo>
                  <a:pt x="3569601" y="1369611"/>
                  <a:pt x="3697113" y="1404594"/>
                  <a:pt x="3808982" y="1505845"/>
                </a:cubicBezTo>
                <a:cubicBezTo>
                  <a:pt x="3760442" y="1576632"/>
                  <a:pt x="3761453" y="1685847"/>
                  <a:pt x="3766510" y="1714160"/>
                </a:cubicBezTo>
                <a:cubicBezTo>
                  <a:pt x="3739205" y="1705060"/>
                  <a:pt x="3695722" y="1653485"/>
                  <a:pt x="3673475" y="1626182"/>
                </a:cubicBezTo>
                <a:cubicBezTo>
                  <a:pt x="3582463" y="1677757"/>
                  <a:pt x="3486394" y="1844611"/>
                  <a:pt x="3503586" y="1940680"/>
                </a:cubicBezTo>
                <a:cubicBezTo>
                  <a:pt x="3512687" y="2019557"/>
                  <a:pt x="3455046" y="2031692"/>
                  <a:pt x="3349877" y="1900230"/>
                </a:cubicBezTo>
                <a:cubicBezTo>
                  <a:pt x="3299315" y="1936634"/>
                  <a:pt x="3250775" y="1870904"/>
                  <a:pt x="3263920" y="1778881"/>
                </a:cubicBezTo>
                <a:cubicBezTo>
                  <a:pt x="3182010" y="1864836"/>
                  <a:pt x="2961559" y="1908320"/>
                  <a:pt x="2886727" y="1881016"/>
                </a:cubicBezTo>
                <a:cubicBezTo>
                  <a:pt x="3034368" y="1838544"/>
                  <a:pt x="3254820" y="1604947"/>
                  <a:pt x="3400439" y="1585733"/>
                </a:cubicBezTo>
                <a:cubicBezTo>
                  <a:pt x="3282123" y="1528092"/>
                  <a:pt x="3076841" y="1513935"/>
                  <a:pt x="2921109" y="1605957"/>
                </a:cubicBezTo>
                <a:cubicBezTo>
                  <a:pt x="2914030" y="1610002"/>
                  <a:pt x="2906951" y="1599890"/>
                  <a:pt x="2913019" y="1594835"/>
                </a:cubicBezTo>
                <a:cubicBezTo>
                  <a:pt x="3030576" y="1496238"/>
                  <a:pt x="3234642" y="1380656"/>
                  <a:pt x="3443991" y="1373753"/>
                </a:cubicBezTo>
                <a:close/>
                <a:moveTo>
                  <a:pt x="0" y="0"/>
                </a:moveTo>
                <a:lnTo>
                  <a:pt x="115292" y="0"/>
                </a:lnTo>
                <a:lnTo>
                  <a:pt x="274676" y="0"/>
                </a:lnTo>
                <a:lnTo>
                  <a:pt x="3942724" y="0"/>
                </a:lnTo>
                <a:lnTo>
                  <a:pt x="3939432" y="53696"/>
                </a:lnTo>
                <a:cubicBezTo>
                  <a:pt x="3926286" y="139653"/>
                  <a:pt x="3890892" y="219541"/>
                  <a:pt x="3684598" y="334822"/>
                </a:cubicBezTo>
                <a:cubicBezTo>
                  <a:pt x="3918196" y="331789"/>
                  <a:pt x="3971792" y="185158"/>
                  <a:pt x="3981904" y="155833"/>
                </a:cubicBezTo>
                <a:cubicBezTo>
                  <a:pt x="4027411" y="317632"/>
                  <a:pt x="3993028" y="404599"/>
                  <a:pt x="3993028" y="404599"/>
                </a:cubicBezTo>
                <a:cubicBezTo>
                  <a:pt x="3940444" y="578533"/>
                  <a:pt x="3623924" y="771681"/>
                  <a:pt x="3433810" y="635163"/>
                </a:cubicBezTo>
                <a:cubicBezTo>
                  <a:pt x="2893805" y="156844"/>
                  <a:pt x="3099088" y="642242"/>
                  <a:pt x="2283013" y="464262"/>
                </a:cubicBezTo>
                <a:cubicBezTo>
                  <a:pt x="2277957" y="463251"/>
                  <a:pt x="2278968" y="455161"/>
                  <a:pt x="2284025" y="455161"/>
                </a:cubicBezTo>
                <a:cubicBezTo>
                  <a:pt x="2601556" y="444037"/>
                  <a:pt x="2854367" y="256957"/>
                  <a:pt x="2959536" y="115383"/>
                </a:cubicBezTo>
                <a:cubicBezTo>
                  <a:pt x="2963581" y="109315"/>
                  <a:pt x="2955491" y="101225"/>
                  <a:pt x="2949424" y="107293"/>
                </a:cubicBezTo>
                <a:cubicBezTo>
                  <a:pt x="2789647" y="273137"/>
                  <a:pt x="2362902" y="477408"/>
                  <a:pt x="1789525" y="314598"/>
                </a:cubicBezTo>
                <a:cubicBezTo>
                  <a:pt x="1719750" y="288306"/>
                  <a:pt x="1577164" y="254935"/>
                  <a:pt x="1564018" y="251900"/>
                </a:cubicBezTo>
                <a:cubicBezTo>
                  <a:pt x="1542782" y="245833"/>
                  <a:pt x="1554917" y="262013"/>
                  <a:pt x="1554917" y="262013"/>
                </a:cubicBezTo>
                <a:cubicBezTo>
                  <a:pt x="2567173" y="576510"/>
                  <a:pt x="2389194" y="907188"/>
                  <a:pt x="2389194" y="907188"/>
                </a:cubicBezTo>
                <a:cubicBezTo>
                  <a:pt x="2370992" y="796962"/>
                  <a:pt x="2292115" y="689770"/>
                  <a:pt x="2159641" y="613927"/>
                </a:cubicBezTo>
                <a:cubicBezTo>
                  <a:pt x="2258743" y="732242"/>
                  <a:pt x="2255710" y="818197"/>
                  <a:pt x="2255710" y="818197"/>
                </a:cubicBezTo>
                <a:cubicBezTo>
                  <a:pt x="2256721" y="837412"/>
                  <a:pt x="2256721" y="904154"/>
                  <a:pt x="2248631" y="897075"/>
                </a:cubicBezTo>
                <a:cubicBezTo>
                  <a:pt x="2238518" y="886963"/>
                  <a:pt x="2210203" y="755501"/>
                  <a:pt x="2071663" y="706960"/>
                </a:cubicBezTo>
                <a:cubicBezTo>
                  <a:pt x="2049416" y="701905"/>
                  <a:pt x="2063573" y="718085"/>
                  <a:pt x="2063573" y="718085"/>
                </a:cubicBezTo>
                <a:cubicBezTo>
                  <a:pt x="2150540" y="841456"/>
                  <a:pt x="2086831" y="984043"/>
                  <a:pt x="1981662" y="1090223"/>
                </a:cubicBezTo>
                <a:cubicBezTo>
                  <a:pt x="1992786" y="1084155"/>
                  <a:pt x="2003909" y="1077077"/>
                  <a:pt x="2015034" y="1068987"/>
                </a:cubicBezTo>
                <a:cubicBezTo>
                  <a:pt x="2088854" y="1009323"/>
                  <a:pt x="2150540" y="961794"/>
                  <a:pt x="2152563" y="876851"/>
                </a:cubicBezTo>
                <a:cubicBezTo>
                  <a:pt x="2152563" y="848535"/>
                  <a:pt x="2189978" y="899097"/>
                  <a:pt x="2193013" y="935503"/>
                </a:cubicBezTo>
                <a:cubicBezTo>
                  <a:pt x="2190990" y="1046740"/>
                  <a:pt x="2126271" y="1094268"/>
                  <a:pt x="2042337" y="1153931"/>
                </a:cubicBezTo>
                <a:cubicBezTo>
                  <a:pt x="1941212" y="1225730"/>
                  <a:pt x="1609524" y="1394608"/>
                  <a:pt x="1195925" y="1315731"/>
                </a:cubicBezTo>
                <a:cubicBezTo>
                  <a:pt x="1484130" y="1399664"/>
                  <a:pt x="1645929" y="1362248"/>
                  <a:pt x="1759188" y="1329888"/>
                </a:cubicBezTo>
                <a:cubicBezTo>
                  <a:pt x="1763233" y="1328876"/>
                  <a:pt x="1766267" y="1334944"/>
                  <a:pt x="1762222" y="1336967"/>
                </a:cubicBezTo>
                <a:cubicBezTo>
                  <a:pt x="1691435" y="1385506"/>
                  <a:pt x="1611546" y="1409776"/>
                  <a:pt x="1303117" y="1458316"/>
                </a:cubicBezTo>
                <a:cubicBezTo>
                  <a:pt x="1585254" y="1480563"/>
                  <a:pt x="1740986" y="1459328"/>
                  <a:pt x="1879527" y="1385506"/>
                </a:cubicBezTo>
                <a:cubicBezTo>
                  <a:pt x="1882560" y="1383484"/>
                  <a:pt x="1885594" y="1387529"/>
                  <a:pt x="1882560" y="1389551"/>
                </a:cubicBezTo>
                <a:cubicBezTo>
                  <a:pt x="1799638" y="1452248"/>
                  <a:pt x="1517501" y="1619104"/>
                  <a:pt x="1158509" y="1608992"/>
                </a:cubicBezTo>
                <a:cubicBezTo>
                  <a:pt x="1213116" y="1658542"/>
                  <a:pt x="1464916" y="1649442"/>
                  <a:pt x="1500309" y="1648430"/>
                </a:cubicBezTo>
                <a:cubicBezTo>
                  <a:pt x="1502332" y="1648430"/>
                  <a:pt x="1503344" y="1650453"/>
                  <a:pt x="1502332" y="1651464"/>
                </a:cubicBezTo>
                <a:cubicBezTo>
                  <a:pt x="1450759" y="1717194"/>
                  <a:pt x="1323342" y="1726296"/>
                  <a:pt x="1323342" y="1726296"/>
                </a:cubicBezTo>
                <a:cubicBezTo>
                  <a:pt x="1347612" y="1731352"/>
                  <a:pt x="1368848" y="1736409"/>
                  <a:pt x="1387050" y="1741465"/>
                </a:cubicBezTo>
                <a:cubicBezTo>
                  <a:pt x="1405252" y="1745509"/>
                  <a:pt x="1424467" y="1748544"/>
                  <a:pt x="1442669" y="1750566"/>
                </a:cubicBezTo>
                <a:cubicBezTo>
                  <a:pt x="1624693" y="1761689"/>
                  <a:pt x="1816830" y="1717194"/>
                  <a:pt x="1983684" y="1635284"/>
                </a:cubicBezTo>
                <a:cubicBezTo>
                  <a:pt x="1989752" y="1632250"/>
                  <a:pt x="2041326" y="1604947"/>
                  <a:pt x="2041326" y="1604947"/>
                </a:cubicBezTo>
                <a:cubicBezTo>
                  <a:pt x="2046382" y="1641352"/>
                  <a:pt x="2021101" y="1692925"/>
                  <a:pt x="1993797" y="1723262"/>
                </a:cubicBezTo>
                <a:cubicBezTo>
                  <a:pt x="1962449" y="1757644"/>
                  <a:pt x="1921999" y="1780903"/>
                  <a:pt x="1881549" y="1801128"/>
                </a:cubicBezTo>
                <a:cubicBezTo>
                  <a:pt x="1892672" y="1818319"/>
                  <a:pt x="1875482" y="1856746"/>
                  <a:pt x="1868403" y="1865847"/>
                </a:cubicBezTo>
                <a:cubicBezTo>
                  <a:pt x="1612558" y="2185401"/>
                  <a:pt x="1001766" y="1993265"/>
                  <a:pt x="1001766" y="1993265"/>
                </a:cubicBezTo>
                <a:cubicBezTo>
                  <a:pt x="1001766" y="1993265"/>
                  <a:pt x="1000754" y="1993265"/>
                  <a:pt x="999744" y="1993265"/>
                </a:cubicBezTo>
                <a:cubicBezTo>
                  <a:pt x="1145363" y="2093377"/>
                  <a:pt x="1362780" y="2123715"/>
                  <a:pt x="1477051" y="2115625"/>
                </a:cubicBezTo>
                <a:cubicBezTo>
                  <a:pt x="1479074" y="2115625"/>
                  <a:pt x="1480085" y="2117648"/>
                  <a:pt x="1478062" y="2118658"/>
                </a:cubicBezTo>
                <a:cubicBezTo>
                  <a:pt x="1447725" y="2137873"/>
                  <a:pt x="1347612" y="2158097"/>
                  <a:pt x="1337500" y="2160120"/>
                </a:cubicBezTo>
                <a:cubicBezTo>
                  <a:pt x="1571097" y="2180345"/>
                  <a:pt x="1753121" y="2096412"/>
                  <a:pt x="1830987" y="2044838"/>
                </a:cubicBezTo>
                <a:cubicBezTo>
                  <a:pt x="1837055" y="2040793"/>
                  <a:pt x="1845144" y="2048883"/>
                  <a:pt x="1840088" y="2054950"/>
                </a:cubicBezTo>
                <a:cubicBezTo>
                  <a:pt x="1765256" y="2154052"/>
                  <a:pt x="1717728" y="2182367"/>
                  <a:pt x="1610536" y="2209670"/>
                </a:cubicBezTo>
                <a:cubicBezTo>
                  <a:pt x="1399185" y="2261244"/>
                  <a:pt x="1159521" y="2246076"/>
                  <a:pt x="970417" y="2143940"/>
                </a:cubicBezTo>
                <a:cubicBezTo>
                  <a:pt x="1170644" y="2526190"/>
                  <a:pt x="1447725" y="2465516"/>
                  <a:pt x="1531659" y="2446302"/>
                </a:cubicBezTo>
                <a:cubicBezTo>
                  <a:pt x="1427500" y="2605067"/>
                  <a:pt x="1220195" y="2650574"/>
                  <a:pt x="1040194" y="2520123"/>
                </a:cubicBezTo>
                <a:cubicBezTo>
                  <a:pt x="1030081" y="2513044"/>
                  <a:pt x="1021991" y="2504955"/>
                  <a:pt x="1012890" y="2497875"/>
                </a:cubicBezTo>
                <a:cubicBezTo>
                  <a:pt x="890529" y="2709226"/>
                  <a:pt x="464795" y="2786080"/>
                  <a:pt x="585134" y="2905408"/>
                </a:cubicBezTo>
                <a:cubicBezTo>
                  <a:pt x="1526602" y="3840809"/>
                  <a:pt x="2443801" y="4164407"/>
                  <a:pt x="2443801" y="4164407"/>
                </a:cubicBezTo>
                <a:cubicBezTo>
                  <a:pt x="2521667" y="4282217"/>
                  <a:pt x="2602820" y="4452359"/>
                  <a:pt x="2680749" y="4641304"/>
                </a:cubicBezTo>
                <a:lnTo>
                  <a:pt x="2704586" y="4702819"/>
                </a:lnTo>
                <a:lnTo>
                  <a:pt x="274676" y="4702819"/>
                </a:lnTo>
                <a:lnTo>
                  <a:pt x="115292" y="4702819"/>
                </a:lnTo>
                <a:lnTo>
                  <a:pt x="0" y="4702819"/>
                </a:lnTo>
                <a:close/>
              </a:path>
            </a:pathLst>
          </a:custGeom>
          <a:solidFill>
            <a:srgbClr val="DAE5EA"/>
          </a:solidFill>
          <a:ln w="9176" cap="flat">
            <a:noFill/>
            <a:prstDash val="solid"/>
            <a:miter/>
          </a:ln>
        </p:spPr>
        <p:txBody>
          <a:bodyPr rtlCol="0" anchor="ctr"/>
          <a:lstStyle/>
          <a:p>
            <a:pPr lvl="0"/>
            <a:endParaRPr lang="de-DE" sz="1351" dirty="0"/>
          </a:p>
        </p:txBody>
      </p:sp>
      <p:sp>
        <p:nvSpPr>
          <p:cNvPr id="4" name="Datumsplatzhalter 3">
            <a:extLst>
              <a:ext uri="{FF2B5EF4-FFF2-40B4-BE49-F238E27FC236}">
                <a16:creationId xmlns:a16="http://schemas.microsoft.com/office/drawing/2014/main" id="{2DC10922-9553-44D5-BDEF-C5DFD31E6E27}"/>
              </a:ext>
            </a:extLst>
          </p:cNvPr>
          <p:cNvSpPr>
            <a:spLocks noGrp="1"/>
          </p:cNvSpPr>
          <p:nvPr>
            <p:ph type="dt" sz="half" idx="10"/>
          </p:nvPr>
        </p:nvSpPr>
        <p:spPr>
          <a:xfrm>
            <a:off x="526536" y="4460406"/>
            <a:ext cx="2057400" cy="274182"/>
          </a:xfrm>
          <a:prstGeom prst="rect">
            <a:avLst/>
          </a:prstGeom>
        </p:spPr>
        <p:txBody>
          <a:bodyPr lIns="0" tIns="0" rIns="0" bIns="0" anchor="ctr">
            <a:noAutofit/>
          </a:bodyPr>
          <a:lstStyle>
            <a:lvl1pPr>
              <a:defRPr lang="de-DE" smtClean="0">
                <a:solidFill>
                  <a:schemeClr val="tx2"/>
                </a:solidFill>
              </a:defRPr>
            </a:lvl1pPr>
          </a:lstStyle>
          <a:p>
            <a:endParaRPr lang="de-DE" dirty="0"/>
          </a:p>
        </p:txBody>
      </p:sp>
      <p:sp>
        <p:nvSpPr>
          <p:cNvPr id="2" name="Titel 1">
            <a:extLst>
              <a:ext uri="{FF2B5EF4-FFF2-40B4-BE49-F238E27FC236}">
                <a16:creationId xmlns:a16="http://schemas.microsoft.com/office/drawing/2014/main" id="{26A72F4E-48F4-48C4-AAF5-77358A958D06}"/>
              </a:ext>
            </a:extLst>
          </p:cNvPr>
          <p:cNvSpPr>
            <a:spLocks noGrp="1"/>
          </p:cNvSpPr>
          <p:nvPr>
            <p:ph type="ctrTitle" hasCustomPrompt="1"/>
          </p:nvPr>
        </p:nvSpPr>
        <p:spPr>
          <a:xfrm>
            <a:off x="526536" y="2899361"/>
            <a:ext cx="6399768" cy="540727"/>
          </a:xfrm>
        </p:spPr>
        <p:txBody>
          <a:bodyPr lIns="0" tIns="0" rIns="0" bIns="0" anchor="b">
            <a:noAutofit/>
          </a:bodyPr>
          <a:lstStyle>
            <a:lvl1pPr algn="l">
              <a:defRPr sz="3600" b="0">
                <a:solidFill>
                  <a:schemeClr val="tx2"/>
                </a:solidFill>
              </a:defRPr>
            </a:lvl1pPr>
          </a:lstStyle>
          <a:p>
            <a:r>
              <a:rPr lang="de-DE" dirty="0"/>
              <a:t>Titel bearbeiten</a:t>
            </a:r>
          </a:p>
        </p:txBody>
      </p:sp>
      <p:sp>
        <p:nvSpPr>
          <p:cNvPr id="3" name="Untertitel 2">
            <a:extLst>
              <a:ext uri="{FF2B5EF4-FFF2-40B4-BE49-F238E27FC236}">
                <a16:creationId xmlns:a16="http://schemas.microsoft.com/office/drawing/2014/main" id="{BED0E50F-2245-4DD1-8901-55D904703F45}"/>
              </a:ext>
            </a:extLst>
          </p:cNvPr>
          <p:cNvSpPr>
            <a:spLocks noGrp="1"/>
          </p:cNvSpPr>
          <p:nvPr>
            <p:ph type="subTitle" idx="1"/>
          </p:nvPr>
        </p:nvSpPr>
        <p:spPr>
          <a:xfrm>
            <a:off x="526536" y="3512495"/>
            <a:ext cx="6399768" cy="604640"/>
          </a:xfrm>
        </p:spPr>
        <p:txBody>
          <a:bodyPr lIns="0" tIns="0" rIns="0" bIns="0">
            <a:noAutofit/>
          </a:bodyPr>
          <a:lstStyle>
            <a:lvl1pPr marL="0" indent="0" algn="l">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grpSp>
        <p:nvGrpSpPr>
          <p:cNvPr id="13" name="Grafik 6">
            <a:extLst>
              <a:ext uri="{FF2B5EF4-FFF2-40B4-BE49-F238E27FC236}">
                <a16:creationId xmlns:a16="http://schemas.microsoft.com/office/drawing/2014/main" id="{8AC3E5BE-9275-472F-AEB2-C4DA849B9A55}"/>
              </a:ext>
            </a:extLst>
          </p:cNvPr>
          <p:cNvGrpSpPr>
            <a:grpSpLocks noChangeAspect="1"/>
          </p:cNvGrpSpPr>
          <p:nvPr userDrawn="1"/>
        </p:nvGrpSpPr>
        <p:grpSpPr>
          <a:xfrm>
            <a:off x="522799" y="385347"/>
            <a:ext cx="1528921" cy="584196"/>
            <a:chOff x="695325" y="516229"/>
            <a:chExt cx="2556359" cy="975572"/>
          </a:xfrm>
          <a:solidFill>
            <a:schemeClr val="tx2"/>
          </a:solidFill>
        </p:grpSpPr>
        <p:sp>
          <p:nvSpPr>
            <p:cNvPr id="14" name="Freihandform: Form 13">
              <a:extLst>
                <a:ext uri="{FF2B5EF4-FFF2-40B4-BE49-F238E27FC236}">
                  <a16:creationId xmlns:a16="http://schemas.microsoft.com/office/drawing/2014/main" id="{8A45B3C2-1CA4-47B2-9CD9-00EEF9D615AF}"/>
                </a:ext>
              </a:extLst>
            </p:cNvPr>
            <p:cNvSpPr/>
            <p:nvPr/>
          </p:nvSpPr>
          <p:spPr>
            <a:xfrm>
              <a:off x="2979337" y="1251070"/>
              <a:ext cx="270992" cy="239376"/>
            </a:xfrm>
            <a:custGeom>
              <a:avLst/>
              <a:gdLst>
                <a:gd name="connsiteX0" fmla="*/ 0 w 270992"/>
                <a:gd name="connsiteY0" fmla="*/ 242086 h 239376"/>
                <a:gd name="connsiteX1" fmla="*/ 152659 w 270992"/>
                <a:gd name="connsiteY1" fmla="*/ 242086 h 239376"/>
                <a:gd name="connsiteX2" fmla="*/ 274154 w 270992"/>
                <a:gd name="connsiteY2" fmla="*/ 121043 h 239376"/>
                <a:gd name="connsiteX3" fmla="*/ 152659 w 270992"/>
                <a:gd name="connsiteY3" fmla="*/ 0 h 239376"/>
                <a:gd name="connsiteX4" fmla="*/ 0 w 270992"/>
                <a:gd name="connsiteY4" fmla="*/ 0 h 239376"/>
                <a:gd name="connsiteX5" fmla="*/ 0 w 270992"/>
                <a:gd name="connsiteY5" fmla="*/ 242086 h 23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92" h="239376">
                  <a:moveTo>
                    <a:pt x="0" y="242086"/>
                  </a:moveTo>
                  <a:lnTo>
                    <a:pt x="152659" y="242086"/>
                  </a:lnTo>
                  <a:cubicBezTo>
                    <a:pt x="219955" y="242086"/>
                    <a:pt x="274154" y="187888"/>
                    <a:pt x="274154" y="121043"/>
                  </a:cubicBezTo>
                  <a:cubicBezTo>
                    <a:pt x="274154" y="54198"/>
                    <a:pt x="219955" y="0"/>
                    <a:pt x="152659" y="0"/>
                  </a:cubicBezTo>
                  <a:lnTo>
                    <a:pt x="0" y="0"/>
                  </a:lnTo>
                  <a:lnTo>
                    <a:pt x="0" y="242086"/>
                  </a:lnTo>
                  <a:close/>
                </a:path>
              </a:pathLst>
            </a:custGeom>
            <a:grpFill/>
            <a:ln w="4510" cap="flat">
              <a:noFill/>
              <a:prstDash val="solid"/>
              <a:miter/>
            </a:ln>
          </p:spPr>
          <p:txBody>
            <a:bodyPr rtlCol="0" anchor="ctr"/>
            <a:lstStyle/>
            <a:p>
              <a:endParaRPr lang="de-DE" sz="1351"/>
            </a:p>
          </p:txBody>
        </p:sp>
        <p:sp>
          <p:nvSpPr>
            <p:cNvPr id="15" name="Freihandform: Form 14">
              <a:extLst>
                <a:ext uri="{FF2B5EF4-FFF2-40B4-BE49-F238E27FC236}">
                  <a16:creationId xmlns:a16="http://schemas.microsoft.com/office/drawing/2014/main" id="{3243C064-66AF-4F89-A61C-8EAA80446B16}"/>
                </a:ext>
              </a:extLst>
            </p:cNvPr>
            <p:cNvSpPr/>
            <p:nvPr/>
          </p:nvSpPr>
          <p:spPr>
            <a:xfrm>
              <a:off x="2216494" y="728506"/>
              <a:ext cx="659414" cy="663931"/>
            </a:xfrm>
            <a:custGeom>
              <a:avLst/>
              <a:gdLst>
                <a:gd name="connsiteX0" fmla="*/ 662124 w 659414"/>
                <a:gd name="connsiteY0" fmla="*/ 0 h 663930"/>
                <a:gd name="connsiteX1" fmla="*/ 662124 w 659414"/>
                <a:gd name="connsiteY1" fmla="*/ 331965 h 663930"/>
                <a:gd name="connsiteX2" fmla="*/ 331062 w 659414"/>
                <a:gd name="connsiteY2" fmla="*/ 663931 h 663930"/>
                <a:gd name="connsiteX3" fmla="*/ 0 w 659414"/>
                <a:gd name="connsiteY3" fmla="*/ 331965 h 663930"/>
                <a:gd name="connsiteX4" fmla="*/ 0 w 659414"/>
                <a:gd name="connsiteY4" fmla="*/ 0 h 663930"/>
                <a:gd name="connsiteX5" fmla="*/ 168015 w 659414"/>
                <a:gd name="connsiteY5" fmla="*/ 0 h 663930"/>
                <a:gd name="connsiteX6" fmla="*/ 168015 w 659414"/>
                <a:gd name="connsiteY6" fmla="*/ 317513 h 663930"/>
                <a:gd name="connsiteX7" fmla="*/ 331514 w 659414"/>
                <a:gd name="connsiteY7" fmla="*/ 490496 h 663930"/>
                <a:gd name="connsiteX8" fmla="*/ 495012 w 659414"/>
                <a:gd name="connsiteY8" fmla="*/ 317513 h 663930"/>
                <a:gd name="connsiteX9" fmla="*/ 495012 w 659414"/>
                <a:gd name="connsiteY9" fmla="*/ 0 h 663930"/>
                <a:gd name="connsiteX10" fmla="*/ 662124 w 659414"/>
                <a:gd name="connsiteY10" fmla="*/ 0 h 663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9414" h="663930">
                  <a:moveTo>
                    <a:pt x="662124" y="0"/>
                  </a:moveTo>
                  <a:lnTo>
                    <a:pt x="662124" y="331965"/>
                  </a:lnTo>
                  <a:cubicBezTo>
                    <a:pt x="662124" y="529790"/>
                    <a:pt x="513982" y="663931"/>
                    <a:pt x="331062" y="663931"/>
                  </a:cubicBezTo>
                  <a:cubicBezTo>
                    <a:pt x="148142" y="663931"/>
                    <a:pt x="0" y="529790"/>
                    <a:pt x="0" y="331965"/>
                  </a:cubicBezTo>
                  <a:cubicBezTo>
                    <a:pt x="0" y="303511"/>
                    <a:pt x="0" y="0"/>
                    <a:pt x="0" y="0"/>
                  </a:cubicBezTo>
                  <a:lnTo>
                    <a:pt x="168015" y="0"/>
                  </a:lnTo>
                  <a:cubicBezTo>
                    <a:pt x="168015" y="60522"/>
                    <a:pt x="168015" y="305318"/>
                    <a:pt x="168015" y="317513"/>
                  </a:cubicBezTo>
                  <a:cubicBezTo>
                    <a:pt x="168015" y="420038"/>
                    <a:pt x="241183" y="490496"/>
                    <a:pt x="331514" y="490496"/>
                  </a:cubicBezTo>
                  <a:cubicBezTo>
                    <a:pt x="421845" y="490496"/>
                    <a:pt x="495012" y="420490"/>
                    <a:pt x="495012" y="317513"/>
                  </a:cubicBezTo>
                  <a:lnTo>
                    <a:pt x="495012" y="0"/>
                  </a:lnTo>
                  <a:lnTo>
                    <a:pt x="662124" y="0"/>
                  </a:lnTo>
                  <a:close/>
                </a:path>
              </a:pathLst>
            </a:custGeom>
            <a:grpFill/>
            <a:ln w="4510" cap="flat">
              <a:noFill/>
              <a:prstDash val="solid"/>
              <a:miter/>
            </a:ln>
          </p:spPr>
          <p:txBody>
            <a:bodyPr rtlCol="0" anchor="ctr"/>
            <a:lstStyle/>
            <a:p>
              <a:endParaRPr lang="de-DE" sz="1351"/>
            </a:p>
          </p:txBody>
        </p:sp>
        <p:sp>
          <p:nvSpPr>
            <p:cNvPr id="16" name="Freihandform: Form 15">
              <a:extLst>
                <a:ext uri="{FF2B5EF4-FFF2-40B4-BE49-F238E27FC236}">
                  <a16:creationId xmlns:a16="http://schemas.microsoft.com/office/drawing/2014/main" id="{5E875C2F-2AC0-45DD-9626-129486821205}"/>
                </a:ext>
              </a:extLst>
            </p:cNvPr>
            <p:cNvSpPr/>
            <p:nvPr/>
          </p:nvSpPr>
          <p:spPr>
            <a:xfrm>
              <a:off x="695325" y="516229"/>
              <a:ext cx="659414" cy="858142"/>
            </a:xfrm>
            <a:custGeom>
              <a:avLst/>
              <a:gdLst>
                <a:gd name="connsiteX0" fmla="*/ 168015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8015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8015"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8015" y="859497"/>
                  </a:lnTo>
                  <a:close/>
                </a:path>
              </a:pathLst>
            </a:custGeom>
            <a:grpFill/>
            <a:ln w="4510" cap="flat">
              <a:noFill/>
              <a:prstDash val="solid"/>
              <a:miter/>
            </a:ln>
          </p:spPr>
          <p:txBody>
            <a:bodyPr rtlCol="0" anchor="ctr"/>
            <a:lstStyle/>
            <a:p>
              <a:endParaRPr lang="de-DE" sz="1351"/>
            </a:p>
          </p:txBody>
        </p:sp>
        <p:sp>
          <p:nvSpPr>
            <p:cNvPr id="17" name="Freihandform: Form 16">
              <a:extLst>
                <a:ext uri="{FF2B5EF4-FFF2-40B4-BE49-F238E27FC236}">
                  <a16:creationId xmlns:a16="http://schemas.microsoft.com/office/drawing/2014/main" id="{2F1F040A-4C25-4A9B-91CF-4997C0E3FA28}"/>
                </a:ext>
              </a:extLst>
            </p:cNvPr>
            <p:cNvSpPr/>
            <p:nvPr/>
          </p:nvSpPr>
          <p:spPr>
            <a:xfrm>
              <a:off x="1458619" y="516229"/>
              <a:ext cx="659414" cy="858142"/>
            </a:xfrm>
            <a:custGeom>
              <a:avLst/>
              <a:gdLst>
                <a:gd name="connsiteX0" fmla="*/ 167563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7563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7563"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7563" y="859497"/>
                  </a:lnTo>
                  <a:close/>
                </a:path>
              </a:pathLst>
            </a:custGeom>
            <a:grpFill/>
            <a:ln w="4510" cap="flat">
              <a:noFill/>
              <a:prstDash val="solid"/>
              <a:miter/>
            </a:ln>
          </p:spPr>
          <p:txBody>
            <a:bodyPr rtlCol="0" anchor="ctr"/>
            <a:lstStyle/>
            <a:p>
              <a:endParaRPr lang="de-DE" sz="1351"/>
            </a:p>
          </p:txBody>
        </p:sp>
      </p:grpSp>
    </p:spTree>
    <p:extLst>
      <p:ext uri="{BB962C8B-B14F-4D97-AF65-F5344CB8AC3E}">
        <p14:creationId xmlns:p14="http://schemas.microsoft.com/office/powerpoint/2010/main" val="30750767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 + zwei Bilder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6B91DF-85D8-463B-87B4-AC49FF3D8048}"/>
              </a:ext>
            </a:extLst>
          </p:cNvPr>
          <p:cNvSpPr>
            <a:spLocks noGrp="1"/>
          </p:cNvSpPr>
          <p:nvPr>
            <p:ph type="title"/>
          </p:nvPr>
        </p:nvSpPr>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31F6D937-F931-4295-B1B7-42BB8F3F8D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31828BE-335D-4B57-A559-B7210FECF294}"/>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10" name="Inhaltsplatzhalter 9">
            <a:extLst>
              <a:ext uri="{FF2B5EF4-FFF2-40B4-BE49-F238E27FC236}">
                <a16:creationId xmlns:a16="http://schemas.microsoft.com/office/drawing/2014/main" id="{1ADE6869-998B-4809-AE43-C38E35BE8AA6}"/>
              </a:ext>
            </a:extLst>
          </p:cNvPr>
          <p:cNvSpPr>
            <a:spLocks noGrp="1"/>
          </p:cNvSpPr>
          <p:nvPr>
            <p:ph sz="quarter" idx="16" hasCustomPrompt="1"/>
          </p:nvPr>
        </p:nvSpPr>
        <p:spPr>
          <a:xfrm>
            <a:off x="4625578" y="1422400"/>
            <a:ext cx="2241947"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12" name="Inhaltsplatzhalter 11">
            <a:extLst>
              <a:ext uri="{FF2B5EF4-FFF2-40B4-BE49-F238E27FC236}">
                <a16:creationId xmlns:a16="http://schemas.microsoft.com/office/drawing/2014/main" id="{BB574367-BB34-447D-A233-6E083CBE551E}"/>
              </a:ext>
            </a:extLst>
          </p:cNvPr>
          <p:cNvSpPr>
            <a:spLocks noGrp="1"/>
          </p:cNvSpPr>
          <p:nvPr>
            <p:ph sz="quarter" idx="17" hasCustomPrompt="1"/>
          </p:nvPr>
        </p:nvSpPr>
        <p:spPr>
          <a:xfrm>
            <a:off x="6921103" y="1422399"/>
            <a:ext cx="2222897"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14" name="Textplatzhalter 13">
            <a:extLst>
              <a:ext uri="{FF2B5EF4-FFF2-40B4-BE49-F238E27FC236}">
                <a16:creationId xmlns:a16="http://schemas.microsoft.com/office/drawing/2014/main" id="{7DFAE767-5641-4D3F-9095-84DF27650729}"/>
              </a:ext>
            </a:extLst>
          </p:cNvPr>
          <p:cNvSpPr>
            <a:spLocks noGrp="1"/>
          </p:cNvSpPr>
          <p:nvPr>
            <p:ph type="body" sz="quarter" idx="18"/>
          </p:nvPr>
        </p:nvSpPr>
        <p:spPr>
          <a:xfrm>
            <a:off x="522288" y="1422400"/>
            <a:ext cx="3754437" cy="3492500"/>
          </a:xfrm>
        </p:spPr>
        <p:txBody>
          <a:bodyPr/>
          <a:lstStyle/>
          <a:p>
            <a:pPr lvl="0"/>
            <a:r>
              <a:rPr lang="de-DE"/>
              <a:t>Mastertextformat bearbeiten
Zweite Ebene
Dritte Ebene
Vierte Ebene
Fünfte Ebene</a:t>
            </a:r>
          </a:p>
        </p:txBody>
      </p:sp>
      <p:sp>
        <p:nvSpPr>
          <p:cNvPr id="9" name="Textplatzhalter 9">
            <a:extLst>
              <a:ext uri="{FF2B5EF4-FFF2-40B4-BE49-F238E27FC236}">
                <a16:creationId xmlns:a16="http://schemas.microsoft.com/office/drawing/2014/main" id="{2D8BA4BA-FB64-43C5-A66D-4FDB44EE8ECB}"/>
              </a:ext>
            </a:extLst>
          </p:cNvPr>
          <p:cNvSpPr>
            <a:spLocks noGrp="1"/>
          </p:cNvSpPr>
          <p:nvPr>
            <p:ph type="body" sz="quarter" idx="15"/>
          </p:nvPr>
        </p:nvSpPr>
        <p:spPr>
          <a:xfrm>
            <a:off x="521495" y="1088384"/>
            <a:ext cx="3754437"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3960897394"/>
      </p:ext>
    </p:extLst>
  </p:cSld>
  <p:clrMapOvr>
    <a:masterClrMapping/>
  </p:clrMapOvr>
  <p:extLst>
    <p:ext uri="{DCECCB84-F9BA-43D5-87BE-67443E8EF086}">
      <p15:sldGuideLst xmlns:p15="http://schemas.microsoft.com/office/powerpoint/2012/main">
        <p15:guide id="1" pos="4360" userDrawn="1">
          <p15:clr>
            <a:srgbClr val="FBAE40"/>
          </p15:clr>
        </p15:guide>
        <p15:guide id="2" pos="4326"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Inhalt + Bild links">
    <p:spTree>
      <p:nvGrpSpPr>
        <p:cNvPr id="1" name=""/>
        <p:cNvGrpSpPr/>
        <p:nvPr/>
      </p:nvGrpSpPr>
      <p:grpSpPr>
        <a:xfrm>
          <a:off x="0" y="0"/>
          <a:ext cx="0" cy="0"/>
          <a:chOff x="0" y="0"/>
          <a:chExt cx="0" cy="0"/>
        </a:xfrm>
      </p:grpSpPr>
      <p:grpSp>
        <p:nvGrpSpPr>
          <p:cNvPr id="54" name="Gruppieren 53">
            <a:extLst>
              <a:ext uri="{FF2B5EF4-FFF2-40B4-BE49-F238E27FC236}">
                <a16:creationId xmlns:a16="http://schemas.microsoft.com/office/drawing/2014/main" id="{7376B4C5-BE86-46E2-BB73-C84DD0D0A2B1}"/>
              </a:ext>
            </a:extLst>
          </p:cNvPr>
          <p:cNvGrpSpPr/>
          <p:nvPr userDrawn="1"/>
        </p:nvGrpSpPr>
        <p:grpSpPr>
          <a:xfrm>
            <a:off x="-4877" y="4950860"/>
            <a:ext cx="9148877" cy="198120"/>
            <a:chOff x="-4877" y="4950860"/>
            <a:chExt cx="9148877" cy="198120"/>
          </a:xfrm>
          <a:solidFill>
            <a:schemeClr val="tx2"/>
          </a:solidFill>
        </p:grpSpPr>
        <p:sp>
          <p:nvSpPr>
            <p:cNvPr id="55" name="bk object 18">
              <a:extLst>
                <a:ext uri="{FF2B5EF4-FFF2-40B4-BE49-F238E27FC236}">
                  <a16:creationId xmlns:a16="http://schemas.microsoft.com/office/drawing/2014/main" id="{554B3AC1-FDFF-4DC3-9DC6-81F70D7AA0BB}"/>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56" name="bk object 18">
              <a:extLst>
                <a:ext uri="{FF2B5EF4-FFF2-40B4-BE49-F238E27FC236}">
                  <a16:creationId xmlns:a16="http://schemas.microsoft.com/office/drawing/2014/main" id="{77DD96AE-1808-4743-8DCB-608D8DC68352}"/>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57" name="Holder 3">
              <a:extLst>
                <a:ext uri="{FF2B5EF4-FFF2-40B4-BE49-F238E27FC236}">
                  <a16:creationId xmlns:a16="http://schemas.microsoft.com/office/drawing/2014/main" id="{DA1288D7-3EDD-4960-BA1A-AED8C420D139}"/>
                </a:ext>
              </a:extLst>
            </p:cNvPr>
            <p:cNvSpPr txBox="1">
              <a:spLocks/>
            </p:cNvSpPr>
            <p:nvPr userDrawn="1"/>
          </p:nvSpPr>
          <p:spPr>
            <a:xfrm>
              <a:off x="8194726" y="4966101"/>
              <a:ext cx="449579" cy="167639"/>
            </a:xfrm>
            <a:prstGeom prst="rect">
              <a:avLst/>
            </a:prstGeom>
            <a:grpFill/>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3" name="Fußzeilenplatzhalter 2">
            <a:extLst>
              <a:ext uri="{FF2B5EF4-FFF2-40B4-BE49-F238E27FC236}">
                <a16:creationId xmlns:a16="http://schemas.microsoft.com/office/drawing/2014/main" id="{9D5327C6-E598-4991-AB22-BE7A8B832ED0}"/>
              </a:ext>
            </a:extLst>
          </p:cNvPr>
          <p:cNvSpPr>
            <a:spLocks noGrp="1"/>
          </p:cNvSpPr>
          <p:nvPr>
            <p:ph type="ftr" sz="quarter" idx="11"/>
          </p:nvPr>
        </p:nvSpPr>
        <p:spPr/>
        <p:txBody>
          <a:bodyPr/>
          <a:lstStyle>
            <a:lvl1pPr>
              <a:defRPr/>
            </a:lvl1pPr>
          </a:lstStyle>
          <a:p>
            <a:endParaRPr lang="de-DE" dirty="0"/>
          </a:p>
        </p:txBody>
      </p:sp>
      <p:sp>
        <p:nvSpPr>
          <p:cNvPr id="4" name="Foliennummernplatzhalter 3">
            <a:extLst>
              <a:ext uri="{FF2B5EF4-FFF2-40B4-BE49-F238E27FC236}">
                <a16:creationId xmlns:a16="http://schemas.microsoft.com/office/drawing/2014/main" id="{F4581514-8A34-423E-AF48-23D40C9BAE3C}"/>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44" name="Titel 1">
            <a:extLst>
              <a:ext uri="{FF2B5EF4-FFF2-40B4-BE49-F238E27FC236}">
                <a16:creationId xmlns:a16="http://schemas.microsoft.com/office/drawing/2014/main" id="{A4C0BC30-E626-4EC3-B52E-EC6CECC18BA9}"/>
              </a:ext>
            </a:extLst>
          </p:cNvPr>
          <p:cNvSpPr>
            <a:spLocks noGrp="1"/>
          </p:cNvSpPr>
          <p:nvPr>
            <p:ph type="title" hasCustomPrompt="1"/>
          </p:nvPr>
        </p:nvSpPr>
        <p:spPr>
          <a:xfrm>
            <a:off x="4625579" y="330910"/>
            <a:ext cx="2727787" cy="452322"/>
          </a:xfrm>
        </p:spPr>
        <p:txBody>
          <a:bodyPr/>
          <a:lstStyle/>
          <a:p>
            <a:r>
              <a:rPr lang="de-DE" dirty="0"/>
              <a:t>Titel</a:t>
            </a:r>
          </a:p>
        </p:txBody>
      </p:sp>
      <p:cxnSp>
        <p:nvCxnSpPr>
          <p:cNvPr id="47" name="Gerader Verbinder 46">
            <a:extLst>
              <a:ext uri="{FF2B5EF4-FFF2-40B4-BE49-F238E27FC236}">
                <a16:creationId xmlns:a16="http://schemas.microsoft.com/office/drawing/2014/main" id="{2A6B4FCA-16D8-4C61-9911-C6EBBA2E9614}"/>
              </a:ext>
            </a:extLst>
          </p:cNvPr>
          <p:cNvCxnSpPr>
            <a:cxnSpLocks/>
          </p:cNvCxnSpPr>
          <p:nvPr userDrawn="1"/>
        </p:nvCxnSpPr>
        <p:spPr>
          <a:xfrm>
            <a:off x="4625975" y="974732"/>
            <a:ext cx="2727391" cy="0"/>
          </a:xfrm>
          <a:prstGeom prst="line">
            <a:avLst/>
          </a:prstGeom>
          <a:ln w="19050">
            <a:solidFill>
              <a:srgbClr val="CCDDE7"/>
            </a:solidFill>
          </a:ln>
        </p:spPr>
        <p:style>
          <a:lnRef idx="1">
            <a:schemeClr val="accent1"/>
          </a:lnRef>
          <a:fillRef idx="0">
            <a:schemeClr val="accent1"/>
          </a:fillRef>
          <a:effectRef idx="0">
            <a:schemeClr val="accent1"/>
          </a:effectRef>
          <a:fontRef idx="minor">
            <a:schemeClr val="tx1"/>
          </a:fontRef>
        </p:style>
      </p:cxnSp>
      <p:sp>
        <p:nvSpPr>
          <p:cNvPr id="5" name="Inhaltsplatzhalter 4">
            <a:extLst>
              <a:ext uri="{FF2B5EF4-FFF2-40B4-BE49-F238E27FC236}">
                <a16:creationId xmlns:a16="http://schemas.microsoft.com/office/drawing/2014/main" id="{6973DDC7-C42E-4F39-AF1D-5C1BA1202CB8}"/>
              </a:ext>
            </a:extLst>
          </p:cNvPr>
          <p:cNvSpPr>
            <a:spLocks noGrp="1"/>
          </p:cNvSpPr>
          <p:nvPr>
            <p:ph sz="quarter" idx="15" hasCustomPrompt="1"/>
          </p:nvPr>
        </p:nvSpPr>
        <p:spPr>
          <a:xfrm>
            <a:off x="-6031" y="-1"/>
            <a:ext cx="4277280" cy="49149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7" name="Textplatzhalter 6">
            <a:extLst>
              <a:ext uri="{FF2B5EF4-FFF2-40B4-BE49-F238E27FC236}">
                <a16:creationId xmlns:a16="http://schemas.microsoft.com/office/drawing/2014/main" id="{18E86CCD-5F3A-4D32-9430-6A5FA2D99946}"/>
              </a:ext>
            </a:extLst>
          </p:cNvPr>
          <p:cNvSpPr>
            <a:spLocks noGrp="1"/>
          </p:cNvSpPr>
          <p:nvPr>
            <p:ph type="body" sz="quarter" idx="16"/>
          </p:nvPr>
        </p:nvSpPr>
        <p:spPr>
          <a:xfrm>
            <a:off x="4625578" y="1422400"/>
            <a:ext cx="3997722" cy="3487738"/>
          </a:xfrm>
        </p:spPr>
        <p:txBody>
          <a:bodyPr>
            <a:noAutofit/>
          </a:bodyPr>
          <a:lstStyle/>
          <a:p>
            <a:pPr lvl="0"/>
            <a:r>
              <a:rPr lang="de-DE"/>
              <a:t>Mastertextformat bearbeiten
Zweite Ebene
Dritte Ebene
Vierte Ebene
Fünfte Ebene</a:t>
            </a:r>
            <a:endParaRPr lang="de-DE" dirty="0"/>
          </a:p>
        </p:txBody>
      </p:sp>
      <p:sp>
        <p:nvSpPr>
          <p:cNvPr id="42" name="Textplatzhalter 9">
            <a:extLst>
              <a:ext uri="{FF2B5EF4-FFF2-40B4-BE49-F238E27FC236}">
                <a16:creationId xmlns:a16="http://schemas.microsoft.com/office/drawing/2014/main" id="{0932BE4D-D3DC-4293-B6F8-AD2578029F27}"/>
              </a:ext>
            </a:extLst>
          </p:cNvPr>
          <p:cNvSpPr>
            <a:spLocks noGrp="1"/>
          </p:cNvSpPr>
          <p:nvPr>
            <p:ph type="body" sz="quarter" idx="17"/>
          </p:nvPr>
        </p:nvSpPr>
        <p:spPr>
          <a:xfrm>
            <a:off x="4625578" y="1088384"/>
            <a:ext cx="3996929"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grpSp>
        <p:nvGrpSpPr>
          <p:cNvPr id="43" name="Grafik 9">
            <a:extLst>
              <a:ext uri="{FF2B5EF4-FFF2-40B4-BE49-F238E27FC236}">
                <a16:creationId xmlns:a16="http://schemas.microsoft.com/office/drawing/2014/main" id="{C91C6619-4CF7-49A7-802B-6AF7FF4914DA}"/>
              </a:ext>
            </a:extLst>
          </p:cNvPr>
          <p:cNvGrpSpPr/>
          <p:nvPr userDrawn="1"/>
        </p:nvGrpSpPr>
        <p:grpSpPr>
          <a:xfrm>
            <a:off x="7741437" y="394294"/>
            <a:ext cx="1049330" cy="621121"/>
            <a:chOff x="10321916" y="525077"/>
            <a:chExt cx="1399106" cy="827140"/>
          </a:xfrm>
          <a:solidFill>
            <a:schemeClr val="accent1"/>
          </a:solidFill>
        </p:grpSpPr>
        <p:grpSp>
          <p:nvGrpSpPr>
            <p:cNvPr id="45" name="Grafik 9">
              <a:extLst>
                <a:ext uri="{FF2B5EF4-FFF2-40B4-BE49-F238E27FC236}">
                  <a16:creationId xmlns:a16="http://schemas.microsoft.com/office/drawing/2014/main" id="{455B36EC-528F-4E97-93BF-21959E6FD9B9}"/>
                </a:ext>
              </a:extLst>
            </p:cNvPr>
            <p:cNvGrpSpPr/>
            <p:nvPr/>
          </p:nvGrpSpPr>
          <p:grpSpPr>
            <a:xfrm>
              <a:off x="10321916" y="525077"/>
              <a:ext cx="1179212" cy="575107"/>
              <a:chOff x="10321916" y="525077"/>
              <a:chExt cx="1179212" cy="575107"/>
            </a:xfrm>
            <a:solidFill>
              <a:schemeClr val="accent1"/>
            </a:solidFill>
          </p:grpSpPr>
          <p:sp>
            <p:nvSpPr>
              <p:cNvPr id="69" name="Freihandform: Form 68">
                <a:extLst>
                  <a:ext uri="{FF2B5EF4-FFF2-40B4-BE49-F238E27FC236}">
                    <a16:creationId xmlns:a16="http://schemas.microsoft.com/office/drawing/2014/main" id="{91D309B1-63F8-4AB2-8EB2-1CAEF4C839A6}"/>
                  </a:ext>
                </a:extLst>
              </p:cNvPr>
              <p:cNvSpPr/>
              <p:nvPr/>
            </p:nvSpPr>
            <p:spPr>
              <a:xfrm>
                <a:off x="11143981" y="639857"/>
                <a:ext cx="357630" cy="357630"/>
              </a:xfrm>
              <a:custGeom>
                <a:avLst/>
                <a:gdLst>
                  <a:gd name="connsiteX0" fmla="*/ 358113 w 357629"/>
                  <a:gd name="connsiteY0" fmla="*/ 0 h 357629"/>
                  <a:gd name="connsiteX1" fmla="*/ 358113 w 357629"/>
                  <a:gd name="connsiteY1" fmla="*/ 179540 h 357629"/>
                  <a:gd name="connsiteX2" fmla="*/ 179057 w 357629"/>
                  <a:gd name="connsiteY2" fmla="*/ 359080 h 357629"/>
                  <a:gd name="connsiteX3" fmla="*/ 0 w 357629"/>
                  <a:gd name="connsiteY3" fmla="*/ 179540 h 357629"/>
                  <a:gd name="connsiteX4" fmla="*/ 0 w 357629"/>
                  <a:gd name="connsiteY4" fmla="*/ 0 h 357629"/>
                  <a:gd name="connsiteX5" fmla="*/ 90857 w 357629"/>
                  <a:gd name="connsiteY5" fmla="*/ 0 h 357629"/>
                  <a:gd name="connsiteX6" fmla="*/ 90857 w 357629"/>
                  <a:gd name="connsiteY6" fmla="*/ 171807 h 357629"/>
                  <a:gd name="connsiteX7" fmla="*/ 179057 w 357629"/>
                  <a:gd name="connsiteY7" fmla="*/ 265323 h 357629"/>
                  <a:gd name="connsiteX8" fmla="*/ 267256 w 357629"/>
                  <a:gd name="connsiteY8" fmla="*/ 171807 h 357629"/>
                  <a:gd name="connsiteX9" fmla="*/ 267256 w 357629"/>
                  <a:gd name="connsiteY9" fmla="*/ 0 h 357629"/>
                  <a:gd name="connsiteX10" fmla="*/ 358113 w 357629"/>
                  <a:gd name="connsiteY10" fmla="*/ 0 h 35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7629" h="357629">
                    <a:moveTo>
                      <a:pt x="358113" y="0"/>
                    </a:moveTo>
                    <a:lnTo>
                      <a:pt x="358113" y="179540"/>
                    </a:lnTo>
                    <a:cubicBezTo>
                      <a:pt x="358113" y="286587"/>
                      <a:pt x="277888" y="359080"/>
                      <a:pt x="179057" y="359080"/>
                    </a:cubicBezTo>
                    <a:cubicBezTo>
                      <a:pt x="80225" y="359080"/>
                      <a:pt x="0" y="286587"/>
                      <a:pt x="0" y="179540"/>
                    </a:cubicBezTo>
                    <a:cubicBezTo>
                      <a:pt x="0" y="164075"/>
                      <a:pt x="0" y="0"/>
                      <a:pt x="0" y="0"/>
                    </a:cubicBezTo>
                    <a:lnTo>
                      <a:pt x="90857" y="0"/>
                    </a:lnTo>
                    <a:cubicBezTo>
                      <a:pt x="90857" y="32622"/>
                      <a:pt x="90857" y="165041"/>
                      <a:pt x="90857" y="171807"/>
                    </a:cubicBezTo>
                    <a:cubicBezTo>
                      <a:pt x="90857" y="227385"/>
                      <a:pt x="130487" y="265323"/>
                      <a:pt x="179057" y="265323"/>
                    </a:cubicBezTo>
                    <a:cubicBezTo>
                      <a:pt x="227868" y="265323"/>
                      <a:pt x="267256" y="227385"/>
                      <a:pt x="267256" y="171807"/>
                    </a:cubicBezTo>
                    <a:lnTo>
                      <a:pt x="267256" y="0"/>
                    </a:lnTo>
                    <a:lnTo>
                      <a:pt x="358113" y="0"/>
                    </a:lnTo>
                    <a:close/>
                  </a:path>
                </a:pathLst>
              </a:custGeom>
              <a:solidFill>
                <a:schemeClr val="tx2"/>
              </a:solidFill>
              <a:ln w="2402" cap="flat">
                <a:noFill/>
                <a:prstDash val="solid"/>
                <a:miter/>
              </a:ln>
            </p:spPr>
            <p:txBody>
              <a:bodyPr rtlCol="0" anchor="ctr"/>
              <a:lstStyle/>
              <a:p>
                <a:endParaRPr lang="de-DE" sz="1351"/>
              </a:p>
            </p:txBody>
          </p:sp>
          <p:sp>
            <p:nvSpPr>
              <p:cNvPr id="70" name="Freihandform: Form 69">
                <a:extLst>
                  <a:ext uri="{FF2B5EF4-FFF2-40B4-BE49-F238E27FC236}">
                    <a16:creationId xmlns:a16="http://schemas.microsoft.com/office/drawing/2014/main" id="{A36242A3-7F74-4857-8FF1-ADD22CCD327C}"/>
                  </a:ext>
                </a:extLst>
              </p:cNvPr>
              <p:cNvSpPr/>
              <p:nvPr/>
            </p:nvSpPr>
            <p:spPr>
              <a:xfrm>
                <a:off x="10321916"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lstStyle/>
              <a:p>
                <a:endParaRPr lang="de-DE" sz="1351"/>
              </a:p>
            </p:txBody>
          </p:sp>
          <p:sp>
            <p:nvSpPr>
              <p:cNvPr id="71" name="Freihandform: Form 70">
                <a:extLst>
                  <a:ext uri="{FF2B5EF4-FFF2-40B4-BE49-F238E27FC236}">
                    <a16:creationId xmlns:a16="http://schemas.microsoft.com/office/drawing/2014/main" id="{373027A2-4C51-4E71-A123-42FB987BF2B4}"/>
                  </a:ext>
                </a:extLst>
              </p:cNvPr>
              <p:cNvSpPr/>
              <p:nvPr/>
            </p:nvSpPr>
            <p:spPr>
              <a:xfrm>
                <a:off x="10734399"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lstStyle/>
              <a:p>
                <a:endParaRPr lang="de-DE" sz="1351"/>
              </a:p>
            </p:txBody>
          </p:sp>
          <p:sp>
            <p:nvSpPr>
              <p:cNvPr id="72" name="Freihandform: Form 71">
                <a:extLst>
                  <a:ext uri="{FF2B5EF4-FFF2-40B4-BE49-F238E27FC236}">
                    <a16:creationId xmlns:a16="http://schemas.microsoft.com/office/drawing/2014/main" id="{A909C168-98E6-4FA2-8D75-923A389A4E9A}"/>
                  </a:ext>
                </a:extLst>
              </p:cNvPr>
              <p:cNvSpPr/>
              <p:nvPr/>
            </p:nvSpPr>
            <p:spPr>
              <a:xfrm>
                <a:off x="104640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lstStyle/>
              <a:p>
                <a:endParaRPr lang="de-DE" sz="1351"/>
              </a:p>
            </p:txBody>
          </p:sp>
          <p:sp>
            <p:nvSpPr>
              <p:cNvPr id="73" name="Freihandform: Form 72">
                <a:extLst>
                  <a:ext uri="{FF2B5EF4-FFF2-40B4-BE49-F238E27FC236}">
                    <a16:creationId xmlns:a16="http://schemas.microsoft.com/office/drawing/2014/main" id="{9A3716B3-558A-427F-BA0B-829497FC8881}"/>
                  </a:ext>
                </a:extLst>
              </p:cNvPr>
              <p:cNvSpPr/>
              <p:nvPr/>
            </p:nvSpPr>
            <p:spPr>
              <a:xfrm>
                <a:off x="10610678"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lstStyle/>
              <a:p>
                <a:endParaRPr lang="de-DE" sz="1351"/>
              </a:p>
            </p:txBody>
          </p:sp>
          <p:sp>
            <p:nvSpPr>
              <p:cNvPr id="74" name="Freihandform: Form 73">
                <a:extLst>
                  <a:ext uri="{FF2B5EF4-FFF2-40B4-BE49-F238E27FC236}">
                    <a16:creationId xmlns:a16="http://schemas.microsoft.com/office/drawing/2014/main" id="{F8470D77-D85D-4975-9A60-9CE2E8808B2C}"/>
                  </a:ext>
                </a:extLst>
              </p:cNvPr>
              <p:cNvSpPr/>
              <p:nvPr/>
            </p:nvSpPr>
            <p:spPr>
              <a:xfrm>
                <a:off x="109497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324" y="3383"/>
                      <a:pt x="10874" y="1933"/>
                    </a:cubicBezTo>
                  </a:path>
                </a:pathLst>
              </a:custGeom>
              <a:solidFill>
                <a:srgbClr val="000000"/>
              </a:solidFill>
              <a:ln w="2402" cap="flat">
                <a:noFill/>
                <a:prstDash val="solid"/>
                <a:miter/>
              </a:ln>
            </p:spPr>
            <p:txBody>
              <a:bodyPr rtlCol="0" anchor="ctr"/>
              <a:lstStyle/>
              <a:p>
                <a:endParaRPr lang="de-DE" sz="1351"/>
              </a:p>
            </p:txBody>
          </p:sp>
        </p:grpSp>
        <p:sp>
          <p:nvSpPr>
            <p:cNvPr id="46" name="Freihandform: Form 45">
              <a:extLst>
                <a:ext uri="{FF2B5EF4-FFF2-40B4-BE49-F238E27FC236}">
                  <a16:creationId xmlns:a16="http://schemas.microsoft.com/office/drawing/2014/main" id="{BCF37C2F-5134-4162-BE90-58DA31D2F78C}"/>
                </a:ext>
              </a:extLst>
            </p:cNvPr>
            <p:cNvSpPr/>
            <p:nvPr/>
          </p:nvSpPr>
          <p:spPr>
            <a:xfrm>
              <a:off x="10322158" y="1089069"/>
              <a:ext cx="57994" cy="77325"/>
            </a:xfrm>
            <a:custGeom>
              <a:avLst/>
              <a:gdLst>
                <a:gd name="connsiteX0" fmla="*/ 49053 w 57994"/>
                <a:gd name="connsiteY0" fmla="*/ 0 h 77325"/>
                <a:gd name="connsiteX1" fmla="*/ 49053 w 57994"/>
                <a:gd name="connsiteY1" fmla="*/ 34071 h 77325"/>
                <a:gd name="connsiteX2" fmla="*/ 10149 w 57994"/>
                <a:gd name="connsiteY2" fmla="*/ 34071 h 77325"/>
                <a:gd name="connsiteX3" fmla="*/ 10149 w 57994"/>
                <a:gd name="connsiteY3" fmla="*/ 0 h 77325"/>
                <a:gd name="connsiteX4" fmla="*/ 0 w 57994"/>
                <a:gd name="connsiteY4" fmla="*/ 0 h 77325"/>
                <a:gd name="connsiteX5" fmla="*/ 0 w 57994"/>
                <a:gd name="connsiteY5" fmla="*/ 78292 h 77325"/>
                <a:gd name="connsiteX6" fmla="*/ 10149 w 57994"/>
                <a:gd name="connsiteY6" fmla="*/ 78292 h 77325"/>
                <a:gd name="connsiteX7" fmla="*/ 10149 w 57994"/>
                <a:gd name="connsiteY7" fmla="*/ 40837 h 77325"/>
                <a:gd name="connsiteX8" fmla="*/ 49053 w 57994"/>
                <a:gd name="connsiteY8" fmla="*/ 40837 h 77325"/>
                <a:gd name="connsiteX9" fmla="*/ 49053 w 57994"/>
                <a:gd name="connsiteY9" fmla="*/ 78292 h 77325"/>
                <a:gd name="connsiteX10" fmla="*/ 58961 w 57994"/>
                <a:gd name="connsiteY10" fmla="*/ 78292 h 77325"/>
                <a:gd name="connsiteX11" fmla="*/ 58961 w 57994"/>
                <a:gd name="connsiteY11" fmla="*/ 0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49053" y="0"/>
                  </a:moveTo>
                  <a:lnTo>
                    <a:pt x="49053" y="34071"/>
                  </a:lnTo>
                  <a:lnTo>
                    <a:pt x="10149" y="34071"/>
                  </a:lnTo>
                  <a:lnTo>
                    <a:pt x="10149" y="0"/>
                  </a:lnTo>
                  <a:lnTo>
                    <a:pt x="0" y="0"/>
                  </a:lnTo>
                  <a:lnTo>
                    <a:pt x="0" y="78292"/>
                  </a:lnTo>
                  <a:lnTo>
                    <a:pt x="10149" y="78292"/>
                  </a:lnTo>
                  <a:lnTo>
                    <a:pt x="10149" y="40837"/>
                  </a:lnTo>
                  <a:lnTo>
                    <a:pt x="49053" y="40837"/>
                  </a:lnTo>
                  <a:lnTo>
                    <a:pt x="49053" y="78292"/>
                  </a:lnTo>
                  <a:lnTo>
                    <a:pt x="58961" y="78292"/>
                  </a:lnTo>
                  <a:lnTo>
                    <a:pt x="58961" y="0"/>
                  </a:lnTo>
                  <a:close/>
                </a:path>
              </a:pathLst>
            </a:custGeom>
            <a:solidFill>
              <a:srgbClr val="000000"/>
            </a:solidFill>
            <a:ln w="2402" cap="flat">
              <a:noFill/>
              <a:prstDash val="solid"/>
              <a:miter/>
            </a:ln>
          </p:spPr>
          <p:txBody>
            <a:bodyPr rtlCol="0" anchor="ctr"/>
            <a:lstStyle/>
            <a:p>
              <a:endParaRPr lang="de-DE" sz="1351"/>
            </a:p>
          </p:txBody>
        </p:sp>
        <p:sp>
          <p:nvSpPr>
            <p:cNvPr id="48" name="Freihandform: Form 47">
              <a:extLst>
                <a:ext uri="{FF2B5EF4-FFF2-40B4-BE49-F238E27FC236}">
                  <a16:creationId xmlns:a16="http://schemas.microsoft.com/office/drawing/2014/main" id="{80B310A5-C7B4-461B-A746-BE06FBD16D53}"/>
                </a:ext>
              </a:extLst>
            </p:cNvPr>
            <p:cNvSpPr/>
            <p:nvPr/>
          </p:nvSpPr>
          <p:spPr>
            <a:xfrm>
              <a:off x="10399483"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6" y="51711"/>
                  </a:cubicBezTo>
                  <a:cubicBezTo>
                    <a:pt x="21748" y="51711"/>
                    <a:pt x="17640" y="50020"/>
                    <a:pt x="14740" y="46395"/>
                  </a:cubicBezTo>
                  <a:cubicBezTo>
                    <a:pt x="11599" y="42529"/>
                    <a:pt x="10149" y="37454"/>
                    <a:pt x="9666" y="30930"/>
                  </a:cubicBezTo>
                </a:path>
              </a:pathLst>
            </a:custGeom>
            <a:solidFill>
              <a:srgbClr val="000000"/>
            </a:solidFill>
            <a:ln w="2402" cap="flat">
              <a:noFill/>
              <a:prstDash val="solid"/>
              <a:miter/>
            </a:ln>
          </p:spPr>
          <p:txBody>
            <a:bodyPr rtlCol="0" anchor="ctr"/>
            <a:lstStyle/>
            <a:p>
              <a:endParaRPr lang="de-DE" sz="1351"/>
            </a:p>
          </p:txBody>
        </p:sp>
        <p:sp>
          <p:nvSpPr>
            <p:cNvPr id="49" name="Freihandform: Form 48">
              <a:extLst>
                <a:ext uri="{FF2B5EF4-FFF2-40B4-BE49-F238E27FC236}">
                  <a16:creationId xmlns:a16="http://schemas.microsoft.com/office/drawing/2014/main" id="{41295C12-5E33-43EE-8872-7957A8D8536C}"/>
                </a:ext>
              </a:extLst>
            </p:cNvPr>
            <p:cNvSpPr/>
            <p:nvPr/>
          </p:nvSpPr>
          <p:spPr>
            <a:xfrm>
              <a:off x="104654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50" name="Grafik 9">
              <a:extLst>
                <a:ext uri="{FF2B5EF4-FFF2-40B4-BE49-F238E27FC236}">
                  <a16:creationId xmlns:a16="http://schemas.microsoft.com/office/drawing/2014/main" id="{3A5FF387-F0B6-477E-998D-234DECE1DB1B}"/>
                </a:ext>
              </a:extLst>
            </p:cNvPr>
            <p:cNvGrpSpPr/>
            <p:nvPr/>
          </p:nvGrpSpPr>
          <p:grpSpPr>
            <a:xfrm>
              <a:off x="10496140" y="1110575"/>
              <a:ext cx="101490" cy="55578"/>
              <a:chOff x="10496140" y="1110575"/>
              <a:chExt cx="101490" cy="55578"/>
            </a:xfrm>
            <a:solidFill>
              <a:srgbClr val="000000"/>
            </a:solidFill>
          </p:grpSpPr>
          <p:sp>
            <p:nvSpPr>
              <p:cNvPr id="67" name="Freihandform: Form 66">
                <a:extLst>
                  <a:ext uri="{FF2B5EF4-FFF2-40B4-BE49-F238E27FC236}">
                    <a16:creationId xmlns:a16="http://schemas.microsoft.com/office/drawing/2014/main" id="{FE518397-1522-4A04-B6ED-00F9007F357A}"/>
                  </a:ext>
                </a:extLst>
              </p:cNvPr>
              <p:cNvSpPr/>
              <p:nvPr/>
            </p:nvSpPr>
            <p:spPr>
              <a:xfrm>
                <a:off x="104961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lstStyle/>
              <a:p>
                <a:endParaRPr lang="de-DE" sz="1351"/>
              </a:p>
            </p:txBody>
          </p:sp>
          <p:sp>
            <p:nvSpPr>
              <p:cNvPr id="68" name="Freihandform: Form 67">
                <a:extLst>
                  <a:ext uri="{FF2B5EF4-FFF2-40B4-BE49-F238E27FC236}">
                    <a16:creationId xmlns:a16="http://schemas.microsoft.com/office/drawing/2014/main" id="{10063F5E-0004-4BCF-97BF-1F768B2194CF}"/>
                  </a:ext>
                </a:extLst>
              </p:cNvPr>
              <p:cNvSpPr/>
              <p:nvPr/>
            </p:nvSpPr>
            <p:spPr>
              <a:xfrm>
                <a:off x="10562833" y="1110816"/>
                <a:ext cx="33830" cy="55578"/>
              </a:xfrm>
              <a:custGeom>
                <a:avLst/>
                <a:gdLst>
                  <a:gd name="connsiteX0" fmla="*/ 1208 w 33829"/>
                  <a:gd name="connsiteY0" fmla="*/ 56544 h 55577"/>
                  <a:gd name="connsiteX1" fmla="*/ 10632 w 33829"/>
                  <a:gd name="connsiteY1" fmla="*/ 56544 h 55577"/>
                  <a:gd name="connsiteX2" fmla="*/ 10632 w 33829"/>
                  <a:gd name="connsiteY2" fmla="*/ 29964 h 55577"/>
                  <a:gd name="connsiteX3" fmla="*/ 10874 w 33829"/>
                  <a:gd name="connsiteY3" fmla="*/ 24406 h 55577"/>
                  <a:gd name="connsiteX4" fmla="*/ 11599 w 33829"/>
                  <a:gd name="connsiteY4" fmla="*/ 19090 h 55577"/>
                  <a:gd name="connsiteX5" fmla="*/ 15707 w 33829"/>
                  <a:gd name="connsiteY5" fmla="*/ 10391 h 55577"/>
                  <a:gd name="connsiteX6" fmla="*/ 21748 w 33829"/>
                  <a:gd name="connsiteY6" fmla="*/ 7008 h 55577"/>
                  <a:gd name="connsiteX7" fmla="*/ 27789 w 33829"/>
                  <a:gd name="connsiteY7" fmla="*/ 13049 h 55577"/>
                  <a:gd name="connsiteX8" fmla="*/ 36005 w 33829"/>
                  <a:gd name="connsiteY8" fmla="*/ 10149 h 55577"/>
                  <a:gd name="connsiteX9" fmla="*/ 34796 w 33829"/>
                  <a:gd name="connsiteY9" fmla="*/ 5316 h 55577"/>
                  <a:gd name="connsiteX10" fmla="*/ 32380 w 33829"/>
                  <a:gd name="connsiteY10" fmla="*/ 2175 h 55577"/>
                  <a:gd name="connsiteX11" fmla="*/ 28997 w 33829"/>
                  <a:gd name="connsiteY11" fmla="*/ 483 h 55577"/>
                  <a:gd name="connsiteX12" fmla="*/ 25614 w 33829"/>
                  <a:gd name="connsiteY12" fmla="*/ 0 h 55577"/>
                  <a:gd name="connsiteX13" fmla="*/ 16915 w 33829"/>
                  <a:gd name="connsiteY13" fmla="*/ 2658 h 55577"/>
                  <a:gd name="connsiteX14" fmla="*/ 10632 w 33829"/>
                  <a:gd name="connsiteY14" fmla="*/ 10149 h 55577"/>
                  <a:gd name="connsiteX15" fmla="*/ 9424 w 33829"/>
                  <a:gd name="connsiteY15" fmla="*/ 483 h 55577"/>
                  <a:gd name="connsiteX16" fmla="*/ 0 w 33829"/>
                  <a:gd name="connsiteY16" fmla="*/ 1450 h 55577"/>
                  <a:gd name="connsiteX17" fmla="*/ 242 w 33829"/>
                  <a:gd name="connsiteY17" fmla="*/ 3625 h 55577"/>
                  <a:gd name="connsiteX18" fmla="*/ 725 w 33829"/>
                  <a:gd name="connsiteY18" fmla="*/ 7249 h 55577"/>
                  <a:gd name="connsiteX19" fmla="*/ 967 w 33829"/>
                  <a:gd name="connsiteY19" fmla="*/ 11357 h 55577"/>
                  <a:gd name="connsiteX20" fmla="*/ 1208 w 33829"/>
                  <a:gd name="connsiteY20" fmla="*/ 15465 h 55577"/>
                  <a:gd name="connsiteX21" fmla="*/ 1208 w 33829"/>
                  <a:gd name="connsiteY21" fmla="*/ 56544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829" h="55577">
                    <a:moveTo>
                      <a:pt x="1208" y="56544"/>
                    </a:moveTo>
                    <a:lnTo>
                      <a:pt x="10632" y="56544"/>
                    </a:lnTo>
                    <a:lnTo>
                      <a:pt x="10632" y="29964"/>
                    </a:lnTo>
                    <a:cubicBezTo>
                      <a:pt x="10632" y="28030"/>
                      <a:pt x="10632" y="26339"/>
                      <a:pt x="10874" y="24406"/>
                    </a:cubicBezTo>
                    <a:cubicBezTo>
                      <a:pt x="11116" y="22473"/>
                      <a:pt x="11357" y="20781"/>
                      <a:pt x="11599" y="19090"/>
                    </a:cubicBezTo>
                    <a:cubicBezTo>
                      <a:pt x="12565" y="15707"/>
                      <a:pt x="13774" y="12807"/>
                      <a:pt x="15707" y="10391"/>
                    </a:cubicBezTo>
                    <a:cubicBezTo>
                      <a:pt x="17398" y="7974"/>
                      <a:pt x="19573" y="7008"/>
                      <a:pt x="21748" y="7008"/>
                    </a:cubicBezTo>
                    <a:cubicBezTo>
                      <a:pt x="25614" y="7008"/>
                      <a:pt x="27547" y="8941"/>
                      <a:pt x="27789" y="13049"/>
                    </a:cubicBezTo>
                    <a:lnTo>
                      <a:pt x="36005" y="10149"/>
                    </a:lnTo>
                    <a:cubicBezTo>
                      <a:pt x="36005" y="8216"/>
                      <a:pt x="35521" y="6766"/>
                      <a:pt x="34796" y="5316"/>
                    </a:cubicBezTo>
                    <a:cubicBezTo>
                      <a:pt x="34072" y="3866"/>
                      <a:pt x="33347" y="2900"/>
                      <a:pt x="32380" y="2175"/>
                    </a:cubicBezTo>
                    <a:cubicBezTo>
                      <a:pt x="31413" y="1450"/>
                      <a:pt x="30205" y="725"/>
                      <a:pt x="28997" y="483"/>
                    </a:cubicBezTo>
                    <a:cubicBezTo>
                      <a:pt x="27789" y="0"/>
                      <a:pt x="26581" y="0"/>
                      <a:pt x="25614" y="0"/>
                    </a:cubicBezTo>
                    <a:cubicBezTo>
                      <a:pt x="22231" y="0"/>
                      <a:pt x="19573" y="967"/>
                      <a:pt x="16915" y="2658"/>
                    </a:cubicBezTo>
                    <a:cubicBezTo>
                      <a:pt x="14499" y="4591"/>
                      <a:pt x="12324" y="7008"/>
                      <a:pt x="10632" y="10149"/>
                    </a:cubicBezTo>
                    <a:lnTo>
                      <a:pt x="9424" y="483"/>
                    </a:lnTo>
                    <a:lnTo>
                      <a:pt x="0" y="1450"/>
                    </a:lnTo>
                    <a:cubicBezTo>
                      <a:pt x="0" y="1933"/>
                      <a:pt x="242" y="2658"/>
                      <a:pt x="242" y="3625"/>
                    </a:cubicBezTo>
                    <a:cubicBezTo>
                      <a:pt x="483" y="4591"/>
                      <a:pt x="483" y="5799"/>
                      <a:pt x="725" y="7249"/>
                    </a:cubicBezTo>
                    <a:cubicBezTo>
                      <a:pt x="967" y="8699"/>
                      <a:pt x="967" y="9907"/>
                      <a:pt x="967" y="11357"/>
                    </a:cubicBezTo>
                    <a:cubicBezTo>
                      <a:pt x="967" y="12807"/>
                      <a:pt x="1208" y="14015"/>
                      <a:pt x="1208" y="15465"/>
                    </a:cubicBezTo>
                    <a:lnTo>
                      <a:pt x="1208" y="56544"/>
                    </a:lnTo>
                    <a:close/>
                  </a:path>
                </a:pathLst>
              </a:custGeom>
              <a:solidFill>
                <a:srgbClr val="000000"/>
              </a:solidFill>
              <a:ln w="2402" cap="flat">
                <a:noFill/>
                <a:prstDash val="solid"/>
                <a:miter/>
              </a:ln>
            </p:spPr>
            <p:txBody>
              <a:bodyPr rtlCol="0" anchor="ctr"/>
              <a:lstStyle/>
              <a:p>
                <a:endParaRPr lang="de-DE" sz="1351"/>
              </a:p>
            </p:txBody>
          </p:sp>
        </p:grpSp>
        <p:sp>
          <p:nvSpPr>
            <p:cNvPr id="51" name="Freihandform: Form 50">
              <a:extLst>
                <a:ext uri="{FF2B5EF4-FFF2-40B4-BE49-F238E27FC236}">
                  <a16:creationId xmlns:a16="http://schemas.microsoft.com/office/drawing/2014/main" id="{1A6F300E-3CC4-4B75-80D8-A919F613F4A3}"/>
                </a:ext>
              </a:extLst>
            </p:cNvPr>
            <p:cNvSpPr/>
            <p:nvPr/>
          </p:nvSpPr>
          <p:spPr>
            <a:xfrm>
              <a:off x="10612128"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52" name="Grafik 9">
              <a:extLst>
                <a:ext uri="{FF2B5EF4-FFF2-40B4-BE49-F238E27FC236}">
                  <a16:creationId xmlns:a16="http://schemas.microsoft.com/office/drawing/2014/main" id="{04AC514E-52CF-4856-ADD0-332C339C4D48}"/>
                </a:ext>
              </a:extLst>
            </p:cNvPr>
            <p:cNvGrpSpPr/>
            <p:nvPr/>
          </p:nvGrpSpPr>
          <p:grpSpPr>
            <a:xfrm>
              <a:off x="10639675" y="1081336"/>
              <a:ext cx="106322" cy="86991"/>
              <a:chOff x="10639675" y="1081336"/>
              <a:chExt cx="106322" cy="86991"/>
            </a:xfrm>
            <a:solidFill>
              <a:srgbClr val="000000"/>
            </a:solidFill>
          </p:grpSpPr>
          <p:sp>
            <p:nvSpPr>
              <p:cNvPr id="65" name="Freihandform: Form 64">
                <a:extLst>
                  <a:ext uri="{FF2B5EF4-FFF2-40B4-BE49-F238E27FC236}">
                    <a16:creationId xmlns:a16="http://schemas.microsoft.com/office/drawing/2014/main" id="{546461AE-92FF-428D-A949-FB0BA0C40486}"/>
                  </a:ext>
                </a:extLst>
              </p:cNvPr>
              <p:cNvSpPr/>
              <p:nvPr/>
            </p:nvSpPr>
            <p:spPr>
              <a:xfrm>
                <a:off x="10639675" y="1110575"/>
                <a:ext cx="45912" cy="57994"/>
              </a:xfrm>
              <a:custGeom>
                <a:avLst/>
                <a:gdLst>
                  <a:gd name="connsiteX0" fmla="*/ 41804 w 45911"/>
                  <a:gd name="connsiteY0" fmla="*/ 44462 h 57994"/>
                  <a:gd name="connsiteX1" fmla="*/ 33830 w 45911"/>
                  <a:gd name="connsiteY1" fmla="*/ 50261 h 57994"/>
                  <a:gd name="connsiteX2" fmla="*/ 26581 w 45911"/>
                  <a:gd name="connsiteY2" fmla="*/ 51711 h 57994"/>
                  <a:gd name="connsiteX3" fmla="*/ 18848 w 45911"/>
                  <a:gd name="connsiteY3" fmla="*/ 50020 h 57994"/>
                  <a:gd name="connsiteX4" fmla="*/ 13774 w 45911"/>
                  <a:gd name="connsiteY4" fmla="*/ 45187 h 57994"/>
                  <a:gd name="connsiteX5" fmla="*/ 11116 w 45911"/>
                  <a:gd name="connsiteY5" fmla="*/ 38179 h 57994"/>
                  <a:gd name="connsiteX6" fmla="*/ 10391 w 45911"/>
                  <a:gd name="connsiteY6" fmla="*/ 30205 h 57994"/>
                  <a:gd name="connsiteX7" fmla="*/ 11357 w 45911"/>
                  <a:gd name="connsiteY7" fmla="*/ 21748 h 57994"/>
                  <a:gd name="connsiteX8" fmla="*/ 14257 w 45911"/>
                  <a:gd name="connsiteY8" fmla="*/ 14015 h 57994"/>
                  <a:gd name="connsiteX9" fmla="*/ 19331 w 45911"/>
                  <a:gd name="connsiteY9" fmla="*/ 8457 h 57994"/>
                  <a:gd name="connsiteX10" fmla="*/ 26822 w 45911"/>
                  <a:gd name="connsiteY10" fmla="*/ 6283 h 57994"/>
                  <a:gd name="connsiteX11" fmla="*/ 34555 w 45911"/>
                  <a:gd name="connsiteY11" fmla="*/ 7733 h 57994"/>
                  <a:gd name="connsiteX12" fmla="*/ 39629 w 45911"/>
                  <a:gd name="connsiteY12" fmla="*/ 11599 h 57994"/>
                  <a:gd name="connsiteX13" fmla="*/ 44462 w 45911"/>
                  <a:gd name="connsiteY13" fmla="*/ 4350 h 57994"/>
                  <a:gd name="connsiteX14" fmla="*/ 36488 w 45911"/>
                  <a:gd name="connsiteY14" fmla="*/ 967 h 57994"/>
                  <a:gd name="connsiteX15" fmla="*/ 28030 w 45911"/>
                  <a:gd name="connsiteY15" fmla="*/ 0 h 57994"/>
                  <a:gd name="connsiteX16" fmla="*/ 16432 w 45911"/>
                  <a:gd name="connsiteY16" fmla="*/ 2175 h 57994"/>
                  <a:gd name="connsiteX17" fmla="*/ 7491 w 45911"/>
                  <a:gd name="connsiteY17" fmla="*/ 8216 h 57994"/>
                  <a:gd name="connsiteX18" fmla="*/ 1933 w 45911"/>
                  <a:gd name="connsiteY18" fmla="*/ 17640 h 57994"/>
                  <a:gd name="connsiteX19" fmla="*/ 0 w 45911"/>
                  <a:gd name="connsiteY19" fmla="*/ 29722 h 57994"/>
                  <a:gd name="connsiteX20" fmla="*/ 7008 w 45911"/>
                  <a:gd name="connsiteY20" fmla="*/ 50986 h 57994"/>
                  <a:gd name="connsiteX21" fmla="*/ 26581 w 45911"/>
                  <a:gd name="connsiteY21" fmla="*/ 58236 h 57994"/>
                  <a:gd name="connsiteX22" fmla="*/ 31172 w 45911"/>
                  <a:gd name="connsiteY22" fmla="*/ 57752 h 57994"/>
                  <a:gd name="connsiteX23" fmla="*/ 36246 w 45911"/>
                  <a:gd name="connsiteY23" fmla="*/ 56303 h 57994"/>
                  <a:gd name="connsiteX24" fmla="*/ 41321 w 45911"/>
                  <a:gd name="connsiteY24" fmla="*/ 53403 h 57994"/>
                  <a:gd name="connsiteX25" fmla="*/ 46154 w 45911"/>
                  <a:gd name="connsiteY25" fmla="*/ 48328 h 57994"/>
                  <a:gd name="connsiteX26" fmla="*/ 41804 w 45911"/>
                  <a:gd name="connsiteY26" fmla="*/ 44462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911" h="57994">
                    <a:moveTo>
                      <a:pt x="41804" y="44462"/>
                    </a:moveTo>
                    <a:cubicBezTo>
                      <a:pt x="38663" y="47362"/>
                      <a:pt x="36005" y="49295"/>
                      <a:pt x="33830" y="50261"/>
                    </a:cubicBezTo>
                    <a:cubicBezTo>
                      <a:pt x="31655" y="51228"/>
                      <a:pt x="28997" y="51711"/>
                      <a:pt x="26581" y="51711"/>
                    </a:cubicBezTo>
                    <a:cubicBezTo>
                      <a:pt x="23439" y="51711"/>
                      <a:pt x="21023" y="51228"/>
                      <a:pt x="18848" y="50020"/>
                    </a:cubicBezTo>
                    <a:cubicBezTo>
                      <a:pt x="16673" y="48812"/>
                      <a:pt x="15223" y="47362"/>
                      <a:pt x="13774" y="45187"/>
                    </a:cubicBezTo>
                    <a:cubicBezTo>
                      <a:pt x="12565" y="43254"/>
                      <a:pt x="11599" y="40837"/>
                      <a:pt x="11116" y="38179"/>
                    </a:cubicBezTo>
                    <a:cubicBezTo>
                      <a:pt x="10632" y="35521"/>
                      <a:pt x="10391" y="32863"/>
                      <a:pt x="10391" y="30205"/>
                    </a:cubicBezTo>
                    <a:cubicBezTo>
                      <a:pt x="10391" y="27547"/>
                      <a:pt x="10632" y="24647"/>
                      <a:pt x="11357" y="21748"/>
                    </a:cubicBezTo>
                    <a:cubicBezTo>
                      <a:pt x="12082" y="18848"/>
                      <a:pt x="13049" y="16432"/>
                      <a:pt x="14257" y="14015"/>
                    </a:cubicBezTo>
                    <a:cubicBezTo>
                      <a:pt x="15707" y="11599"/>
                      <a:pt x="17398" y="9907"/>
                      <a:pt x="19331" y="8457"/>
                    </a:cubicBezTo>
                    <a:cubicBezTo>
                      <a:pt x="21506" y="7008"/>
                      <a:pt x="23923" y="6283"/>
                      <a:pt x="26822" y="6283"/>
                    </a:cubicBezTo>
                    <a:cubicBezTo>
                      <a:pt x="29964" y="6283"/>
                      <a:pt x="32622" y="6766"/>
                      <a:pt x="34555" y="7733"/>
                    </a:cubicBezTo>
                    <a:cubicBezTo>
                      <a:pt x="36488" y="8699"/>
                      <a:pt x="38179" y="9907"/>
                      <a:pt x="39629" y="11599"/>
                    </a:cubicBezTo>
                    <a:lnTo>
                      <a:pt x="44462" y="4350"/>
                    </a:lnTo>
                    <a:cubicBezTo>
                      <a:pt x="42046" y="2658"/>
                      <a:pt x="39388" y="1450"/>
                      <a:pt x="36488" y="967"/>
                    </a:cubicBezTo>
                    <a:cubicBezTo>
                      <a:pt x="33588" y="483"/>
                      <a:pt x="30689" y="0"/>
                      <a:pt x="28030" y="0"/>
                    </a:cubicBezTo>
                    <a:cubicBezTo>
                      <a:pt x="23681" y="0"/>
                      <a:pt x="19815" y="725"/>
                      <a:pt x="16432" y="2175"/>
                    </a:cubicBezTo>
                    <a:cubicBezTo>
                      <a:pt x="13049" y="3625"/>
                      <a:pt x="9907" y="5799"/>
                      <a:pt x="7491" y="8216"/>
                    </a:cubicBezTo>
                    <a:cubicBezTo>
                      <a:pt x="5074" y="10874"/>
                      <a:pt x="3141" y="14015"/>
                      <a:pt x="1933" y="17640"/>
                    </a:cubicBezTo>
                    <a:cubicBezTo>
                      <a:pt x="725" y="21264"/>
                      <a:pt x="0" y="25372"/>
                      <a:pt x="0" y="29722"/>
                    </a:cubicBezTo>
                    <a:cubicBezTo>
                      <a:pt x="0" y="39146"/>
                      <a:pt x="2416" y="46154"/>
                      <a:pt x="7008" y="50986"/>
                    </a:cubicBezTo>
                    <a:cubicBezTo>
                      <a:pt x="11599" y="55819"/>
                      <a:pt x="18123" y="58236"/>
                      <a:pt x="26581" y="58236"/>
                    </a:cubicBezTo>
                    <a:cubicBezTo>
                      <a:pt x="28030" y="58236"/>
                      <a:pt x="29480" y="57994"/>
                      <a:pt x="31172" y="57752"/>
                    </a:cubicBezTo>
                    <a:cubicBezTo>
                      <a:pt x="32863" y="57511"/>
                      <a:pt x="34555" y="57027"/>
                      <a:pt x="36246" y="56303"/>
                    </a:cubicBezTo>
                    <a:cubicBezTo>
                      <a:pt x="37938" y="55578"/>
                      <a:pt x="39629" y="54611"/>
                      <a:pt x="41321" y="53403"/>
                    </a:cubicBezTo>
                    <a:cubicBezTo>
                      <a:pt x="43012" y="52195"/>
                      <a:pt x="44462" y="50503"/>
                      <a:pt x="46154" y="48328"/>
                    </a:cubicBezTo>
                    <a:lnTo>
                      <a:pt x="41804" y="44462"/>
                    </a:lnTo>
                    <a:close/>
                  </a:path>
                </a:pathLst>
              </a:custGeom>
              <a:solidFill>
                <a:srgbClr val="000000"/>
              </a:solidFill>
              <a:ln w="2402" cap="flat">
                <a:noFill/>
                <a:prstDash val="solid"/>
                <a:miter/>
              </a:ln>
            </p:spPr>
            <p:txBody>
              <a:bodyPr rtlCol="0" anchor="ctr"/>
              <a:lstStyle/>
              <a:p>
                <a:endParaRPr lang="de-DE" sz="1351"/>
              </a:p>
            </p:txBody>
          </p:sp>
          <p:sp>
            <p:nvSpPr>
              <p:cNvPr id="66" name="Freihandform: Form 65">
                <a:extLst>
                  <a:ext uri="{FF2B5EF4-FFF2-40B4-BE49-F238E27FC236}">
                    <a16:creationId xmlns:a16="http://schemas.microsoft.com/office/drawing/2014/main" id="{E965C189-A801-452A-859F-28368D6503EA}"/>
                  </a:ext>
                </a:extLst>
              </p:cNvPr>
              <p:cNvSpPr/>
              <p:nvPr/>
            </p:nvSpPr>
            <p:spPr>
              <a:xfrm>
                <a:off x="10699360" y="1081336"/>
                <a:ext cx="45912" cy="84575"/>
              </a:xfrm>
              <a:custGeom>
                <a:avLst/>
                <a:gdLst>
                  <a:gd name="connsiteX0" fmla="*/ 9907 w 45911"/>
                  <a:gd name="connsiteY0" fmla="*/ 0 h 84574"/>
                  <a:gd name="connsiteX1" fmla="*/ 0 w 45911"/>
                  <a:gd name="connsiteY1" fmla="*/ 0 h 84574"/>
                  <a:gd name="connsiteX2" fmla="*/ 0 w 45911"/>
                  <a:gd name="connsiteY2" fmla="*/ 86266 h 84574"/>
                  <a:gd name="connsiteX3" fmla="*/ 9907 w 45911"/>
                  <a:gd name="connsiteY3" fmla="*/ 86266 h 84574"/>
                  <a:gd name="connsiteX4" fmla="*/ 9907 w 45911"/>
                  <a:gd name="connsiteY4" fmla="*/ 55094 h 84574"/>
                  <a:gd name="connsiteX5" fmla="*/ 11116 w 45911"/>
                  <a:gd name="connsiteY5" fmla="*/ 47845 h 84574"/>
                  <a:gd name="connsiteX6" fmla="*/ 14499 w 45911"/>
                  <a:gd name="connsiteY6" fmla="*/ 42046 h 84574"/>
                  <a:gd name="connsiteX7" fmla="*/ 19331 w 45911"/>
                  <a:gd name="connsiteY7" fmla="*/ 38179 h 84574"/>
                  <a:gd name="connsiteX8" fmla="*/ 25614 w 45911"/>
                  <a:gd name="connsiteY8" fmla="*/ 36730 h 84574"/>
                  <a:gd name="connsiteX9" fmla="*/ 31655 w 45911"/>
                  <a:gd name="connsiteY9" fmla="*/ 37696 h 84574"/>
                  <a:gd name="connsiteX10" fmla="*/ 35280 w 45911"/>
                  <a:gd name="connsiteY10" fmla="*/ 40596 h 84574"/>
                  <a:gd name="connsiteX11" fmla="*/ 36971 w 45911"/>
                  <a:gd name="connsiteY11" fmla="*/ 45187 h 84574"/>
                  <a:gd name="connsiteX12" fmla="*/ 37454 w 45911"/>
                  <a:gd name="connsiteY12" fmla="*/ 51470 h 84574"/>
                  <a:gd name="connsiteX13" fmla="*/ 37454 w 45911"/>
                  <a:gd name="connsiteY13" fmla="*/ 86024 h 84574"/>
                  <a:gd name="connsiteX14" fmla="*/ 47362 w 45911"/>
                  <a:gd name="connsiteY14" fmla="*/ 86024 h 84574"/>
                  <a:gd name="connsiteX15" fmla="*/ 47362 w 45911"/>
                  <a:gd name="connsiteY15" fmla="*/ 51470 h 84574"/>
                  <a:gd name="connsiteX16" fmla="*/ 46879 w 45911"/>
                  <a:gd name="connsiteY16" fmla="*/ 43012 h 84574"/>
                  <a:gd name="connsiteX17" fmla="*/ 44704 w 45911"/>
                  <a:gd name="connsiteY17" fmla="*/ 36005 h 84574"/>
                  <a:gd name="connsiteX18" fmla="*/ 38904 w 45911"/>
                  <a:gd name="connsiteY18" fmla="*/ 31172 h 84574"/>
                  <a:gd name="connsiteX19" fmla="*/ 28272 w 45911"/>
                  <a:gd name="connsiteY19" fmla="*/ 29239 h 84574"/>
                  <a:gd name="connsiteX20" fmla="*/ 20781 w 45911"/>
                  <a:gd name="connsiteY20" fmla="*/ 30447 h 84574"/>
                  <a:gd name="connsiteX21" fmla="*/ 15465 w 45911"/>
                  <a:gd name="connsiteY21" fmla="*/ 33347 h 84574"/>
                  <a:gd name="connsiteX22" fmla="*/ 12082 w 45911"/>
                  <a:gd name="connsiteY22" fmla="*/ 36730 h 84574"/>
                  <a:gd name="connsiteX23" fmla="*/ 10149 w 45911"/>
                  <a:gd name="connsiteY23" fmla="*/ 39388 h 84574"/>
                  <a:gd name="connsiteX24" fmla="*/ 10149 w 45911"/>
                  <a:gd name="connsiteY24" fmla="*/ 0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1" h="84574">
                    <a:moveTo>
                      <a:pt x="9907" y="0"/>
                    </a:moveTo>
                    <a:lnTo>
                      <a:pt x="0" y="0"/>
                    </a:lnTo>
                    <a:lnTo>
                      <a:pt x="0" y="86266"/>
                    </a:lnTo>
                    <a:lnTo>
                      <a:pt x="9907" y="86266"/>
                    </a:lnTo>
                    <a:lnTo>
                      <a:pt x="9907" y="55094"/>
                    </a:lnTo>
                    <a:cubicBezTo>
                      <a:pt x="9907" y="52678"/>
                      <a:pt x="10391" y="50261"/>
                      <a:pt x="11116" y="47845"/>
                    </a:cubicBezTo>
                    <a:cubicBezTo>
                      <a:pt x="11840" y="45670"/>
                      <a:pt x="13049" y="43737"/>
                      <a:pt x="14499" y="42046"/>
                    </a:cubicBezTo>
                    <a:cubicBezTo>
                      <a:pt x="15948" y="40354"/>
                      <a:pt x="17640" y="39146"/>
                      <a:pt x="19331" y="38179"/>
                    </a:cubicBezTo>
                    <a:cubicBezTo>
                      <a:pt x="21264" y="37213"/>
                      <a:pt x="23198" y="36730"/>
                      <a:pt x="25614" y="36730"/>
                    </a:cubicBezTo>
                    <a:cubicBezTo>
                      <a:pt x="28030" y="36730"/>
                      <a:pt x="30205" y="36971"/>
                      <a:pt x="31655" y="37696"/>
                    </a:cubicBezTo>
                    <a:cubicBezTo>
                      <a:pt x="33105" y="38421"/>
                      <a:pt x="34313" y="39146"/>
                      <a:pt x="35280" y="40596"/>
                    </a:cubicBezTo>
                    <a:cubicBezTo>
                      <a:pt x="36246" y="42046"/>
                      <a:pt x="36488" y="43496"/>
                      <a:pt x="36971" y="45187"/>
                    </a:cubicBezTo>
                    <a:cubicBezTo>
                      <a:pt x="37213" y="47120"/>
                      <a:pt x="37454" y="49053"/>
                      <a:pt x="37454" y="51470"/>
                    </a:cubicBezTo>
                    <a:lnTo>
                      <a:pt x="37454" y="86024"/>
                    </a:lnTo>
                    <a:lnTo>
                      <a:pt x="47362" y="86024"/>
                    </a:lnTo>
                    <a:lnTo>
                      <a:pt x="47362" y="51470"/>
                    </a:lnTo>
                    <a:cubicBezTo>
                      <a:pt x="47362" y="48570"/>
                      <a:pt x="47120" y="45670"/>
                      <a:pt x="46879" y="43012"/>
                    </a:cubicBezTo>
                    <a:cubicBezTo>
                      <a:pt x="46637" y="40354"/>
                      <a:pt x="45912" y="37938"/>
                      <a:pt x="44704" y="36005"/>
                    </a:cubicBezTo>
                    <a:cubicBezTo>
                      <a:pt x="43496" y="34071"/>
                      <a:pt x="41562" y="32380"/>
                      <a:pt x="38904" y="31172"/>
                    </a:cubicBezTo>
                    <a:cubicBezTo>
                      <a:pt x="36246" y="29964"/>
                      <a:pt x="32863" y="29239"/>
                      <a:pt x="28272" y="29239"/>
                    </a:cubicBezTo>
                    <a:cubicBezTo>
                      <a:pt x="25372" y="29239"/>
                      <a:pt x="22956" y="29722"/>
                      <a:pt x="20781" y="30447"/>
                    </a:cubicBezTo>
                    <a:cubicBezTo>
                      <a:pt x="18606" y="31172"/>
                      <a:pt x="16915" y="32380"/>
                      <a:pt x="15465" y="33347"/>
                    </a:cubicBezTo>
                    <a:cubicBezTo>
                      <a:pt x="14015" y="34555"/>
                      <a:pt x="12807" y="35521"/>
                      <a:pt x="12082" y="36730"/>
                    </a:cubicBezTo>
                    <a:cubicBezTo>
                      <a:pt x="11116" y="37938"/>
                      <a:pt x="10632" y="38663"/>
                      <a:pt x="10149" y="39388"/>
                    </a:cubicBezTo>
                    <a:lnTo>
                      <a:pt x="10149" y="0"/>
                    </a:lnTo>
                    <a:close/>
                  </a:path>
                </a:pathLst>
              </a:custGeom>
              <a:solidFill>
                <a:srgbClr val="000000"/>
              </a:solidFill>
              <a:ln w="2402" cap="flat">
                <a:noFill/>
                <a:prstDash val="solid"/>
                <a:miter/>
              </a:ln>
            </p:spPr>
            <p:txBody>
              <a:bodyPr rtlCol="0" anchor="ctr"/>
              <a:lstStyle/>
              <a:p>
                <a:endParaRPr lang="de-DE" sz="1351"/>
              </a:p>
            </p:txBody>
          </p:sp>
        </p:grpSp>
        <p:sp>
          <p:nvSpPr>
            <p:cNvPr id="53" name="Freihandform: Form 52">
              <a:extLst>
                <a:ext uri="{FF2B5EF4-FFF2-40B4-BE49-F238E27FC236}">
                  <a16:creationId xmlns:a16="http://schemas.microsoft.com/office/drawing/2014/main" id="{6B42D9CC-533D-471D-AE03-C7814754949F}"/>
                </a:ext>
              </a:extLst>
            </p:cNvPr>
            <p:cNvSpPr/>
            <p:nvPr/>
          </p:nvSpPr>
          <p:spPr>
            <a:xfrm>
              <a:off x="10808824" y="1089069"/>
              <a:ext cx="57994" cy="77325"/>
            </a:xfrm>
            <a:custGeom>
              <a:avLst/>
              <a:gdLst>
                <a:gd name="connsiteX0" fmla="*/ 10149 w 57994"/>
                <a:gd name="connsiteY0" fmla="*/ 78292 h 77325"/>
                <a:gd name="connsiteX1" fmla="*/ 10149 w 57994"/>
                <a:gd name="connsiteY1" fmla="*/ 40837 h 77325"/>
                <a:gd name="connsiteX2" fmla="*/ 48812 w 57994"/>
                <a:gd name="connsiteY2" fmla="*/ 40837 h 77325"/>
                <a:gd name="connsiteX3" fmla="*/ 48812 w 57994"/>
                <a:gd name="connsiteY3" fmla="*/ 78292 h 77325"/>
                <a:gd name="connsiteX4" fmla="*/ 58961 w 57994"/>
                <a:gd name="connsiteY4" fmla="*/ 78292 h 77325"/>
                <a:gd name="connsiteX5" fmla="*/ 58961 w 57994"/>
                <a:gd name="connsiteY5" fmla="*/ 0 h 77325"/>
                <a:gd name="connsiteX6" fmla="*/ 48812 w 57994"/>
                <a:gd name="connsiteY6" fmla="*/ 0 h 77325"/>
                <a:gd name="connsiteX7" fmla="*/ 48812 w 57994"/>
                <a:gd name="connsiteY7" fmla="*/ 34071 h 77325"/>
                <a:gd name="connsiteX8" fmla="*/ 10149 w 57994"/>
                <a:gd name="connsiteY8" fmla="*/ 34071 h 77325"/>
                <a:gd name="connsiteX9" fmla="*/ 10149 w 57994"/>
                <a:gd name="connsiteY9" fmla="*/ 0 h 77325"/>
                <a:gd name="connsiteX10" fmla="*/ 0 w 57994"/>
                <a:gd name="connsiteY10" fmla="*/ 0 h 77325"/>
                <a:gd name="connsiteX11" fmla="*/ 0 w 57994"/>
                <a:gd name="connsiteY11" fmla="*/ 78292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10149" y="78292"/>
                  </a:moveTo>
                  <a:lnTo>
                    <a:pt x="10149" y="40837"/>
                  </a:lnTo>
                  <a:lnTo>
                    <a:pt x="48812" y="40837"/>
                  </a:lnTo>
                  <a:lnTo>
                    <a:pt x="48812" y="78292"/>
                  </a:lnTo>
                  <a:lnTo>
                    <a:pt x="58961" y="78292"/>
                  </a:lnTo>
                  <a:lnTo>
                    <a:pt x="58961" y="0"/>
                  </a:lnTo>
                  <a:lnTo>
                    <a:pt x="48812" y="0"/>
                  </a:lnTo>
                  <a:lnTo>
                    <a:pt x="48812" y="34071"/>
                  </a:lnTo>
                  <a:lnTo>
                    <a:pt x="10149" y="34071"/>
                  </a:lnTo>
                  <a:lnTo>
                    <a:pt x="10149" y="0"/>
                  </a:lnTo>
                  <a:lnTo>
                    <a:pt x="0" y="0"/>
                  </a:lnTo>
                  <a:lnTo>
                    <a:pt x="0" y="78292"/>
                  </a:lnTo>
                  <a:close/>
                </a:path>
              </a:pathLst>
            </a:custGeom>
            <a:solidFill>
              <a:srgbClr val="000000"/>
            </a:solidFill>
            <a:ln w="2402" cap="flat">
              <a:noFill/>
              <a:prstDash val="solid"/>
              <a:miter/>
            </a:ln>
          </p:spPr>
          <p:txBody>
            <a:bodyPr rtlCol="0" anchor="ctr"/>
            <a:lstStyle/>
            <a:p>
              <a:endParaRPr lang="de-DE" sz="1351"/>
            </a:p>
          </p:txBody>
        </p:sp>
        <p:sp>
          <p:nvSpPr>
            <p:cNvPr id="58" name="Freihandform: Form 57">
              <a:extLst>
                <a:ext uri="{FF2B5EF4-FFF2-40B4-BE49-F238E27FC236}">
                  <a16:creationId xmlns:a16="http://schemas.microsoft.com/office/drawing/2014/main" id="{1CA820B0-ACB2-443B-BBD2-E5DA3D05A486}"/>
                </a:ext>
              </a:extLst>
            </p:cNvPr>
            <p:cNvSpPr/>
            <p:nvPr/>
          </p:nvSpPr>
          <p:spPr>
            <a:xfrm>
              <a:off x="10886391"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5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8"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5" y="51711"/>
                  </a:cubicBezTo>
                  <a:cubicBezTo>
                    <a:pt x="21748" y="51711"/>
                    <a:pt x="17640" y="50020"/>
                    <a:pt x="14740" y="46395"/>
                  </a:cubicBezTo>
                  <a:cubicBezTo>
                    <a:pt x="11599" y="42529"/>
                    <a:pt x="9907" y="37454"/>
                    <a:pt x="9666" y="30930"/>
                  </a:cubicBezTo>
                </a:path>
              </a:pathLst>
            </a:custGeom>
            <a:solidFill>
              <a:srgbClr val="000000"/>
            </a:solidFill>
            <a:ln w="2402" cap="flat">
              <a:noFill/>
              <a:prstDash val="solid"/>
              <a:miter/>
            </a:ln>
          </p:spPr>
          <p:txBody>
            <a:bodyPr rtlCol="0" anchor="ctr"/>
            <a:lstStyle/>
            <a:p>
              <a:endParaRPr lang="de-DE" sz="1351"/>
            </a:p>
          </p:txBody>
        </p:sp>
        <p:sp>
          <p:nvSpPr>
            <p:cNvPr id="59" name="Freihandform: Form 58">
              <a:extLst>
                <a:ext uri="{FF2B5EF4-FFF2-40B4-BE49-F238E27FC236}">
                  <a16:creationId xmlns:a16="http://schemas.microsoft.com/office/drawing/2014/main" id="{958C57C2-4634-4F2D-AAFF-837FFB064E0F}"/>
                </a:ext>
              </a:extLst>
            </p:cNvPr>
            <p:cNvSpPr/>
            <p:nvPr/>
          </p:nvSpPr>
          <p:spPr>
            <a:xfrm>
              <a:off x="109511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60" name="Grafik 9">
              <a:extLst>
                <a:ext uri="{FF2B5EF4-FFF2-40B4-BE49-F238E27FC236}">
                  <a16:creationId xmlns:a16="http://schemas.microsoft.com/office/drawing/2014/main" id="{FD7A4790-53F8-44AD-B4D7-867D12B3CFB1}"/>
                </a:ext>
              </a:extLst>
            </p:cNvPr>
            <p:cNvGrpSpPr/>
            <p:nvPr/>
          </p:nvGrpSpPr>
          <p:grpSpPr>
            <a:xfrm>
              <a:off x="10321916" y="1110575"/>
              <a:ext cx="1399106" cy="241642"/>
              <a:chOff x="10321916" y="1110575"/>
              <a:chExt cx="1399106" cy="241642"/>
            </a:xfrm>
            <a:solidFill>
              <a:schemeClr val="accent1"/>
            </a:solidFill>
          </p:grpSpPr>
          <p:sp>
            <p:nvSpPr>
              <p:cNvPr id="61" name="Freihandform: Form 60">
                <a:extLst>
                  <a:ext uri="{FF2B5EF4-FFF2-40B4-BE49-F238E27FC236}">
                    <a16:creationId xmlns:a16="http://schemas.microsoft.com/office/drawing/2014/main" id="{360B4408-9AA2-45E3-BA56-27796B0DA924}"/>
                  </a:ext>
                </a:extLst>
              </p:cNvPr>
              <p:cNvSpPr/>
              <p:nvPr/>
            </p:nvSpPr>
            <p:spPr>
              <a:xfrm>
                <a:off x="109818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lstStyle/>
              <a:p>
                <a:endParaRPr lang="de-DE" sz="1351"/>
              </a:p>
            </p:txBody>
          </p:sp>
          <p:sp>
            <p:nvSpPr>
              <p:cNvPr id="62" name="Freihandform: Form 61">
                <a:extLst>
                  <a:ext uri="{FF2B5EF4-FFF2-40B4-BE49-F238E27FC236}">
                    <a16:creationId xmlns:a16="http://schemas.microsoft.com/office/drawing/2014/main" id="{A4F7D52C-F51B-4EFD-812F-B2EE83A760E2}"/>
                  </a:ext>
                </a:extLst>
              </p:cNvPr>
              <p:cNvSpPr/>
              <p:nvPr/>
            </p:nvSpPr>
            <p:spPr>
              <a:xfrm>
                <a:off x="11046358"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8"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2" y="58477"/>
                      <a:pt x="26581" y="58477"/>
                    </a:cubicBezTo>
                    <a:cubicBezTo>
                      <a:pt x="31172" y="58477"/>
                      <a:pt x="35038" y="57511"/>
                      <a:pt x="38663" y="55819"/>
                    </a:cubicBezTo>
                    <a:cubicBezTo>
                      <a:pt x="42046" y="53886"/>
                      <a:pt x="45429" y="51228"/>
                      <a:pt x="48328" y="47845"/>
                    </a:cubicBezTo>
                    <a:lnTo>
                      <a:pt x="44462" y="43737"/>
                    </a:lnTo>
                    <a:cubicBezTo>
                      <a:pt x="40838" y="47120"/>
                      <a:pt x="37696" y="49053"/>
                      <a:pt x="35038" y="50261"/>
                    </a:cubicBezTo>
                    <a:cubicBezTo>
                      <a:pt x="32380" y="51228"/>
                      <a:pt x="29722" y="51711"/>
                      <a:pt x="27306" y="51711"/>
                    </a:cubicBezTo>
                    <a:cubicBezTo>
                      <a:pt x="21748" y="51711"/>
                      <a:pt x="17640" y="50020"/>
                      <a:pt x="14740" y="46395"/>
                    </a:cubicBezTo>
                    <a:cubicBezTo>
                      <a:pt x="11357" y="42529"/>
                      <a:pt x="9907" y="37454"/>
                      <a:pt x="9666" y="30930"/>
                    </a:cubicBezTo>
                  </a:path>
                </a:pathLst>
              </a:custGeom>
              <a:solidFill>
                <a:srgbClr val="000000"/>
              </a:solidFill>
              <a:ln w="2402" cap="flat">
                <a:noFill/>
                <a:prstDash val="solid"/>
                <a:miter/>
              </a:ln>
            </p:spPr>
            <p:txBody>
              <a:bodyPr rtlCol="0" anchor="ctr"/>
              <a:lstStyle/>
              <a:p>
                <a:endParaRPr lang="de-DE" sz="1351"/>
              </a:p>
            </p:txBody>
          </p:sp>
          <p:sp>
            <p:nvSpPr>
              <p:cNvPr id="63" name="Freihandform: Form 62">
                <a:extLst>
                  <a:ext uri="{FF2B5EF4-FFF2-40B4-BE49-F238E27FC236}">
                    <a16:creationId xmlns:a16="http://schemas.microsoft.com/office/drawing/2014/main" id="{4EC28B88-2DCA-403B-A59C-F6B806C02DBB}"/>
                  </a:ext>
                </a:extLst>
              </p:cNvPr>
              <p:cNvSpPr/>
              <p:nvPr/>
            </p:nvSpPr>
            <p:spPr>
              <a:xfrm>
                <a:off x="10321916" y="1217139"/>
                <a:ext cx="1179212" cy="84575"/>
              </a:xfrm>
              <a:custGeom>
                <a:avLst/>
                <a:gdLst>
                  <a:gd name="connsiteX0" fmla="*/ 1181145 w 1179211"/>
                  <a:gd name="connsiteY0" fmla="*/ 2658 h 84574"/>
                  <a:gd name="connsiteX1" fmla="*/ 1176071 w 1179211"/>
                  <a:gd name="connsiteY1" fmla="*/ 725 h 84574"/>
                  <a:gd name="connsiteX2" fmla="*/ 1168580 w 1179211"/>
                  <a:gd name="connsiteY2" fmla="*/ 0 h 84574"/>
                  <a:gd name="connsiteX3" fmla="*/ 1158672 w 1179211"/>
                  <a:gd name="connsiteY3" fmla="*/ 1933 h 84574"/>
                  <a:gd name="connsiteX4" fmla="*/ 1151182 w 1179211"/>
                  <a:gd name="connsiteY4" fmla="*/ 8941 h 84574"/>
                  <a:gd name="connsiteX5" fmla="*/ 1148282 w 1179211"/>
                  <a:gd name="connsiteY5" fmla="*/ 16915 h 84574"/>
                  <a:gd name="connsiteX6" fmla="*/ 1147799 w 1179211"/>
                  <a:gd name="connsiteY6" fmla="*/ 25131 h 84574"/>
                  <a:gd name="connsiteX7" fmla="*/ 1147799 w 1179211"/>
                  <a:gd name="connsiteY7" fmla="*/ 29239 h 84574"/>
                  <a:gd name="connsiteX8" fmla="*/ 1137891 w 1179211"/>
                  <a:gd name="connsiteY8" fmla="*/ 29239 h 84574"/>
                  <a:gd name="connsiteX9" fmla="*/ 1137891 w 1179211"/>
                  <a:gd name="connsiteY9" fmla="*/ 35521 h 84574"/>
                  <a:gd name="connsiteX10" fmla="*/ 1147799 w 1179211"/>
                  <a:gd name="connsiteY10" fmla="*/ 35521 h 84574"/>
                  <a:gd name="connsiteX11" fmla="*/ 1147799 w 1179211"/>
                  <a:gd name="connsiteY11" fmla="*/ 84333 h 84574"/>
                  <a:gd name="connsiteX12" fmla="*/ 1157223 w 1179211"/>
                  <a:gd name="connsiteY12" fmla="*/ 84333 h 84574"/>
                  <a:gd name="connsiteX13" fmla="*/ 1157223 w 1179211"/>
                  <a:gd name="connsiteY13" fmla="*/ 35280 h 84574"/>
                  <a:gd name="connsiteX14" fmla="*/ 1172446 w 1179211"/>
                  <a:gd name="connsiteY14" fmla="*/ 35280 h 84574"/>
                  <a:gd name="connsiteX15" fmla="*/ 1172446 w 1179211"/>
                  <a:gd name="connsiteY15" fmla="*/ 28997 h 84574"/>
                  <a:gd name="connsiteX16" fmla="*/ 1157223 w 1179211"/>
                  <a:gd name="connsiteY16" fmla="*/ 28997 h 84574"/>
                  <a:gd name="connsiteX17" fmla="*/ 1157223 w 1179211"/>
                  <a:gd name="connsiteY17" fmla="*/ 25372 h 84574"/>
                  <a:gd name="connsiteX18" fmla="*/ 1157464 w 1179211"/>
                  <a:gd name="connsiteY18" fmla="*/ 18606 h 84574"/>
                  <a:gd name="connsiteX19" fmla="*/ 1158672 w 1179211"/>
                  <a:gd name="connsiteY19" fmla="*/ 12324 h 84574"/>
                  <a:gd name="connsiteX20" fmla="*/ 1161572 w 1179211"/>
                  <a:gd name="connsiteY20" fmla="*/ 7733 h 84574"/>
                  <a:gd name="connsiteX21" fmla="*/ 1167130 w 1179211"/>
                  <a:gd name="connsiteY21" fmla="*/ 5799 h 84574"/>
                  <a:gd name="connsiteX22" fmla="*/ 1173413 w 1179211"/>
                  <a:gd name="connsiteY22" fmla="*/ 7008 h 84574"/>
                  <a:gd name="connsiteX23" fmla="*/ 1177762 w 1179211"/>
                  <a:gd name="connsiteY23" fmla="*/ 9666 h 84574"/>
                  <a:gd name="connsiteX24" fmla="*/ 1181145 w 1179211"/>
                  <a:gd name="connsiteY24" fmla="*/ 2658 h 84574"/>
                  <a:gd name="connsiteX25" fmla="*/ 1092946 w 1179211"/>
                  <a:gd name="connsiteY25" fmla="*/ 84091 h 84574"/>
                  <a:gd name="connsiteX26" fmla="*/ 1102370 w 1179211"/>
                  <a:gd name="connsiteY26" fmla="*/ 84091 h 84574"/>
                  <a:gd name="connsiteX27" fmla="*/ 1102370 w 1179211"/>
                  <a:gd name="connsiteY27" fmla="*/ 57511 h 84574"/>
                  <a:gd name="connsiteX28" fmla="*/ 1102612 w 1179211"/>
                  <a:gd name="connsiteY28" fmla="*/ 51953 h 84574"/>
                  <a:gd name="connsiteX29" fmla="*/ 1103337 w 1179211"/>
                  <a:gd name="connsiteY29" fmla="*/ 46637 h 84574"/>
                  <a:gd name="connsiteX30" fmla="*/ 1107444 w 1179211"/>
                  <a:gd name="connsiteY30" fmla="*/ 37938 h 84574"/>
                  <a:gd name="connsiteX31" fmla="*/ 1113485 w 1179211"/>
                  <a:gd name="connsiteY31" fmla="*/ 34555 h 84574"/>
                  <a:gd name="connsiteX32" fmla="*/ 1119526 w 1179211"/>
                  <a:gd name="connsiteY32" fmla="*/ 40596 h 84574"/>
                  <a:gd name="connsiteX33" fmla="*/ 1127742 w 1179211"/>
                  <a:gd name="connsiteY33" fmla="*/ 37696 h 84574"/>
                  <a:gd name="connsiteX34" fmla="*/ 1126534 w 1179211"/>
                  <a:gd name="connsiteY34" fmla="*/ 32863 h 84574"/>
                  <a:gd name="connsiteX35" fmla="*/ 1124118 w 1179211"/>
                  <a:gd name="connsiteY35" fmla="*/ 29722 h 84574"/>
                  <a:gd name="connsiteX36" fmla="*/ 1120735 w 1179211"/>
                  <a:gd name="connsiteY36" fmla="*/ 28030 h 84574"/>
                  <a:gd name="connsiteX37" fmla="*/ 1117352 w 1179211"/>
                  <a:gd name="connsiteY37" fmla="*/ 27547 h 84574"/>
                  <a:gd name="connsiteX38" fmla="*/ 1108653 w 1179211"/>
                  <a:gd name="connsiteY38" fmla="*/ 30205 h 84574"/>
                  <a:gd name="connsiteX39" fmla="*/ 1102370 w 1179211"/>
                  <a:gd name="connsiteY39" fmla="*/ 37696 h 84574"/>
                  <a:gd name="connsiteX40" fmla="*/ 1101162 w 1179211"/>
                  <a:gd name="connsiteY40" fmla="*/ 28272 h 84574"/>
                  <a:gd name="connsiteX41" fmla="*/ 1091738 w 1179211"/>
                  <a:gd name="connsiteY41" fmla="*/ 29239 h 84574"/>
                  <a:gd name="connsiteX42" fmla="*/ 1091979 w 1179211"/>
                  <a:gd name="connsiteY42" fmla="*/ 31413 h 84574"/>
                  <a:gd name="connsiteX43" fmla="*/ 1092463 w 1179211"/>
                  <a:gd name="connsiteY43" fmla="*/ 35038 h 84574"/>
                  <a:gd name="connsiteX44" fmla="*/ 1092704 w 1179211"/>
                  <a:gd name="connsiteY44" fmla="*/ 39146 h 84574"/>
                  <a:gd name="connsiteX45" fmla="*/ 1092946 w 1179211"/>
                  <a:gd name="connsiteY45" fmla="*/ 43254 h 84574"/>
                  <a:gd name="connsiteX46" fmla="*/ 1092946 w 1179211"/>
                  <a:gd name="connsiteY46" fmla="*/ 84091 h 84574"/>
                  <a:gd name="connsiteX47" fmla="*/ 1062016 w 1179211"/>
                  <a:gd name="connsiteY47" fmla="*/ 72251 h 84574"/>
                  <a:gd name="connsiteX48" fmla="*/ 1049934 w 1179211"/>
                  <a:gd name="connsiteY48" fmla="*/ 78292 h 84574"/>
                  <a:gd name="connsiteX49" fmla="*/ 1037852 w 1179211"/>
                  <a:gd name="connsiteY49" fmla="*/ 72251 h 84574"/>
                  <a:gd name="connsiteX50" fmla="*/ 1033502 w 1179211"/>
                  <a:gd name="connsiteY50" fmla="*/ 55819 h 84574"/>
                  <a:gd name="connsiteX51" fmla="*/ 1037852 w 1179211"/>
                  <a:gd name="connsiteY51" fmla="*/ 39629 h 84574"/>
                  <a:gd name="connsiteX52" fmla="*/ 1050175 w 1179211"/>
                  <a:gd name="connsiteY52" fmla="*/ 33588 h 84574"/>
                  <a:gd name="connsiteX53" fmla="*/ 1062499 w 1179211"/>
                  <a:gd name="connsiteY53" fmla="*/ 39629 h 84574"/>
                  <a:gd name="connsiteX54" fmla="*/ 1066849 w 1179211"/>
                  <a:gd name="connsiteY54" fmla="*/ 55819 h 84574"/>
                  <a:gd name="connsiteX55" fmla="*/ 1062016 w 1179211"/>
                  <a:gd name="connsiteY55" fmla="*/ 72251 h 84574"/>
                  <a:gd name="connsiteX56" fmla="*/ 1075306 w 1179211"/>
                  <a:gd name="connsiteY56" fmla="*/ 44462 h 84574"/>
                  <a:gd name="connsiteX57" fmla="*/ 1070232 w 1179211"/>
                  <a:gd name="connsiteY57" fmla="*/ 35280 h 84574"/>
                  <a:gd name="connsiteX58" fmla="*/ 1061774 w 1179211"/>
                  <a:gd name="connsiteY58" fmla="*/ 29480 h 84574"/>
                  <a:gd name="connsiteX59" fmla="*/ 1050175 w 1179211"/>
                  <a:gd name="connsiteY59" fmla="*/ 27306 h 84574"/>
                  <a:gd name="connsiteX60" fmla="*/ 1038576 w 1179211"/>
                  <a:gd name="connsiteY60" fmla="*/ 29480 h 84574"/>
                  <a:gd name="connsiteX61" fmla="*/ 1030119 w 1179211"/>
                  <a:gd name="connsiteY61" fmla="*/ 35280 h 84574"/>
                  <a:gd name="connsiteX62" fmla="*/ 1024803 w 1179211"/>
                  <a:gd name="connsiteY62" fmla="*/ 44462 h 84574"/>
                  <a:gd name="connsiteX63" fmla="*/ 1023111 w 1179211"/>
                  <a:gd name="connsiteY63" fmla="*/ 56303 h 84574"/>
                  <a:gd name="connsiteX64" fmla="*/ 1025286 w 1179211"/>
                  <a:gd name="connsiteY64" fmla="*/ 68626 h 84574"/>
                  <a:gd name="connsiteX65" fmla="*/ 1031086 w 1179211"/>
                  <a:gd name="connsiteY65" fmla="*/ 77809 h 84574"/>
                  <a:gd name="connsiteX66" fmla="*/ 1039785 w 1179211"/>
                  <a:gd name="connsiteY66" fmla="*/ 83608 h 84574"/>
                  <a:gd name="connsiteX67" fmla="*/ 1050417 w 1179211"/>
                  <a:gd name="connsiteY67" fmla="*/ 85783 h 84574"/>
                  <a:gd name="connsiteX68" fmla="*/ 1061049 w 1179211"/>
                  <a:gd name="connsiteY68" fmla="*/ 83608 h 84574"/>
                  <a:gd name="connsiteX69" fmla="*/ 1069748 w 1179211"/>
                  <a:gd name="connsiteY69" fmla="*/ 77809 h 84574"/>
                  <a:gd name="connsiteX70" fmla="*/ 1075548 w 1179211"/>
                  <a:gd name="connsiteY70" fmla="*/ 68626 h 84574"/>
                  <a:gd name="connsiteX71" fmla="*/ 1077722 w 1179211"/>
                  <a:gd name="connsiteY71" fmla="*/ 56303 h 84574"/>
                  <a:gd name="connsiteX72" fmla="*/ 1075306 w 1179211"/>
                  <a:gd name="connsiteY72" fmla="*/ 44462 h 84574"/>
                  <a:gd name="connsiteX73" fmla="*/ 998464 w 1179211"/>
                  <a:gd name="connsiteY73" fmla="*/ 84816 h 84574"/>
                  <a:gd name="connsiteX74" fmla="*/ 1007888 w 1179211"/>
                  <a:gd name="connsiteY74" fmla="*/ 83850 h 84574"/>
                  <a:gd name="connsiteX75" fmla="*/ 1007646 w 1179211"/>
                  <a:gd name="connsiteY75" fmla="*/ 81675 h 84574"/>
                  <a:gd name="connsiteX76" fmla="*/ 1007163 w 1179211"/>
                  <a:gd name="connsiteY76" fmla="*/ 78050 h 84574"/>
                  <a:gd name="connsiteX77" fmla="*/ 1006921 w 1179211"/>
                  <a:gd name="connsiteY77" fmla="*/ 73942 h 84574"/>
                  <a:gd name="connsiteX78" fmla="*/ 1006680 w 1179211"/>
                  <a:gd name="connsiteY78" fmla="*/ 69834 h 84574"/>
                  <a:gd name="connsiteX79" fmla="*/ 1006680 w 1179211"/>
                  <a:gd name="connsiteY79" fmla="*/ 483 h 84574"/>
                  <a:gd name="connsiteX80" fmla="*/ 997497 w 1179211"/>
                  <a:gd name="connsiteY80" fmla="*/ 483 h 84574"/>
                  <a:gd name="connsiteX81" fmla="*/ 997497 w 1179211"/>
                  <a:gd name="connsiteY81" fmla="*/ 36730 h 84574"/>
                  <a:gd name="connsiteX82" fmla="*/ 990973 w 1179211"/>
                  <a:gd name="connsiteY82" fmla="*/ 29964 h 84574"/>
                  <a:gd name="connsiteX83" fmla="*/ 980341 w 1179211"/>
                  <a:gd name="connsiteY83" fmla="*/ 27064 h 84574"/>
                  <a:gd name="connsiteX84" fmla="*/ 970675 w 1179211"/>
                  <a:gd name="connsiteY84" fmla="*/ 28997 h 84574"/>
                  <a:gd name="connsiteX85" fmla="*/ 962701 w 1179211"/>
                  <a:gd name="connsiteY85" fmla="*/ 34555 h 84574"/>
                  <a:gd name="connsiteX86" fmla="*/ 957385 w 1179211"/>
                  <a:gd name="connsiteY86" fmla="*/ 43737 h 84574"/>
                  <a:gd name="connsiteX87" fmla="*/ 955452 w 1179211"/>
                  <a:gd name="connsiteY87" fmla="*/ 56544 h 84574"/>
                  <a:gd name="connsiteX88" fmla="*/ 956902 w 1179211"/>
                  <a:gd name="connsiteY88" fmla="*/ 67660 h 84574"/>
                  <a:gd name="connsiteX89" fmla="*/ 961251 w 1179211"/>
                  <a:gd name="connsiteY89" fmla="*/ 76842 h 84574"/>
                  <a:gd name="connsiteX90" fmla="*/ 968742 w 1179211"/>
                  <a:gd name="connsiteY90" fmla="*/ 83125 h 84574"/>
                  <a:gd name="connsiteX91" fmla="*/ 979616 w 1179211"/>
                  <a:gd name="connsiteY91" fmla="*/ 85300 h 84574"/>
                  <a:gd name="connsiteX92" fmla="*/ 986623 w 1179211"/>
                  <a:gd name="connsiteY92" fmla="*/ 84091 h 84574"/>
                  <a:gd name="connsiteX93" fmla="*/ 991698 w 1179211"/>
                  <a:gd name="connsiteY93" fmla="*/ 81433 h 84574"/>
                  <a:gd name="connsiteX94" fmla="*/ 995081 w 1179211"/>
                  <a:gd name="connsiteY94" fmla="*/ 78050 h 84574"/>
                  <a:gd name="connsiteX95" fmla="*/ 997014 w 1179211"/>
                  <a:gd name="connsiteY95" fmla="*/ 74909 h 84574"/>
                  <a:gd name="connsiteX96" fmla="*/ 998464 w 1179211"/>
                  <a:gd name="connsiteY96" fmla="*/ 84816 h 84574"/>
                  <a:gd name="connsiteX97" fmla="*/ 996048 w 1179211"/>
                  <a:gd name="connsiteY97" fmla="*/ 67660 h 84574"/>
                  <a:gd name="connsiteX98" fmla="*/ 991456 w 1179211"/>
                  <a:gd name="connsiteY98" fmla="*/ 74667 h 84574"/>
                  <a:gd name="connsiteX99" fmla="*/ 985657 w 1179211"/>
                  <a:gd name="connsiteY99" fmla="*/ 78050 h 84574"/>
                  <a:gd name="connsiteX100" fmla="*/ 980582 w 1179211"/>
                  <a:gd name="connsiteY100" fmla="*/ 78775 h 84574"/>
                  <a:gd name="connsiteX101" fmla="*/ 974058 w 1179211"/>
                  <a:gd name="connsiteY101" fmla="*/ 77084 h 84574"/>
                  <a:gd name="connsiteX102" fmla="*/ 969467 w 1179211"/>
                  <a:gd name="connsiteY102" fmla="*/ 72493 h 84574"/>
                  <a:gd name="connsiteX103" fmla="*/ 966809 w 1179211"/>
                  <a:gd name="connsiteY103" fmla="*/ 65243 h 84574"/>
                  <a:gd name="connsiteX104" fmla="*/ 965842 w 1179211"/>
                  <a:gd name="connsiteY104" fmla="*/ 56303 h 84574"/>
                  <a:gd name="connsiteX105" fmla="*/ 967051 w 1179211"/>
                  <a:gd name="connsiteY105" fmla="*/ 47362 h 84574"/>
                  <a:gd name="connsiteX106" fmla="*/ 970192 w 1179211"/>
                  <a:gd name="connsiteY106" fmla="*/ 40354 h 84574"/>
                  <a:gd name="connsiteX107" fmla="*/ 975266 w 1179211"/>
                  <a:gd name="connsiteY107" fmla="*/ 36005 h 84574"/>
                  <a:gd name="connsiteX108" fmla="*/ 981549 w 1179211"/>
                  <a:gd name="connsiteY108" fmla="*/ 34555 h 84574"/>
                  <a:gd name="connsiteX109" fmla="*/ 987832 w 1179211"/>
                  <a:gd name="connsiteY109" fmla="*/ 35763 h 84574"/>
                  <a:gd name="connsiteX110" fmla="*/ 992906 w 1179211"/>
                  <a:gd name="connsiteY110" fmla="*/ 39629 h 84574"/>
                  <a:gd name="connsiteX111" fmla="*/ 996531 w 1179211"/>
                  <a:gd name="connsiteY111" fmla="*/ 46395 h 84574"/>
                  <a:gd name="connsiteX112" fmla="*/ 997739 w 1179211"/>
                  <a:gd name="connsiteY112" fmla="*/ 56061 h 84574"/>
                  <a:gd name="connsiteX113" fmla="*/ 996048 w 1179211"/>
                  <a:gd name="connsiteY113" fmla="*/ 67660 h 84574"/>
                  <a:gd name="connsiteX114" fmla="*/ 938537 w 1179211"/>
                  <a:gd name="connsiteY114" fmla="*/ 725 h 84574"/>
                  <a:gd name="connsiteX115" fmla="*/ 928629 w 1179211"/>
                  <a:gd name="connsiteY115" fmla="*/ 725 h 84574"/>
                  <a:gd name="connsiteX116" fmla="*/ 928629 w 1179211"/>
                  <a:gd name="connsiteY116" fmla="*/ 84333 h 84574"/>
                  <a:gd name="connsiteX117" fmla="*/ 938537 w 1179211"/>
                  <a:gd name="connsiteY117" fmla="*/ 84333 h 84574"/>
                  <a:gd name="connsiteX118" fmla="*/ 938537 w 1179211"/>
                  <a:gd name="connsiteY118" fmla="*/ 725 h 84574"/>
                  <a:gd name="connsiteX119" fmla="*/ 897699 w 1179211"/>
                  <a:gd name="connsiteY119" fmla="*/ 38179 h 84574"/>
                  <a:gd name="connsiteX120" fmla="*/ 900841 w 1179211"/>
                  <a:gd name="connsiteY120" fmla="*/ 50262 h 84574"/>
                  <a:gd name="connsiteX121" fmla="*/ 900841 w 1179211"/>
                  <a:gd name="connsiteY121" fmla="*/ 52195 h 84574"/>
                  <a:gd name="connsiteX122" fmla="*/ 873535 w 1179211"/>
                  <a:gd name="connsiteY122" fmla="*/ 52195 h 84574"/>
                  <a:gd name="connsiteX123" fmla="*/ 875227 w 1179211"/>
                  <a:gd name="connsiteY123" fmla="*/ 45187 h 84574"/>
                  <a:gd name="connsiteX124" fmla="*/ 878368 w 1179211"/>
                  <a:gd name="connsiteY124" fmla="*/ 39388 h 84574"/>
                  <a:gd name="connsiteX125" fmla="*/ 882959 w 1179211"/>
                  <a:gd name="connsiteY125" fmla="*/ 35280 h 84574"/>
                  <a:gd name="connsiteX126" fmla="*/ 889000 w 1179211"/>
                  <a:gd name="connsiteY126" fmla="*/ 33830 h 84574"/>
                  <a:gd name="connsiteX127" fmla="*/ 897699 w 1179211"/>
                  <a:gd name="connsiteY127" fmla="*/ 38179 h 84574"/>
                  <a:gd name="connsiteX128" fmla="*/ 910748 w 1179211"/>
                  <a:gd name="connsiteY128" fmla="*/ 58236 h 84574"/>
                  <a:gd name="connsiteX129" fmla="*/ 910748 w 1179211"/>
                  <a:gd name="connsiteY129" fmla="*/ 52678 h 84574"/>
                  <a:gd name="connsiteX130" fmla="*/ 909781 w 1179211"/>
                  <a:gd name="connsiteY130" fmla="*/ 43496 h 84574"/>
                  <a:gd name="connsiteX131" fmla="*/ 906157 w 1179211"/>
                  <a:gd name="connsiteY131" fmla="*/ 35280 h 84574"/>
                  <a:gd name="connsiteX132" fmla="*/ 899391 w 1179211"/>
                  <a:gd name="connsiteY132" fmla="*/ 29480 h 84574"/>
                  <a:gd name="connsiteX133" fmla="*/ 888759 w 1179211"/>
                  <a:gd name="connsiteY133" fmla="*/ 27306 h 84574"/>
                  <a:gd name="connsiteX134" fmla="*/ 878851 w 1179211"/>
                  <a:gd name="connsiteY134" fmla="*/ 29480 h 84574"/>
                  <a:gd name="connsiteX135" fmla="*/ 870877 w 1179211"/>
                  <a:gd name="connsiteY135" fmla="*/ 35521 h 84574"/>
                  <a:gd name="connsiteX136" fmla="*/ 865561 w 1179211"/>
                  <a:gd name="connsiteY136" fmla="*/ 44704 h 84574"/>
                  <a:gd name="connsiteX137" fmla="*/ 863628 w 1179211"/>
                  <a:gd name="connsiteY137" fmla="*/ 56544 h 84574"/>
                  <a:gd name="connsiteX138" fmla="*/ 870394 w 1179211"/>
                  <a:gd name="connsiteY138" fmla="*/ 78292 h 84574"/>
                  <a:gd name="connsiteX139" fmla="*/ 890208 w 1179211"/>
                  <a:gd name="connsiteY139" fmla="*/ 85783 h 84574"/>
                  <a:gd name="connsiteX140" fmla="*/ 902290 w 1179211"/>
                  <a:gd name="connsiteY140" fmla="*/ 83125 h 84574"/>
                  <a:gd name="connsiteX141" fmla="*/ 911956 w 1179211"/>
                  <a:gd name="connsiteY141" fmla="*/ 75151 h 84574"/>
                  <a:gd name="connsiteX142" fmla="*/ 908090 w 1179211"/>
                  <a:gd name="connsiteY142" fmla="*/ 71043 h 84574"/>
                  <a:gd name="connsiteX143" fmla="*/ 898666 w 1179211"/>
                  <a:gd name="connsiteY143" fmla="*/ 77567 h 84574"/>
                  <a:gd name="connsiteX144" fmla="*/ 890933 w 1179211"/>
                  <a:gd name="connsiteY144" fmla="*/ 79017 h 84574"/>
                  <a:gd name="connsiteX145" fmla="*/ 878368 w 1179211"/>
                  <a:gd name="connsiteY145" fmla="*/ 73701 h 84574"/>
                  <a:gd name="connsiteX146" fmla="*/ 873777 w 1179211"/>
                  <a:gd name="connsiteY146" fmla="*/ 58477 h 84574"/>
                  <a:gd name="connsiteX147" fmla="*/ 910748 w 1179211"/>
                  <a:gd name="connsiteY147" fmla="*/ 58477 h 84574"/>
                  <a:gd name="connsiteX148" fmla="*/ 848404 w 1179211"/>
                  <a:gd name="connsiteY148" fmla="*/ 61377 h 84574"/>
                  <a:gd name="connsiteX149" fmla="*/ 844296 w 1179211"/>
                  <a:gd name="connsiteY149" fmla="*/ 56544 h 84574"/>
                  <a:gd name="connsiteX150" fmla="*/ 838980 w 1179211"/>
                  <a:gd name="connsiteY150" fmla="*/ 53403 h 84574"/>
                  <a:gd name="connsiteX151" fmla="*/ 833181 w 1179211"/>
                  <a:gd name="connsiteY151" fmla="*/ 51470 h 84574"/>
                  <a:gd name="connsiteX152" fmla="*/ 824723 w 1179211"/>
                  <a:gd name="connsiteY152" fmla="*/ 47603 h 84574"/>
                  <a:gd name="connsiteX153" fmla="*/ 821582 w 1179211"/>
                  <a:gd name="connsiteY153" fmla="*/ 40837 h 84574"/>
                  <a:gd name="connsiteX154" fmla="*/ 824482 w 1179211"/>
                  <a:gd name="connsiteY154" fmla="*/ 35280 h 84574"/>
                  <a:gd name="connsiteX155" fmla="*/ 831731 w 1179211"/>
                  <a:gd name="connsiteY155" fmla="*/ 33105 h 84574"/>
                  <a:gd name="connsiteX156" fmla="*/ 838980 w 1179211"/>
                  <a:gd name="connsiteY156" fmla="*/ 34796 h 84574"/>
                  <a:gd name="connsiteX157" fmla="*/ 843572 w 1179211"/>
                  <a:gd name="connsiteY157" fmla="*/ 38421 h 84574"/>
                  <a:gd name="connsiteX158" fmla="*/ 848404 w 1179211"/>
                  <a:gd name="connsiteY158" fmla="*/ 32380 h 84574"/>
                  <a:gd name="connsiteX159" fmla="*/ 842605 w 1179211"/>
                  <a:gd name="connsiteY159" fmla="*/ 28997 h 84574"/>
                  <a:gd name="connsiteX160" fmla="*/ 832214 w 1179211"/>
                  <a:gd name="connsiteY160" fmla="*/ 27306 h 84574"/>
                  <a:gd name="connsiteX161" fmla="*/ 824723 w 1179211"/>
                  <a:gd name="connsiteY161" fmla="*/ 28272 h 84574"/>
                  <a:gd name="connsiteX162" fmla="*/ 818441 w 1179211"/>
                  <a:gd name="connsiteY162" fmla="*/ 31172 h 84574"/>
                  <a:gd name="connsiteX163" fmla="*/ 814091 w 1179211"/>
                  <a:gd name="connsiteY163" fmla="*/ 36005 h 84574"/>
                  <a:gd name="connsiteX164" fmla="*/ 812400 w 1179211"/>
                  <a:gd name="connsiteY164" fmla="*/ 42771 h 84574"/>
                  <a:gd name="connsiteX165" fmla="*/ 813850 w 1179211"/>
                  <a:gd name="connsiteY165" fmla="*/ 50020 h 84574"/>
                  <a:gd name="connsiteX166" fmla="*/ 817716 w 1179211"/>
                  <a:gd name="connsiteY166" fmla="*/ 54853 h 84574"/>
                  <a:gd name="connsiteX167" fmla="*/ 822790 w 1179211"/>
                  <a:gd name="connsiteY167" fmla="*/ 57752 h 84574"/>
                  <a:gd name="connsiteX168" fmla="*/ 828106 w 1179211"/>
                  <a:gd name="connsiteY168" fmla="*/ 59686 h 84574"/>
                  <a:gd name="connsiteX169" fmla="*/ 836564 w 1179211"/>
                  <a:gd name="connsiteY169" fmla="*/ 63310 h 84574"/>
                  <a:gd name="connsiteX170" fmla="*/ 839705 w 1179211"/>
                  <a:gd name="connsiteY170" fmla="*/ 70559 h 84574"/>
                  <a:gd name="connsiteX171" fmla="*/ 837047 w 1179211"/>
                  <a:gd name="connsiteY171" fmla="*/ 77325 h 84574"/>
                  <a:gd name="connsiteX172" fmla="*/ 829556 w 1179211"/>
                  <a:gd name="connsiteY172" fmla="*/ 79742 h 84574"/>
                  <a:gd name="connsiteX173" fmla="*/ 824723 w 1179211"/>
                  <a:gd name="connsiteY173" fmla="*/ 79017 h 84574"/>
                  <a:gd name="connsiteX174" fmla="*/ 820616 w 1179211"/>
                  <a:gd name="connsiteY174" fmla="*/ 76842 h 84574"/>
                  <a:gd name="connsiteX175" fmla="*/ 817233 w 1179211"/>
                  <a:gd name="connsiteY175" fmla="*/ 74184 h 84574"/>
                  <a:gd name="connsiteX176" fmla="*/ 814816 w 1179211"/>
                  <a:gd name="connsiteY176" fmla="*/ 71768 h 84574"/>
                  <a:gd name="connsiteX177" fmla="*/ 809983 w 1179211"/>
                  <a:gd name="connsiteY177" fmla="*/ 79500 h 84574"/>
                  <a:gd name="connsiteX178" fmla="*/ 829073 w 1179211"/>
                  <a:gd name="connsiteY178" fmla="*/ 85783 h 84574"/>
                  <a:gd name="connsiteX179" fmla="*/ 836806 w 1179211"/>
                  <a:gd name="connsiteY179" fmla="*/ 84575 h 84574"/>
                  <a:gd name="connsiteX180" fmla="*/ 843088 w 1179211"/>
                  <a:gd name="connsiteY180" fmla="*/ 81192 h 84574"/>
                  <a:gd name="connsiteX181" fmla="*/ 847438 w 1179211"/>
                  <a:gd name="connsiteY181" fmla="*/ 75634 h 84574"/>
                  <a:gd name="connsiteX182" fmla="*/ 849129 w 1179211"/>
                  <a:gd name="connsiteY182" fmla="*/ 68143 h 84574"/>
                  <a:gd name="connsiteX183" fmla="*/ 848404 w 1179211"/>
                  <a:gd name="connsiteY183" fmla="*/ 61377 h 84574"/>
                  <a:gd name="connsiteX184" fmla="*/ 796693 w 1179211"/>
                  <a:gd name="connsiteY184" fmla="*/ 61377 h 84574"/>
                  <a:gd name="connsiteX185" fmla="*/ 792585 w 1179211"/>
                  <a:gd name="connsiteY185" fmla="*/ 56544 h 84574"/>
                  <a:gd name="connsiteX186" fmla="*/ 787269 w 1179211"/>
                  <a:gd name="connsiteY186" fmla="*/ 53403 h 84574"/>
                  <a:gd name="connsiteX187" fmla="*/ 781470 w 1179211"/>
                  <a:gd name="connsiteY187" fmla="*/ 51470 h 84574"/>
                  <a:gd name="connsiteX188" fmla="*/ 773012 w 1179211"/>
                  <a:gd name="connsiteY188" fmla="*/ 47603 h 84574"/>
                  <a:gd name="connsiteX189" fmla="*/ 769871 w 1179211"/>
                  <a:gd name="connsiteY189" fmla="*/ 40837 h 84574"/>
                  <a:gd name="connsiteX190" fmla="*/ 772770 w 1179211"/>
                  <a:gd name="connsiteY190" fmla="*/ 35280 h 84574"/>
                  <a:gd name="connsiteX191" fmla="*/ 780020 w 1179211"/>
                  <a:gd name="connsiteY191" fmla="*/ 33105 h 84574"/>
                  <a:gd name="connsiteX192" fmla="*/ 787269 w 1179211"/>
                  <a:gd name="connsiteY192" fmla="*/ 34796 h 84574"/>
                  <a:gd name="connsiteX193" fmla="*/ 791860 w 1179211"/>
                  <a:gd name="connsiteY193" fmla="*/ 38421 h 84574"/>
                  <a:gd name="connsiteX194" fmla="*/ 796693 w 1179211"/>
                  <a:gd name="connsiteY194" fmla="*/ 32380 h 84574"/>
                  <a:gd name="connsiteX195" fmla="*/ 790894 w 1179211"/>
                  <a:gd name="connsiteY195" fmla="*/ 28997 h 84574"/>
                  <a:gd name="connsiteX196" fmla="*/ 780503 w 1179211"/>
                  <a:gd name="connsiteY196" fmla="*/ 27306 h 84574"/>
                  <a:gd name="connsiteX197" fmla="*/ 773012 w 1179211"/>
                  <a:gd name="connsiteY197" fmla="*/ 28272 h 84574"/>
                  <a:gd name="connsiteX198" fmla="*/ 766729 w 1179211"/>
                  <a:gd name="connsiteY198" fmla="*/ 31172 h 84574"/>
                  <a:gd name="connsiteX199" fmla="*/ 762380 w 1179211"/>
                  <a:gd name="connsiteY199" fmla="*/ 36005 h 84574"/>
                  <a:gd name="connsiteX200" fmla="*/ 760688 w 1179211"/>
                  <a:gd name="connsiteY200" fmla="*/ 42771 h 84574"/>
                  <a:gd name="connsiteX201" fmla="*/ 762138 w 1179211"/>
                  <a:gd name="connsiteY201" fmla="*/ 50020 h 84574"/>
                  <a:gd name="connsiteX202" fmla="*/ 766005 w 1179211"/>
                  <a:gd name="connsiteY202" fmla="*/ 54853 h 84574"/>
                  <a:gd name="connsiteX203" fmla="*/ 771079 w 1179211"/>
                  <a:gd name="connsiteY203" fmla="*/ 57752 h 84574"/>
                  <a:gd name="connsiteX204" fmla="*/ 776395 w 1179211"/>
                  <a:gd name="connsiteY204" fmla="*/ 59686 h 84574"/>
                  <a:gd name="connsiteX205" fmla="*/ 784853 w 1179211"/>
                  <a:gd name="connsiteY205" fmla="*/ 63310 h 84574"/>
                  <a:gd name="connsiteX206" fmla="*/ 787994 w 1179211"/>
                  <a:gd name="connsiteY206" fmla="*/ 70559 h 84574"/>
                  <a:gd name="connsiteX207" fmla="*/ 785336 w 1179211"/>
                  <a:gd name="connsiteY207" fmla="*/ 77325 h 84574"/>
                  <a:gd name="connsiteX208" fmla="*/ 777845 w 1179211"/>
                  <a:gd name="connsiteY208" fmla="*/ 79742 h 84574"/>
                  <a:gd name="connsiteX209" fmla="*/ 773012 w 1179211"/>
                  <a:gd name="connsiteY209" fmla="*/ 79017 h 84574"/>
                  <a:gd name="connsiteX210" fmla="*/ 768904 w 1179211"/>
                  <a:gd name="connsiteY210" fmla="*/ 76842 h 84574"/>
                  <a:gd name="connsiteX211" fmla="*/ 765521 w 1179211"/>
                  <a:gd name="connsiteY211" fmla="*/ 74184 h 84574"/>
                  <a:gd name="connsiteX212" fmla="*/ 763105 w 1179211"/>
                  <a:gd name="connsiteY212" fmla="*/ 71768 h 84574"/>
                  <a:gd name="connsiteX213" fmla="*/ 758272 w 1179211"/>
                  <a:gd name="connsiteY213" fmla="*/ 79500 h 84574"/>
                  <a:gd name="connsiteX214" fmla="*/ 777362 w 1179211"/>
                  <a:gd name="connsiteY214" fmla="*/ 85783 h 84574"/>
                  <a:gd name="connsiteX215" fmla="*/ 785094 w 1179211"/>
                  <a:gd name="connsiteY215" fmla="*/ 84575 h 84574"/>
                  <a:gd name="connsiteX216" fmla="*/ 791377 w 1179211"/>
                  <a:gd name="connsiteY216" fmla="*/ 81192 h 84574"/>
                  <a:gd name="connsiteX217" fmla="*/ 795726 w 1179211"/>
                  <a:gd name="connsiteY217" fmla="*/ 75634 h 84574"/>
                  <a:gd name="connsiteX218" fmla="*/ 797418 w 1179211"/>
                  <a:gd name="connsiteY218" fmla="*/ 68143 h 84574"/>
                  <a:gd name="connsiteX219" fmla="*/ 796693 w 1179211"/>
                  <a:gd name="connsiteY219" fmla="*/ 61377 h 84574"/>
                  <a:gd name="connsiteX220" fmla="*/ 711393 w 1179211"/>
                  <a:gd name="connsiteY220" fmla="*/ 6041 h 84574"/>
                  <a:gd name="connsiteX221" fmla="*/ 707286 w 1179211"/>
                  <a:gd name="connsiteY221" fmla="*/ 4350 h 84574"/>
                  <a:gd name="connsiteX222" fmla="*/ 703178 w 1179211"/>
                  <a:gd name="connsiteY222" fmla="*/ 6041 h 84574"/>
                  <a:gd name="connsiteX223" fmla="*/ 701486 w 1179211"/>
                  <a:gd name="connsiteY223" fmla="*/ 9907 h 84574"/>
                  <a:gd name="connsiteX224" fmla="*/ 703178 w 1179211"/>
                  <a:gd name="connsiteY224" fmla="*/ 13774 h 84574"/>
                  <a:gd name="connsiteX225" fmla="*/ 707286 w 1179211"/>
                  <a:gd name="connsiteY225" fmla="*/ 15465 h 84574"/>
                  <a:gd name="connsiteX226" fmla="*/ 711393 w 1179211"/>
                  <a:gd name="connsiteY226" fmla="*/ 13774 h 84574"/>
                  <a:gd name="connsiteX227" fmla="*/ 713085 w 1179211"/>
                  <a:gd name="connsiteY227" fmla="*/ 9907 h 84574"/>
                  <a:gd name="connsiteX228" fmla="*/ 711393 w 1179211"/>
                  <a:gd name="connsiteY228" fmla="*/ 6041 h 84574"/>
                  <a:gd name="connsiteX229" fmla="*/ 734833 w 1179211"/>
                  <a:gd name="connsiteY229" fmla="*/ 6041 h 84574"/>
                  <a:gd name="connsiteX230" fmla="*/ 730725 w 1179211"/>
                  <a:gd name="connsiteY230" fmla="*/ 4350 h 84574"/>
                  <a:gd name="connsiteX231" fmla="*/ 726617 w 1179211"/>
                  <a:gd name="connsiteY231" fmla="*/ 6041 h 84574"/>
                  <a:gd name="connsiteX232" fmla="*/ 724925 w 1179211"/>
                  <a:gd name="connsiteY232" fmla="*/ 9907 h 84574"/>
                  <a:gd name="connsiteX233" fmla="*/ 726617 w 1179211"/>
                  <a:gd name="connsiteY233" fmla="*/ 13774 h 84574"/>
                  <a:gd name="connsiteX234" fmla="*/ 730725 w 1179211"/>
                  <a:gd name="connsiteY234" fmla="*/ 15465 h 84574"/>
                  <a:gd name="connsiteX235" fmla="*/ 734833 w 1179211"/>
                  <a:gd name="connsiteY235" fmla="*/ 13774 h 84574"/>
                  <a:gd name="connsiteX236" fmla="*/ 736524 w 1179211"/>
                  <a:gd name="connsiteY236" fmla="*/ 9907 h 84574"/>
                  <a:gd name="connsiteX237" fmla="*/ 734833 w 1179211"/>
                  <a:gd name="connsiteY237" fmla="*/ 6041 h 84574"/>
                  <a:gd name="connsiteX238" fmla="*/ 695445 w 1179211"/>
                  <a:gd name="connsiteY238" fmla="*/ 28997 h 84574"/>
                  <a:gd name="connsiteX239" fmla="*/ 695445 w 1179211"/>
                  <a:gd name="connsiteY239" fmla="*/ 63552 h 84574"/>
                  <a:gd name="connsiteX240" fmla="*/ 695928 w 1179211"/>
                  <a:gd name="connsiteY240" fmla="*/ 72009 h 84574"/>
                  <a:gd name="connsiteX241" fmla="*/ 698103 w 1179211"/>
                  <a:gd name="connsiteY241" fmla="*/ 79017 h 84574"/>
                  <a:gd name="connsiteX242" fmla="*/ 703903 w 1179211"/>
                  <a:gd name="connsiteY242" fmla="*/ 83850 h 84574"/>
                  <a:gd name="connsiteX243" fmla="*/ 714535 w 1179211"/>
                  <a:gd name="connsiteY243" fmla="*/ 85783 h 84574"/>
                  <a:gd name="connsiteX244" fmla="*/ 722026 w 1179211"/>
                  <a:gd name="connsiteY244" fmla="*/ 84575 h 84574"/>
                  <a:gd name="connsiteX245" fmla="*/ 727342 w 1179211"/>
                  <a:gd name="connsiteY245" fmla="*/ 81433 h 84574"/>
                  <a:gd name="connsiteX246" fmla="*/ 730725 w 1179211"/>
                  <a:gd name="connsiteY246" fmla="*/ 77809 h 84574"/>
                  <a:gd name="connsiteX247" fmla="*/ 732658 w 1179211"/>
                  <a:gd name="connsiteY247" fmla="*/ 75151 h 84574"/>
                  <a:gd name="connsiteX248" fmla="*/ 733866 w 1179211"/>
                  <a:gd name="connsiteY248" fmla="*/ 84575 h 84574"/>
                  <a:gd name="connsiteX249" fmla="*/ 743290 w 1179211"/>
                  <a:gd name="connsiteY249" fmla="*/ 83608 h 84574"/>
                  <a:gd name="connsiteX250" fmla="*/ 743049 w 1179211"/>
                  <a:gd name="connsiteY250" fmla="*/ 81433 h 84574"/>
                  <a:gd name="connsiteX251" fmla="*/ 742565 w 1179211"/>
                  <a:gd name="connsiteY251" fmla="*/ 77809 h 84574"/>
                  <a:gd name="connsiteX252" fmla="*/ 742324 w 1179211"/>
                  <a:gd name="connsiteY252" fmla="*/ 73701 h 84574"/>
                  <a:gd name="connsiteX253" fmla="*/ 742082 w 1179211"/>
                  <a:gd name="connsiteY253" fmla="*/ 69593 h 84574"/>
                  <a:gd name="connsiteX254" fmla="*/ 742082 w 1179211"/>
                  <a:gd name="connsiteY254" fmla="*/ 28755 h 84574"/>
                  <a:gd name="connsiteX255" fmla="*/ 732175 w 1179211"/>
                  <a:gd name="connsiteY255" fmla="*/ 28755 h 84574"/>
                  <a:gd name="connsiteX256" fmla="*/ 732175 w 1179211"/>
                  <a:gd name="connsiteY256" fmla="*/ 59686 h 84574"/>
                  <a:gd name="connsiteX257" fmla="*/ 730966 w 1179211"/>
                  <a:gd name="connsiteY257" fmla="*/ 66935 h 84574"/>
                  <a:gd name="connsiteX258" fmla="*/ 727583 w 1179211"/>
                  <a:gd name="connsiteY258" fmla="*/ 72734 h 84574"/>
                  <a:gd name="connsiteX259" fmla="*/ 722751 w 1179211"/>
                  <a:gd name="connsiteY259" fmla="*/ 76600 h 84574"/>
                  <a:gd name="connsiteX260" fmla="*/ 716468 w 1179211"/>
                  <a:gd name="connsiteY260" fmla="*/ 78050 h 84574"/>
                  <a:gd name="connsiteX261" fmla="*/ 710427 w 1179211"/>
                  <a:gd name="connsiteY261" fmla="*/ 77084 h 84574"/>
                  <a:gd name="connsiteX262" fmla="*/ 706802 w 1179211"/>
                  <a:gd name="connsiteY262" fmla="*/ 74184 h 84574"/>
                  <a:gd name="connsiteX263" fmla="*/ 705111 w 1179211"/>
                  <a:gd name="connsiteY263" fmla="*/ 69593 h 84574"/>
                  <a:gd name="connsiteX264" fmla="*/ 704628 w 1179211"/>
                  <a:gd name="connsiteY264" fmla="*/ 63310 h 84574"/>
                  <a:gd name="connsiteX265" fmla="*/ 704628 w 1179211"/>
                  <a:gd name="connsiteY265" fmla="*/ 28755 h 84574"/>
                  <a:gd name="connsiteX266" fmla="*/ 695445 w 1179211"/>
                  <a:gd name="connsiteY266" fmla="*/ 28755 h 84574"/>
                  <a:gd name="connsiteX267" fmla="*/ 664515 w 1179211"/>
                  <a:gd name="connsiteY267" fmla="*/ 60894 h 84574"/>
                  <a:gd name="connsiteX268" fmla="*/ 657991 w 1179211"/>
                  <a:gd name="connsiteY268" fmla="*/ 71284 h 84574"/>
                  <a:gd name="connsiteX269" fmla="*/ 648325 w 1179211"/>
                  <a:gd name="connsiteY269" fmla="*/ 76600 h 84574"/>
                  <a:gd name="connsiteX270" fmla="*/ 636726 w 1179211"/>
                  <a:gd name="connsiteY270" fmla="*/ 78050 h 84574"/>
                  <a:gd name="connsiteX271" fmla="*/ 631893 w 1179211"/>
                  <a:gd name="connsiteY271" fmla="*/ 77809 h 84574"/>
                  <a:gd name="connsiteX272" fmla="*/ 626577 w 1179211"/>
                  <a:gd name="connsiteY272" fmla="*/ 77325 h 84574"/>
                  <a:gd name="connsiteX273" fmla="*/ 626577 w 1179211"/>
                  <a:gd name="connsiteY273" fmla="*/ 10874 h 84574"/>
                  <a:gd name="connsiteX274" fmla="*/ 630927 w 1179211"/>
                  <a:gd name="connsiteY274" fmla="*/ 10632 h 84574"/>
                  <a:gd name="connsiteX275" fmla="*/ 635276 w 1179211"/>
                  <a:gd name="connsiteY275" fmla="*/ 10632 h 84574"/>
                  <a:gd name="connsiteX276" fmla="*/ 659440 w 1179211"/>
                  <a:gd name="connsiteY276" fmla="*/ 18848 h 84574"/>
                  <a:gd name="connsiteX277" fmla="*/ 666931 w 1179211"/>
                  <a:gd name="connsiteY277" fmla="*/ 44220 h 84574"/>
                  <a:gd name="connsiteX278" fmla="*/ 664515 w 1179211"/>
                  <a:gd name="connsiteY278" fmla="*/ 60894 h 84574"/>
                  <a:gd name="connsiteX279" fmla="*/ 675389 w 1179211"/>
                  <a:gd name="connsiteY279" fmla="*/ 25856 h 84574"/>
                  <a:gd name="connsiteX280" fmla="*/ 667173 w 1179211"/>
                  <a:gd name="connsiteY280" fmla="*/ 13774 h 84574"/>
                  <a:gd name="connsiteX281" fmla="*/ 654366 w 1179211"/>
                  <a:gd name="connsiteY281" fmla="*/ 6524 h 84574"/>
                  <a:gd name="connsiteX282" fmla="*/ 637451 w 1179211"/>
                  <a:gd name="connsiteY282" fmla="*/ 4108 h 84574"/>
                  <a:gd name="connsiteX283" fmla="*/ 631168 w 1179211"/>
                  <a:gd name="connsiteY283" fmla="*/ 4108 h 84574"/>
                  <a:gd name="connsiteX284" fmla="*/ 627060 w 1179211"/>
                  <a:gd name="connsiteY284" fmla="*/ 4350 h 84574"/>
                  <a:gd name="connsiteX285" fmla="*/ 622953 w 1179211"/>
                  <a:gd name="connsiteY285" fmla="*/ 4350 h 84574"/>
                  <a:gd name="connsiteX286" fmla="*/ 616670 w 1179211"/>
                  <a:gd name="connsiteY286" fmla="*/ 4591 h 84574"/>
                  <a:gd name="connsiteX287" fmla="*/ 616670 w 1179211"/>
                  <a:gd name="connsiteY287" fmla="*/ 84091 h 84574"/>
                  <a:gd name="connsiteX288" fmla="*/ 625611 w 1179211"/>
                  <a:gd name="connsiteY288" fmla="*/ 84333 h 84574"/>
                  <a:gd name="connsiteX289" fmla="*/ 637209 w 1179211"/>
                  <a:gd name="connsiteY289" fmla="*/ 84575 h 84574"/>
                  <a:gd name="connsiteX290" fmla="*/ 650741 w 1179211"/>
                  <a:gd name="connsiteY290" fmla="*/ 82883 h 84574"/>
                  <a:gd name="connsiteX291" fmla="*/ 664032 w 1179211"/>
                  <a:gd name="connsiteY291" fmla="*/ 76842 h 84574"/>
                  <a:gd name="connsiteX292" fmla="*/ 674181 w 1179211"/>
                  <a:gd name="connsiteY292" fmla="*/ 64518 h 84574"/>
                  <a:gd name="connsiteX293" fmla="*/ 678289 w 1179211"/>
                  <a:gd name="connsiteY293" fmla="*/ 43979 h 84574"/>
                  <a:gd name="connsiteX294" fmla="*/ 675389 w 1179211"/>
                  <a:gd name="connsiteY294" fmla="*/ 25856 h 84574"/>
                  <a:gd name="connsiteX295" fmla="*/ 562059 w 1179211"/>
                  <a:gd name="connsiteY295" fmla="*/ 77325 h 84574"/>
                  <a:gd name="connsiteX296" fmla="*/ 558918 w 1179211"/>
                  <a:gd name="connsiteY296" fmla="*/ 78534 h 84574"/>
                  <a:gd name="connsiteX297" fmla="*/ 555776 w 1179211"/>
                  <a:gd name="connsiteY297" fmla="*/ 79017 h 84574"/>
                  <a:gd name="connsiteX298" fmla="*/ 553360 w 1179211"/>
                  <a:gd name="connsiteY298" fmla="*/ 78534 h 84574"/>
                  <a:gd name="connsiteX299" fmla="*/ 551185 w 1179211"/>
                  <a:gd name="connsiteY299" fmla="*/ 77567 h 84574"/>
                  <a:gd name="connsiteX300" fmla="*/ 549010 w 1179211"/>
                  <a:gd name="connsiteY300" fmla="*/ 74184 h 84574"/>
                  <a:gd name="connsiteX301" fmla="*/ 548769 w 1179211"/>
                  <a:gd name="connsiteY301" fmla="*/ 67901 h 84574"/>
                  <a:gd name="connsiteX302" fmla="*/ 548769 w 1179211"/>
                  <a:gd name="connsiteY302" fmla="*/ 35280 h 84574"/>
                  <a:gd name="connsiteX303" fmla="*/ 561817 w 1179211"/>
                  <a:gd name="connsiteY303" fmla="*/ 35280 h 84574"/>
                  <a:gd name="connsiteX304" fmla="*/ 561817 w 1179211"/>
                  <a:gd name="connsiteY304" fmla="*/ 28997 h 84574"/>
                  <a:gd name="connsiteX305" fmla="*/ 548769 w 1179211"/>
                  <a:gd name="connsiteY305" fmla="*/ 28997 h 84574"/>
                  <a:gd name="connsiteX306" fmla="*/ 548769 w 1179211"/>
                  <a:gd name="connsiteY306" fmla="*/ 12807 h 84574"/>
                  <a:gd name="connsiteX307" fmla="*/ 539103 w 1179211"/>
                  <a:gd name="connsiteY307" fmla="*/ 14982 h 84574"/>
                  <a:gd name="connsiteX308" fmla="*/ 539103 w 1179211"/>
                  <a:gd name="connsiteY308" fmla="*/ 28997 h 84574"/>
                  <a:gd name="connsiteX309" fmla="*/ 529679 w 1179211"/>
                  <a:gd name="connsiteY309" fmla="*/ 28997 h 84574"/>
                  <a:gd name="connsiteX310" fmla="*/ 529679 w 1179211"/>
                  <a:gd name="connsiteY310" fmla="*/ 35280 h 84574"/>
                  <a:gd name="connsiteX311" fmla="*/ 539103 w 1179211"/>
                  <a:gd name="connsiteY311" fmla="*/ 35280 h 84574"/>
                  <a:gd name="connsiteX312" fmla="*/ 539103 w 1179211"/>
                  <a:gd name="connsiteY312" fmla="*/ 68868 h 84574"/>
                  <a:gd name="connsiteX313" fmla="*/ 539345 w 1179211"/>
                  <a:gd name="connsiteY313" fmla="*/ 76117 h 84574"/>
                  <a:gd name="connsiteX314" fmla="*/ 541278 w 1179211"/>
                  <a:gd name="connsiteY314" fmla="*/ 81433 h 84574"/>
                  <a:gd name="connsiteX315" fmla="*/ 545869 w 1179211"/>
                  <a:gd name="connsiteY315" fmla="*/ 84816 h 84574"/>
                  <a:gd name="connsiteX316" fmla="*/ 551910 w 1179211"/>
                  <a:gd name="connsiteY316" fmla="*/ 85783 h 84574"/>
                  <a:gd name="connsiteX317" fmla="*/ 558434 w 1179211"/>
                  <a:gd name="connsiteY317" fmla="*/ 84816 h 84574"/>
                  <a:gd name="connsiteX318" fmla="*/ 563992 w 1179211"/>
                  <a:gd name="connsiteY318" fmla="*/ 82158 h 84574"/>
                  <a:gd name="connsiteX319" fmla="*/ 562059 w 1179211"/>
                  <a:gd name="connsiteY319" fmla="*/ 77325 h 84574"/>
                  <a:gd name="connsiteX320" fmla="*/ 487392 w 1179211"/>
                  <a:gd name="connsiteY320" fmla="*/ 6041 h 84574"/>
                  <a:gd name="connsiteX321" fmla="*/ 483284 w 1179211"/>
                  <a:gd name="connsiteY321" fmla="*/ 4350 h 84574"/>
                  <a:gd name="connsiteX322" fmla="*/ 479176 w 1179211"/>
                  <a:gd name="connsiteY322" fmla="*/ 6041 h 84574"/>
                  <a:gd name="connsiteX323" fmla="*/ 477484 w 1179211"/>
                  <a:gd name="connsiteY323" fmla="*/ 9907 h 84574"/>
                  <a:gd name="connsiteX324" fmla="*/ 479176 w 1179211"/>
                  <a:gd name="connsiteY324" fmla="*/ 13774 h 84574"/>
                  <a:gd name="connsiteX325" fmla="*/ 483284 w 1179211"/>
                  <a:gd name="connsiteY325" fmla="*/ 15465 h 84574"/>
                  <a:gd name="connsiteX326" fmla="*/ 487392 w 1179211"/>
                  <a:gd name="connsiteY326" fmla="*/ 13774 h 84574"/>
                  <a:gd name="connsiteX327" fmla="*/ 489083 w 1179211"/>
                  <a:gd name="connsiteY327" fmla="*/ 9907 h 84574"/>
                  <a:gd name="connsiteX328" fmla="*/ 487392 w 1179211"/>
                  <a:gd name="connsiteY328" fmla="*/ 6041 h 84574"/>
                  <a:gd name="connsiteX329" fmla="*/ 510589 w 1179211"/>
                  <a:gd name="connsiteY329" fmla="*/ 6041 h 84574"/>
                  <a:gd name="connsiteX330" fmla="*/ 506481 w 1179211"/>
                  <a:gd name="connsiteY330" fmla="*/ 4350 h 84574"/>
                  <a:gd name="connsiteX331" fmla="*/ 502373 w 1179211"/>
                  <a:gd name="connsiteY331" fmla="*/ 6041 h 84574"/>
                  <a:gd name="connsiteX332" fmla="*/ 500682 w 1179211"/>
                  <a:gd name="connsiteY332" fmla="*/ 9907 h 84574"/>
                  <a:gd name="connsiteX333" fmla="*/ 502373 w 1179211"/>
                  <a:gd name="connsiteY333" fmla="*/ 13774 h 84574"/>
                  <a:gd name="connsiteX334" fmla="*/ 506481 w 1179211"/>
                  <a:gd name="connsiteY334" fmla="*/ 15465 h 84574"/>
                  <a:gd name="connsiteX335" fmla="*/ 510589 w 1179211"/>
                  <a:gd name="connsiteY335" fmla="*/ 13774 h 84574"/>
                  <a:gd name="connsiteX336" fmla="*/ 512281 w 1179211"/>
                  <a:gd name="connsiteY336" fmla="*/ 9907 h 84574"/>
                  <a:gd name="connsiteX337" fmla="*/ 510589 w 1179211"/>
                  <a:gd name="connsiteY337" fmla="*/ 6041 h 84574"/>
                  <a:gd name="connsiteX338" fmla="*/ 504548 w 1179211"/>
                  <a:gd name="connsiteY338" fmla="*/ 62827 h 84574"/>
                  <a:gd name="connsiteX339" fmla="*/ 504306 w 1179211"/>
                  <a:gd name="connsiteY339" fmla="*/ 67660 h 84574"/>
                  <a:gd name="connsiteX340" fmla="*/ 502373 w 1179211"/>
                  <a:gd name="connsiteY340" fmla="*/ 72976 h 84574"/>
                  <a:gd name="connsiteX341" fmla="*/ 498990 w 1179211"/>
                  <a:gd name="connsiteY341" fmla="*/ 76600 h 84574"/>
                  <a:gd name="connsiteX342" fmla="*/ 495124 w 1179211"/>
                  <a:gd name="connsiteY342" fmla="*/ 78534 h 84574"/>
                  <a:gd name="connsiteX343" fmla="*/ 491741 w 1179211"/>
                  <a:gd name="connsiteY343" fmla="*/ 79017 h 84574"/>
                  <a:gd name="connsiteX344" fmla="*/ 488116 w 1179211"/>
                  <a:gd name="connsiteY344" fmla="*/ 78534 h 84574"/>
                  <a:gd name="connsiteX345" fmla="*/ 484975 w 1179211"/>
                  <a:gd name="connsiteY345" fmla="*/ 76842 h 84574"/>
                  <a:gd name="connsiteX346" fmla="*/ 482800 w 1179211"/>
                  <a:gd name="connsiteY346" fmla="*/ 73942 h 84574"/>
                  <a:gd name="connsiteX347" fmla="*/ 482075 w 1179211"/>
                  <a:gd name="connsiteY347" fmla="*/ 69351 h 84574"/>
                  <a:gd name="connsiteX348" fmla="*/ 483284 w 1179211"/>
                  <a:gd name="connsiteY348" fmla="*/ 64760 h 84574"/>
                  <a:gd name="connsiteX349" fmla="*/ 486183 w 1179211"/>
                  <a:gd name="connsiteY349" fmla="*/ 61619 h 84574"/>
                  <a:gd name="connsiteX350" fmla="*/ 489566 w 1179211"/>
                  <a:gd name="connsiteY350" fmla="*/ 59686 h 84574"/>
                  <a:gd name="connsiteX351" fmla="*/ 492708 w 1179211"/>
                  <a:gd name="connsiteY351" fmla="*/ 58719 h 84574"/>
                  <a:gd name="connsiteX352" fmla="*/ 496091 w 1179211"/>
                  <a:gd name="connsiteY352" fmla="*/ 58236 h 84574"/>
                  <a:gd name="connsiteX353" fmla="*/ 499715 w 1179211"/>
                  <a:gd name="connsiteY353" fmla="*/ 57994 h 84574"/>
                  <a:gd name="connsiteX354" fmla="*/ 502857 w 1179211"/>
                  <a:gd name="connsiteY354" fmla="*/ 57752 h 84574"/>
                  <a:gd name="connsiteX355" fmla="*/ 505031 w 1179211"/>
                  <a:gd name="connsiteY355" fmla="*/ 57752 h 84574"/>
                  <a:gd name="connsiteX356" fmla="*/ 504548 w 1179211"/>
                  <a:gd name="connsiteY356" fmla="*/ 62827 h 84574"/>
                  <a:gd name="connsiteX357" fmla="*/ 522188 w 1179211"/>
                  <a:gd name="connsiteY357" fmla="*/ 78292 h 84574"/>
                  <a:gd name="connsiteX358" fmla="*/ 517838 w 1179211"/>
                  <a:gd name="connsiteY358" fmla="*/ 79017 h 84574"/>
                  <a:gd name="connsiteX359" fmla="*/ 514939 w 1179211"/>
                  <a:gd name="connsiteY359" fmla="*/ 77809 h 84574"/>
                  <a:gd name="connsiteX360" fmla="*/ 513972 w 1179211"/>
                  <a:gd name="connsiteY360" fmla="*/ 72734 h 84574"/>
                  <a:gd name="connsiteX361" fmla="*/ 513972 w 1179211"/>
                  <a:gd name="connsiteY361" fmla="*/ 43496 h 84574"/>
                  <a:gd name="connsiteX362" fmla="*/ 513972 w 1179211"/>
                  <a:gd name="connsiteY362" fmla="*/ 40354 h 84574"/>
                  <a:gd name="connsiteX363" fmla="*/ 513489 w 1179211"/>
                  <a:gd name="connsiteY363" fmla="*/ 36971 h 84574"/>
                  <a:gd name="connsiteX364" fmla="*/ 512281 w 1179211"/>
                  <a:gd name="connsiteY364" fmla="*/ 33830 h 84574"/>
                  <a:gd name="connsiteX365" fmla="*/ 509864 w 1179211"/>
                  <a:gd name="connsiteY365" fmla="*/ 31172 h 84574"/>
                  <a:gd name="connsiteX366" fmla="*/ 502615 w 1179211"/>
                  <a:gd name="connsiteY366" fmla="*/ 27789 h 84574"/>
                  <a:gd name="connsiteX367" fmla="*/ 494882 w 1179211"/>
                  <a:gd name="connsiteY367" fmla="*/ 27064 h 84574"/>
                  <a:gd name="connsiteX368" fmla="*/ 488116 w 1179211"/>
                  <a:gd name="connsiteY368" fmla="*/ 27789 h 84574"/>
                  <a:gd name="connsiteX369" fmla="*/ 482075 w 1179211"/>
                  <a:gd name="connsiteY369" fmla="*/ 29964 h 84574"/>
                  <a:gd name="connsiteX370" fmla="*/ 477243 w 1179211"/>
                  <a:gd name="connsiteY370" fmla="*/ 33830 h 84574"/>
                  <a:gd name="connsiteX371" fmla="*/ 474584 w 1179211"/>
                  <a:gd name="connsiteY371" fmla="*/ 40113 h 84574"/>
                  <a:gd name="connsiteX372" fmla="*/ 482317 w 1179211"/>
                  <a:gd name="connsiteY372" fmla="*/ 42529 h 84574"/>
                  <a:gd name="connsiteX373" fmla="*/ 483284 w 1179211"/>
                  <a:gd name="connsiteY373" fmla="*/ 38904 h 84574"/>
                  <a:gd name="connsiteX374" fmla="*/ 485217 w 1179211"/>
                  <a:gd name="connsiteY374" fmla="*/ 36005 h 84574"/>
                  <a:gd name="connsiteX375" fmla="*/ 488600 w 1179211"/>
                  <a:gd name="connsiteY375" fmla="*/ 33830 h 84574"/>
                  <a:gd name="connsiteX376" fmla="*/ 493916 w 1179211"/>
                  <a:gd name="connsiteY376" fmla="*/ 33105 h 84574"/>
                  <a:gd name="connsiteX377" fmla="*/ 497299 w 1179211"/>
                  <a:gd name="connsiteY377" fmla="*/ 33347 h 84574"/>
                  <a:gd name="connsiteX378" fmla="*/ 500440 w 1179211"/>
                  <a:gd name="connsiteY378" fmla="*/ 34313 h 84574"/>
                  <a:gd name="connsiteX379" fmla="*/ 503582 w 1179211"/>
                  <a:gd name="connsiteY379" fmla="*/ 37213 h 84574"/>
                  <a:gd name="connsiteX380" fmla="*/ 504548 w 1179211"/>
                  <a:gd name="connsiteY380" fmla="*/ 42287 h 84574"/>
                  <a:gd name="connsiteX381" fmla="*/ 504548 w 1179211"/>
                  <a:gd name="connsiteY381" fmla="*/ 51711 h 84574"/>
                  <a:gd name="connsiteX382" fmla="*/ 497057 w 1179211"/>
                  <a:gd name="connsiteY382" fmla="*/ 51953 h 84574"/>
                  <a:gd name="connsiteX383" fmla="*/ 491016 w 1179211"/>
                  <a:gd name="connsiteY383" fmla="*/ 52436 h 84574"/>
                  <a:gd name="connsiteX384" fmla="*/ 483525 w 1179211"/>
                  <a:gd name="connsiteY384" fmla="*/ 54369 h 84574"/>
                  <a:gd name="connsiteX385" fmla="*/ 477484 w 1179211"/>
                  <a:gd name="connsiteY385" fmla="*/ 57994 h 84574"/>
                  <a:gd name="connsiteX386" fmla="*/ 473618 w 1179211"/>
                  <a:gd name="connsiteY386" fmla="*/ 63310 h 84574"/>
                  <a:gd name="connsiteX387" fmla="*/ 472168 w 1179211"/>
                  <a:gd name="connsiteY387" fmla="*/ 70076 h 84574"/>
                  <a:gd name="connsiteX388" fmla="*/ 473618 w 1179211"/>
                  <a:gd name="connsiteY388" fmla="*/ 76842 h 84574"/>
                  <a:gd name="connsiteX389" fmla="*/ 477243 w 1179211"/>
                  <a:gd name="connsiteY389" fmla="*/ 81675 h 84574"/>
                  <a:gd name="connsiteX390" fmla="*/ 482317 w 1179211"/>
                  <a:gd name="connsiteY390" fmla="*/ 84575 h 84574"/>
                  <a:gd name="connsiteX391" fmla="*/ 488116 w 1179211"/>
                  <a:gd name="connsiteY391" fmla="*/ 85541 h 84574"/>
                  <a:gd name="connsiteX392" fmla="*/ 499232 w 1179211"/>
                  <a:gd name="connsiteY392" fmla="*/ 82641 h 84574"/>
                  <a:gd name="connsiteX393" fmla="*/ 505031 w 1179211"/>
                  <a:gd name="connsiteY393" fmla="*/ 75634 h 84574"/>
                  <a:gd name="connsiteX394" fmla="*/ 507689 w 1179211"/>
                  <a:gd name="connsiteY394" fmla="*/ 82158 h 84574"/>
                  <a:gd name="connsiteX395" fmla="*/ 514214 w 1179211"/>
                  <a:gd name="connsiteY395" fmla="*/ 84816 h 84574"/>
                  <a:gd name="connsiteX396" fmla="*/ 519047 w 1179211"/>
                  <a:gd name="connsiteY396" fmla="*/ 84333 h 84574"/>
                  <a:gd name="connsiteX397" fmla="*/ 522430 w 1179211"/>
                  <a:gd name="connsiteY397" fmla="*/ 83608 h 84574"/>
                  <a:gd name="connsiteX398" fmla="*/ 522430 w 1179211"/>
                  <a:gd name="connsiteY398" fmla="*/ 78292 h 84574"/>
                  <a:gd name="connsiteX399" fmla="*/ 458636 w 1179211"/>
                  <a:gd name="connsiteY399" fmla="*/ 77325 h 84574"/>
                  <a:gd name="connsiteX400" fmla="*/ 455495 w 1179211"/>
                  <a:gd name="connsiteY400" fmla="*/ 78534 h 84574"/>
                  <a:gd name="connsiteX401" fmla="*/ 452353 w 1179211"/>
                  <a:gd name="connsiteY401" fmla="*/ 79017 h 84574"/>
                  <a:gd name="connsiteX402" fmla="*/ 449937 w 1179211"/>
                  <a:gd name="connsiteY402" fmla="*/ 78534 h 84574"/>
                  <a:gd name="connsiteX403" fmla="*/ 447762 w 1179211"/>
                  <a:gd name="connsiteY403" fmla="*/ 77567 h 84574"/>
                  <a:gd name="connsiteX404" fmla="*/ 445587 w 1179211"/>
                  <a:gd name="connsiteY404" fmla="*/ 74184 h 84574"/>
                  <a:gd name="connsiteX405" fmla="*/ 445346 w 1179211"/>
                  <a:gd name="connsiteY405" fmla="*/ 67901 h 84574"/>
                  <a:gd name="connsiteX406" fmla="*/ 445346 w 1179211"/>
                  <a:gd name="connsiteY406" fmla="*/ 35280 h 84574"/>
                  <a:gd name="connsiteX407" fmla="*/ 458394 w 1179211"/>
                  <a:gd name="connsiteY407" fmla="*/ 35280 h 84574"/>
                  <a:gd name="connsiteX408" fmla="*/ 458394 w 1179211"/>
                  <a:gd name="connsiteY408" fmla="*/ 28997 h 84574"/>
                  <a:gd name="connsiteX409" fmla="*/ 445346 w 1179211"/>
                  <a:gd name="connsiteY409" fmla="*/ 28997 h 84574"/>
                  <a:gd name="connsiteX410" fmla="*/ 445346 w 1179211"/>
                  <a:gd name="connsiteY410" fmla="*/ 12807 h 84574"/>
                  <a:gd name="connsiteX411" fmla="*/ 435680 w 1179211"/>
                  <a:gd name="connsiteY411" fmla="*/ 14982 h 84574"/>
                  <a:gd name="connsiteX412" fmla="*/ 435680 w 1179211"/>
                  <a:gd name="connsiteY412" fmla="*/ 28997 h 84574"/>
                  <a:gd name="connsiteX413" fmla="*/ 426256 w 1179211"/>
                  <a:gd name="connsiteY413" fmla="*/ 28997 h 84574"/>
                  <a:gd name="connsiteX414" fmla="*/ 426256 w 1179211"/>
                  <a:gd name="connsiteY414" fmla="*/ 35280 h 84574"/>
                  <a:gd name="connsiteX415" fmla="*/ 435680 w 1179211"/>
                  <a:gd name="connsiteY415" fmla="*/ 35280 h 84574"/>
                  <a:gd name="connsiteX416" fmla="*/ 435680 w 1179211"/>
                  <a:gd name="connsiteY416" fmla="*/ 68868 h 84574"/>
                  <a:gd name="connsiteX417" fmla="*/ 435922 w 1179211"/>
                  <a:gd name="connsiteY417" fmla="*/ 76117 h 84574"/>
                  <a:gd name="connsiteX418" fmla="*/ 437855 w 1179211"/>
                  <a:gd name="connsiteY418" fmla="*/ 81433 h 84574"/>
                  <a:gd name="connsiteX419" fmla="*/ 442446 w 1179211"/>
                  <a:gd name="connsiteY419" fmla="*/ 84816 h 84574"/>
                  <a:gd name="connsiteX420" fmla="*/ 448487 w 1179211"/>
                  <a:gd name="connsiteY420" fmla="*/ 85783 h 84574"/>
                  <a:gd name="connsiteX421" fmla="*/ 455012 w 1179211"/>
                  <a:gd name="connsiteY421" fmla="*/ 84816 h 84574"/>
                  <a:gd name="connsiteX422" fmla="*/ 460569 w 1179211"/>
                  <a:gd name="connsiteY422" fmla="*/ 82158 h 84574"/>
                  <a:gd name="connsiteX423" fmla="*/ 458636 w 1179211"/>
                  <a:gd name="connsiteY423" fmla="*/ 77325 h 84574"/>
                  <a:gd name="connsiteX424" fmla="*/ 409825 w 1179211"/>
                  <a:gd name="connsiteY424" fmla="*/ 28997 h 84574"/>
                  <a:gd name="connsiteX425" fmla="*/ 399676 w 1179211"/>
                  <a:gd name="connsiteY425" fmla="*/ 28997 h 84574"/>
                  <a:gd name="connsiteX426" fmla="*/ 399676 w 1179211"/>
                  <a:gd name="connsiteY426" fmla="*/ 84091 h 84574"/>
                  <a:gd name="connsiteX427" fmla="*/ 409825 w 1179211"/>
                  <a:gd name="connsiteY427" fmla="*/ 84091 h 84574"/>
                  <a:gd name="connsiteX428" fmla="*/ 409825 w 1179211"/>
                  <a:gd name="connsiteY428" fmla="*/ 28997 h 84574"/>
                  <a:gd name="connsiteX429" fmla="*/ 409341 w 1179211"/>
                  <a:gd name="connsiteY429" fmla="*/ 2416 h 84574"/>
                  <a:gd name="connsiteX430" fmla="*/ 404992 w 1179211"/>
                  <a:gd name="connsiteY430" fmla="*/ 483 h 84574"/>
                  <a:gd name="connsiteX431" fmla="*/ 400400 w 1179211"/>
                  <a:gd name="connsiteY431" fmla="*/ 2416 h 84574"/>
                  <a:gd name="connsiteX432" fmla="*/ 398467 w 1179211"/>
                  <a:gd name="connsiteY432" fmla="*/ 6766 h 84574"/>
                  <a:gd name="connsiteX433" fmla="*/ 400400 w 1179211"/>
                  <a:gd name="connsiteY433" fmla="*/ 11116 h 84574"/>
                  <a:gd name="connsiteX434" fmla="*/ 404992 w 1179211"/>
                  <a:gd name="connsiteY434" fmla="*/ 13049 h 84574"/>
                  <a:gd name="connsiteX435" fmla="*/ 409341 w 1179211"/>
                  <a:gd name="connsiteY435" fmla="*/ 11116 h 84574"/>
                  <a:gd name="connsiteX436" fmla="*/ 411274 w 1179211"/>
                  <a:gd name="connsiteY436" fmla="*/ 6766 h 84574"/>
                  <a:gd name="connsiteX437" fmla="*/ 409341 w 1179211"/>
                  <a:gd name="connsiteY437" fmla="*/ 2416 h 84574"/>
                  <a:gd name="connsiteX438" fmla="*/ 379619 w 1179211"/>
                  <a:gd name="connsiteY438" fmla="*/ 61377 h 84574"/>
                  <a:gd name="connsiteX439" fmla="*/ 375511 w 1179211"/>
                  <a:gd name="connsiteY439" fmla="*/ 56544 h 84574"/>
                  <a:gd name="connsiteX440" fmla="*/ 370195 w 1179211"/>
                  <a:gd name="connsiteY440" fmla="*/ 53403 h 84574"/>
                  <a:gd name="connsiteX441" fmla="*/ 364396 w 1179211"/>
                  <a:gd name="connsiteY441" fmla="*/ 51470 h 84574"/>
                  <a:gd name="connsiteX442" fmla="*/ 355938 w 1179211"/>
                  <a:gd name="connsiteY442" fmla="*/ 47603 h 84574"/>
                  <a:gd name="connsiteX443" fmla="*/ 352797 w 1179211"/>
                  <a:gd name="connsiteY443" fmla="*/ 40837 h 84574"/>
                  <a:gd name="connsiteX444" fmla="*/ 355697 w 1179211"/>
                  <a:gd name="connsiteY444" fmla="*/ 35280 h 84574"/>
                  <a:gd name="connsiteX445" fmla="*/ 362946 w 1179211"/>
                  <a:gd name="connsiteY445" fmla="*/ 33105 h 84574"/>
                  <a:gd name="connsiteX446" fmla="*/ 370195 w 1179211"/>
                  <a:gd name="connsiteY446" fmla="*/ 34796 h 84574"/>
                  <a:gd name="connsiteX447" fmla="*/ 374786 w 1179211"/>
                  <a:gd name="connsiteY447" fmla="*/ 38421 h 84574"/>
                  <a:gd name="connsiteX448" fmla="*/ 379619 w 1179211"/>
                  <a:gd name="connsiteY448" fmla="*/ 32380 h 84574"/>
                  <a:gd name="connsiteX449" fmla="*/ 373820 w 1179211"/>
                  <a:gd name="connsiteY449" fmla="*/ 28997 h 84574"/>
                  <a:gd name="connsiteX450" fmla="*/ 363429 w 1179211"/>
                  <a:gd name="connsiteY450" fmla="*/ 27306 h 84574"/>
                  <a:gd name="connsiteX451" fmla="*/ 355938 w 1179211"/>
                  <a:gd name="connsiteY451" fmla="*/ 28272 h 84574"/>
                  <a:gd name="connsiteX452" fmla="*/ 349656 w 1179211"/>
                  <a:gd name="connsiteY452" fmla="*/ 31172 h 84574"/>
                  <a:gd name="connsiteX453" fmla="*/ 345306 w 1179211"/>
                  <a:gd name="connsiteY453" fmla="*/ 36005 h 84574"/>
                  <a:gd name="connsiteX454" fmla="*/ 343615 w 1179211"/>
                  <a:gd name="connsiteY454" fmla="*/ 42771 h 84574"/>
                  <a:gd name="connsiteX455" fmla="*/ 345065 w 1179211"/>
                  <a:gd name="connsiteY455" fmla="*/ 50020 h 84574"/>
                  <a:gd name="connsiteX456" fmla="*/ 348931 w 1179211"/>
                  <a:gd name="connsiteY456" fmla="*/ 54853 h 84574"/>
                  <a:gd name="connsiteX457" fmla="*/ 354005 w 1179211"/>
                  <a:gd name="connsiteY457" fmla="*/ 57752 h 84574"/>
                  <a:gd name="connsiteX458" fmla="*/ 359321 w 1179211"/>
                  <a:gd name="connsiteY458" fmla="*/ 59686 h 84574"/>
                  <a:gd name="connsiteX459" fmla="*/ 367779 w 1179211"/>
                  <a:gd name="connsiteY459" fmla="*/ 63310 h 84574"/>
                  <a:gd name="connsiteX460" fmla="*/ 370920 w 1179211"/>
                  <a:gd name="connsiteY460" fmla="*/ 70559 h 84574"/>
                  <a:gd name="connsiteX461" fmla="*/ 368262 w 1179211"/>
                  <a:gd name="connsiteY461" fmla="*/ 77325 h 84574"/>
                  <a:gd name="connsiteX462" fmla="*/ 360771 w 1179211"/>
                  <a:gd name="connsiteY462" fmla="*/ 79742 h 84574"/>
                  <a:gd name="connsiteX463" fmla="*/ 355938 w 1179211"/>
                  <a:gd name="connsiteY463" fmla="*/ 79017 h 84574"/>
                  <a:gd name="connsiteX464" fmla="*/ 351830 w 1179211"/>
                  <a:gd name="connsiteY464" fmla="*/ 76842 h 84574"/>
                  <a:gd name="connsiteX465" fmla="*/ 348447 w 1179211"/>
                  <a:gd name="connsiteY465" fmla="*/ 74184 h 84574"/>
                  <a:gd name="connsiteX466" fmla="*/ 346031 w 1179211"/>
                  <a:gd name="connsiteY466" fmla="*/ 71768 h 84574"/>
                  <a:gd name="connsiteX467" fmla="*/ 341198 w 1179211"/>
                  <a:gd name="connsiteY467" fmla="*/ 79500 h 84574"/>
                  <a:gd name="connsiteX468" fmla="*/ 360288 w 1179211"/>
                  <a:gd name="connsiteY468" fmla="*/ 85783 h 84574"/>
                  <a:gd name="connsiteX469" fmla="*/ 368020 w 1179211"/>
                  <a:gd name="connsiteY469" fmla="*/ 84575 h 84574"/>
                  <a:gd name="connsiteX470" fmla="*/ 374303 w 1179211"/>
                  <a:gd name="connsiteY470" fmla="*/ 81192 h 84574"/>
                  <a:gd name="connsiteX471" fmla="*/ 378411 w 1179211"/>
                  <a:gd name="connsiteY471" fmla="*/ 75634 h 84574"/>
                  <a:gd name="connsiteX472" fmla="*/ 380103 w 1179211"/>
                  <a:gd name="connsiteY472" fmla="*/ 68143 h 84574"/>
                  <a:gd name="connsiteX473" fmla="*/ 379619 w 1179211"/>
                  <a:gd name="connsiteY473" fmla="*/ 61377 h 84574"/>
                  <a:gd name="connsiteX474" fmla="*/ 298428 w 1179211"/>
                  <a:gd name="connsiteY474" fmla="*/ 84091 h 84574"/>
                  <a:gd name="connsiteX475" fmla="*/ 307852 w 1179211"/>
                  <a:gd name="connsiteY475" fmla="*/ 84091 h 84574"/>
                  <a:gd name="connsiteX476" fmla="*/ 307852 w 1179211"/>
                  <a:gd name="connsiteY476" fmla="*/ 57511 h 84574"/>
                  <a:gd name="connsiteX477" fmla="*/ 308093 w 1179211"/>
                  <a:gd name="connsiteY477" fmla="*/ 51953 h 84574"/>
                  <a:gd name="connsiteX478" fmla="*/ 308818 w 1179211"/>
                  <a:gd name="connsiteY478" fmla="*/ 46637 h 84574"/>
                  <a:gd name="connsiteX479" fmla="*/ 312926 w 1179211"/>
                  <a:gd name="connsiteY479" fmla="*/ 37938 h 84574"/>
                  <a:gd name="connsiteX480" fmla="*/ 318967 w 1179211"/>
                  <a:gd name="connsiteY480" fmla="*/ 34555 h 84574"/>
                  <a:gd name="connsiteX481" fmla="*/ 325008 w 1179211"/>
                  <a:gd name="connsiteY481" fmla="*/ 40596 h 84574"/>
                  <a:gd name="connsiteX482" fmla="*/ 333224 w 1179211"/>
                  <a:gd name="connsiteY482" fmla="*/ 37696 h 84574"/>
                  <a:gd name="connsiteX483" fmla="*/ 332016 w 1179211"/>
                  <a:gd name="connsiteY483" fmla="*/ 32863 h 84574"/>
                  <a:gd name="connsiteX484" fmla="*/ 329599 w 1179211"/>
                  <a:gd name="connsiteY484" fmla="*/ 29722 h 84574"/>
                  <a:gd name="connsiteX485" fmla="*/ 326216 w 1179211"/>
                  <a:gd name="connsiteY485" fmla="*/ 28030 h 84574"/>
                  <a:gd name="connsiteX486" fmla="*/ 322833 w 1179211"/>
                  <a:gd name="connsiteY486" fmla="*/ 27547 h 84574"/>
                  <a:gd name="connsiteX487" fmla="*/ 314134 w 1179211"/>
                  <a:gd name="connsiteY487" fmla="*/ 30205 h 84574"/>
                  <a:gd name="connsiteX488" fmla="*/ 307852 w 1179211"/>
                  <a:gd name="connsiteY488" fmla="*/ 37696 h 84574"/>
                  <a:gd name="connsiteX489" fmla="*/ 306643 w 1179211"/>
                  <a:gd name="connsiteY489" fmla="*/ 28272 h 84574"/>
                  <a:gd name="connsiteX490" fmla="*/ 297219 w 1179211"/>
                  <a:gd name="connsiteY490" fmla="*/ 29239 h 84574"/>
                  <a:gd name="connsiteX491" fmla="*/ 297461 w 1179211"/>
                  <a:gd name="connsiteY491" fmla="*/ 31413 h 84574"/>
                  <a:gd name="connsiteX492" fmla="*/ 297944 w 1179211"/>
                  <a:gd name="connsiteY492" fmla="*/ 35038 h 84574"/>
                  <a:gd name="connsiteX493" fmla="*/ 298186 w 1179211"/>
                  <a:gd name="connsiteY493" fmla="*/ 39146 h 84574"/>
                  <a:gd name="connsiteX494" fmla="*/ 298428 w 1179211"/>
                  <a:gd name="connsiteY494" fmla="*/ 43254 h 84574"/>
                  <a:gd name="connsiteX495" fmla="*/ 298428 w 1179211"/>
                  <a:gd name="connsiteY495" fmla="*/ 84091 h 84574"/>
                  <a:gd name="connsiteX496" fmla="*/ 267981 w 1179211"/>
                  <a:gd name="connsiteY496" fmla="*/ 38179 h 84574"/>
                  <a:gd name="connsiteX497" fmla="*/ 271122 w 1179211"/>
                  <a:gd name="connsiteY497" fmla="*/ 50262 h 84574"/>
                  <a:gd name="connsiteX498" fmla="*/ 271122 w 1179211"/>
                  <a:gd name="connsiteY498" fmla="*/ 52195 h 84574"/>
                  <a:gd name="connsiteX499" fmla="*/ 243817 w 1179211"/>
                  <a:gd name="connsiteY499" fmla="*/ 52195 h 84574"/>
                  <a:gd name="connsiteX500" fmla="*/ 245508 w 1179211"/>
                  <a:gd name="connsiteY500" fmla="*/ 45187 h 84574"/>
                  <a:gd name="connsiteX501" fmla="*/ 248649 w 1179211"/>
                  <a:gd name="connsiteY501" fmla="*/ 39388 h 84574"/>
                  <a:gd name="connsiteX502" fmla="*/ 253241 w 1179211"/>
                  <a:gd name="connsiteY502" fmla="*/ 35280 h 84574"/>
                  <a:gd name="connsiteX503" fmla="*/ 259282 w 1179211"/>
                  <a:gd name="connsiteY503" fmla="*/ 33830 h 84574"/>
                  <a:gd name="connsiteX504" fmla="*/ 267981 w 1179211"/>
                  <a:gd name="connsiteY504" fmla="*/ 38179 h 84574"/>
                  <a:gd name="connsiteX505" fmla="*/ 281029 w 1179211"/>
                  <a:gd name="connsiteY505" fmla="*/ 58236 h 84574"/>
                  <a:gd name="connsiteX506" fmla="*/ 281029 w 1179211"/>
                  <a:gd name="connsiteY506" fmla="*/ 52678 h 84574"/>
                  <a:gd name="connsiteX507" fmla="*/ 280063 w 1179211"/>
                  <a:gd name="connsiteY507" fmla="*/ 43496 h 84574"/>
                  <a:gd name="connsiteX508" fmla="*/ 276438 w 1179211"/>
                  <a:gd name="connsiteY508" fmla="*/ 35280 h 84574"/>
                  <a:gd name="connsiteX509" fmla="*/ 269672 w 1179211"/>
                  <a:gd name="connsiteY509" fmla="*/ 29480 h 84574"/>
                  <a:gd name="connsiteX510" fmla="*/ 259040 w 1179211"/>
                  <a:gd name="connsiteY510" fmla="*/ 27306 h 84574"/>
                  <a:gd name="connsiteX511" fmla="*/ 249133 w 1179211"/>
                  <a:gd name="connsiteY511" fmla="*/ 29480 h 84574"/>
                  <a:gd name="connsiteX512" fmla="*/ 241159 w 1179211"/>
                  <a:gd name="connsiteY512" fmla="*/ 35521 h 84574"/>
                  <a:gd name="connsiteX513" fmla="*/ 235842 w 1179211"/>
                  <a:gd name="connsiteY513" fmla="*/ 44704 h 84574"/>
                  <a:gd name="connsiteX514" fmla="*/ 233909 w 1179211"/>
                  <a:gd name="connsiteY514" fmla="*/ 56544 h 84574"/>
                  <a:gd name="connsiteX515" fmla="*/ 240675 w 1179211"/>
                  <a:gd name="connsiteY515" fmla="*/ 78292 h 84574"/>
                  <a:gd name="connsiteX516" fmla="*/ 260490 w 1179211"/>
                  <a:gd name="connsiteY516" fmla="*/ 85783 h 84574"/>
                  <a:gd name="connsiteX517" fmla="*/ 272572 w 1179211"/>
                  <a:gd name="connsiteY517" fmla="*/ 83125 h 84574"/>
                  <a:gd name="connsiteX518" fmla="*/ 282238 w 1179211"/>
                  <a:gd name="connsiteY518" fmla="*/ 75151 h 84574"/>
                  <a:gd name="connsiteX519" fmla="*/ 278371 w 1179211"/>
                  <a:gd name="connsiteY519" fmla="*/ 71043 h 84574"/>
                  <a:gd name="connsiteX520" fmla="*/ 268947 w 1179211"/>
                  <a:gd name="connsiteY520" fmla="*/ 77567 h 84574"/>
                  <a:gd name="connsiteX521" fmla="*/ 261215 w 1179211"/>
                  <a:gd name="connsiteY521" fmla="*/ 79017 h 84574"/>
                  <a:gd name="connsiteX522" fmla="*/ 248649 w 1179211"/>
                  <a:gd name="connsiteY522" fmla="*/ 73701 h 84574"/>
                  <a:gd name="connsiteX523" fmla="*/ 244058 w 1179211"/>
                  <a:gd name="connsiteY523" fmla="*/ 58477 h 84574"/>
                  <a:gd name="connsiteX524" fmla="*/ 281029 w 1179211"/>
                  <a:gd name="connsiteY524" fmla="*/ 58477 h 84574"/>
                  <a:gd name="connsiteX525" fmla="*/ 183648 w 1179211"/>
                  <a:gd name="connsiteY525" fmla="*/ 28997 h 84574"/>
                  <a:gd name="connsiteX526" fmla="*/ 172774 w 1179211"/>
                  <a:gd name="connsiteY526" fmla="*/ 28997 h 84574"/>
                  <a:gd name="connsiteX527" fmla="*/ 195247 w 1179211"/>
                  <a:gd name="connsiteY527" fmla="*/ 85300 h 84574"/>
                  <a:gd name="connsiteX528" fmla="*/ 203221 w 1179211"/>
                  <a:gd name="connsiteY528" fmla="*/ 85300 h 84574"/>
                  <a:gd name="connsiteX529" fmla="*/ 226418 w 1179211"/>
                  <a:gd name="connsiteY529" fmla="*/ 28997 h 84574"/>
                  <a:gd name="connsiteX530" fmla="*/ 217236 w 1179211"/>
                  <a:gd name="connsiteY530" fmla="*/ 28997 h 84574"/>
                  <a:gd name="connsiteX531" fmla="*/ 202496 w 1179211"/>
                  <a:gd name="connsiteY531" fmla="*/ 67660 h 84574"/>
                  <a:gd name="connsiteX532" fmla="*/ 200079 w 1179211"/>
                  <a:gd name="connsiteY532" fmla="*/ 76359 h 84574"/>
                  <a:gd name="connsiteX533" fmla="*/ 199354 w 1179211"/>
                  <a:gd name="connsiteY533" fmla="*/ 72734 h 84574"/>
                  <a:gd name="connsiteX534" fmla="*/ 197663 w 1179211"/>
                  <a:gd name="connsiteY534" fmla="*/ 67176 h 84574"/>
                  <a:gd name="connsiteX535" fmla="*/ 183648 w 1179211"/>
                  <a:gd name="connsiteY535" fmla="*/ 28997 h 84574"/>
                  <a:gd name="connsiteX536" fmla="*/ 159000 w 1179211"/>
                  <a:gd name="connsiteY536" fmla="*/ 28997 h 84574"/>
                  <a:gd name="connsiteX537" fmla="*/ 148851 w 1179211"/>
                  <a:gd name="connsiteY537" fmla="*/ 28997 h 84574"/>
                  <a:gd name="connsiteX538" fmla="*/ 148851 w 1179211"/>
                  <a:gd name="connsiteY538" fmla="*/ 84091 h 84574"/>
                  <a:gd name="connsiteX539" fmla="*/ 159000 w 1179211"/>
                  <a:gd name="connsiteY539" fmla="*/ 84091 h 84574"/>
                  <a:gd name="connsiteX540" fmla="*/ 159000 w 1179211"/>
                  <a:gd name="connsiteY540" fmla="*/ 28997 h 84574"/>
                  <a:gd name="connsiteX541" fmla="*/ 158517 w 1179211"/>
                  <a:gd name="connsiteY541" fmla="*/ 2416 h 84574"/>
                  <a:gd name="connsiteX542" fmla="*/ 154167 w 1179211"/>
                  <a:gd name="connsiteY542" fmla="*/ 483 h 84574"/>
                  <a:gd name="connsiteX543" fmla="*/ 149576 w 1179211"/>
                  <a:gd name="connsiteY543" fmla="*/ 2416 h 84574"/>
                  <a:gd name="connsiteX544" fmla="*/ 147643 w 1179211"/>
                  <a:gd name="connsiteY544" fmla="*/ 6766 h 84574"/>
                  <a:gd name="connsiteX545" fmla="*/ 149576 w 1179211"/>
                  <a:gd name="connsiteY545" fmla="*/ 11116 h 84574"/>
                  <a:gd name="connsiteX546" fmla="*/ 154167 w 1179211"/>
                  <a:gd name="connsiteY546" fmla="*/ 13049 h 84574"/>
                  <a:gd name="connsiteX547" fmla="*/ 158517 w 1179211"/>
                  <a:gd name="connsiteY547" fmla="*/ 11116 h 84574"/>
                  <a:gd name="connsiteX548" fmla="*/ 160450 w 1179211"/>
                  <a:gd name="connsiteY548" fmla="*/ 6766 h 84574"/>
                  <a:gd name="connsiteX549" fmla="*/ 158517 w 1179211"/>
                  <a:gd name="connsiteY549" fmla="*/ 2416 h 84574"/>
                  <a:gd name="connsiteX550" fmla="*/ 128795 w 1179211"/>
                  <a:gd name="connsiteY550" fmla="*/ 84091 h 84574"/>
                  <a:gd name="connsiteX551" fmla="*/ 128795 w 1179211"/>
                  <a:gd name="connsiteY551" fmla="*/ 49537 h 84574"/>
                  <a:gd name="connsiteX552" fmla="*/ 128312 w 1179211"/>
                  <a:gd name="connsiteY552" fmla="*/ 41079 h 84574"/>
                  <a:gd name="connsiteX553" fmla="*/ 126137 w 1179211"/>
                  <a:gd name="connsiteY553" fmla="*/ 34071 h 84574"/>
                  <a:gd name="connsiteX554" fmla="*/ 120338 w 1179211"/>
                  <a:gd name="connsiteY554" fmla="*/ 29239 h 84574"/>
                  <a:gd name="connsiteX555" fmla="*/ 109705 w 1179211"/>
                  <a:gd name="connsiteY555" fmla="*/ 27306 h 84574"/>
                  <a:gd name="connsiteX556" fmla="*/ 102214 w 1179211"/>
                  <a:gd name="connsiteY556" fmla="*/ 28514 h 84574"/>
                  <a:gd name="connsiteX557" fmla="*/ 96898 w 1179211"/>
                  <a:gd name="connsiteY557" fmla="*/ 31655 h 84574"/>
                  <a:gd name="connsiteX558" fmla="*/ 93274 w 1179211"/>
                  <a:gd name="connsiteY558" fmla="*/ 35280 h 84574"/>
                  <a:gd name="connsiteX559" fmla="*/ 91341 w 1179211"/>
                  <a:gd name="connsiteY559" fmla="*/ 37938 h 84574"/>
                  <a:gd name="connsiteX560" fmla="*/ 90132 w 1179211"/>
                  <a:gd name="connsiteY560" fmla="*/ 28514 h 84574"/>
                  <a:gd name="connsiteX561" fmla="*/ 80708 w 1179211"/>
                  <a:gd name="connsiteY561" fmla="*/ 29480 h 84574"/>
                  <a:gd name="connsiteX562" fmla="*/ 80950 w 1179211"/>
                  <a:gd name="connsiteY562" fmla="*/ 31655 h 84574"/>
                  <a:gd name="connsiteX563" fmla="*/ 81433 w 1179211"/>
                  <a:gd name="connsiteY563" fmla="*/ 35280 h 84574"/>
                  <a:gd name="connsiteX564" fmla="*/ 81675 w 1179211"/>
                  <a:gd name="connsiteY564" fmla="*/ 39388 h 84574"/>
                  <a:gd name="connsiteX565" fmla="*/ 81917 w 1179211"/>
                  <a:gd name="connsiteY565" fmla="*/ 43496 h 84574"/>
                  <a:gd name="connsiteX566" fmla="*/ 81917 w 1179211"/>
                  <a:gd name="connsiteY566" fmla="*/ 84333 h 84574"/>
                  <a:gd name="connsiteX567" fmla="*/ 91824 w 1179211"/>
                  <a:gd name="connsiteY567" fmla="*/ 84333 h 84574"/>
                  <a:gd name="connsiteX568" fmla="*/ 91824 w 1179211"/>
                  <a:gd name="connsiteY568" fmla="*/ 53403 h 84574"/>
                  <a:gd name="connsiteX569" fmla="*/ 93032 w 1179211"/>
                  <a:gd name="connsiteY569" fmla="*/ 46154 h 84574"/>
                  <a:gd name="connsiteX570" fmla="*/ 96415 w 1179211"/>
                  <a:gd name="connsiteY570" fmla="*/ 40354 h 84574"/>
                  <a:gd name="connsiteX571" fmla="*/ 101248 w 1179211"/>
                  <a:gd name="connsiteY571" fmla="*/ 36488 h 84574"/>
                  <a:gd name="connsiteX572" fmla="*/ 107531 w 1179211"/>
                  <a:gd name="connsiteY572" fmla="*/ 35038 h 84574"/>
                  <a:gd name="connsiteX573" fmla="*/ 113572 w 1179211"/>
                  <a:gd name="connsiteY573" fmla="*/ 36005 h 84574"/>
                  <a:gd name="connsiteX574" fmla="*/ 117196 w 1179211"/>
                  <a:gd name="connsiteY574" fmla="*/ 38904 h 84574"/>
                  <a:gd name="connsiteX575" fmla="*/ 118888 w 1179211"/>
                  <a:gd name="connsiteY575" fmla="*/ 43496 h 84574"/>
                  <a:gd name="connsiteX576" fmla="*/ 119371 w 1179211"/>
                  <a:gd name="connsiteY576" fmla="*/ 49778 h 84574"/>
                  <a:gd name="connsiteX577" fmla="*/ 119371 w 1179211"/>
                  <a:gd name="connsiteY577" fmla="*/ 84333 h 84574"/>
                  <a:gd name="connsiteX578" fmla="*/ 128795 w 1179211"/>
                  <a:gd name="connsiteY578" fmla="*/ 84333 h 84574"/>
                  <a:gd name="connsiteX579" fmla="*/ 60894 w 1179211"/>
                  <a:gd name="connsiteY579" fmla="*/ 5799 h 84574"/>
                  <a:gd name="connsiteX580" fmla="*/ 50986 w 1179211"/>
                  <a:gd name="connsiteY580" fmla="*/ 5799 h 84574"/>
                  <a:gd name="connsiteX581" fmla="*/ 50986 w 1179211"/>
                  <a:gd name="connsiteY581" fmla="*/ 54128 h 84574"/>
                  <a:gd name="connsiteX582" fmla="*/ 49295 w 1179211"/>
                  <a:gd name="connsiteY582" fmla="*/ 66935 h 84574"/>
                  <a:gd name="connsiteX583" fmla="*/ 44945 w 1179211"/>
                  <a:gd name="connsiteY583" fmla="*/ 74667 h 84574"/>
                  <a:gd name="connsiteX584" fmla="*/ 38421 w 1179211"/>
                  <a:gd name="connsiteY584" fmla="*/ 78534 h 84574"/>
                  <a:gd name="connsiteX585" fmla="*/ 30447 w 1179211"/>
                  <a:gd name="connsiteY585" fmla="*/ 79500 h 84574"/>
                  <a:gd name="connsiteX586" fmla="*/ 22231 w 1179211"/>
                  <a:gd name="connsiteY586" fmla="*/ 78534 h 84574"/>
                  <a:gd name="connsiteX587" fmla="*/ 15707 w 1179211"/>
                  <a:gd name="connsiteY587" fmla="*/ 74667 h 84574"/>
                  <a:gd name="connsiteX588" fmla="*/ 11357 w 1179211"/>
                  <a:gd name="connsiteY588" fmla="*/ 66935 h 84574"/>
                  <a:gd name="connsiteX589" fmla="*/ 9666 w 1179211"/>
                  <a:gd name="connsiteY589" fmla="*/ 54128 h 84574"/>
                  <a:gd name="connsiteX590" fmla="*/ 9666 w 1179211"/>
                  <a:gd name="connsiteY590" fmla="*/ 5799 h 84574"/>
                  <a:gd name="connsiteX591" fmla="*/ 0 w 1179211"/>
                  <a:gd name="connsiteY591" fmla="*/ 5799 h 84574"/>
                  <a:gd name="connsiteX592" fmla="*/ 0 w 1179211"/>
                  <a:gd name="connsiteY592" fmla="*/ 54853 h 84574"/>
                  <a:gd name="connsiteX593" fmla="*/ 7733 w 1179211"/>
                  <a:gd name="connsiteY593" fmla="*/ 79500 h 84574"/>
                  <a:gd name="connsiteX594" fmla="*/ 30689 w 1179211"/>
                  <a:gd name="connsiteY594" fmla="*/ 86749 h 84574"/>
                  <a:gd name="connsiteX595" fmla="*/ 53403 w 1179211"/>
                  <a:gd name="connsiteY595" fmla="*/ 79500 h 84574"/>
                  <a:gd name="connsiteX596" fmla="*/ 60894 w 1179211"/>
                  <a:gd name="connsiteY596" fmla="*/ 54853 h 84574"/>
                  <a:gd name="connsiteX597" fmla="*/ 60894 w 1179211"/>
                  <a:gd name="connsiteY597" fmla="*/ 5799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Lst>
                <a:rect l="l" t="t" r="r" b="b"/>
                <a:pathLst>
                  <a:path w="1179211" h="84574">
                    <a:moveTo>
                      <a:pt x="1181145" y="2658"/>
                    </a:moveTo>
                    <a:cubicBezTo>
                      <a:pt x="1179937" y="1933"/>
                      <a:pt x="1178245" y="1450"/>
                      <a:pt x="1176071" y="725"/>
                    </a:cubicBezTo>
                    <a:cubicBezTo>
                      <a:pt x="1173654" y="242"/>
                      <a:pt x="1171238" y="0"/>
                      <a:pt x="1168580" y="0"/>
                    </a:cubicBezTo>
                    <a:cubicBezTo>
                      <a:pt x="1164955" y="0"/>
                      <a:pt x="1161572" y="725"/>
                      <a:pt x="1158672" y="1933"/>
                    </a:cubicBezTo>
                    <a:cubicBezTo>
                      <a:pt x="1155773" y="3383"/>
                      <a:pt x="1153115" y="5558"/>
                      <a:pt x="1151182" y="8941"/>
                    </a:cubicBezTo>
                    <a:cubicBezTo>
                      <a:pt x="1149490" y="11357"/>
                      <a:pt x="1148523" y="14015"/>
                      <a:pt x="1148282" y="16915"/>
                    </a:cubicBezTo>
                    <a:cubicBezTo>
                      <a:pt x="1148040" y="19815"/>
                      <a:pt x="1147799" y="22473"/>
                      <a:pt x="1147799" y="25131"/>
                    </a:cubicBezTo>
                    <a:lnTo>
                      <a:pt x="1147799" y="29239"/>
                    </a:lnTo>
                    <a:lnTo>
                      <a:pt x="1137891" y="29239"/>
                    </a:lnTo>
                    <a:lnTo>
                      <a:pt x="1137891" y="35521"/>
                    </a:lnTo>
                    <a:lnTo>
                      <a:pt x="1147799" y="35521"/>
                    </a:lnTo>
                    <a:lnTo>
                      <a:pt x="1147799" y="84333"/>
                    </a:lnTo>
                    <a:lnTo>
                      <a:pt x="1157223" y="84333"/>
                    </a:lnTo>
                    <a:lnTo>
                      <a:pt x="1157223" y="35280"/>
                    </a:lnTo>
                    <a:lnTo>
                      <a:pt x="1172446" y="35280"/>
                    </a:lnTo>
                    <a:lnTo>
                      <a:pt x="1172446" y="28997"/>
                    </a:lnTo>
                    <a:lnTo>
                      <a:pt x="1157223" y="28997"/>
                    </a:lnTo>
                    <a:lnTo>
                      <a:pt x="1157223" y="25372"/>
                    </a:lnTo>
                    <a:cubicBezTo>
                      <a:pt x="1157223" y="23198"/>
                      <a:pt x="1157223" y="21023"/>
                      <a:pt x="1157464" y="18606"/>
                    </a:cubicBezTo>
                    <a:cubicBezTo>
                      <a:pt x="1157706" y="16190"/>
                      <a:pt x="1157948" y="14257"/>
                      <a:pt x="1158672" y="12324"/>
                    </a:cubicBezTo>
                    <a:cubicBezTo>
                      <a:pt x="1159397" y="10391"/>
                      <a:pt x="1160364" y="8941"/>
                      <a:pt x="1161572" y="7733"/>
                    </a:cubicBezTo>
                    <a:cubicBezTo>
                      <a:pt x="1162780" y="6524"/>
                      <a:pt x="1164714" y="5799"/>
                      <a:pt x="1167130" y="5799"/>
                    </a:cubicBezTo>
                    <a:cubicBezTo>
                      <a:pt x="1169546" y="5799"/>
                      <a:pt x="1171721" y="6283"/>
                      <a:pt x="1173413" y="7008"/>
                    </a:cubicBezTo>
                    <a:cubicBezTo>
                      <a:pt x="1175104" y="7733"/>
                      <a:pt x="1176554" y="8699"/>
                      <a:pt x="1177762" y="9666"/>
                    </a:cubicBezTo>
                    <a:lnTo>
                      <a:pt x="1181145" y="2658"/>
                    </a:lnTo>
                    <a:close/>
                    <a:moveTo>
                      <a:pt x="1092946" y="84091"/>
                    </a:moveTo>
                    <a:lnTo>
                      <a:pt x="1102370" y="84091"/>
                    </a:lnTo>
                    <a:lnTo>
                      <a:pt x="1102370" y="57511"/>
                    </a:lnTo>
                    <a:cubicBezTo>
                      <a:pt x="1102370" y="55578"/>
                      <a:pt x="1102370" y="53886"/>
                      <a:pt x="1102612" y="51953"/>
                    </a:cubicBezTo>
                    <a:cubicBezTo>
                      <a:pt x="1102853" y="50020"/>
                      <a:pt x="1103095" y="48328"/>
                      <a:pt x="1103337" y="46637"/>
                    </a:cubicBezTo>
                    <a:cubicBezTo>
                      <a:pt x="1104303" y="43254"/>
                      <a:pt x="1105511" y="40354"/>
                      <a:pt x="1107444" y="37938"/>
                    </a:cubicBezTo>
                    <a:cubicBezTo>
                      <a:pt x="1109136" y="35521"/>
                      <a:pt x="1111311" y="34555"/>
                      <a:pt x="1113485" y="34555"/>
                    </a:cubicBezTo>
                    <a:cubicBezTo>
                      <a:pt x="1117352" y="34555"/>
                      <a:pt x="1119285" y="36488"/>
                      <a:pt x="1119526" y="40596"/>
                    </a:cubicBezTo>
                    <a:lnTo>
                      <a:pt x="1127742" y="37696"/>
                    </a:lnTo>
                    <a:cubicBezTo>
                      <a:pt x="1127742" y="35763"/>
                      <a:pt x="1127259" y="34313"/>
                      <a:pt x="1126534" y="32863"/>
                    </a:cubicBezTo>
                    <a:cubicBezTo>
                      <a:pt x="1125809" y="31413"/>
                      <a:pt x="1125084" y="30447"/>
                      <a:pt x="1124118" y="29722"/>
                    </a:cubicBezTo>
                    <a:cubicBezTo>
                      <a:pt x="1123151" y="28997"/>
                      <a:pt x="1121943" y="28272"/>
                      <a:pt x="1120735" y="28030"/>
                    </a:cubicBezTo>
                    <a:cubicBezTo>
                      <a:pt x="1119526" y="27547"/>
                      <a:pt x="1118318" y="27547"/>
                      <a:pt x="1117352" y="27547"/>
                    </a:cubicBezTo>
                    <a:cubicBezTo>
                      <a:pt x="1113969" y="27547"/>
                      <a:pt x="1111311" y="28514"/>
                      <a:pt x="1108653" y="30205"/>
                    </a:cubicBezTo>
                    <a:cubicBezTo>
                      <a:pt x="1106236" y="32138"/>
                      <a:pt x="1104061" y="34555"/>
                      <a:pt x="1102370" y="37696"/>
                    </a:cubicBezTo>
                    <a:lnTo>
                      <a:pt x="1101162" y="28272"/>
                    </a:lnTo>
                    <a:lnTo>
                      <a:pt x="1091738" y="29239"/>
                    </a:lnTo>
                    <a:cubicBezTo>
                      <a:pt x="1091738" y="29722"/>
                      <a:pt x="1091979" y="30447"/>
                      <a:pt x="1091979" y="31413"/>
                    </a:cubicBezTo>
                    <a:cubicBezTo>
                      <a:pt x="1092221" y="32380"/>
                      <a:pt x="1092221" y="33588"/>
                      <a:pt x="1092463" y="35038"/>
                    </a:cubicBezTo>
                    <a:cubicBezTo>
                      <a:pt x="1092704" y="36488"/>
                      <a:pt x="1092704" y="37696"/>
                      <a:pt x="1092704" y="39146"/>
                    </a:cubicBezTo>
                    <a:cubicBezTo>
                      <a:pt x="1092704" y="40596"/>
                      <a:pt x="1092946" y="41804"/>
                      <a:pt x="1092946" y="43254"/>
                    </a:cubicBezTo>
                    <a:lnTo>
                      <a:pt x="1092946" y="84091"/>
                    </a:lnTo>
                    <a:close/>
                    <a:moveTo>
                      <a:pt x="1062016" y="72251"/>
                    </a:moveTo>
                    <a:cubicBezTo>
                      <a:pt x="1059116" y="76359"/>
                      <a:pt x="1055008" y="78292"/>
                      <a:pt x="1049934" y="78292"/>
                    </a:cubicBezTo>
                    <a:cubicBezTo>
                      <a:pt x="1044617" y="78292"/>
                      <a:pt x="1040751" y="76359"/>
                      <a:pt x="1037852" y="72251"/>
                    </a:cubicBezTo>
                    <a:cubicBezTo>
                      <a:pt x="1034952" y="68143"/>
                      <a:pt x="1033502" y="62827"/>
                      <a:pt x="1033502" y="55819"/>
                    </a:cubicBezTo>
                    <a:cubicBezTo>
                      <a:pt x="1033502" y="49053"/>
                      <a:pt x="1034952" y="43737"/>
                      <a:pt x="1037852" y="39629"/>
                    </a:cubicBezTo>
                    <a:cubicBezTo>
                      <a:pt x="1040751" y="35521"/>
                      <a:pt x="1044859" y="33588"/>
                      <a:pt x="1050175" y="33588"/>
                    </a:cubicBezTo>
                    <a:cubicBezTo>
                      <a:pt x="1055491" y="33588"/>
                      <a:pt x="1059599" y="35521"/>
                      <a:pt x="1062499" y="39629"/>
                    </a:cubicBezTo>
                    <a:cubicBezTo>
                      <a:pt x="1065399" y="43737"/>
                      <a:pt x="1066849" y="49053"/>
                      <a:pt x="1066849" y="55819"/>
                    </a:cubicBezTo>
                    <a:cubicBezTo>
                      <a:pt x="1066365" y="62827"/>
                      <a:pt x="1064915" y="68143"/>
                      <a:pt x="1062016" y="72251"/>
                    </a:cubicBezTo>
                    <a:moveTo>
                      <a:pt x="1075306" y="44462"/>
                    </a:moveTo>
                    <a:cubicBezTo>
                      <a:pt x="1074098" y="40837"/>
                      <a:pt x="1072406" y="37938"/>
                      <a:pt x="1070232" y="35280"/>
                    </a:cubicBezTo>
                    <a:cubicBezTo>
                      <a:pt x="1068057" y="32863"/>
                      <a:pt x="1065157" y="30930"/>
                      <a:pt x="1061774" y="29480"/>
                    </a:cubicBezTo>
                    <a:cubicBezTo>
                      <a:pt x="1058391" y="28030"/>
                      <a:pt x="1054525" y="27306"/>
                      <a:pt x="1050175" y="27306"/>
                    </a:cubicBezTo>
                    <a:cubicBezTo>
                      <a:pt x="1045826" y="27306"/>
                      <a:pt x="1041959" y="28030"/>
                      <a:pt x="1038576" y="29480"/>
                    </a:cubicBezTo>
                    <a:cubicBezTo>
                      <a:pt x="1035193" y="30930"/>
                      <a:pt x="1032294" y="32863"/>
                      <a:pt x="1030119" y="35280"/>
                    </a:cubicBezTo>
                    <a:cubicBezTo>
                      <a:pt x="1027703" y="37696"/>
                      <a:pt x="1026011" y="40837"/>
                      <a:pt x="1024803" y="44462"/>
                    </a:cubicBezTo>
                    <a:cubicBezTo>
                      <a:pt x="1023595" y="48087"/>
                      <a:pt x="1023111" y="51953"/>
                      <a:pt x="1023111" y="56303"/>
                    </a:cubicBezTo>
                    <a:cubicBezTo>
                      <a:pt x="1023111" y="60894"/>
                      <a:pt x="1023836" y="65002"/>
                      <a:pt x="1025286" y="68626"/>
                    </a:cubicBezTo>
                    <a:cubicBezTo>
                      <a:pt x="1026736" y="72251"/>
                      <a:pt x="1028669" y="75392"/>
                      <a:pt x="1031086" y="77809"/>
                    </a:cubicBezTo>
                    <a:cubicBezTo>
                      <a:pt x="1033502" y="80467"/>
                      <a:pt x="1036402" y="82400"/>
                      <a:pt x="1039785" y="83608"/>
                    </a:cubicBezTo>
                    <a:cubicBezTo>
                      <a:pt x="1043168" y="85058"/>
                      <a:pt x="1046551" y="85783"/>
                      <a:pt x="1050417" y="85783"/>
                    </a:cubicBezTo>
                    <a:cubicBezTo>
                      <a:pt x="1054283" y="85783"/>
                      <a:pt x="1057666" y="85058"/>
                      <a:pt x="1061049" y="83608"/>
                    </a:cubicBezTo>
                    <a:cubicBezTo>
                      <a:pt x="1064432" y="82158"/>
                      <a:pt x="1067332" y="80225"/>
                      <a:pt x="1069748" y="77809"/>
                    </a:cubicBezTo>
                    <a:cubicBezTo>
                      <a:pt x="1072165" y="75151"/>
                      <a:pt x="1074098" y="72251"/>
                      <a:pt x="1075548" y="68626"/>
                    </a:cubicBezTo>
                    <a:cubicBezTo>
                      <a:pt x="1076998" y="65002"/>
                      <a:pt x="1077722" y="60894"/>
                      <a:pt x="1077722" y="56303"/>
                    </a:cubicBezTo>
                    <a:cubicBezTo>
                      <a:pt x="1076998" y="51953"/>
                      <a:pt x="1076514" y="48087"/>
                      <a:pt x="1075306" y="44462"/>
                    </a:cubicBezTo>
                    <a:moveTo>
                      <a:pt x="998464" y="84816"/>
                    </a:moveTo>
                    <a:lnTo>
                      <a:pt x="1007888" y="83850"/>
                    </a:lnTo>
                    <a:cubicBezTo>
                      <a:pt x="1007888" y="83366"/>
                      <a:pt x="1007646" y="82641"/>
                      <a:pt x="1007646" y="81675"/>
                    </a:cubicBezTo>
                    <a:cubicBezTo>
                      <a:pt x="1007405" y="80708"/>
                      <a:pt x="1007405" y="79500"/>
                      <a:pt x="1007163" y="78050"/>
                    </a:cubicBezTo>
                    <a:cubicBezTo>
                      <a:pt x="1006921" y="76842"/>
                      <a:pt x="1006921" y="75392"/>
                      <a:pt x="1006921" y="73942"/>
                    </a:cubicBezTo>
                    <a:cubicBezTo>
                      <a:pt x="1006921" y="72493"/>
                      <a:pt x="1006680" y="71043"/>
                      <a:pt x="1006680" y="69834"/>
                    </a:cubicBezTo>
                    <a:lnTo>
                      <a:pt x="1006680" y="483"/>
                    </a:lnTo>
                    <a:lnTo>
                      <a:pt x="997497" y="483"/>
                    </a:lnTo>
                    <a:lnTo>
                      <a:pt x="997497" y="36730"/>
                    </a:lnTo>
                    <a:cubicBezTo>
                      <a:pt x="996048" y="34071"/>
                      <a:pt x="993873" y="31897"/>
                      <a:pt x="990973" y="29964"/>
                    </a:cubicBezTo>
                    <a:cubicBezTo>
                      <a:pt x="988073" y="28030"/>
                      <a:pt x="984449" y="27064"/>
                      <a:pt x="980341" y="27064"/>
                    </a:cubicBezTo>
                    <a:cubicBezTo>
                      <a:pt x="976958" y="27064"/>
                      <a:pt x="973575" y="27789"/>
                      <a:pt x="970675" y="28997"/>
                    </a:cubicBezTo>
                    <a:cubicBezTo>
                      <a:pt x="967534" y="30205"/>
                      <a:pt x="965117" y="32138"/>
                      <a:pt x="962701" y="34555"/>
                    </a:cubicBezTo>
                    <a:cubicBezTo>
                      <a:pt x="960526" y="36971"/>
                      <a:pt x="958593" y="40113"/>
                      <a:pt x="957385" y="43737"/>
                    </a:cubicBezTo>
                    <a:cubicBezTo>
                      <a:pt x="955935" y="47362"/>
                      <a:pt x="955452" y="51711"/>
                      <a:pt x="955452" y="56544"/>
                    </a:cubicBezTo>
                    <a:cubicBezTo>
                      <a:pt x="955452" y="60410"/>
                      <a:pt x="955935" y="64277"/>
                      <a:pt x="956902" y="67660"/>
                    </a:cubicBezTo>
                    <a:cubicBezTo>
                      <a:pt x="957868" y="71043"/>
                      <a:pt x="959318" y="74184"/>
                      <a:pt x="961251" y="76842"/>
                    </a:cubicBezTo>
                    <a:cubicBezTo>
                      <a:pt x="963184" y="79500"/>
                      <a:pt x="965842" y="81433"/>
                      <a:pt x="968742" y="83125"/>
                    </a:cubicBezTo>
                    <a:cubicBezTo>
                      <a:pt x="971883" y="84575"/>
                      <a:pt x="975508" y="85300"/>
                      <a:pt x="979616" y="85300"/>
                    </a:cubicBezTo>
                    <a:cubicBezTo>
                      <a:pt x="982274" y="85300"/>
                      <a:pt x="984690" y="84816"/>
                      <a:pt x="986623" y="84091"/>
                    </a:cubicBezTo>
                    <a:cubicBezTo>
                      <a:pt x="988557" y="83366"/>
                      <a:pt x="990248" y="82400"/>
                      <a:pt x="991698" y="81433"/>
                    </a:cubicBezTo>
                    <a:cubicBezTo>
                      <a:pt x="993148" y="80467"/>
                      <a:pt x="994114" y="79259"/>
                      <a:pt x="995081" y="78050"/>
                    </a:cubicBezTo>
                    <a:cubicBezTo>
                      <a:pt x="995806" y="76842"/>
                      <a:pt x="996531" y="75875"/>
                      <a:pt x="997014" y="74909"/>
                    </a:cubicBezTo>
                    <a:lnTo>
                      <a:pt x="998464" y="84816"/>
                    </a:lnTo>
                    <a:close/>
                    <a:moveTo>
                      <a:pt x="996048" y="67660"/>
                    </a:moveTo>
                    <a:cubicBezTo>
                      <a:pt x="994839" y="70559"/>
                      <a:pt x="993148" y="72976"/>
                      <a:pt x="991456" y="74667"/>
                    </a:cubicBezTo>
                    <a:cubicBezTo>
                      <a:pt x="989765" y="76359"/>
                      <a:pt x="987832" y="77325"/>
                      <a:pt x="985657" y="78050"/>
                    </a:cubicBezTo>
                    <a:cubicBezTo>
                      <a:pt x="983482" y="78775"/>
                      <a:pt x="982032" y="78775"/>
                      <a:pt x="980582" y="78775"/>
                    </a:cubicBezTo>
                    <a:cubicBezTo>
                      <a:pt x="978166" y="78775"/>
                      <a:pt x="975991" y="78292"/>
                      <a:pt x="974058" y="77084"/>
                    </a:cubicBezTo>
                    <a:cubicBezTo>
                      <a:pt x="972125" y="75875"/>
                      <a:pt x="970675" y="74426"/>
                      <a:pt x="969467" y="72493"/>
                    </a:cubicBezTo>
                    <a:cubicBezTo>
                      <a:pt x="968259" y="70559"/>
                      <a:pt x="967292" y="68143"/>
                      <a:pt x="966809" y="65243"/>
                    </a:cubicBezTo>
                    <a:cubicBezTo>
                      <a:pt x="966326" y="62585"/>
                      <a:pt x="965842" y="59444"/>
                      <a:pt x="965842" y="56303"/>
                    </a:cubicBezTo>
                    <a:cubicBezTo>
                      <a:pt x="965842" y="53161"/>
                      <a:pt x="966326" y="50020"/>
                      <a:pt x="967051" y="47362"/>
                    </a:cubicBezTo>
                    <a:cubicBezTo>
                      <a:pt x="967775" y="44704"/>
                      <a:pt x="968984" y="42287"/>
                      <a:pt x="970192" y="40354"/>
                    </a:cubicBezTo>
                    <a:cubicBezTo>
                      <a:pt x="971642" y="38421"/>
                      <a:pt x="973333" y="36971"/>
                      <a:pt x="975266" y="36005"/>
                    </a:cubicBezTo>
                    <a:cubicBezTo>
                      <a:pt x="977199" y="35038"/>
                      <a:pt x="979374" y="34555"/>
                      <a:pt x="981549" y="34555"/>
                    </a:cubicBezTo>
                    <a:cubicBezTo>
                      <a:pt x="983724" y="34555"/>
                      <a:pt x="985899" y="35038"/>
                      <a:pt x="987832" y="35763"/>
                    </a:cubicBezTo>
                    <a:cubicBezTo>
                      <a:pt x="989765" y="36488"/>
                      <a:pt x="991456" y="37938"/>
                      <a:pt x="992906" y="39629"/>
                    </a:cubicBezTo>
                    <a:cubicBezTo>
                      <a:pt x="994356" y="41321"/>
                      <a:pt x="995564" y="43496"/>
                      <a:pt x="996531" y="46395"/>
                    </a:cubicBezTo>
                    <a:cubicBezTo>
                      <a:pt x="997497" y="49053"/>
                      <a:pt x="997739" y="52195"/>
                      <a:pt x="997739" y="56061"/>
                    </a:cubicBezTo>
                    <a:cubicBezTo>
                      <a:pt x="997981" y="60652"/>
                      <a:pt x="997256" y="64760"/>
                      <a:pt x="996048" y="67660"/>
                    </a:cubicBezTo>
                    <a:moveTo>
                      <a:pt x="938537" y="725"/>
                    </a:moveTo>
                    <a:lnTo>
                      <a:pt x="928629" y="725"/>
                    </a:lnTo>
                    <a:lnTo>
                      <a:pt x="928629" y="84333"/>
                    </a:lnTo>
                    <a:lnTo>
                      <a:pt x="938537" y="84333"/>
                    </a:lnTo>
                    <a:lnTo>
                      <a:pt x="938537" y="725"/>
                    </a:lnTo>
                    <a:close/>
                    <a:moveTo>
                      <a:pt x="897699" y="38179"/>
                    </a:moveTo>
                    <a:cubicBezTo>
                      <a:pt x="899874" y="41079"/>
                      <a:pt x="900841" y="45187"/>
                      <a:pt x="900841" y="50262"/>
                    </a:cubicBezTo>
                    <a:lnTo>
                      <a:pt x="900841" y="52195"/>
                    </a:lnTo>
                    <a:lnTo>
                      <a:pt x="873535" y="52195"/>
                    </a:lnTo>
                    <a:cubicBezTo>
                      <a:pt x="873777" y="49778"/>
                      <a:pt x="874502" y="47362"/>
                      <a:pt x="875227" y="45187"/>
                    </a:cubicBezTo>
                    <a:cubicBezTo>
                      <a:pt x="875952" y="43012"/>
                      <a:pt x="877160" y="41079"/>
                      <a:pt x="878368" y="39388"/>
                    </a:cubicBezTo>
                    <a:cubicBezTo>
                      <a:pt x="879576" y="37696"/>
                      <a:pt x="881268" y="36246"/>
                      <a:pt x="882959" y="35280"/>
                    </a:cubicBezTo>
                    <a:cubicBezTo>
                      <a:pt x="884651" y="34313"/>
                      <a:pt x="886825" y="33830"/>
                      <a:pt x="889000" y="33830"/>
                    </a:cubicBezTo>
                    <a:cubicBezTo>
                      <a:pt x="892866" y="33588"/>
                      <a:pt x="895766" y="35038"/>
                      <a:pt x="897699" y="38179"/>
                    </a:cubicBezTo>
                    <a:moveTo>
                      <a:pt x="910748" y="58236"/>
                    </a:moveTo>
                    <a:lnTo>
                      <a:pt x="910748" y="52678"/>
                    </a:lnTo>
                    <a:cubicBezTo>
                      <a:pt x="910748" y="49537"/>
                      <a:pt x="910506" y="46395"/>
                      <a:pt x="909781" y="43496"/>
                    </a:cubicBezTo>
                    <a:cubicBezTo>
                      <a:pt x="909056" y="40354"/>
                      <a:pt x="907848" y="37696"/>
                      <a:pt x="906157" y="35280"/>
                    </a:cubicBezTo>
                    <a:cubicBezTo>
                      <a:pt x="904465" y="32863"/>
                      <a:pt x="902290" y="30930"/>
                      <a:pt x="899391" y="29480"/>
                    </a:cubicBezTo>
                    <a:cubicBezTo>
                      <a:pt x="896491" y="28030"/>
                      <a:pt x="893108" y="27306"/>
                      <a:pt x="888759" y="27306"/>
                    </a:cubicBezTo>
                    <a:cubicBezTo>
                      <a:pt x="885134" y="27306"/>
                      <a:pt x="881993" y="28030"/>
                      <a:pt x="878851" y="29480"/>
                    </a:cubicBezTo>
                    <a:cubicBezTo>
                      <a:pt x="875710" y="30930"/>
                      <a:pt x="873052" y="32863"/>
                      <a:pt x="870877" y="35521"/>
                    </a:cubicBezTo>
                    <a:cubicBezTo>
                      <a:pt x="868702" y="38179"/>
                      <a:pt x="866769" y="41079"/>
                      <a:pt x="865561" y="44704"/>
                    </a:cubicBezTo>
                    <a:cubicBezTo>
                      <a:pt x="864353" y="48328"/>
                      <a:pt x="863628" y="52195"/>
                      <a:pt x="863628" y="56544"/>
                    </a:cubicBezTo>
                    <a:cubicBezTo>
                      <a:pt x="863628" y="66210"/>
                      <a:pt x="865803" y="73459"/>
                      <a:pt x="870394" y="78292"/>
                    </a:cubicBezTo>
                    <a:cubicBezTo>
                      <a:pt x="874985" y="83125"/>
                      <a:pt x="881509" y="85783"/>
                      <a:pt x="890208" y="85783"/>
                    </a:cubicBezTo>
                    <a:cubicBezTo>
                      <a:pt x="894800" y="85783"/>
                      <a:pt x="898666" y="84816"/>
                      <a:pt x="902290" y="83125"/>
                    </a:cubicBezTo>
                    <a:cubicBezTo>
                      <a:pt x="905673" y="81192"/>
                      <a:pt x="909056" y="78534"/>
                      <a:pt x="911956" y="75151"/>
                    </a:cubicBezTo>
                    <a:lnTo>
                      <a:pt x="908090" y="71043"/>
                    </a:lnTo>
                    <a:cubicBezTo>
                      <a:pt x="904465" y="74426"/>
                      <a:pt x="901324" y="76359"/>
                      <a:pt x="898666" y="77567"/>
                    </a:cubicBezTo>
                    <a:cubicBezTo>
                      <a:pt x="896008" y="78534"/>
                      <a:pt x="893350" y="79017"/>
                      <a:pt x="890933" y="79017"/>
                    </a:cubicBezTo>
                    <a:cubicBezTo>
                      <a:pt x="885376" y="79017"/>
                      <a:pt x="881268" y="77325"/>
                      <a:pt x="878368" y="73701"/>
                    </a:cubicBezTo>
                    <a:cubicBezTo>
                      <a:pt x="875468" y="70076"/>
                      <a:pt x="874018" y="65002"/>
                      <a:pt x="873777" y="58477"/>
                    </a:cubicBezTo>
                    <a:lnTo>
                      <a:pt x="910748" y="58477"/>
                    </a:lnTo>
                    <a:close/>
                    <a:moveTo>
                      <a:pt x="848404" y="61377"/>
                    </a:moveTo>
                    <a:cubicBezTo>
                      <a:pt x="847438" y="59444"/>
                      <a:pt x="845988" y="57994"/>
                      <a:pt x="844296" y="56544"/>
                    </a:cubicBezTo>
                    <a:cubicBezTo>
                      <a:pt x="842605" y="55094"/>
                      <a:pt x="840913" y="54128"/>
                      <a:pt x="838980" y="53403"/>
                    </a:cubicBezTo>
                    <a:cubicBezTo>
                      <a:pt x="837047" y="52678"/>
                      <a:pt x="835114" y="51953"/>
                      <a:pt x="833181" y="51470"/>
                    </a:cubicBezTo>
                    <a:cubicBezTo>
                      <a:pt x="829798" y="50503"/>
                      <a:pt x="826898" y="49295"/>
                      <a:pt x="824723" y="47603"/>
                    </a:cubicBezTo>
                    <a:cubicBezTo>
                      <a:pt x="822549" y="45912"/>
                      <a:pt x="821582" y="43737"/>
                      <a:pt x="821582" y="40837"/>
                    </a:cubicBezTo>
                    <a:cubicBezTo>
                      <a:pt x="821582" y="38663"/>
                      <a:pt x="822549" y="36730"/>
                      <a:pt x="824482" y="35280"/>
                    </a:cubicBezTo>
                    <a:cubicBezTo>
                      <a:pt x="826415" y="33830"/>
                      <a:pt x="828831" y="33105"/>
                      <a:pt x="831731" y="33105"/>
                    </a:cubicBezTo>
                    <a:cubicBezTo>
                      <a:pt x="834872" y="33105"/>
                      <a:pt x="837289" y="33588"/>
                      <a:pt x="838980" y="34796"/>
                    </a:cubicBezTo>
                    <a:cubicBezTo>
                      <a:pt x="840672" y="36005"/>
                      <a:pt x="842122" y="37213"/>
                      <a:pt x="843572" y="38421"/>
                    </a:cubicBezTo>
                    <a:lnTo>
                      <a:pt x="848404" y="32380"/>
                    </a:lnTo>
                    <a:cubicBezTo>
                      <a:pt x="846955" y="31172"/>
                      <a:pt x="845021" y="29964"/>
                      <a:pt x="842605" y="28997"/>
                    </a:cubicBezTo>
                    <a:cubicBezTo>
                      <a:pt x="840189" y="28030"/>
                      <a:pt x="836564" y="27306"/>
                      <a:pt x="832214" y="27306"/>
                    </a:cubicBezTo>
                    <a:cubicBezTo>
                      <a:pt x="829556" y="27306"/>
                      <a:pt x="827140" y="27547"/>
                      <a:pt x="824723" y="28272"/>
                    </a:cubicBezTo>
                    <a:cubicBezTo>
                      <a:pt x="822307" y="28997"/>
                      <a:pt x="820374" y="29722"/>
                      <a:pt x="818441" y="31172"/>
                    </a:cubicBezTo>
                    <a:cubicBezTo>
                      <a:pt x="816749" y="32380"/>
                      <a:pt x="815299" y="34071"/>
                      <a:pt x="814091" y="36005"/>
                    </a:cubicBezTo>
                    <a:cubicBezTo>
                      <a:pt x="812883" y="37938"/>
                      <a:pt x="812400" y="40113"/>
                      <a:pt x="812400" y="42771"/>
                    </a:cubicBezTo>
                    <a:cubicBezTo>
                      <a:pt x="812400" y="45670"/>
                      <a:pt x="812883" y="48087"/>
                      <a:pt x="813850" y="50020"/>
                    </a:cubicBezTo>
                    <a:cubicBezTo>
                      <a:pt x="814816" y="51953"/>
                      <a:pt x="816266" y="53644"/>
                      <a:pt x="817716" y="54853"/>
                    </a:cubicBezTo>
                    <a:cubicBezTo>
                      <a:pt x="819407" y="56061"/>
                      <a:pt x="821099" y="57269"/>
                      <a:pt x="822790" y="57752"/>
                    </a:cubicBezTo>
                    <a:cubicBezTo>
                      <a:pt x="824723" y="58477"/>
                      <a:pt x="826415" y="58961"/>
                      <a:pt x="828106" y="59686"/>
                    </a:cubicBezTo>
                    <a:cubicBezTo>
                      <a:pt x="831731" y="60652"/>
                      <a:pt x="834389" y="61860"/>
                      <a:pt x="836564" y="63310"/>
                    </a:cubicBezTo>
                    <a:cubicBezTo>
                      <a:pt x="838739" y="64760"/>
                      <a:pt x="839705" y="67176"/>
                      <a:pt x="839705" y="70559"/>
                    </a:cubicBezTo>
                    <a:cubicBezTo>
                      <a:pt x="839705" y="73459"/>
                      <a:pt x="838739" y="75634"/>
                      <a:pt x="837047" y="77325"/>
                    </a:cubicBezTo>
                    <a:cubicBezTo>
                      <a:pt x="835356" y="78775"/>
                      <a:pt x="832939" y="79742"/>
                      <a:pt x="829556" y="79742"/>
                    </a:cubicBezTo>
                    <a:cubicBezTo>
                      <a:pt x="827865" y="79742"/>
                      <a:pt x="826415" y="79500"/>
                      <a:pt x="824723" y="79017"/>
                    </a:cubicBezTo>
                    <a:cubicBezTo>
                      <a:pt x="823274" y="78534"/>
                      <a:pt x="821824" y="77809"/>
                      <a:pt x="820616" y="76842"/>
                    </a:cubicBezTo>
                    <a:cubicBezTo>
                      <a:pt x="819407" y="76117"/>
                      <a:pt x="818199" y="75151"/>
                      <a:pt x="817233" y="74184"/>
                    </a:cubicBezTo>
                    <a:cubicBezTo>
                      <a:pt x="816266" y="73217"/>
                      <a:pt x="815541" y="72493"/>
                      <a:pt x="814816" y="71768"/>
                    </a:cubicBezTo>
                    <a:lnTo>
                      <a:pt x="809983" y="79500"/>
                    </a:lnTo>
                    <a:cubicBezTo>
                      <a:pt x="815299" y="83608"/>
                      <a:pt x="821582" y="85783"/>
                      <a:pt x="829073" y="85783"/>
                    </a:cubicBezTo>
                    <a:cubicBezTo>
                      <a:pt x="831731" y="85783"/>
                      <a:pt x="834389" y="85300"/>
                      <a:pt x="836806" y="84575"/>
                    </a:cubicBezTo>
                    <a:cubicBezTo>
                      <a:pt x="839222" y="83850"/>
                      <a:pt x="841397" y="82641"/>
                      <a:pt x="843088" y="81192"/>
                    </a:cubicBezTo>
                    <a:cubicBezTo>
                      <a:pt x="844780" y="79742"/>
                      <a:pt x="846230" y="77809"/>
                      <a:pt x="847438" y="75634"/>
                    </a:cubicBezTo>
                    <a:cubicBezTo>
                      <a:pt x="848404" y="73459"/>
                      <a:pt x="849129" y="71043"/>
                      <a:pt x="849129" y="68143"/>
                    </a:cubicBezTo>
                    <a:cubicBezTo>
                      <a:pt x="849854" y="65485"/>
                      <a:pt x="849371" y="63310"/>
                      <a:pt x="848404" y="61377"/>
                    </a:cubicBezTo>
                    <a:moveTo>
                      <a:pt x="796693" y="61377"/>
                    </a:moveTo>
                    <a:cubicBezTo>
                      <a:pt x="795726" y="59444"/>
                      <a:pt x="794277" y="57994"/>
                      <a:pt x="792585" y="56544"/>
                    </a:cubicBezTo>
                    <a:cubicBezTo>
                      <a:pt x="790894" y="55094"/>
                      <a:pt x="789202" y="54128"/>
                      <a:pt x="787269" y="53403"/>
                    </a:cubicBezTo>
                    <a:cubicBezTo>
                      <a:pt x="785336" y="52678"/>
                      <a:pt x="783403" y="51953"/>
                      <a:pt x="781470" y="51470"/>
                    </a:cubicBezTo>
                    <a:cubicBezTo>
                      <a:pt x="778087" y="50503"/>
                      <a:pt x="775187" y="49295"/>
                      <a:pt x="773012" y="47603"/>
                    </a:cubicBezTo>
                    <a:cubicBezTo>
                      <a:pt x="770837" y="45912"/>
                      <a:pt x="769871" y="43737"/>
                      <a:pt x="769871" y="40837"/>
                    </a:cubicBezTo>
                    <a:cubicBezTo>
                      <a:pt x="769871" y="38663"/>
                      <a:pt x="770837" y="36730"/>
                      <a:pt x="772770" y="35280"/>
                    </a:cubicBezTo>
                    <a:cubicBezTo>
                      <a:pt x="774704" y="33830"/>
                      <a:pt x="777120" y="33105"/>
                      <a:pt x="780020" y="33105"/>
                    </a:cubicBezTo>
                    <a:cubicBezTo>
                      <a:pt x="783161" y="33105"/>
                      <a:pt x="785578" y="33588"/>
                      <a:pt x="787269" y="34796"/>
                    </a:cubicBezTo>
                    <a:cubicBezTo>
                      <a:pt x="788960" y="36005"/>
                      <a:pt x="790410" y="37213"/>
                      <a:pt x="791860" y="38421"/>
                    </a:cubicBezTo>
                    <a:lnTo>
                      <a:pt x="796693" y="32380"/>
                    </a:lnTo>
                    <a:cubicBezTo>
                      <a:pt x="795243" y="31172"/>
                      <a:pt x="793310" y="29964"/>
                      <a:pt x="790894" y="28997"/>
                    </a:cubicBezTo>
                    <a:cubicBezTo>
                      <a:pt x="788236" y="27789"/>
                      <a:pt x="784853" y="27306"/>
                      <a:pt x="780503" y="27306"/>
                    </a:cubicBezTo>
                    <a:cubicBezTo>
                      <a:pt x="777845" y="27306"/>
                      <a:pt x="775429" y="27547"/>
                      <a:pt x="773012" y="28272"/>
                    </a:cubicBezTo>
                    <a:cubicBezTo>
                      <a:pt x="770596" y="28997"/>
                      <a:pt x="768663" y="29722"/>
                      <a:pt x="766729" y="31172"/>
                    </a:cubicBezTo>
                    <a:cubicBezTo>
                      <a:pt x="765038" y="32380"/>
                      <a:pt x="763346" y="34071"/>
                      <a:pt x="762380" y="36005"/>
                    </a:cubicBezTo>
                    <a:cubicBezTo>
                      <a:pt x="761172" y="37938"/>
                      <a:pt x="760688" y="40113"/>
                      <a:pt x="760688" y="42771"/>
                    </a:cubicBezTo>
                    <a:cubicBezTo>
                      <a:pt x="760688" y="45670"/>
                      <a:pt x="761172" y="48087"/>
                      <a:pt x="762138" y="50020"/>
                    </a:cubicBezTo>
                    <a:cubicBezTo>
                      <a:pt x="763105" y="51953"/>
                      <a:pt x="764555" y="53644"/>
                      <a:pt x="766005" y="54853"/>
                    </a:cubicBezTo>
                    <a:cubicBezTo>
                      <a:pt x="767696" y="56061"/>
                      <a:pt x="769387" y="57269"/>
                      <a:pt x="771079" y="57752"/>
                    </a:cubicBezTo>
                    <a:cubicBezTo>
                      <a:pt x="773012" y="58477"/>
                      <a:pt x="774704" y="58961"/>
                      <a:pt x="776395" y="59686"/>
                    </a:cubicBezTo>
                    <a:cubicBezTo>
                      <a:pt x="780020" y="60652"/>
                      <a:pt x="782678" y="61860"/>
                      <a:pt x="784853" y="63310"/>
                    </a:cubicBezTo>
                    <a:cubicBezTo>
                      <a:pt x="787027" y="64760"/>
                      <a:pt x="787994" y="67176"/>
                      <a:pt x="787994" y="70559"/>
                    </a:cubicBezTo>
                    <a:cubicBezTo>
                      <a:pt x="787994" y="73459"/>
                      <a:pt x="787027" y="75634"/>
                      <a:pt x="785336" y="77325"/>
                    </a:cubicBezTo>
                    <a:cubicBezTo>
                      <a:pt x="783644" y="78775"/>
                      <a:pt x="781228" y="79742"/>
                      <a:pt x="777845" y="79742"/>
                    </a:cubicBezTo>
                    <a:cubicBezTo>
                      <a:pt x="776154" y="79742"/>
                      <a:pt x="774704" y="79500"/>
                      <a:pt x="773012" y="79017"/>
                    </a:cubicBezTo>
                    <a:cubicBezTo>
                      <a:pt x="771562" y="78534"/>
                      <a:pt x="770112" y="77809"/>
                      <a:pt x="768904" y="76842"/>
                    </a:cubicBezTo>
                    <a:cubicBezTo>
                      <a:pt x="767696" y="76117"/>
                      <a:pt x="766488" y="75151"/>
                      <a:pt x="765521" y="74184"/>
                    </a:cubicBezTo>
                    <a:cubicBezTo>
                      <a:pt x="764555" y="73217"/>
                      <a:pt x="763830" y="72493"/>
                      <a:pt x="763105" y="71768"/>
                    </a:cubicBezTo>
                    <a:lnTo>
                      <a:pt x="758272" y="79500"/>
                    </a:lnTo>
                    <a:cubicBezTo>
                      <a:pt x="763588" y="83608"/>
                      <a:pt x="769871" y="85783"/>
                      <a:pt x="777362" y="85783"/>
                    </a:cubicBezTo>
                    <a:cubicBezTo>
                      <a:pt x="780261" y="85783"/>
                      <a:pt x="782678" y="85300"/>
                      <a:pt x="785094" y="84575"/>
                    </a:cubicBezTo>
                    <a:cubicBezTo>
                      <a:pt x="787511" y="83850"/>
                      <a:pt x="789685" y="82641"/>
                      <a:pt x="791377" y="81192"/>
                    </a:cubicBezTo>
                    <a:cubicBezTo>
                      <a:pt x="793068" y="79742"/>
                      <a:pt x="794518" y="77809"/>
                      <a:pt x="795726" y="75634"/>
                    </a:cubicBezTo>
                    <a:cubicBezTo>
                      <a:pt x="796693" y="73459"/>
                      <a:pt x="797418" y="71043"/>
                      <a:pt x="797418" y="68143"/>
                    </a:cubicBezTo>
                    <a:cubicBezTo>
                      <a:pt x="798385" y="65485"/>
                      <a:pt x="797660" y="63310"/>
                      <a:pt x="796693" y="61377"/>
                    </a:cubicBezTo>
                    <a:moveTo>
                      <a:pt x="711393" y="6041"/>
                    </a:moveTo>
                    <a:cubicBezTo>
                      <a:pt x="710185" y="4833"/>
                      <a:pt x="708977" y="4350"/>
                      <a:pt x="707286" y="4350"/>
                    </a:cubicBezTo>
                    <a:cubicBezTo>
                      <a:pt x="705594" y="4350"/>
                      <a:pt x="704386" y="4833"/>
                      <a:pt x="703178" y="6041"/>
                    </a:cubicBezTo>
                    <a:cubicBezTo>
                      <a:pt x="701969" y="7249"/>
                      <a:pt x="701486" y="8457"/>
                      <a:pt x="701486" y="9907"/>
                    </a:cubicBezTo>
                    <a:cubicBezTo>
                      <a:pt x="701486" y="11357"/>
                      <a:pt x="701969" y="12807"/>
                      <a:pt x="703178" y="13774"/>
                    </a:cubicBezTo>
                    <a:cubicBezTo>
                      <a:pt x="704386" y="14982"/>
                      <a:pt x="705594" y="15465"/>
                      <a:pt x="707286" y="15465"/>
                    </a:cubicBezTo>
                    <a:cubicBezTo>
                      <a:pt x="708977" y="15465"/>
                      <a:pt x="710427" y="14982"/>
                      <a:pt x="711393" y="13774"/>
                    </a:cubicBezTo>
                    <a:cubicBezTo>
                      <a:pt x="712602" y="12565"/>
                      <a:pt x="713085" y="11357"/>
                      <a:pt x="713085" y="9907"/>
                    </a:cubicBezTo>
                    <a:cubicBezTo>
                      <a:pt x="713085" y="8457"/>
                      <a:pt x="712602" y="7249"/>
                      <a:pt x="711393" y="6041"/>
                    </a:cubicBezTo>
                    <a:moveTo>
                      <a:pt x="734833" y="6041"/>
                    </a:moveTo>
                    <a:cubicBezTo>
                      <a:pt x="733625" y="4833"/>
                      <a:pt x="732416" y="4350"/>
                      <a:pt x="730725" y="4350"/>
                    </a:cubicBezTo>
                    <a:cubicBezTo>
                      <a:pt x="729033" y="4350"/>
                      <a:pt x="727583" y="4833"/>
                      <a:pt x="726617" y="6041"/>
                    </a:cubicBezTo>
                    <a:cubicBezTo>
                      <a:pt x="725409" y="7249"/>
                      <a:pt x="724925" y="8457"/>
                      <a:pt x="724925" y="9907"/>
                    </a:cubicBezTo>
                    <a:cubicBezTo>
                      <a:pt x="724925" y="11357"/>
                      <a:pt x="725409" y="12807"/>
                      <a:pt x="726617" y="13774"/>
                    </a:cubicBezTo>
                    <a:cubicBezTo>
                      <a:pt x="727825" y="14982"/>
                      <a:pt x="729033" y="15465"/>
                      <a:pt x="730725" y="15465"/>
                    </a:cubicBezTo>
                    <a:cubicBezTo>
                      <a:pt x="732416" y="15465"/>
                      <a:pt x="733625" y="14982"/>
                      <a:pt x="734833" y="13774"/>
                    </a:cubicBezTo>
                    <a:cubicBezTo>
                      <a:pt x="736041" y="12565"/>
                      <a:pt x="736524" y="11357"/>
                      <a:pt x="736524" y="9907"/>
                    </a:cubicBezTo>
                    <a:cubicBezTo>
                      <a:pt x="736524" y="8457"/>
                      <a:pt x="735799" y="7249"/>
                      <a:pt x="734833" y="6041"/>
                    </a:cubicBezTo>
                    <a:moveTo>
                      <a:pt x="695445" y="28997"/>
                    </a:moveTo>
                    <a:lnTo>
                      <a:pt x="695445" y="63552"/>
                    </a:lnTo>
                    <a:cubicBezTo>
                      <a:pt x="695445" y="66451"/>
                      <a:pt x="695687" y="69351"/>
                      <a:pt x="695928" y="72009"/>
                    </a:cubicBezTo>
                    <a:cubicBezTo>
                      <a:pt x="696170" y="74667"/>
                      <a:pt x="696895" y="77084"/>
                      <a:pt x="698103" y="79017"/>
                    </a:cubicBezTo>
                    <a:cubicBezTo>
                      <a:pt x="699311" y="80950"/>
                      <a:pt x="701245" y="82641"/>
                      <a:pt x="703903" y="83850"/>
                    </a:cubicBezTo>
                    <a:cubicBezTo>
                      <a:pt x="706561" y="85058"/>
                      <a:pt x="709944" y="85783"/>
                      <a:pt x="714535" y="85783"/>
                    </a:cubicBezTo>
                    <a:cubicBezTo>
                      <a:pt x="717435" y="85783"/>
                      <a:pt x="719851" y="85300"/>
                      <a:pt x="722026" y="84575"/>
                    </a:cubicBezTo>
                    <a:cubicBezTo>
                      <a:pt x="724201" y="83608"/>
                      <a:pt x="725892" y="82641"/>
                      <a:pt x="727342" y="81433"/>
                    </a:cubicBezTo>
                    <a:cubicBezTo>
                      <a:pt x="728792" y="80225"/>
                      <a:pt x="730000" y="79017"/>
                      <a:pt x="730725" y="77809"/>
                    </a:cubicBezTo>
                    <a:cubicBezTo>
                      <a:pt x="731450" y="76600"/>
                      <a:pt x="732175" y="75875"/>
                      <a:pt x="732658" y="75151"/>
                    </a:cubicBezTo>
                    <a:lnTo>
                      <a:pt x="733866" y="84575"/>
                    </a:lnTo>
                    <a:lnTo>
                      <a:pt x="743290" y="83608"/>
                    </a:lnTo>
                    <a:cubicBezTo>
                      <a:pt x="743290" y="83125"/>
                      <a:pt x="743049" y="82400"/>
                      <a:pt x="743049" y="81433"/>
                    </a:cubicBezTo>
                    <a:cubicBezTo>
                      <a:pt x="742807" y="80467"/>
                      <a:pt x="742807" y="79259"/>
                      <a:pt x="742565" y="77809"/>
                    </a:cubicBezTo>
                    <a:cubicBezTo>
                      <a:pt x="742324" y="76600"/>
                      <a:pt x="742324" y="75151"/>
                      <a:pt x="742324" y="73701"/>
                    </a:cubicBezTo>
                    <a:cubicBezTo>
                      <a:pt x="742324" y="72251"/>
                      <a:pt x="742082" y="70801"/>
                      <a:pt x="742082" y="69593"/>
                    </a:cubicBezTo>
                    <a:lnTo>
                      <a:pt x="742082" y="28755"/>
                    </a:lnTo>
                    <a:lnTo>
                      <a:pt x="732175" y="28755"/>
                    </a:lnTo>
                    <a:lnTo>
                      <a:pt x="732175" y="59686"/>
                    </a:lnTo>
                    <a:cubicBezTo>
                      <a:pt x="732175" y="62102"/>
                      <a:pt x="731691" y="64518"/>
                      <a:pt x="730966" y="66935"/>
                    </a:cubicBezTo>
                    <a:cubicBezTo>
                      <a:pt x="730242" y="69110"/>
                      <a:pt x="729033" y="71284"/>
                      <a:pt x="727583" y="72734"/>
                    </a:cubicBezTo>
                    <a:cubicBezTo>
                      <a:pt x="726134" y="74426"/>
                      <a:pt x="724442" y="75634"/>
                      <a:pt x="722751" y="76600"/>
                    </a:cubicBezTo>
                    <a:cubicBezTo>
                      <a:pt x="720817" y="77567"/>
                      <a:pt x="718884" y="78050"/>
                      <a:pt x="716468" y="78050"/>
                    </a:cubicBezTo>
                    <a:cubicBezTo>
                      <a:pt x="714052" y="78050"/>
                      <a:pt x="711877" y="77809"/>
                      <a:pt x="710427" y="77084"/>
                    </a:cubicBezTo>
                    <a:cubicBezTo>
                      <a:pt x="708977" y="76359"/>
                      <a:pt x="707769" y="75634"/>
                      <a:pt x="706802" y="74184"/>
                    </a:cubicBezTo>
                    <a:cubicBezTo>
                      <a:pt x="706077" y="72976"/>
                      <a:pt x="705594" y="71284"/>
                      <a:pt x="705111" y="69593"/>
                    </a:cubicBezTo>
                    <a:cubicBezTo>
                      <a:pt x="704869" y="67660"/>
                      <a:pt x="704628" y="65727"/>
                      <a:pt x="704628" y="63310"/>
                    </a:cubicBezTo>
                    <a:lnTo>
                      <a:pt x="704628" y="28755"/>
                    </a:lnTo>
                    <a:lnTo>
                      <a:pt x="695445" y="28755"/>
                    </a:lnTo>
                    <a:close/>
                    <a:moveTo>
                      <a:pt x="664515" y="60894"/>
                    </a:moveTo>
                    <a:cubicBezTo>
                      <a:pt x="662823" y="65243"/>
                      <a:pt x="660649" y="68626"/>
                      <a:pt x="657991" y="71284"/>
                    </a:cubicBezTo>
                    <a:cubicBezTo>
                      <a:pt x="655091" y="73701"/>
                      <a:pt x="651950" y="75634"/>
                      <a:pt x="648325" y="76600"/>
                    </a:cubicBezTo>
                    <a:cubicBezTo>
                      <a:pt x="644700" y="77567"/>
                      <a:pt x="640834" y="78050"/>
                      <a:pt x="636726" y="78050"/>
                    </a:cubicBezTo>
                    <a:cubicBezTo>
                      <a:pt x="635035" y="78050"/>
                      <a:pt x="633585" y="78050"/>
                      <a:pt x="631893" y="77809"/>
                    </a:cubicBezTo>
                    <a:cubicBezTo>
                      <a:pt x="630202" y="77809"/>
                      <a:pt x="628510" y="77567"/>
                      <a:pt x="626577" y="77325"/>
                    </a:cubicBezTo>
                    <a:lnTo>
                      <a:pt x="626577" y="10874"/>
                    </a:lnTo>
                    <a:cubicBezTo>
                      <a:pt x="628027" y="10874"/>
                      <a:pt x="629477" y="10632"/>
                      <a:pt x="630927" y="10632"/>
                    </a:cubicBezTo>
                    <a:lnTo>
                      <a:pt x="635276" y="10632"/>
                    </a:lnTo>
                    <a:cubicBezTo>
                      <a:pt x="646392" y="10632"/>
                      <a:pt x="654366" y="13290"/>
                      <a:pt x="659440" y="18848"/>
                    </a:cubicBezTo>
                    <a:cubicBezTo>
                      <a:pt x="664515" y="24406"/>
                      <a:pt x="666931" y="33588"/>
                      <a:pt x="666931" y="44220"/>
                    </a:cubicBezTo>
                    <a:cubicBezTo>
                      <a:pt x="666931" y="50986"/>
                      <a:pt x="666206" y="56544"/>
                      <a:pt x="664515" y="60894"/>
                    </a:cubicBezTo>
                    <a:moveTo>
                      <a:pt x="675389" y="25856"/>
                    </a:moveTo>
                    <a:cubicBezTo>
                      <a:pt x="673456" y="21023"/>
                      <a:pt x="670798" y="16915"/>
                      <a:pt x="667173" y="13774"/>
                    </a:cubicBezTo>
                    <a:cubicBezTo>
                      <a:pt x="663548" y="10632"/>
                      <a:pt x="659440" y="8216"/>
                      <a:pt x="654366" y="6524"/>
                    </a:cubicBezTo>
                    <a:cubicBezTo>
                      <a:pt x="649292" y="4833"/>
                      <a:pt x="643734" y="4108"/>
                      <a:pt x="637451" y="4108"/>
                    </a:cubicBezTo>
                    <a:cubicBezTo>
                      <a:pt x="634793" y="4108"/>
                      <a:pt x="632860" y="4108"/>
                      <a:pt x="631168" y="4108"/>
                    </a:cubicBezTo>
                    <a:cubicBezTo>
                      <a:pt x="629719" y="4108"/>
                      <a:pt x="628269" y="4108"/>
                      <a:pt x="627060" y="4350"/>
                    </a:cubicBezTo>
                    <a:cubicBezTo>
                      <a:pt x="625852" y="4350"/>
                      <a:pt x="624402" y="4350"/>
                      <a:pt x="622953" y="4350"/>
                    </a:cubicBezTo>
                    <a:cubicBezTo>
                      <a:pt x="621503" y="4350"/>
                      <a:pt x="619328" y="4350"/>
                      <a:pt x="616670" y="4591"/>
                    </a:cubicBezTo>
                    <a:lnTo>
                      <a:pt x="616670" y="84091"/>
                    </a:lnTo>
                    <a:cubicBezTo>
                      <a:pt x="619086" y="84091"/>
                      <a:pt x="622228" y="84091"/>
                      <a:pt x="625611" y="84333"/>
                    </a:cubicBezTo>
                    <a:cubicBezTo>
                      <a:pt x="629235" y="84333"/>
                      <a:pt x="633102" y="84575"/>
                      <a:pt x="637209" y="84575"/>
                    </a:cubicBezTo>
                    <a:cubicBezTo>
                      <a:pt x="641317" y="84575"/>
                      <a:pt x="645909" y="84091"/>
                      <a:pt x="650741" y="82883"/>
                    </a:cubicBezTo>
                    <a:cubicBezTo>
                      <a:pt x="655574" y="81675"/>
                      <a:pt x="659924" y="79742"/>
                      <a:pt x="664032" y="76842"/>
                    </a:cubicBezTo>
                    <a:cubicBezTo>
                      <a:pt x="668140" y="73942"/>
                      <a:pt x="671523" y="69834"/>
                      <a:pt x="674181" y="64518"/>
                    </a:cubicBezTo>
                    <a:cubicBezTo>
                      <a:pt x="676839" y="59202"/>
                      <a:pt x="678289" y="52436"/>
                      <a:pt x="678289" y="43979"/>
                    </a:cubicBezTo>
                    <a:cubicBezTo>
                      <a:pt x="678289" y="37454"/>
                      <a:pt x="677322" y="30689"/>
                      <a:pt x="675389" y="25856"/>
                    </a:cubicBezTo>
                    <a:moveTo>
                      <a:pt x="562059" y="77325"/>
                    </a:moveTo>
                    <a:cubicBezTo>
                      <a:pt x="560851" y="77809"/>
                      <a:pt x="559884" y="78292"/>
                      <a:pt x="558918" y="78534"/>
                    </a:cubicBezTo>
                    <a:cubicBezTo>
                      <a:pt x="557951" y="78775"/>
                      <a:pt x="556984" y="79017"/>
                      <a:pt x="555776" y="79017"/>
                    </a:cubicBezTo>
                    <a:cubicBezTo>
                      <a:pt x="555051" y="79017"/>
                      <a:pt x="554326" y="78775"/>
                      <a:pt x="553360" y="78534"/>
                    </a:cubicBezTo>
                    <a:cubicBezTo>
                      <a:pt x="552393" y="78292"/>
                      <a:pt x="551668" y="78050"/>
                      <a:pt x="551185" y="77567"/>
                    </a:cubicBezTo>
                    <a:cubicBezTo>
                      <a:pt x="549977" y="76600"/>
                      <a:pt x="549252" y="75634"/>
                      <a:pt x="549010" y="74184"/>
                    </a:cubicBezTo>
                    <a:cubicBezTo>
                      <a:pt x="548769" y="72734"/>
                      <a:pt x="548769" y="70801"/>
                      <a:pt x="548769" y="67901"/>
                    </a:cubicBezTo>
                    <a:lnTo>
                      <a:pt x="548769" y="35280"/>
                    </a:lnTo>
                    <a:lnTo>
                      <a:pt x="561817" y="35280"/>
                    </a:lnTo>
                    <a:lnTo>
                      <a:pt x="561817" y="28997"/>
                    </a:lnTo>
                    <a:lnTo>
                      <a:pt x="548769" y="28997"/>
                    </a:lnTo>
                    <a:lnTo>
                      <a:pt x="548769" y="12807"/>
                    </a:lnTo>
                    <a:lnTo>
                      <a:pt x="539103" y="14982"/>
                    </a:lnTo>
                    <a:lnTo>
                      <a:pt x="539103" y="28997"/>
                    </a:lnTo>
                    <a:lnTo>
                      <a:pt x="529679" y="28997"/>
                    </a:lnTo>
                    <a:lnTo>
                      <a:pt x="529679" y="35280"/>
                    </a:lnTo>
                    <a:lnTo>
                      <a:pt x="539103" y="35280"/>
                    </a:lnTo>
                    <a:lnTo>
                      <a:pt x="539103" y="68868"/>
                    </a:lnTo>
                    <a:cubicBezTo>
                      <a:pt x="539103" y="71768"/>
                      <a:pt x="539103" y="74184"/>
                      <a:pt x="539345" y="76117"/>
                    </a:cubicBezTo>
                    <a:cubicBezTo>
                      <a:pt x="539586" y="78050"/>
                      <a:pt x="540311" y="79983"/>
                      <a:pt x="541278" y="81433"/>
                    </a:cubicBezTo>
                    <a:cubicBezTo>
                      <a:pt x="542486" y="83125"/>
                      <a:pt x="543936" y="84091"/>
                      <a:pt x="545869" y="84816"/>
                    </a:cubicBezTo>
                    <a:cubicBezTo>
                      <a:pt x="547802" y="85541"/>
                      <a:pt x="549735" y="85783"/>
                      <a:pt x="551910" y="85783"/>
                    </a:cubicBezTo>
                    <a:cubicBezTo>
                      <a:pt x="554085" y="85783"/>
                      <a:pt x="556259" y="85541"/>
                      <a:pt x="558434" y="84816"/>
                    </a:cubicBezTo>
                    <a:cubicBezTo>
                      <a:pt x="560609" y="84091"/>
                      <a:pt x="562300" y="83125"/>
                      <a:pt x="563992" y="82158"/>
                    </a:cubicBezTo>
                    <a:lnTo>
                      <a:pt x="562059" y="77325"/>
                    </a:lnTo>
                    <a:close/>
                    <a:moveTo>
                      <a:pt x="487392" y="6041"/>
                    </a:moveTo>
                    <a:cubicBezTo>
                      <a:pt x="486183" y="4833"/>
                      <a:pt x="484975" y="4350"/>
                      <a:pt x="483284" y="4350"/>
                    </a:cubicBezTo>
                    <a:cubicBezTo>
                      <a:pt x="481592" y="4350"/>
                      <a:pt x="480384" y="4833"/>
                      <a:pt x="479176" y="6041"/>
                    </a:cubicBezTo>
                    <a:cubicBezTo>
                      <a:pt x="477967" y="7249"/>
                      <a:pt x="477484" y="8457"/>
                      <a:pt x="477484" y="9907"/>
                    </a:cubicBezTo>
                    <a:cubicBezTo>
                      <a:pt x="477484" y="11357"/>
                      <a:pt x="477967" y="12807"/>
                      <a:pt x="479176" y="13774"/>
                    </a:cubicBezTo>
                    <a:cubicBezTo>
                      <a:pt x="480384" y="14982"/>
                      <a:pt x="481592" y="15465"/>
                      <a:pt x="483284" y="15465"/>
                    </a:cubicBezTo>
                    <a:cubicBezTo>
                      <a:pt x="484975" y="15465"/>
                      <a:pt x="486425" y="14982"/>
                      <a:pt x="487392" y="13774"/>
                    </a:cubicBezTo>
                    <a:cubicBezTo>
                      <a:pt x="488600" y="12565"/>
                      <a:pt x="489083" y="11357"/>
                      <a:pt x="489083" y="9907"/>
                    </a:cubicBezTo>
                    <a:cubicBezTo>
                      <a:pt x="488841" y="8457"/>
                      <a:pt x="488358" y="7249"/>
                      <a:pt x="487392" y="6041"/>
                    </a:cubicBezTo>
                    <a:moveTo>
                      <a:pt x="510589" y="6041"/>
                    </a:moveTo>
                    <a:cubicBezTo>
                      <a:pt x="509381" y="4833"/>
                      <a:pt x="508173" y="4350"/>
                      <a:pt x="506481" y="4350"/>
                    </a:cubicBezTo>
                    <a:cubicBezTo>
                      <a:pt x="504790" y="4350"/>
                      <a:pt x="503340" y="4833"/>
                      <a:pt x="502373" y="6041"/>
                    </a:cubicBezTo>
                    <a:cubicBezTo>
                      <a:pt x="501165" y="7249"/>
                      <a:pt x="500682" y="8457"/>
                      <a:pt x="500682" y="9907"/>
                    </a:cubicBezTo>
                    <a:cubicBezTo>
                      <a:pt x="500682" y="11357"/>
                      <a:pt x="501165" y="12807"/>
                      <a:pt x="502373" y="13774"/>
                    </a:cubicBezTo>
                    <a:cubicBezTo>
                      <a:pt x="503582" y="14982"/>
                      <a:pt x="504790" y="15465"/>
                      <a:pt x="506481" y="15465"/>
                    </a:cubicBezTo>
                    <a:cubicBezTo>
                      <a:pt x="508173" y="15465"/>
                      <a:pt x="509381" y="14982"/>
                      <a:pt x="510589" y="13774"/>
                    </a:cubicBezTo>
                    <a:cubicBezTo>
                      <a:pt x="511797" y="12565"/>
                      <a:pt x="512281" y="11357"/>
                      <a:pt x="512281" y="9907"/>
                    </a:cubicBezTo>
                    <a:cubicBezTo>
                      <a:pt x="512281" y="8457"/>
                      <a:pt x="511797" y="7249"/>
                      <a:pt x="510589" y="6041"/>
                    </a:cubicBezTo>
                    <a:moveTo>
                      <a:pt x="504548" y="62827"/>
                    </a:moveTo>
                    <a:cubicBezTo>
                      <a:pt x="504548" y="64518"/>
                      <a:pt x="504306" y="65968"/>
                      <a:pt x="504306" y="67660"/>
                    </a:cubicBezTo>
                    <a:cubicBezTo>
                      <a:pt x="504065" y="69834"/>
                      <a:pt x="503340" y="71526"/>
                      <a:pt x="502373" y="72976"/>
                    </a:cubicBezTo>
                    <a:cubicBezTo>
                      <a:pt x="501407" y="74426"/>
                      <a:pt x="500199" y="75634"/>
                      <a:pt x="498990" y="76600"/>
                    </a:cubicBezTo>
                    <a:cubicBezTo>
                      <a:pt x="497782" y="77567"/>
                      <a:pt x="496332" y="78050"/>
                      <a:pt x="495124" y="78534"/>
                    </a:cubicBezTo>
                    <a:cubicBezTo>
                      <a:pt x="493916" y="79017"/>
                      <a:pt x="492708" y="79017"/>
                      <a:pt x="491741" y="79017"/>
                    </a:cubicBezTo>
                    <a:cubicBezTo>
                      <a:pt x="490533" y="79017"/>
                      <a:pt x="489325" y="78775"/>
                      <a:pt x="488116" y="78534"/>
                    </a:cubicBezTo>
                    <a:cubicBezTo>
                      <a:pt x="486908" y="78292"/>
                      <a:pt x="485942" y="77567"/>
                      <a:pt x="484975" y="76842"/>
                    </a:cubicBezTo>
                    <a:cubicBezTo>
                      <a:pt x="484009" y="76117"/>
                      <a:pt x="483284" y="75151"/>
                      <a:pt x="482800" y="73942"/>
                    </a:cubicBezTo>
                    <a:cubicBezTo>
                      <a:pt x="482317" y="72734"/>
                      <a:pt x="482075" y="71284"/>
                      <a:pt x="482075" y="69351"/>
                    </a:cubicBezTo>
                    <a:cubicBezTo>
                      <a:pt x="482075" y="67418"/>
                      <a:pt x="482559" y="65968"/>
                      <a:pt x="483284" y="64760"/>
                    </a:cubicBezTo>
                    <a:cubicBezTo>
                      <a:pt x="484009" y="63552"/>
                      <a:pt x="484975" y="62585"/>
                      <a:pt x="486183" y="61619"/>
                    </a:cubicBezTo>
                    <a:cubicBezTo>
                      <a:pt x="487392" y="60894"/>
                      <a:pt x="488358" y="60169"/>
                      <a:pt x="489566" y="59686"/>
                    </a:cubicBezTo>
                    <a:cubicBezTo>
                      <a:pt x="490775" y="59202"/>
                      <a:pt x="491741" y="58961"/>
                      <a:pt x="492708" y="58719"/>
                    </a:cubicBezTo>
                    <a:cubicBezTo>
                      <a:pt x="493674" y="58477"/>
                      <a:pt x="494882" y="58236"/>
                      <a:pt x="496091" y="58236"/>
                    </a:cubicBezTo>
                    <a:cubicBezTo>
                      <a:pt x="497299" y="58236"/>
                      <a:pt x="498507" y="57994"/>
                      <a:pt x="499715" y="57994"/>
                    </a:cubicBezTo>
                    <a:cubicBezTo>
                      <a:pt x="500923" y="57994"/>
                      <a:pt x="501890" y="57752"/>
                      <a:pt x="502857" y="57752"/>
                    </a:cubicBezTo>
                    <a:lnTo>
                      <a:pt x="505031" y="57752"/>
                    </a:lnTo>
                    <a:cubicBezTo>
                      <a:pt x="504548" y="59444"/>
                      <a:pt x="504548" y="61135"/>
                      <a:pt x="504548" y="62827"/>
                    </a:cubicBezTo>
                    <a:moveTo>
                      <a:pt x="522188" y="78292"/>
                    </a:moveTo>
                    <a:cubicBezTo>
                      <a:pt x="520738" y="78775"/>
                      <a:pt x="519288" y="79017"/>
                      <a:pt x="517838" y="79017"/>
                    </a:cubicBezTo>
                    <a:cubicBezTo>
                      <a:pt x="516630" y="79017"/>
                      <a:pt x="515664" y="78534"/>
                      <a:pt x="514939" y="77809"/>
                    </a:cubicBezTo>
                    <a:cubicBezTo>
                      <a:pt x="514214" y="77084"/>
                      <a:pt x="513972" y="75392"/>
                      <a:pt x="513972" y="72734"/>
                    </a:cubicBezTo>
                    <a:lnTo>
                      <a:pt x="513972" y="43496"/>
                    </a:lnTo>
                    <a:cubicBezTo>
                      <a:pt x="513972" y="42529"/>
                      <a:pt x="513972" y="41562"/>
                      <a:pt x="513972" y="40354"/>
                    </a:cubicBezTo>
                    <a:cubicBezTo>
                      <a:pt x="513972" y="39146"/>
                      <a:pt x="513730" y="38179"/>
                      <a:pt x="513489" y="36971"/>
                    </a:cubicBezTo>
                    <a:cubicBezTo>
                      <a:pt x="513247" y="35763"/>
                      <a:pt x="512764" y="34796"/>
                      <a:pt x="512281" y="33830"/>
                    </a:cubicBezTo>
                    <a:cubicBezTo>
                      <a:pt x="511797" y="32863"/>
                      <a:pt x="510831" y="31897"/>
                      <a:pt x="509864" y="31172"/>
                    </a:cubicBezTo>
                    <a:cubicBezTo>
                      <a:pt x="507689" y="29480"/>
                      <a:pt x="505273" y="28514"/>
                      <a:pt x="502615" y="27789"/>
                    </a:cubicBezTo>
                    <a:cubicBezTo>
                      <a:pt x="499957" y="27306"/>
                      <a:pt x="497540" y="27064"/>
                      <a:pt x="494882" y="27064"/>
                    </a:cubicBezTo>
                    <a:cubicBezTo>
                      <a:pt x="492708" y="27064"/>
                      <a:pt x="490291" y="27306"/>
                      <a:pt x="488116" y="27789"/>
                    </a:cubicBezTo>
                    <a:cubicBezTo>
                      <a:pt x="485942" y="28272"/>
                      <a:pt x="483767" y="28997"/>
                      <a:pt x="482075" y="29964"/>
                    </a:cubicBezTo>
                    <a:cubicBezTo>
                      <a:pt x="480142" y="30930"/>
                      <a:pt x="478692" y="32380"/>
                      <a:pt x="477243" y="33830"/>
                    </a:cubicBezTo>
                    <a:cubicBezTo>
                      <a:pt x="475793" y="35280"/>
                      <a:pt x="475068" y="37454"/>
                      <a:pt x="474584" y="40113"/>
                    </a:cubicBezTo>
                    <a:lnTo>
                      <a:pt x="482317" y="42529"/>
                    </a:lnTo>
                    <a:cubicBezTo>
                      <a:pt x="482559" y="41321"/>
                      <a:pt x="482800" y="40113"/>
                      <a:pt x="483284" y="38904"/>
                    </a:cubicBezTo>
                    <a:cubicBezTo>
                      <a:pt x="483767" y="37938"/>
                      <a:pt x="484250" y="36730"/>
                      <a:pt x="485217" y="36005"/>
                    </a:cubicBezTo>
                    <a:cubicBezTo>
                      <a:pt x="486183" y="35038"/>
                      <a:pt x="487150" y="34555"/>
                      <a:pt x="488600" y="33830"/>
                    </a:cubicBezTo>
                    <a:cubicBezTo>
                      <a:pt x="490050" y="33347"/>
                      <a:pt x="491741" y="33105"/>
                      <a:pt x="493916" y="33105"/>
                    </a:cubicBezTo>
                    <a:cubicBezTo>
                      <a:pt x="495124" y="33105"/>
                      <a:pt x="496332" y="33105"/>
                      <a:pt x="497299" y="33347"/>
                    </a:cubicBezTo>
                    <a:cubicBezTo>
                      <a:pt x="498507" y="33588"/>
                      <a:pt x="499474" y="33830"/>
                      <a:pt x="500440" y="34313"/>
                    </a:cubicBezTo>
                    <a:cubicBezTo>
                      <a:pt x="501890" y="35038"/>
                      <a:pt x="502857" y="36005"/>
                      <a:pt x="503582" y="37213"/>
                    </a:cubicBezTo>
                    <a:cubicBezTo>
                      <a:pt x="504065" y="38421"/>
                      <a:pt x="504548" y="40113"/>
                      <a:pt x="504548" y="42287"/>
                    </a:cubicBezTo>
                    <a:lnTo>
                      <a:pt x="504548" y="51711"/>
                    </a:lnTo>
                    <a:cubicBezTo>
                      <a:pt x="501648" y="51711"/>
                      <a:pt x="499232" y="51711"/>
                      <a:pt x="497057" y="51953"/>
                    </a:cubicBezTo>
                    <a:cubicBezTo>
                      <a:pt x="494882" y="51953"/>
                      <a:pt x="492949" y="52195"/>
                      <a:pt x="491016" y="52436"/>
                    </a:cubicBezTo>
                    <a:cubicBezTo>
                      <a:pt x="488358" y="52920"/>
                      <a:pt x="485942" y="53644"/>
                      <a:pt x="483525" y="54369"/>
                    </a:cubicBezTo>
                    <a:cubicBezTo>
                      <a:pt x="481350" y="55336"/>
                      <a:pt x="479176" y="56544"/>
                      <a:pt x="477484" y="57994"/>
                    </a:cubicBezTo>
                    <a:cubicBezTo>
                      <a:pt x="475793" y="59444"/>
                      <a:pt x="474584" y="61135"/>
                      <a:pt x="473618" y="63310"/>
                    </a:cubicBezTo>
                    <a:cubicBezTo>
                      <a:pt x="472651" y="65243"/>
                      <a:pt x="472168" y="67660"/>
                      <a:pt x="472168" y="70076"/>
                    </a:cubicBezTo>
                    <a:cubicBezTo>
                      <a:pt x="472168" y="72493"/>
                      <a:pt x="472651" y="74909"/>
                      <a:pt x="473618" y="76842"/>
                    </a:cubicBezTo>
                    <a:cubicBezTo>
                      <a:pt x="474584" y="78775"/>
                      <a:pt x="475793" y="80467"/>
                      <a:pt x="477243" y="81675"/>
                    </a:cubicBezTo>
                    <a:cubicBezTo>
                      <a:pt x="478692" y="82883"/>
                      <a:pt x="480384" y="83850"/>
                      <a:pt x="482317" y="84575"/>
                    </a:cubicBezTo>
                    <a:cubicBezTo>
                      <a:pt x="484250" y="85300"/>
                      <a:pt x="485942" y="85541"/>
                      <a:pt x="488116" y="85541"/>
                    </a:cubicBezTo>
                    <a:cubicBezTo>
                      <a:pt x="492708" y="85541"/>
                      <a:pt x="496332" y="84575"/>
                      <a:pt x="499232" y="82641"/>
                    </a:cubicBezTo>
                    <a:cubicBezTo>
                      <a:pt x="502132" y="80708"/>
                      <a:pt x="504065" y="78292"/>
                      <a:pt x="505031" y="75634"/>
                    </a:cubicBezTo>
                    <a:cubicBezTo>
                      <a:pt x="505273" y="78050"/>
                      <a:pt x="506240" y="80225"/>
                      <a:pt x="507689" y="82158"/>
                    </a:cubicBezTo>
                    <a:cubicBezTo>
                      <a:pt x="509139" y="84091"/>
                      <a:pt x="511314" y="84816"/>
                      <a:pt x="514214" y="84816"/>
                    </a:cubicBezTo>
                    <a:cubicBezTo>
                      <a:pt x="515905" y="84816"/>
                      <a:pt x="517597" y="84575"/>
                      <a:pt x="519047" y="84333"/>
                    </a:cubicBezTo>
                    <a:cubicBezTo>
                      <a:pt x="520496" y="84091"/>
                      <a:pt x="521705" y="83850"/>
                      <a:pt x="522430" y="83608"/>
                    </a:cubicBezTo>
                    <a:lnTo>
                      <a:pt x="522430" y="78292"/>
                    </a:lnTo>
                    <a:close/>
                    <a:moveTo>
                      <a:pt x="458636" y="77325"/>
                    </a:moveTo>
                    <a:cubicBezTo>
                      <a:pt x="457428" y="77809"/>
                      <a:pt x="456461" y="78292"/>
                      <a:pt x="455495" y="78534"/>
                    </a:cubicBezTo>
                    <a:cubicBezTo>
                      <a:pt x="454528" y="78775"/>
                      <a:pt x="453562" y="79017"/>
                      <a:pt x="452353" y="79017"/>
                    </a:cubicBezTo>
                    <a:cubicBezTo>
                      <a:pt x="451629" y="79017"/>
                      <a:pt x="450904" y="78775"/>
                      <a:pt x="449937" y="78534"/>
                    </a:cubicBezTo>
                    <a:cubicBezTo>
                      <a:pt x="448970" y="78292"/>
                      <a:pt x="448246" y="78050"/>
                      <a:pt x="447762" y="77567"/>
                    </a:cubicBezTo>
                    <a:cubicBezTo>
                      <a:pt x="446554" y="76600"/>
                      <a:pt x="445829" y="75634"/>
                      <a:pt x="445587" y="74184"/>
                    </a:cubicBezTo>
                    <a:cubicBezTo>
                      <a:pt x="445346" y="72734"/>
                      <a:pt x="445346" y="70801"/>
                      <a:pt x="445346" y="67901"/>
                    </a:cubicBezTo>
                    <a:lnTo>
                      <a:pt x="445346" y="35280"/>
                    </a:lnTo>
                    <a:lnTo>
                      <a:pt x="458394" y="35280"/>
                    </a:lnTo>
                    <a:lnTo>
                      <a:pt x="458394" y="28997"/>
                    </a:lnTo>
                    <a:lnTo>
                      <a:pt x="445346" y="28997"/>
                    </a:lnTo>
                    <a:lnTo>
                      <a:pt x="445346" y="12807"/>
                    </a:lnTo>
                    <a:lnTo>
                      <a:pt x="435680" y="14982"/>
                    </a:lnTo>
                    <a:lnTo>
                      <a:pt x="435680" y="28997"/>
                    </a:lnTo>
                    <a:lnTo>
                      <a:pt x="426256" y="28997"/>
                    </a:lnTo>
                    <a:lnTo>
                      <a:pt x="426256" y="35280"/>
                    </a:lnTo>
                    <a:lnTo>
                      <a:pt x="435680" y="35280"/>
                    </a:lnTo>
                    <a:lnTo>
                      <a:pt x="435680" y="68868"/>
                    </a:lnTo>
                    <a:cubicBezTo>
                      <a:pt x="435680" y="71768"/>
                      <a:pt x="435680" y="74184"/>
                      <a:pt x="435922" y="76117"/>
                    </a:cubicBezTo>
                    <a:cubicBezTo>
                      <a:pt x="436163" y="78050"/>
                      <a:pt x="436888" y="79983"/>
                      <a:pt x="437855" y="81433"/>
                    </a:cubicBezTo>
                    <a:cubicBezTo>
                      <a:pt x="439063" y="83125"/>
                      <a:pt x="440513" y="84091"/>
                      <a:pt x="442446" y="84816"/>
                    </a:cubicBezTo>
                    <a:cubicBezTo>
                      <a:pt x="444379" y="85541"/>
                      <a:pt x="446312" y="85783"/>
                      <a:pt x="448487" y="85783"/>
                    </a:cubicBezTo>
                    <a:cubicBezTo>
                      <a:pt x="450662" y="85783"/>
                      <a:pt x="452837" y="85541"/>
                      <a:pt x="455012" y="84816"/>
                    </a:cubicBezTo>
                    <a:cubicBezTo>
                      <a:pt x="457186" y="84091"/>
                      <a:pt x="458878" y="83125"/>
                      <a:pt x="460569" y="82158"/>
                    </a:cubicBezTo>
                    <a:lnTo>
                      <a:pt x="458636" y="77325"/>
                    </a:lnTo>
                    <a:close/>
                    <a:moveTo>
                      <a:pt x="409825" y="28997"/>
                    </a:moveTo>
                    <a:lnTo>
                      <a:pt x="399676" y="28997"/>
                    </a:lnTo>
                    <a:lnTo>
                      <a:pt x="399676" y="84091"/>
                    </a:lnTo>
                    <a:lnTo>
                      <a:pt x="409825" y="84091"/>
                    </a:lnTo>
                    <a:lnTo>
                      <a:pt x="409825" y="28997"/>
                    </a:lnTo>
                    <a:close/>
                    <a:moveTo>
                      <a:pt x="409341" y="2416"/>
                    </a:moveTo>
                    <a:cubicBezTo>
                      <a:pt x="408133" y="1208"/>
                      <a:pt x="406683" y="483"/>
                      <a:pt x="404992" y="483"/>
                    </a:cubicBezTo>
                    <a:cubicBezTo>
                      <a:pt x="403300" y="483"/>
                      <a:pt x="401609" y="1208"/>
                      <a:pt x="400400" y="2416"/>
                    </a:cubicBezTo>
                    <a:cubicBezTo>
                      <a:pt x="399192" y="3625"/>
                      <a:pt x="398467" y="5316"/>
                      <a:pt x="398467" y="6766"/>
                    </a:cubicBezTo>
                    <a:cubicBezTo>
                      <a:pt x="398467" y="8457"/>
                      <a:pt x="399192" y="9907"/>
                      <a:pt x="400400" y="11116"/>
                    </a:cubicBezTo>
                    <a:cubicBezTo>
                      <a:pt x="401609" y="12324"/>
                      <a:pt x="403059" y="13049"/>
                      <a:pt x="404992" y="13049"/>
                    </a:cubicBezTo>
                    <a:cubicBezTo>
                      <a:pt x="406683" y="13049"/>
                      <a:pt x="408133" y="12324"/>
                      <a:pt x="409341" y="11116"/>
                    </a:cubicBezTo>
                    <a:cubicBezTo>
                      <a:pt x="410549" y="9907"/>
                      <a:pt x="411274" y="8457"/>
                      <a:pt x="411274" y="6766"/>
                    </a:cubicBezTo>
                    <a:cubicBezTo>
                      <a:pt x="411274" y="5074"/>
                      <a:pt x="410549" y="3625"/>
                      <a:pt x="409341" y="2416"/>
                    </a:cubicBezTo>
                    <a:moveTo>
                      <a:pt x="379619" y="61377"/>
                    </a:moveTo>
                    <a:cubicBezTo>
                      <a:pt x="378653" y="59444"/>
                      <a:pt x="377203" y="57994"/>
                      <a:pt x="375511" y="56544"/>
                    </a:cubicBezTo>
                    <a:cubicBezTo>
                      <a:pt x="373820" y="55094"/>
                      <a:pt x="372128" y="54128"/>
                      <a:pt x="370195" y="53403"/>
                    </a:cubicBezTo>
                    <a:cubicBezTo>
                      <a:pt x="368262" y="52678"/>
                      <a:pt x="366329" y="51953"/>
                      <a:pt x="364396" y="51470"/>
                    </a:cubicBezTo>
                    <a:cubicBezTo>
                      <a:pt x="361013" y="50503"/>
                      <a:pt x="358113" y="49295"/>
                      <a:pt x="355938" y="47603"/>
                    </a:cubicBezTo>
                    <a:cubicBezTo>
                      <a:pt x="353764" y="45912"/>
                      <a:pt x="352797" y="43737"/>
                      <a:pt x="352797" y="40837"/>
                    </a:cubicBezTo>
                    <a:cubicBezTo>
                      <a:pt x="352797" y="38663"/>
                      <a:pt x="353764" y="36730"/>
                      <a:pt x="355697" y="35280"/>
                    </a:cubicBezTo>
                    <a:cubicBezTo>
                      <a:pt x="357630" y="33830"/>
                      <a:pt x="360046" y="33105"/>
                      <a:pt x="362946" y="33105"/>
                    </a:cubicBezTo>
                    <a:cubicBezTo>
                      <a:pt x="366087" y="33105"/>
                      <a:pt x="368504" y="33588"/>
                      <a:pt x="370195" y="34796"/>
                    </a:cubicBezTo>
                    <a:cubicBezTo>
                      <a:pt x="371887" y="36005"/>
                      <a:pt x="373337" y="37213"/>
                      <a:pt x="374786" y="38421"/>
                    </a:cubicBezTo>
                    <a:lnTo>
                      <a:pt x="379619" y="32380"/>
                    </a:lnTo>
                    <a:cubicBezTo>
                      <a:pt x="378169" y="31172"/>
                      <a:pt x="376236" y="29964"/>
                      <a:pt x="373820" y="28997"/>
                    </a:cubicBezTo>
                    <a:cubicBezTo>
                      <a:pt x="371162" y="27789"/>
                      <a:pt x="367779" y="27306"/>
                      <a:pt x="363429" y="27306"/>
                    </a:cubicBezTo>
                    <a:cubicBezTo>
                      <a:pt x="360771" y="27306"/>
                      <a:pt x="358355" y="27547"/>
                      <a:pt x="355938" y="28272"/>
                    </a:cubicBezTo>
                    <a:cubicBezTo>
                      <a:pt x="353522" y="28997"/>
                      <a:pt x="351589" y="29722"/>
                      <a:pt x="349656" y="31172"/>
                    </a:cubicBezTo>
                    <a:cubicBezTo>
                      <a:pt x="347964" y="32380"/>
                      <a:pt x="346514" y="34071"/>
                      <a:pt x="345306" y="36005"/>
                    </a:cubicBezTo>
                    <a:cubicBezTo>
                      <a:pt x="344098" y="37938"/>
                      <a:pt x="343615" y="40113"/>
                      <a:pt x="343615" y="42771"/>
                    </a:cubicBezTo>
                    <a:cubicBezTo>
                      <a:pt x="343615" y="45670"/>
                      <a:pt x="344098" y="48087"/>
                      <a:pt x="345065" y="50020"/>
                    </a:cubicBezTo>
                    <a:cubicBezTo>
                      <a:pt x="346031" y="51953"/>
                      <a:pt x="347481" y="53644"/>
                      <a:pt x="348931" y="54853"/>
                    </a:cubicBezTo>
                    <a:cubicBezTo>
                      <a:pt x="350622" y="56061"/>
                      <a:pt x="352314" y="57269"/>
                      <a:pt x="354005" y="57752"/>
                    </a:cubicBezTo>
                    <a:cubicBezTo>
                      <a:pt x="355938" y="58477"/>
                      <a:pt x="357630" y="58961"/>
                      <a:pt x="359321" y="59686"/>
                    </a:cubicBezTo>
                    <a:cubicBezTo>
                      <a:pt x="362946" y="60652"/>
                      <a:pt x="365604" y="61860"/>
                      <a:pt x="367779" y="63310"/>
                    </a:cubicBezTo>
                    <a:cubicBezTo>
                      <a:pt x="369954" y="64760"/>
                      <a:pt x="370920" y="67176"/>
                      <a:pt x="370920" y="70559"/>
                    </a:cubicBezTo>
                    <a:cubicBezTo>
                      <a:pt x="370920" y="73459"/>
                      <a:pt x="369954" y="75634"/>
                      <a:pt x="368262" y="77325"/>
                    </a:cubicBezTo>
                    <a:cubicBezTo>
                      <a:pt x="366571" y="78775"/>
                      <a:pt x="364154" y="79742"/>
                      <a:pt x="360771" y="79742"/>
                    </a:cubicBezTo>
                    <a:cubicBezTo>
                      <a:pt x="359080" y="79742"/>
                      <a:pt x="357630" y="79500"/>
                      <a:pt x="355938" y="79017"/>
                    </a:cubicBezTo>
                    <a:cubicBezTo>
                      <a:pt x="354489" y="78534"/>
                      <a:pt x="353039" y="77809"/>
                      <a:pt x="351830" y="76842"/>
                    </a:cubicBezTo>
                    <a:cubicBezTo>
                      <a:pt x="350622" y="76117"/>
                      <a:pt x="349414" y="75151"/>
                      <a:pt x="348447" y="74184"/>
                    </a:cubicBezTo>
                    <a:cubicBezTo>
                      <a:pt x="347481" y="73217"/>
                      <a:pt x="346756" y="72493"/>
                      <a:pt x="346031" y="71768"/>
                    </a:cubicBezTo>
                    <a:lnTo>
                      <a:pt x="341198" y="79500"/>
                    </a:lnTo>
                    <a:cubicBezTo>
                      <a:pt x="346514" y="83608"/>
                      <a:pt x="352797" y="85783"/>
                      <a:pt x="360288" y="85783"/>
                    </a:cubicBezTo>
                    <a:cubicBezTo>
                      <a:pt x="363188" y="85783"/>
                      <a:pt x="365604" y="85300"/>
                      <a:pt x="368020" y="84575"/>
                    </a:cubicBezTo>
                    <a:cubicBezTo>
                      <a:pt x="370437" y="83850"/>
                      <a:pt x="372612" y="82641"/>
                      <a:pt x="374303" y="81192"/>
                    </a:cubicBezTo>
                    <a:cubicBezTo>
                      <a:pt x="375995" y="79742"/>
                      <a:pt x="377444" y="77809"/>
                      <a:pt x="378411" y="75634"/>
                    </a:cubicBezTo>
                    <a:cubicBezTo>
                      <a:pt x="379378" y="73459"/>
                      <a:pt x="380103" y="71043"/>
                      <a:pt x="380103" y="68143"/>
                    </a:cubicBezTo>
                    <a:cubicBezTo>
                      <a:pt x="381069" y="65485"/>
                      <a:pt x="380586" y="63310"/>
                      <a:pt x="379619" y="61377"/>
                    </a:cubicBezTo>
                    <a:moveTo>
                      <a:pt x="298428" y="84091"/>
                    </a:moveTo>
                    <a:lnTo>
                      <a:pt x="307852" y="84091"/>
                    </a:lnTo>
                    <a:lnTo>
                      <a:pt x="307852" y="57511"/>
                    </a:lnTo>
                    <a:cubicBezTo>
                      <a:pt x="307852" y="55578"/>
                      <a:pt x="307852" y="53886"/>
                      <a:pt x="308093" y="51953"/>
                    </a:cubicBezTo>
                    <a:cubicBezTo>
                      <a:pt x="308335" y="50020"/>
                      <a:pt x="308577" y="48328"/>
                      <a:pt x="308818" y="46637"/>
                    </a:cubicBezTo>
                    <a:cubicBezTo>
                      <a:pt x="309785" y="43254"/>
                      <a:pt x="310993" y="40354"/>
                      <a:pt x="312926" y="37938"/>
                    </a:cubicBezTo>
                    <a:cubicBezTo>
                      <a:pt x="314618" y="35521"/>
                      <a:pt x="316792" y="34555"/>
                      <a:pt x="318967" y="34555"/>
                    </a:cubicBezTo>
                    <a:cubicBezTo>
                      <a:pt x="322833" y="34555"/>
                      <a:pt x="324767" y="36488"/>
                      <a:pt x="325008" y="40596"/>
                    </a:cubicBezTo>
                    <a:lnTo>
                      <a:pt x="333224" y="37696"/>
                    </a:lnTo>
                    <a:cubicBezTo>
                      <a:pt x="333224" y="35763"/>
                      <a:pt x="332741" y="34313"/>
                      <a:pt x="332016" y="32863"/>
                    </a:cubicBezTo>
                    <a:cubicBezTo>
                      <a:pt x="331291" y="31413"/>
                      <a:pt x="330566" y="30447"/>
                      <a:pt x="329599" y="29722"/>
                    </a:cubicBezTo>
                    <a:cubicBezTo>
                      <a:pt x="328633" y="28997"/>
                      <a:pt x="327425" y="28272"/>
                      <a:pt x="326216" y="28030"/>
                    </a:cubicBezTo>
                    <a:cubicBezTo>
                      <a:pt x="325008" y="27547"/>
                      <a:pt x="323800" y="27547"/>
                      <a:pt x="322833" y="27547"/>
                    </a:cubicBezTo>
                    <a:cubicBezTo>
                      <a:pt x="319450" y="27547"/>
                      <a:pt x="316792" y="28514"/>
                      <a:pt x="314134" y="30205"/>
                    </a:cubicBezTo>
                    <a:cubicBezTo>
                      <a:pt x="311718" y="32138"/>
                      <a:pt x="309543" y="34555"/>
                      <a:pt x="307852" y="37696"/>
                    </a:cubicBezTo>
                    <a:lnTo>
                      <a:pt x="306643" y="28272"/>
                    </a:lnTo>
                    <a:lnTo>
                      <a:pt x="297219" y="29239"/>
                    </a:lnTo>
                    <a:cubicBezTo>
                      <a:pt x="297219" y="29722"/>
                      <a:pt x="297461" y="30447"/>
                      <a:pt x="297461" y="31413"/>
                    </a:cubicBezTo>
                    <a:cubicBezTo>
                      <a:pt x="297703" y="32380"/>
                      <a:pt x="297703" y="33588"/>
                      <a:pt x="297944" y="35038"/>
                    </a:cubicBezTo>
                    <a:cubicBezTo>
                      <a:pt x="298186" y="36488"/>
                      <a:pt x="298186" y="37696"/>
                      <a:pt x="298186" y="39146"/>
                    </a:cubicBezTo>
                    <a:cubicBezTo>
                      <a:pt x="298186" y="40596"/>
                      <a:pt x="298428" y="41804"/>
                      <a:pt x="298428" y="43254"/>
                    </a:cubicBezTo>
                    <a:lnTo>
                      <a:pt x="298428" y="84091"/>
                    </a:lnTo>
                    <a:close/>
                    <a:moveTo>
                      <a:pt x="267981" y="38179"/>
                    </a:moveTo>
                    <a:cubicBezTo>
                      <a:pt x="270156" y="41079"/>
                      <a:pt x="271122" y="45187"/>
                      <a:pt x="271122" y="50262"/>
                    </a:cubicBezTo>
                    <a:lnTo>
                      <a:pt x="271122" y="52195"/>
                    </a:lnTo>
                    <a:lnTo>
                      <a:pt x="243817" y="52195"/>
                    </a:lnTo>
                    <a:cubicBezTo>
                      <a:pt x="244058" y="49778"/>
                      <a:pt x="244783" y="47362"/>
                      <a:pt x="245508" y="45187"/>
                    </a:cubicBezTo>
                    <a:cubicBezTo>
                      <a:pt x="246233" y="43012"/>
                      <a:pt x="247441" y="41079"/>
                      <a:pt x="248649" y="39388"/>
                    </a:cubicBezTo>
                    <a:cubicBezTo>
                      <a:pt x="249858" y="37696"/>
                      <a:pt x="251549" y="36246"/>
                      <a:pt x="253241" y="35280"/>
                    </a:cubicBezTo>
                    <a:cubicBezTo>
                      <a:pt x="254932" y="34313"/>
                      <a:pt x="257107" y="33830"/>
                      <a:pt x="259282" y="33830"/>
                    </a:cubicBezTo>
                    <a:cubicBezTo>
                      <a:pt x="262906" y="33588"/>
                      <a:pt x="265806" y="35038"/>
                      <a:pt x="267981" y="38179"/>
                    </a:cubicBezTo>
                    <a:moveTo>
                      <a:pt x="281029" y="58236"/>
                    </a:moveTo>
                    <a:lnTo>
                      <a:pt x="281029" y="52678"/>
                    </a:lnTo>
                    <a:cubicBezTo>
                      <a:pt x="281029" y="49537"/>
                      <a:pt x="280788" y="46395"/>
                      <a:pt x="280063" y="43496"/>
                    </a:cubicBezTo>
                    <a:cubicBezTo>
                      <a:pt x="279338" y="40354"/>
                      <a:pt x="278130" y="37696"/>
                      <a:pt x="276438" y="35280"/>
                    </a:cubicBezTo>
                    <a:cubicBezTo>
                      <a:pt x="274747" y="32863"/>
                      <a:pt x="272572" y="30930"/>
                      <a:pt x="269672" y="29480"/>
                    </a:cubicBezTo>
                    <a:cubicBezTo>
                      <a:pt x="266773" y="28030"/>
                      <a:pt x="263390" y="27306"/>
                      <a:pt x="259040" y="27306"/>
                    </a:cubicBezTo>
                    <a:cubicBezTo>
                      <a:pt x="255415" y="27306"/>
                      <a:pt x="252274" y="28030"/>
                      <a:pt x="249133" y="29480"/>
                    </a:cubicBezTo>
                    <a:cubicBezTo>
                      <a:pt x="245991" y="30930"/>
                      <a:pt x="243333" y="32863"/>
                      <a:pt x="241159" y="35521"/>
                    </a:cubicBezTo>
                    <a:cubicBezTo>
                      <a:pt x="238984" y="38179"/>
                      <a:pt x="237051" y="41079"/>
                      <a:pt x="235842" y="44704"/>
                    </a:cubicBezTo>
                    <a:cubicBezTo>
                      <a:pt x="234634" y="48328"/>
                      <a:pt x="233909" y="52195"/>
                      <a:pt x="233909" y="56544"/>
                    </a:cubicBezTo>
                    <a:cubicBezTo>
                      <a:pt x="233909" y="66210"/>
                      <a:pt x="236084" y="73459"/>
                      <a:pt x="240675" y="78292"/>
                    </a:cubicBezTo>
                    <a:cubicBezTo>
                      <a:pt x="245025" y="83125"/>
                      <a:pt x="251791" y="85783"/>
                      <a:pt x="260490" y="85783"/>
                    </a:cubicBezTo>
                    <a:cubicBezTo>
                      <a:pt x="265081" y="85783"/>
                      <a:pt x="268947" y="84816"/>
                      <a:pt x="272572" y="83125"/>
                    </a:cubicBezTo>
                    <a:cubicBezTo>
                      <a:pt x="275955" y="81192"/>
                      <a:pt x="279338" y="78534"/>
                      <a:pt x="282238" y="75151"/>
                    </a:cubicBezTo>
                    <a:lnTo>
                      <a:pt x="278371" y="71043"/>
                    </a:lnTo>
                    <a:cubicBezTo>
                      <a:pt x="274747" y="74426"/>
                      <a:pt x="271605" y="76359"/>
                      <a:pt x="268947" y="77567"/>
                    </a:cubicBezTo>
                    <a:cubicBezTo>
                      <a:pt x="266289" y="78534"/>
                      <a:pt x="263631" y="79017"/>
                      <a:pt x="261215" y="79017"/>
                    </a:cubicBezTo>
                    <a:cubicBezTo>
                      <a:pt x="255657" y="79017"/>
                      <a:pt x="251549" y="77325"/>
                      <a:pt x="248649" y="73701"/>
                    </a:cubicBezTo>
                    <a:cubicBezTo>
                      <a:pt x="245750" y="70076"/>
                      <a:pt x="244300" y="65002"/>
                      <a:pt x="244058" y="58477"/>
                    </a:cubicBezTo>
                    <a:lnTo>
                      <a:pt x="281029" y="58477"/>
                    </a:lnTo>
                    <a:close/>
                    <a:moveTo>
                      <a:pt x="183648" y="28997"/>
                    </a:moveTo>
                    <a:lnTo>
                      <a:pt x="172774" y="28997"/>
                    </a:lnTo>
                    <a:lnTo>
                      <a:pt x="195247" y="85300"/>
                    </a:lnTo>
                    <a:lnTo>
                      <a:pt x="203221" y="85300"/>
                    </a:lnTo>
                    <a:lnTo>
                      <a:pt x="226418" y="28997"/>
                    </a:lnTo>
                    <a:lnTo>
                      <a:pt x="217236" y="28997"/>
                    </a:lnTo>
                    <a:lnTo>
                      <a:pt x="202496" y="67660"/>
                    </a:lnTo>
                    <a:cubicBezTo>
                      <a:pt x="201046" y="71526"/>
                      <a:pt x="200321" y="74426"/>
                      <a:pt x="200079" y="76359"/>
                    </a:cubicBezTo>
                    <a:cubicBezTo>
                      <a:pt x="199838" y="75392"/>
                      <a:pt x="199596" y="74184"/>
                      <a:pt x="199354" y="72734"/>
                    </a:cubicBezTo>
                    <a:cubicBezTo>
                      <a:pt x="199113" y="71284"/>
                      <a:pt x="198388" y="69351"/>
                      <a:pt x="197663" y="67176"/>
                    </a:cubicBezTo>
                    <a:lnTo>
                      <a:pt x="183648" y="28997"/>
                    </a:lnTo>
                    <a:close/>
                    <a:moveTo>
                      <a:pt x="159000" y="28997"/>
                    </a:moveTo>
                    <a:lnTo>
                      <a:pt x="148851" y="28997"/>
                    </a:lnTo>
                    <a:lnTo>
                      <a:pt x="148851" y="84091"/>
                    </a:lnTo>
                    <a:lnTo>
                      <a:pt x="159000" y="84091"/>
                    </a:lnTo>
                    <a:lnTo>
                      <a:pt x="159000" y="28997"/>
                    </a:lnTo>
                    <a:close/>
                    <a:moveTo>
                      <a:pt x="158517" y="2416"/>
                    </a:moveTo>
                    <a:cubicBezTo>
                      <a:pt x="157309" y="1208"/>
                      <a:pt x="155859" y="483"/>
                      <a:pt x="154167" y="483"/>
                    </a:cubicBezTo>
                    <a:cubicBezTo>
                      <a:pt x="152476" y="483"/>
                      <a:pt x="150784" y="1208"/>
                      <a:pt x="149576" y="2416"/>
                    </a:cubicBezTo>
                    <a:cubicBezTo>
                      <a:pt x="148368" y="3625"/>
                      <a:pt x="147643" y="5316"/>
                      <a:pt x="147643" y="6766"/>
                    </a:cubicBezTo>
                    <a:cubicBezTo>
                      <a:pt x="147643" y="8457"/>
                      <a:pt x="148368" y="9907"/>
                      <a:pt x="149576" y="11116"/>
                    </a:cubicBezTo>
                    <a:cubicBezTo>
                      <a:pt x="150784" y="12324"/>
                      <a:pt x="152476" y="13049"/>
                      <a:pt x="154167" y="13049"/>
                    </a:cubicBezTo>
                    <a:cubicBezTo>
                      <a:pt x="155859" y="13049"/>
                      <a:pt x="157309" y="12324"/>
                      <a:pt x="158517" y="11116"/>
                    </a:cubicBezTo>
                    <a:cubicBezTo>
                      <a:pt x="159725" y="9907"/>
                      <a:pt x="160450" y="8457"/>
                      <a:pt x="160450" y="6766"/>
                    </a:cubicBezTo>
                    <a:cubicBezTo>
                      <a:pt x="160450" y="5074"/>
                      <a:pt x="159725" y="3625"/>
                      <a:pt x="158517" y="2416"/>
                    </a:cubicBezTo>
                    <a:moveTo>
                      <a:pt x="128795" y="84091"/>
                    </a:moveTo>
                    <a:lnTo>
                      <a:pt x="128795" y="49537"/>
                    </a:lnTo>
                    <a:cubicBezTo>
                      <a:pt x="128795" y="46637"/>
                      <a:pt x="128553" y="43737"/>
                      <a:pt x="128312" y="41079"/>
                    </a:cubicBezTo>
                    <a:cubicBezTo>
                      <a:pt x="128070" y="38421"/>
                      <a:pt x="127345" y="36005"/>
                      <a:pt x="126137" y="34071"/>
                    </a:cubicBezTo>
                    <a:cubicBezTo>
                      <a:pt x="124929" y="32138"/>
                      <a:pt x="122996" y="30447"/>
                      <a:pt x="120338" y="29239"/>
                    </a:cubicBezTo>
                    <a:cubicBezTo>
                      <a:pt x="117680" y="28030"/>
                      <a:pt x="114297" y="27306"/>
                      <a:pt x="109705" y="27306"/>
                    </a:cubicBezTo>
                    <a:cubicBezTo>
                      <a:pt x="106806" y="27306"/>
                      <a:pt x="104389" y="27789"/>
                      <a:pt x="102214" y="28514"/>
                    </a:cubicBezTo>
                    <a:cubicBezTo>
                      <a:pt x="100040" y="29480"/>
                      <a:pt x="98348" y="30447"/>
                      <a:pt x="96898" y="31655"/>
                    </a:cubicBezTo>
                    <a:cubicBezTo>
                      <a:pt x="95449" y="32863"/>
                      <a:pt x="94240" y="34071"/>
                      <a:pt x="93274" y="35280"/>
                    </a:cubicBezTo>
                    <a:cubicBezTo>
                      <a:pt x="92307" y="36488"/>
                      <a:pt x="91824" y="37213"/>
                      <a:pt x="91341" y="37938"/>
                    </a:cubicBezTo>
                    <a:lnTo>
                      <a:pt x="90132" y="28514"/>
                    </a:lnTo>
                    <a:lnTo>
                      <a:pt x="80708" y="29480"/>
                    </a:lnTo>
                    <a:cubicBezTo>
                      <a:pt x="80708" y="29964"/>
                      <a:pt x="80950" y="30689"/>
                      <a:pt x="80950" y="31655"/>
                    </a:cubicBezTo>
                    <a:cubicBezTo>
                      <a:pt x="81192" y="32622"/>
                      <a:pt x="81192" y="33830"/>
                      <a:pt x="81433" y="35280"/>
                    </a:cubicBezTo>
                    <a:cubicBezTo>
                      <a:pt x="81675" y="36730"/>
                      <a:pt x="81675" y="37938"/>
                      <a:pt x="81675" y="39388"/>
                    </a:cubicBezTo>
                    <a:cubicBezTo>
                      <a:pt x="81675" y="40837"/>
                      <a:pt x="81917" y="42046"/>
                      <a:pt x="81917" y="43496"/>
                    </a:cubicBezTo>
                    <a:lnTo>
                      <a:pt x="81917" y="84333"/>
                    </a:lnTo>
                    <a:lnTo>
                      <a:pt x="91824" y="84333"/>
                    </a:lnTo>
                    <a:lnTo>
                      <a:pt x="91824" y="53403"/>
                    </a:lnTo>
                    <a:cubicBezTo>
                      <a:pt x="91824" y="50986"/>
                      <a:pt x="92307" y="48570"/>
                      <a:pt x="93032" y="46154"/>
                    </a:cubicBezTo>
                    <a:cubicBezTo>
                      <a:pt x="93757" y="43979"/>
                      <a:pt x="94965" y="41804"/>
                      <a:pt x="96415" y="40354"/>
                    </a:cubicBezTo>
                    <a:cubicBezTo>
                      <a:pt x="97865" y="38663"/>
                      <a:pt x="99556" y="37454"/>
                      <a:pt x="101248" y="36488"/>
                    </a:cubicBezTo>
                    <a:cubicBezTo>
                      <a:pt x="103181" y="35521"/>
                      <a:pt x="105114" y="35038"/>
                      <a:pt x="107531" y="35038"/>
                    </a:cubicBezTo>
                    <a:cubicBezTo>
                      <a:pt x="109947" y="35038"/>
                      <a:pt x="112122" y="35280"/>
                      <a:pt x="113572" y="36005"/>
                    </a:cubicBezTo>
                    <a:cubicBezTo>
                      <a:pt x="115021" y="36730"/>
                      <a:pt x="116230" y="37454"/>
                      <a:pt x="117196" y="38904"/>
                    </a:cubicBezTo>
                    <a:cubicBezTo>
                      <a:pt x="117921" y="40113"/>
                      <a:pt x="118404" y="41804"/>
                      <a:pt x="118888" y="43496"/>
                    </a:cubicBezTo>
                    <a:cubicBezTo>
                      <a:pt x="119129" y="45429"/>
                      <a:pt x="119371" y="47362"/>
                      <a:pt x="119371" y="49778"/>
                    </a:cubicBezTo>
                    <a:lnTo>
                      <a:pt x="119371" y="84333"/>
                    </a:lnTo>
                    <a:lnTo>
                      <a:pt x="128795" y="84333"/>
                    </a:lnTo>
                    <a:close/>
                    <a:moveTo>
                      <a:pt x="60894" y="5799"/>
                    </a:moveTo>
                    <a:lnTo>
                      <a:pt x="50986" y="5799"/>
                    </a:lnTo>
                    <a:lnTo>
                      <a:pt x="50986" y="54128"/>
                    </a:lnTo>
                    <a:cubicBezTo>
                      <a:pt x="50986" y="59202"/>
                      <a:pt x="50503" y="63552"/>
                      <a:pt x="49295" y="66935"/>
                    </a:cubicBezTo>
                    <a:cubicBezTo>
                      <a:pt x="48328" y="70318"/>
                      <a:pt x="46879" y="72976"/>
                      <a:pt x="44945" y="74667"/>
                    </a:cubicBezTo>
                    <a:cubicBezTo>
                      <a:pt x="43012" y="76600"/>
                      <a:pt x="40837" y="77809"/>
                      <a:pt x="38421" y="78534"/>
                    </a:cubicBezTo>
                    <a:cubicBezTo>
                      <a:pt x="36005" y="79259"/>
                      <a:pt x="33347" y="79500"/>
                      <a:pt x="30447" y="79500"/>
                    </a:cubicBezTo>
                    <a:cubicBezTo>
                      <a:pt x="27547" y="79500"/>
                      <a:pt x="24889" y="79259"/>
                      <a:pt x="22231" y="78534"/>
                    </a:cubicBezTo>
                    <a:cubicBezTo>
                      <a:pt x="19815" y="77809"/>
                      <a:pt x="17640" y="76600"/>
                      <a:pt x="15707" y="74667"/>
                    </a:cubicBezTo>
                    <a:cubicBezTo>
                      <a:pt x="14015" y="72734"/>
                      <a:pt x="12565" y="70076"/>
                      <a:pt x="11357" y="66935"/>
                    </a:cubicBezTo>
                    <a:cubicBezTo>
                      <a:pt x="10391" y="63552"/>
                      <a:pt x="9666" y="59444"/>
                      <a:pt x="9666" y="54128"/>
                    </a:cubicBezTo>
                    <a:lnTo>
                      <a:pt x="9666" y="5799"/>
                    </a:lnTo>
                    <a:lnTo>
                      <a:pt x="0" y="5799"/>
                    </a:lnTo>
                    <a:lnTo>
                      <a:pt x="0" y="54853"/>
                    </a:lnTo>
                    <a:cubicBezTo>
                      <a:pt x="0" y="66451"/>
                      <a:pt x="2658" y="74667"/>
                      <a:pt x="7733" y="79500"/>
                    </a:cubicBezTo>
                    <a:cubicBezTo>
                      <a:pt x="12807" y="84333"/>
                      <a:pt x="20540" y="86749"/>
                      <a:pt x="30689" y="86749"/>
                    </a:cubicBezTo>
                    <a:cubicBezTo>
                      <a:pt x="40837" y="86749"/>
                      <a:pt x="48570" y="84333"/>
                      <a:pt x="53403" y="79500"/>
                    </a:cubicBezTo>
                    <a:cubicBezTo>
                      <a:pt x="58477" y="74667"/>
                      <a:pt x="60894" y="66451"/>
                      <a:pt x="60894" y="54853"/>
                    </a:cubicBezTo>
                    <a:lnTo>
                      <a:pt x="60894" y="5799"/>
                    </a:lnTo>
                    <a:close/>
                  </a:path>
                </a:pathLst>
              </a:custGeom>
              <a:solidFill>
                <a:srgbClr val="000000"/>
              </a:solidFill>
              <a:ln w="2402" cap="flat">
                <a:noFill/>
                <a:prstDash val="solid"/>
                <a:miter/>
              </a:ln>
            </p:spPr>
            <p:txBody>
              <a:bodyPr rtlCol="0" anchor="ctr"/>
              <a:lstStyle/>
              <a:p>
                <a:endParaRPr lang="de-DE" sz="1351"/>
              </a:p>
            </p:txBody>
          </p:sp>
          <p:sp>
            <p:nvSpPr>
              <p:cNvPr id="64" name="Freihandform: Form 63">
                <a:extLst>
                  <a:ext uri="{FF2B5EF4-FFF2-40B4-BE49-F238E27FC236}">
                    <a16:creationId xmlns:a16="http://schemas.microsoft.com/office/drawing/2014/main" id="{8EA9E0D8-953E-4386-A47D-85043DF818F8}"/>
                  </a:ext>
                </a:extLst>
              </p:cNvPr>
              <p:cNvSpPr/>
              <p:nvPr/>
            </p:nvSpPr>
            <p:spPr>
              <a:xfrm>
                <a:off x="11569754" y="1219314"/>
                <a:ext cx="152234" cy="132903"/>
              </a:xfrm>
              <a:custGeom>
                <a:avLst/>
                <a:gdLst>
                  <a:gd name="connsiteX0" fmla="*/ 0 w 152234"/>
                  <a:gd name="connsiteY0" fmla="*/ 134353 h 132902"/>
                  <a:gd name="connsiteX1" fmla="*/ 84816 w 152234"/>
                  <a:gd name="connsiteY1" fmla="*/ 134353 h 132902"/>
                  <a:gd name="connsiteX2" fmla="*/ 152234 w 152234"/>
                  <a:gd name="connsiteY2" fmla="*/ 67176 h 132902"/>
                  <a:gd name="connsiteX3" fmla="*/ 84816 w 152234"/>
                  <a:gd name="connsiteY3" fmla="*/ 0 h 132902"/>
                  <a:gd name="connsiteX4" fmla="*/ 0 w 152234"/>
                  <a:gd name="connsiteY4" fmla="*/ 0 h 132902"/>
                  <a:gd name="connsiteX5" fmla="*/ 0 w 152234"/>
                  <a:gd name="connsiteY5" fmla="*/ 134353 h 1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34" h="132902">
                    <a:moveTo>
                      <a:pt x="0" y="134353"/>
                    </a:moveTo>
                    <a:lnTo>
                      <a:pt x="84816" y="134353"/>
                    </a:lnTo>
                    <a:cubicBezTo>
                      <a:pt x="122029" y="134353"/>
                      <a:pt x="152234" y="104389"/>
                      <a:pt x="152234" y="67176"/>
                    </a:cubicBezTo>
                    <a:cubicBezTo>
                      <a:pt x="152234" y="29964"/>
                      <a:pt x="122029" y="0"/>
                      <a:pt x="84816" y="0"/>
                    </a:cubicBezTo>
                    <a:lnTo>
                      <a:pt x="0" y="0"/>
                    </a:lnTo>
                    <a:lnTo>
                      <a:pt x="0" y="134353"/>
                    </a:lnTo>
                    <a:close/>
                  </a:path>
                </a:pathLst>
              </a:custGeom>
              <a:solidFill>
                <a:schemeClr val="tx2"/>
              </a:solidFill>
              <a:ln w="2402" cap="flat">
                <a:noFill/>
                <a:prstDash val="solid"/>
                <a:miter/>
              </a:ln>
            </p:spPr>
            <p:txBody>
              <a:bodyPr rtlCol="0" anchor="ctr"/>
              <a:lstStyle/>
              <a:p>
                <a:endParaRPr lang="de-DE" sz="1351"/>
              </a:p>
            </p:txBody>
          </p:sp>
        </p:grpSp>
      </p:grpSp>
    </p:spTree>
    <p:extLst>
      <p:ext uri="{BB962C8B-B14F-4D97-AF65-F5344CB8AC3E}">
        <p14:creationId xmlns:p14="http://schemas.microsoft.com/office/powerpoint/2010/main" val="22271488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Inhalt + zwei Bilder links">
    <p:spTree>
      <p:nvGrpSpPr>
        <p:cNvPr id="1" name=""/>
        <p:cNvGrpSpPr/>
        <p:nvPr/>
      </p:nvGrpSpPr>
      <p:grpSpPr>
        <a:xfrm>
          <a:off x="0" y="0"/>
          <a:ext cx="0" cy="0"/>
          <a:chOff x="0" y="0"/>
          <a:chExt cx="0" cy="0"/>
        </a:xfrm>
      </p:grpSpPr>
      <p:grpSp>
        <p:nvGrpSpPr>
          <p:cNvPr id="55" name="Gruppieren 54">
            <a:extLst>
              <a:ext uri="{FF2B5EF4-FFF2-40B4-BE49-F238E27FC236}">
                <a16:creationId xmlns:a16="http://schemas.microsoft.com/office/drawing/2014/main" id="{CBB2739F-531B-406E-B9AE-7F5955A4C086}"/>
              </a:ext>
            </a:extLst>
          </p:cNvPr>
          <p:cNvGrpSpPr/>
          <p:nvPr userDrawn="1"/>
        </p:nvGrpSpPr>
        <p:grpSpPr>
          <a:xfrm>
            <a:off x="-4877" y="4950860"/>
            <a:ext cx="9148877" cy="198120"/>
            <a:chOff x="-4877" y="4950860"/>
            <a:chExt cx="9148877" cy="198120"/>
          </a:xfrm>
          <a:solidFill>
            <a:schemeClr val="tx2"/>
          </a:solidFill>
        </p:grpSpPr>
        <p:sp>
          <p:nvSpPr>
            <p:cNvPr id="56" name="bk object 18">
              <a:extLst>
                <a:ext uri="{FF2B5EF4-FFF2-40B4-BE49-F238E27FC236}">
                  <a16:creationId xmlns:a16="http://schemas.microsoft.com/office/drawing/2014/main" id="{10BD749C-F32D-4FA0-8B2F-E4376F4459C1}"/>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57" name="bk object 18">
              <a:extLst>
                <a:ext uri="{FF2B5EF4-FFF2-40B4-BE49-F238E27FC236}">
                  <a16:creationId xmlns:a16="http://schemas.microsoft.com/office/drawing/2014/main" id="{75AD1741-5FE5-4A33-9577-F1F4588F6C91}"/>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58" name="Holder 3">
              <a:extLst>
                <a:ext uri="{FF2B5EF4-FFF2-40B4-BE49-F238E27FC236}">
                  <a16:creationId xmlns:a16="http://schemas.microsoft.com/office/drawing/2014/main" id="{BF81CE3E-1239-4D0D-8337-4AABB0EB94BE}"/>
                </a:ext>
              </a:extLst>
            </p:cNvPr>
            <p:cNvSpPr txBox="1">
              <a:spLocks/>
            </p:cNvSpPr>
            <p:nvPr userDrawn="1"/>
          </p:nvSpPr>
          <p:spPr>
            <a:xfrm>
              <a:off x="8194726" y="4966101"/>
              <a:ext cx="449579" cy="167639"/>
            </a:xfrm>
            <a:prstGeom prst="rect">
              <a:avLst/>
            </a:prstGeom>
            <a:grpFill/>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3" name="Fußzeilenplatzhalter 2">
            <a:extLst>
              <a:ext uri="{FF2B5EF4-FFF2-40B4-BE49-F238E27FC236}">
                <a16:creationId xmlns:a16="http://schemas.microsoft.com/office/drawing/2014/main" id="{9D5327C6-E598-4991-AB22-BE7A8B832ED0}"/>
              </a:ext>
            </a:extLst>
          </p:cNvPr>
          <p:cNvSpPr>
            <a:spLocks noGrp="1"/>
          </p:cNvSpPr>
          <p:nvPr>
            <p:ph type="ftr" sz="quarter" idx="11"/>
          </p:nvPr>
        </p:nvSpPr>
        <p:spPr/>
        <p:txBody>
          <a:bodyPr/>
          <a:lstStyle>
            <a:lvl1pPr>
              <a:defRPr/>
            </a:lvl1pPr>
          </a:lstStyle>
          <a:p>
            <a:endParaRPr lang="de-DE" dirty="0"/>
          </a:p>
        </p:txBody>
      </p:sp>
      <p:sp>
        <p:nvSpPr>
          <p:cNvPr id="4" name="Foliennummernplatzhalter 3">
            <a:extLst>
              <a:ext uri="{FF2B5EF4-FFF2-40B4-BE49-F238E27FC236}">
                <a16:creationId xmlns:a16="http://schemas.microsoft.com/office/drawing/2014/main" id="{F4581514-8A34-423E-AF48-23D40C9BAE3C}"/>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44" name="Titel 1">
            <a:extLst>
              <a:ext uri="{FF2B5EF4-FFF2-40B4-BE49-F238E27FC236}">
                <a16:creationId xmlns:a16="http://schemas.microsoft.com/office/drawing/2014/main" id="{A4C0BC30-E626-4EC3-B52E-EC6CECC18BA9}"/>
              </a:ext>
            </a:extLst>
          </p:cNvPr>
          <p:cNvSpPr>
            <a:spLocks noGrp="1"/>
          </p:cNvSpPr>
          <p:nvPr>
            <p:ph type="title" hasCustomPrompt="1"/>
          </p:nvPr>
        </p:nvSpPr>
        <p:spPr>
          <a:xfrm>
            <a:off x="4625579" y="330910"/>
            <a:ext cx="2727787" cy="452322"/>
          </a:xfrm>
        </p:spPr>
        <p:txBody>
          <a:bodyPr/>
          <a:lstStyle/>
          <a:p>
            <a:r>
              <a:rPr lang="de-DE" dirty="0"/>
              <a:t>Titel</a:t>
            </a:r>
          </a:p>
        </p:txBody>
      </p:sp>
      <p:cxnSp>
        <p:nvCxnSpPr>
          <p:cNvPr id="48" name="Gerader Verbinder 47">
            <a:extLst>
              <a:ext uri="{FF2B5EF4-FFF2-40B4-BE49-F238E27FC236}">
                <a16:creationId xmlns:a16="http://schemas.microsoft.com/office/drawing/2014/main" id="{C79038B0-AD42-42B7-8D15-303CEBA1DC4C}"/>
              </a:ext>
            </a:extLst>
          </p:cNvPr>
          <p:cNvCxnSpPr>
            <a:cxnSpLocks/>
          </p:cNvCxnSpPr>
          <p:nvPr userDrawn="1"/>
        </p:nvCxnSpPr>
        <p:spPr>
          <a:xfrm>
            <a:off x="4625975" y="974732"/>
            <a:ext cx="2727391" cy="0"/>
          </a:xfrm>
          <a:prstGeom prst="line">
            <a:avLst/>
          </a:prstGeom>
          <a:ln w="19050">
            <a:solidFill>
              <a:srgbClr val="CCDDE7"/>
            </a:solidFill>
          </a:ln>
        </p:spPr>
        <p:style>
          <a:lnRef idx="1">
            <a:schemeClr val="accent1"/>
          </a:lnRef>
          <a:fillRef idx="0">
            <a:schemeClr val="accent1"/>
          </a:fillRef>
          <a:effectRef idx="0">
            <a:schemeClr val="accent1"/>
          </a:effectRef>
          <a:fontRef idx="minor">
            <a:schemeClr val="tx1"/>
          </a:fontRef>
        </p:style>
      </p:cxnSp>
      <p:sp>
        <p:nvSpPr>
          <p:cNvPr id="5" name="Inhaltsplatzhalter 4">
            <a:extLst>
              <a:ext uri="{FF2B5EF4-FFF2-40B4-BE49-F238E27FC236}">
                <a16:creationId xmlns:a16="http://schemas.microsoft.com/office/drawing/2014/main" id="{D9464C44-AFA3-4DC5-AA03-2798F14ED87B}"/>
              </a:ext>
            </a:extLst>
          </p:cNvPr>
          <p:cNvSpPr>
            <a:spLocks noGrp="1"/>
          </p:cNvSpPr>
          <p:nvPr>
            <p:ph sz="quarter" idx="17" hasCustomPrompt="1"/>
          </p:nvPr>
        </p:nvSpPr>
        <p:spPr>
          <a:xfrm>
            <a:off x="0" y="0"/>
            <a:ext cx="4276259" cy="2431145"/>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7" name="Inhaltsplatzhalter 6">
            <a:extLst>
              <a:ext uri="{FF2B5EF4-FFF2-40B4-BE49-F238E27FC236}">
                <a16:creationId xmlns:a16="http://schemas.microsoft.com/office/drawing/2014/main" id="{BE691ED2-3E52-4E4A-9F7C-C8A1129667C6}"/>
              </a:ext>
            </a:extLst>
          </p:cNvPr>
          <p:cNvSpPr>
            <a:spLocks noGrp="1"/>
          </p:cNvSpPr>
          <p:nvPr>
            <p:ph sz="quarter" idx="18" hasCustomPrompt="1"/>
          </p:nvPr>
        </p:nvSpPr>
        <p:spPr>
          <a:xfrm>
            <a:off x="0" y="2493863"/>
            <a:ext cx="4276259" cy="2421037"/>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49" name="Textplatzhalter 6">
            <a:extLst>
              <a:ext uri="{FF2B5EF4-FFF2-40B4-BE49-F238E27FC236}">
                <a16:creationId xmlns:a16="http://schemas.microsoft.com/office/drawing/2014/main" id="{7826728D-0439-4A76-A6FC-AAE7B4BDFAF8}"/>
              </a:ext>
            </a:extLst>
          </p:cNvPr>
          <p:cNvSpPr>
            <a:spLocks noGrp="1"/>
          </p:cNvSpPr>
          <p:nvPr>
            <p:ph type="body" sz="quarter" idx="16"/>
          </p:nvPr>
        </p:nvSpPr>
        <p:spPr>
          <a:xfrm>
            <a:off x="4625578" y="1422400"/>
            <a:ext cx="4000268" cy="3487738"/>
          </a:xfrm>
        </p:spPr>
        <p:txBody>
          <a:bodyPr>
            <a:noAutofit/>
          </a:bodyPr>
          <a:lstStyle/>
          <a:p>
            <a:pPr lvl="0"/>
            <a:r>
              <a:rPr lang="de-DE"/>
              <a:t>Mastertextformat bearbeiten
Zweite Ebene
Dritte Ebene
Vierte Ebene
Fünfte Ebene</a:t>
            </a:r>
            <a:endParaRPr lang="de-DE" dirty="0"/>
          </a:p>
        </p:txBody>
      </p:sp>
      <p:sp>
        <p:nvSpPr>
          <p:cNvPr id="42" name="Textplatzhalter 9">
            <a:extLst>
              <a:ext uri="{FF2B5EF4-FFF2-40B4-BE49-F238E27FC236}">
                <a16:creationId xmlns:a16="http://schemas.microsoft.com/office/drawing/2014/main" id="{6CA70A77-A6F0-4164-8C3A-0A11A527FA6B}"/>
              </a:ext>
            </a:extLst>
          </p:cNvPr>
          <p:cNvSpPr>
            <a:spLocks noGrp="1"/>
          </p:cNvSpPr>
          <p:nvPr>
            <p:ph type="body" sz="quarter" idx="15"/>
          </p:nvPr>
        </p:nvSpPr>
        <p:spPr>
          <a:xfrm>
            <a:off x="4622239" y="1088384"/>
            <a:ext cx="4000268"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grpSp>
        <p:nvGrpSpPr>
          <p:cNvPr id="43" name="Grafik 9">
            <a:extLst>
              <a:ext uri="{FF2B5EF4-FFF2-40B4-BE49-F238E27FC236}">
                <a16:creationId xmlns:a16="http://schemas.microsoft.com/office/drawing/2014/main" id="{076F09CB-2CC2-4309-BDB1-67804947A214}"/>
              </a:ext>
            </a:extLst>
          </p:cNvPr>
          <p:cNvGrpSpPr/>
          <p:nvPr userDrawn="1"/>
        </p:nvGrpSpPr>
        <p:grpSpPr>
          <a:xfrm>
            <a:off x="7741437" y="394294"/>
            <a:ext cx="1049330" cy="621121"/>
            <a:chOff x="10321916" y="525077"/>
            <a:chExt cx="1399106" cy="827140"/>
          </a:xfrm>
          <a:solidFill>
            <a:schemeClr val="accent1"/>
          </a:solidFill>
        </p:grpSpPr>
        <p:grpSp>
          <p:nvGrpSpPr>
            <p:cNvPr id="45" name="Grafik 9">
              <a:extLst>
                <a:ext uri="{FF2B5EF4-FFF2-40B4-BE49-F238E27FC236}">
                  <a16:creationId xmlns:a16="http://schemas.microsoft.com/office/drawing/2014/main" id="{AE4D5FB2-1354-4A1C-9AC6-94BA47AFA657}"/>
                </a:ext>
              </a:extLst>
            </p:cNvPr>
            <p:cNvGrpSpPr/>
            <p:nvPr/>
          </p:nvGrpSpPr>
          <p:grpSpPr>
            <a:xfrm>
              <a:off x="10321916" y="525077"/>
              <a:ext cx="1179212" cy="575107"/>
              <a:chOff x="10321916" y="525077"/>
              <a:chExt cx="1179212" cy="575107"/>
            </a:xfrm>
            <a:solidFill>
              <a:schemeClr val="accent1"/>
            </a:solidFill>
          </p:grpSpPr>
          <p:sp>
            <p:nvSpPr>
              <p:cNvPr id="70" name="Freihandform: Form 69">
                <a:extLst>
                  <a:ext uri="{FF2B5EF4-FFF2-40B4-BE49-F238E27FC236}">
                    <a16:creationId xmlns:a16="http://schemas.microsoft.com/office/drawing/2014/main" id="{FE59B463-359E-41D0-BD04-1F9F20933BC7}"/>
                  </a:ext>
                </a:extLst>
              </p:cNvPr>
              <p:cNvSpPr/>
              <p:nvPr/>
            </p:nvSpPr>
            <p:spPr>
              <a:xfrm>
                <a:off x="11143981" y="639857"/>
                <a:ext cx="357630" cy="357630"/>
              </a:xfrm>
              <a:custGeom>
                <a:avLst/>
                <a:gdLst>
                  <a:gd name="connsiteX0" fmla="*/ 358113 w 357629"/>
                  <a:gd name="connsiteY0" fmla="*/ 0 h 357629"/>
                  <a:gd name="connsiteX1" fmla="*/ 358113 w 357629"/>
                  <a:gd name="connsiteY1" fmla="*/ 179540 h 357629"/>
                  <a:gd name="connsiteX2" fmla="*/ 179057 w 357629"/>
                  <a:gd name="connsiteY2" fmla="*/ 359080 h 357629"/>
                  <a:gd name="connsiteX3" fmla="*/ 0 w 357629"/>
                  <a:gd name="connsiteY3" fmla="*/ 179540 h 357629"/>
                  <a:gd name="connsiteX4" fmla="*/ 0 w 357629"/>
                  <a:gd name="connsiteY4" fmla="*/ 0 h 357629"/>
                  <a:gd name="connsiteX5" fmla="*/ 90857 w 357629"/>
                  <a:gd name="connsiteY5" fmla="*/ 0 h 357629"/>
                  <a:gd name="connsiteX6" fmla="*/ 90857 w 357629"/>
                  <a:gd name="connsiteY6" fmla="*/ 171807 h 357629"/>
                  <a:gd name="connsiteX7" fmla="*/ 179057 w 357629"/>
                  <a:gd name="connsiteY7" fmla="*/ 265323 h 357629"/>
                  <a:gd name="connsiteX8" fmla="*/ 267256 w 357629"/>
                  <a:gd name="connsiteY8" fmla="*/ 171807 h 357629"/>
                  <a:gd name="connsiteX9" fmla="*/ 267256 w 357629"/>
                  <a:gd name="connsiteY9" fmla="*/ 0 h 357629"/>
                  <a:gd name="connsiteX10" fmla="*/ 358113 w 357629"/>
                  <a:gd name="connsiteY10" fmla="*/ 0 h 35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7629" h="357629">
                    <a:moveTo>
                      <a:pt x="358113" y="0"/>
                    </a:moveTo>
                    <a:lnTo>
                      <a:pt x="358113" y="179540"/>
                    </a:lnTo>
                    <a:cubicBezTo>
                      <a:pt x="358113" y="286587"/>
                      <a:pt x="277888" y="359080"/>
                      <a:pt x="179057" y="359080"/>
                    </a:cubicBezTo>
                    <a:cubicBezTo>
                      <a:pt x="80225" y="359080"/>
                      <a:pt x="0" y="286587"/>
                      <a:pt x="0" y="179540"/>
                    </a:cubicBezTo>
                    <a:cubicBezTo>
                      <a:pt x="0" y="164075"/>
                      <a:pt x="0" y="0"/>
                      <a:pt x="0" y="0"/>
                    </a:cubicBezTo>
                    <a:lnTo>
                      <a:pt x="90857" y="0"/>
                    </a:lnTo>
                    <a:cubicBezTo>
                      <a:pt x="90857" y="32622"/>
                      <a:pt x="90857" y="165041"/>
                      <a:pt x="90857" y="171807"/>
                    </a:cubicBezTo>
                    <a:cubicBezTo>
                      <a:pt x="90857" y="227385"/>
                      <a:pt x="130487" y="265323"/>
                      <a:pt x="179057" y="265323"/>
                    </a:cubicBezTo>
                    <a:cubicBezTo>
                      <a:pt x="227868" y="265323"/>
                      <a:pt x="267256" y="227385"/>
                      <a:pt x="267256" y="171807"/>
                    </a:cubicBezTo>
                    <a:lnTo>
                      <a:pt x="267256" y="0"/>
                    </a:lnTo>
                    <a:lnTo>
                      <a:pt x="358113" y="0"/>
                    </a:lnTo>
                    <a:close/>
                  </a:path>
                </a:pathLst>
              </a:custGeom>
              <a:solidFill>
                <a:schemeClr val="tx2"/>
              </a:solidFill>
              <a:ln w="2402" cap="flat">
                <a:noFill/>
                <a:prstDash val="solid"/>
                <a:miter/>
              </a:ln>
            </p:spPr>
            <p:txBody>
              <a:bodyPr rtlCol="0" anchor="ctr"/>
              <a:lstStyle/>
              <a:p>
                <a:endParaRPr lang="de-DE" sz="1351"/>
              </a:p>
            </p:txBody>
          </p:sp>
          <p:sp>
            <p:nvSpPr>
              <p:cNvPr id="71" name="Freihandform: Form 70">
                <a:extLst>
                  <a:ext uri="{FF2B5EF4-FFF2-40B4-BE49-F238E27FC236}">
                    <a16:creationId xmlns:a16="http://schemas.microsoft.com/office/drawing/2014/main" id="{0FB2DBB2-6B23-44DE-BAFF-BA7815BDA3A9}"/>
                  </a:ext>
                </a:extLst>
              </p:cNvPr>
              <p:cNvSpPr/>
              <p:nvPr/>
            </p:nvSpPr>
            <p:spPr>
              <a:xfrm>
                <a:off x="10321916"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lstStyle/>
              <a:p>
                <a:endParaRPr lang="de-DE" sz="1351"/>
              </a:p>
            </p:txBody>
          </p:sp>
          <p:sp>
            <p:nvSpPr>
              <p:cNvPr id="72" name="Freihandform: Form 71">
                <a:extLst>
                  <a:ext uri="{FF2B5EF4-FFF2-40B4-BE49-F238E27FC236}">
                    <a16:creationId xmlns:a16="http://schemas.microsoft.com/office/drawing/2014/main" id="{0F2E9D98-4AD9-4DB8-99C6-0DF7955D45BD}"/>
                  </a:ext>
                </a:extLst>
              </p:cNvPr>
              <p:cNvSpPr/>
              <p:nvPr/>
            </p:nvSpPr>
            <p:spPr>
              <a:xfrm>
                <a:off x="10734399"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lstStyle/>
              <a:p>
                <a:endParaRPr lang="de-DE" sz="1351"/>
              </a:p>
            </p:txBody>
          </p:sp>
          <p:sp>
            <p:nvSpPr>
              <p:cNvPr id="73" name="Freihandform: Form 72">
                <a:extLst>
                  <a:ext uri="{FF2B5EF4-FFF2-40B4-BE49-F238E27FC236}">
                    <a16:creationId xmlns:a16="http://schemas.microsoft.com/office/drawing/2014/main" id="{D351D8E0-4F29-4BBF-9D49-14AAEB93E919}"/>
                  </a:ext>
                </a:extLst>
              </p:cNvPr>
              <p:cNvSpPr/>
              <p:nvPr/>
            </p:nvSpPr>
            <p:spPr>
              <a:xfrm>
                <a:off x="104640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lstStyle/>
              <a:p>
                <a:endParaRPr lang="de-DE" sz="1351"/>
              </a:p>
            </p:txBody>
          </p:sp>
          <p:sp>
            <p:nvSpPr>
              <p:cNvPr id="74" name="Freihandform: Form 73">
                <a:extLst>
                  <a:ext uri="{FF2B5EF4-FFF2-40B4-BE49-F238E27FC236}">
                    <a16:creationId xmlns:a16="http://schemas.microsoft.com/office/drawing/2014/main" id="{DCB72BFE-8B60-40AD-87F8-487863D43F75}"/>
                  </a:ext>
                </a:extLst>
              </p:cNvPr>
              <p:cNvSpPr/>
              <p:nvPr/>
            </p:nvSpPr>
            <p:spPr>
              <a:xfrm>
                <a:off x="10610678"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lstStyle/>
              <a:p>
                <a:endParaRPr lang="de-DE" sz="1351"/>
              </a:p>
            </p:txBody>
          </p:sp>
          <p:sp>
            <p:nvSpPr>
              <p:cNvPr id="75" name="Freihandform: Form 74">
                <a:extLst>
                  <a:ext uri="{FF2B5EF4-FFF2-40B4-BE49-F238E27FC236}">
                    <a16:creationId xmlns:a16="http://schemas.microsoft.com/office/drawing/2014/main" id="{52E0BA5A-CC65-4BB8-81BB-4CB15A4D8CF1}"/>
                  </a:ext>
                </a:extLst>
              </p:cNvPr>
              <p:cNvSpPr/>
              <p:nvPr/>
            </p:nvSpPr>
            <p:spPr>
              <a:xfrm>
                <a:off x="109497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324" y="3383"/>
                      <a:pt x="10874" y="1933"/>
                    </a:cubicBezTo>
                  </a:path>
                </a:pathLst>
              </a:custGeom>
              <a:solidFill>
                <a:srgbClr val="000000"/>
              </a:solidFill>
              <a:ln w="2402" cap="flat">
                <a:noFill/>
                <a:prstDash val="solid"/>
                <a:miter/>
              </a:ln>
            </p:spPr>
            <p:txBody>
              <a:bodyPr rtlCol="0" anchor="ctr"/>
              <a:lstStyle/>
              <a:p>
                <a:endParaRPr lang="de-DE" sz="1351"/>
              </a:p>
            </p:txBody>
          </p:sp>
        </p:grpSp>
        <p:sp>
          <p:nvSpPr>
            <p:cNvPr id="46" name="Freihandform: Form 45">
              <a:extLst>
                <a:ext uri="{FF2B5EF4-FFF2-40B4-BE49-F238E27FC236}">
                  <a16:creationId xmlns:a16="http://schemas.microsoft.com/office/drawing/2014/main" id="{359051EF-44DD-407B-AE1C-A76EDF0E837C}"/>
                </a:ext>
              </a:extLst>
            </p:cNvPr>
            <p:cNvSpPr/>
            <p:nvPr/>
          </p:nvSpPr>
          <p:spPr>
            <a:xfrm>
              <a:off x="10322158" y="1089069"/>
              <a:ext cx="57994" cy="77325"/>
            </a:xfrm>
            <a:custGeom>
              <a:avLst/>
              <a:gdLst>
                <a:gd name="connsiteX0" fmla="*/ 49053 w 57994"/>
                <a:gd name="connsiteY0" fmla="*/ 0 h 77325"/>
                <a:gd name="connsiteX1" fmla="*/ 49053 w 57994"/>
                <a:gd name="connsiteY1" fmla="*/ 34071 h 77325"/>
                <a:gd name="connsiteX2" fmla="*/ 10149 w 57994"/>
                <a:gd name="connsiteY2" fmla="*/ 34071 h 77325"/>
                <a:gd name="connsiteX3" fmla="*/ 10149 w 57994"/>
                <a:gd name="connsiteY3" fmla="*/ 0 h 77325"/>
                <a:gd name="connsiteX4" fmla="*/ 0 w 57994"/>
                <a:gd name="connsiteY4" fmla="*/ 0 h 77325"/>
                <a:gd name="connsiteX5" fmla="*/ 0 w 57994"/>
                <a:gd name="connsiteY5" fmla="*/ 78292 h 77325"/>
                <a:gd name="connsiteX6" fmla="*/ 10149 w 57994"/>
                <a:gd name="connsiteY6" fmla="*/ 78292 h 77325"/>
                <a:gd name="connsiteX7" fmla="*/ 10149 w 57994"/>
                <a:gd name="connsiteY7" fmla="*/ 40837 h 77325"/>
                <a:gd name="connsiteX8" fmla="*/ 49053 w 57994"/>
                <a:gd name="connsiteY8" fmla="*/ 40837 h 77325"/>
                <a:gd name="connsiteX9" fmla="*/ 49053 w 57994"/>
                <a:gd name="connsiteY9" fmla="*/ 78292 h 77325"/>
                <a:gd name="connsiteX10" fmla="*/ 58961 w 57994"/>
                <a:gd name="connsiteY10" fmla="*/ 78292 h 77325"/>
                <a:gd name="connsiteX11" fmla="*/ 58961 w 57994"/>
                <a:gd name="connsiteY11" fmla="*/ 0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49053" y="0"/>
                  </a:moveTo>
                  <a:lnTo>
                    <a:pt x="49053" y="34071"/>
                  </a:lnTo>
                  <a:lnTo>
                    <a:pt x="10149" y="34071"/>
                  </a:lnTo>
                  <a:lnTo>
                    <a:pt x="10149" y="0"/>
                  </a:lnTo>
                  <a:lnTo>
                    <a:pt x="0" y="0"/>
                  </a:lnTo>
                  <a:lnTo>
                    <a:pt x="0" y="78292"/>
                  </a:lnTo>
                  <a:lnTo>
                    <a:pt x="10149" y="78292"/>
                  </a:lnTo>
                  <a:lnTo>
                    <a:pt x="10149" y="40837"/>
                  </a:lnTo>
                  <a:lnTo>
                    <a:pt x="49053" y="40837"/>
                  </a:lnTo>
                  <a:lnTo>
                    <a:pt x="49053" y="78292"/>
                  </a:lnTo>
                  <a:lnTo>
                    <a:pt x="58961" y="78292"/>
                  </a:lnTo>
                  <a:lnTo>
                    <a:pt x="58961" y="0"/>
                  </a:lnTo>
                  <a:close/>
                </a:path>
              </a:pathLst>
            </a:custGeom>
            <a:solidFill>
              <a:srgbClr val="000000"/>
            </a:solidFill>
            <a:ln w="2402" cap="flat">
              <a:noFill/>
              <a:prstDash val="solid"/>
              <a:miter/>
            </a:ln>
          </p:spPr>
          <p:txBody>
            <a:bodyPr rtlCol="0" anchor="ctr"/>
            <a:lstStyle/>
            <a:p>
              <a:endParaRPr lang="de-DE" sz="1351"/>
            </a:p>
          </p:txBody>
        </p:sp>
        <p:sp>
          <p:nvSpPr>
            <p:cNvPr id="47" name="Freihandform: Form 46">
              <a:extLst>
                <a:ext uri="{FF2B5EF4-FFF2-40B4-BE49-F238E27FC236}">
                  <a16:creationId xmlns:a16="http://schemas.microsoft.com/office/drawing/2014/main" id="{C0514696-52F1-48B2-96C8-A3E4798980DC}"/>
                </a:ext>
              </a:extLst>
            </p:cNvPr>
            <p:cNvSpPr/>
            <p:nvPr/>
          </p:nvSpPr>
          <p:spPr>
            <a:xfrm>
              <a:off x="10399483"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6" y="51711"/>
                  </a:cubicBezTo>
                  <a:cubicBezTo>
                    <a:pt x="21748" y="51711"/>
                    <a:pt x="17640" y="50020"/>
                    <a:pt x="14740" y="46395"/>
                  </a:cubicBezTo>
                  <a:cubicBezTo>
                    <a:pt x="11599" y="42529"/>
                    <a:pt x="10149" y="37454"/>
                    <a:pt x="9666" y="30930"/>
                  </a:cubicBezTo>
                </a:path>
              </a:pathLst>
            </a:custGeom>
            <a:solidFill>
              <a:srgbClr val="000000"/>
            </a:solidFill>
            <a:ln w="2402" cap="flat">
              <a:noFill/>
              <a:prstDash val="solid"/>
              <a:miter/>
            </a:ln>
          </p:spPr>
          <p:txBody>
            <a:bodyPr rtlCol="0" anchor="ctr"/>
            <a:lstStyle/>
            <a:p>
              <a:endParaRPr lang="de-DE" sz="1351"/>
            </a:p>
          </p:txBody>
        </p:sp>
        <p:sp>
          <p:nvSpPr>
            <p:cNvPr id="50" name="Freihandform: Form 49">
              <a:extLst>
                <a:ext uri="{FF2B5EF4-FFF2-40B4-BE49-F238E27FC236}">
                  <a16:creationId xmlns:a16="http://schemas.microsoft.com/office/drawing/2014/main" id="{E0DDF57D-AA32-45B9-BDC9-86A24A39DB9E}"/>
                </a:ext>
              </a:extLst>
            </p:cNvPr>
            <p:cNvSpPr/>
            <p:nvPr/>
          </p:nvSpPr>
          <p:spPr>
            <a:xfrm>
              <a:off x="104654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51" name="Grafik 9">
              <a:extLst>
                <a:ext uri="{FF2B5EF4-FFF2-40B4-BE49-F238E27FC236}">
                  <a16:creationId xmlns:a16="http://schemas.microsoft.com/office/drawing/2014/main" id="{E7679A7C-9589-4CF8-9F8D-7E3A97D84278}"/>
                </a:ext>
              </a:extLst>
            </p:cNvPr>
            <p:cNvGrpSpPr/>
            <p:nvPr/>
          </p:nvGrpSpPr>
          <p:grpSpPr>
            <a:xfrm>
              <a:off x="10496140" y="1110575"/>
              <a:ext cx="101490" cy="55578"/>
              <a:chOff x="10496140" y="1110575"/>
              <a:chExt cx="101490" cy="55578"/>
            </a:xfrm>
            <a:solidFill>
              <a:srgbClr val="000000"/>
            </a:solidFill>
          </p:grpSpPr>
          <p:sp>
            <p:nvSpPr>
              <p:cNvPr id="68" name="Freihandform: Form 67">
                <a:extLst>
                  <a:ext uri="{FF2B5EF4-FFF2-40B4-BE49-F238E27FC236}">
                    <a16:creationId xmlns:a16="http://schemas.microsoft.com/office/drawing/2014/main" id="{C32EB792-112B-4098-B905-0403E3AB3D3B}"/>
                  </a:ext>
                </a:extLst>
              </p:cNvPr>
              <p:cNvSpPr/>
              <p:nvPr/>
            </p:nvSpPr>
            <p:spPr>
              <a:xfrm>
                <a:off x="104961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lstStyle/>
              <a:p>
                <a:endParaRPr lang="de-DE" sz="1351"/>
              </a:p>
            </p:txBody>
          </p:sp>
          <p:sp>
            <p:nvSpPr>
              <p:cNvPr id="69" name="Freihandform: Form 68">
                <a:extLst>
                  <a:ext uri="{FF2B5EF4-FFF2-40B4-BE49-F238E27FC236}">
                    <a16:creationId xmlns:a16="http://schemas.microsoft.com/office/drawing/2014/main" id="{2364557F-298E-4BF1-8A6D-06EF159C2726}"/>
                  </a:ext>
                </a:extLst>
              </p:cNvPr>
              <p:cNvSpPr/>
              <p:nvPr/>
            </p:nvSpPr>
            <p:spPr>
              <a:xfrm>
                <a:off x="10562833" y="1110816"/>
                <a:ext cx="33830" cy="55578"/>
              </a:xfrm>
              <a:custGeom>
                <a:avLst/>
                <a:gdLst>
                  <a:gd name="connsiteX0" fmla="*/ 1208 w 33829"/>
                  <a:gd name="connsiteY0" fmla="*/ 56544 h 55577"/>
                  <a:gd name="connsiteX1" fmla="*/ 10632 w 33829"/>
                  <a:gd name="connsiteY1" fmla="*/ 56544 h 55577"/>
                  <a:gd name="connsiteX2" fmla="*/ 10632 w 33829"/>
                  <a:gd name="connsiteY2" fmla="*/ 29964 h 55577"/>
                  <a:gd name="connsiteX3" fmla="*/ 10874 w 33829"/>
                  <a:gd name="connsiteY3" fmla="*/ 24406 h 55577"/>
                  <a:gd name="connsiteX4" fmla="*/ 11599 w 33829"/>
                  <a:gd name="connsiteY4" fmla="*/ 19090 h 55577"/>
                  <a:gd name="connsiteX5" fmla="*/ 15707 w 33829"/>
                  <a:gd name="connsiteY5" fmla="*/ 10391 h 55577"/>
                  <a:gd name="connsiteX6" fmla="*/ 21748 w 33829"/>
                  <a:gd name="connsiteY6" fmla="*/ 7008 h 55577"/>
                  <a:gd name="connsiteX7" fmla="*/ 27789 w 33829"/>
                  <a:gd name="connsiteY7" fmla="*/ 13049 h 55577"/>
                  <a:gd name="connsiteX8" fmla="*/ 36005 w 33829"/>
                  <a:gd name="connsiteY8" fmla="*/ 10149 h 55577"/>
                  <a:gd name="connsiteX9" fmla="*/ 34796 w 33829"/>
                  <a:gd name="connsiteY9" fmla="*/ 5316 h 55577"/>
                  <a:gd name="connsiteX10" fmla="*/ 32380 w 33829"/>
                  <a:gd name="connsiteY10" fmla="*/ 2175 h 55577"/>
                  <a:gd name="connsiteX11" fmla="*/ 28997 w 33829"/>
                  <a:gd name="connsiteY11" fmla="*/ 483 h 55577"/>
                  <a:gd name="connsiteX12" fmla="*/ 25614 w 33829"/>
                  <a:gd name="connsiteY12" fmla="*/ 0 h 55577"/>
                  <a:gd name="connsiteX13" fmla="*/ 16915 w 33829"/>
                  <a:gd name="connsiteY13" fmla="*/ 2658 h 55577"/>
                  <a:gd name="connsiteX14" fmla="*/ 10632 w 33829"/>
                  <a:gd name="connsiteY14" fmla="*/ 10149 h 55577"/>
                  <a:gd name="connsiteX15" fmla="*/ 9424 w 33829"/>
                  <a:gd name="connsiteY15" fmla="*/ 483 h 55577"/>
                  <a:gd name="connsiteX16" fmla="*/ 0 w 33829"/>
                  <a:gd name="connsiteY16" fmla="*/ 1450 h 55577"/>
                  <a:gd name="connsiteX17" fmla="*/ 242 w 33829"/>
                  <a:gd name="connsiteY17" fmla="*/ 3625 h 55577"/>
                  <a:gd name="connsiteX18" fmla="*/ 725 w 33829"/>
                  <a:gd name="connsiteY18" fmla="*/ 7249 h 55577"/>
                  <a:gd name="connsiteX19" fmla="*/ 967 w 33829"/>
                  <a:gd name="connsiteY19" fmla="*/ 11357 h 55577"/>
                  <a:gd name="connsiteX20" fmla="*/ 1208 w 33829"/>
                  <a:gd name="connsiteY20" fmla="*/ 15465 h 55577"/>
                  <a:gd name="connsiteX21" fmla="*/ 1208 w 33829"/>
                  <a:gd name="connsiteY21" fmla="*/ 56544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829" h="55577">
                    <a:moveTo>
                      <a:pt x="1208" y="56544"/>
                    </a:moveTo>
                    <a:lnTo>
                      <a:pt x="10632" y="56544"/>
                    </a:lnTo>
                    <a:lnTo>
                      <a:pt x="10632" y="29964"/>
                    </a:lnTo>
                    <a:cubicBezTo>
                      <a:pt x="10632" y="28030"/>
                      <a:pt x="10632" y="26339"/>
                      <a:pt x="10874" y="24406"/>
                    </a:cubicBezTo>
                    <a:cubicBezTo>
                      <a:pt x="11116" y="22473"/>
                      <a:pt x="11357" y="20781"/>
                      <a:pt x="11599" y="19090"/>
                    </a:cubicBezTo>
                    <a:cubicBezTo>
                      <a:pt x="12565" y="15707"/>
                      <a:pt x="13774" y="12807"/>
                      <a:pt x="15707" y="10391"/>
                    </a:cubicBezTo>
                    <a:cubicBezTo>
                      <a:pt x="17398" y="7974"/>
                      <a:pt x="19573" y="7008"/>
                      <a:pt x="21748" y="7008"/>
                    </a:cubicBezTo>
                    <a:cubicBezTo>
                      <a:pt x="25614" y="7008"/>
                      <a:pt x="27547" y="8941"/>
                      <a:pt x="27789" y="13049"/>
                    </a:cubicBezTo>
                    <a:lnTo>
                      <a:pt x="36005" y="10149"/>
                    </a:lnTo>
                    <a:cubicBezTo>
                      <a:pt x="36005" y="8216"/>
                      <a:pt x="35521" y="6766"/>
                      <a:pt x="34796" y="5316"/>
                    </a:cubicBezTo>
                    <a:cubicBezTo>
                      <a:pt x="34072" y="3866"/>
                      <a:pt x="33347" y="2900"/>
                      <a:pt x="32380" y="2175"/>
                    </a:cubicBezTo>
                    <a:cubicBezTo>
                      <a:pt x="31413" y="1450"/>
                      <a:pt x="30205" y="725"/>
                      <a:pt x="28997" y="483"/>
                    </a:cubicBezTo>
                    <a:cubicBezTo>
                      <a:pt x="27789" y="0"/>
                      <a:pt x="26581" y="0"/>
                      <a:pt x="25614" y="0"/>
                    </a:cubicBezTo>
                    <a:cubicBezTo>
                      <a:pt x="22231" y="0"/>
                      <a:pt x="19573" y="967"/>
                      <a:pt x="16915" y="2658"/>
                    </a:cubicBezTo>
                    <a:cubicBezTo>
                      <a:pt x="14499" y="4591"/>
                      <a:pt x="12324" y="7008"/>
                      <a:pt x="10632" y="10149"/>
                    </a:cubicBezTo>
                    <a:lnTo>
                      <a:pt x="9424" y="483"/>
                    </a:lnTo>
                    <a:lnTo>
                      <a:pt x="0" y="1450"/>
                    </a:lnTo>
                    <a:cubicBezTo>
                      <a:pt x="0" y="1933"/>
                      <a:pt x="242" y="2658"/>
                      <a:pt x="242" y="3625"/>
                    </a:cubicBezTo>
                    <a:cubicBezTo>
                      <a:pt x="483" y="4591"/>
                      <a:pt x="483" y="5799"/>
                      <a:pt x="725" y="7249"/>
                    </a:cubicBezTo>
                    <a:cubicBezTo>
                      <a:pt x="967" y="8699"/>
                      <a:pt x="967" y="9907"/>
                      <a:pt x="967" y="11357"/>
                    </a:cubicBezTo>
                    <a:cubicBezTo>
                      <a:pt x="967" y="12807"/>
                      <a:pt x="1208" y="14015"/>
                      <a:pt x="1208" y="15465"/>
                    </a:cubicBezTo>
                    <a:lnTo>
                      <a:pt x="1208" y="56544"/>
                    </a:lnTo>
                    <a:close/>
                  </a:path>
                </a:pathLst>
              </a:custGeom>
              <a:solidFill>
                <a:srgbClr val="000000"/>
              </a:solidFill>
              <a:ln w="2402" cap="flat">
                <a:noFill/>
                <a:prstDash val="solid"/>
                <a:miter/>
              </a:ln>
            </p:spPr>
            <p:txBody>
              <a:bodyPr rtlCol="0" anchor="ctr"/>
              <a:lstStyle/>
              <a:p>
                <a:endParaRPr lang="de-DE" sz="1351"/>
              </a:p>
            </p:txBody>
          </p:sp>
        </p:grpSp>
        <p:sp>
          <p:nvSpPr>
            <p:cNvPr id="52" name="Freihandform: Form 51">
              <a:extLst>
                <a:ext uri="{FF2B5EF4-FFF2-40B4-BE49-F238E27FC236}">
                  <a16:creationId xmlns:a16="http://schemas.microsoft.com/office/drawing/2014/main" id="{9C8A17D1-D5DE-42B7-8090-E7E649D8A805}"/>
                </a:ext>
              </a:extLst>
            </p:cNvPr>
            <p:cNvSpPr/>
            <p:nvPr/>
          </p:nvSpPr>
          <p:spPr>
            <a:xfrm>
              <a:off x="10612128"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53" name="Grafik 9">
              <a:extLst>
                <a:ext uri="{FF2B5EF4-FFF2-40B4-BE49-F238E27FC236}">
                  <a16:creationId xmlns:a16="http://schemas.microsoft.com/office/drawing/2014/main" id="{36D757E1-23B8-4B97-B880-F711EC0DB08D}"/>
                </a:ext>
              </a:extLst>
            </p:cNvPr>
            <p:cNvGrpSpPr/>
            <p:nvPr/>
          </p:nvGrpSpPr>
          <p:grpSpPr>
            <a:xfrm>
              <a:off x="10639675" y="1081336"/>
              <a:ext cx="106322" cy="86991"/>
              <a:chOff x="10639675" y="1081336"/>
              <a:chExt cx="106322" cy="86991"/>
            </a:xfrm>
            <a:solidFill>
              <a:srgbClr val="000000"/>
            </a:solidFill>
          </p:grpSpPr>
          <p:sp>
            <p:nvSpPr>
              <p:cNvPr id="66" name="Freihandform: Form 65">
                <a:extLst>
                  <a:ext uri="{FF2B5EF4-FFF2-40B4-BE49-F238E27FC236}">
                    <a16:creationId xmlns:a16="http://schemas.microsoft.com/office/drawing/2014/main" id="{E1960764-ED10-4D2C-88D0-696068264BC5}"/>
                  </a:ext>
                </a:extLst>
              </p:cNvPr>
              <p:cNvSpPr/>
              <p:nvPr/>
            </p:nvSpPr>
            <p:spPr>
              <a:xfrm>
                <a:off x="10639675" y="1110575"/>
                <a:ext cx="45912" cy="57994"/>
              </a:xfrm>
              <a:custGeom>
                <a:avLst/>
                <a:gdLst>
                  <a:gd name="connsiteX0" fmla="*/ 41804 w 45911"/>
                  <a:gd name="connsiteY0" fmla="*/ 44462 h 57994"/>
                  <a:gd name="connsiteX1" fmla="*/ 33830 w 45911"/>
                  <a:gd name="connsiteY1" fmla="*/ 50261 h 57994"/>
                  <a:gd name="connsiteX2" fmla="*/ 26581 w 45911"/>
                  <a:gd name="connsiteY2" fmla="*/ 51711 h 57994"/>
                  <a:gd name="connsiteX3" fmla="*/ 18848 w 45911"/>
                  <a:gd name="connsiteY3" fmla="*/ 50020 h 57994"/>
                  <a:gd name="connsiteX4" fmla="*/ 13774 w 45911"/>
                  <a:gd name="connsiteY4" fmla="*/ 45187 h 57994"/>
                  <a:gd name="connsiteX5" fmla="*/ 11116 w 45911"/>
                  <a:gd name="connsiteY5" fmla="*/ 38179 h 57994"/>
                  <a:gd name="connsiteX6" fmla="*/ 10391 w 45911"/>
                  <a:gd name="connsiteY6" fmla="*/ 30205 h 57994"/>
                  <a:gd name="connsiteX7" fmla="*/ 11357 w 45911"/>
                  <a:gd name="connsiteY7" fmla="*/ 21748 h 57994"/>
                  <a:gd name="connsiteX8" fmla="*/ 14257 w 45911"/>
                  <a:gd name="connsiteY8" fmla="*/ 14015 h 57994"/>
                  <a:gd name="connsiteX9" fmla="*/ 19331 w 45911"/>
                  <a:gd name="connsiteY9" fmla="*/ 8457 h 57994"/>
                  <a:gd name="connsiteX10" fmla="*/ 26822 w 45911"/>
                  <a:gd name="connsiteY10" fmla="*/ 6283 h 57994"/>
                  <a:gd name="connsiteX11" fmla="*/ 34555 w 45911"/>
                  <a:gd name="connsiteY11" fmla="*/ 7733 h 57994"/>
                  <a:gd name="connsiteX12" fmla="*/ 39629 w 45911"/>
                  <a:gd name="connsiteY12" fmla="*/ 11599 h 57994"/>
                  <a:gd name="connsiteX13" fmla="*/ 44462 w 45911"/>
                  <a:gd name="connsiteY13" fmla="*/ 4350 h 57994"/>
                  <a:gd name="connsiteX14" fmla="*/ 36488 w 45911"/>
                  <a:gd name="connsiteY14" fmla="*/ 967 h 57994"/>
                  <a:gd name="connsiteX15" fmla="*/ 28030 w 45911"/>
                  <a:gd name="connsiteY15" fmla="*/ 0 h 57994"/>
                  <a:gd name="connsiteX16" fmla="*/ 16432 w 45911"/>
                  <a:gd name="connsiteY16" fmla="*/ 2175 h 57994"/>
                  <a:gd name="connsiteX17" fmla="*/ 7491 w 45911"/>
                  <a:gd name="connsiteY17" fmla="*/ 8216 h 57994"/>
                  <a:gd name="connsiteX18" fmla="*/ 1933 w 45911"/>
                  <a:gd name="connsiteY18" fmla="*/ 17640 h 57994"/>
                  <a:gd name="connsiteX19" fmla="*/ 0 w 45911"/>
                  <a:gd name="connsiteY19" fmla="*/ 29722 h 57994"/>
                  <a:gd name="connsiteX20" fmla="*/ 7008 w 45911"/>
                  <a:gd name="connsiteY20" fmla="*/ 50986 h 57994"/>
                  <a:gd name="connsiteX21" fmla="*/ 26581 w 45911"/>
                  <a:gd name="connsiteY21" fmla="*/ 58236 h 57994"/>
                  <a:gd name="connsiteX22" fmla="*/ 31172 w 45911"/>
                  <a:gd name="connsiteY22" fmla="*/ 57752 h 57994"/>
                  <a:gd name="connsiteX23" fmla="*/ 36246 w 45911"/>
                  <a:gd name="connsiteY23" fmla="*/ 56303 h 57994"/>
                  <a:gd name="connsiteX24" fmla="*/ 41321 w 45911"/>
                  <a:gd name="connsiteY24" fmla="*/ 53403 h 57994"/>
                  <a:gd name="connsiteX25" fmla="*/ 46154 w 45911"/>
                  <a:gd name="connsiteY25" fmla="*/ 48328 h 57994"/>
                  <a:gd name="connsiteX26" fmla="*/ 41804 w 45911"/>
                  <a:gd name="connsiteY26" fmla="*/ 44462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911" h="57994">
                    <a:moveTo>
                      <a:pt x="41804" y="44462"/>
                    </a:moveTo>
                    <a:cubicBezTo>
                      <a:pt x="38663" y="47362"/>
                      <a:pt x="36005" y="49295"/>
                      <a:pt x="33830" y="50261"/>
                    </a:cubicBezTo>
                    <a:cubicBezTo>
                      <a:pt x="31655" y="51228"/>
                      <a:pt x="28997" y="51711"/>
                      <a:pt x="26581" y="51711"/>
                    </a:cubicBezTo>
                    <a:cubicBezTo>
                      <a:pt x="23439" y="51711"/>
                      <a:pt x="21023" y="51228"/>
                      <a:pt x="18848" y="50020"/>
                    </a:cubicBezTo>
                    <a:cubicBezTo>
                      <a:pt x="16673" y="48812"/>
                      <a:pt x="15223" y="47362"/>
                      <a:pt x="13774" y="45187"/>
                    </a:cubicBezTo>
                    <a:cubicBezTo>
                      <a:pt x="12565" y="43254"/>
                      <a:pt x="11599" y="40837"/>
                      <a:pt x="11116" y="38179"/>
                    </a:cubicBezTo>
                    <a:cubicBezTo>
                      <a:pt x="10632" y="35521"/>
                      <a:pt x="10391" y="32863"/>
                      <a:pt x="10391" y="30205"/>
                    </a:cubicBezTo>
                    <a:cubicBezTo>
                      <a:pt x="10391" y="27547"/>
                      <a:pt x="10632" y="24647"/>
                      <a:pt x="11357" y="21748"/>
                    </a:cubicBezTo>
                    <a:cubicBezTo>
                      <a:pt x="12082" y="18848"/>
                      <a:pt x="13049" y="16432"/>
                      <a:pt x="14257" y="14015"/>
                    </a:cubicBezTo>
                    <a:cubicBezTo>
                      <a:pt x="15707" y="11599"/>
                      <a:pt x="17398" y="9907"/>
                      <a:pt x="19331" y="8457"/>
                    </a:cubicBezTo>
                    <a:cubicBezTo>
                      <a:pt x="21506" y="7008"/>
                      <a:pt x="23923" y="6283"/>
                      <a:pt x="26822" y="6283"/>
                    </a:cubicBezTo>
                    <a:cubicBezTo>
                      <a:pt x="29964" y="6283"/>
                      <a:pt x="32622" y="6766"/>
                      <a:pt x="34555" y="7733"/>
                    </a:cubicBezTo>
                    <a:cubicBezTo>
                      <a:pt x="36488" y="8699"/>
                      <a:pt x="38179" y="9907"/>
                      <a:pt x="39629" y="11599"/>
                    </a:cubicBezTo>
                    <a:lnTo>
                      <a:pt x="44462" y="4350"/>
                    </a:lnTo>
                    <a:cubicBezTo>
                      <a:pt x="42046" y="2658"/>
                      <a:pt x="39388" y="1450"/>
                      <a:pt x="36488" y="967"/>
                    </a:cubicBezTo>
                    <a:cubicBezTo>
                      <a:pt x="33588" y="483"/>
                      <a:pt x="30689" y="0"/>
                      <a:pt x="28030" y="0"/>
                    </a:cubicBezTo>
                    <a:cubicBezTo>
                      <a:pt x="23681" y="0"/>
                      <a:pt x="19815" y="725"/>
                      <a:pt x="16432" y="2175"/>
                    </a:cubicBezTo>
                    <a:cubicBezTo>
                      <a:pt x="13049" y="3625"/>
                      <a:pt x="9907" y="5799"/>
                      <a:pt x="7491" y="8216"/>
                    </a:cubicBezTo>
                    <a:cubicBezTo>
                      <a:pt x="5074" y="10874"/>
                      <a:pt x="3141" y="14015"/>
                      <a:pt x="1933" y="17640"/>
                    </a:cubicBezTo>
                    <a:cubicBezTo>
                      <a:pt x="725" y="21264"/>
                      <a:pt x="0" y="25372"/>
                      <a:pt x="0" y="29722"/>
                    </a:cubicBezTo>
                    <a:cubicBezTo>
                      <a:pt x="0" y="39146"/>
                      <a:pt x="2416" y="46154"/>
                      <a:pt x="7008" y="50986"/>
                    </a:cubicBezTo>
                    <a:cubicBezTo>
                      <a:pt x="11599" y="55819"/>
                      <a:pt x="18123" y="58236"/>
                      <a:pt x="26581" y="58236"/>
                    </a:cubicBezTo>
                    <a:cubicBezTo>
                      <a:pt x="28030" y="58236"/>
                      <a:pt x="29480" y="57994"/>
                      <a:pt x="31172" y="57752"/>
                    </a:cubicBezTo>
                    <a:cubicBezTo>
                      <a:pt x="32863" y="57511"/>
                      <a:pt x="34555" y="57027"/>
                      <a:pt x="36246" y="56303"/>
                    </a:cubicBezTo>
                    <a:cubicBezTo>
                      <a:pt x="37938" y="55578"/>
                      <a:pt x="39629" y="54611"/>
                      <a:pt x="41321" y="53403"/>
                    </a:cubicBezTo>
                    <a:cubicBezTo>
                      <a:pt x="43012" y="52195"/>
                      <a:pt x="44462" y="50503"/>
                      <a:pt x="46154" y="48328"/>
                    </a:cubicBezTo>
                    <a:lnTo>
                      <a:pt x="41804" y="44462"/>
                    </a:lnTo>
                    <a:close/>
                  </a:path>
                </a:pathLst>
              </a:custGeom>
              <a:solidFill>
                <a:srgbClr val="000000"/>
              </a:solidFill>
              <a:ln w="2402" cap="flat">
                <a:noFill/>
                <a:prstDash val="solid"/>
                <a:miter/>
              </a:ln>
            </p:spPr>
            <p:txBody>
              <a:bodyPr rtlCol="0" anchor="ctr"/>
              <a:lstStyle/>
              <a:p>
                <a:endParaRPr lang="de-DE" sz="1351"/>
              </a:p>
            </p:txBody>
          </p:sp>
          <p:sp>
            <p:nvSpPr>
              <p:cNvPr id="67" name="Freihandform: Form 66">
                <a:extLst>
                  <a:ext uri="{FF2B5EF4-FFF2-40B4-BE49-F238E27FC236}">
                    <a16:creationId xmlns:a16="http://schemas.microsoft.com/office/drawing/2014/main" id="{E6C9C067-792C-4C17-A5B3-D48C1665DD24}"/>
                  </a:ext>
                </a:extLst>
              </p:cNvPr>
              <p:cNvSpPr/>
              <p:nvPr/>
            </p:nvSpPr>
            <p:spPr>
              <a:xfrm>
                <a:off x="10699360" y="1081336"/>
                <a:ext cx="45912" cy="84575"/>
              </a:xfrm>
              <a:custGeom>
                <a:avLst/>
                <a:gdLst>
                  <a:gd name="connsiteX0" fmla="*/ 9907 w 45911"/>
                  <a:gd name="connsiteY0" fmla="*/ 0 h 84574"/>
                  <a:gd name="connsiteX1" fmla="*/ 0 w 45911"/>
                  <a:gd name="connsiteY1" fmla="*/ 0 h 84574"/>
                  <a:gd name="connsiteX2" fmla="*/ 0 w 45911"/>
                  <a:gd name="connsiteY2" fmla="*/ 86266 h 84574"/>
                  <a:gd name="connsiteX3" fmla="*/ 9907 w 45911"/>
                  <a:gd name="connsiteY3" fmla="*/ 86266 h 84574"/>
                  <a:gd name="connsiteX4" fmla="*/ 9907 w 45911"/>
                  <a:gd name="connsiteY4" fmla="*/ 55094 h 84574"/>
                  <a:gd name="connsiteX5" fmla="*/ 11116 w 45911"/>
                  <a:gd name="connsiteY5" fmla="*/ 47845 h 84574"/>
                  <a:gd name="connsiteX6" fmla="*/ 14499 w 45911"/>
                  <a:gd name="connsiteY6" fmla="*/ 42046 h 84574"/>
                  <a:gd name="connsiteX7" fmla="*/ 19331 w 45911"/>
                  <a:gd name="connsiteY7" fmla="*/ 38179 h 84574"/>
                  <a:gd name="connsiteX8" fmla="*/ 25614 w 45911"/>
                  <a:gd name="connsiteY8" fmla="*/ 36730 h 84574"/>
                  <a:gd name="connsiteX9" fmla="*/ 31655 w 45911"/>
                  <a:gd name="connsiteY9" fmla="*/ 37696 h 84574"/>
                  <a:gd name="connsiteX10" fmla="*/ 35280 w 45911"/>
                  <a:gd name="connsiteY10" fmla="*/ 40596 h 84574"/>
                  <a:gd name="connsiteX11" fmla="*/ 36971 w 45911"/>
                  <a:gd name="connsiteY11" fmla="*/ 45187 h 84574"/>
                  <a:gd name="connsiteX12" fmla="*/ 37454 w 45911"/>
                  <a:gd name="connsiteY12" fmla="*/ 51470 h 84574"/>
                  <a:gd name="connsiteX13" fmla="*/ 37454 w 45911"/>
                  <a:gd name="connsiteY13" fmla="*/ 86024 h 84574"/>
                  <a:gd name="connsiteX14" fmla="*/ 47362 w 45911"/>
                  <a:gd name="connsiteY14" fmla="*/ 86024 h 84574"/>
                  <a:gd name="connsiteX15" fmla="*/ 47362 w 45911"/>
                  <a:gd name="connsiteY15" fmla="*/ 51470 h 84574"/>
                  <a:gd name="connsiteX16" fmla="*/ 46879 w 45911"/>
                  <a:gd name="connsiteY16" fmla="*/ 43012 h 84574"/>
                  <a:gd name="connsiteX17" fmla="*/ 44704 w 45911"/>
                  <a:gd name="connsiteY17" fmla="*/ 36005 h 84574"/>
                  <a:gd name="connsiteX18" fmla="*/ 38904 w 45911"/>
                  <a:gd name="connsiteY18" fmla="*/ 31172 h 84574"/>
                  <a:gd name="connsiteX19" fmla="*/ 28272 w 45911"/>
                  <a:gd name="connsiteY19" fmla="*/ 29239 h 84574"/>
                  <a:gd name="connsiteX20" fmla="*/ 20781 w 45911"/>
                  <a:gd name="connsiteY20" fmla="*/ 30447 h 84574"/>
                  <a:gd name="connsiteX21" fmla="*/ 15465 w 45911"/>
                  <a:gd name="connsiteY21" fmla="*/ 33347 h 84574"/>
                  <a:gd name="connsiteX22" fmla="*/ 12082 w 45911"/>
                  <a:gd name="connsiteY22" fmla="*/ 36730 h 84574"/>
                  <a:gd name="connsiteX23" fmla="*/ 10149 w 45911"/>
                  <a:gd name="connsiteY23" fmla="*/ 39388 h 84574"/>
                  <a:gd name="connsiteX24" fmla="*/ 10149 w 45911"/>
                  <a:gd name="connsiteY24" fmla="*/ 0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1" h="84574">
                    <a:moveTo>
                      <a:pt x="9907" y="0"/>
                    </a:moveTo>
                    <a:lnTo>
                      <a:pt x="0" y="0"/>
                    </a:lnTo>
                    <a:lnTo>
                      <a:pt x="0" y="86266"/>
                    </a:lnTo>
                    <a:lnTo>
                      <a:pt x="9907" y="86266"/>
                    </a:lnTo>
                    <a:lnTo>
                      <a:pt x="9907" y="55094"/>
                    </a:lnTo>
                    <a:cubicBezTo>
                      <a:pt x="9907" y="52678"/>
                      <a:pt x="10391" y="50261"/>
                      <a:pt x="11116" y="47845"/>
                    </a:cubicBezTo>
                    <a:cubicBezTo>
                      <a:pt x="11840" y="45670"/>
                      <a:pt x="13049" y="43737"/>
                      <a:pt x="14499" y="42046"/>
                    </a:cubicBezTo>
                    <a:cubicBezTo>
                      <a:pt x="15948" y="40354"/>
                      <a:pt x="17640" y="39146"/>
                      <a:pt x="19331" y="38179"/>
                    </a:cubicBezTo>
                    <a:cubicBezTo>
                      <a:pt x="21264" y="37213"/>
                      <a:pt x="23198" y="36730"/>
                      <a:pt x="25614" y="36730"/>
                    </a:cubicBezTo>
                    <a:cubicBezTo>
                      <a:pt x="28030" y="36730"/>
                      <a:pt x="30205" y="36971"/>
                      <a:pt x="31655" y="37696"/>
                    </a:cubicBezTo>
                    <a:cubicBezTo>
                      <a:pt x="33105" y="38421"/>
                      <a:pt x="34313" y="39146"/>
                      <a:pt x="35280" y="40596"/>
                    </a:cubicBezTo>
                    <a:cubicBezTo>
                      <a:pt x="36246" y="42046"/>
                      <a:pt x="36488" y="43496"/>
                      <a:pt x="36971" y="45187"/>
                    </a:cubicBezTo>
                    <a:cubicBezTo>
                      <a:pt x="37213" y="47120"/>
                      <a:pt x="37454" y="49053"/>
                      <a:pt x="37454" y="51470"/>
                    </a:cubicBezTo>
                    <a:lnTo>
                      <a:pt x="37454" y="86024"/>
                    </a:lnTo>
                    <a:lnTo>
                      <a:pt x="47362" y="86024"/>
                    </a:lnTo>
                    <a:lnTo>
                      <a:pt x="47362" y="51470"/>
                    </a:lnTo>
                    <a:cubicBezTo>
                      <a:pt x="47362" y="48570"/>
                      <a:pt x="47120" y="45670"/>
                      <a:pt x="46879" y="43012"/>
                    </a:cubicBezTo>
                    <a:cubicBezTo>
                      <a:pt x="46637" y="40354"/>
                      <a:pt x="45912" y="37938"/>
                      <a:pt x="44704" y="36005"/>
                    </a:cubicBezTo>
                    <a:cubicBezTo>
                      <a:pt x="43496" y="34071"/>
                      <a:pt x="41562" y="32380"/>
                      <a:pt x="38904" y="31172"/>
                    </a:cubicBezTo>
                    <a:cubicBezTo>
                      <a:pt x="36246" y="29964"/>
                      <a:pt x="32863" y="29239"/>
                      <a:pt x="28272" y="29239"/>
                    </a:cubicBezTo>
                    <a:cubicBezTo>
                      <a:pt x="25372" y="29239"/>
                      <a:pt x="22956" y="29722"/>
                      <a:pt x="20781" y="30447"/>
                    </a:cubicBezTo>
                    <a:cubicBezTo>
                      <a:pt x="18606" y="31172"/>
                      <a:pt x="16915" y="32380"/>
                      <a:pt x="15465" y="33347"/>
                    </a:cubicBezTo>
                    <a:cubicBezTo>
                      <a:pt x="14015" y="34555"/>
                      <a:pt x="12807" y="35521"/>
                      <a:pt x="12082" y="36730"/>
                    </a:cubicBezTo>
                    <a:cubicBezTo>
                      <a:pt x="11116" y="37938"/>
                      <a:pt x="10632" y="38663"/>
                      <a:pt x="10149" y="39388"/>
                    </a:cubicBezTo>
                    <a:lnTo>
                      <a:pt x="10149" y="0"/>
                    </a:lnTo>
                    <a:close/>
                  </a:path>
                </a:pathLst>
              </a:custGeom>
              <a:solidFill>
                <a:srgbClr val="000000"/>
              </a:solidFill>
              <a:ln w="2402" cap="flat">
                <a:noFill/>
                <a:prstDash val="solid"/>
                <a:miter/>
              </a:ln>
            </p:spPr>
            <p:txBody>
              <a:bodyPr rtlCol="0" anchor="ctr"/>
              <a:lstStyle/>
              <a:p>
                <a:endParaRPr lang="de-DE" sz="1351"/>
              </a:p>
            </p:txBody>
          </p:sp>
        </p:grpSp>
        <p:sp>
          <p:nvSpPr>
            <p:cNvPr id="54" name="Freihandform: Form 53">
              <a:extLst>
                <a:ext uri="{FF2B5EF4-FFF2-40B4-BE49-F238E27FC236}">
                  <a16:creationId xmlns:a16="http://schemas.microsoft.com/office/drawing/2014/main" id="{960872F2-485E-4F8B-8FCC-FC63006E79D3}"/>
                </a:ext>
              </a:extLst>
            </p:cNvPr>
            <p:cNvSpPr/>
            <p:nvPr/>
          </p:nvSpPr>
          <p:spPr>
            <a:xfrm>
              <a:off x="10808824" y="1089069"/>
              <a:ext cx="57994" cy="77325"/>
            </a:xfrm>
            <a:custGeom>
              <a:avLst/>
              <a:gdLst>
                <a:gd name="connsiteX0" fmla="*/ 10149 w 57994"/>
                <a:gd name="connsiteY0" fmla="*/ 78292 h 77325"/>
                <a:gd name="connsiteX1" fmla="*/ 10149 w 57994"/>
                <a:gd name="connsiteY1" fmla="*/ 40837 h 77325"/>
                <a:gd name="connsiteX2" fmla="*/ 48812 w 57994"/>
                <a:gd name="connsiteY2" fmla="*/ 40837 h 77325"/>
                <a:gd name="connsiteX3" fmla="*/ 48812 w 57994"/>
                <a:gd name="connsiteY3" fmla="*/ 78292 h 77325"/>
                <a:gd name="connsiteX4" fmla="*/ 58961 w 57994"/>
                <a:gd name="connsiteY4" fmla="*/ 78292 h 77325"/>
                <a:gd name="connsiteX5" fmla="*/ 58961 w 57994"/>
                <a:gd name="connsiteY5" fmla="*/ 0 h 77325"/>
                <a:gd name="connsiteX6" fmla="*/ 48812 w 57994"/>
                <a:gd name="connsiteY6" fmla="*/ 0 h 77325"/>
                <a:gd name="connsiteX7" fmla="*/ 48812 w 57994"/>
                <a:gd name="connsiteY7" fmla="*/ 34071 h 77325"/>
                <a:gd name="connsiteX8" fmla="*/ 10149 w 57994"/>
                <a:gd name="connsiteY8" fmla="*/ 34071 h 77325"/>
                <a:gd name="connsiteX9" fmla="*/ 10149 w 57994"/>
                <a:gd name="connsiteY9" fmla="*/ 0 h 77325"/>
                <a:gd name="connsiteX10" fmla="*/ 0 w 57994"/>
                <a:gd name="connsiteY10" fmla="*/ 0 h 77325"/>
                <a:gd name="connsiteX11" fmla="*/ 0 w 57994"/>
                <a:gd name="connsiteY11" fmla="*/ 78292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10149" y="78292"/>
                  </a:moveTo>
                  <a:lnTo>
                    <a:pt x="10149" y="40837"/>
                  </a:lnTo>
                  <a:lnTo>
                    <a:pt x="48812" y="40837"/>
                  </a:lnTo>
                  <a:lnTo>
                    <a:pt x="48812" y="78292"/>
                  </a:lnTo>
                  <a:lnTo>
                    <a:pt x="58961" y="78292"/>
                  </a:lnTo>
                  <a:lnTo>
                    <a:pt x="58961" y="0"/>
                  </a:lnTo>
                  <a:lnTo>
                    <a:pt x="48812" y="0"/>
                  </a:lnTo>
                  <a:lnTo>
                    <a:pt x="48812" y="34071"/>
                  </a:lnTo>
                  <a:lnTo>
                    <a:pt x="10149" y="34071"/>
                  </a:lnTo>
                  <a:lnTo>
                    <a:pt x="10149" y="0"/>
                  </a:lnTo>
                  <a:lnTo>
                    <a:pt x="0" y="0"/>
                  </a:lnTo>
                  <a:lnTo>
                    <a:pt x="0" y="78292"/>
                  </a:lnTo>
                  <a:close/>
                </a:path>
              </a:pathLst>
            </a:custGeom>
            <a:solidFill>
              <a:srgbClr val="000000"/>
            </a:solidFill>
            <a:ln w="2402" cap="flat">
              <a:noFill/>
              <a:prstDash val="solid"/>
              <a:miter/>
            </a:ln>
          </p:spPr>
          <p:txBody>
            <a:bodyPr rtlCol="0" anchor="ctr"/>
            <a:lstStyle/>
            <a:p>
              <a:endParaRPr lang="de-DE" sz="1351"/>
            </a:p>
          </p:txBody>
        </p:sp>
        <p:sp>
          <p:nvSpPr>
            <p:cNvPr id="59" name="Freihandform: Form 58">
              <a:extLst>
                <a:ext uri="{FF2B5EF4-FFF2-40B4-BE49-F238E27FC236}">
                  <a16:creationId xmlns:a16="http://schemas.microsoft.com/office/drawing/2014/main" id="{4E07D7C9-0535-4673-8091-4F17D0B62650}"/>
                </a:ext>
              </a:extLst>
            </p:cNvPr>
            <p:cNvSpPr/>
            <p:nvPr/>
          </p:nvSpPr>
          <p:spPr>
            <a:xfrm>
              <a:off x="10886391"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5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8"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5" y="51711"/>
                  </a:cubicBezTo>
                  <a:cubicBezTo>
                    <a:pt x="21748" y="51711"/>
                    <a:pt x="17640" y="50020"/>
                    <a:pt x="14740" y="46395"/>
                  </a:cubicBezTo>
                  <a:cubicBezTo>
                    <a:pt x="11599" y="42529"/>
                    <a:pt x="9907" y="37454"/>
                    <a:pt x="9666" y="30930"/>
                  </a:cubicBezTo>
                </a:path>
              </a:pathLst>
            </a:custGeom>
            <a:solidFill>
              <a:srgbClr val="000000"/>
            </a:solidFill>
            <a:ln w="2402" cap="flat">
              <a:noFill/>
              <a:prstDash val="solid"/>
              <a:miter/>
            </a:ln>
          </p:spPr>
          <p:txBody>
            <a:bodyPr rtlCol="0" anchor="ctr"/>
            <a:lstStyle/>
            <a:p>
              <a:endParaRPr lang="de-DE" sz="1351"/>
            </a:p>
          </p:txBody>
        </p:sp>
        <p:sp>
          <p:nvSpPr>
            <p:cNvPr id="60" name="Freihandform: Form 59">
              <a:extLst>
                <a:ext uri="{FF2B5EF4-FFF2-40B4-BE49-F238E27FC236}">
                  <a16:creationId xmlns:a16="http://schemas.microsoft.com/office/drawing/2014/main" id="{9B0B4093-9FAE-4FEC-9671-D0091528BD5B}"/>
                </a:ext>
              </a:extLst>
            </p:cNvPr>
            <p:cNvSpPr/>
            <p:nvPr/>
          </p:nvSpPr>
          <p:spPr>
            <a:xfrm>
              <a:off x="109511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61" name="Grafik 9">
              <a:extLst>
                <a:ext uri="{FF2B5EF4-FFF2-40B4-BE49-F238E27FC236}">
                  <a16:creationId xmlns:a16="http://schemas.microsoft.com/office/drawing/2014/main" id="{D5D00B8F-439D-4A9C-AC31-D90D9CFAFF16}"/>
                </a:ext>
              </a:extLst>
            </p:cNvPr>
            <p:cNvGrpSpPr/>
            <p:nvPr/>
          </p:nvGrpSpPr>
          <p:grpSpPr>
            <a:xfrm>
              <a:off x="10321916" y="1110575"/>
              <a:ext cx="1399106" cy="241642"/>
              <a:chOff x="10321916" y="1110575"/>
              <a:chExt cx="1399106" cy="241642"/>
            </a:xfrm>
            <a:solidFill>
              <a:schemeClr val="accent1"/>
            </a:solidFill>
          </p:grpSpPr>
          <p:sp>
            <p:nvSpPr>
              <p:cNvPr id="62" name="Freihandform: Form 61">
                <a:extLst>
                  <a:ext uri="{FF2B5EF4-FFF2-40B4-BE49-F238E27FC236}">
                    <a16:creationId xmlns:a16="http://schemas.microsoft.com/office/drawing/2014/main" id="{A0B59116-9AC3-488B-B418-57F05127DD42}"/>
                  </a:ext>
                </a:extLst>
              </p:cNvPr>
              <p:cNvSpPr/>
              <p:nvPr/>
            </p:nvSpPr>
            <p:spPr>
              <a:xfrm>
                <a:off x="109818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lstStyle/>
              <a:p>
                <a:endParaRPr lang="de-DE" sz="1351"/>
              </a:p>
            </p:txBody>
          </p:sp>
          <p:sp>
            <p:nvSpPr>
              <p:cNvPr id="63" name="Freihandform: Form 62">
                <a:extLst>
                  <a:ext uri="{FF2B5EF4-FFF2-40B4-BE49-F238E27FC236}">
                    <a16:creationId xmlns:a16="http://schemas.microsoft.com/office/drawing/2014/main" id="{ED6E8E7E-1035-4870-8608-70848BB2B703}"/>
                  </a:ext>
                </a:extLst>
              </p:cNvPr>
              <p:cNvSpPr/>
              <p:nvPr/>
            </p:nvSpPr>
            <p:spPr>
              <a:xfrm>
                <a:off x="11046358"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8"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2" y="58477"/>
                      <a:pt x="26581" y="58477"/>
                    </a:cubicBezTo>
                    <a:cubicBezTo>
                      <a:pt x="31172" y="58477"/>
                      <a:pt x="35038" y="57511"/>
                      <a:pt x="38663" y="55819"/>
                    </a:cubicBezTo>
                    <a:cubicBezTo>
                      <a:pt x="42046" y="53886"/>
                      <a:pt x="45429" y="51228"/>
                      <a:pt x="48328" y="47845"/>
                    </a:cubicBezTo>
                    <a:lnTo>
                      <a:pt x="44462" y="43737"/>
                    </a:lnTo>
                    <a:cubicBezTo>
                      <a:pt x="40838" y="47120"/>
                      <a:pt x="37696" y="49053"/>
                      <a:pt x="35038" y="50261"/>
                    </a:cubicBezTo>
                    <a:cubicBezTo>
                      <a:pt x="32380" y="51228"/>
                      <a:pt x="29722" y="51711"/>
                      <a:pt x="27306" y="51711"/>
                    </a:cubicBezTo>
                    <a:cubicBezTo>
                      <a:pt x="21748" y="51711"/>
                      <a:pt x="17640" y="50020"/>
                      <a:pt x="14740" y="46395"/>
                    </a:cubicBezTo>
                    <a:cubicBezTo>
                      <a:pt x="11357" y="42529"/>
                      <a:pt x="9907" y="37454"/>
                      <a:pt x="9666" y="30930"/>
                    </a:cubicBezTo>
                  </a:path>
                </a:pathLst>
              </a:custGeom>
              <a:solidFill>
                <a:srgbClr val="000000"/>
              </a:solidFill>
              <a:ln w="2402" cap="flat">
                <a:noFill/>
                <a:prstDash val="solid"/>
                <a:miter/>
              </a:ln>
            </p:spPr>
            <p:txBody>
              <a:bodyPr rtlCol="0" anchor="ctr"/>
              <a:lstStyle/>
              <a:p>
                <a:endParaRPr lang="de-DE" sz="1351"/>
              </a:p>
            </p:txBody>
          </p:sp>
          <p:sp>
            <p:nvSpPr>
              <p:cNvPr id="64" name="Freihandform: Form 63">
                <a:extLst>
                  <a:ext uri="{FF2B5EF4-FFF2-40B4-BE49-F238E27FC236}">
                    <a16:creationId xmlns:a16="http://schemas.microsoft.com/office/drawing/2014/main" id="{0A256F68-56C7-4D5B-BCCD-3A6858B05732}"/>
                  </a:ext>
                </a:extLst>
              </p:cNvPr>
              <p:cNvSpPr/>
              <p:nvPr/>
            </p:nvSpPr>
            <p:spPr>
              <a:xfrm>
                <a:off x="10321916" y="1217139"/>
                <a:ext cx="1179212" cy="84575"/>
              </a:xfrm>
              <a:custGeom>
                <a:avLst/>
                <a:gdLst>
                  <a:gd name="connsiteX0" fmla="*/ 1181145 w 1179211"/>
                  <a:gd name="connsiteY0" fmla="*/ 2658 h 84574"/>
                  <a:gd name="connsiteX1" fmla="*/ 1176071 w 1179211"/>
                  <a:gd name="connsiteY1" fmla="*/ 725 h 84574"/>
                  <a:gd name="connsiteX2" fmla="*/ 1168580 w 1179211"/>
                  <a:gd name="connsiteY2" fmla="*/ 0 h 84574"/>
                  <a:gd name="connsiteX3" fmla="*/ 1158672 w 1179211"/>
                  <a:gd name="connsiteY3" fmla="*/ 1933 h 84574"/>
                  <a:gd name="connsiteX4" fmla="*/ 1151182 w 1179211"/>
                  <a:gd name="connsiteY4" fmla="*/ 8941 h 84574"/>
                  <a:gd name="connsiteX5" fmla="*/ 1148282 w 1179211"/>
                  <a:gd name="connsiteY5" fmla="*/ 16915 h 84574"/>
                  <a:gd name="connsiteX6" fmla="*/ 1147799 w 1179211"/>
                  <a:gd name="connsiteY6" fmla="*/ 25131 h 84574"/>
                  <a:gd name="connsiteX7" fmla="*/ 1147799 w 1179211"/>
                  <a:gd name="connsiteY7" fmla="*/ 29239 h 84574"/>
                  <a:gd name="connsiteX8" fmla="*/ 1137891 w 1179211"/>
                  <a:gd name="connsiteY8" fmla="*/ 29239 h 84574"/>
                  <a:gd name="connsiteX9" fmla="*/ 1137891 w 1179211"/>
                  <a:gd name="connsiteY9" fmla="*/ 35521 h 84574"/>
                  <a:gd name="connsiteX10" fmla="*/ 1147799 w 1179211"/>
                  <a:gd name="connsiteY10" fmla="*/ 35521 h 84574"/>
                  <a:gd name="connsiteX11" fmla="*/ 1147799 w 1179211"/>
                  <a:gd name="connsiteY11" fmla="*/ 84333 h 84574"/>
                  <a:gd name="connsiteX12" fmla="*/ 1157223 w 1179211"/>
                  <a:gd name="connsiteY12" fmla="*/ 84333 h 84574"/>
                  <a:gd name="connsiteX13" fmla="*/ 1157223 w 1179211"/>
                  <a:gd name="connsiteY13" fmla="*/ 35280 h 84574"/>
                  <a:gd name="connsiteX14" fmla="*/ 1172446 w 1179211"/>
                  <a:gd name="connsiteY14" fmla="*/ 35280 h 84574"/>
                  <a:gd name="connsiteX15" fmla="*/ 1172446 w 1179211"/>
                  <a:gd name="connsiteY15" fmla="*/ 28997 h 84574"/>
                  <a:gd name="connsiteX16" fmla="*/ 1157223 w 1179211"/>
                  <a:gd name="connsiteY16" fmla="*/ 28997 h 84574"/>
                  <a:gd name="connsiteX17" fmla="*/ 1157223 w 1179211"/>
                  <a:gd name="connsiteY17" fmla="*/ 25372 h 84574"/>
                  <a:gd name="connsiteX18" fmla="*/ 1157464 w 1179211"/>
                  <a:gd name="connsiteY18" fmla="*/ 18606 h 84574"/>
                  <a:gd name="connsiteX19" fmla="*/ 1158672 w 1179211"/>
                  <a:gd name="connsiteY19" fmla="*/ 12324 h 84574"/>
                  <a:gd name="connsiteX20" fmla="*/ 1161572 w 1179211"/>
                  <a:gd name="connsiteY20" fmla="*/ 7733 h 84574"/>
                  <a:gd name="connsiteX21" fmla="*/ 1167130 w 1179211"/>
                  <a:gd name="connsiteY21" fmla="*/ 5799 h 84574"/>
                  <a:gd name="connsiteX22" fmla="*/ 1173413 w 1179211"/>
                  <a:gd name="connsiteY22" fmla="*/ 7008 h 84574"/>
                  <a:gd name="connsiteX23" fmla="*/ 1177762 w 1179211"/>
                  <a:gd name="connsiteY23" fmla="*/ 9666 h 84574"/>
                  <a:gd name="connsiteX24" fmla="*/ 1181145 w 1179211"/>
                  <a:gd name="connsiteY24" fmla="*/ 2658 h 84574"/>
                  <a:gd name="connsiteX25" fmla="*/ 1092946 w 1179211"/>
                  <a:gd name="connsiteY25" fmla="*/ 84091 h 84574"/>
                  <a:gd name="connsiteX26" fmla="*/ 1102370 w 1179211"/>
                  <a:gd name="connsiteY26" fmla="*/ 84091 h 84574"/>
                  <a:gd name="connsiteX27" fmla="*/ 1102370 w 1179211"/>
                  <a:gd name="connsiteY27" fmla="*/ 57511 h 84574"/>
                  <a:gd name="connsiteX28" fmla="*/ 1102612 w 1179211"/>
                  <a:gd name="connsiteY28" fmla="*/ 51953 h 84574"/>
                  <a:gd name="connsiteX29" fmla="*/ 1103337 w 1179211"/>
                  <a:gd name="connsiteY29" fmla="*/ 46637 h 84574"/>
                  <a:gd name="connsiteX30" fmla="*/ 1107444 w 1179211"/>
                  <a:gd name="connsiteY30" fmla="*/ 37938 h 84574"/>
                  <a:gd name="connsiteX31" fmla="*/ 1113485 w 1179211"/>
                  <a:gd name="connsiteY31" fmla="*/ 34555 h 84574"/>
                  <a:gd name="connsiteX32" fmla="*/ 1119526 w 1179211"/>
                  <a:gd name="connsiteY32" fmla="*/ 40596 h 84574"/>
                  <a:gd name="connsiteX33" fmla="*/ 1127742 w 1179211"/>
                  <a:gd name="connsiteY33" fmla="*/ 37696 h 84574"/>
                  <a:gd name="connsiteX34" fmla="*/ 1126534 w 1179211"/>
                  <a:gd name="connsiteY34" fmla="*/ 32863 h 84574"/>
                  <a:gd name="connsiteX35" fmla="*/ 1124118 w 1179211"/>
                  <a:gd name="connsiteY35" fmla="*/ 29722 h 84574"/>
                  <a:gd name="connsiteX36" fmla="*/ 1120735 w 1179211"/>
                  <a:gd name="connsiteY36" fmla="*/ 28030 h 84574"/>
                  <a:gd name="connsiteX37" fmla="*/ 1117352 w 1179211"/>
                  <a:gd name="connsiteY37" fmla="*/ 27547 h 84574"/>
                  <a:gd name="connsiteX38" fmla="*/ 1108653 w 1179211"/>
                  <a:gd name="connsiteY38" fmla="*/ 30205 h 84574"/>
                  <a:gd name="connsiteX39" fmla="*/ 1102370 w 1179211"/>
                  <a:gd name="connsiteY39" fmla="*/ 37696 h 84574"/>
                  <a:gd name="connsiteX40" fmla="*/ 1101162 w 1179211"/>
                  <a:gd name="connsiteY40" fmla="*/ 28272 h 84574"/>
                  <a:gd name="connsiteX41" fmla="*/ 1091738 w 1179211"/>
                  <a:gd name="connsiteY41" fmla="*/ 29239 h 84574"/>
                  <a:gd name="connsiteX42" fmla="*/ 1091979 w 1179211"/>
                  <a:gd name="connsiteY42" fmla="*/ 31413 h 84574"/>
                  <a:gd name="connsiteX43" fmla="*/ 1092463 w 1179211"/>
                  <a:gd name="connsiteY43" fmla="*/ 35038 h 84574"/>
                  <a:gd name="connsiteX44" fmla="*/ 1092704 w 1179211"/>
                  <a:gd name="connsiteY44" fmla="*/ 39146 h 84574"/>
                  <a:gd name="connsiteX45" fmla="*/ 1092946 w 1179211"/>
                  <a:gd name="connsiteY45" fmla="*/ 43254 h 84574"/>
                  <a:gd name="connsiteX46" fmla="*/ 1092946 w 1179211"/>
                  <a:gd name="connsiteY46" fmla="*/ 84091 h 84574"/>
                  <a:gd name="connsiteX47" fmla="*/ 1062016 w 1179211"/>
                  <a:gd name="connsiteY47" fmla="*/ 72251 h 84574"/>
                  <a:gd name="connsiteX48" fmla="*/ 1049934 w 1179211"/>
                  <a:gd name="connsiteY48" fmla="*/ 78292 h 84574"/>
                  <a:gd name="connsiteX49" fmla="*/ 1037852 w 1179211"/>
                  <a:gd name="connsiteY49" fmla="*/ 72251 h 84574"/>
                  <a:gd name="connsiteX50" fmla="*/ 1033502 w 1179211"/>
                  <a:gd name="connsiteY50" fmla="*/ 55819 h 84574"/>
                  <a:gd name="connsiteX51" fmla="*/ 1037852 w 1179211"/>
                  <a:gd name="connsiteY51" fmla="*/ 39629 h 84574"/>
                  <a:gd name="connsiteX52" fmla="*/ 1050175 w 1179211"/>
                  <a:gd name="connsiteY52" fmla="*/ 33588 h 84574"/>
                  <a:gd name="connsiteX53" fmla="*/ 1062499 w 1179211"/>
                  <a:gd name="connsiteY53" fmla="*/ 39629 h 84574"/>
                  <a:gd name="connsiteX54" fmla="*/ 1066849 w 1179211"/>
                  <a:gd name="connsiteY54" fmla="*/ 55819 h 84574"/>
                  <a:gd name="connsiteX55" fmla="*/ 1062016 w 1179211"/>
                  <a:gd name="connsiteY55" fmla="*/ 72251 h 84574"/>
                  <a:gd name="connsiteX56" fmla="*/ 1075306 w 1179211"/>
                  <a:gd name="connsiteY56" fmla="*/ 44462 h 84574"/>
                  <a:gd name="connsiteX57" fmla="*/ 1070232 w 1179211"/>
                  <a:gd name="connsiteY57" fmla="*/ 35280 h 84574"/>
                  <a:gd name="connsiteX58" fmla="*/ 1061774 w 1179211"/>
                  <a:gd name="connsiteY58" fmla="*/ 29480 h 84574"/>
                  <a:gd name="connsiteX59" fmla="*/ 1050175 w 1179211"/>
                  <a:gd name="connsiteY59" fmla="*/ 27306 h 84574"/>
                  <a:gd name="connsiteX60" fmla="*/ 1038576 w 1179211"/>
                  <a:gd name="connsiteY60" fmla="*/ 29480 h 84574"/>
                  <a:gd name="connsiteX61" fmla="*/ 1030119 w 1179211"/>
                  <a:gd name="connsiteY61" fmla="*/ 35280 h 84574"/>
                  <a:gd name="connsiteX62" fmla="*/ 1024803 w 1179211"/>
                  <a:gd name="connsiteY62" fmla="*/ 44462 h 84574"/>
                  <a:gd name="connsiteX63" fmla="*/ 1023111 w 1179211"/>
                  <a:gd name="connsiteY63" fmla="*/ 56303 h 84574"/>
                  <a:gd name="connsiteX64" fmla="*/ 1025286 w 1179211"/>
                  <a:gd name="connsiteY64" fmla="*/ 68626 h 84574"/>
                  <a:gd name="connsiteX65" fmla="*/ 1031086 w 1179211"/>
                  <a:gd name="connsiteY65" fmla="*/ 77809 h 84574"/>
                  <a:gd name="connsiteX66" fmla="*/ 1039785 w 1179211"/>
                  <a:gd name="connsiteY66" fmla="*/ 83608 h 84574"/>
                  <a:gd name="connsiteX67" fmla="*/ 1050417 w 1179211"/>
                  <a:gd name="connsiteY67" fmla="*/ 85783 h 84574"/>
                  <a:gd name="connsiteX68" fmla="*/ 1061049 w 1179211"/>
                  <a:gd name="connsiteY68" fmla="*/ 83608 h 84574"/>
                  <a:gd name="connsiteX69" fmla="*/ 1069748 w 1179211"/>
                  <a:gd name="connsiteY69" fmla="*/ 77809 h 84574"/>
                  <a:gd name="connsiteX70" fmla="*/ 1075548 w 1179211"/>
                  <a:gd name="connsiteY70" fmla="*/ 68626 h 84574"/>
                  <a:gd name="connsiteX71" fmla="*/ 1077722 w 1179211"/>
                  <a:gd name="connsiteY71" fmla="*/ 56303 h 84574"/>
                  <a:gd name="connsiteX72" fmla="*/ 1075306 w 1179211"/>
                  <a:gd name="connsiteY72" fmla="*/ 44462 h 84574"/>
                  <a:gd name="connsiteX73" fmla="*/ 998464 w 1179211"/>
                  <a:gd name="connsiteY73" fmla="*/ 84816 h 84574"/>
                  <a:gd name="connsiteX74" fmla="*/ 1007888 w 1179211"/>
                  <a:gd name="connsiteY74" fmla="*/ 83850 h 84574"/>
                  <a:gd name="connsiteX75" fmla="*/ 1007646 w 1179211"/>
                  <a:gd name="connsiteY75" fmla="*/ 81675 h 84574"/>
                  <a:gd name="connsiteX76" fmla="*/ 1007163 w 1179211"/>
                  <a:gd name="connsiteY76" fmla="*/ 78050 h 84574"/>
                  <a:gd name="connsiteX77" fmla="*/ 1006921 w 1179211"/>
                  <a:gd name="connsiteY77" fmla="*/ 73942 h 84574"/>
                  <a:gd name="connsiteX78" fmla="*/ 1006680 w 1179211"/>
                  <a:gd name="connsiteY78" fmla="*/ 69834 h 84574"/>
                  <a:gd name="connsiteX79" fmla="*/ 1006680 w 1179211"/>
                  <a:gd name="connsiteY79" fmla="*/ 483 h 84574"/>
                  <a:gd name="connsiteX80" fmla="*/ 997497 w 1179211"/>
                  <a:gd name="connsiteY80" fmla="*/ 483 h 84574"/>
                  <a:gd name="connsiteX81" fmla="*/ 997497 w 1179211"/>
                  <a:gd name="connsiteY81" fmla="*/ 36730 h 84574"/>
                  <a:gd name="connsiteX82" fmla="*/ 990973 w 1179211"/>
                  <a:gd name="connsiteY82" fmla="*/ 29964 h 84574"/>
                  <a:gd name="connsiteX83" fmla="*/ 980341 w 1179211"/>
                  <a:gd name="connsiteY83" fmla="*/ 27064 h 84574"/>
                  <a:gd name="connsiteX84" fmla="*/ 970675 w 1179211"/>
                  <a:gd name="connsiteY84" fmla="*/ 28997 h 84574"/>
                  <a:gd name="connsiteX85" fmla="*/ 962701 w 1179211"/>
                  <a:gd name="connsiteY85" fmla="*/ 34555 h 84574"/>
                  <a:gd name="connsiteX86" fmla="*/ 957385 w 1179211"/>
                  <a:gd name="connsiteY86" fmla="*/ 43737 h 84574"/>
                  <a:gd name="connsiteX87" fmla="*/ 955452 w 1179211"/>
                  <a:gd name="connsiteY87" fmla="*/ 56544 h 84574"/>
                  <a:gd name="connsiteX88" fmla="*/ 956902 w 1179211"/>
                  <a:gd name="connsiteY88" fmla="*/ 67660 h 84574"/>
                  <a:gd name="connsiteX89" fmla="*/ 961251 w 1179211"/>
                  <a:gd name="connsiteY89" fmla="*/ 76842 h 84574"/>
                  <a:gd name="connsiteX90" fmla="*/ 968742 w 1179211"/>
                  <a:gd name="connsiteY90" fmla="*/ 83125 h 84574"/>
                  <a:gd name="connsiteX91" fmla="*/ 979616 w 1179211"/>
                  <a:gd name="connsiteY91" fmla="*/ 85300 h 84574"/>
                  <a:gd name="connsiteX92" fmla="*/ 986623 w 1179211"/>
                  <a:gd name="connsiteY92" fmla="*/ 84091 h 84574"/>
                  <a:gd name="connsiteX93" fmla="*/ 991698 w 1179211"/>
                  <a:gd name="connsiteY93" fmla="*/ 81433 h 84574"/>
                  <a:gd name="connsiteX94" fmla="*/ 995081 w 1179211"/>
                  <a:gd name="connsiteY94" fmla="*/ 78050 h 84574"/>
                  <a:gd name="connsiteX95" fmla="*/ 997014 w 1179211"/>
                  <a:gd name="connsiteY95" fmla="*/ 74909 h 84574"/>
                  <a:gd name="connsiteX96" fmla="*/ 998464 w 1179211"/>
                  <a:gd name="connsiteY96" fmla="*/ 84816 h 84574"/>
                  <a:gd name="connsiteX97" fmla="*/ 996048 w 1179211"/>
                  <a:gd name="connsiteY97" fmla="*/ 67660 h 84574"/>
                  <a:gd name="connsiteX98" fmla="*/ 991456 w 1179211"/>
                  <a:gd name="connsiteY98" fmla="*/ 74667 h 84574"/>
                  <a:gd name="connsiteX99" fmla="*/ 985657 w 1179211"/>
                  <a:gd name="connsiteY99" fmla="*/ 78050 h 84574"/>
                  <a:gd name="connsiteX100" fmla="*/ 980582 w 1179211"/>
                  <a:gd name="connsiteY100" fmla="*/ 78775 h 84574"/>
                  <a:gd name="connsiteX101" fmla="*/ 974058 w 1179211"/>
                  <a:gd name="connsiteY101" fmla="*/ 77084 h 84574"/>
                  <a:gd name="connsiteX102" fmla="*/ 969467 w 1179211"/>
                  <a:gd name="connsiteY102" fmla="*/ 72493 h 84574"/>
                  <a:gd name="connsiteX103" fmla="*/ 966809 w 1179211"/>
                  <a:gd name="connsiteY103" fmla="*/ 65243 h 84574"/>
                  <a:gd name="connsiteX104" fmla="*/ 965842 w 1179211"/>
                  <a:gd name="connsiteY104" fmla="*/ 56303 h 84574"/>
                  <a:gd name="connsiteX105" fmla="*/ 967051 w 1179211"/>
                  <a:gd name="connsiteY105" fmla="*/ 47362 h 84574"/>
                  <a:gd name="connsiteX106" fmla="*/ 970192 w 1179211"/>
                  <a:gd name="connsiteY106" fmla="*/ 40354 h 84574"/>
                  <a:gd name="connsiteX107" fmla="*/ 975266 w 1179211"/>
                  <a:gd name="connsiteY107" fmla="*/ 36005 h 84574"/>
                  <a:gd name="connsiteX108" fmla="*/ 981549 w 1179211"/>
                  <a:gd name="connsiteY108" fmla="*/ 34555 h 84574"/>
                  <a:gd name="connsiteX109" fmla="*/ 987832 w 1179211"/>
                  <a:gd name="connsiteY109" fmla="*/ 35763 h 84574"/>
                  <a:gd name="connsiteX110" fmla="*/ 992906 w 1179211"/>
                  <a:gd name="connsiteY110" fmla="*/ 39629 h 84574"/>
                  <a:gd name="connsiteX111" fmla="*/ 996531 w 1179211"/>
                  <a:gd name="connsiteY111" fmla="*/ 46395 h 84574"/>
                  <a:gd name="connsiteX112" fmla="*/ 997739 w 1179211"/>
                  <a:gd name="connsiteY112" fmla="*/ 56061 h 84574"/>
                  <a:gd name="connsiteX113" fmla="*/ 996048 w 1179211"/>
                  <a:gd name="connsiteY113" fmla="*/ 67660 h 84574"/>
                  <a:gd name="connsiteX114" fmla="*/ 938537 w 1179211"/>
                  <a:gd name="connsiteY114" fmla="*/ 725 h 84574"/>
                  <a:gd name="connsiteX115" fmla="*/ 928629 w 1179211"/>
                  <a:gd name="connsiteY115" fmla="*/ 725 h 84574"/>
                  <a:gd name="connsiteX116" fmla="*/ 928629 w 1179211"/>
                  <a:gd name="connsiteY116" fmla="*/ 84333 h 84574"/>
                  <a:gd name="connsiteX117" fmla="*/ 938537 w 1179211"/>
                  <a:gd name="connsiteY117" fmla="*/ 84333 h 84574"/>
                  <a:gd name="connsiteX118" fmla="*/ 938537 w 1179211"/>
                  <a:gd name="connsiteY118" fmla="*/ 725 h 84574"/>
                  <a:gd name="connsiteX119" fmla="*/ 897699 w 1179211"/>
                  <a:gd name="connsiteY119" fmla="*/ 38179 h 84574"/>
                  <a:gd name="connsiteX120" fmla="*/ 900841 w 1179211"/>
                  <a:gd name="connsiteY120" fmla="*/ 50262 h 84574"/>
                  <a:gd name="connsiteX121" fmla="*/ 900841 w 1179211"/>
                  <a:gd name="connsiteY121" fmla="*/ 52195 h 84574"/>
                  <a:gd name="connsiteX122" fmla="*/ 873535 w 1179211"/>
                  <a:gd name="connsiteY122" fmla="*/ 52195 h 84574"/>
                  <a:gd name="connsiteX123" fmla="*/ 875227 w 1179211"/>
                  <a:gd name="connsiteY123" fmla="*/ 45187 h 84574"/>
                  <a:gd name="connsiteX124" fmla="*/ 878368 w 1179211"/>
                  <a:gd name="connsiteY124" fmla="*/ 39388 h 84574"/>
                  <a:gd name="connsiteX125" fmla="*/ 882959 w 1179211"/>
                  <a:gd name="connsiteY125" fmla="*/ 35280 h 84574"/>
                  <a:gd name="connsiteX126" fmla="*/ 889000 w 1179211"/>
                  <a:gd name="connsiteY126" fmla="*/ 33830 h 84574"/>
                  <a:gd name="connsiteX127" fmla="*/ 897699 w 1179211"/>
                  <a:gd name="connsiteY127" fmla="*/ 38179 h 84574"/>
                  <a:gd name="connsiteX128" fmla="*/ 910748 w 1179211"/>
                  <a:gd name="connsiteY128" fmla="*/ 58236 h 84574"/>
                  <a:gd name="connsiteX129" fmla="*/ 910748 w 1179211"/>
                  <a:gd name="connsiteY129" fmla="*/ 52678 h 84574"/>
                  <a:gd name="connsiteX130" fmla="*/ 909781 w 1179211"/>
                  <a:gd name="connsiteY130" fmla="*/ 43496 h 84574"/>
                  <a:gd name="connsiteX131" fmla="*/ 906157 w 1179211"/>
                  <a:gd name="connsiteY131" fmla="*/ 35280 h 84574"/>
                  <a:gd name="connsiteX132" fmla="*/ 899391 w 1179211"/>
                  <a:gd name="connsiteY132" fmla="*/ 29480 h 84574"/>
                  <a:gd name="connsiteX133" fmla="*/ 888759 w 1179211"/>
                  <a:gd name="connsiteY133" fmla="*/ 27306 h 84574"/>
                  <a:gd name="connsiteX134" fmla="*/ 878851 w 1179211"/>
                  <a:gd name="connsiteY134" fmla="*/ 29480 h 84574"/>
                  <a:gd name="connsiteX135" fmla="*/ 870877 w 1179211"/>
                  <a:gd name="connsiteY135" fmla="*/ 35521 h 84574"/>
                  <a:gd name="connsiteX136" fmla="*/ 865561 w 1179211"/>
                  <a:gd name="connsiteY136" fmla="*/ 44704 h 84574"/>
                  <a:gd name="connsiteX137" fmla="*/ 863628 w 1179211"/>
                  <a:gd name="connsiteY137" fmla="*/ 56544 h 84574"/>
                  <a:gd name="connsiteX138" fmla="*/ 870394 w 1179211"/>
                  <a:gd name="connsiteY138" fmla="*/ 78292 h 84574"/>
                  <a:gd name="connsiteX139" fmla="*/ 890208 w 1179211"/>
                  <a:gd name="connsiteY139" fmla="*/ 85783 h 84574"/>
                  <a:gd name="connsiteX140" fmla="*/ 902290 w 1179211"/>
                  <a:gd name="connsiteY140" fmla="*/ 83125 h 84574"/>
                  <a:gd name="connsiteX141" fmla="*/ 911956 w 1179211"/>
                  <a:gd name="connsiteY141" fmla="*/ 75151 h 84574"/>
                  <a:gd name="connsiteX142" fmla="*/ 908090 w 1179211"/>
                  <a:gd name="connsiteY142" fmla="*/ 71043 h 84574"/>
                  <a:gd name="connsiteX143" fmla="*/ 898666 w 1179211"/>
                  <a:gd name="connsiteY143" fmla="*/ 77567 h 84574"/>
                  <a:gd name="connsiteX144" fmla="*/ 890933 w 1179211"/>
                  <a:gd name="connsiteY144" fmla="*/ 79017 h 84574"/>
                  <a:gd name="connsiteX145" fmla="*/ 878368 w 1179211"/>
                  <a:gd name="connsiteY145" fmla="*/ 73701 h 84574"/>
                  <a:gd name="connsiteX146" fmla="*/ 873777 w 1179211"/>
                  <a:gd name="connsiteY146" fmla="*/ 58477 h 84574"/>
                  <a:gd name="connsiteX147" fmla="*/ 910748 w 1179211"/>
                  <a:gd name="connsiteY147" fmla="*/ 58477 h 84574"/>
                  <a:gd name="connsiteX148" fmla="*/ 848404 w 1179211"/>
                  <a:gd name="connsiteY148" fmla="*/ 61377 h 84574"/>
                  <a:gd name="connsiteX149" fmla="*/ 844296 w 1179211"/>
                  <a:gd name="connsiteY149" fmla="*/ 56544 h 84574"/>
                  <a:gd name="connsiteX150" fmla="*/ 838980 w 1179211"/>
                  <a:gd name="connsiteY150" fmla="*/ 53403 h 84574"/>
                  <a:gd name="connsiteX151" fmla="*/ 833181 w 1179211"/>
                  <a:gd name="connsiteY151" fmla="*/ 51470 h 84574"/>
                  <a:gd name="connsiteX152" fmla="*/ 824723 w 1179211"/>
                  <a:gd name="connsiteY152" fmla="*/ 47603 h 84574"/>
                  <a:gd name="connsiteX153" fmla="*/ 821582 w 1179211"/>
                  <a:gd name="connsiteY153" fmla="*/ 40837 h 84574"/>
                  <a:gd name="connsiteX154" fmla="*/ 824482 w 1179211"/>
                  <a:gd name="connsiteY154" fmla="*/ 35280 h 84574"/>
                  <a:gd name="connsiteX155" fmla="*/ 831731 w 1179211"/>
                  <a:gd name="connsiteY155" fmla="*/ 33105 h 84574"/>
                  <a:gd name="connsiteX156" fmla="*/ 838980 w 1179211"/>
                  <a:gd name="connsiteY156" fmla="*/ 34796 h 84574"/>
                  <a:gd name="connsiteX157" fmla="*/ 843572 w 1179211"/>
                  <a:gd name="connsiteY157" fmla="*/ 38421 h 84574"/>
                  <a:gd name="connsiteX158" fmla="*/ 848404 w 1179211"/>
                  <a:gd name="connsiteY158" fmla="*/ 32380 h 84574"/>
                  <a:gd name="connsiteX159" fmla="*/ 842605 w 1179211"/>
                  <a:gd name="connsiteY159" fmla="*/ 28997 h 84574"/>
                  <a:gd name="connsiteX160" fmla="*/ 832214 w 1179211"/>
                  <a:gd name="connsiteY160" fmla="*/ 27306 h 84574"/>
                  <a:gd name="connsiteX161" fmla="*/ 824723 w 1179211"/>
                  <a:gd name="connsiteY161" fmla="*/ 28272 h 84574"/>
                  <a:gd name="connsiteX162" fmla="*/ 818441 w 1179211"/>
                  <a:gd name="connsiteY162" fmla="*/ 31172 h 84574"/>
                  <a:gd name="connsiteX163" fmla="*/ 814091 w 1179211"/>
                  <a:gd name="connsiteY163" fmla="*/ 36005 h 84574"/>
                  <a:gd name="connsiteX164" fmla="*/ 812400 w 1179211"/>
                  <a:gd name="connsiteY164" fmla="*/ 42771 h 84574"/>
                  <a:gd name="connsiteX165" fmla="*/ 813850 w 1179211"/>
                  <a:gd name="connsiteY165" fmla="*/ 50020 h 84574"/>
                  <a:gd name="connsiteX166" fmla="*/ 817716 w 1179211"/>
                  <a:gd name="connsiteY166" fmla="*/ 54853 h 84574"/>
                  <a:gd name="connsiteX167" fmla="*/ 822790 w 1179211"/>
                  <a:gd name="connsiteY167" fmla="*/ 57752 h 84574"/>
                  <a:gd name="connsiteX168" fmla="*/ 828106 w 1179211"/>
                  <a:gd name="connsiteY168" fmla="*/ 59686 h 84574"/>
                  <a:gd name="connsiteX169" fmla="*/ 836564 w 1179211"/>
                  <a:gd name="connsiteY169" fmla="*/ 63310 h 84574"/>
                  <a:gd name="connsiteX170" fmla="*/ 839705 w 1179211"/>
                  <a:gd name="connsiteY170" fmla="*/ 70559 h 84574"/>
                  <a:gd name="connsiteX171" fmla="*/ 837047 w 1179211"/>
                  <a:gd name="connsiteY171" fmla="*/ 77325 h 84574"/>
                  <a:gd name="connsiteX172" fmla="*/ 829556 w 1179211"/>
                  <a:gd name="connsiteY172" fmla="*/ 79742 h 84574"/>
                  <a:gd name="connsiteX173" fmla="*/ 824723 w 1179211"/>
                  <a:gd name="connsiteY173" fmla="*/ 79017 h 84574"/>
                  <a:gd name="connsiteX174" fmla="*/ 820616 w 1179211"/>
                  <a:gd name="connsiteY174" fmla="*/ 76842 h 84574"/>
                  <a:gd name="connsiteX175" fmla="*/ 817233 w 1179211"/>
                  <a:gd name="connsiteY175" fmla="*/ 74184 h 84574"/>
                  <a:gd name="connsiteX176" fmla="*/ 814816 w 1179211"/>
                  <a:gd name="connsiteY176" fmla="*/ 71768 h 84574"/>
                  <a:gd name="connsiteX177" fmla="*/ 809983 w 1179211"/>
                  <a:gd name="connsiteY177" fmla="*/ 79500 h 84574"/>
                  <a:gd name="connsiteX178" fmla="*/ 829073 w 1179211"/>
                  <a:gd name="connsiteY178" fmla="*/ 85783 h 84574"/>
                  <a:gd name="connsiteX179" fmla="*/ 836806 w 1179211"/>
                  <a:gd name="connsiteY179" fmla="*/ 84575 h 84574"/>
                  <a:gd name="connsiteX180" fmla="*/ 843088 w 1179211"/>
                  <a:gd name="connsiteY180" fmla="*/ 81192 h 84574"/>
                  <a:gd name="connsiteX181" fmla="*/ 847438 w 1179211"/>
                  <a:gd name="connsiteY181" fmla="*/ 75634 h 84574"/>
                  <a:gd name="connsiteX182" fmla="*/ 849129 w 1179211"/>
                  <a:gd name="connsiteY182" fmla="*/ 68143 h 84574"/>
                  <a:gd name="connsiteX183" fmla="*/ 848404 w 1179211"/>
                  <a:gd name="connsiteY183" fmla="*/ 61377 h 84574"/>
                  <a:gd name="connsiteX184" fmla="*/ 796693 w 1179211"/>
                  <a:gd name="connsiteY184" fmla="*/ 61377 h 84574"/>
                  <a:gd name="connsiteX185" fmla="*/ 792585 w 1179211"/>
                  <a:gd name="connsiteY185" fmla="*/ 56544 h 84574"/>
                  <a:gd name="connsiteX186" fmla="*/ 787269 w 1179211"/>
                  <a:gd name="connsiteY186" fmla="*/ 53403 h 84574"/>
                  <a:gd name="connsiteX187" fmla="*/ 781470 w 1179211"/>
                  <a:gd name="connsiteY187" fmla="*/ 51470 h 84574"/>
                  <a:gd name="connsiteX188" fmla="*/ 773012 w 1179211"/>
                  <a:gd name="connsiteY188" fmla="*/ 47603 h 84574"/>
                  <a:gd name="connsiteX189" fmla="*/ 769871 w 1179211"/>
                  <a:gd name="connsiteY189" fmla="*/ 40837 h 84574"/>
                  <a:gd name="connsiteX190" fmla="*/ 772770 w 1179211"/>
                  <a:gd name="connsiteY190" fmla="*/ 35280 h 84574"/>
                  <a:gd name="connsiteX191" fmla="*/ 780020 w 1179211"/>
                  <a:gd name="connsiteY191" fmla="*/ 33105 h 84574"/>
                  <a:gd name="connsiteX192" fmla="*/ 787269 w 1179211"/>
                  <a:gd name="connsiteY192" fmla="*/ 34796 h 84574"/>
                  <a:gd name="connsiteX193" fmla="*/ 791860 w 1179211"/>
                  <a:gd name="connsiteY193" fmla="*/ 38421 h 84574"/>
                  <a:gd name="connsiteX194" fmla="*/ 796693 w 1179211"/>
                  <a:gd name="connsiteY194" fmla="*/ 32380 h 84574"/>
                  <a:gd name="connsiteX195" fmla="*/ 790894 w 1179211"/>
                  <a:gd name="connsiteY195" fmla="*/ 28997 h 84574"/>
                  <a:gd name="connsiteX196" fmla="*/ 780503 w 1179211"/>
                  <a:gd name="connsiteY196" fmla="*/ 27306 h 84574"/>
                  <a:gd name="connsiteX197" fmla="*/ 773012 w 1179211"/>
                  <a:gd name="connsiteY197" fmla="*/ 28272 h 84574"/>
                  <a:gd name="connsiteX198" fmla="*/ 766729 w 1179211"/>
                  <a:gd name="connsiteY198" fmla="*/ 31172 h 84574"/>
                  <a:gd name="connsiteX199" fmla="*/ 762380 w 1179211"/>
                  <a:gd name="connsiteY199" fmla="*/ 36005 h 84574"/>
                  <a:gd name="connsiteX200" fmla="*/ 760688 w 1179211"/>
                  <a:gd name="connsiteY200" fmla="*/ 42771 h 84574"/>
                  <a:gd name="connsiteX201" fmla="*/ 762138 w 1179211"/>
                  <a:gd name="connsiteY201" fmla="*/ 50020 h 84574"/>
                  <a:gd name="connsiteX202" fmla="*/ 766005 w 1179211"/>
                  <a:gd name="connsiteY202" fmla="*/ 54853 h 84574"/>
                  <a:gd name="connsiteX203" fmla="*/ 771079 w 1179211"/>
                  <a:gd name="connsiteY203" fmla="*/ 57752 h 84574"/>
                  <a:gd name="connsiteX204" fmla="*/ 776395 w 1179211"/>
                  <a:gd name="connsiteY204" fmla="*/ 59686 h 84574"/>
                  <a:gd name="connsiteX205" fmla="*/ 784853 w 1179211"/>
                  <a:gd name="connsiteY205" fmla="*/ 63310 h 84574"/>
                  <a:gd name="connsiteX206" fmla="*/ 787994 w 1179211"/>
                  <a:gd name="connsiteY206" fmla="*/ 70559 h 84574"/>
                  <a:gd name="connsiteX207" fmla="*/ 785336 w 1179211"/>
                  <a:gd name="connsiteY207" fmla="*/ 77325 h 84574"/>
                  <a:gd name="connsiteX208" fmla="*/ 777845 w 1179211"/>
                  <a:gd name="connsiteY208" fmla="*/ 79742 h 84574"/>
                  <a:gd name="connsiteX209" fmla="*/ 773012 w 1179211"/>
                  <a:gd name="connsiteY209" fmla="*/ 79017 h 84574"/>
                  <a:gd name="connsiteX210" fmla="*/ 768904 w 1179211"/>
                  <a:gd name="connsiteY210" fmla="*/ 76842 h 84574"/>
                  <a:gd name="connsiteX211" fmla="*/ 765521 w 1179211"/>
                  <a:gd name="connsiteY211" fmla="*/ 74184 h 84574"/>
                  <a:gd name="connsiteX212" fmla="*/ 763105 w 1179211"/>
                  <a:gd name="connsiteY212" fmla="*/ 71768 h 84574"/>
                  <a:gd name="connsiteX213" fmla="*/ 758272 w 1179211"/>
                  <a:gd name="connsiteY213" fmla="*/ 79500 h 84574"/>
                  <a:gd name="connsiteX214" fmla="*/ 777362 w 1179211"/>
                  <a:gd name="connsiteY214" fmla="*/ 85783 h 84574"/>
                  <a:gd name="connsiteX215" fmla="*/ 785094 w 1179211"/>
                  <a:gd name="connsiteY215" fmla="*/ 84575 h 84574"/>
                  <a:gd name="connsiteX216" fmla="*/ 791377 w 1179211"/>
                  <a:gd name="connsiteY216" fmla="*/ 81192 h 84574"/>
                  <a:gd name="connsiteX217" fmla="*/ 795726 w 1179211"/>
                  <a:gd name="connsiteY217" fmla="*/ 75634 h 84574"/>
                  <a:gd name="connsiteX218" fmla="*/ 797418 w 1179211"/>
                  <a:gd name="connsiteY218" fmla="*/ 68143 h 84574"/>
                  <a:gd name="connsiteX219" fmla="*/ 796693 w 1179211"/>
                  <a:gd name="connsiteY219" fmla="*/ 61377 h 84574"/>
                  <a:gd name="connsiteX220" fmla="*/ 711393 w 1179211"/>
                  <a:gd name="connsiteY220" fmla="*/ 6041 h 84574"/>
                  <a:gd name="connsiteX221" fmla="*/ 707286 w 1179211"/>
                  <a:gd name="connsiteY221" fmla="*/ 4350 h 84574"/>
                  <a:gd name="connsiteX222" fmla="*/ 703178 w 1179211"/>
                  <a:gd name="connsiteY222" fmla="*/ 6041 h 84574"/>
                  <a:gd name="connsiteX223" fmla="*/ 701486 w 1179211"/>
                  <a:gd name="connsiteY223" fmla="*/ 9907 h 84574"/>
                  <a:gd name="connsiteX224" fmla="*/ 703178 w 1179211"/>
                  <a:gd name="connsiteY224" fmla="*/ 13774 h 84574"/>
                  <a:gd name="connsiteX225" fmla="*/ 707286 w 1179211"/>
                  <a:gd name="connsiteY225" fmla="*/ 15465 h 84574"/>
                  <a:gd name="connsiteX226" fmla="*/ 711393 w 1179211"/>
                  <a:gd name="connsiteY226" fmla="*/ 13774 h 84574"/>
                  <a:gd name="connsiteX227" fmla="*/ 713085 w 1179211"/>
                  <a:gd name="connsiteY227" fmla="*/ 9907 h 84574"/>
                  <a:gd name="connsiteX228" fmla="*/ 711393 w 1179211"/>
                  <a:gd name="connsiteY228" fmla="*/ 6041 h 84574"/>
                  <a:gd name="connsiteX229" fmla="*/ 734833 w 1179211"/>
                  <a:gd name="connsiteY229" fmla="*/ 6041 h 84574"/>
                  <a:gd name="connsiteX230" fmla="*/ 730725 w 1179211"/>
                  <a:gd name="connsiteY230" fmla="*/ 4350 h 84574"/>
                  <a:gd name="connsiteX231" fmla="*/ 726617 w 1179211"/>
                  <a:gd name="connsiteY231" fmla="*/ 6041 h 84574"/>
                  <a:gd name="connsiteX232" fmla="*/ 724925 w 1179211"/>
                  <a:gd name="connsiteY232" fmla="*/ 9907 h 84574"/>
                  <a:gd name="connsiteX233" fmla="*/ 726617 w 1179211"/>
                  <a:gd name="connsiteY233" fmla="*/ 13774 h 84574"/>
                  <a:gd name="connsiteX234" fmla="*/ 730725 w 1179211"/>
                  <a:gd name="connsiteY234" fmla="*/ 15465 h 84574"/>
                  <a:gd name="connsiteX235" fmla="*/ 734833 w 1179211"/>
                  <a:gd name="connsiteY235" fmla="*/ 13774 h 84574"/>
                  <a:gd name="connsiteX236" fmla="*/ 736524 w 1179211"/>
                  <a:gd name="connsiteY236" fmla="*/ 9907 h 84574"/>
                  <a:gd name="connsiteX237" fmla="*/ 734833 w 1179211"/>
                  <a:gd name="connsiteY237" fmla="*/ 6041 h 84574"/>
                  <a:gd name="connsiteX238" fmla="*/ 695445 w 1179211"/>
                  <a:gd name="connsiteY238" fmla="*/ 28997 h 84574"/>
                  <a:gd name="connsiteX239" fmla="*/ 695445 w 1179211"/>
                  <a:gd name="connsiteY239" fmla="*/ 63552 h 84574"/>
                  <a:gd name="connsiteX240" fmla="*/ 695928 w 1179211"/>
                  <a:gd name="connsiteY240" fmla="*/ 72009 h 84574"/>
                  <a:gd name="connsiteX241" fmla="*/ 698103 w 1179211"/>
                  <a:gd name="connsiteY241" fmla="*/ 79017 h 84574"/>
                  <a:gd name="connsiteX242" fmla="*/ 703903 w 1179211"/>
                  <a:gd name="connsiteY242" fmla="*/ 83850 h 84574"/>
                  <a:gd name="connsiteX243" fmla="*/ 714535 w 1179211"/>
                  <a:gd name="connsiteY243" fmla="*/ 85783 h 84574"/>
                  <a:gd name="connsiteX244" fmla="*/ 722026 w 1179211"/>
                  <a:gd name="connsiteY244" fmla="*/ 84575 h 84574"/>
                  <a:gd name="connsiteX245" fmla="*/ 727342 w 1179211"/>
                  <a:gd name="connsiteY245" fmla="*/ 81433 h 84574"/>
                  <a:gd name="connsiteX246" fmla="*/ 730725 w 1179211"/>
                  <a:gd name="connsiteY246" fmla="*/ 77809 h 84574"/>
                  <a:gd name="connsiteX247" fmla="*/ 732658 w 1179211"/>
                  <a:gd name="connsiteY247" fmla="*/ 75151 h 84574"/>
                  <a:gd name="connsiteX248" fmla="*/ 733866 w 1179211"/>
                  <a:gd name="connsiteY248" fmla="*/ 84575 h 84574"/>
                  <a:gd name="connsiteX249" fmla="*/ 743290 w 1179211"/>
                  <a:gd name="connsiteY249" fmla="*/ 83608 h 84574"/>
                  <a:gd name="connsiteX250" fmla="*/ 743049 w 1179211"/>
                  <a:gd name="connsiteY250" fmla="*/ 81433 h 84574"/>
                  <a:gd name="connsiteX251" fmla="*/ 742565 w 1179211"/>
                  <a:gd name="connsiteY251" fmla="*/ 77809 h 84574"/>
                  <a:gd name="connsiteX252" fmla="*/ 742324 w 1179211"/>
                  <a:gd name="connsiteY252" fmla="*/ 73701 h 84574"/>
                  <a:gd name="connsiteX253" fmla="*/ 742082 w 1179211"/>
                  <a:gd name="connsiteY253" fmla="*/ 69593 h 84574"/>
                  <a:gd name="connsiteX254" fmla="*/ 742082 w 1179211"/>
                  <a:gd name="connsiteY254" fmla="*/ 28755 h 84574"/>
                  <a:gd name="connsiteX255" fmla="*/ 732175 w 1179211"/>
                  <a:gd name="connsiteY255" fmla="*/ 28755 h 84574"/>
                  <a:gd name="connsiteX256" fmla="*/ 732175 w 1179211"/>
                  <a:gd name="connsiteY256" fmla="*/ 59686 h 84574"/>
                  <a:gd name="connsiteX257" fmla="*/ 730966 w 1179211"/>
                  <a:gd name="connsiteY257" fmla="*/ 66935 h 84574"/>
                  <a:gd name="connsiteX258" fmla="*/ 727583 w 1179211"/>
                  <a:gd name="connsiteY258" fmla="*/ 72734 h 84574"/>
                  <a:gd name="connsiteX259" fmla="*/ 722751 w 1179211"/>
                  <a:gd name="connsiteY259" fmla="*/ 76600 h 84574"/>
                  <a:gd name="connsiteX260" fmla="*/ 716468 w 1179211"/>
                  <a:gd name="connsiteY260" fmla="*/ 78050 h 84574"/>
                  <a:gd name="connsiteX261" fmla="*/ 710427 w 1179211"/>
                  <a:gd name="connsiteY261" fmla="*/ 77084 h 84574"/>
                  <a:gd name="connsiteX262" fmla="*/ 706802 w 1179211"/>
                  <a:gd name="connsiteY262" fmla="*/ 74184 h 84574"/>
                  <a:gd name="connsiteX263" fmla="*/ 705111 w 1179211"/>
                  <a:gd name="connsiteY263" fmla="*/ 69593 h 84574"/>
                  <a:gd name="connsiteX264" fmla="*/ 704628 w 1179211"/>
                  <a:gd name="connsiteY264" fmla="*/ 63310 h 84574"/>
                  <a:gd name="connsiteX265" fmla="*/ 704628 w 1179211"/>
                  <a:gd name="connsiteY265" fmla="*/ 28755 h 84574"/>
                  <a:gd name="connsiteX266" fmla="*/ 695445 w 1179211"/>
                  <a:gd name="connsiteY266" fmla="*/ 28755 h 84574"/>
                  <a:gd name="connsiteX267" fmla="*/ 664515 w 1179211"/>
                  <a:gd name="connsiteY267" fmla="*/ 60894 h 84574"/>
                  <a:gd name="connsiteX268" fmla="*/ 657991 w 1179211"/>
                  <a:gd name="connsiteY268" fmla="*/ 71284 h 84574"/>
                  <a:gd name="connsiteX269" fmla="*/ 648325 w 1179211"/>
                  <a:gd name="connsiteY269" fmla="*/ 76600 h 84574"/>
                  <a:gd name="connsiteX270" fmla="*/ 636726 w 1179211"/>
                  <a:gd name="connsiteY270" fmla="*/ 78050 h 84574"/>
                  <a:gd name="connsiteX271" fmla="*/ 631893 w 1179211"/>
                  <a:gd name="connsiteY271" fmla="*/ 77809 h 84574"/>
                  <a:gd name="connsiteX272" fmla="*/ 626577 w 1179211"/>
                  <a:gd name="connsiteY272" fmla="*/ 77325 h 84574"/>
                  <a:gd name="connsiteX273" fmla="*/ 626577 w 1179211"/>
                  <a:gd name="connsiteY273" fmla="*/ 10874 h 84574"/>
                  <a:gd name="connsiteX274" fmla="*/ 630927 w 1179211"/>
                  <a:gd name="connsiteY274" fmla="*/ 10632 h 84574"/>
                  <a:gd name="connsiteX275" fmla="*/ 635276 w 1179211"/>
                  <a:gd name="connsiteY275" fmla="*/ 10632 h 84574"/>
                  <a:gd name="connsiteX276" fmla="*/ 659440 w 1179211"/>
                  <a:gd name="connsiteY276" fmla="*/ 18848 h 84574"/>
                  <a:gd name="connsiteX277" fmla="*/ 666931 w 1179211"/>
                  <a:gd name="connsiteY277" fmla="*/ 44220 h 84574"/>
                  <a:gd name="connsiteX278" fmla="*/ 664515 w 1179211"/>
                  <a:gd name="connsiteY278" fmla="*/ 60894 h 84574"/>
                  <a:gd name="connsiteX279" fmla="*/ 675389 w 1179211"/>
                  <a:gd name="connsiteY279" fmla="*/ 25856 h 84574"/>
                  <a:gd name="connsiteX280" fmla="*/ 667173 w 1179211"/>
                  <a:gd name="connsiteY280" fmla="*/ 13774 h 84574"/>
                  <a:gd name="connsiteX281" fmla="*/ 654366 w 1179211"/>
                  <a:gd name="connsiteY281" fmla="*/ 6524 h 84574"/>
                  <a:gd name="connsiteX282" fmla="*/ 637451 w 1179211"/>
                  <a:gd name="connsiteY282" fmla="*/ 4108 h 84574"/>
                  <a:gd name="connsiteX283" fmla="*/ 631168 w 1179211"/>
                  <a:gd name="connsiteY283" fmla="*/ 4108 h 84574"/>
                  <a:gd name="connsiteX284" fmla="*/ 627060 w 1179211"/>
                  <a:gd name="connsiteY284" fmla="*/ 4350 h 84574"/>
                  <a:gd name="connsiteX285" fmla="*/ 622953 w 1179211"/>
                  <a:gd name="connsiteY285" fmla="*/ 4350 h 84574"/>
                  <a:gd name="connsiteX286" fmla="*/ 616670 w 1179211"/>
                  <a:gd name="connsiteY286" fmla="*/ 4591 h 84574"/>
                  <a:gd name="connsiteX287" fmla="*/ 616670 w 1179211"/>
                  <a:gd name="connsiteY287" fmla="*/ 84091 h 84574"/>
                  <a:gd name="connsiteX288" fmla="*/ 625611 w 1179211"/>
                  <a:gd name="connsiteY288" fmla="*/ 84333 h 84574"/>
                  <a:gd name="connsiteX289" fmla="*/ 637209 w 1179211"/>
                  <a:gd name="connsiteY289" fmla="*/ 84575 h 84574"/>
                  <a:gd name="connsiteX290" fmla="*/ 650741 w 1179211"/>
                  <a:gd name="connsiteY290" fmla="*/ 82883 h 84574"/>
                  <a:gd name="connsiteX291" fmla="*/ 664032 w 1179211"/>
                  <a:gd name="connsiteY291" fmla="*/ 76842 h 84574"/>
                  <a:gd name="connsiteX292" fmla="*/ 674181 w 1179211"/>
                  <a:gd name="connsiteY292" fmla="*/ 64518 h 84574"/>
                  <a:gd name="connsiteX293" fmla="*/ 678289 w 1179211"/>
                  <a:gd name="connsiteY293" fmla="*/ 43979 h 84574"/>
                  <a:gd name="connsiteX294" fmla="*/ 675389 w 1179211"/>
                  <a:gd name="connsiteY294" fmla="*/ 25856 h 84574"/>
                  <a:gd name="connsiteX295" fmla="*/ 562059 w 1179211"/>
                  <a:gd name="connsiteY295" fmla="*/ 77325 h 84574"/>
                  <a:gd name="connsiteX296" fmla="*/ 558918 w 1179211"/>
                  <a:gd name="connsiteY296" fmla="*/ 78534 h 84574"/>
                  <a:gd name="connsiteX297" fmla="*/ 555776 w 1179211"/>
                  <a:gd name="connsiteY297" fmla="*/ 79017 h 84574"/>
                  <a:gd name="connsiteX298" fmla="*/ 553360 w 1179211"/>
                  <a:gd name="connsiteY298" fmla="*/ 78534 h 84574"/>
                  <a:gd name="connsiteX299" fmla="*/ 551185 w 1179211"/>
                  <a:gd name="connsiteY299" fmla="*/ 77567 h 84574"/>
                  <a:gd name="connsiteX300" fmla="*/ 549010 w 1179211"/>
                  <a:gd name="connsiteY300" fmla="*/ 74184 h 84574"/>
                  <a:gd name="connsiteX301" fmla="*/ 548769 w 1179211"/>
                  <a:gd name="connsiteY301" fmla="*/ 67901 h 84574"/>
                  <a:gd name="connsiteX302" fmla="*/ 548769 w 1179211"/>
                  <a:gd name="connsiteY302" fmla="*/ 35280 h 84574"/>
                  <a:gd name="connsiteX303" fmla="*/ 561817 w 1179211"/>
                  <a:gd name="connsiteY303" fmla="*/ 35280 h 84574"/>
                  <a:gd name="connsiteX304" fmla="*/ 561817 w 1179211"/>
                  <a:gd name="connsiteY304" fmla="*/ 28997 h 84574"/>
                  <a:gd name="connsiteX305" fmla="*/ 548769 w 1179211"/>
                  <a:gd name="connsiteY305" fmla="*/ 28997 h 84574"/>
                  <a:gd name="connsiteX306" fmla="*/ 548769 w 1179211"/>
                  <a:gd name="connsiteY306" fmla="*/ 12807 h 84574"/>
                  <a:gd name="connsiteX307" fmla="*/ 539103 w 1179211"/>
                  <a:gd name="connsiteY307" fmla="*/ 14982 h 84574"/>
                  <a:gd name="connsiteX308" fmla="*/ 539103 w 1179211"/>
                  <a:gd name="connsiteY308" fmla="*/ 28997 h 84574"/>
                  <a:gd name="connsiteX309" fmla="*/ 529679 w 1179211"/>
                  <a:gd name="connsiteY309" fmla="*/ 28997 h 84574"/>
                  <a:gd name="connsiteX310" fmla="*/ 529679 w 1179211"/>
                  <a:gd name="connsiteY310" fmla="*/ 35280 h 84574"/>
                  <a:gd name="connsiteX311" fmla="*/ 539103 w 1179211"/>
                  <a:gd name="connsiteY311" fmla="*/ 35280 h 84574"/>
                  <a:gd name="connsiteX312" fmla="*/ 539103 w 1179211"/>
                  <a:gd name="connsiteY312" fmla="*/ 68868 h 84574"/>
                  <a:gd name="connsiteX313" fmla="*/ 539345 w 1179211"/>
                  <a:gd name="connsiteY313" fmla="*/ 76117 h 84574"/>
                  <a:gd name="connsiteX314" fmla="*/ 541278 w 1179211"/>
                  <a:gd name="connsiteY314" fmla="*/ 81433 h 84574"/>
                  <a:gd name="connsiteX315" fmla="*/ 545869 w 1179211"/>
                  <a:gd name="connsiteY315" fmla="*/ 84816 h 84574"/>
                  <a:gd name="connsiteX316" fmla="*/ 551910 w 1179211"/>
                  <a:gd name="connsiteY316" fmla="*/ 85783 h 84574"/>
                  <a:gd name="connsiteX317" fmla="*/ 558434 w 1179211"/>
                  <a:gd name="connsiteY317" fmla="*/ 84816 h 84574"/>
                  <a:gd name="connsiteX318" fmla="*/ 563992 w 1179211"/>
                  <a:gd name="connsiteY318" fmla="*/ 82158 h 84574"/>
                  <a:gd name="connsiteX319" fmla="*/ 562059 w 1179211"/>
                  <a:gd name="connsiteY319" fmla="*/ 77325 h 84574"/>
                  <a:gd name="connsiteX320" fmla="*/ 487392 w 1179211"/>
                  <a:gd name="connsiteY320" fmla="*/ 6041 h 84574"/>
                  <a:gd name="connsiteX321" fmla="*/ 483284 w 1179211"/>
                  <a:gd name="connsiteY321" fmla="*/ 4350 h 84574"/>
                  <a:gd name="connsiteX322" fmla="*/ 479176 w 1179211"/>
                  <a:gd name="connsiteY322" fmla="*/ 6041 h 84574"/>
                  <a:gd name="connsiteX323" fmla="*/ 477484 w 1179211"/>
                  <a:gd name="connsiteY323" fmla="*/ 9907 h 84574"/>
                  <a:gd name="connsiteX324" fmla="*/ 479176 w 1179211"/>
                  <a:gd name="connsiteY324" fmla="*/ 13774 h 84574"/>
                  <a:gd name="connsiteX325" fmla="*/ 483284 w 1179211"/>
                  <a:gd name="connsiteY325" fmla="*/ 15465 h 84574"/>
                  <a:gd name="connsiteX326" fmla="*/ 487392 w 1179211"/>
                  <a:gd name="connsiteY326" fmla="*/ 13774 h 84574"/>
                  <a:gd name="connsiteX327" fmla="*/ 489083 w 1179211"/>
                  <a:gd name="connsiteY327" fmla="*/ 9907 h 84574"/>
                  <a:gd name="connsiteX328" fmla="*/ 487392 w 1179211"/>
                  <a:gd name="connsiteY328" fmla="*/ 6041 h 84574"/>
                  <a:gd name="connsiteX329" fmla="*/ 510589 w 1179211"/>
                  <a:gd name="connsiteY329" fmla="*/ 6041 h 84574"/>
                  <a:gd name="connsiteX330" fmla="*/ 506481 w 1179211"/>
                  <a:gd name="connsiteY330" fmla="*/ 4350 h 84574"/>
                  <a:gd name="connsiteX331" fmla="*/ 502373 w 1179211"/>
                  <a:gd name="connsiteY331" fmla="*/ 6041 h 84574"/>
                  <a:gd name="connsiteX332" fmla="*/ 500682 w 1179211"/>
                  <a:gd name="connsiteY332" fmla="*/ 9907 h 84574"/>
                  <a:gd name="connsiteX333" fmla="*/ 502373 w 1179211"/>
                  <a:gd name="connsiteY333" fmla="*/ 13774 h 84574"/>
                  <a:gd name="connsiteX334" fmla="*/ 506481 w 1179211"/>
                  <a:gd name="connsiteY334" fmla="*/ 15465 h 84574"/>
                  <a:gd name="connsiteX335" fmla="*/ 510589 w 1179211"/>
                  <a:gd name="connsiteY335" fmla="*/ 13774 h 84574"/>
                  <a:gd name="connsiteX336" fmla="*/ 512281 w 1179211"/>
                  <a:gd name="connsiteY336" fmla="*/ 9907 h 84574"/>
                  <a:gd name="connsiteX337" fmla="*/ 510589 w 1179211"/>
                  <a:gd name="connsiteY337" fmla="*/ 6041 h 84574"/>
                  <a:gd name="connsiteX338" fmla="*/ 504548 w 1179211"/>
                  <a:gd name="connsiteY338" fmla="*/ 62827 h 84574"/>
                  <a:gd name="connsiteX339" fmla="*/ 504306 w 1179211"/>
                  <a:gd name="connsiteY339" fmla="*/ 67660 h 84574"/>
                  <a:gd name="connsiteX340" fmla="*/ 502373 w 1179211"/>
                  <a:gd name="connsiteY340" fmla="*/ 72976 h 84574"/>
                  <a:gd name="connsiteX341" fmla="*/ 498990 w 1179211"/>
                  <a:gd name="connsiteY341" fmla="*/ 76600 h 84574"/>
                  <a:gd name="connsiteX342" fmla="*/ 495124 w 1179211"/>
                  <a:gd name="connsiteY342" fmla="*/ 78534 h 84574"/>
                  <a:gd name="connsiteX343" fmla="*/ 491741 w 1179211"/>
                  <a:gd name="connsiteY343" fmla="*/ 79017 h 84574"/>
                  <a:gd name="connsiteX344" fmla="*/ 488116 w 1179211"/>
                  <a:gd name="connsiteY344" fmla="*/ 78534 h 84574"/>
                  <a:gd name="connsiteX345" fmla="*/ 484975 w 1179211"/>
                  <a:gd name="connsiteY345" fmla="*/ 76842 h 84574"/>
                  <a:gd name="connsiteX346" fmla="*/ 482800 w 1179211"/>
                  <a:gd name="connsiteY346" fmla="*/ 73942 h 84574"/>
                  <a:gd name="connsiteX347" fmla="*/ 482075 w 1179211"/>
                  <a:gd name="connsiteY347" fmla="*/ 69351 h 84574"/>
                  <a:gd name="connsiteX348" fmla="*/ 483284 w 1179211"/>
                  <a:gd name="connsiteY348" fmla="*/ 64760 h 84574"/>
                  <a:gd name="connsiteX349" fmla="*/ 486183 w 1179211"/>
                  <a:gd name="connsiteY349" fmla="*/ 61619 h 84574"/>
                  <a:gd name="connsiteX350" fmla="*/ 489566 w 1179211"/>
                  <a:gd name="connsiteY350" fmla="*/ 59686 h 84574"/>
                  <a:gd name="connsiteX351" fmla="*/ 492708 w 1179211"/>
                  <a:gd name="connsiteY351" fmla="*/ 58719 h 84574"/>
                  <a:gd name="connsiteX352" fmla="*/ 496091 w 1179211"/>
                  <a:gd name="connsiteY352" fmla="*/ 58236 h 84574"/>
                  <a:gd name="connsiteX353" fmla="*/ 499715 w 1179211"/>
                  <a:gd name="connsiteY353" fmla="*/ 57994 h 84574"/>
                  <a:gd name="connsiteX354" fmla="*/ 502857 w 1179211"/>
                  <a:gd name="connsiteY354" fmla="*/ 57752 h 84574"/>
                  <a:gd name="connsiteX355" fmla="*/ 505031 w 1179211"/>
                  <a:gd name="connsiteY355" fmla="*/ 57752 h 84574"/>
                  <a:gd name="connsiteX356" fmla="*/ 504548 w 1179211"/>
                  <a:gd name="connsiteY356" fmla="*/ 62827 h 84574"/>
                  <a:gd name="connsiteX357" fmla="*/ 522188 w 1179211"/>
                  <a:gd name="connsiteY357" fmla="*/ 78292 h 84574"/>
                  <a:gd name="connsiteX358" fmla="*/ 517838 w 1179211"/>
                  <a:gd name="connsiteY358" fmla="*/ 79017 h 84574"/>
                  <a:gd name="connsiteX359" fmla="*/ 514939 w 1179211"/>
                  <a:gd name="connsiteY359" fmla="*/ 77809 h 84574"/>
                  <a:gd name="connsiteX360" fmla="*/ 513972 w 1179211"/>
                  <a:gd name="connsiteY360" fmla="*/ 72734 h 84574"/>
                  <a:gd name="connsiteX361" fmla="*/ 513972 w 1179211"/>
                  <a:gd name="connsiteY361" fmla="*/ 43496 h 84574"/>
                  <a:gd name="connsiteX362" fmla="*/ 513972 w 1179211"/>
                  <a:gd name="connsiteY362" fmla="*/ 40354 h 84574"/>
                  <a:gd name="connsiteX363" fmla="*/ 513489 w 1179211"/>
                  <a:gd name="connsiteY363" fmla="*/ 36971 h 84574"/>
                  <a:gd name="connsiteX364" fmla="*/ 512281 w 1179211"/>
                  <a:gd name="connsiteY364" fmla="*/ 33830 h 84574"/>
                  <a:gd name="connsiteX365" fmla="*/ 509864 w 1179211"/>
                  <a:gd name="connsiteY365" fmla="*/ 31172 h 84574"/>
                  <a:gd name="connsiteX366" fmla="*/ 502615 w 1179211"/>
                  <a:gd name="connsiteY366" fmla="*/ 27789 h 84574"/>
                  <a:gd name="connsiteX367" fmla="*/ 494882 w 1179211"/>
                  <a:gd name="connsiteY367" fmla="*/ 27064 h 84574"/>
                  <a:gd name="connsiteX368" fmla="*/ 488116 w 1179211"/>
                  <a:gd name="connsiteY368" fmla="*/ 27789 h 84574"/>
                  <a:gd name="connsiteX369" fmla="*/ 482075 w 1179211"/>
                  <a:gd name="connsiteY369" fmla="*/ 29964 h 84574"/>
                  <a:gd name="connsiteX370" fmla="*/ 477243 w 1179211"/>
                  <a:gd name="connsiteY370" fmla="*/ 33830 h 84574"/>
                  <a:gd name="connsiteX371" fmla="*/ 474584 w 1179211"/>
                  <a:gd name="connsiteY371" fmla="*/ 40113 h 84574"/>
                  <a:gd name="connsiteX372" fmla="*/ 482317 w 1179211"/>
                  <a:gd name="connsiteY372" fmla="*/ 42529 h 84574"/>
                  <a:gd name="connsiteX373" fmla="*/ 483284 w 1179211"/>
                  <a:gd name="connsiteY373" fmla="*/ 38904 h 84574"/>
                  <a:gd name="connsiteX374" fmla="*/ 485217 w 1179211"/>
                  <a:gd name="connsiteY374" fmla="*/ 36005 h 84574"/>
                  <a:gd name="connsiteX375" fmla="*/ 488600 w 1179211"/>
                  <a:gd name="connsiteY375" fmla="*/ 33830 h 84574"/>
                  <a:gd name="connsiteX376" fmla="*/ 493916 w 1179211"/>
                  <a:gd name="connsiteY376" fmla="*/ 33105 h 84574"/>
                  <a:gd name="connsiteX377" fmla="*/ 497299 w 1179211"/>
                  <a:gd name="connsiteY377" fmla="*/ 33347 h 84574"/>
                  <a:gd name="connsiteX378" fmla="*/ 500440 w 1179211"/>
                  <a:gd name="connsiteY378" fmla="*/ 34313 h 84574"/>
                  <a:gd name="connsiteX379" fmla="*/ 503582 w 1179211"/>
                  <a:gd name="connsiteY379" fmla="*/ 37213 h 84574"/>
                  <a:gd name="connsiteX380" fmla="*/ 504548 w 1179211"/>
                  <a:gd name="connsiteY380" fmla="*/ 42287 h 84574"/>
                  <a:gd name="connsiteX381" fmla="*/ 504548 w 1179211"/>
                  <a:gd name="connsiteY381" fmla="*/ 51711 h 84574"/>
                  <a:gd name="connsiteX382" fmla="*/ 497057 w 1179211"/>
                  <a:gd name="connsiteY382" fmla="*/ 51953 h 84574"/>
                  <a:gd name="connsiteX383" fmla="*/ 491016 w 1179211"/>
                  <a:gd name="connsiteY383" fmla="*/ 52436 h 84574"/>
                  <a:gd name="connsiteX384" fmla="*/ 483525 w 1179211"/>
                  <a:gd name="connsiteY384" fmla="*/ 54369 h 84574"/>
                  <a:gd name="connsiteX385" fmla="*/ 477484 w 1179211"/>
                  <a:gd name="connsiteY385" fmla="*/ 57994 h 84574"/>
                  <a:gd name="connsiteX386" fmla="*/ 473618 w 1179211"/>
                  <a:gd name="connsiteY386" fmla="*/ 63310 h 84574"/>
                  <a:gd name="connsiteX387" fmla="*/ 472168 w 1179211"/>
                  <a:gd name="connsiteY387" fmla="*/ 70076 h 84574"/>
                  <a:gd name="connsiteX388" fmla="*/ 473618 w 1179211"/>
                  <a:gd name="connsiteY388" fmla="*/ 76842 h 84574"/>
                  <a:gd name="connsiteX389" fmla="*/ 477243 w 1179211"/>
                  <a:gd name="connsiteY389" fmla="*/ 81675 h 84574"/>
                  <a:gd name="connsiteX390" fmla="*/ 482317 w 1179211"/>
                  <a:gd name="connsiteY390" fmla="*/ 84575 h 84574"/>
                  <a:gd name="connsiteX391" fmla="*/ 488116 w 1179211"/>
                  <a:gd name="connsiteY391" fmla="*/ 85541 h 84574"/>
                  <a:gd name="connsiteX392" fmla="*/ 499232 w 1179211"/>
                  <a:gd name="connsiteY392" fmla="*/ 82641 h 84574"/>
                  <a:gd name="connsiteX393" fmla="*/ 505031 w 1179211"/>
                  <a:gd name="connsiteY393" fmla="*/ 75634 h 84574"/>
                  <a:gd name="connsiteX394" fmla="*/ 507689 w 1179211"/>
                  <a:gd name="connsiteY394" fmla="*/ 82158 h 84574"/>
                  <a:gd name="connsiteX395" fmla="*/ 514214 w 1179211"/>
                  <a:gd name="connsiteY395" fmla="*/ 84816 h 84574"/>
                  <a:gd name="connsiteX396" fmla="*/ 519047 w 1179211"/>
                  <a:gd name="connsiteY396" fmla="*/ 84333 h 84574"/>
                  <a:gd name="connsiteX397" fmla="*/ 522430 w 1179211"/>
                  <a:gd name="connsiteY397" fmla="*/ 83608 h 84574"/>
                  <a:gd name="connsiteX398" fmla="*/ 522430 w 1179211"/>
                  <a:gd name="connsiteY398" fmla="*/ 78292 h 84574"/>
                  <a:gd name="connsiteX399" fmla="*/ 458636 w 1179211"/>
                  <a:gd name="connsiteY399" fmla="*/ 77325 h 84574"/>
                  <a:gd name="connsiteX400" fmla="*/ 455495 w 1179211"/>
                  <a:gd name="connsiteY400" fmla="*/ 78534 h 84574"/>
                  <a:gd name="connsiteX401" fmla="*/ 452353 w 1179211"/>
                  <a:gd name="connsiteY401" fmla="*/ 79017 h 84574"/>
                  <a:gd name="connsiteX402" fmla="*/ 449937 w 1179211"/>
                  <a:gd name="connsiteY402" fmla="*/ 78534 h 84574"/>
                  <a:gd name="connsiteX403" fmla="*/ 447762 w 1179211"/>
                  <a:gd name="connsiteY403" fmla="*/ 77567 h 84574"/>
                  <a:gd name="connsiteX404" fmla="*/ 445587 w 1179211"/>
                  <a:gd name="connsiteY404" fmla="*/ 74184 h 84574"/>
                  <a:gd name="connsiteX405" fmla="*/ 445346 w 1179211"/>
                  <a:gd name="connsiteY405" fmla="*/ 67901 h 84574"/>
                  <a:gd name="connsiteX406" fmla="*/ 445346 w 1179211"/>
                  <a:gd name="connsiteY406" fmla="*/ 35280 h 84574"/>
                  <a:gd name="connsiteX407" fmla="*/ 458394 w 1179211"/>
                  <a:gd name="connsiteY407" fmla="*/ 35280 h 84574"/>
                  <a:gd name="connsiteX408" fmla="*/ 458394 w 1179211"/>
                  <a:gd name="connsiteY408" fmla="*/ 28997 h 84574"/>
                  <a:gd name="connsiteX409" fmla="*/ 445346 w 1179211"/>
                  <a:gd name="connsiteY409" fmla="*/ 28997 h 84574"/>
                  <a:gd name="connsiteX410" fmla="*/ 445346 w 1179211"/>
                  <a:gd name="connsiteY410" fmla="*/ 12807 h 84574"/>
                  <a:gd name="connsiteX411" fmla="*/ 435680 w 1179211"/>
                  <a:gd name="connsiteY411" fmla="*/ 14982 h 84574"/>
                  <a:gd name="connsiteX412" fmla="*/ 435680 w 1179211"/>
                  <a:gd name="connsiteY412" fmla="*/ 28997 h 84574"/>
                  <a:gd name="connsiteX413" fmla="*/ 426256 w 1179211"/>
                  <a:gd name="connsiteY413" fmla="*/ 28997 h 84574"/>
                  <a:gd name="connsiteX414" fmla="*/ 426256 w 1179211"/>
                  <a:gd name="connsiteY414" fmla="*/ 35280 h 84574"/>
                  <a:gd name="connsiteX415" fmla="*/ 435680 w 1179211"/>
                  <a:gd name="connsiteY415" fmla="*/ 35280 h 84574"/>
                  <a:gd name="connsiteX416" fmla="*/ 435680 w 1179211"/>
                  <a:gd name="connsiteY416" fmla="*/ 68868 h 84574"/>
                  <a:gd name="connsiteX417" fmla="*/ 435922 w 1179211"/>
                  <a:gd name="connsiteY417" fmla="*/ 76117 h 84574"/>
                  <a:gd name="connsiteX418" fmla="*/ 437855 w 1179211"/>
                  <a:gd name="connsiteY418" fmla="*/ 81433 h 84574"/>
                  <a:gd name="connsiteX419" fmla="*/ 442446 w 1179211"/>
                  <a:gd name="connsiteY419" fmla="*/ 84816 h 84574"/>
                  <a:gd name="connsiteX420" fmla="*/ 448487 w 1179211"/>
                  <a:gd name="connsiteY420" fmla="*/ 85783 h 84574"/>
                  <a:gd name="connsiteX421" fmla="*/ 455012 w 1179211"/>
                  <a:gd name="connsiteY421" fmla="*/ 84816 h 84574"/>
                  <a:gd name="connsiteX422" fmla="*/ 460569 w 1179211"/>
                  <a:gd name="connsiteY422" fmla="*/ 82158 h 84574"/>
                  <a:gd name="connsiteX423" fmla="*/ 458636 w 1179211"/>
                  <a:gd name="connsiteY423" fmla="*/ 77325 h 84574"/>
                  <a:gd name="connsiteX424" fmla="*/ 409825 w 1179211"/>
                  <a:gd name="connsiteY424" fmla="*/ 28997 h 84574"/>
                  <a:gd name="connsiteX425" fmla="*/ 399676 w 1179211"/>
                  <a:gd name="connsiteY425" fmla="*/ 28997 h 84574"/>
                  <a:gd name="connsiteX426" fmla="*/ 399676 w 1179211"/>
                  <a:gd name="connsiteY426" fmla="*/ 84091 h 84574"/>
                  <a:gd name="connsiteX427" fmla="*/ 409825 w 1179211"/>
                  <a:gd name="connsiteY427" fmla="*/ 84091 h 84574"/>
                  <a:gd name="connsiteX428" fmla="*/ 409825 w 1179211"/>
                  <a:gd name="connsiteY428" fmla="*/ 28997 h 84574"/>
                  <a:gd name="connsiteX429" fmla="*/ 409341 w 1179211"/>
                  <a:gd name="connsiteY429" fmla="*/ 2416 h 84574"/>
                  <a:gd name="connsiteX430" fmla="*/ 404992 w 1179211"/>
                  <a:gd name="connsiteY430" fmla="*/ 483 h 84574"/>
                  <a:gd name="connsiteX431" fmla="*/ 400400 w 1179211"/>
                  <a:gd name="connsiteY431" fmla="*/ 2416 h 84574"/>
                  <a:gd name="connsiteX432" fmla="*/ 398467 w 1179211"/>
                  <a:gd name="connsiteY432" fmla="*/ 6766 h 84574"/>
                  <a:gd name="connsiteX433" fmla="*/ 400400 w 1179211"/>
                  <a:gd name="connsiteY433" fmla="*/ 11116 h 84574"/>
                  <a:gd name="connsiteX434" fmla="*/ 404992 w 1179211"/>
                  <a:gd name="connsiteY434" fmla="*/ 13049 h 84574"/>
                  <a:gd name="connsiteX435" fmla="*/ 409341 w 1179211"/>
                  <a:gd name="connsiteY435" fmla="*/ 11116 h 84574"/>
                  <a:gd name="connsiteX436" fmla="*/ 411274 w 1179211"/>
                  <a:gd name="connsiteY436" fmla="*/ 6766 h 84574"/>
                  <a:gd name="connsiteX437" fmla="*/ 409341 w 1179211"/>
                  <a:gd name="connsiteY437" fmla="*/ 2416 h 84574"/>
                  <a:gd name="connsiteX438" fmla="*/ 379619 w 1179211"/>
                  <a:gd name="connsiteY438" fmla="*/ 61377 h 84574"/>
                  <a:gd name="connsiteX439" fmla="*/ 375511 w 1179211"/>
                  <a:gd name="connsiteY439" fmla="*/ 56544 h 84574"/>
                  <a:gd name="connsiteX440" fmla="*/ 370195 w 1179211"/>
                  <a:gd name="connsiteY440" fmla="*/ 53403 h 84574"/>
                  <a:gd name="connsiteX441" fmla="*/ 364396 w 1179211"/>
                  <a:gd name="connsiteY441" fmla="*/ 51470 h 84574"/>
                  <a:gd name="connsiteX442" fmla="*/ 355938 w 1179211"/>
                  <a:gd name="connsiteY442" fmla="*/ 47603 h 84574"/>
                  <a:gd name="connsiteX443" fmla="*/ 352797 w 1179211"/>
                  <a:gd name="connsiteY443" fmla="*/ 40837 h 84574"/>
                  <a:gd name="connsiteX444" fmla="*/ 355697 w 1179211"/>
                  <a:gd name="connsiteY444" fmla="*/ 35280 h 84574"/>
                  <a:gd name="connsiteX445" fmla="*/ 362946 w 1179211"/>
                  <a:gd name="connsiteY445" fmla="*/ 33105 h 84574"/>
                  <a:gd name="connsiteX446" fmla="*/ 370195 w 1179211"/>
                  <a:gd name="connsiteY446" fmla="*/ 34796 h 84574"/>
                  <a:gd name="connsiteX447" fmla="*/ 374786 w 1179211"/>
                  <a:gd name="connsiteY447" fmla="*/ 38421 h 84574"/>
                  <a:gd name="connsiteX448" fmla="*/ 379619 w 1179211"/>
                  <a:gd name="connsiteY448" fmla="*/ 32380 h 84574"/>
                  <a:gd name="connsiteX449" fmla="*/ 373820 w 1179211"/>
                  <a:gd name="connsiteY449" fmla="*/ 28997 h 84574"/>
                  <a:gd name="connsiteX450" fmla="*/ 363429 w 1179211"/>
                  <a:gd name="connsiteY450" fmla="*/ 27306 h 84574"/>
                  <a:gd name="connsiteX451" fmla="*/ 355938 w 1179211"/>
                  <a:gd name="connsiteY451" fmla="*/ 28272 h 84574"/>
                  <a:gd name="connsiteX452" fmla="*/ 349656 w 1179211"/>
                  <a:gd name="connsiteY452" fmla="*/ 31172 h 84574"/>
                  <a:gd name="connsiteX453" fmla="*/ 345306 w 1179211"/>
                  <a:gd name="connsiteY453" fmla="*/ 36005 h 84574"/>
                  <a:gd name="connsiteX454" fmla="*/ 343615 w 1179211"/>
                  <a:gd name="connsiteY454" fmla="*/ 42771 h 84574"/>
                  <a:gd name="connsiteX455" fmla="*/ 345065 w 1179211"/>
                  <a:gd name="connsiteY455" fmla="*/ 50020 h 84574"/>
                  <a:gd name="connsiteX456" fmla="*/ 348931 w 1179211"/>
                  <a:gd name="connsiteY456" fmla="*/ 54853 h 84574"/>
                  <a:gd name="connsiteX457" fmla="*/ 354005 w 1179211"/>
                  <a:gd name="connsiteY457" fmla="*/ 57752 h 84574"/>
                  <a:gd name="connsiteX458" fmla="*/ 359321 w 1179211"/>
                  <a:gd name="connsiteY458" fmla="*/ 59686 h 84574"/>
                  <a:gd name="connsiteX459" fmla="*/ 367779 w 1179211"/>
                  <a:gd name="connsiteY459" fmla="*/ 63310 h 84574"/>
                  <a:gd name="connsiteX460" fmla="*/ 370920 w 1179211"/>
                  <a:gd name="connsiteY460" fmla="*/ 70559 h 84574"/>
                  <a:gd name="connsiteX461" fmla="*/ 368262 w 1179211"/>
                  <a:gd name="connsiteY461" fmla="*/ 77325 h 84574"/>
                  <a:gd name="connsiteX462" fmla="*/ 360771 w 1179211"/>
                  <a:gd name="connsiteY462" fmla="*/ 79742 h 84574"/>
                  <a:gd name="connsiteX463" fmla="*/ 355938 w 1179211"/>
                  <a:gd name="connsiteY463" fmla="*/ 79017 h 84574"/>
                  <a:gd name="connsiteX464" fmla="*/ 351830 w 1179211"/>
                  <a:gd name="connsiteY464" fmla="*/ 76842 h 84574"/>
                  <a:gd name="connsiteX465" fmla="*/ 348447 w 1179211"/>
                  <a:gd name="connsiteY465" fmla="*/ 74184 h 84574"/>
                  <a:gd name="connsiteX466" fmla="*/ 346031 w 1179211"/>
                  <a:gd name="connsiteY466" fmla="*/ 71768 h 84574"/>
                  <a:gd name="connsiteX467" fmla="*/ 341198 w 1179211"/>
                  <a:gd name="connsiteY467" fmla="*/ 79500 h 84574"/>
                  <a:gd name="connsiteX468" fmla="*/ 360288 w 1179211"/>
                  <a:gd name="connsiteY468" fmla="*/ 85783 h 84574"/>
                  <a:gd name="connsiteX469" fmla="*/ 368020 w 1179211"/>
                  <a:gd name="connsiteY469" fmla="*/ 84575 h 84574"/>
                  <a:gd name="connsiteX470" fmla="*/ 374303 w 1179211"/>
                  <a:gd name="connsiteY470" fmla="*/ 81192 h 84574"/>
                  <a:gd name="connsiteX471" fmla="*/ 378411 w 1179211"/>
                  <a:gd name="connsiteY471" fmla="*/ 75634 h 84574"/>
                  <a:gd name="connsiteX472" fmla="*/ 380103 w 1179211"/>
                  <a:gd name="connsiteY472" fmla="*/ 68143 h 84574"/>
                  <a:gd name="connsiteX473" fmla="*/ 379619 w 1179211"/>
                  <a:gd name="connsiteY473" fmla="*/ 61377 h 84574"/>
                  <a:gd name="connsiteX474" fmla="*/ 298428 w 1179211"/>
                  <a:gd name="connsiteY474" fmla="*/ 84091 h 84574"/>
                  <a:gd name="connsiteX475" fmla="*/ 307852 w 1179211"/>
                  <a:gd name="connsiteY475" fmla="*/ 84091 h 84574"/>
                  <a:gd name="connsiteX476" fmla="*/ 307852 w 1179211"/>
                  <a:gd name="connsiteY476" fmla="*/ 57511 h 84574"/>
                  <a:gd name="connsiteX477" fmla="*/ 308093 w 1179211"/>
                  <a:gd name="connsiteY477" fmla="*/ 51953 h 84574"/>
                  <a:gd name="connsiteX478" fmla="*/ 308818 w 1179211"/>
                  <a:gd name="connsiteY478" fmla="*/ 46637 h 84574"/>
                  <a:gd name="connsiteX479" fmla="*/ 312926 w 1179211"/>
                  <a:gd name="connsiteY479" fmla="*/ 37938 h 84574"/>
                  <a:gd name="connsiteX480" fmla="*/ 318967 w 1179211"/>
                  <a:gd name="connsiteY480" fmla="*/ 34555 h 84574"/>
                  <a:gd name="connsiteX481" fmla="*/ 325008 w 1179211"/>
                  <a:gd name="connsiteY481" fmla="*/ 40596 h 84574"/>
                  <a:gd name="connsiteX482" fmla="*/ 333224 w 1179211"/>
                  <a:gd name="connsiteY482" fmla="*/ 37696 h 84574"/>
                  <a:gd name="connsiteX483" fmla="*/ 332016 w 1179211"/>
                  <a:gd name="connsiteY483" fmla="*/ 32863 h 84574"/>
                  <a:gd name="connsiteX484" fmla="*/ 329599 w 1179211"/>
                  <a:gd name="connsiteY484" fmla="*/ 29722 h 84574"/>
                  <a:gd name="connsiteX485" fmla="*/ 326216 w 1179211"/>
                  <a:gd name="connsiteY485" fmla="*/ 28030 h 84574"/>
                  <a:gd name="connsiteX486" fmla="*/ 322833 w 1179211"/>
                  <a:gd name="connsiteY486" fmla="*/ 27547 h 84574"/>
                  <a:gd name="connsiteX487" fmla="*/ 314134 w 1179211"/>
                  <a:gd name="connsiteY487" fmla="*/ 30205 h 84574"/>
                  <a:gd name="connsiteX488" fmla="*/ 307852 w 1179211"/>
                  <a:gd name="connsiteY488" fmla="*/ 37696 h 84574"/>
                  <a:gd name="connsiteX489" fmla="*/ 306643 w 1179211"/>
                  <a:gd name="connsiteY489" fmla="*/ 28272 h 84574"/>
                  <a:gd name="connsiteX490" fmla="*/ 297219 w 1179211"/>
                  <a:gd name="connsiteY490" fmla="*/ 29239 h 84574"/>
                  <a:gd name="connsiteX491" fmla="*/ 297461 w 1179211"/>
                  <a:gd name="connsiteY491" fmla="*/ 31413 h 84574"/>
                  <a:gd name="connsiteX492" fmla="*/ 297944 w 1179211"/>
                  <a:gd name="connsiteY492" fmla="*/ 35038 h 84574"/>
                  <a:gd name="connsiteX493" fmla="*/ 298186 w 1179211"/>
                  <a:gd name="connsiteY493" fmla="*/ 39146 h 84574"/>
                  <a:gd name="connsiteX494" fmla="*/ 298428 w 1179211"/>
                  <a:gd name="connsiteY494" fmla="*/ 43254 h 84574"/>
                  <a:gd name="connsiteX495" fmla="*/ 298428 w 1179211"/>
                  <a:gd name="connsiteY495" fmla="*/ 84091 h 84574"/>
                  <a:gd name="connsiteX496" fmla="*/ 267981 w 1179211"/>
                  <a:gd name="connsiteY496" fmla="*/ 38179 h 84574"/>
                  <a:gd name="connsiteX497" fmla="*/ 271122 w 1179211"/>
                  <a:gd name="connsiteY497" fmla="*/ 50262 h 84574"/>
                  <a:gd name="connsiteX498" fmla="*/ 271122 w 1179211"/>
                  <a:gd name="connsiteY498" fmla="*/ 52195 h 84574"/>
                  <a:gd name="connsiteX499" fmla="*/ 243817 w 1179211"/>
                  <a:gd name="connsiteY499" fmla="*/ 52195 h 84574"/>
                  <a:gd name="connsiteX500" fmla="*/ 245508 w 1179211"/>
                  <a:gd name="connsiteY500" fmla="*/ 45187 h 84574"/>
                  <a:gd name="connsiteX501" fmla="*/ 248649 w 1179211"/>
                  <a:gd name="connsiteY501" fmla="*/ 39388 h 84574"/>
                  <a:gd name="connsiteX502" fmla="*/ 253241 w 1179211"/>
                  <a:gd name="connsiteY502" fmla="*/ 35280 h 84574"/>
                  <a:gd name="connsiteX503" fmla="*/ 259282 w 1179211"/>
                  <a:gd name="connsiteY503" fmla="*/ 33830 h 84574"/>
                  <a:gd name="connsiteX504" fmla="*/ 267981 w 1179211"/>
                  <a:gd name="connsiteY504" fmla="*/ 38179 h 84574"/>
                  <a:gd name="connsiteX505" fmla="*/ 281029 w 1179211"/>
                  <a:gd name="connsiteY505" fmla="*/ 58236 h 84574"/>
                  <a:gd name="connsiteX506" fmla="*/ 281029 w 1179211"/>
                  <a:gd name="connsiteY506" fmla="*/ 52678 h 84574"/>
                  <a:gd name="connsiteX507" fmla="*/ 280063 w 1179211"/>
                  <a:gd name="connsiteY507" fmla="*/ 43496 h 84574"/>
                  <a:gd name="connsiteX508" fmla="*/ 276438 w 1179211"/>
                  <a:gd name="connsiteY508" fmla="*/ 35280 h 84574"/>
                  <a:gd name="connsiteX509" fmla="*/ 269672 w 1179211"/>
                  <a:gd name="connsiteY509" fmla="*/ 29480 h 84574"/>
                  <a:gd name="connsiteX510" fmla="*/ 259040 w 1179211"/>
                  <a:gd name="connsiteY510" fmla="*/ 27306 h 84574"/>
                  <a:gd name="connsiteX511" fmla="*/ 249133 w 1179211"/>
                  <a:gd name="connsiteY511" fmla="*/ 29480 h 84574"/>
                  <a:gd name="connsiteX512" fmla="*/ 241159 w 1179211"/>
                  <a:gd name="connsiteY512" fmla="*/ 35521 h 84574"/>
                  <a:gd name="connsiteX513" fmla="*/ 235842 w 1179211"/>
                  <a:gd name="connsiteY513" fmla="*/ 44704 h 84574"/>
                  <a:gd name="connsiteX514" fmla="*/ 233909 w 1179211"/>
                  <a:gd name="connsiteY514" fmla="*/ 56544 h 84574"/>
                  <a:gd name="connsiteX515" fmla="*/ 240675 w 1179211"/>
                  <a:gd name="connsiteY515" fmla="*/ 78292 h 84574"/>
                  <a:gd name="connsiteX516" fmla="*/ 260490 w 1179211"/>
                  <a:gd name="connsiteY516" fmla="*/ 85783 h 84574"/>
                  <a:gd name="connsiteX517" fmla="*/ 272572 w 1179211"/>
                  <a:gd name="connsiteY517" fmla="*/ 83125 h 84574"/>
                  <a:gd name="connsiteX518" fmla="*/ 282238 w 1179211"/>
                  <a:gd name="connsiteY518" fmla="*/ 75151 h 84574"/>
                  <a:gd name="connsiteX519" fmla="*/ 278371 w 1179211"/>
                  <a:gd name="connsiteY519" fmla="*/ 71043 h 84574"/>
                  <a:gd name="connsiteX520" fmla="*/ 268947 w 1179211"/>
                  <a:gd name="connsiteY520" fmla="*/ 77567 h 84574"/>
                  <a:gd name="connsiteX521" fmla="*/ 261215 w 1179211"/>
                  <a:gd name="connsiteY521" fmla="*/ 79017 h 84574"/>
                  <a:gd name="connsiteX522" fmla="*/ 248649 w 1179211"/>
                  <a:gd name="connsiteY522" fmla="*/ 73701 h 84574"/>
                  <a:gd name="connsiteX523" fmla="*/ 244058 w 1179211"/>
                  <a:gd name="connsiteY523" fmla="*/ 58477 h 84574"/>
                  <a:gd name="connsiteX524" fmla="*/ 281029 w 1179211"/>
                  <a:gd name="connsiteY524" fmla="*/ 58477 h 84574"/>
                  <a:gd name="connsiteX525" fmla="*/ 183648 w 1179211"/>
                  <a:gd name="connsiteY525" fmla="*/ 28997 h 84574"/>
                  <a:gd name="connsiteX526" fmla="*/ 172774 w 1179211"/>
                  <a:gd name="connsiteY526" fmla="*/ 28997 h 84574"/>
                  <a:gd name="connsiteX527" fmla="*/ 195247 w 1179211"/>
                  <a:gd name="connsiteY527" fmla="*/ 85300 h 84574"/>
                  <a:gd name="connsiteX528" fmla="*/ 203221 w 1179211"/>
                  <a:gd name="connsiteY528" fmla="*/ 85300 h 84574"/>
                  <a:gd name="connsiteX529" fmla="*/ 226418 w 1179211"/>
                  <a:gd name="connsiteY529" fmla="*/ 28997 h 84574"/>
                  <a:gd name="connsiteX530" fmla="*/ 217236 w 1179211"/>
                  <a:gd name="connsiteY530" fmla="*/ 28997 h 84574"/>
                  <a:gd name="connsiteX531" fmla="*/ 202496 w 1179211"/>
                  <a:gd name="connsiteY531" fmla="*/ 67660 h 84574"/>
                  <a:gd name="connsiteX532" fmla="*/ 200079 w 1179211"/>
                  <a:gd name="connsiteY532" fmla="*/ 76359 h 84574"/>
                  <a:gd name="connsiteX533" fmla="*/ 199354 w 1179211"/>
                  <a:gd name="connsiteY533" fmla="*/ 72734 h 84574"/>
                  <a:gd name="connsiteX534" fmla="*/ 197663 w 1179211"/>
                  <a:gd name="connsiteY534" fmla="*/ 67176 h 84574"/>
                  <a:gd name="connsiteX535" fmla="*/ 183648 w 1179211"/>
                  <a:gd name="connsiteY535" fmla="*/ 28997 h 84574"/>
                  <a:gd name="connsiteX536" fmla="*/ 159000 w 1179211"/>
                  <a:gd name="connsiteY536" fmla="*/ 28997 h 84574"/>
                  <a:gd name="connsiteX537" fmla="*/ 148851 w 1179211"/>
                  <a:gd name="connsiteY537" fmla="*/ 28997 h 84574"/>
                  <a:gd name="connsiteX538" fmla="*/ 148851 w 1179211"/>
                  <a:gd name="connsiteY538" fmla="*/ 84091 h 84574"/>
                  <a:gd name="connsiteX539" fmla="*/ 159000 w 1179211"/>
                  <a:gd name="connsiteY539" fmla="*/ 84091 h 84574"/>
                  <a:gd name="connsiteX540" fmla="*/ 159000 w 1179211"/>
                  <a:gd name="connsiteY540" fmla="*/ 28997 h 84574"/>
                  <a:gd name="connsiteX541" fmla="*/ 158517 w 1179211"/>
                  <a:gd name="connsiteY541" fmla="*/ 2416 h 84574"/>
                  <a:gd name="connsiteX542" fmla="*/ 154167 w 1179211"/>
                  <a:gd name="connsiteY542" fmla="*/ 483 h 84574"/>
                  <a:gd name="connsiteX543" fmla="*/ 149576 w 1179211"/>
                  <a:gd name="connsiteY543" fmla="*/ 2416 h 84574"/>
                  <a:gd name="connsiteX544" fmla="*/ 147643 w 1179211"/>
                  <a:gd name="connsiteY544" fmla="*/ 6766 h 84574"/>
                  <a:gd name="connsiteX545" fmla="*/ 149576 w 1179211"/>
                  <a:gd name="connsiteY545" fmla="*/ 11116 h 84574"/>
                  <a:gd name="connsiteX546" fmla="*/ 154167 w 1179211"/>
                  <a:gd name="connsiteY546" fmla="*/ 13049 h 84574"/>
                  <a:gd name="connsiteX547" fmla="*/ 158517 w 1179211"/>
                  <a:gd name="connsiteY547" fmla="*/ 11116 h 84574"/>
                  <a:gd name="connsiteX548" fmla="*/ 160450 w 1179211"/>
                  <a:gd name="connsiteY548" fmla="*/ 6766 h 84574"/>
                  <a:gd name="connsiteX549" fmla="*/ 158517 w 1179211"/>
                  <a:gd name="connsiteY549" fmla="*/ 2416 h 84574"/>
                  <a:gd name="connsiteX550" fmla="*/ 128795 w 1179211"/>
                  <a:gd name="connsiteY550" fmla="*/ 84091 h 84574"/>
                  <a:gd name="connsiteX551" fmla="*/ 128795 w 1179211"/>
                  <a:gd name="connsiteY551" fmla="*/ 49537 h 84574"/>
                  <a:gd name="connsiteX552" fmla="*/ 128312 w 1179211"/>
                  <a:gd name="connsiteY552" fmla="*/ 41079 h 84574"/>
                  <a:gd name="connsiteX553" fmla="*/ 126137 w 1179211"/>
                  <a:gd name="connsiteY553" fmla="*/ 34071 h 84574"/>
                  <a:gd name="connsiteX554" fmla="*/ 120338 w 1179211"/>
                  <a:gd name="connsiteY554" fmla="*/ 29239 h 84574"/>
                  <a:gd name="connsiteX555" fmla="*/ 109705 w 1179211"/>
                  <a:gd name="connsiteY555" fmla="*/ 27306 h 84574"/>
                  <a:gd name="connsiteX556" fmla="*/ 102214 w 1179211"/>
                  <a:gd name="connsiteY556" fmla="*/ 28514 h 84574"/>
                  <a:gd name="connsiteX557" fmla="*/ 96898 w 1179211"/>
                  <a:gd name="connsiteY557" fmla="*/ 31655 h 84574"/>
                  <a:gd name="connsiteX558" fmla="*/ 93274 w 1179211"/>
                  <a:gd name="connsiteY558" fmla="*/ 35280 h 84574"/>
                  <a:gd name="connsiteX559" fmla="*/ 91341 w 1179211"/>
                  <a:gd name="connsiteY559" fmla="*/ 37938 h 84574"/>
                  <a:gd name="connsiteX560" fmla="*/ 90132 w 1179211"/>
                  <a:gd name="connsiteY560" fmla="*/ 28514 h 84574"/>
                  <a:gd name="connsiteX561" fmla="*/ 80708 w 1179211"/>
                  <a:gd name="connsiteY561" fmla="*/ 29480 h 84574"/>
                  <a:gd name="connsiteX562" fmla="*/ 80950 w 1179211"/>
                  <a:gd name="connsiteY562" fmla="*/ 31655 h 84574"/>
                  <a:gd name="connsiteX563" fmla="*/ 81433 w 1179211"/>
                  <a:gd name="connsiteY563" fmla="*/ 35280 h 84574"/>
                  <a:gd name="connsiteX564" fmla="*/ 81675 w 1179211"/>
                  <a:gd name="connsiteY564" fmla="*/ 39388 h 84574"/>
                  <a:gd name="connsiteX565" fmla="*/ 81917 w 1179211"/>
                  <a:gd name="connsiteY565" fmla="*/ 43496 h 84574"/>
                  <a:gd name="connsiteX566" fmla="*/ 81917 w 1179211"/>
                  <a:gd name="connsiteY566" fmla="*/ 84333 h 84574"/>
                  <a:gd name="connsiteX567" fmla="*/ 91824 w 1179211"/>
                  <a:gd name="connsiteY567" fmla="*/ 84333 h 84574"/>
                  <a:gd name="connsiteX568" fmla="*/ 91824 w 1179211"/>
                  <a:gd name="connsiteY568" fmla="*/ 53403 h 84574"/>
                  <a:gd name="connsiteX569" fmla="*/ 93032 w 1179211"/>
                  <a:gd name="connsiteY569" fmla="*/ 46154 h 84574"/>
                  <a:gd name="connsiteX570" fmla="*/ 96415 w 1179211"/>
                  <a:gd name="connsiteY570" fmla="*/ 40354 h 84574"/>
                  <a:gd name="connsiteX571" fmla="*/ 101248 w 1179211"/>
                  <a:gd name="connsiteY571" fmla="*/ 36488 h 84574"/>
                  <a:gd name="connsiteX572" fmla="*/ 107531 w 1179211"/>
                  <a:gd name="connsiteY572" fmla="*/ 35038 h 84574"/>
                  <a:gd name="connsiteX573" fmla="*/ 113572 w 1179211"/>
                  <a:gd name="connsiteY573" fmla="*/ 36005 h 84574"/>
                  <a:gd name="connsiteX574" fmla="*/ 117196 w 1179211"/>
                  <a:gd name="connsiteY574" fmla="*/ 38904 h 84574"/>
                  <a:gd name="connsiteX575" fmla="*/ 118888 w 1179211"/>
                  <a:gd name="connsiteY575" fmla="*/ 43496 h 84574"/>
                  <a:gd name="connsiteX576" fmla="*/ 119371 w 1179211"/>
                  <a:gd name="connsiteY576" fmla="*/ 49778 h 84574"/>
                  <a:gd name="connsiteX577" fmla="*/ 119371 w 1179211"/>
                  <a:gd name="connsiteY577" fmla="*/ 84333 h 84574"/>
                  <a:gd name="connsiteX578" fmla="*/ 128795 w 1179211"/>
                  <a:gd name="connsiteY578" fmla="*/ 84333 h 84574"/>
                  <a:gd name="connsiteX579" fmla="*/ 60894 w 1179211"/>
                  <a:gd name="connsiteY579" fmla="*/ 5799 h 84574"/>
                  <a:gd name="connsiteX580" fmla="*/ 50986 w 1179211"/>
                  <a:gd name="connsiteY580" fmla="*/ 5799 h 84574"/>
                  <a:gd name="connsiteX581" fmla="*/ 50986 w 1179211"/>
                  <a:gd name="connsiteY581" fmla="*/ 54128 h 84574"/>
                  <a:gd name="connsiteX582" fmla="*/ 49295 w 1179211"/>
                  <a:gd name="connsiteY582" fmla="*/ 66935 h 84574"/>
                  <a:gd name="connsiteX583" fmla="*/ 44945 w 1179211"/>
                  <a:gd name="connsiteY583" fmla="*/ 74667 h 84574"/>
                  <a:gd name="connsiteX584" fmla="*/ 38421 w 1179211"/>
                  <a:gd name="connsiteY584" fmla="*/ 78534 h 84574"/>
                  <a:gd name="connsiteX585" fmla="*/ 30447 w 1179211"/>
                  <a:gd name="connsiteY585" fmla="*/ 79500 h 84574"/>
                  <a:gd name="connsiteX586" fmla="*/ 22231 w 1179211"/>
                  <a:gd name="connsiteY586" fmla="*/ 78534 h 84574"/>
                  <a:gd name="connsiteX587" fmla="*/ 15707 w 1179211"/>
                  <a:gd name="connsiteY587" fmla="*/ 74667 h 84574"/>
                  <a:gd name="connsiteX588" fmla="*/ 11357 w 1179211"/>
                  <a:gd name="connsiteY588" fmla="*/ 66935 h 84574"/>
                  <a:gd name="connsiteX589" fmla="*/ 9666 w 1179211"/>
                  <a:gd name="connsiteY589" fmla="*/ 54128 h 84574"/>
                  <a:gd name="connsiteX590" fmla="*/ 9666 w 1179211"/>
                  <a:gd name="connsiteY590" fmla="*/ 5799 h 84574"/>
                  <a:gd name="connsiteX591" fmla="*/ 0 w 1179211"/>
                  <a:gd name="connsiteY591" fmla="*/ 5799 h 84574"/>
                  <a:gd name="connsiteX592" fmla="*/ 0 w 1179211"/>
                  <a:gd name="connsiteY592" fmla="*/ 54853 h 84574"/>
                  <a:gd name="connsiteX593" fmla="*/ 7733 w 1179211"/>
                  <a:gd name="connsiteY593" fmla="*/ 79500 h 84574"/>
                  <a:gd name="connsiteX594" fmla="*/ 30689 w 1179211"/>
                  <a:gd name="connsiteY594" fmla="*/ 86749 h 84574"/>
                  <a:gd name="connsiteX595" fmla="*/ 53403 w 1179211"/>
                  <a:gd name="connsiteY595" fmla="*/ 79500 h 84574"/>
                  <a:gd name="connsiteX596" fmla="*/ 60894 w 1179211"/>
                  <a:gd name="connsiteY596" fmla="*/ 54853 h 84574"/>
                  <a:gd name="connsiteX597" fmla="*/ 60894 w 1179211"/>
                  <a:gd name="connsiteY597" fmla="*/ 5799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Lst>
                <a:rect l="l" t="t" r="r" b="b"/>
                <a:pathLst>
                  <a:path w="1179211" h="84574">
                    <a:moveTo>
                      <a:pt x="1181145" y="2658"/>
                    </a:moveTo>
                    <a:cubicBezTo>
                      <a:pt x="1179937" y="1933"/>
                      <a:pt x="1178245" y="1450"/>
                      <a:pt x="1176071" y="725"/>
                    </a:cubicBezTo>
                    <a:cubicBezTo>
                      <a:pt x="1173654" y="242"/>
                      <a:pt x="1171238" y="0"/>
                      <a:pt x="1168580" y="0"/>
                    </a:cubicBezTo>
                    <a:cubicBezTo>
                      <a:pt x="1164955" y="0"/>
                      <a:pt x="1161572" y="725"/>
                      <a:pt x="1158672" y="1933"/>
                    </a:cubicBezTo>
                    <a:cubicBezTo>
                      <a:pt x="1155773" y="3383"/>
                      <a:pt x="1153115" y="5558"/>
                      <a:pt x="1151182" y="8941"/>
                    </a:cubicBezTo>
                    <a:cubicBezTo>
                      <a:pt x="1149490" y="11357"/>
                      <a:pt x="1148523" y="14015"/>
                      <a:pt x="1148282" y="16915"/>
                    </a:cubicBezTo>
                    <a:cubicBezTo>
                      <a:pt x="1148040" y="19815"/>
                      <a:pt x="1147799" y="22473"/>
                      <a:pt x="1147799" y="25131"/>
                    </a:cubicBezTo>
                    <a:lnTo>
                      <a:pt x="1147799" y="29239"/>
                    </a:lnTo>
                    <a:lnTo>
                      <a:pt x="1137891" y="29239"/>
                    </a:lnTo>
                    <a:lnTo>
                      <a:pt x="1137891" y="35521"/>
                    </a:lnTo>
                    <a:lnTo>
                      <a:pt x="1147799" y="35521"/>
                    </a:lnTo>
                    <a:lnTo>
                      <a:pt x="1147799" y="84333"/>
                    </a:lnTo>
                    <a:lnTo>
                      <a:pt x="1157223" y="84333"/>
                    </a:lnTo>
                    <a:lnTo>
                      <a:pt x="1157223" y="35280"/>
                    </a:lnTo>
                    <a:lnTo>
                      <a:pt x="1172446" y="35280"/>
                    </a:lnTo>
                    <a:lnTo>
                      <a:pt x="1172446" y="28997"/>
                    </a:lnTo>
                    <a:lnTo>
                      <a:pt x="1157223" y="28997"/>
                    </a:lnTo>
                    <a:lnTo>
                      <a:pt x="1157223" y="25372"/>
                    </a:lnTo>
                    <a:cubicBezTo>
                      <a:pt x="1157223" y="23198"/>
                      <a:pt x="1157223" y="21023"/>
                      <a:pt x="1157464" y="18606"/>
                    </a:cubicBezTo>
                    <a:cubicBezTo>
                      <a:pt x="1157706" y="16190"/>
                      <a:pt x="1157948" y="14257"/>
                      <a:pt x="1158672" y="12324"/>
                    </a:cubicBezTo>
                    <a:cubicBezTo>
                      <a:pt x="1159397" y="10391"/>
                      <a:pt x="1160364" y="8941"/>
                      <a:pt x="1161572" y="7733"/>
                    </a:cubicBezTo>
                    <a:cubicBezTo>
                      <a:pt x="1162780" y="6524"/>
                      <a:pt x="1164714" y="5799"/>
                      <a:pt x="1167130" y="5799"/>
                    </a:cubicBezTo>
                    <a:cubicBezTo>
                      <a:pt x="1169546" y="5799"/>
                      <a:pt x="1171721" y="6283"/>
                      <a:pt x="1173413" y="7008"/>
                    </a:cubicBezTo>
                    <a:cubicBezTo>
                      <a:pt x="1175104" y="7733"/>
                      <a:pt x="1176554" y="8699"/>
                      <a:pt x="1177762" y="9666"/>
                    </a:cubicBezTo>
                    <a:lnTo>
                      <a:pt x="1181145" y="2658"/>
                    </a:lnTo>
                    <a:close/>
                    <a:moveTo>
                      <a:pt x="1092946" y="84091"/>
                    </a:moveTo>
                    <a:lnTo>
                      <a:pt x="1102370" y="84091"/>
                    </a:lnTo>
                    <a:lnTo>
                      <a:pt x="1102370" y="57511"/>
                    </a:lnTo>
                    <a:cubicBezTo>
                      <a:pt x="1102370" y="55578"/>
                      <a:pt x="1102370" y="53886"/>
                      <a:pt x="1102612" y="51953"/>
                    </a:cubicBezTo>
                    <a:cubicBezTo>
                      <a:pt x="1102853" y="50020"/>
                      <a:pt x="1103095" y="48328"/>
                      <a:pt x="1103337" y="46637"/>
                    </a:cubicBezTo>
                    <a:cubicBezTo>
                      <a:pt x="1104303" y="43254"/>
                      <a:pt x="1105511" y="40354"/>
                      <a:pt x="1107444" y="37938"/>
                    </a:cubicBezTo>
                    <a:cubicBezTo>
                      <a:pt x="1109136" y="35521"/>
                      <a:pt x="1111311" y="34555"/>
                      <a:pt x="1113485" y="34555"/>
                    </a:cubicBezTo>
                    <a:cubicBezTo>
                      <a:pt x="1117352" y="34555"/>
                      <a:pt x="1119285" y="36488"/>
                      <a:pt x="1119526" y="40596"/>
                    </a:cubicBezTo>
                    <a:lnTo>
                      <a:pt x="1127742" y="37696"/>
                    </a:lnTo>
                    <a:cubicBezTo>
                      <a:pt x="1127742" y="35763"/>
                      <a:pt x="1127259" y="34313"/>
                      <a:pt x="1126534" y="32863"/>
                    </a:cubicBezTo>
                    <a:cubicBezTo>
                      <a:pt x="1125809" y="31413"/>
                      <a:pt x="1125084" y="30447"/>
                      <a:pt x="1124118" y="29722"/>
                    </a:cubicBezTo>
                    <a:cubicBezTo>
                      <a:pt x="1123151" y="28997"/>
                      <a:pt x="1121943" y="28272"/>
                      <a:pt x="1120735" y="28030"/>
                    </a:cubicBezTo>
                    <a:cubicBezTo>
                      <a:pt x="1119526" y="27547"/>
                      <a:pt x="1118318" y="27547"/>
                      <a:pt x="1117352" y="27547"/>
                    </a:cubicBezTo>
                    <a:cubicBezTo>
                      <a:pt x="1113969" y="27547"/>
                      <a:pt x="1111311" y="28514"/>
                      <a:pt x="1108653" y="30205"/>
                    </a:cubicBezTo>
                    <a:cubicBezTo>
                      <a:pt x="1106236" y="32138"/>
                      <a:pt x="1104061" y="34555"/>
                      <a:pt x="1102370" y="37696"/>
                    </a:cubicBezTo>
                    <a:lnTo>
                      <a:pt x="1101162" y="28272"/>
                    </a:lnTo>
                    <a:lnTo>
                      <a:pt x="1091738" y="29239"/>
                    </a:lnTo>
                    <a:cubicBezTo>
                      <a:pt x="1091738" y="29722"/>
                      <a:pt x="1091979" y="30447"/>
                      <a:pt x="1091979" y="31413"/>
                    </a:cubicBezTo>
                    <a:cubicBezTo>
                      <a:pt x="1092221" y="32380"/>
                      <a:pt x="1092221" y="33588"/>
                      <a:pt x="1092463" y="35038"/>
                    </a:cubicBezTo>
                    <a:cubicBezTo>
                      <a:pt x="1092704" y="36488"/>
                      <a:pt x="1092704" y="37696"/>
                      <a:pt x="1092704" y="39146"/>
                    </a:cubicBezTo>
                    <a:cubicBezTo>
                      <a:pt x="1092704" y="40596"/>
                      <a:pt x="1092946" y="41804"/>
                      <a:pt x="1092946" y="43254"/>
                    </a:cubicBezTo>
                    <a:lnTo>
                      <a:pt x="1092946" y="84091"/>
                    </a:lnTo>
                    <a:close/>
                    <a:moveTo>
                      <a:pt x="1062016" y="72251"/>
                    </a:moveTo>
                    <a:cubicBezTo>
                      <a:pt x="1059116" y="76359"/>
                      <a:pt x="1055008" y="78292"/>
                      <a:pt x="1049934" y="78292"/>
                    </a:cubicBezTo>
                    <a:cubicBezTo>
                      <a:pt x="1044617" y="78292"/>
                      <a:pt x="1040751" y="76359"/>
                      <a:pt x="1037852" y="72251"/>
                    </a:cubicBezTo>
                    <a:cubicBezTo>
                      <a:pt x="1034952" y="68143"/>
                      <a:pt x="1033502" y="62827"/>
                      <a:pt x="1033502" y="55819"/>
                    </a:cubicBezTo>
                    <a:cubicBezTo>
                      <a:pt x="1033502" y="49053"/>
                      <a:pt x="1034952" y="43737"/>
                      <a:pt x="1037852" y="39629"/>
                    </a:cubicBezTo>
                    <a:cubicBezTo>
                      <a:pt x="1040751" y="35521"/>
                      <a:pt x="1044859" y="33588"/>
                      <a:pt x="1050175" y="33588"/>
                    </a:cubicBezTo>
                    <a:cubicBezTo>
                      <a:pt x="1055491" y="33588"/>
                      <a:pt x="1059599" y="35521"/>
                      <a:pt x="1062499" y="39629"/>
                    </a:cubicBezTo>
                    <a:cubicBezTo>
                      <a:pt x="1065399" y="43737"/>
                      <a:pt x="1066849" y="49053"/>
                      <a:pt x="1066849" y="55819"/>
                    </a:cubicBezTo>
                    <a:cubicBezTo>
                      <a:pt x="1066365" y="62827"/>
                      <a:pt x="1064915" y="68143"/>
                      <a:pt x="1062016" y="72251"/>
                    </a:cubicBezTo>
                    <a:moveTo>
                      <a:pt x="1075306" y="44462"/>
                    </a:moveTo>
                    <a:cubicBezTo>
                      <a:pt x="1074098" y="40837"/>
                      <a:pt x="1072406" y="37938"/>
                      <a:pt x="1070232" y="35280"/>
                    </a:cubicBezTo>
                    <a:cubicBezTo>
                      <a:pt x="1068057" y="32863"/>
                      <a:pt x="1065157" y="30930"/>
                      <a:pt x="1061774" y="29480"/>
                    </a:cubicBezTo>
                    <a:cubicBezTo>
                      <a:pt x="1058391" y="28030"/>
                      <a:pt x="1054525" y="27306"/>
                      <a:pt x="1050175" y="27306"/>
                    </a:cubicBezTo>
                    <a:cubicBezTo>
                      <a:pt x="1045826" y="27306"/>
                      <a:pt x="1041959" y="28030"/>
                      <a:pt x="1038576" y="29480"/>
                    </a:cubicBezTo>
                    <a:cubicBezTo>
                      <a:pt x="1035193" y="30930"/>
                      <a:pt x="1032294" y="32863"/>
                      <a:pt x="1030119" y="35280"/>
                    </a:cubicBezTo>
                    <a:cubicBezTo>
                      <a:pt x="1027703" y="37696"/>
                      <a:pt x="1026011" y="40837"/>
                      <a:pt x="1024803" y="44462"/>
                    </a:cubicBezTo>
                    <a:cubicBezTo>
                      <a:pt x="1023595" y="48087"/>
                      <a:pt x="1023111" y="51953"/>
                      <a:pt x="1023111" y="56303"/>
                    </a:cubicBezTo>
                    <a:cubicBezTo>
                      <a:pt x="1023111" y="60894"/>
                      <a:pt x="1023836" y="65002"/>
                      <a:pt x="1025286" y="68626"/>
                    </a:cubicBezTo>
                    <a:cubicBezTo>
                      <a:pt x="1026736" y="72251"/>
                      <a:pt x="1028669" y="75392"/>
                      <a:pt x="1031086" y="77809"/>
                    </a:cubicBezTo>
                    <a:cubicBezTo>
                      <a:pt x="1033502" y="80467"/>
                      <a:pt x="1036402" y="82400"/>
                      <a:pt x="1039785" y="83608"/>
                    </a:cubicBezTo>
                    <a:cubicBezTo>
                      <a:pt x="1043168" y="85058"/>
                      <a:pt x="1046551" y="85783"/>
                      <a:pt x="1050417" y="85783"/>
                    </a:cubicBezTo>
                    <a:cubicBezTo>
                      <a:pt x="1054283" y="85783"/>
                      <a:pt x="1057666" y="85058"/>
                      <a:pt x="1061049" y="83608"/>
                    </a:cubicBezTo>
                    <a:cubicBezTo>
                      <a:pt x="1064432" y="82158"/>
                      <a:pt x="1067332" y="80225"/>
                      <a:pt x="1069748" y="77809"/>
                    </a:cubicBezTo>
                    <a:cubicBezTo>
                      <a:pt x="1072165" y="75151"/>
                      <a:pt x="1074098" y="72251"/>
                      <a:pt x="1075548" y="68626"/>
                    </a:cubicBezTo>
                    <a:cubicBezTo>
                      <a:pt x="1076998" y="65002"/>
                      <a:pt x="1077722" y="60894"/>
                      <a:pt x="1077722" y="56303"/>
                    </a:cubicBezTo>
                    <a:cubicBezTo>
                      <a:pt x="1076998" y="51953"/>
                      <a:pt x="1076514" y="48087"/>
                      <a:pt x="1075306" y="44462"/>
                    </a:cubicBezTo>
                    <a:moveTo>
                      <a:pt x="998464" y="84816"/>
                    </a:moveTo>
                    <a:lnTo>
                      <a:pt x="1007888" y="83850"/>
                    </a:lnTo>
                    <a:cubicBezTo>
                      <a:pt x="1007888" y="83366"/>
                      <a:pt x="1007646" y="82641"/>
                      <a:pt x="1007646" y="81675"/>
                    </a:cubicBezTo>
                    <a:cubicBezTo>
                      <a:pt x="1007405" y="80708"/>
                      <a:pt x="1007405" y="79500"/>
                      <a:pt x="1007163" y="78050"/>
                    </a:cubicBezTo>
                    <a:cubicBezTo>
                      <a:pt x="1006921" y="76842"/>
                      <a:pt x="1006921" y="75392"/>
                      <a:pt x="1006921" y="73942"/>
                    </a:cubicBezTo>
                    <a:cubicBezTo>
                      <a:pt x="1006921" y="72493"/>
                      <a:pt x="1006680" y="71043"/>
                      <a:pt x="1006680" y="69834"/>
                    </a:cubicBezTo>
                    <a:lnTo>
                      <a:pt x="1006680" y="483"/>
                    </a:lnTo>
                    <a:lnTo>
                      <a:pt x="997497" y="483"/>
                    </a:lnTo>
                    <a:lnTo>
                      <a:pt x="997497" y="36730"/>
                    </a:lnTo>
                    <a:cubicBezTo>
                      <a:pt x="996048" y="34071"/>
                      <a:pt x="993873" y="31897"/>
                      <a:pt x="990973" y="29964"/>
                    </a:cubicBezTo>
                    <a:cubicBezTo>
                      <a:pt x="988073" y="28030"/>
                      <a:pt x="984449" y="27064"/>
                      <a:pt x="980341" y="27064"/>
                    </a:cubicBezTo>
                    <a:cubicBezTo>
                      <a:pt x="976958" y="27064"/>
                      <a:pt x="973575" y="27789"/>
                      <a:pt x="970675" y="28997"/>
                    </a:cubicBezTo>
                    <a:cubicBezTo>
                      <a:pt x="967534" y="30205"/>
                      <a:pt x="965117" y="32138"/>
                      <a:pt x="962701" y="34555"/>
                    </a:cubicBezTo>
                    <a:cubicBezTo>
                      <a:pt x="960526" y="36971"/>
                      <a:pt x="958593" y="40113"/>
                      <a:pt x="957385" y="43737"/>
                    </a:cubicBezTo>
                    <a:cubicBezTo>
                      <a:pt x="955935" y="47362"/>
                      <a:pt x="955452" y="51711"/>
                      <a:pt x="955452" y="56544"/>
                    </a:cubicBezTo>
                    <a:cubicBezTo>
                      <a:pt x="955452" y="60410"/>
                      <a:pt x="955935" y="64277"/>
                      <a:pt x="956902" y="67660"/>
                    </a:cubicBezTo>
                    <a:cubicBezTo>
                      <a:pt x="957868" y="71043"/>
                      <a:pt x="959318" y="74184"/>
                      <a:pt x="961251" y="76842"/>
                    </a:cubicBezTo>
                    <a:cubicBezTo>
                      <a:pt x="963184" y="79500"/>
                      <a:pt x="965842" y="81433"/>
                      <a:pt x="968742" y="83125"/>
                    </a:cubicBezTo>
                    <a:cubicBezTo>
                      <a:pt x="971883" y="84575"/>
                      <a:pt x="975508" y="85300"/>
                      <a:pt x="979616" y="85300"/>
                    </a:cubicBezTo>
                    <a:cubicBezTo>
                      <a:pt x="982274" y="85300"/>
                      <a:pt x="984690" y="84816"/>
                      <a:pt x="986623" y="84091"/>
                    </a:cubicBezTo>
                    <a:cubicBezTo>
                      <a:pt x="988557" y="83366"/>
                      <a:pt x="990248" y="82400"/>
                      <a:pt x="991698" y="81433"/>
                    </a:cubicBezTo>
                    <a:cubicBezTo>
                      <a:pt x="993148" y="80467"/>
                      <a:pt x="994114" y="79259"/>
                      <a:pt x="995081" y="78050"/>
                    </a:cubicBezTo>
                    <a:cubicBezTo>
                      <a:pt x="995806" y="76842"/>
                      <a:pt x="996531" y="75875"/>
                      <a:pt x="997014" y="74909"/>
                    </a:cubicBezTo>
                    <a:lnTo>
                      <a:pt x="998464" y="84816"/>
                    </a:lnTo>
                    <a:close/>
                    <a:moveTo>
                      <a:pt x="996048" y="67660"/>
                    </a:moveTo>
                    <a:cubicBezTo>
                      <a:pt x="994839" y="70559"/>
                      <a:pt x="993148" y="72976"/>
                      <a:pt x="991456" y="74667"/>
                    </a:cubicBezTo>
                    <a:cubicBezTo>
                      <a:pt x="989765" y="76359"/>
                      <a:pt x="987832" y="77325"/>
                      <a:pt x="985657" y="78050"/>
                    </a:cubicBezTo>
                    <a:cubicBezTo>
                      <a:pt x="983482" y="78775"/>
                      <a:pt x="982032" y="78775"/>
                      <a:pt x="980582" y="78775"/>
                    </a:cubicBezTo>
                    <a:cubicBezTo>
                      <a:pt x="978166" y="78775"/>
                      <a:pt x="975991" y="78292"/>
                      <a:pt x="974058" y="77084"/>
                    </a:cubicBezTo>
                    <a:cubicBezTo>
                      <a:pt x="972125" y="75875"/>
                      <a:pt x="970675" y="74426"/>
                      <a:pt x="969467" y="72493"/>
                    </a:cubicBezTo>
                    <a:cubicBezTo>
                      <a:pt x="968259" y="70559"/>
                      <a:pt x="967292" y="68143"/>
                      <a:pt x="966809" y="65243"/>
                    </a:cubicBezTo>
                    <a:cubicBezTo>
                      <a:pt x="966326" y="62585"/>
                      <a:pt x="965842" y="59444"/>
                      <a:pt x="965842" y="56303"/>
                    </a:cubicBezTo>
                    <a:cubicBezTo>
                      <a:pt x="965842" y="53161"/>
                      <a:pt x="966326" y="50020"/>
                      <a:pt x="967051" y="47362"/>
                    </a:cubicBezTo>
                    <a:cubicBezTo>
                      <a:pt x="967775" y="44704"/>
                      <a:pt x="968984" y="42287"/>
                      <a:pt x="970192" y="40354"/>
                    </a:cubicBezTo>
                    <a:cubicBezTo>
                      <a:pt x="971642" y="38421"/>
                      <a:pt x="973333" y="36971"/>
                      <a:pt x="975266" y="36005"/>
                    </a:cubicBezTo>
                    <a:cubicBezTo>
                      <a:pt x="977199" y="35038"/>
                      <a:pt x="979374" y="34555"/>
                      <a:pt x="981549" y="34555"/>
                    </a:cubicBezTo>
                    <a:cubicBezTo>
                      <a:pt x="983724" y="34555"/>
                      <a:pt x="985899" y="35038"/>
                      <a:pt x="987832" y="35763"/>
                    </a:cubicBezTo>
                    <a:cubicBezTo>
                      <a:pt x="989765" y="36488"/>
                      <a:pt x="991456" y="37938"/>
                      <a:pt x="992906" y="39629"/>
                    </a:cubicBezTo>
                    <a:cubicBezTo>
                      <a:pt x="994356" y="41321"/>
                      <a:pt x="995564" y="43496"/>
                      <a:pt x="996531" y="46395"/>
                    </a:cubicBezTo>
                    <a:cubicBezTo>
                      <a:pt x="997497" y="49053"/>
                      <a:pt x="997739" y="52195"/>
                      <a:pt x="997739" y="56061"/>
                    </a:cubicBezTo>
                    <a:cubicBezTo>
                      <a:pt x="997981" y="60652"/>
                      <a:pt x="997256" y="64760"/>
                      <a:pt x="996048" y="67660"/>
                    </a:cubicBezTo>
                    <a:moveTo>
                      <a:pt x="938537" y="725"/>
                    </a:moveTo>
                    <a:lnTo>
                      <a:pt x="928629" y="725"/>
                    </a:lnTo>
                    <a:lnTo>
                      <a:pt x="928629" y="84333"/>
                    </a:lnTo>
                    <a:lnTo>
                      <a:pt x="938537" y="84333"/>
                    </a:lnTo>
                    <a:lnTo>
                      <a:pt x="938537" y="725"/>
                    </a:lnTo>
                    <a:close/>
                    <a:moveTo>
                      <a:pt x="897699" y="38179"/>
                    </a:moveTo>
                    <a:cubicBezTo>
                      <a:pt x="899874" y="41079"/>
                      <a:pt x="900841" y="45187"/>
                      <a:pt x="900841" y="50262"/>
                    </a:cubicBezTo>
                    <a:lnTo>
                      <a:pt x="900841" y="52195"/>
                    </a:lnTo>
                    <a:lnTo>
                      <a:pt x="873535" y="52195"/>
                    </a:lnTo>
                    <a:cubicBezTo>
                      <a:pt x="873777" y="49778"/>
                      <a:pt x="874502" y="47362"/>
                      <a:pt x="875227" y="45187"/>
                    </a:cubicBezTo>
                    <a:cubicBezTo>
                      <a:pt x="875952" y="43012"/>
                      <a:pt x="877160" y="41079"/>
                      <a:pt x="878368" y="39388"/>
                    </a:cubicBezTo>
                    <a:cubicBezTo>
                      <a:pt x="879576" y="37696"/>
                      <a:pt x="881268" y="36246"/>
                      <a:pt x="882959" y="35280"/>
                    </a:cubicBezTo>
                    <a:cubicBezTo>
                      <a:pt x="884651" y="34313"/>
                      <a:pt x="886825" y="33830"/>
                      <a:pt x="889000" y="33830"/>
                    </a:cubicBezTo>
                    <a:cubicBezTo>
                      <a:pt x="892866" y="33588"/>
                      <a:pt x="895766" y="35038"/>
                      <a:pt x="897699" y="38179"/>
                    </a:cubicBezTo>
                    <a:moveTo>
                      <a:pt x="910748" y="58236"/>
                    </a:moveTo>
                    <a:lnTo>
                      <a:pt x="910748" y="52678"/>
                    </a:lnTo>
                    <a:cubicBezTo>
                      <a:pt x="910748" y="49537"/>
                      <a:pt x="910506" y="46395"/>
                      <a:pt x="909781" y="43496"/>
                    </a:cubicBezTo>
                    <a:cubicBezTo>
                      <a:pt x="909056" y="40354"/>
                      <a:pt x="907848" y="37696"/>
                      <a:pt x="906157" y="35280"/>
                    </a:cubicBezTo>
                    <a:cubicBezTo>
                      <a:pt x="904465" y="32863"/>
                      <a:pt x="902290" y="30930"/>
                      <a:pt x="899391" y="29480"/>
                    </a:cubicBezTo>
                    <a:cubicBezTo>
                      <a:pt x="896491" y="28030"/>
                      <a:pt x="893108" y="27306"/>
                      <a:pt x="888759" y="27306"/>
                    </a:cubicBezTo>
                    <a:cubicBezTo>
                      <a:pt x="885134" y="27306"/>
                      <a:pt x="881993" y="28030"/>
                      <a:pt x="878851" y="29480"/>
                    </a:cubicBezTo>
                    <a:cubicBezTo>
                      <a:pt x="875710" y="30930"/>
                      <a:pt x="873052" y="32863"/>
                      <a:pt x="870877" y="35521"/>
                    </a:cubicBezTo>
                    <a:cubicBezTo>
                      <a:pt x="868702" y="38179"/>
                      <a:pt x="866769" y="41079"/>
                      <a:pt x="865561" y="44704"/>
                    </a:cubicBezTo>
                    <a:cubicBezTo>
                      <a:pt x="864353" y="48328"/>
                      <a:pt x="863628" y="52195"/>
                      <a:pt x="863628" y="56544"/>
                    </a:cubicBezTo>
                    <a:cubicBezTo>
                      <a:pt x="863628" y="66210"/>
                      <a:pt x="865803" y="73459"/>
                      <a:pt x="870394" y="78292"/>
                    </a:cubicBezTo>
                    <a:cubicBezTo>
                      <a:pt x="874985" y="83125"/>
                      <a:pt x="881509" y="85783"/>
                      <a:pt x="890208" y="85783"/>
                    </a:cubicBezTo>
                    <a:cubicBezTo>
                      <a:pt x="894800" y="85783"/>
                      <a:pt x="898666" y="84816"/>
                      <a:pt x="902290" y="83125"/>
                    </a:cubicBezTo>
                    <a:cubicBezTo>
                      <a:pt x="905673" y="81192"/>
                      <a:pt x="909056" y="78534"/>
                      <a:pt x="911956" y="75151"/>
                    </a:cubicBezTo>
                    <a:lnTo>
                      <a:pt x="908090" y="71043"/>
                    </a:lnTo>
                    <a:cubicBezTo>
                      <a:pt x="904465" y="74426"/>
                      <a:pt x="901324" y="76359"/>
                      <a:pt x="898666" y="77567"/>
                    </a:cubicBezTo>
                    <a:cubicBezTo>
                      <a:pt x="896008" y="78534"/>
                      <a:pt x="893350" y="79017"/>
                      <a:pt x="890933" y="79017"/>
                    </a:cubicBezTo>
                    <a:cubicBezTo>
                      <a:pt x="885376" y="79017"/>
                      <a:pt x="881268" y="77325"/>
                      <a:pt x="878368" y="73701"/>
                    </a:cubicBezTo>
                    <a:cubicBezTo>
                      <a:pt x="875468" y="70076"/>
                      <a:pt x="874018" y="65002"/>
                      <a:pt x="873777" y="58477"/>
                    </a:cubicBezTo>
                    <a:lnTo>
                      <a:pt x="910748" y="58477"/>
                    </a:lnTo>
                    <a:close/>
                    <a:moveTo>
                      <a:pt x="848404" y="61377"/>
                    </a:moveTo>
                    <a:cubicBezTo>
                      <a:pt x="847438" y="59444"/>
                      <a:pt x="845988" y="57994"/>
                      <a:pt x="844296" y="56544"/>
                    </a:cubicBezTo>
                    <a:cubicBezTo>
                      <a:pt x="842605" y="55094"/>
                      <a:pt x="840913" y="54128"/>
                      <a:pt x="838980" y="53403"/>
                    </a:cubicBezTo>
                    <a:cubicBezTo>
                      <a:pt x="837047" y="52678"/>
                      <a:pt x="835114" y="51953"/>
                      <a:pt x="833181" y="51470"/>
                    </a:cubicBezTo>
                    <a:cubicBezTo>
                      <a:pt x="829798" y="50503"/>
                      <a:pt x="826898" y="49295"/>
                      <a:pt x="824723" y="47603"/>
                    </a:cubicBezTo>
                    <a:cubicBezTo>
                      <a:pt x="822549" y="45912"/>
                      <a:pt x="821582" y="43737"/>
                      <a:pt x="821582" y="40837"/>
                    </a:cubicBezTo>
                    <a:cubicBezTo>
                      <a:pt x="821582" y="38663"/>
                      <a:pt x="822549" y="36730"/>
                      <a:pt x="824482" y="35280"/>
                    </a:cubicBezTo>
                    <a:cubicBezTo>
                      <a:pt x="826415" y="33830"/>
                      <a:pt x="828831" y="33105"/>
                      <a:pt x="831731" y="33105"/>
                    </a:cubicBezTo>
                    <a:cubicBezTo>
                      <a:pt x="834872" y="33105"/>
                      <a:pt x="837289" y="33588"/>
                      <a:pt x="838980" y="34796"/>
                    </a:cubicBezTo>
                    <a:cubicBezTo>
                      <a:pt x="840672" y="36005"/>
                      <a:pt x="842122" y="37213"/>
                      <a:pt x="843572" y="38421"/>
                    </a:cubicBezTo>
                    <a:lnTo>
                      <a:pt x="848404" y="32380"/>
                    </a:lnTo>
                    <a:cubicBezTo>
                      <a:pt x="846955" y="31172"/>
                      <a:pt x="845021" y="29964"/>
                      <a:pt x="842605" y="28997"/>
                    </a:cubicBezTo>
                    <a:cubicBezTo>
                      <a:pt x="840189" y="28030"/>
                      <a:pt x="836564" y="27306"/>
                      <a:pt x="832214" y="27306"/>
                    </a:cubicBezTo>
                    <a:cubicBezTo>
                      <a:pt x="829556" y="27306"/>
                      <a:pt x="827140" y="27547"/>
                      <a:pt x="824723" y="28272"/>
                    </a:cubicBezTo>
                    <a:cubicBezTo>
                      <a:pt x="822307" y="28997"/>
                      <a:pt x="820374" y="29722"/>
                      <a:pt x="818441" y="31172"/>
                    </a:cubicBezTo>
                    <a:cubicBezTo>
                      <a:pt x="816749" y="32380"/>
                      <a:pt x="815299" y="34071"/>
                      <a:pt x="814091" y="36005"/>
                    </a:cubicBezTo>
                    <a:cubicBezTo>
                      <a:pt x="812883" y="37938"/>
                      <a:pt x="812400" y="40113"/>
                      <a:pt x="812400" y="42771"/>
                    </a:cubicBezTo>
                    <a:cubicBezTo>
                      <a:pt x="812400" y="45670"/>
                      <a:pt x="812883" y="48087"/>
                      <a:pt x="813850" y="50020"/>
                    </a:cubicBezTo>
                    <a:cubicBezTo>
                      <a:pt x="814816" y="51953"/>
                      <a:pt x="816266" y="53644"/>
                      <a:pt x="817716" y="54853"/>
                    </a:cubicBezTo>
                    <a:cubicBezTo>
                      <a:pt x="819407" y="56061"/>
                      <a:pt x="821099" y="57269"/>
                      <a:pt x="822790" y="57752"/>
                    </a:cubicBezTo>
                    <a:cubicBezTo>
                      <a:pt x="824723" y="58477"/>
                      <a:pt x="826415" y="58961"/>
                      <a:pt x="828106" y="59686"/>
                    </a:cubicBezTo>
                    <a:cubicBezTo>
                      <a:pt x="831731" y="60652"/>
                      <a:pt x="834389" y="61860"/>
                      <a:pt x="836564" y="63310"/>
                    </a:cubicBezTo>
                    <a:cubicBezTo>
                      <a:pt x="838739" y="64760"/>
                      <a:pt x="839705" y="67176"/>
                      <a:pt x="839705" y="70559"/>
                    </a:cubicBezTo>
                    <a:cubicBezTo>
                      <a:pt x="839705" y="73459"/>
                      <a:pt x="838739" y="75634"/>
                      <a:pt x="837047" y="77325"/>
                    </a:cubicBezTo>
                    <a:cubicBezTo>
                      <a:pt x="835356" y="78775"/>
                      <a:pt x="832939" y="79742"/>
                      <a:pt x="829556" y="79742"/>
                    </a:cubicBezTo>
                    <a:cubicBezTo>
                      <a:pt x="827865" y="79742"/>
                      <a:pt x="826415" y="79500"/>
                      <a:pt x="824723" y="79017"/>
                    </a:cubicBezTo>
                    <a:cubicBezTo>
                      <a:pt x="823274" y="78534"/>
                      <a:pt x="821824" y="77809"/>
                      <a:pt x="820616" y="76842"/>
                    </a:cubicBezTo>
                    <a:cubicBezTo>
                      <a:pt x="819407" y="76117"/>
                      <a:pt x="818199" y="75151"/>
                      <a:pt x="817233" y="74184"/>
                    </a:cubicBezTo>
                    <a:cubicBezTo>
                      <a:pt x="816266" y="73217"/>
                      <a:pt x="815541" y="72493"/>
                      <a:pt x="814816" y="71768"/>
                    </a:cubicBezTo>
                    <a:lnTo>
                      <a:pt x="809983" y="79500"/>
                    </a:lnTo>
                    <a:cubicBezTo>
                      <a:pt x="815299" y="83608"/>
                      <a:pt x="821582" y="85783"/>
                      <a:pt x="829073" y="85783"/>
                    </a:cubicBezTo>
                    <a:cubicBezTo>
                      <a:pt x="831731" y="85783"/>
                      <a:pt x="834389" y="85300"/>
                      <a:pt x="836806" y="84575"/>
                    </a:cubicBezTo>
                    <a:cubicBezTo>
                      <a:pt x="839222" y="83850"/>
                      <a:pt x="841397" y="82641"/>
                      <a:pt x="843088" y="81192"/>
                    </a:cubicBezTo>
                    <a:cubicBezTo>
                      <a:pt x="844780" y="79742"/>
                      <a:pt x="846230" y="77809"/>
                      <a:pt x="847438" y="75634"/>
                    </a:cubicBezTo>
                    <a:cubicBezTo>
                      <a:pt x="848404" y="73459"/>
                      <a:pt x="849129" y="71043"/>
                      <a:pt x="849129" y="68143"/>
                    </a:cubicBezTo>
                    <a:cubicBezTo>
                      <a:pt x="849854" y="65485"/>
                      <a:pt x="849371" y="63310"/>
                      <a:pt x="848404" y="61377"/>
                    </a:cubicBezTo>
                    <a:moveTo>
                      <a:pt x="796693" y="61377"/>
                    </a:moveTo>
                    <a:cubicBezTo>
                      <a:pt x="795726" y="59444"/>
                      <a:pt x="794277" y="57994"/>
                      <a:pt x="792585" y="56544"/>
                    </a:cubicBezTo>
                    <a:cubicBezTo>
                      <a:pt x="790894" y="55094"/>
                      <a:pt x="789202" y="54128"/>
                      <a:pt x="787269" y="53403"/>
                    </a:cubicBezTo>
                    <a:cubicBezTo>
                      <a:pt x="785336" y="52678"/>
                      <a:pt x="783403" y="51953"/>
                      <a:pt x="781470" y="51470"/>
                    </a:cubicBezTo>
                    <a:cubicBezTo>
                      <a:pt x="778087" y="50503"/>
                      <a:pt x="775187" y="49295"/>
                      <a:pt x="773012" y="47603"/>
                    </a:cubicBezTo>
                    <a:cubicBezTo>
                      <a:pt x="770837" y="45912"/>
                      <a:pt x="769871" y="43737"/>
                      <a:pt x="769871" y="40837"/>
                    </a:cubicBezTo>
                    <a:cubicBezTo>
                      <a:pt x="769871" y="38663"/>
                      <a:pt x="770837" y="36730"/>
                      <a:pt x="772770" y="35280"/>
                    </a:cubicBezTo>
                    <a:cubicBezTo>
                      <a:pt x="774704" y="33830"/>
                      <a:pt x="777120" y="33105"/>
                      <a:pt x="780020" y="33105"/>
                    </a:cubicBezTo>
                    <a:cubicBezTo>
                      <a:pt x="783161" y="33105"/>
                      <a:pt x="785578" y="33588"/>
                      <a:pt x="787269" y="34796"/>
                    </a:cubicBezTo>
                    <a:cubicBezTo>
                      <a:pt x="788960" y="36005"/>
                      <a:pt x="790410" y="37213"/>
                      <a:pt x="791860" y="38421"/>
                    </a:cubicBezTo>
                    <a:lnTo>
                      <a:pt x="796693" y="32380"/>
                    </a:lnTo>
                    <a:cubicBezTo>
                      <a:pt x="795243" y="31172"/>
                      <a:pt x="793310" y="29964"/>
                      <a:pt x="790894" y="28997"/>
                    </a:cubicBezTo>
                    <a:cubicBezTo>
                      <a:pt x="788236" y="27789"/>
                      <a:pt x="784853" y="27306"/>
                      <a:pt x="780503" y="27306"/>
                    </a:cubicBezTo>
                    <a:cubicBezTo>
                      <a:pt x="777845" y="27306"/>
                      <a:pt x="775429" y="27547"/>
                      <a:pt x="773012" y="28272"/>
                    </a:cubicBezTo>
                    <a:cubicBezTo>
                      <a:pt x="770596" y="28997"/>
                      <a:pt x="768663" y="29722"/>
                      <a:pt x="766729" y="31172"/>
                    </a:cubicBezTo>
                    <a:cubicBezTo>
                      <a:pt x="765038" y="32380"/>
                      <a:pt x="763346" y="34071"/>
                      <a:pt x="762380" y="36005"/>
                    </a:cubicBezTo>
                    <a:cubicBezTo>
                      <a:pt x="761172" y="37938"/>
                      <a:pt x="760688" y="40113"/>
                      <a:pt x="760688" y="42771"/>
                    </a:cubicBezTo>
                    <a:cubicBezTo>
                      <a:pt x="760688" y="45670"/>
                      <a:pt x="761172" y="48087"/>
                      <a:pt x="762138" y="50020"/>
                    </a:cubicBezTo>
                    <a:cubicBezTo>
                      <a:pt x="763105" y="51953"/>
                      <a:pt x="764555" y="53644"/>
                      <a:pt x="766005" y="54853"/>
                    </a:cubicBezTo>
                    <a:cubicBezTo>
                      <a:pt x="767696" y="56061"/>
                      <a:pt x="769387" y="57269"/>
                      <a:pt x="771079" y="57752"/>
                    </a:cubicBezTo>
                    <a:cubicBezTo>
                      <a:pt x="773012" y="58477"/>
                      <a:pt x="774704" y="58961"/>
                      <a:pt x="776395" y="59686"/>
                    </a:cubicBezTo>
                    <a:cubicBezTo>
                      <a:pt x="780020" y="60652"/>
                      <a:pt x="782678" y="61860"/>
                      <a:pt x="784853" y="63310"/>
                    </a:cubicBezTo>
                    <a:cubicBezTo>
                      <a:pt x="787027" y="64760"/>
                      <a:pt x="787994" y="67176"/>
                      <a:pt x="787994" y="70559"/>
                    </a:cubicBezTo>
                    <a:cubicBezTo>
                      <a:pt x="787994" y="73459"/>
                      <a:pt x="787027" y="75634"/>
                      <a:pt x="785336" y="77325"/>
                    </a:cubicBezTo>
                    <a:cubicBezTo>
                      <a:pt x="783644" y="78775"/>
                      <a:pt x="781228" y="79742"/>
                      <a:pt x="777845" y="79742"/>
                    </a:cubicBezTo>
                    <a:cubicBezTo>
                      <a:pt x="776154" y="79742"/>
                      <a:pt x="774704" y="79500"/>
                      <a:pt x="773012" y="79017"/>
                    </a:cubicBezTo>
                    <a:cubicBezTo>
                      <a:pt x="771562" y="78534"/>
                      <a:pt x="770112" y="77809"/>
                      <a:pt x="768904" y="76842"/>
                    </a:cubicBezTo>
                    <a:cubicBezTo>
                      <a:pt x="767696" y="76117"/>
                      <a:pt x="766488" y="75151"/>
                      <a:pt x="765521" y="74184"/>
                    </a:cubicBezTo>
                    <a:cubicBezTo>
                      <a:pt x="764555" y="73217"/>
                      <a:pt x="763830" y="72493"/>
                      <a:pt x="763105" y="71768"/>
                    </a:cubicBezTo>
                    <a:lnTo>
                      <a:pt x="758272" y="79500"/>
                    </a:lnTo>
                    <a:cubicBezTo>
                      <a:pt x="763588" y="83608"/>
                      <a:pt x="769871" y="85783"/>
                      <a:pt x="777362" y="85783"/>
                    </a:cubicBezTo>
                    <a:cubicBezTo>
                      <a:pt x="780261" y="85783"/>
                      <a:pt x="782678" y="85300"/>
                      <a:pt x="785094" y="84575"/>
                    </a:cubicBezTo>
                    <a:cubicBezTo>
                      <a:pt x="787511" y="83850"/>
                      <a:pt x="789685" y="82641"/>
                      <a:pt x="791377" y="81192"/>
                    </a:cubicBezTo>
                    <a:cubicBezTo>
                      <a:pt x="793068" y="79742"/>
                      <a:pt x="794518" y="77809"/>
                      <a:pt x="795726" y="75634"/>
                    </a:cubicBezTo>
                    <a:cubicBezTo>
                      <a:pt x="796693" y="73459"/>
                      <a:pt x="797418" y="71043"/>
                      <a:pt x="797418" y="68143"/>
                    </a:cubicBezTo>
                    <a:cubicBezTo>
                      <a:pt x="798385" y="65485"/>
                      <a:pt x="797660" y="63310"/>
                      <a:pt x="796693" y="61377"/>
                    </a:cubicBezTo>
                    <a:moveTo>
                      <a:pt x="711393" y="6041"/>
                    </a:moveTo>
                    <a:cubicBezTo>
                      <a:pt x="710185" y="4833"/>
                      <a:pt x="708977" y="4350"/>
                      <a:pt x="707286" y="4350"/>
                    </a:cubicBezTo>
                    <a:cubicBezTo>
                      <a:pt x="705594" y="4350"/>
                      <a:pt x="704386" y="4833"/>
                      <a:pt x="703178" y="6041"/>
                    </a:cubicBezTo>
                    <a:cubicBezTo>
                      <a:pt x="701969" y="7249"/>
                      <a:pt x="701486" y="8457"/>
                      <a:pt x="701486" y="9907"/>
                    </a:cubicBezTo>
                    <a:cubicBezTo>
                      <a:pt x="701486" y="11357"/>
                      <a:pt x="701969" y="12807"/>
                      <a:pt x="703178" y="13774"/>
                    </a:cubicBezTo>
                    <a:cubicBezTo>
                      <a:pt x="704386" y="14982"/>
                      <a:pt x="705594" y="15465"/>
                      <a:pt x="707286" y="15465"/>
                    </a:cubicBezTo>
                    <a:cubicBezTo>
                      <a:pt x="708977" y="15465"/>
                      <a:pt x="710427" y="14982"/>
                      <a:pt x="711393" y="13774"/>
                    </a:cubicBezTo>
                    <a:cubicBezTo>
                      <a:pt x="712602" y="12565"/>
                      <a:pt x="713085" y="11357"/>
                      <a:pt x="713085" y="9907"/>
                    </a:cubicBezTo>
                    <a:cubicBezTo>
                      <a:pt x="713085" y="8457"/>
                      <a:pt x="712602" y="7249"/>
                      <a:pt x="711393" y="6041"/>
                    </a:cubicBezTo>
                    <a:moveTo>
                      <a:pt x="734833" y="6041"/>
                    </a:moveTo>
                    <a:cubicBezTo>
                      <a:pt x="733625" y="4833"/>
                      <a:pt x="732416" y="4350"/>
                      <a:pt x="730725" y="4350"/>
                    </a:cubicBezTo>
                    <a:cubicBezTo>
                      <a:pt x="729033" y="4350"/>
                      <a:pt x="727583" y="4833"/>
                      <a:pt x="726617" y="6041"/>
                    </a:cubicBezTo>
                    <a:cubicBezTo>
                      <a:pt x="725409" y="7249"/>
                      <a:pt x="724925" y="8457"/>
                      <a:pt x="724925" y="9907"/>
                    </a:cubicBezTo>
                    <a:cubicBezTo>
                      <a:pt x="724925" y="11357"/>
                      <a:pt x="725409" y="12807"/>
                      <a:pt x="726617" y="13774"/>
                    </a:cubicBezTo>
                    <a:cubicBezTo>
                      <a:pt x="727825" y="14982"/>
                      <a:pt x="729033" y="15465"/>
                      <a:pt x="730725" y="15465"/>
                    </a:cubicBezTo>
                    <a:cubicBezTo>
                      <a:pt x="732416" y="15465"/>
                      <a:pt x="733625" y="14982"/>
                      <a:pt x="734833" y="13774"/>
                    </a:cubicBezTo>
                    <a:cubicBezTo>
                      <a:pt x="736041" y="12565"/>
                      <a:pt x="736524" y="11357"/>
                      <a:pt x="736524" y="9907"/>
                    </a:cubicBezTo>
                    <a:cubicBezTo>
                      <a:pt x="736524" y="8457"/>
                      <a:pt x="735799" y="7249"/>
                      <a:pt x="734833" y="6041"/>
                    </a:cubicBezTo>
                    <a:moveTo>
                      <a:pt x="695445" y="28997"/>
                    </a:moveTo>
                    <a:lnTo>
                      <a:pt x="695445" y="63552"/>
                    </a:lnTo>
                    <a:cubicBezTo>
                      <a:pt x="695445" y="66451"/>
                      <a:pt x="695687" y="69351"/>
                      <a:pt x="695928" y="72009"/>
                    </a:cubicBezTo>
                    <a:cubicBezTo>
                      <a:pt x="696170" y="74667"/>
                      <a:pt x="696895" y="77084"/>
                      <a:pt x="698103" y="79017"/>
                    </a:cubicBezTo>
                    <a:cubicBezTo>
                      <a:pt x="699311" y="80950"/>
                      <a:pt x="701245" y="82641"/>
                      <a:pt x="703903" y="83850"/>
                    </a:cubicBezTo>
                    <a:cubicBezTo>
                      <a:pt x="706561" y="85058"/>
                      <a:pt x="709944" y="85783"/>
                      <a:pt x="714535" y="85783"/>
                    </a:cubicBezTo>
                    <a:cubicBezTo>
                      <a:pt x="717435" y="85783"/>
                      <a:pt x="719851" y="85300"/>
                      <a:pt x="722026" y="84575"/>
                    </a:cubicBezTo>
                    <a:cubicBezTo>
                      <a:pt x="724201" y="83608"/>
                      <a:pt x="725892" y="82641"/>
                      <a:pt x="727342" y="81433"/>
                    </a:cubicBezTo>
                    <a:cubicBezTo>
                      <a:pt x="728792" y="80225"/>
                      <a:pt x="730000" y="79017"/>
                      <a:pt x="730725" y="77809"/>
                    </a:cubicBezTo>
                    <a:cubicBezTo>
                      <a:pt x="731450" y="76600"/>
                      <a:pt x="732175" y="75875"/>
                      <a:pt x="732658" y="75151"/>
                    </a:cubicBezTo>
                    <a:lnTo>
                      <a:pt x="733866" y="84575"/>
                    </a:lnTo>
                    <a:lnTo>
                      <a:pt x="743290" y="83608"/>
                    </a:lnTo>
                    <a:cubicBezTo>
                      <a:pt x="743290" y="83125"/>
                      <a:pt x="743049" y="82400"/>
                      <a:pt x="743049" y="81433"/>
                    </a:cubicBezTo>
                    <a:cubicBezTo>
                      <a:pt x="742807" y="80467"/>
                      <a:pt x="742807" y="79259"/>
                      <a:pt x="742565" y="77809"/>
                    </a:cubicBezTo>
                    <a:cubicBezTo>
                      <a:pt x="742324" y="76600"/>
                      <a:pt x="742324" y="75151"/>
                      <a:pt x="742324" y="73701"/>
                    </a:cubicBezTo>
                    <a:cubicBezTo>
                      <a:pt x="742324" y="72251"/>
                      <a:pt x="742082" y="70801"/>
                      <a:pt x="742082" y="69593"/>
                    </a:cubicBezTo>
                    <a:lnTo>
                      <a:pt x="742082" y="28755"/>
                    </a:lnTo>
                    <a:lnTo>
                      <a:pt x="732175" y="28755"/>
                    </a:lnTo>
                    <a:lnTo>
                      <a:pt x="732175" y="59686"/>
                    </a:lnTo>
                    <a:cubicBezTo>
                      <a:pt x="732175" y="62102"/>
                      <a:pt x="731691" y="64518"/>
                      <a:pt x="730966" y="66935"/>
                    </a:cubicBezTo>
                    <a:cubicBezTo>
                      <a:pt x="730242" y="69110"/>
                      <a:pt x="729033" y="71284"/>
                      <a:pt x="727583" y="72734"/>
                    </a:cubicBezTo>
                    <a:cubicBezTo>
                      <a:pt x="726134" y="74426"/>
                      <a:pt x="724442" y="75634"/>
                      <a:pt x="722751" y="76600"/>
                    </a:cubicBezTo>
                    <a:cubicBezTo>
                      <a:pt x="720817" y="77567"/>
                      <a:pt x="718884" y="78050"/>
                      <a:pt x="716468" y="78050"/>
                    </a:cubicBezTo>
                    <a:cubicBezTo>
                      <a:pt x="714052" y="78050"/>
                      <a:pt x="711877" y="77809"/>
                      <a:pt x="710427" y="77084"/>
                    </a:cubicBezTo>
                    <a:cubicBezTo>
                      <a:pt x="708977" y="76359"/>
                      <a:pt x="707769" y="75634"/>
                      <a:pt x="706802" y="74184"/>
                    </a:cubicBezTo>
                    <a:cubicBezTo>
                      <a:pt x="706077" y="72976"/>
                      <a:pt x="705594" y="71284"/>
                      <a:pt x="705111" y="69593"/>
                    </a:cubicBezTo>
                    <a:cubicBezTo>
                      <a:pt x="704869" y="67660"/>
                      <a:pt x="704628" y="65727"/>
                      <a:pt x="704628" y="63310"/>
                    </a:cubicBezTo>
                    <a:lnTo>
                      <a:pt x="704628" y="28755"/>
                    </a:lnTo>
                    <a:lnTo>
                      <a:pt x="695445" y="28755"/>
                    </a:lnTo>
                    <a:close/>
                    <a:moveTo>
                      <a:pt x="664515" y="60894"/>
                    </a:moveTo>
                    <a:cubicBezTo>
                      <a:pt x="662823" y="65243"/>
                      <a:pt x="660649" y="68626"/>
                      <a:pt x="657991" y="71284"/>
                    </a:cubicBezTo>
                    <a:cubicBezTo>
                      <a:pt x="655091" y="73701"/>
                      <a:pt x="651950" y="75634"/>
                      <a:pt x="648325" y="76600"/>
                    </a:cubicBezTo>
                    <a:cubicBezTo>
                      <a:pt x="644700" y="77567"/>
                      <a:pt x="640834" y="78050"/>
                      <a:pt x="636726" y="78050"/>
                    </a:cubicBezTo>
                    <a:cubicBezTo>
                      <a:pt x="635035" y="78050"/>
                      <a:pt x="633585" y="78050"/>
                      <a:pt x="631893" y="77809"/>
                    </a:cubicBezTo>
                    <a:cubicBezTo>
                      <a:pt x="630202" y="77809"/>
                      <a:pt x="628510" y="77567"/>
                      <a:pt x="626577" y="77325"/>
                    </a:cubicBezTo>
                    <a:lnTo>
                      <a:pt x="626577" y="10874"/>
                    </a:lnTo>
                    <a:cubicBezTo>
                      <a:pt x="628027" y="10874"/>
                      <a:pt x="629477" y="10632"/>
                      <a:pt x="630927" y="10632"/>
                    </a:cubicBezTo>
                    <a:lnTo>
                      <a:pt x="635276" y="10632"/>
                    </a:lnTo>
                    <a:cubicBezTo>
                      <a:pt x="646392" y="10632"/>
                      <a:pt x="654366" y="13290"/>
                      <a:pt x="659440" y="18848"/>
                    </a:cubicBezTo>
                    <a:cubicBezTo>
                      <a:pt x="664515" y="24406"/>
                      <a:pt x="666931" y="33588"/>
                      <a:pt x="666931" y="44220"/>
                    </a:cubicBezTo>
                    <a:cubicBezTo>
                      <a:pt x="666931" y="50986"/>
                      <a:pt x="666206" y="56544"/>
                      <a:pt x="664515" y="60894"/>
                    </a:cubicBezTo>
                    <a:moveTo>
                      <a:pt x="675389" y="25856"/>
                    </a:moveTo>
                    <a:cubicBezTo>
                      <a:pt x="673456" y="21023"/>
                      <a:pt x="670798" y="16915"/>
                      <a:pt x="667173" y="13774"/>
                    </a:cubicBezTo>
                    <a:cubicBezTo>
                      <a:pt x="663548" y="10632"/>
                      <a:pt x="659440" y="8216"/>
                      <a:pt x="654366" y="6524"/>
                    </a:cubicBezTo>
                    <a:cubicBezTo>
                      <a:pt x="649292" y="4833"/>
                      <a:pt x="643734" y="4108"/>
                      <a:pt x="637451" y="4108"/>
                    </a:cubicBezTo>
                    <a:cubicBezTo>
                      <a:pt x="634793" y="4108"/>
                      <a:pt x="632860" y="4108"/>
                      <a:pt x="631168" y="4108"/>
                    </a:cubicBezTo>
                    <a:cubicBezTo>
                      <a:pt x="629719" y="4108"/>
                      <a:pt x="628269" y="4108"/>
                      <a:pt x="627060" y="4350"/>
                    </a:cubicBezTo>
                    <a:cubicBezTo>
                      <a:pt x="625852" y="4350"/>
                      <a:pt x="624402" y="4350"/>
                      <a:pt x="622953" y="4350"/>
                    </a:cubicBezTo>
                    <a:cubicBezTo>
                      <a:pt x="621503" y="4350"/>
                      <a:pt x="619328" y="4350"/>
                      <a:pt x="616670" y="4591"/>
                    </a:cubicBezTo>
                    <a:lnTo>
                      <a:pt x="616670" y="84091"/>
                    </a:lnTo>
                    <a:cubicBezTo>
                      <a:pt x="619086" y="84091"/>
                      <a:pt x="622228" y="84091"/>
                      <a:pt x="625611" y="84333"/>
                    </a:cubicBezTo>
                    <a:cubicBezTo>
                      <a:pt x="629235" y="84333"/>
                      <a:pt x="633102" y="84575"/>
                      <a:pt x="637209" y="84575"/>
                    </a:cubicBezTo>
                    <a:cubicBezTo>
                      <a:pt x="641317" y="84575"/>
                      <a:pt x="645909" y="84091"/>
                      <a:pt x="650741" y="82883"/>
                    </a:cubicBezTo>
                    <a:cubicBezTo>
                      <a:pt x="655574" y="81675"/>
                      <a:pt x="659924" y="79742"/>
                      <a:pt x="664032" y="76842"/>
                    </a:cubicBezTo>
                    <a:cubicBezTo>
                      <a:pt x="668140" y="73942"/>
                      <a:pt x="671523" y="69834"/>
                      <a:pt x="674181" y="64518"/>
                    </a:cubicBezTo>
                    <a:cubicBezTo>
                      <a:pt x="676839" y="59202"/>
                      <a:pt x="678289" y="52436"/>
                      <a:pt x="678289" y="43979"/>
                    </a:cubicBezTo>
                    <a:cubicBezTo>
                      <a:pt x="678289" y="37454"/>
                      <a:pt x="677322" y="30689"/>
                      <a:pt x="675389" y="25856"/>
                    </a:cubicBezTo>
                    <a:moveTo>
                      <a:pt x="562059" y="77325"/>
                    </a:moveTo>
                    <a:cubicBezTo>
                      <a:pt x="560851" y="77809"/>
                      <a:pt x="559884" y="78292"/>
                      <a:pt x="558918" y="78534"/>
                    </a:cubicBezTo>
                    <a:cubicBezTo>
                      <a:pt x="557951" y="78775"/>
                      <a:pt x="556984" y="79017"/>
                      <a:pt x="555776" y="79017"/>
                    </a:cubicBezTo>
                    <a:cubicBezTo>
                      <a:pt x="555051" y="79017"/>
                      <a:pt x="554326" y="78775"/>
                      <a:pt x="553360" y="78534"/>
                    </a:cubicBezTo>
                    <a:cubicBezTo>
                      <a:pt x="552393" y="78292"/>
                      <a:pt x="551668" y="78050"/>
                      <a:pt x="551185" y="77567"/>
                    </a:cubicBezTo>
                    <a:cubicBezTo>
                      <a:pt x="549977" y="76600"/>
                      <a:pt x="549252" y="75634"/>
                      <a:pt x="549010" y="74184"/>
                    </a:cubicBezTo>
                    <a:cubicBezTo>
                      <a:pt x="548769" y="72734"/>
                      <a:pt x="548769" y="70801"/>
                      <a:pt x="548769" y="67901"/>
                    </a:cubicBezTo>
                    <a:lnTo>
                      <a:pt x="548769" y="35280"/>
                    </a:lnTo>
                    <a:lnTo>
                      <a:pt x="561817" y="35280"/>
                    </a:lnTo>
                    <a:lnTo>
                      <a:pt x="561817" y="28997"/>
                    </a:lnTo>
                    <a:lnTo>
                      <a:pt x="548769" y="28997"/>
                    </a:lnTo>
                    <a:lnTo>
                      <a:pt x="548769" y="12807"/>
                    </a:lnTo>
                    <a:lnTo>
                      <a:pt x="539103" y="14982"/>
                    </a:lnTo>
                    <a:lnTo>
                      <a:pt x="539103" y="28997"/>
                    </a:lnTo>
                    <a:lnTo>
                      <a:pt x="529679" y="28997"/>
                    </a:lnTo>
                    <a:lnTo>
                      <a:pt x="529679" y="35280"/>
                    </a:lnTo>
                    <a:lnTo>
                      <a:pt x="539103" y="35280"/>
                    </a:lnTo>
                    <a:lnTo>
                      <a:pt x="539103" y="68868"/>
                    </a:lnTo>
                    <a:cubicBezTo>
                      <a:pt x="539103" y="71768"/>
                      <a:pt x="539103" y="74184"/>
                      <a:pt x="539345" y="76117"/>
                    </a:cubicBezTo>
                    <a:cubicBezTo>
                      <a:pt x="539586" y="78050"/>
                      <a:pt x="540311" y="79983"/>
                      <a:pt x="541278" y="81433"/>
                    </a:cubicBezTo>
                    <a:cubicBezTo>
                      <a:pt x="542486" y="83125"/>
                      <a:pt x="543936" y="84091"/>
                      <a:pt x="545869" y="84816"/>
                    </a:cubicBezTo>
                    <a:cubicBezTo>
                      <a:pt x="547802" y="85541"/>
                      <a:pt x="549735" y="85783"/>
                      <a:pt x="551910" y="85783"/>
                    </a:cubicBezTo>
                    <a:cubicBezTo>
                      <a:pt x="554085" y="85783"/>
                      <a:pt x="556259" y="85541"/>
                      <a:pt x="558434" y="84816"/>
                    </a:cubicBezTo>
                    <a:cubicBezTo>
                      <a:pt x="560609" y="84091"/>
                      <a:pt x="562300" y="83125"/>
                      <a:pt x="563992" y="82158"/>
                    </a:cubicBezTo>
                    <a:lnTo>
                      <a:pt x="562059" y="77325"/>
                    </a:lnTo>
                    <a:close/>
                    <a:moveTo>
                      <a:pt x="487392" y="6041"/>
                    </a:moveTo>
                    <a:cubicBezTo>
                      <a:pt x="486183" y="4833"/>
                      <a:pt x="484975" y="4350"/>
                      <a:pt x="483284" y="4350"/>
                    </a:cubicBezTo>
                    <a:cubicBezTo>
                      <a:pt x="481592" y="4350"/>
                      <a:pt x="480384" y="4833"/>
                      <a:pt x="479176" y="6041"/>
                    </a:cubicBezTo>
                    <a:cubicBezTo>
                      <a:pt x="477967" y="7249"/>
                      <a:pt x="477484" y="8457"/>
                      <a:pt x="477484" y="9907"/>
                    </a:cubicBezTo>
                    <a:cubicBezTo>
                      <a:pt x="477484" y="11357"/>
                      <a:pt x="477967" y="12807"/>
                      <a:pt x="479176" y="13774"/>
                    </a:cubicBezTo>
                    <a:cubicBezTo>
                      <a:pt x="480384" y="14982"/>
                      <a:pt x="481592" y="15465"/>
                      <a:pt x="483284" y="15465"/>
                    </a:cubicBezTo>
                    <a:cubicBezTo>
                      <a:pt x="484975" y="15465"/>
                      <a:pt x="486425" y="14982"/>
                      <a:pt x="487392" y="13774"/>
                    </a:cubicBezTo>
                    <a:cubicBezTo>
                      <a:pt x="488600" y="12565"/>
                      <a:pt x="489083" y="11357"/>
                      <a:pt x="489083" y="9907"/>
                    </a:cubicBezTo>
                    <a:cubicBezTo>
                      <a:pt x="488841" y="8457"/>
                      <a:pt x="488358" y="7249"/>
                      <a:pt x="487392" y="6041"/>
                    </a:cubicBezTo>
                    <a:moveTo>
                      <a:pt x="510589" y="6041"/>
                    </a:moveTo>
                    <a:cubicBezTo>
                      <a:pt x="509381" y="4833"/>
                      <a:pt x="508173" y="4350"/>
                      <a:pt x="506481" y="4350"/>
                    </a:cubicBezTo>
                    <a:cubicBezTo>
                      <a:pt x="504790" y="4350"/>
                      <a:pt x="503340" y="4833"/>
                      <a:pt x="502373" y="6041"/>
                    </a:cubicBezTo>
                    <a:cubicBezTo>
                      <a:pt x="501165" y="7249"/>
                      <a:pt x="500682" y="8457"/>
                      <a:pt x="500682" y="9907"/>
                    </a:cubicBezTo>
                    <a:cubicBezTo>
                      <a:pt x="500682" y="11357"/>
                      <a:pt x="501165" y="12807"/>
                      <a:pt x="502373" y="13774"/>
                    </a:cubicBezTo>
                    <a:cubicBezTo>
                      <a:pt x="503582" y="14982"/>
                      <a:pt x="504790" y="15465"/>
                      <a:pt x="506481" y="15465"/>
                    </a:cubicBezTo>
                    <a:cubicBezTo>
                      <a:pt x="508173" y="15465"/>
                      <a:pt x="509381" y="14982"/>
                      <a:pt x="510589" y="13774"/>
                    </a:cubicBezTo>
                    <a:cubicBezTo>
                      <a:pt x="511797" y="12565"/>
                      <a:pt x="512281" y="11357"/>
                      <a:pt x="512281" y="9907"/>
                    </a:cubicBezTo>
                    <a:cubicBezTo>
                      <a:pt x="512281" y="8457"/>
                      <a:pt x="511797" y="7249"/>
                      <a:pt x="510589" y="6041"/>
                    </a:cubicBezTo>
                    <a:moveTo>
                      <a:pt x="504548" y="62827"/>
                    </a:moveTo>
                    <a:cubicBezTo>
                      <a:pt x="504548" y="64518"/>
                      <a:pt x="504306" y="65968"/>
                      <a:pt x="504306" y="67660"/>
                    </a:cubicBezTo>
                    <a:cubicBezTo>
                      <a:pt x="504065" y="69834"/>
                      <a:pt x="503340" y="71526"/>
                      <a:pt x="502373" y="72976"/>
                    </a:cubicBezTo>
                    <a:cubicBezTo>
                      <a:pt x="501407" y="74426"/>
                      <a:pt x="500199" y="75634"/>
                      <a:pt x="498990" y="76600"/>
                    </a:cubicBezTo>
                    <a:cubicBezTo>
                      <a:pt x="497782" y="77567"/>
                      <a:pt x="496332" y="78050"/>
                      <a:pt x="495124" y="78534"/>
                    </a:cubicBezTo>
                    <a:cubicBezTo>
                      <a:pt x="493916" y="79017"/>
                      <a:pt x="492708" y="79017"/>
                      <a:pt x="491741" y="79017"/>
                    </a:cubicBezTo>
                    <a:cubicBezTo>
                      <a:pt x="490533" y="79017"/>
                      <a:pt x="489325" y="78775"/>
                      <a:pt x="488116" y="78534"/>
                    </a:cubicBezTo>
                    <a:cubicBezTo>
                      <a:pt x="486908" y="78292"/>
                      <a:pt x="485942" y="77567"/>
                      <a:pt x="484975" y="76842"/>
                    </a:cubicBezTo>
                    <a:cubicBezTo>
                      <a:pt x="484009" y="76117"/>
                      <a:pt x="483284" y="75151"/>
                      <a:pt x="482800" y="73942"/>
                    </a:cubicBezTo>
                    <a:cubicBezTo>
                      <a:pt x="482317" y="72734"/>
                      <a:pt x="482075" y="71284"/>
                      <a:pt x="482075" y="69351"/>
                    </a:cubicBezTo>
                    <a:cubicBezTo>
                      <a:pt x="482075" y="67418"/>
                      <a:pt x="482559" y="65968"/>
                      <a:pt x="483284" y="64760"/>
                    </a:cubicBezTo>
                    <a:cubicBezTo>
                      <a:pt x="484009" y="63552"/>
                      <a:pt x="484975" y="62585"/>
                      <a:pt x="486183" y="61619"/>
                    </a:cubicBezTo>
                    <a:cubicBezTo>
                      <a:pt x="487392" y="60894"/>
                      <a:pt x="488358" y="60169"/>
                      <a:pt x="489566" y="59686"/>
                    </a:cubicBezTo>
                    <a:cubicBezTo>
                      <a:pt x="490775" y="59202"/>
                      <a:pt x="491741" y="58961"/>
                      <a:pt x="492708" y="58719"/>
                    </a:cubicBezTo>
                    <a:cubicBezTo>
                      <a:pt x="493674" y="58477"/>
                      <a:pt x="494882" y="58236"/>
                      <a:pt x="496091" y="58236"/>
                    </a:cubicBezTo>
                    <a:cubicBezTo>
                      <a:pt x="497299" y="58236"/>
                      <a:pt x="498507" y="57994"/>
                      <a:pt x="499715" y="57994"/>
                    </a:cubicBezTo>
                    <a:cubicBezTo>
                      <a:pt x="500923" y="57994"/>
                      <a:pt x="501890" y="57752"/>
                      <a:pt x="502857" y="57752"/>
                    </a:cubicBezTo>
                    <a:lnTo>
                      <a:pt x="505031" y="57752"/>
                    </a:lnTo>
                    <a:cubicBezTo>
                      <a:pt x="504548" y="59444"/>
                      <a:pt x="504548" y="61135"/>
                      <a:pt x="504548" y="62827"/>
                    </a:cubicBezTo>
                    <a:moveTo>
                      <a:pt x="522188" y="78292"/>
                    </a:moveTo>
                    <a:cubicBezTo>
                      <a:pt x="520738" y="78775"/>
                      <a:pt x="519288" y="79017"/>
                      <a:pt x="517838" y="79017"/>
                    </a:cubicBezTo>
                    <a:cubicBezTo>
                      <a:pt x="516630" y="79017"/>
                      <a:pt x="515664" y="78534"/>
                      <a:pt x="514939" y="77809"/>
                    </a:cubicBezTo>
                    <a:cubicBezTo>
                      <a:pt x="514214" y="77084"/>
                      <a:pt x="513972" y="75392"/>
                      <a:pt x="513972" y="72734"/>
                    </a:cubicBezTo>
                    <a:lnTo>
                      <a:pt x="513972" y="43496"/>
                    </a:lnTo>
                    <a:cubicBezTo>
                      <a:pt x="513972" y="42529"/>
                      <a:pt x="513972" y="41562"/>
                      <a:pt x="513972" y="40354"/>
                    </a:cubicBezTo>
                    <a:cubicBezTo>
                      <a:pt x="513972" y="39146"/>
                      <a:pt x="513730" y="38179"/>
                      <a:pt x="513489" y="36971"/>
                    </a:cubicBezTo>
                    <a:cubicBezTo>
                      <a:pt x="513247" y="35763"/>
                      <a:pt x="512764" y="34796"/>
                      <a:pt x="512281" y="33830"/>
                    </a:cubicBezTo>
                    <a:cubicBezTo>
                      <a:pt x="511797" y="32863"/>
                      <a:pt x="510831" y="31897"/>
                      <a:pt x="509864" y="31172"/>
                    </a:cubicBezTo>
                    <a:cubicBezTo>
                      <a:pt x="507689" y="29480"/>
                      <a:pt x="505273" y="28514"/>
                      <a:pt x="502615" y="27789"/>
                    </a:cubicBezTo>
                    <a:cubicBezTo>
                      <a:pt x="499957" y="27306"/>
                      <a:pt x="497540" y="27064"/>
                      <a:pt x="494882" y="27064"/>
                    </a:cubicBezTo>
                    <a:cubicBezTo>
                      <a:pt x="492708" y="27064"/>
                      <a:pt x="490291" y="27306"/>
                      <a:pt x="488116" y="27789"/>
                    </a:cubicBezTo>
                    <a:cubicBezTo>
                      <a:pt x="485942" y="28272"/>
                      <a:pt x="483767" y="28997"/>
                      <a:pt x="482075" y="29964"/>
                    </a:cubicBezTo>
                    <a:cubicBezTo>
                      <a:pt x="480142" y="30930"/>
                      <a:pt x="478692" y="32380"/>
                      <a:pt x="477243" y="33830"/>
                    </a:cubicBezTo>
                    <a:cubicBezTo>
                      <a:pt x="475793" y="35280"/>
                      <a:pt x="475068" y="37454"/>
                      <a:pt x="474584" y="40113"/>
                    </a:cubicBezTo>
                    <a:lnTo>
                      <a:pt x="482317" y="42529"/>
                    </a:lnTo>
                    <a:cubicBezTo>
                      <a:pt x="482559" y="41321"/>
                      <a:pt x="482800" y="40113"/>
                      <a:pt x="483284" y="38904"/>
                    </a:cubicBezTo>
                    <a:cubicBezTo>
                      <a:pt x="483767" y="37938"/>
                      <a:pt x="484250" y="36730"/>
                      <a:pt x="485217" y="36005"/>
                    </a:cubicBezTo>
                    <a:cubicBezTo>
                      <a:pt x="486183" y="35038"/>
                      <a:pt x="487150" y="34555"/>
                      <a:pt x="488600" y="33830"/>
                    </a:cubicBezTo>
                    <a:cubicBezTo>
                      <a:pt x="490050" y="33347"/>
                      <a:pt x="491741" y="33105"/>
                      <a:pt x="493916" y="33105"/>
                    </a:cubicBezTo>
                    <a:cubicBezTo>
                      <a:pt x="495124" y="33105"/>
                      <a:pt x="496332" y="33105"/>
                      <a:pt x="497299" y="33347"/>
                    </a:cubicBezTo>
                    <a:cubicBezTo>
                      <a:pt x="498507" y="33588"/>
                      <a:pt x="499474" y="33830"/>
                      <a:pt x="500440" y="34313"/>
                    </a:cubicBezTo>
                    <a:cubicBezTo>
                      <a:pt x="501890" y="35038"/>
                      <a:pt x="502857" y="36005"/>
                      <a:pt x="503582" y="37213"/>
                    </a:cubicBezTo>
                    <a:cubicBezTo>
                      <a:pt x="504065" y="38421"/>
                      <a:pt x="504548" y="40113"/>
                      <a:pt x="504548" y="42287"/>
                    </a:cubicBezTo>
                    <a:lnTo>
                      <a:pt x="504548" y="51711"/>
                    </a:lnTo>
                    <a:cubicBezTo>
                      <a:pt x="501648" y="51711"/>
                      <a:pt x="499232" y="51711"/>
                      <a:pt x="497057" y="51953"/>
                    </a:cubicBezTo>
                    <a:cubicBezTo>
                      <a:pt x="494882" y="51953"/>
                      <a:pt x="492949" y="52195"/>
                      <a:pt x="491016" y="52436"/>
                    </a:cubicBezTo>
                    <a:cubicBezTo>
                      <a:pt x="488358" y="52920"/>
                      <a:pt x="485942" y="53644"/>
                      <a:pt x="483525" y="54369"/>
                    </a:cubicBezTo>
                    <a:cubicBezTo>
                      <a:pt x="481350" y="55336"/>
                      <a:pt x="479176" y="56544"/>
                      <a:pt x="477484" y="57994"/>
                    </a:cubicBezTo>
                    <a:cubicBezTo>
                      <a:pt x="475793" y="59444"/>
                      <a:pt x="474584" y="61135"/>
                      <a:pt x="473618" y="63310"/>
                    </a:cubicBezTo>
                    <a:cubicBezTo>
                      <a:pt x="472651" y="65243"/>
                      <a:pt x="472168" y="67660"/>
                      <a:pt x="472168" y="70076"/>
                    </a:cubicBezTo>
                    <a:cubicBezTo>
                      <a:pt x="472168" y="72493"/>
                      <a:pt x="472651" y="74909"/>
                      <a:pt x="473618" y="76842"/>
                    </a:cubicBezTo>
                    <a:cubicBezTo>
                      <a:pt x="474584" y="78775"/>
                      <a:pt x="475793" y="80467"/>
                      <a:pt x="477243" y="81675"/>
                    </a:cubicBezTo>
                    <a:cubicBezTo>
                      <a:pt x="478692" y="82883"/>
                      <a:pt x="480384" y="83850"/>
                      <a:pt x="482317" y="84575"/>
                    </a:cubicBezTo>
                    <a:cubicBezTo>
                      <a:pt x="484250" y="85300"/>
                      <a:pt x="485942" y="85541"/>
                      <a:pt x="488116" y="85541"/>
                    </a:cubicBezTo>
                    <a:cubicBezTo>
                      <a:pt x="492708" y="85541"/>
                      <a:pt x="496332" y="84575"/>
                      <a:pt x="499232" y="82641"/>
                    </a:cubicBezTo>
                    <a:cubicBezTo>
                      <a:pt x="502132" y="80708"/>
                      <a:pt x="504065" y="78292"/>
                      <a:pt x="505031" y="75634"/>
                    </a:cubicBezTo>
                    <a:cubicBezTo>
                      <a:pt x="505273" y="78050"/>
                      <a:pt x="506240" y="80225"/>
                      <a:pt x="507689" y="82158"/>
                    </a:cubicBezTo>
                    <a:cubicBezTo>
                      <a:pt x="509139" y="84091"/>
                      <a:pt x="511314" y="84816"/>
                      <a:pt x="514214" y="84816"/>
                    </a:cubicBezTo>
                    <a:cubicBezTo>
                      <a:pt x="515905" y="84816"/>
                      <a:pt x="517597" y="84575"/>
                      <a:pt x="519047" y="84333"/>
                    </a:cubicBezTo>
                    <a:cubicBezTo>
                      <a:pt x="520496" y="84091"/>
                      <a:pt x="521705" y="83850"/>
                      <a:pt x="522430" y="83608"/>
                    </a:cubicBezTo>
                    <a:lnTo>
                      <a:pt x="522430" y="78292"/>
                    </a:lnTo>
                    <a:close/>
                    <a:moveTo>
                      <a:pt x="458636" y="77325"/>
                    </a:moveTo>
                    <a:cubicBezTo>
                      <a:pt x="457428" y="77809"/>
                      <a:pt x="456461" y="78292"/>
                      <a:pt x="455495" y="78534"/>
                    </a:cubicBezTo>
                    <a:cubicBezTo>
                      <a:pt x="454528" y="78775"/>
                      <a:pt x="453562" y="79017"/>
                      <a:pt x="452353" y="79017"/>
                    </a:cubicBezTo>
                    <a:cubicBezTo>
                      <a:pt x="451629" y="79017"/>
                      <a:pt x="450904" y="78775"/>
                      <a:pt x="449937" y="78534"/>
                    </a:cubicBezTo>
                    <a:cubicBezTo>
                      <a:pt x="448970" y="78292"/>
                      <a:pt x="448246" y="78050"/>
                      <a:pt x="447762" y="77567"/>
                    </a:cubicBezTo>
                    <a:cubicBezTo>
                      <a:pt x="446554" y="76600"/>
                      <a:pt x="445829" y="75634"/>
                      <a:pt x="445587" y="74184"/>
                    </a:cubicBezTo>
                    <a:cubicBezTo>
                      <a:pt x="445346" y="72734"/>
                      <a:pt x="445346" y="70801"/>
                      <a:pt x="445346" y="67901"/>
                    </a:cubicBezTo>
                    <a:lnTo>
                      <a:pt x="445346" y="35280"/>
                    </a:lnTo>
                    <a:lnTo>
                      <a:pt x="458394" y="35280"/>
                    </a:lnTo>
                    <a:lnTo>
                      <a:pt x="458394" y="28997"/>
                    </a:lnTo>
                    <a:lnTo>
                      <a:pt x="445346" y="28997"/>
                    </a:lnTo>
                    <a:lnTo>
                      <a:pt x="445346" y="12807"/>
                    </a:lnTo>
                    <a:lnTo>
                      <a:pt x="435680" y="14982"/>
                    </a:lnTo>
                    <a:lnTo>
                      <a:pt x="435680" y="28997"/>
                    </a:lnTo>
                    <a:lnTo>
                      <a:pt x="426256" y="28997"/>
                    </a:lnTo>
                    <a:lnTo>
                      <a:pt x="426256" y="35280"/>
                    </a:lnTo>
                    <a:lnTo>
                      <a:pt x="435680" y="35280"/>
                    </a:lnTo>
                    <a:lnTo>
                      <a:pt x="435680" y="68868"/>
                    </a:lnTo>
                    <a:cubicBezTo>
                      <a:pt x="435680" y="71768"/>
                      <a:pt x="435680" y="74184"/>
                      <a:pt x="435922" y="76117"/>
                    </a:cubicBezTo>
                    <a:cubicBezTo>
                      <a:pt x="436163" y="78050"/>
                      <a:pt x="436888" y="79983"/>
                      <a:pt x="437855" y="81433"/>
                    </a:cubicBezTo>
                    <a:cubicBezTo>
                      <a:pt x="439063" y="83125"/>
                      <a:pt x="440513" y="84091"/>
                      <a:pt x="442446" y="84816"/>
                    </a:cubicBezTo>
                    <a:cubicBezTo>
                      <a:pt x="444379" y="85541"/>
                      <a:pt x="446312" y="85783"/>
                      <a:pt x="448487" y="85783"/>
                    </a:cubicBezTo>
                    <a:cubicBezTo>
                      <a:pt x="450662" y="85783"/>
                      <a:pt x="452837" y="85541"/>
                      <a:pt x="455012" y="84816"/>
                    </a:cubicBezTo>
                    <a:cubicBezTo>
                      <a:pt x="457186" y="84091"/>
                      <a:pt x="458878" y="83125"/>
                      <a:pt x="460569" y="82158"/>
                    </a:cubicBezTo>
                    <a:lnTo>
                      <a:pt x="458636" y="77325"/>
                    </a:lnTo>
                    <a:close/>
                    <a:moveTo>
                      <a:pt x="409825" y="28997"/>
                    </a:moveTo>
                    <a:lnTo>
                      <a:pt x="399676" y="28997"/>
                    </a:lnTo>
                    <a:lnTo>
                      <a:pt x="399676" y="84091"/>
                    </a:lnTo>
                    <a:lnTo>
                      <a:pt x="409825" y="84091"/>
                    </a:lnTo>
                    <a:lnTo>
                      <a:pt x="409825" y="28997"/>
                    </a:lnTo>
                    <a:close/>
                    <a:moveTo>
                      <a:pt x="409341" y="2416"/>
                    </a:moveTo>
                    <a:cubicBezTo>
                      <a:pt x="408133" y="1208"/>
                      <a:pt x="406683" y="483"/>
                      <a:pt x="404992" y="483"/>
                    </a:cubicBezTo>
                    <a:cubicBezTo>
                      <a:pt x="403300" y="483"/>
                      <a:pt x="401609" y="1208"/>
                      <a:pt x="400400" y="2416"/>
                    </a:cubicBezTo>
                    <a:cubicBezTo>
                      <a:pt x="399192" y="3625"/>
                      <a:pt x="398467" y="5316"/>
                      <a:pt x="398467" y="6766"/>
                    </a:cubicBezTo>
                    <a:cubicBezTo>
                      <a:pt x="398467" y="8457"/>
                      <a:pt x="399192" y="9907"/>
                      <a:pt x="400400" y="11116"/>
                    </a:cubicBezTo>
                    <a:cubicBezTo>
                      <a:pt x="401609" y="12324"/>
                      <a:pt x="403059" y="13049"/>
                      <a:pt x="404992" y="13049"/>
                    </a:cubicBezTo>
                    <a:cubicBezTo>
                      <a:pt x="406683" y="13049"/>
                      <a:pt x="408133" y="12324"/>
                      <a:pt x="409341" y="11116"/>
                    </a:cubicBezTo>
                    <a:cubicBezTo>
                      <a:pt x="410549" y="9907"/>
                      <a:pt x="411274" y="8457"/>
                      <a:pt x="411274" y="6766"/>
                    </a:cubicBezTo>
                    <a:cubicBezTo>
                      <a:pt x="411274" y="5074"/>
                      <a:pt x="410549" y="3625"/>
                      <a:pt x="409341" y="2416"/>
                    </a:cubicBezTo>
                    <a:moveTo>
                      <a:pt x="379619" y="61377"/>
                    </a:moveTo>
                    <a:cubicBezTo>
                      <a:pt x="378653" y="59444"/>
                      <a:pt x="377203" y="57994"/>
                      <a:pt x="375511" y="56544"/>
                    </a:cubicBezTo>
                    <a:cubicBezTo>
                      <a:pt x="373820" y="55094"/>
                      <a:pt x="372128" y="54128"/>
                      <a:pt x="370195" y="53403"/>
                    </a:cubicBezTo>
                    <a:cubicBezTo>
                      <a:pt x="368262" y="52678"/>
                      <a:pt x="366329" y="51953"/>
                      <a:pt x="364396" y="51470"/>
                    </a:cubicBezTo>
                    <a:cubicBezTo>
                      <a:pt x="361013" y="50503"/>
                      <a:pt x="358113" y="49295"/>
                      <a:pt x="355938" y="47603"/>
                    </a:cubicBezTo>
                    <a:cubicBezTo>
                      <a:pt x="353764" y="45912"/>
                      <a:pt x="352797" y="43737"/>
                      <a:pt x="352797" y="40837"/>
                    </a:cubicBezTo>
                    <a:cubicBezTo>
                      <a:pt x="352797" y="38663"/>
                      <a:pt x="353764" y="36730"/>
                      <a:pt x="355697" y="35280"/>
                    </a:cubicBezTo>
                    <a:cubicBezTo>
                      <a:pt x="357630" y="33830"/>
                      <a:pt x="360046" y="33105"/>
                      <a:pt x="362946" y="33105"/>
                    </a:cubicBezTo>
                    <a:cubicBezTo>
                      <a:pt x="366087" y="33105"/>
                      <a:pt x="368504" y="33588"/>
                      <a:pt x="370195" y="34796"/>
                    </a:cubicBezTo>
                    <a:cubicBezTo>
                      <a:pt x="371887" y="36005"/>
                      <a:pt x="373337" y="37213"/>
                      <a:pt x="374786" y="38421"/>
                    </a:cubicBezTo>
                    <a:lnTo>
                      <a:pt x="379619" y="32380"/>
                    </a:lnTo>
                    <a:cubicBezTo>
                      <a:pt x="378169" y="31172"/>
                      <a:pt x="376236" y="29964"/>
                      <a:pt x="373820" y="28997"/>
                    </a:cubicBezTo>
                    <a:cubicBezTo>
                      <a:pt x="371162" y="27789"/>
                      <a:pt x="367779" y="27306"/>
                      <a:pt x="363429" y="27306"/>
                    </a:cubicBezTo>
                    <a:cubicBezTo>
                      <a:pt x="360771" y="27306"/>
                      <a:pt x="358355" y="27547"/>
                      <a:pt x="355938" y="28272"/>
                    </a:cubicBezTo>
                    <a:cubicBezTo>
                      <a:pt x="353522" y="28997"/>
                      <a:pt x="351589" y="29722"/>
                      <a:pt x="349656" y="31172"/>
                    </a:cubicBezTo>
                    <a:cubicBezTo>
                      <a:pt x="347964" y="32380"/>
                      <a:pt x="346514" y="34071"/>
                      <a:pt x="345306" y="36005"/>
                    </a:cubicBezTo>
                    <a:cubicBezTo>
                      <a:pt x="344098" y="37938"/>
                      <a:pt x="343615" y="40113"/>
                      <a:pt x="343615" y="42771"/>
                    </a:cubicBezTo>
                    <a:cubicBezTo>
                      <a:pt x="343615" y="45670"/>
                      <a:pt x="344098" y="48087"/>
                      <a:pt x="345065" y="50020"/>
                    </a:cubicBezTo>
                    <a:cubicBezTo>
                      <a:pt x="346031" y="51953"/>
                      <a:pt x="347481" y="53644"/>
                      <a:pt x="348931" y="54853"/>
                    </a:cubicBezTo>
                    <a:cubicBezTo>
                      <a:pt x="350622" y="56061"/>
                      <a:pt x="352314" y="57269"/>
                      <a:pt x="354005" y="57752"/>
                    </a:cubicBezTo>
                    <a:cubicBezTo>
                      <a:pt x="355938" y="58477"/>
                      <a:pt x="357630" y="58961"/>
                      <a:pt x="359321" y="59686"/>
                    </a:cubicBezTo>
                    <a:cubicBezTo>
                      <a:pt x="362946" y="60652"/>
                      <a:pt x="365604" y="61860"/>
                      <a:pt x="367779" y="63310"/>
                    </a:cubicBezTo>
                    <a:cubicBezTo>
                      <a:pt x="369954" y="64760"/>
                      <a:pt x="370920" y="67176"/>
                      <a:pt x="370920" y="70559"/>
                    </a:cubicBezTo>
                    <a:cubicBezTo>
                      <a:pt x="370920" y="73459"/>
                      <a:pt x="369954" y="75634"/>
                      <a:pt x="368262" y="77325"/>
                    </a:cubicBezTo>
                    <a:cubicBezTo>
                      <a:pt x="366571" y="78775"/>
                      <a:pt x="364154" y="79742"/>
                      <a:pt x="360771" y="79742"/>
                    </a:cubicBezTo>
                    <a:cubicBezTo>
                      <a:pt x="359080" y="79742"/>
                      <a:pt x="357630" y="79500"/>
                      <a:pt x="355938" y="79017"/>
                    </a:cubicBezTo>
                    <a:cubicBezTo>
                      <a:pt x="354489" y="78534"/>
                      <a:pt x="353039" y="77809"/>
                      <a:pt x="351830" y="76842"/>
                    </a:cubicBezTo>
                    <a:cubicBezTo>
                      <a:pt x="350622" y="76117"/>
                      <a:pt x="349414" y="75151"/>
                      <a:pt x="348447" y="74184"/>
                    </a:cubicBezTo>
                    <a:cubicBezTo>
                      <a:pt x="347481" y="73217"/>
                      <a:pt x="346756" y="72493"/>
                      <a:pt x="346031" y="71768"/>
                    </a:cubicBezTo>
                    <a:lnTo>
                      <a:pt x="341198" y="79500"/>
                    </a:lnTo>
                    <a:cubicBezTo>
                      <a:pt x="346514" y="83608"/>
                      <a:pt x="352797" y="85783"/>
                      <a:pt x="360288" y="85783"/>
                    </a:cubicBezTo>
                    <a:cubicBezTo>
                      <a:pt x="363188" y="85783"/>
                      <a:pt x="365604" y="85300"/>
                      <a:pt x="368020" y="84575"/>
                    </a:cubicBezTo>
                    <a:cubicBezTo>
                      <a:pt x="370437" y="83850"/>
                      <a:pt x="372612" y="82641"/>
                      <a:pt x="374303" y="81192"/>
                    </a:cubicBezTo>
                    <a:cubicBezTo>
                      <a:pt x="375995" y="79742"/>
                      <a:pt x="377444" y="77809"/>
                      <a:pt x="378411" y="75634"/>
                    </a:cubicBezTo>
                    <a:cubicBezTo>
                      <a:pt x="379378" y="73459"/>
                      <a:pt x="380103" y="71043"/>
                      <a:pt x="380103" y="68143"/>
                    </a:cubicBezTo>
                    <a:cubicBezTo>
                      <a:pt x="381069" y="65485"/>
                      <a:pt x="380586" y="63310"/>
                      <a:pt x="379619" y="61377"/>
                    </a:cubicBezTo>
                    <a:moveTo>
                      <a:pt x="298428" y="84091"/>
                    </a:moveTo>
                    <a:lnTo>
                      <a:pt x="307852" y="84091"/>
                    </a:lnTo>
                    <a:lnTo>
                      <a:pt x="307852" y="57511"/>
                    </a:lnTo>
                    <a:cubicBezTo>
                      <a:pt x="307852" y="55578"/>
                      <a:pt x="307852" y="53886"/>
                      <a:pt x="308093" y="51953"/>
                    </a:cubicBezTo>
                    <a:cubicBezTo>
                      <a:pt x="308335" y="50020"/>
                      <a:pt x="308577" y="48328"/>
                      <a:pt x="308818" y="46637"/>
                    </a:cubicBezTo>
                    <a:cubicBezTo>
                      <a:pt x="309785" y="43254"/>
                      <a:pt x="310993" y="40354"/>
                      <a:pt x="312926" y="37938"/>
                    </a:cubicBezTo>
                    <a:cubicBezTo>
                      <a:pt x="314618" y="35521"/>
                      <a:pt x="316792" y="34555"/>
                      <a:pt x="318967" y="34555"/>
                    </a:cubicBezTo>
                    <a:cubicBezTo>
                      <a:pt x="322833" y="34555"/>
                      <a:pt x="324767" y="36488"/>
                      <a:pt x="325008" y="40596"/>
                    </a:cubicBezTo>
                    <a:lnTo>
                      <a:pt x="333224" y="37696"/>
                    </a:lnTo>
                    <a:cubicBezTo>
                      <a:pt x="333224" y="35763"/>
                      <a:pt x="332741" y="34313"/>
                      <a:pt x="332016" y="32863"/>
                    </a:cubicBezTo>
                    <a:cubicBezTo>
                      <a:pt x="331291" y="31413"/>
                      <a:pt x="330566" y="30447"/>
                      <a:pt x="329599" y="29722"/>
                    </a:cubicBezTo>
                    <a:cubicBezTo>
                      <a:pt x="328633" y="28997"/>
                      <a:pt x="327425" y="28272"/>
                      <a:pt x="326216" y="28030"/>
                    </a:cubicBezTo>
                    <a:cubicBezTo>
                      <a:pt x="325008" y="27547"/>
                      <a:pt x="323800" y="27547"/>
                      <a:pt x="322833" y="27547"/>
                    </a:cubicBezTo>
                    <a:cubicBezTo>
                      <a:pt x="319450" y="27547"/>
                      <a:pt x="316792" y="28514"/>
                      <a:pt x="314134" y="30205"/>
                    </a:cubicBezTo>
                    <a:cubicBezTo>
                      <a:pt x="311718" y="32138"/>
                      <a:pt x="309543" y="34555"/>
                      <a:pt x="307852" y="37696"/>
                    </a:cubicBezTo>
                    <a:lnTo>
                      <a:pt x="306643" y="28272"/>
                    </a:lnTo>
                    <a:lnTo>
                      <a:pt x="297219" y="29239"/>
                    </a:lnTo>
                    <a:cubicBezTo>
                      <a:pt x="297219" y="29722"/>
                      <a:pt x="297461" y="30447"/>
                      <a:pt x="297461" y="31413"/>
                    </a:cubicBezTo>
                    <a:cubicBezTo>
                      <a:pt x="297703" y="32380"/>
                      <a:pt x="297703" y="33588"/>
                      <a:pt x="297944" y="35038"/>
                    </a:cubicBezTo>
                    <a:cubicBezTo>
                      <a:pt x="298186" y="36488"/>
                      <a:pt x="298186" y="37696"/>
                      <a:pt x="298186" y="39146"/>
                    </a:cubicBezTo>
                    <a:cubicBezTo>
                      <a:pt x="298186" y="40596"/>
                      <a:pt x="298428" y="41804"/>
                      <a:pt x="298428" y="43254"/>
                    </a:cubicBezTo>
                    <a:lnTo>
                      <a:pt x="298428" y="84091"/>
                    </a:lnTo>
                    <a:close/>
                    <a:moveTo>
                      <a:pt x="267981" y="38179"/>
                    </a:moveTo>
                    <a:cubicBezTo>
                      <a:pt x="270156" y="41079"/>
                      <a:pt x="271122" y="45187"/>
                      <a:pt x="271122" y="50262"/>
                    </a:cubicBezTo>
                    <a:lnTo>
                      <a:pt x="271122" y="52195"/>
                    </a:lnTo>
                    <a:lnTo>
                      <a:pt x="243817" y="52195"/>
                    </a:lnTo>
                    <a:cubicBezTo>
                      <a:pt x="244058" y="49778"/>
                      <a:pt x="244783" y="47362"/>
                      <a:pt x="245508" y="45187"/>
                    </a:cubicBezTo>
                    <a:cubicBezTo>
                      <a:pt x="246233" y="43012"/>
                      <a:pt x="247441" y="41079"/>
                      <a:pt x="248649" y="39388"/>
                    </a:cubicBezTo>
                    <a:cubicBezTo>
                      <a:pt x="249858" y="37696"/>
                      <a:pt x="251549" y="36246"/>
                      <a:pt x="253241" y="35280"/>
                    </a:cubicBezTo>
                    <a:cubicBezTo>
                      <a:pt x="254932" y="34313"/>
                      <a:pt x="257107" y="33830"/>
                      <a:pt x="259282" y="33830"/>
                    </a:cubicBezTo>
                    <a:cubicBezTo>
                      <a:pt x="262906" y="33588"/>
                      <a:pt x="265806" y="35038"/>
                      <a:pt x="267981" y="38179"/>
                    </a:cubicBezTo>
                    <a:moveTo>
                      <a:pt x="281029" y="58236"/>
                    </a:moveTo>
                    <a:lnTo>
                      <a:pt x="281029" y="52678"/>
                    </a:lnTo>
                    <a:cubicBezTo>
                      <a:pt x="281029" y="49537"/>
                      <a:pt x="280788" y="46395"/>
                      <a:pt x="280063" y="43496"/>
                    </a:cubicBezTo>
                    <a:cubicBezTo>
                      <a:pt x="279338" y="40354"/>
                      <a:pt x="278130" y="37696"/>
                      <a:pt x="276438" y="35280"/>
                    </a:cubicBezTo>
                    <a:cubicBezTo>
                      <a:pt x="274747" y="32863"/>
                      <a:pt x="272572" y="30930"/>
                      <a:pt x="269672" y="29480"/>
                    </a:cubicBezTo>
                    <a:cubicBezTo>
                      <a:pt x="266773" y="28030"/>
                      <a:pt x="263390" y="27306"/>
                      <a:pt x="259040" y="27306"/>
                    </a:cubicBezTo>
                    <a:cubicBezTo>
                      <a:pt x="255415" y="27306"/>
                      <a:pt x="252274" y="28030"/>
                      <a:pt x="249133" y="29480"/>
                    </a:cubicBezTo>
                    <a:cubicBezTo>
                      <a:pt x="245991" y="30930"/>
                      <a:pt x="243333" y="32863"/>
                      <a:pt x="241159" y="35521"/>
                    </a:cubicBezTo>
                    <a:cubicBezTo>
                      <a:pt x="238984" y="38179"/>
                      <a:pt x="237051" y="41079"/>
                      <a:pt x="235842" y="44704"/>
                    </a:cubicBezTo>
                    <a:cubicBezTo>
                      <a:pt x="234634" y="48328"/>
                      <a:pt x="233909" y="52195"/>
                      <a:pt x="233909" y="56544"/>
                    </a:cubicBezTo>
                    <a:cubicBezTo>
                      <a:pt x="233909" y="66210"/>
                      <a:pt x="236084" y="73459"/>
                      <a:pt x="240675" y="78292"/>
                    </a:cubicBezTo>
                    <a:cubicBezTo>
                      <a:pt x="245025" y="83125"/>
                      <a:pt x="251791" y="85783"/>
                      <a:pt x="260490" y="85783"/>
                    </a:cubicBezTo>
                    <a:cubicBezTo>
                      <a:pt x="265081" y="85783"/>
                      <a:pt x="268947" y="84816"/>
                      <a:pt x="272572" y="83125"/>
                    </a:cubicBezTo>
                    <a:cubicBezTo>
                      <a:pt x="275955" y="81192"/>
                      <a:pt x="279338" y="78534"/>
                      <a:pt x="282238" y="75151"/>
                    </a:cubicBezTo>
                    <a:lnTo>
                      <a:pt x="278371" y="71043"/>
                    </a:lnTo>
                    <a:cubicBezTo>
                      <a:pt x="274747" y="74426"/>
                      <a:pt x="271605" y="76359"/>
                      <a:pt x="268947" y="77567"/>
                    </a:cubicBezTo>
                    <a:cubicBezTo>
                      <a:pt x="266289" y="78534"/>
                      <a:pt x="263631" y="79017"/>
                      <a:pt x="261215" y="79017"/>
                    </a:cubicBezTo>
                    <a:cubicBezTo>
                      <a:pt x="255657" y="79017"/>
                      <a:pt x="251549" y="77325"/>
                      <a:pt x="248649" y="73701"/>
                    </a:cubicBezTo>
                    <a:cubicBezTo>
                      <a:pt x="245750" y="70076"/>
                      <a:pt x="244300" y="65002"/>
                      <a:pt x="244058" y="58477"/>
                    </a:cubicBezTo>
                    <a:lnTo>
                      <a:pt x="281029" y="58477"/>
                    </a:lnTo>
                    <a:close/>
                    <a:moveTo>
                      <a:pt x="183648" y="28997"/>
                    </a:moveTo>
                    <a:lnTo>
                      <a:pt x="172774" y="28997"/>
                    </a:lnTo>
                    <a:lnTo>
                      <a:pt x="195247" y="85300"/>
                    </a:lnTo>
                    <a:lnTo>
                      <a:pt x="203221" y="85300"/>
                    </a:lnTo>
                    <a:lnTo>
                      <a:pt x="226418" y="28997"/>
                    </a:lnTo>
                    <a:lnTo>
                      <a:pt x="217236" y="28997"/>
                    </a:lnTo>
                    <a:lnTo>
                      <a:pt x="202496" y="67660"/>
                    </a:lnTo>
                    <a:cubicBezTo>
                      <a:pt x="201046" y="71526"/>
                      <a:pt x="200321" y="74426"/>
                      <a:pt x="200079" y="76359"/>
                    </a:cubicBezTo>
                    <a:cubicBezTo>
                      <a:pt x="199838" y="75392"/>
                      <a:pt x="199596" y="74184"/>
                      <a:pt x="199354" y="72734"/>
                    </a:cubicBezTo>
                    <a:cubicBezTo>
                      <a:pt x="199113" y="71284"/>
                      <a:pt x="198388" y="69351"/>
                      <a:pt x="197663" y="67176"/>
                    </a:cubicBezTo>
                    <a:lnTo>
                      <a:pt x="183648" y="28997"/>
                    </a:lnTo>
                    <a:close/>
                    <a:moveTo>
                      <a:pt x="159000" y="28997"/>
                    </a:moveTo>
                    <a:lnTo>
                      <a:pt x="148851" y="28997"/>
                    </a:lnTo>
                    <a:lnTo>
                      <a:pt x="148851" y="84091"/>
                    </a:lnTo>
                    <a:lnTo>
                      <a:pt x="159000" y="84091"/>
                    </a:lnTo>
                    <a:lnTo>
                      <a:pt x="159000" y="28997"/>
                    </a:lnTo>
                    <a:close/>
                    <a:moveTo>
                      <a:pt x="158517" y="2416"/>
                    </a:moveTo>
                    <a:cubicBezTo>
                      <a:pt x="157309" y="1208"/>
                      <a:pt x="155859" y="483"/>
                      <a:pt x="154167" y="483"/>
                    </a:cubicBezTo>
                    <a:cubicBezTo>
                      <a:pt x="152476" y="483"/>
                      <a:pt x="150784" y="1208"/>
                      <a:pt x="149576" y="2416"/>
                    </a:cubicBezTo>
                    <a:cubicBezTo>
                      <a:pt x="148368" y="3625"/>
                      <a:pt x="147643" y="5316"/>
                      <a:pt x="147643" y="6766"/>
                    </a:cubicBezTo>
                    <a:cubicBezTo>
                      <a:pt x="147643" y="8457"/>
                      <a:pt x="148368" y="9907"/>
                      <a:pt x="149576" y="11116"/>
                    </a:cubicBezTo>
                    <a:cubicBezTo>
                      <a:pt x="150784" y="12324"/>
                      <a:pt x="152476" y="13049"/>
                      <a:pt x="154167" y="13049"/>
                    </a:cubicBezTo>
                    <a:cubicBezTo>
                      <a:pt x="155859" y="13049"/>
                      <a:pt x="157309" y="12324"/>
                      <a:pt x="158517" y="11116"/>
                    </a:cubicBezTo>
                    <a:cubicBezTo>
                      <a:pt x="159725" y="9907"/>
                      <a:pt x="160450" y="8457"/>
                      <a:pt x="160450" y="6766"/>
                    </a:cubicBezTo>
                    <a:cubicBezTo>
                      <a:pt x="160450" y="5074"/>
                      <a:pt x="159725" y="3625"/>
                      <a:pt x="158517" y="2416"/>
                    </a:cubicBezTo>
                    <a:moveTo>
                      <a:pt x="128795" y="84091"/>
                    </a:moveTo>
                    <a:lnTo>
                      <a:pt x="128795" y="49537"/>
                    </a:lnTo>
                    <a:cubicBezTo>
                      <a:pt x="128795" y="46637"/>
                      <a:pt x="128553" y="43737"/>
                      <a:pt x="128312" y="41079"/>
                    </a:cubicBezTo>
                    <a:cubicBezTo>
                      <a:pt x="128070" y="38421"/>
                      <a:pt x="127345" y="36005"/>
                      <a:pt x="126137" y="34071"/>
                    </a:cubicBezTo>
                    <a:cubicBezTo>
                      <a:pt x="124929" y="32138"/>
                      <a:pt x="122996" y="30447"/>
                      <a:pt x="120338" y="29239"/>
                    </a:cubicBezTo>
                    <a:cubicBezTo>
                      <a:pt x="117680" y="28030"/>
                      <a:pt x="114297" y="27306"/>
                      <a:pt x="109705" y="27306"/>
                    </a:cubicBezTo>
                    <a:cubicBezTo>
                      <a:pt x="106806" y="27306"/>
                      <a:pt x="104389" y="27789"/>
                      <a:pt x="102214" y="28514"/>
                    </a:cubicBezTo>
                    <a:cubicBezTo>
                      <a:pt x="100040" y="29480"/>
                      <a:pt x="98348" y="30447"/>
                      <a:pt x="96898" y="31655"/>
                    </a:cubicBezTo>
                    <a:cubicBezTo>
                      <a:pt x="95449" y="32863"/>
                      <a:pt x="94240" y="34071"/>
                      <a:pt x="93274" y="35280"/>
                    </a:cubicBezTo>
                    <a:cubicBezTo>
                      <a:pt x="92307" y="36488"/>
                      <a:pt x="91824" y="37213"/>
                      <a:pt x="91341" y="37938"/>
                    </a:cubicBezTo>
                    <a:lnTo>
                      <a:pt x="90132" y="28514"/>
                    </a:lnTo>
                    <a:lnTo>
                      <a:pt x="80708" y="29480"/>
                    </a:lnTo>
                    <a:cubicBezTo>
                      <a:pt x="80708" y="29964"/>
                      <a:pt x="80950" y="30689"/>
                      <a:pt x="80950" y="31655"/>
                    </a:cubicBezTo>
                    <a:cubicBezTo>
                      <a:pt x="81192" y="32622"/>
                      <a:pt x="81192" y="33830"/>
                      <a:pt x="81433" y="35280"/>
                    </a:cubicBezTo>
                    <a:cubicBezTo>
                      <a:pt x="81675" y="36730"/>
                      <a:pt x="81675" y="37938"/>
                      <a:pt x="81675" y="39388"/>
                    </a:cubicBezTo>
                    <a:cubicBezTo>
                      <a:pt x="81675" y="40837"/>
                      <a:pt x="81917" y="42046"/>
                      <a:pt x="81917" y="43496"/>
                    </a:cubicBezTo>
                    <a:lnTo>
                      <a:pt x="81917" y="84333"/>
                    </a:lnTo>
                    <a:lnTo>
                      <a:pt x="91824" y="84333"/>
                    </a:lnTo>
                    <a:lnTo>
                      <a:pt x="91824" y="53403"/>
                    </a:lnTo>
                    <a:cubicBezTo>
                      <a:pt x="91824" y="50986"/>
                      <a:pt x="92307" y="48570"/>
                      <a:pt x="93032" y="46154"/>
                    </a:cubicBezTo>
                    <a:cubicBezTo>
                      <a:pt x="93757" y="43979"/>
                      <a:pt x="94965" y="41804"/>
                      <a:pt x="96415" y="40354"/>
                    </a:cubicBezTo>
                    <a:cubicBezTo>
                      <a:pt x="97865" y="38663"/>
                      <a:pt x="99556" y="37454"/>
                      <a:pt x="101248" y="36488"/>
                    </a:cubicBezTo>
                    <a:cubicBezTo>
                      <a:pt x="103181" y="35521"/>
                      <a:pt x="105114" y="35038"/>
                      <a:pt x="107531" y="35038"/>
                    </a:cubicBezTo>
                    <a:cubicBezTo>
                      <a:pt x="109947" y="35038"/>
                      <a:pt x="112122" y="35280"/>
                      <a:pt x="113572" y="36005"/>
                    </a:cubicBezTo>
                    <a:cubicBezTo>
                      <a:pt x="115021" y="36730"/>
                      <a:pt x="116230" y="37454"/>
                      <a:pt x="117196" y="38904"/>
                    </a:cubicBezTo>
                    <a:cubicBezTo>
                      <a:pt x="117921" y="40113"/>
                      <a:pt x="118404" y="41804"/>
                      <a:pt x="118888" y="43496"/>
                    </a:cubicBezTo>
                    <a:cubicBezTo>
                      <a:pt x="119129" y="45429"/>
                      <a:pt x="119371" y="47362"/>
                      <a:pt x="119371" y="49778"/>
                    </a:cubicBezTo>
                    <a:lnTo>
                      <a:pt x="119371" y="84333"/>
                    </a:lnTo>
                    <a:lnTo>
                      <a:pt x="128795" y="84333"/>
                    </a:lnTo>
                    <a:close/>
                    <a:moveTo>
                      <a:pt x="60894" y="5799"/>
                    </a:moveTo>
                    <a:lnTo>
                      <a:pt x="50986" y="5799"/>
                    </a:lnTo>
                    <a:lnTo>
                      <a:pt x="50986" y="54128"/>
                    </a:lnTo>
                    <a:cubicBezTo>
                      <a:pt x="50986" y="59202"/>
                      <a:pt x="50503" y="63552"/>
                      <a:pt x="49295" y="66935"/>
                    </a:cubicBezTo>
                    <a:cubicBezTo>
                      <a:pt x="48328" y="70318"/>
                      <a:pt x="46879" y="72976"/>
                      <a:pt x="44945" y="74667"/>
                    </a:cubicBezTo>
                    <a:cubicBezTo>
                      <a:pt x="43012" y="76600"/>
                      <a:pt x="40837" y="77809"/>
                      <a:pt x="38421" y="78534"/>
                    </a:cubicBezTo>
                    <a:cubicBezTo>
                      <a:pt x="36005" y="79259"/>
                      <a:pt x="33347" y="79500"/>
                      <a:pt x="30447" y="79500"/>
                    </a:cubicBezTo>
                    <a:cubicBezTo>
                      <a:pt x="27547" y="79500"/>
                      <a:pt x="24889" y="79259"/>
                      <a:pt x="22231" y="78534"/>
                    </a:cubicBezTo>
                    <a:cubicBezTo>
                      <a:pt x="19815" y="77809"/>
                      <a:pt x="17640" y="76600"/>
                      <a:pt x="15707" y="74667"/>
                    </a:cubicBezTo>
                    <a:cubicBezTo>
                      <a:pt x="14015" y="72734"/>
                      <a:pt x="12565" y="70076"/>
                      <a:pt x="11357" y="66935"/>
                    </a:cubicBezTo>
                    <a:cubicBezTo>
                      <a:pt x="10391" y="63552"/>
                      <a:pt x="9666" y="59444"/>
                      <a:pt x="9666" y="54128"/>
                    </a:cubicBezTo>
                    <a:lnTo>
                      <a:pt x="9666" y="5799"/>
                    </a:lnTo>
                    <a:lnTo>
                      <a:pt x="0" y="5799"/>
                    </a:lnTo>
                    <a:lnTo>
                      <a:pt x="0" y="54853"/>
                    </a:lnTo>
                    <a:cubicBezTo>
                      <a:pt x="0" y="66451"/>
                      <a:pt x="2658" y="74667"/>
                      <a:pt x="7733" y="79500"/>
                    </a:cubicBezTo>
                    <a:cubicBezTo>
                      <a:pt x="12807" y="84333"/>
                      <a:pt x="20540" y="86749"/>
                      <a:pt x="30689" y="86749"/>
                    </a:cubicBezTo>
                    <a:cubicBezTo>
                      <a:pt x="40837" y="86749"/>
                      <a:pt x="48570" y="84333"/>
                      <a:pt x="53403" y="79500"/>
                    </a:cubicBezTo>
                    <a:cubicBezTo>
                      <a:pt x="58477" y="74667"/>
                      <a:pt x="60894" y="66451"/>
                      <a:pt x="60894" y="54853"/>
                    </a:cubicBezTo>
                    <a:lnTo>
                      <a:pt x="60894" y="5799"/>
                    </a:lnTo>
                    <a:close/>
                  </a:path>
                </a:pathLst>
              </a:custGeom>
              <a:solidFill>
                <a:srgbClr val="000000"/>
              </a:solidFill>
              <a:ln w="2402" cap="flat">
                <a:noFill/>
                <a:prstDash val="solid"/>
                <a:miter/>
              </a:ln>
            </p:spPr>
            <p:txBody>
              <a:bodyPr rtlCol="0" anchor="ctr"/>
              <a:lstStyle/>
              <a:p>
                <a:endParaRPr lang="de-DE" sz="1351"/>
              </a:p>
            </p:txBody>
          </p:sp>
          <p:sp>
            <p:nvSpPr>
              <p:cNvPr id="65" name="Freihandform: Form 64">
                <a:extLst>
                  <a:ext uri="{FF2B5EF4-FFF2-40B4-BE49-F238E27FC236}">
                    <a16:creationId xmlns:a16="http://schemas.microsoft.com/office/drawing/2014/main" id="{4EEEE710-875E-4346-9F6D-CFFB3EF72B31}"/>
                  </a:ext>
                </a:extLst>
              </p:cNvPr>
              <p:cNvSpPr/>
              <p:nvPr/>
            </p:nvSpPr>
            <p:spPr>
              <a:xfrm>
                <a:off x="11569754" y="1219314"/>
                <a:ext cx="152234" cy="132903"/>
              </a:xfrm>
              <a:custGeom>
                <a:avLst/>
                <a:gdLst>
                  <a:gd name="connsiteX0" fmla="*/ 0 w 152234"/>
                  <a:gd name="connsiteY0" fmla="*/ 134353 h 132902"/>
                  <a:gd name="connsiteX1" fmla="*/ 84816 w 152234"/>
                  <a:gd name="connsiteY1" fmla="*/ 134353 h 132902"/>
                  <a:gd name="connsiteX2" fmla="*/ 152234 w 152234"/>
                  <a:gd name="connsiteY2" fmla="*/ 67176 h 132902"/>
                  <a:gd name="connsiteX3" fmla="*/ 84816 w 152234"/>
                  <a:gd name="connsiteY3" fmla="*/ 0 h 132902"/>
                  <a:gd name="connsiteX4" fmla="*/ 0 w 152234"/>
                  <a:gd name="connsiteY4" fmla="*/ 0 h 132902"/>
                  <a:gd name="connsiteX5" fmla="*/ 0 w 152234"/>
                  <a:gd name="connsiteY5" fmla="*/ 134353 h 1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34" h="132902">
                    <a:moveTo>
                      <a:pt x="0" y="134353"/>
                    </a:moveTo>
                    <a:lnTo>
                      <a:pt x="84816" y="134353"/>
                    </a:lnTo>
                    <a:cubicBezTo>
                      <a:pt x="122029" y="134353"/>
                      <a:pt x="152234" y="104389"/>
                      <a:pt x="152234" y="67176"/>
                    </a:cubicBezTo>
                    <a:cubicBezTo>
                      <a:pt x="152234" y="29964"/>
                      <a:pt x="122029" y="0"/>
                      <a:pt x="84816" y="0"/>
                    </a:cubicBezTo>
                    <a:lnTo>
                      <a:pt x="0" y="0"/>
                    </a:lnTo>
                    <a:lnTo>
                      <a:pt x="0" y="134353"/>
                    </a:lnTo>
                    <a:close/>
                  </a:path>
                </a:pathLst>
              </a:custGeom>
              <a:solidFill>
                <a:schemeClr val="tx2"/>
              </a:solidFill>
              <a:ln w="2402" cap="flat">
                <a:noFill/>
                <a:prstDash val="solid"/>
                <a:miter/>
              </a:ln>
            </p:spPr>
            <p:txBody>
              <a:bodyPr rtlCol="0" anchor="ctr"/>
              <a:lstStyle/>
              <a:p>
                <a:endParaRPr lang="de-DE" sz="1351"/>
              </a:p>
            </p:txBody>
          </p:sp>
        </p:grpSp>
      </p:grpSp>
    </p:spTree>
    <p:extLst>
      <p:ext uri="{BB962C8B-B14F-4D97-AF65-F5344CB8AC3E}">
        <p14:creationId xmlns:p14="http://schemas.microsoft.com/office/powerpoint/2010/main" val="3479887640"/>
      </p:ext>
    </p:extLst>
  </p:cSld>
  <p:clrMapOvr>
    <a:masterClrMapping/>
  </p:clrMapOvr>
  <p:extLst>
    <p:ext uri="{DCECCB84-F9BA-43D5-87BE-67443E8EF086}">
      <p15:sldGuideLst xmlns:p15="http://schemas.microsoft.com/office/powerpoint/2012/main">
        <p15:guide id="1" orient="horz" pos="1571" userDrawn="1">
          <p15:clr>
            <a:srgbClr val="FBAE40"/>
          </p15:clr>
        </p15:guide>
        <p15:guide id="2" orient="horz" pos="1537"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 zwei Bild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6B91DF-85D8-463B-87B4-AC49FF3D8048}"/>
              </a:ext>
            </a:extLst>
          </p:cNvPr>
          <p:cNvSpPr>
            <a:spLocks noGrp="1"/>
          </p:cNvSpPr>
          <p:nvPr>
            <p:ph type="title"/>
          </p:nvPr>
        </p:nvSpPr>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31F6D937-F931-4295-B1B7-42BB8F3F8D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31828BE-335D-4B57-A559-B7210FECF294}"/>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4" name="Inhaltsplatzhalter 3">
            <a:extLst>
              <a:ext uri="{FF2B5EF4-FFF2-40B4-BE49-F238E27FC236}">
                <a16:creationId xmlns:a16="http://schemas.microsoft.com/office/drawing/2014/main" id="{3133C81B-6C39-4BD5-9BF9-8617341D8014}"/>
              </a:ext>
            </a:extLst>
          </p:cNvPr>
          <p:cNvSpPr>
            <a:spLocks noGrp="1"/>
          </p:cNvSpPr>
          <p:nvPr>
            <p:ph sz="quarter" idx="15" hasCustomPrompt="1"/>
          </p:nvPr>
        </p:nvSpPr>
        <p:spPr>
          <a:xfrm>
            <a:off x="0" y="1422400"/>
            <a:ext cx="4544616"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11" name="Inhaltsplatzhalter 10">
            <a:extLst>
              <a:ext uri="{FF2B5EF4-FFF2-40B4-BE49-F238E27FC236}">
                <a16:creationId xmlns:a16="http://schemas.microsoft.com/office/drawing/2014/main" id="{915B8044-0142-42E8-8428-B098000CEBD6}"/>
              </a:ext>
            </a:extLst>
          </p:cNvPr>
          <p:cNvSpPr>
            <a:spLocks noGrp="1"/>
          </p:cNvSpPr>
          <p:nvPr>
            <p:ph sz="quarter" idx="16" hasCustomPrompt="1"/>
          </p:nvPr>
        </p:nvSpPr>
        <p:spPr>
          <a:xfrm>
            <a:off x="4599384" y="1422400"/>
            <a:ext cx="4544616"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8" name="Textplatzhalter 9">
            <a:extLst>
              <a:ext uri="{FF2B5EF4-FFF2-40B4-BE49-F238E27FC236}">
                <a16:creationId xmlns:a16="http://schemas.microsoft.com/office/drawing/2014/main" id="{DCD8515B-3FAA-49D1-9325-FCE6A6E2CA0F}"/>
              </a:ext>
            </a:extLst>
          </p:cNvPr>
          <p:cNvSpPr>
            <a:spLocks noGrp="1"/>
          </p:cNvSpPr>
          <p:nvPr>
            <p:ph type="body" sz="quarter" idx="17"/>
          </p:nvPr>
        </p:nvSpPr>
        <p:spPr>
          <a:xfrm>
            <a:off x="521494" y="1088384"/>
            <a:ext cx="8101013"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3662697664"/>
      </p:ext>
    </p:extLst>
  </p:cSld>
  <p:clrMapOvr>
    <a:masterClrMapping/>
  </p:clrMapOvr>
  <p:extLst>
    <p:ext uri="{DCECCB84-F9BA-43D5-87BE-67443E8EF086}">
      <p15:sldGuideLst xmlns:p15="http://schemas.microsoft.com/office/powerpoint/2012/main">
        <p15:guide id="1" pos="2863" userDrawn="1">
          <p15:clr>
            <a:srgbClr val="FBAE40"/>
          </p15:clr>
        </p15:guide>
        <p15:guide id="2" pos="2897"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 drei Bild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6B91DF-85D8-463B-87B4-AC49FF3D8048}"/>
              </a:ext>
            </a:extLst>
          </p:cNvPr>
          <p:cNvSpPr>
            <a:spLocks noGrp="1"/>
          </p:cNvSpPr>
          <p:nvPr>
            <p:ph type="title"/>
          </p:nvPr>
        </p:nvSpPr>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31F6D937-F931-4295-B1B7-42BB8F3F8D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31828BE-335D-4B57-A559-B7210FECF294}"/>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4" name="Inhaltsplatzhalter 3">
            <a:extLst>
              <a:ext uri="{FF2B5EF4-FFF2-40B4-BE49-F238E27FC236}">
                <a16:creationId xmlns:a16="http://schemas.microsoft.com/office/drawing/2014/main" id="{CC021923-B745-4638-A634-E1DA375F90EE}"/>
              </a:ext>
            </a:extLst>
          </p:cNvPr>
          <p:cNvSpPr>
            <a:spLocks noGrp="1"/>
          </p:cNvSpPr>
          <p:nvPr>
            <p:ph sz="quarter" idx="17" hasCustomPrompt="1"/>
          </p:nvPr>
        </p:nvSpPr>
        <p:spPr>
          <a:xfrm>
            <a:off x="0" y="1422399"/>
            <a:ext cx="2978945"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11" name="Inhaltsplatzhalter 3">
            <a:extLst>
              <a:ext uri="{FF2B5EF4-FFF2-40B4-BE49-F238E27FC236}">
                <a16:creationId xmlns:a16="http://schemas.microsoft.com/office/drawing/2014/main" id="{47556F71-EDA3-472E-9372-CE0F4A696721}"/>
              </a:ext>
            </a:extLst>
          </p:cNvPr>
          <p:cNvSpPr>
            <a:spLocks noGrp="1"/>
          </p:cNvSpPr>
          <p:nvPr>
            <p:ph sz="quarter" idx="18" hasCustomPrompt="1"/>
          </p:nvPr>
        </p:nvSpPr>
        <p:spPr>
          <a:xfrm>
            <a:off x="3032522" y="1422400"/>
            <a:ext cx="3078956"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12" name="Inhaltsplatzhalter 3">
            <a:extLst>
              <a:ext uri="{FF2B5EF4-FFF2-40B4-BE49-F238E27FC236}">
                <a16:creationId xmlns:a16="http://schemas.microsoft.com/office/drawing/2014/main" id="{C1ADC803-A245-408E-AB12-EC54C19B5108}"/>
              </a:ext>
            </a:extLst>
          </p:cNvPr>
          <p:cNvSpPr>
            <a:spLocks noGrp="1"/>
          </p:cNvSpPr>
          <p:nvPr>
            <p:ph sz="quarter" idx="19" hasCustomPrompt="1"/>
          </p:nvPr>
        </p:nvSpPr>
        <p:spPr>
          <a:xfrm>
            <a:off x="6165058" y="1422400"/>
            <a:ext cx="2978943"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9" name="Textplatzhalter 9">
            <a:extLst>
              <a:ext uri="{FF2B5EF4-FFF2-40B4-BE49-F238E27FC236}">
                <a16:creationId xmlns:a16="http://schemas.microsoft.com/office/drawing/2014/main" id="{8BF9FAA4-D548-4161-842B-AA7FC87A01C9}"/>
              </a:ext>
            </a:extLst>
          </p:cNvPr>
          <p:cNvSpPr>
            <a:spLocks noGrp="1"/>
          </p:cNvSpPr>
          <p:nvPr>
            <p:ph type="body" sz="quarter" idx="15"/>
          </p:nvPr>
        </p:nvSpPr>
        <p:spPr>
          <a:xfrm>
            <a:off x="521494" y="1088384"/>
            <a:ext cx="8101013"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3736764812"/>
      </p:ext>
    </p:extLst>
  </p:cSld>
  <p:clrMapOvr>
    <a:masterClrMapping/>
  </p:clrMapOvr>
  <p:extLst>
    <p:ext uri="{DCECCB84-F9BA-43D5-87BE-67443E8EF086}">
      <p15:sldGuideLst xmlns:p15="http://schemas.microsoft.com/office/powerpoint/2012/main">
        <p15:guide id="1" pos="1910" userDrawn="1">
          <p15:clr>
            <a:srgbClr val="FBAE40"/>
          </p15:clr>
        </p15:guide>
        <p15:guide id="3" pos="3850" userDrawn="1">
          <p15:clr>
            <a:srgbClr val="FBAE40"/>
          </p15:clr>
        </p15:guide>
        <p15:guide id="4" pos="3884" userDrawn="1">
          <p15:clr>
            <a:srgbClr val="FBAE40"/>
          </p15:clr>
        </p15:guide>
        <p15:guide id="5" pos="187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Überschrift + Bild groß">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6B91DF-85D8-463B-87B4-AC49FF3D8048}"/>
              </a:ext>
            </a:extLst>
          </p:cNvPr>
          <p:cNvSpPr>
            <a:spLocks noGrp="1"/>
          </p:cNvSpPr>
          <p:nvPr>
            <p:ph type="title"/>
          </p:nvPr>
        </p:nvSpPr>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31F6D937-F931-4295-B1B7-42BB8F3F8DD7}"/>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531828BE-335D-4B57-A559-B7210FECF294}"/>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4" name="Inhaltsplatzhalter 3">
            <a:extLst>
              <a:ext uri="{FF2B5EF4-FFF2-40B4-BE49-F238E27FC236}">
                <a16:creationId xmlns:a16="http://schemas.microsoft.com/office/drawing/2014/main" id="{9F40F789-6719-4203-8D60-D2478F651705}"/>
              </a:ext>
            </a:extLst>
          </p:cNvPr>
          <p:cNvSpPr>
            <a:spLocks noGrp="1"/>
          </p:cNvSpPr>
          <p:nvPr>
            <p:ph sz="quarter" idx="14" hasCustomPrompt="1"/>
          </p:nvPr>
        </p:nvSpPr>
        <p:spPr>
          <a:xfrm>
            <a:off x="0" y="1422399"/>
            <a:ext cx="9144000"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8" name="Textplatzhalter 9">
            <a:extLst>
              <a:ext uri="{FF2B5EF4-FFF2-40B4-BE49-F238E27FC236}">
                <a16:creationId xmlns:a16="http://schemas.microsoft.com/office/drawing/2014/main" id="{C7107210-3CE2-4AF7-87A5-802B65D926E0}"/>
              </a:ext>
            </a:extLst>
          </p:cNvPr>
          <p:cNvSpPr>
            <a:spLocks noGrp="1"/>
          </p:cNvSpPr>
          <p:nvPr>
            <p:ph type="body" sz="quarter" idx="15"/>
          </p:nvPr>
        </p:nvSpPr>
        <p:spPr>
          <a:xfrm>
            <a:off x="521494" y="1088384"/>
            <a:ext cx="8101013"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3680941069"/>
      </p:ext>
    </p:extLst>
  </p:cSld>
  <p:clrMapOvr>
    <a:masterClrMapping/>
  </p:clrMapOvr>
  <p:extLst>
    <p:ext uri="{DCECCB84-F9BA-43D5-87BE-67443E8EF086}">
      <p15:sldGuideLst xmlns:p15="http://schemas.microsoft.com/office/powerpoint/2012/main">
        <p15:guide id="1" orient="horz" pos="1979" userDrawn="1">
          <p15:clr>
            <a:srgbClr val="FBAE40"/>
          </p15:clr>
        </p15:guide>
        <p15:guide id="2" orient="horz" pos="2014" userDrawn="1">
          <p15:clr>
            <a:srgbClr val="FBAE40"/>
          </p15:clr>
        </p15:guide>
        <p15:guide id="3" pos="2863" userDrawn="1">
          <p15:clr>
            <a:srgbClr val="FBAE40"/>
          </p15:clr>
        </p15:guide>
        <p15:guide id="4" pos="2897" userDrawn="1">
          <p15:clr>
            <a:srgbClr val="FBAE40"/>
          </p15:clr>
        </p15:guide>
        <p15:guide id="5" pos="1928" userDrawn="1">
          <p15:clr>
            <a:srgbClr val="FBAE40"/>
          </p15:clr>
        </p15:guide>
        <p15:guide id="6" pos="1894" userDrawn="1">
          <p15:clr>
            <a:srgbClr val="FBAE40"/>
          </p15:clr>
        </p15:guide>
        <p15:guide id="7" pos="958" userDrawn="1">
          <p15:clr>
            <a:srgbClr val="FBAE40"/>
          </p15:clr>
        </p15:guide>
        <p15:guide id="8" pos="924" userDrawn="1">
          <p15:clr>
            <a:srgbClr val="FBAE40"/>
          </p15:clr>
        </p15:guide>
        <p15:guide id="9" pos="4309" userDrawn="1">
          <p15:clr>
            <a:srgbClr val="FBAE40"/>
          </p15:clr>
        </p15:guide>
        <p15:guide id="10" pos="434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 Unt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6BC85E-9658-4D4D-BDC1-B9AA54CC6E15}"/>
              </a:ext>
            </a:extLst>
          </p:cNvPr>
          <p:cNvSpPr>
            <a:spLocks noGrp="1"/>
          </p:cNvSpPr>
          <p:nvPr>
            <p:ph type="title"/>
          </p:nvPr>
        </p:nvSpPr>
        <p:spPr/>
        <p:txBody>
          <a:bodyPr/>
          <a:lstStyle/>
          <a:p>
            <a:r>
              <a:rPr lang="de-DE"/>
              <a:t>Mastertitelformat bearbeiten</a:t>
            </a:r>
            <a:endParaRPr lang="de-DE" dirty="0"/>
          </a:p>
        </p:txBody>
      </p:sp>
      <p:sp>
        <p:nvSpPr>
          <p:cNvPr id="4" name="Fußzeilenplatzhalter 3">
            <a:extLst>
              <a:ext uri="{FF2B5EF4-FFF2-40B4-BE49-F238E27FC236}">
                <a16:creationId xmlns:a16="http://schemas.microsoft.com/office/drawing/2014/main" id="{A450C059-9EF2-4BF6-ACD1-CD0A42FA1FD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FF95CDF-AED9-4575-BFCF-0B8549EE4971}"/>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7" name="Textplatzhalter 9">
            <a:extLst>
              <a:ext uri="{FF2B5EF4-FFF2-40B4-BE49-F238E27FC236}">
                <a16:creationId xmlns:a16="http://schemas.microsoft.com/office/drawing/2014/main" id="{0CC4D937-7F2F-4AE2-8EDF-C7E85BCB25B3}"/>
              </a:ext>
            </a:extLst>
          </p:cNvPr>
          <p:cNvSpPr>
            <a:spLocks noGrp="1"/>
          </p:cNvSpPr>
          <p:nvPr>
            <p:ph type="body" sz="quarter" idx="15"/>
          </p:nvPr>
        </p:nvSpPr>
        <p:spPr>
          <a:xfrm>
            <a:off x="521494" y="1088384"/>
            <a:ext cx="8101013"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dirty="0"/>
              <a:t>Mastertextformat bearbeiten
Zweite Ebene
Dritte Ebene
Vierte Ebene
Fünfte Ebene</a:t>
            </a:r>
          </a:p>
        </p:txBody>
      </p:sp>
    </p:spTree>
    <p:extLst>
      <p:ext uri="{BB962C8B-B14F-4D97-AF65-F5344CB8AC3E}">
        <p14:creationId xmlns:p14="http://schemas.microsoft.com/office/powerpoint/2010/main" val="12352740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6BC85E-9658-4D4D-BDC1-B9AA54CC6E15}"/>
              </a:ext>
            </a:extLst>
          </p:cNvPr>
          <p:cNvSpPr>
            <a:spLocks noGrp="1"/>
          </p:cNvSpPr>
          <p:nvPr>
            <p:ph type="title"/>
          </p:nvPr>
        </p:nvSpPr>
        <p:spPr/>
        <p:txBody>
          <a:bodyPr/>
          <a:lstStyle/>
          <a:p>
            <a:r>
              <a:rPr lang="de-DE"/>
              <a:t>Mastertitelformat bearbeiten</a:t>
            </a:r>
            <a:endParaRPr lang="de-DE" dirty="0"/>
          </a:p>
        </p:txBody>
      </p:sp>
      <p:sp>
        <p:nvSpPr>
          <p:cNvPr id="4" name="Fußzeilenplatzhalter 3">
            <a:extLst>
              <a:ext uri="{FF2B5EF4-FFF2-40B4-BE49-F238E27FC236}">
                <a16:creationId xmlns:a16="http://schemas.microsoft.com/office/drawing/2014/main" id="{A450C059-9EF2-4BF6-ACD1-CD0A42FA1FD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FF95CDF-AED9-4575-BFCF-0B8549EE4971}"/>
              </a:ext>
            </a:extLst>
          </p:cNvPr>
          <p:cNvSpPr>
            <a:spLocks noGrp="1"/>
          </p:cNvSpPr>
          <p:nvPr>
            <p:ph type="sldNum" sz="quarter" idx="12"/>
          </p:nvPr>
        </p:nvSpPr>
        <p:spPr/>
        <p:txBody>
          <a:bodyPr/>
          <a:lstStyle/>
          <a:p>
            <a:fld id="{9D195BCC-3514-4B1B-9C18-24F3D67EC549}" type="slidenum">
              <a:rPr lang="de-DE" smtClean="0"/>
              <a:t>‹Nr.›</a:t>
            </a:fld>
            <a:endParaRPr lang="de-DE"/>
          </a:p>
        </p:txBody>
      </p:sp>
    </p:spTree>
    <p:extLst>
      <p:ext uri="{BB962C8B-B14F-4D97-AF65-F5344CB8AC3E}">
        <p14:creationId xmlns:p14="http://schemas.microsoft.com/office/powerpoint/2010/main" val="29303771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9D5327C6-E598-4991-AB22-BE7A8B832ED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F4581514-8A34-423E-AF48-23D40C9BAE3C}"/>
              </a:ext>
            </a:extLst>
          </p:cNvPr>
          <p:cNvSpPr>
            <a:spLocks noGrp="1"/>
          </p:cNvSpPr>
          <p:nvPr>
            <p:ph type="sldNum" sz="quarter" idx="12"/>
          </p:nvPr>
        </p:nvSpPr>
        <p:spPr/>
        <p:txBody>
          <a:bodyPr/>
          <a:lstStyle/>
          <a:p>
            <a:fld id="{9D195BCC-3514-4B1B-9C18-24F3D67EC549}" type="slidenum">
              <a:rPr lang="de-DE" smtClean="0"/>
              <a:t>‹Nr.›</a:t>
            </a:fld>
            <a:endParaRPr lang="de-DE"/>
          </a:p>
        </p:txBody>
      </p:sp>
    </p:spTree>
    <p:extLst>
      <p:ext uri="{BB962C8B-B14F-4D97-AF65-F5344CB8AC3E}">
        <p14:creationId xmlns:p14="http://schemas.microsoft.com/office/powerpoint/2010/main" val="18089286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Kapiteltrenner 1">
    <p:spTree>
      <p:nvGrpSpPr>
        <p:cNvPr id="1" name=""/>
        <p:cNvGrpSpPr/>
        <p:nvPr/>
      </p:nvGrpSpPr>
      <p:grpSpPr>
        <a:xfrm>
          <a:off x="0" y="0"/>
          <a:ext cx="0" cy="0"/>
          <a:chOff x="0" y="0"/>
          <a:chExt cx="0" cy="0"/>
        </a:xfrm>
      </p:grpSpPr>
      <p:grpSp>
        <p:nvGrpSpPr>
          <p:cNvPr id="50" name="Gruppieren 49">
            <a:extLst>
              <a:ext uri="{FF2B5EF4-FFF2-40B4-BE49-F238E27FC236}">
                <a16:creationId xmlns:a16="http://schemas.microsoft.com/office/drawing/2014/main" id="{4F2D883D-86A1-4B38-BBBC-81F258AD3664}"/>
              </a:ext>
            </a:extLst>
          </p:cNvPr>
          <p:cNvGrpSpPr/>
          <p:nvPr userDrawn="1"/>
        </p:nvGrpSpPr>
        <p:grpSpPr>
          <a:xfrm>
            <a:off x="-4877" y="4950860"/>
            <a:ext cx="9148877" cy="198120"/>
            <a:chOff x="-4877" y="4950860"/>
            <a:chExt cx="9148877" cy="198120"/>
          </a:xfrm>
          <a:solidFill>
            <a:schemeClr val="tx2"/>
          </a:solidFill>
        </p:grpSpPr>
        <p:sp>
          <p:nvSpPr>
            <p:cNvPr id="51" name="bk object 18">
              <a:extLst>
                <a:ext uri="{FF2B5EF4-FFF2-40B4-BE49-F238E27FC236}">
                  <a16:creationId xmlns:a16="http://schemas.microsoft.com/office/drawing/2014/main" id="{A0B87E1F-4D99-4450-9167-085B1ECC6BB2}"/>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52" name="bk object 18">
              <a:extLst>
                <a:ext uri="{FF2B5EF4-FFF2-40B4-BE49-F238E27FC236}">
                  <a16:creationId xmlns:a16="http://schemas.microsoft.com/office/drawing/2014/main" id="{29147ACE-4C7A-4AC3-A60F-A813EE08D57E}"/>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53" name="Holder 3">
              <a:extLst>
                <a:ext uri="{FF2B5EF4-FFF2-40B4-BE49-F238E27FC236}">
                  <a16:creationId xmlns:a16="http://schemas.microsoft.com/office/drawing/2014/main" id="{3187F65C-802F-454B-B4D7-B16EEF26A624}"/>
                </a:ext>
              </a:extLst>
            </p:cNvPr>
            <p:cNvSpPr txBox="1">
              <a:spLocks/>
            </p:cNvSpPr>
            <p:nvPr userDrawn="1"/>
          </p:nvSpPr>
          <p:spPr>
            <a:xfrm>
              <a:off x="8194726" y="4966101"/>
              <a:ext cx="449579" cy="167639"/>
            </a:xfrm>
            <a:prstGeom prst="rect">
              <a:avLst/>
            </a:prstGeom>
            <a:grpFill/>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5" name="Titel 1">
            <a:extLst>
              <a:ext uri="{FF2B5EF4-FFF2-40B4-BE49-F238E27FC236}">
                <a16:creationId xmlns:a16="http://schemas.microsoft.com/office/drawing/2014/main" id="{B0EFD377-4EA8-4233-8819-69CE7EFB9E7E}"/>
              </a:ext>
            </a:extLst>
          </p:cNvPr>
          <p:cNvSpPr>
            <a:spLocks noGrp="1"/>
          </p:cNvSpPr>
          <p:nvPr>
            <p:ph type="title"/>
          </p:nvPr>
        </p:nvSpPr>
        <p:spPr>
          <a:xfrm>
            <a:off x="3842920" y="3034543"/>
            <a:ext cx="4779587" cy="919235"/>
          </a:xfrm>
        </p:spPr>
        <p:txBody>
          <a:bodyPr/>
          <a:lstStyle>
            <a:lvl1pPr algn="r">
              <a:defRPr/>
            </a:lvl1pPr>
          </a:lstStyle>
          <a:p>
            <a:r>
              <a:rPr lang="de-DE"/>
              <a:t>Mastertitelformat bearbeiten</a:t>
            </a:r>
            <a:endParaRPr lang="de-DE" dirty="0"/>
          </a:p>
        </p:txBody>
      </p:sp>
      <p:pic>
        <p:nvPicPr>
          <p:cNvPr id="12" name="Grafik 11">
            <a:extLst>
              <a:ext uri="{FF2B5EF4-FFF2-40B4-BE49-F238E27FC236}">
                <a16:creationId xmlns:a16="http://schemas.microsoft.com/office/drawing/2014/main" id="{3B9C8E9F-01A9-4CE0-8030-B76B3BE38D64}"/>
              </a:ext>
            </a:extLst>
          </p:cNvPr>
          <p:cNvPicPr>
            <a:picLocks noChangeAspect="1"/>
          </p:cNvPicPr>
          <p:nvPr userDrawn="1"/>
        </p:nvPicPr>
        <p:blipFill>
          <a:blip r:embed="rId2">
            <a:extLst>
              <a:ext uri="{96DAC541-7B7A-43D3-8B79-37D633B846F1}">
                <asvg:svgBlip xmlns:asvg="http://schemas.microsoft.com/office/drawing/2016/SVG/main" r:embed="rId3"/>
              </a:ext>
            </a:extLst>
          </a:blip>
          <a:srcRect l="28921" t="8747" b="17591"/>
          <a:stretch>
            <a:fillRect/>
          </a:stretch>
        </p:blipFill>
        <p:spPr>
          <a:xfrm>
            <a:off x="0" y="0"/>
            <a:ext cx="3731958" cy="4914900"/>
          </a:xfrm>
          <a:custGeom>
            <a:avLst/>
            <a:gdLst>
              <a:gd name="connsiteX0" fmla="*/ 0 w 5015880"/>
              <a:gd name="connsiteY0" fmla="*/ 0 h 6597650"/>
              <a:gd name="connsiteX1" fmla="*/ 5015880 w 5015880"/>
              <a:gd name="connsiteY1" fmla="*/ 0 h 6597650"/>
              <a:gd name="connsiteX2" fmla="*/ 5015880 w 5015880"/>
              <a:gd name="connsiteY2" fmla="*/ 6597650 h 6597650"/>
              <a:gd name="connsiteX3" fmla="*/ 0 w 5015880"/>
              <a:gd name="connsiteY3" fmla="*/ 6597650 h 6597650"/>
            </a:gdLst>
            <a:ahLst/>
            <a:cxnLst>
              <a:cxn ang="0">
                <a:pos x="connsiteX0" y="connsiteY0"/>
              </a:cxn>
              <a:cxn ang="0">
                <a:pos x="connsiteX1" y="connsiteY1"/>
              </a:cxn>
              <a:cxn ang="0">
                <a:pos x="connsiteX2" y="connsiteY2"/>
              </a:cxn>
              <a:cxn ang="0">
                <a:pos x="connsiteX3" y="connsiteY3"/>
              </a:cxn>
            </a:cxnLst>
            <a:rect l="l" t="t" r="r" b="b"/>
            <a:pathLst>
              <a:path w="5015880" h="6597650">
                <a:moveTo>
                  <a:pt x="0" y="0"/>
                </a:moveTo>
                <a:lnTo>
                  <a:pt x="5015880" y="0"/>
                </a:lnTo>
                <a:lnTo>
                  <a:pt x="5015880" y="6597650"/>
                </a:lnTo>
                <a:lnTo>
                  <a:pt x="0" y="6597650"/>
                </a:lnTo>
                <a:close/>
              </a:path>
            </a:pathLst>
          </a:custGeom>
        </p:spPr>
      </p:pic>
      <p:sp>
        <p:nvSpPr>
          <p:cNvPr id="3" name="Fußzeilenplatzhalter 2">
            <a:extLst>
              <a:ext uri="{FF2B5EF4-FFF2-40B4-BE49-F238E27FC236}">
                <a16:creationId xmlns:a16="http://schemas.microsoft.com/office/drawing/2014/main" id="{9D5327C6-E598-4991-AB22-BE7A8B832ED0}"/>
              </a:ext>
            </a:extLst>
          </p:cNvPr>
          <p:cNvSpPr>
            <a:spLocks noGrp="1"/>
          </p:cNvSpPr>
          <p:nvPr>
            <p:ph type="ftr" sz="quarter" idx="11"/>
          </p:nvPr>
        </p:nvSpPr>
        <p:spPr/>
        <p:txBody>
          <a:bodyPr/>
          <a:lstStyle>
            <a:lvl1pPr>
              <a:defRPr/>
            </a:lvl1pPr>
          </a:lstStyle>
          <a:p>
            <a:endParaRPr lang="de-DE" dirty="0"/>
          </a:p>
        </p:txBody>
      </p:sp>
      <p:sp>
        <p:nvSpPr>
          <p:cNvPr id="4" name="Foliennummernplatzhalter 3">
            <a:extLst>
              <a:ext uri="{FF2B5EF4-FFF2-40B4-BE49-F238E27FC236}">
                <a16:creationId xmlns:a16="http://schemas.microsoft.com/office/drawing/2014/main" id="{F4581514-8A34-423E-AF48-23D40C9BAE3C}"/>
              </a:ext>
            </a:extLst>
          </p:cNvPr>
          <p:cNvSpPr>
            <a:spLocks noGrp="1"/>
          </p:cNvSpPr>
          <p:nvPr>
            <p:ph type="sldNum" sz="quarter" idx="12"/>
          </p:nvPr>
        </p:nvSpPr>
        <p:spPr/>
        <p:txBody>
          <a:bodyPr/>
          <a:lstStyle/>
          <a:p>
            <a:fld id="{9D195BCC-3514-4B1B-9C18-24F3D67EC549}" type="slidenum">
              <a:rPr lang="de-DE" smtClean="0"/>
              <a:t>‹Nr.›</a:t>
            </a:fld>
            <a:endParaRPr lang="de-DE"/>
          </a:p>
        </p:txBody>
      </p:sp>
      <p:grpSp>
        <p:nvGrpSpPr>
          <p:cNvPr id="42" name="Grafik 9">
            <a:extLst>
              <a:ext uri="{FF2B5EF4-FFF2-40B4-BE49-F238E27FC236}">
                <a16:creationId xmlns:a16="http://schemas.microsoft.com/office/drawing/2014/main" id="{4667E34A-CC7E-4835-9AC5-FE237F81C03D}"/>
              </a:ext>
            </a:extLst>
          </p:cNvPr>
          <p:cNvGrpSpPr/>
          <p:nvPr userDrawn="1"/>
        </p:nvGrpSpPr>
        <p:grpSpPr>
          <a:xfrm>
            <a:off x="7741437" y="394294"/>
            <a:ext cx="1049330" cy="621121"/>
            <a:chOff x="10321916" y="525077"/>
            <a:chExt cx="1399106" cy="827140"/>
          </a:xfrm>
          <a:solidFill>
            <a:schemeClr val="accent1"/>
          </a:solidFill>
        </p:grpSpPr>
        <p:grpSp>
          <p:nvGrpSpPr>
            <p:cNvPr id="43" name="Grafik 9">
              <a:extLst>
                <a:ext uri="{FF2B5EF4-FFF2-40B4-BE49-F238E27FC236}">
                  <a16:creationId xmlns:a16="http://schemas.microsoft.com/office/drawing/2014/main" id="{626385F0-EFB3-4177-8D2F-2F9907091087}"/>
                </a:ext>
              </a:extLst>
            </p:cNvPr>
            <p:cNvGrpSpPr/>
            <p:nvPr/>
          </p:nvGrpSpPr>
          <p:grpSpPr>
            <a:xfrm>
              <a:off x="10321916" y="525077"/>
              <a:ext cx="1179212" cy="575107"/>
              <a:chOff x="10321916" y="525077"/>
              <a:chExt cx="1179212" cy="575107"/>
            </a:xfrm>
            <a:solidFill>
              <a:schemeClr val="accent1"/>
            </a:solidFill>
          </p:grpSpPr>
          <p:sp>
            <p:nvSpPr>
              <p:cNvPr id="66" name="Freihandform: Form 65">
                <a:extLst>
                  <a:ext uri="{FF2B5EF4-FFF2-40B4-BE49-F238E27FC236}">
                    <a16:creationId xmlns:a16="http://schemas.microsoft.com/office/drawing/2014/main" id="{6808F36E-77C0-40F5-86F8-7030FC5D0DFD}"/>
                  </a:ext>
                </a:extLst>
              </p:cNvPr>
              <p:cNvSpPr/>
              <p:nvPr/>
            </p:nvSpPr>
            <p:spPr>
              <a:xfrm>
                <a:off x="11143981" y="639857"/>
                <a:ext cx="357630" cy="357630"/>
              </a:xfrm>
              <a:custGeom>
                <a:avLst/>
                <a:gdLst>
                  <a:gd name="connsiteX0" fmla="*/ 358113 w 357629"/>
                  <a:gd name="connsiteY0" fmla="*/ 0 h 357629"/>
                  <a:gd name="connsiteX1" fmla="*/ 358113 w 357629"/>
                  <a:gd name="connsiteY1" fmla="*/ 179540 h 357629"/>
                  <a:gd name="connsiteX2" fmla="*/ 179057 w 357629"/>
                  <a:gd name="connsiteY2" fmla="*/ 359080 h 357629"/>
                  <a:gd name="connsiteX3" fmla="*/ 0 w 357629"/>
                  <a:gd name="connsiteY3" fmla="*/ 179540 h 357629"/>
                  <a:gd name="connsiteX4" fmla="*/ 0 w 357629"/>
                  <a:gd name="connsiteY4" fmla="*/ 0 h 357629"/>
                  <a:gd name="connsiteX5" fmla="*/ 90857 w 357629"/>
                  <a:gd name="connsiteY5" fmla="*/ 0 h 357629"/>
                  <a:gd name="connsiteX6" fmla="*/ 90857 w 357629"/>
                  <a:gd name="connsiteY6" fmla="*/ 171807 h 357629"/>
                  <a:gd name="connsiteX7" fmla="*/ 179057 w 357629"/>
                  <a:gd name="connsiteY7" fmla="*/ 265323 h 357629"/>
                  <a:gd name="connsiteX8" fmla="*/ 267256 w 357629"/>
                  <a:gd name="connsiteY8" fmla="*/ 171807 h 357629"/>
                  <a:gd name="connsiteX9" fmla="*/ 267256 w 357629"/>
                  <a:gd name="connsiteY9" fmla="*/ 0 h 357629"/>
                  <a:gd name="connsiteX10" fmla="*/ 358113 w 357629"/>
                  <a:gd name="connsiteY10" fmla="*/ 0 h 35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7629" h="357629">
                    <a:moveTo>
                      <a:pt x="358113" y="0"/>
                    </a:moveTo>
                    <a:lnTo>
                      <a:pt x="358113" y="179540"/>
                    </a:lnTo>
                    <a:cubicBezTo>
                      <a:pt x="358113" y="286587"/>
                      <a:pt x="277888" y="359080"/>
                      <a:pt x="179057" y="359080"/>
                    </a:cubicBezTo>
                    <a:cubicBezTo>
                      <a:pt x="80225" y="359080"/>
                      <a:pt x="0" y="286587"/>
                      <a:pt x="0" y="179540"/>
                    </a:cubicBezTo>
                    <a:cubicBezTo>
                      <a:pt x="0" y="164075"/>
                      <a:pt x="0" y="0"/>
                      <a:pt x="0" y="0"/>
                    </a:cubicBezTo>
                    <a:lnTo>
                      <a:pt x="90857" y="0"/>
                    </a:lnTo>
                    <a:cubicBezTo>
                      <a:pt x="90857" y="32622"/>
                      <a:pt x="90857" y="165041"/>
                      <a:pt x="90857" y="171807"/>
                    </a:cubicBezTo>
                    <a:cubicBezTo>
                      <a:pt x="90857" y="227385"/>
                      <a:pt x="130487" y="265323"/>
                      <a:pt x="179057" y="265323"/>
                    </a:cubicBezTo>
                    <a:cubicBezTo>
                      <a:pt x="227868" y="265323"/>
                      <a:pt x="267256" y="227385"/>
                      <a:pt x="267256" y="171807"/>
                    </a:cubicBezTo>
                    <a:lnTo>
                      <a:pt x="267256" y="0"/>
                    </a:lnTo>
                    <a:lnTo>
                      <a:pt x="358113" y="0"/>
                    </a:lnTo>
                    <a:close/>
                  </a:path>
                </a:pathLst>
              </a:custGeom>
              <a:solidFill>
                <a:schemeClr val="tx2"/>
              </a:solidFill>
              <a:ln w="2402" cap="flat">
                <a:noFill/>
                <a:prstDash val="solid"/>
                <a:miter/>
              </a:ln>
            </p:spPr>
            <p:txBody>
              <a:bodyPr rtlCol="0" anchor="ctr"/>
              <a:lstStyle/>
              <a:p>
                <a:endParaRPr lang="de-DE" sz="1351"/>
              </a:p>
            </p:txBody>
          </p:sp>
          <p:sp>
            <p:nvSpPr>
              <p:cNvPr id="67" name="Freihandform: Form 66">
                <a:extLst>
                  <a:ext uri="{FF2B5EF4-FFF2-40B4-BE49-F238E27FC236}">
                    <a16:creationId xmlns:a16="http://schemas.microsoft.com/office/drawing/2014/main" id="{46CD7CF4-F97B-47E8-A3F8-5B4275184858}"/>
                  </a:ext>
                </a:extLst>
              </p:cNvPr>
              <p:cNvSpPr/>
              <p:nvPr/>
            </p:nvSpPr>
            <p:spPr>
              <a:xfrm>
                <a:off x="10321916"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lstStyle/>
              <a:p>
                <a:endParaRPr lang="de-DE" sz="1351"/>
              </a:p>
            </p:txBody>
          </p:sp>
          <p:sp>
            <p:nvSpPr>
              <p:cNvPr id="68" name="Freihandform: Form 67">
                <a:extLst>
                  <a:ext uri="{FF2B5EF4-FFF2-40B4-BE49-F238E27FC236}">
                    <a16:creationId xmlns:a16="http://schemas.microsoft.com/office/drawing/2014/main" id="{5C9615FD-3950-4AAF-91D1-B7E0D1523EB1}"/>
                  </a:ext>
                </a:extLst>
              </p:cNvPr>
              <p:cNvSpPr/>
              <p:nvPr/>
            </p:nvSpPr>
            <p:spPr>
              <a:xfrm>
                <a:off x="10734399"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lstStyle/>
              <a:p>
                <a:endParaRPr lang="de-DE" sz="1351"/>
              </a:p>
            </p:txBody>
          </p:sp>
          <p:sp>
            <p:nvSpPr>
              <p:cNvPr id="69" name="Freihandform: Form 68">
                <a:extLst>
                  <a:ext uri="{FF2B5EF4-FFF2-40B4-BE49-F238E27FC236}">
                    <a16:creationId xmlns:a16="http://schemas.microsoft.com/office/drawing/2014/main" id="{6D61BCB8-A392-44BE-9B58-0C8894F2C6E3}"/>
                  </a:ext>
                </a:extLst>
              </p:cNvPr>
              <p:cNvSpPr/>
              <p:nvPr/>
            </p:nvSpPr>
            <p:spPr>
              <a:xfrm>
                <a:off x="104640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lstStyle/>
              <a:p>
                <a:endParaRPr lang="de-DE" sz="1351"/>
              </a:p>
            </p:txBody>
          </p:sp>
          <p:sp>
            <p:nvSpPr>
              <p:cNvPr id="70" name="Freihandform: Form 69">
                <a:extLst>
                  <a:ext uri="{FF2B5EF4-FFF2-40B4-BE49-F238E27FC236}">
                    <a16:creationId xmlns:a16="http://schemas.microsoft.com/office/drawing/2014/main" id="{5651F35B-CB90-42B4-A471-984346A049EA}"/>
                  </a:ext>
                </a:extLst>
              </p:cNvPr>
              <p:cNvSpPr/>
              <p:nvPr/>
            </p:nvSpPr>
            <p:spPr>
              <a:xfrm>
                <a:off x="10610678"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lstStyle/>
              <a:p>
                <a:endParaRPr lang="de-DE" sz="1351"/>
              </a:p>
            </p:txBody>
          </p:sp>
          <p:sp>
            <p:nvSpPr>
              <p:cNvPr id="71" name="Freihandform: Form 70">
                <a:extLst>
                  <a:ext uri="{FF2B5EF4-FFF2-40B4-BE49-F238E27FC236}">
                    <a16:creationId xmlns:a16="http://schemas.microsoft.com/office/drawing/2014/main" id="{8CE6B607-72CF-4173-94CC-C59F836899DC}"/>
                  </a:ext>
                </a:extLst>
              </p:cNvPr>
              <p:cNvSpPr/>
              <p:nvPr/>
            </p:nvSpPr>
            <p:spPr>
              <a:xfrm>
                <a:off x="109497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324" y="3383"/>
                      <a:pt x="10874" y="1933"/>
                    </a:cubicBezTo>
                  </a:path>
                </a:pathLst>
              </a:custGeom>
              <a:solidFill>
                <a:srgbClr val="000000"/>
              </a:solidFill>
              <a:ln w="2402" cap="flat">
                <a:noFill/>
                <a:prstDash val="solid"/>
                <a:miter/>
              </a:ln>
            </p:spPr>
            <p:txBody>
              <a:bodyPr rtlCol="0" anchor="ctr"/>
              <a:lstStyle/>
              <a:p>
                <a:endParaRPr lang="de-DE" sz="1351"/>
              </a:p>
            </p:txBody>
          </p:sp>
        </p:grpSp>
        <p:sp>
          <p:nvSpPr>
            <p:cNvPr id="44" name="Freihandform: Form 43">
              <a:extLst>
                <a:ext uri="{FF2B5EF4-FFF2-40B4-BE49-F238E27FC236}">
                  <a16:creationId xmlns:a16="http://schemas.microsoft.com/office/drawing/2014/main" id="{500087AB-383E-4624-A927-873B03065E80}"/>
                </a:ext>
              </a:extLst>
            </p:cNvPr>
            <p:cNvSpPr/>
            <p:nvPr/>
          </p:nvSpPr>
          <p:spPr>
            <a:xfrm>
              <a:off x="10322158" y="1089069"/>
              <a:ext cx="57994" cy="77325"/>
            </a:xfrm>
            <a:custGeom>
              <a:avLst/>
              <a:gdLst>
                <a:gd name="connsiteX0" fmla="*/ 49053 w 57994"/>
                <a:gd name="connsiteY0" fmla="*/ 0 h 77325"/>
                <a:gd name="connsiteX1" fmla="*/ 49053 w 57994"/>
                <a:gd name="connsiteY1" fmla="*/ 34071 h 77325"/>
                <a:gd name="connsiteX2" fmla="*/ 10149 w 57994"/>
                <a:gd name="connsiteY2" fmla="*/ 34071 h 77325"/>
                <a:gd name="connsiteX3" fmla="*/ 10149 w 57994"/>
                <a:gd name="connsiteY3" fmla="*/ 0 h 77325"/>
                <a:gd name="connsiteX4" fmla="*/ 0 w 57994"/>
                <a:gd name="connsiteY4" fmla="*/ 0 h 77325"/>
                <a:gd name="connsiteX5" fmla="*/ 0 w 57994"/>
                <a:gd name="connsiteY5" fmla="*/ 78292 h 77325"/>
                <a:gd name="connsiteX6" fmla="*/ 10149 w 57994"/>
                <a:gd name="connsiteY6" fmla="*/ 78292 h 77325"/>
                <a:gd name="connsiteX7" fmla="*/ 10149 w 57994"/>
                <a:gd name="connsiteY7" fmla="*/ 40837 h 77325"/>
                <a:gd name="connsiteX8" fmla="*/ 49053 w 57994"/>
                <a:gd name="connsiteY8" fmla="*/ 40837 h 77325"/>
                <a:gd name="connsiteX9" fmla="*/ 49053 w 57994"/>
                <a:gd name="connsiteY9" fmla="*/ 78292 h 77325"/>
                <a:gd name="connsiteX10" fmla="*/ 58961 w 57994"/>
                <a:gd name="connsiteY10" fmla="*/ 78292 h 77325"/>
                <a:gd name="connsiteX11" fmla="*/ 58961 w 57994"/>
                <a:gd name="connsiteY11" fmla="*/ 0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49053" y="0"/>
                  </a:moveTo>
                  <a:lnTo>
                    <a:pt x="49053" y="34071"/>
                  </a:lnTo>
                  <a:lnTo>
                    <a:pt x="10149" y="34071"/>
                  </a:lnTo>
                  <a:lnTo>
                    <a:pt x="10149" y="0"/>
                  </a:lnTo>
                  <a:lnTo>
                    <a:pt x="0" y="0"/>
                  </a:lnTo>
                  <a:lnTo>
                    <a:pt x="0" y="78292"/>
                  </a:lnTo>
                  <a:lnTo>
                    <a:pt x="10149" y="78292"/>
                  </a:lnTo>
                  <a:lnTo>
                    <a:pt x="10149" y="40837"/>
                  </a:lnTo>
                  <a:lnTo>
                    <a:pt x="49053" y="40837"/>
                  </a:lnTo>
                  <a:lnTo>
                    <a:pt x="49053" y="78292"/>
                  </a:lnTo>
                  <a:lnTo>
                    <a:pt x="58961" y="78292"/>
                  </a:lnTo>
                  <a:lnTo>
                    <a:pt x="58961" y="0"/>
                  </a:lnTo>
                  <a:close/>
                </a:path>
              </a:pathLst>
            </a:custGeom>
            <a:solidFill>
              <a:srgbClr val="000000"/>
            </a:solidFill>
            <a:ln w="2402" cap="flat">
              <a:noFill/>
              <a:prstDash val="solid"/>
              <a:miter/>
            </a:ln>
          </p:spPr>
          <p:txBody>
            <a:bodyPr rtlCol="0" anchor="ctr"/>
            <a:lstStyle/>
            <a:p>
              <a:endParaRPr lang="de-DE" sz="1351"/>
            </a:p>
          </p:txBody>
        </p:sp>
        <p:sp>
          <p:nvSpPr>
            <p:cNvPr id="45" name="Freihandform: Form 44">
              <a:extLst>
                <a:ext uri="{FF2B5EF4-FFF2-40B4-BE49-F238E27FC236}">
                  <a16:creationId xmlns:a16="http://schemas.microsoft.com/office/drawing/2014/main" id="{22AA03D7-3F03-4C4F-A0C9-836B56272C8C}"/>
                </a:ext>
              </a:extLst>
            </p:cNvPr>
            <p:cNvSpPr/>
            <p:nvPr/>
          </p:nvSpPr>
          <p:spPr>
            <a:xfrm>
              <a:off x="10399483"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6" y="51711"/>
                  </a:cubicBezTo>
                  <a:cubicBezTo>
                    <a:pt x="21748" y="51711"/>
                    <a:pt x="17640" y="50020"/>
                    <a:pt x="14740" y="46395"/>
                  </a:cubicBezTo>
                  <a:cubicBezTo>
                    <a:pt x="11599" y="42529"/>
                    <a:pt x="10149" y="37454"/>
                    <a:pt x="9666" y="30930"/>
                  </a:cubicBezTo>
                </a:path>
              </a:pathLst>
            </a:custGeom>
            <a:solidFill>
              <a:srgbClr val="000000"/>
            </a:solidFill>
            <a:ln w="2402" cap="flat">
              <a:noFill/>
              <a:prstDash val="solid"/>
              <a:miter/>
            </a:ln>
          </p:spPr>
          <p:txBody>
            <a:bodyPr rtlCol="0" anchor="ctr"/>
            <a:lstStyle/>
            <a:p>
              <a:endParaRPr lang="de-DE" sz="1351"/>
            </a:p>
          </p:txBody>
        </p:sp>
        <p:sp>
          <p:nvSpPr>
            <p:cNvPr id="46" name="Freihandform: Form 45">
              <a:extLst>
                <a:ext uri="{FF2B5EF4-FFF2-40B4-BE49-F238E27FC236}">
                  <a16:creationId xmlns:a16="http://schemas.microsoft.com/office/drawing/2014/main" id="{908EC93F-835E-4D0F-A675-2F99EC043AA5}"/>
                </a:ext>
              </a:extLst>
            </p:cNvPr>
            <p:cNvSpPr/>
            <p:nvPr/>
          </p:nvSpPr>
          <p:spPr>
            <a:xfrm>
              <a:off x="104654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47" name="Grafik 9">
              <a:extLst>
                <a:ext uri="{FF2B5EF4-FFF2-40B4-BE49-F238E27FC236}">
                  <a16:creationId xmlns:a16="http://schemas.microsoft.com/office/drawing/2014/main" id="{2CEF44ED-A72E-4351-9881-F8B58E7CA517}"/>
                </a:ext>
              </a:extLst>
            </p:cNvPr>
            <p:cNvGrpSpPr/>
            <p:nvPr/>
          </p:nvGrpSpPr>
          <p:grpSpPr>
            <a:xfrm>
              <a:off x="10496140" y="1110575"/>
              <a:ext cx="101490" cy="55578"/>
              <a:chOff x="10496140" y="1110575"/>
              <a:chExt cx="101490" cy="55578"/>
            </a:xfrm>
            <a:solidFill>
              <a:srgbClr val="000000"/>
            </a:solidFill>
          </p:grpSpPr>
          <p:sp>
            <p:nvSpPr>
              <p:cNvPr id="64" name="Freihandform: Form 63">
                <a:extLst>
                  <a:ext uri="{FF2B5EF4-FFF2-40B4-BE49-F238E27FC236}">
                    <a16:creationId xmlns:a16="http://schemas.microsoft.com/office/drawing/2014/main" id="{38C57ED4-5249-44F6-A846-8A50E1B0A8AE}"/>
                  </a:ext>
                </a:extLst>
              </p:cNvPr>
              <p:cNvSpPr/>
              <p:nvPr/>
            </p:nvSpPr>
            <p:spPr>
              <a:xfrm>
                <a:off x="104961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lstStyle/>
              <a:p>
                <a:endParaRPr lang="de-DE" sz="1351"/>
              </a:p>
            </p:txBody>
          </p:sp>
          <p:sp>
            <p:nvSpPr>
              <p:cNvPr id="65" name="Freihandform: Form 64">
                <a:extLst>
                  <a:ext uri="{FF2B5EF4-FFF2-40B4-BE49-F238E27FC236}">
                    <a16:creationId xmlns:a16="http://schemas.microsoft.com/office/drawing/2014/main" id="{A3174859-C1AB-4E2C-AD75-5F35D1D33C1A}"/>
                  </a:ext>
                </a:extLst>
              </p:cNvPr>
              <p:cNvSpPr/>
              <p:nvPr/>
            </p:nvSpPr>
            <p:spPr>
              <a:xfrm>
                <a:off x="10562833" y="1110816"/>
                <a:ext cx="33830" cy="55578"/>
              </a:xfrm>
              <a:custGeom>
                <a:avLst/>
                <a:gdLst>
                  <a:gd name="connsiteX0" fmla="*/ 1208 w 33829"/>
                  <a:gd name="connsiteY0" fmla="*/ 56544 h 55577"/>
                  <a:gd name="connsiteX1" fmla="*/ 10632 w 33829"/>
                  <a:gd name="connsiteY1" fmla="*/ 56544 h 55577"/>
                  <a:gd name="connsiteX2" fmla="*/ 10632 w 33829"/>
                  <a:gd name="connsiteY2" fmla="*/ 29964 h 55577"/>
                  <a:gd name="connsiteX3" fmla="*/ 10874 w 33829"/>
                  <a:gd name="connsiteY3" fmla="*/ 24406 h 55577"/>
                  <a:gd name="connsiteX4" fmla="*/ 11599 w 33829"/>
                  <a:gd name="connsiteY4" fmla="*/ 19090 h 55577"/>
                  <a:gd name="connsiteX5" fmla="*/ 15707 w 33829"/>
                  <a:gd name="connsiteY5" fmla="*/ 10391 h 55577"/>
                  <a:gd name="connsiteX6" fmla="*/ 21748 w 33829"/>
                  <a:gd name="connsiteY6" fmla="*/ 7008 h 55577"/>
                  <a:gd name="connsiteX7" fmla="*/ 27789 w 33829"/>
                  <a:gd name="connsiteY7" fmla="*/ 13049 h 55577"/>
                  <a:gd name="connsiteX8" fmla="*/ 36005 w 33829"/>
                  <a:gd name="connsiteY8" fmla="*/ 10149 h 55577"/>
                  <a:gd name="connsiteX9" fmla="*/ 34796 w 33829"/>
                  <a:gd name="connsiteY9" fmla="*/ 5316 h 55577"/>
                  <a:gd name="connsiteX10" fmla="*/ 32380 w 33829"/>
                  <a:gd name="connsiteY10" fmla="*/ 2175 h 55577"/>
                  <a:gd name="connsiteX11" fmla="*/ 28997 w 33829"/>
                  <a:gd name="connsiteY11" fmla="*/ 483 h 55577"/>
                  <a:gd name="connsiteX12" fmla="*/ 25614 w 33829"/>
                  <a:gd name="connsiteY12" fmla="*/ 0 h 55577"/>
                  <a:gd name="connsiteX13" fmla="*/ 16915 w 33829"/>
                  <a:gd name="connsiteY13" fmla="*/ 2658 h 55577"/>
                  <a:gd name="connsiteX14" fmla="*/ 10632 w 33829"/>
                  <a:gd name="connsiteY14" fmla="*/ 10149 h 55577"/>
                  <a:gd name="connsiteX15" fmla="*/ 9424 w 33829"/>
                  <a:gd name="connsiteY15" fmla="*/ 483 h 55577"/>
                  <a:gd name="connsiteX16" fmla="*/ 0 w 33829"/>
                  <a:gd name="connsiteY16" fmla="*/ 1450 h 55577"/>
                  <a:gd name="connsiteX17" fmla="*/ 242 w 33829"/>
                  <a:gd name="connsiteY17" fmla="*/ 3625 h 55577"/>
                  <a:gd name="connsiteX18" fmla="*/ 725 w 33829"/>
                  <a:gd name="connsiteY18" fmla="*/ 7249 h 55577"/>
                  <a:gd name="connsiteX19" fmla="*/ 967 w 33829"/>
                  <a:gd name="connsiteY19" fmla="*/ 11357 h 55577"/>
                  <a:gd name="connsiteX20" fmla="*/ 1208 w 33829"/>
                  <a:gd name="connsiteY20" fmla="*/ 15465 h 55577"/>
                  <a:gd name="connsiteX21" fmla="*/ 1208 w 33829"/>
                  <a:gd name="connsiteY21" fmla="*/ 56544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829" h="55577">
                    <a:moveTo>
                      <a:pt x="1208" y="56544"/>
                    </a:moveTo>
                    <a:lnTo>
                      <a:pt x="10632" y="56544"/>
                    </a:lnTo>
                    <a:lnTo>
                      <a:pt x="10632" y="29964"/>
                    </a:lnTo>
                    <a:cubicBezTo>
                      <a:pt x="10632" y="28030"/>
                      <a:pt x="10632" y="26339"/>
                      <a:pt x="10874" y="24406"/>
                    </a:cubicBezTo>
                    <a:cubicBezTo>
                      <a:pt x="11116" y="22473"/>
                      <a:pt x="11357" y="20781"/>
                      <a:pt x="11599" y="19090"/>
                    </a:cubicBezTo>
                    <a:cubicBezTo>
                      <a:pt x="12565" y="15707"/>
                      <a:pt x="13774" y="12807"/>
                      <a:pt x="15707" y="10391"/>
                    </a:cubicBezTo>
                    <a:cubicBezTo>
                      <a:pt x="17398" y="7974"/>
                      <a:pt x="19573" y="7008"/>
                      <a:pt x="21748" y="7008"/>
                    </a:cubicBezTo>
                    <a:cubicBezTo>
                      <a:pt x="25614" y="7008"/>
                      <a:pt x="27547" y="8941"/>
                      <a:pt x="27789" y="13049"/>
                    </a:cubicBezTo>
                    <a:lnTo>
                      <a:pt x="36005" y="10149"/>
                    </a:lnTo>
                    <a:cubicBezTo>
                      <a:pt x="36005" y="8216"/>
                      <a:pt x="35521" y="6766"/>
                      <a:pt x="34796" y="5316"/>
                    </a:cubicBezTo>
                    <a:cubicBezTo>
                      <a:pt x="34072" y="3866"/>
                      <a:pt x="33347" y="2900"/>
                      <a:pt x="32380" y="2175"/>
                    </a:cubicBezTo>
                    <a:cubicBezTo>
                      <a:pt x="31413" y="1450"/>
                      <a:pt x="30205" y="725"/>
                      <a:pt x="28997" y="483"/>
                    </a:cubicBezTo>
                    <a:cubicBezTo>
                      <a:pt x="27789" y="0"/>
                      <a:pt x="26581" y="0"/>
                      <a:pt x="25614" y="0"/>
                    </a:cubicBezTo>
                    <a:cubicBezTo>
                      <a:pt x="22231" y="0"/>
                      <a:pt x="19573" y="967"/>
                      <a:pt x="16915" y="2658"/>
                    </a:cubicBezTo>
                    <a:cubicBezTo>
                      <a:pt x="14499" y="4591"/>
                      <a:pt x="12324" y="7008"/>
                      <a:pt x="10632" y="10149"/>
                    </a:cubicBezTo>
                    <a:lnTo>
                      <a:pt x="9424" y="483"/>
                    </a:lnTo>
                    <a:lnTo>
                      <a:pt x="0" y="1450"/>
                    </a:lnTo>
                    <a:cubicBezTo>
                      <a:pt x="0" y="1933"/>
                      <a:pt x="242" y="2658"/>
                      <a:pt x="242" y="3625"/>
                    </a:cubicBezTo>
                    <a:cubicBezTo>
                      <a:pt x="483" y="4591"/>
                      <a:pt x="483" y="5799"/>
                      <a:pt x="725" y="7249"/>
                    </a:cubicBezTo>
                    <a:cubicBezTo>
                      <a:pt x="967" y="8699"/>
                      <a:pt x="967" y="9907"/>
                      <a:pt x="967" y="11357"/>
                    </a:cubicBezTo>
                    <a:cubicBezTo>
                      <a:pt x="967" y="12807"/>
                      <a:pt x="1208" y="14015"/>
                      <a:pt x="1208" y="15465"/>
                    </a:cubicBezTo>
                    <a:lnTo>
                      <a:pt x="1208" y="56544"/>
                    </a:lnTo>
                    <a:close/>
                  </a:path>
                </a:pathLst>
              </a:custGeom>
              <a:solidFill>
                <a:srgbClr val="000000"/>
              </a:solidFill>
              <a:ln w="2402" cap="flat">
                <a:noFill/>
                <a:prstDash val="solid"/>
                <a:miter/>
              </a:ln>
            </p:spPr>
            <p:txBody>
              <a:bodyPr rtlCol="0" anchor="ctr"/>
              <a:lstStyle/>
              <a:p>
                <a:endParaRPr lang="de-DE" sz="1351"/>
              </a:p>
            </p:txBody>
          </p:sp>
        </p:grpSp>
        <p:sp>
          <p:nvSpPr>
            <p:cNvPr id="48" name="Freihandform: Form 47">
              <a:extLst>
                <a:ext uri="{FF2B5EF4-FFF2-40B4-BE49-F238E27FC236}">
                  <a16:creationId xmlns:a16="http://schemas.microsoft.com/office/drawing/2014/main" id="{2C5BCA75-4F93-46B4-878A-E68AC6987642}"/>
                </a:ext>
              </a:extLst>
            </p:cNvPr>
            <p:cNvSpPr/>
            <p:nvPr/>
          </p:nvSpPr>
          <p:spPr>
            <a:xfrm>
              <a:off x="10612128"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49" name="Grafik 9">
              <a:extLst>
                <a:ext uri="{FF2B5EF4-FFF2-40B4-BE49-F238E27FC236}">
                  <a16:creationId xmlns:a16="http://schemas.microsoft.com/office/drawing/2014/main" id="{BCECBBC6-DE4D-4DC8-8D21-F5528013426A}"/>
                </a:ext>
              </a:extLst>
            </p:cNvPr>
            <p:cNvGrpSpPr/>
            <p:nvPr/>
          </p:nvGrpSpPr>
          <p:grpSpPr>
            <a:xfrm>
              <a:off x="10639675" y="1081336"/>
              <a:ext cx="106322" cy="86991"/>
              <a:chOff x="10639675" y="1081336"/>
              <a:chExt cx="106322" cy="86991"/>
            </a:xfrm>
            <a:solidFill>
              <a:srgbClr val="000000"/>
            </a:solidFill>
          </p:grpSpPr>
          <p:sp>
            <p:nvSpPr>
              <p:cNvPr id="62" name="Freihandform: Form 61">
                <a:extLst>
                  <a:ext uri="{FF2B5EF4-FFF2-40B4-BE49-F238E27FC236}">
                    <a16:creationId xmlns:a16="http://schemas.microsoft.com/office/drawing/2014/main" id="{BCE4B876-F0A5-4F73-BBFF-C3F17D7B5C7A}"/>
                  </a:ext>
                </a:extLst>
              </p:cNvPr>
              <p:cNvSpPr/>
              <p:nvPr/>
            </p:nvSpPr>
            <p:spPr>
              <a:xfrm>
                <a:off x="10639675" y="1110575"/>
                <a:ext cx="45912" cy="57994"/>
              </a:xfrm>
              <a:custGeom>
                <a:avLst/>
                <a:gdLst>
                  <a:gd name="connsiteX0" fmla="*/ 41804 w 45911"/>
                  <a:gd name="connsiteY0" fmla="*/ 44462 h 57994"/>
                  <a:gd name="connsiteX1" fmla="*/ 33830 w 45911"/>
                  <a:gd name="connsiteY1" fmla="*/ 50261 h 57994"/>
                  <a:gd name="connsiteX2" fmla="*/ 26581 w 45911"/>
                  <a:gd name="connsiteY2" fmla="*/ 51711 h 57994"/>
                  <a:gd name="connsiteX3" fmla="*/ 18848 w 45911"/>
                  <a:gd name="connsiteY3" fmla="*/ 50020 h 57994"/>
                  <a:gd name="connsiteX4" fmla="*/ 13774 w 45911"/>
                  <a:gd name="connsiteY4" fmla="*/ 45187 h 57994"/>
                  <a:gd name="connsiteX5" fmla="*/ 11116 w 45911"/>
                  <a:gd name="connsiteY5" fmla="*/ 38179 h 57994"/>
                  <a:gd name="connsiteX6" fmla="*/ 10391 w 45911"/>
                  <a:gd name="connsiteY6" fmla="*/ 30205 h 57994"/>
                  <a:gd name="connsiteX7" fmla="*/ 11357 w 45911"/>
                  <a:gd name="connsiteY7" fmla="*/ 21748 h 57994"/>
                  <a:gd name="connsiteX8" fmla="*/ 14257 w 45911"/>
                  <a:gd name="connsiteY8" fmla="*/ 14015 h 57994"/>
                  <a:gd name="connsiteX9" fmla="*/ 19331 w 45911"/>
                  <a:gd name="connsiteY9" fmla="*/ 8457 h 57994"/>
                  <a:gd name="connsiteX10" fmla="*/ 26822 w 45911"/>
                  <a:gd name="connsiteY10" fmla="*/ 6283 h 57994"/>
                  <a:gd name="connsiteX11" fmla="*/ 34555 w 45911"/>
                  <a:gd name="connsiteY11" fmla="*/ 7733 h 57994"/>
                  <a:gd name="connsiteX12" fmla="*/ 39629 w 45911"/>
                  <a:gd name="connsiteY12" fmla="*/ 11599 h 57994"/>
                  <a:gd name="connsiteX13" fmla="*/ 44462 w 45911"/>
                  <a:gd name="connsiteY13" fmla="*/ 4350 h 57994"/>
                  <a:gd name="connsiteX14" fmla="*/ 36488 w 45911"/>
                  <a:gd name="connsiteY14" fmla="*/ 967 h 57994"/>
                  <a:gd name="connsiteX15" fmla="*/ 28030 w 45911"/>
                  <a:gd name="connsiteY15" fmla="*/ 0 h 57994"/>
                  <a:gd name="connsiteX16" fmla="*/ 16432 w 45911"/>
                  <a:gd name="connsiteY16" fmla="*/ 2175 h 57994"/>
                  <a:gd name="connsiteX17" fmla="*/ 7491 w 45911"/>
                  <a:gd name="connsiteY17" fmla="*/ 8216 h 57994"/>
                  <a:gd name="connsiteX18" fmla="*/ 1933 w 45911"/>
                  <a:gd name="connsiteY18" fmla="*/ 17640 h 57994"/>
                  <a:gd name="connsiteX19" fmla="*/ 0 w 45911"/>
                  <a:gd name="connsiteY19" fmla="*/ 29722 h 57994"/>
                  <a:gd name="connsiteX20" fmla="*/ 7008 w 45911"/>
                  <a:gd name="connsiteY20" fmla="*/ 50986 h 57994"/>
                  <a:gd name="connsiteX21" fmla="*/ 26581 w 45911"/>
                  <a:gd name="connsiteY21" fmla="*/ 58236 h 57994"/>
                  <a:gd name="connsiteX22" fmla="*/ 31172 w 45911"/>
                  <a:gd name="connsiteY22" fmla="*/ 57752 h 57994"/>
                  <a:gd name="connsiteX23" fmla="*/ 36246 w 45911"/>
                  <a:gd name="connsiteY23" fmla="*/ 56303 h 57994"/>
                  <a:gd name="connsiteX24" fmla="*/ 41321 w 45911"/>
                  <a:gd name="connsiteY24" fmla="*/ 53403 h 57994"/>
                  <a:gd name="connsiteX25" fmla="*/ 46154 w 45911"/>
                  <a:gd name="connsiteY25" fmla="*/ 48328 h 57994"/>
                  <a:gd name="connsiteX26" fmla="*/ 41804 w 45911"/>
                  <a:gd name="connsiteY26" fmla="*/ 44462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911" h="57994">
                    <a:moveTo>
                      <a:pt x="41804" y="44462"/>
                    </a:moveTo>
                    <a:cubicBezTo>
                      <a:pt x="38663" y="47362"/>
                      <a:pt x="36005" y="49295"/>
                      <a:pt x="33830" y="50261"/>
                    </a:cubicBezTo>
                    <a:cubicBezTo>
                      <a:pt x="31655" y="51228"/>
                      <a:pt x="28997" y="51711"/>
                      <a:pt x="26581" y="51711"/>
                    </a:cubicBezTo>
                    <a:cubicBezTo>
                      <a:pt x="23439" y="51711"/>
                      <a:pt x="21023" y="51228"/>
                      <a:pt x="18848" y="50020"/>
                    </a:cubicBezTo>
                    <a:cubicBezTo>
                      <a:pt x="16673" y="48812"/>
                      <a:pt x="15223" y="47362"/>
                      <a:pt x="13774" y="45187"/>
                    </a:cubicBezTo>
                    <a:cubicBezTo>
                      <a:pt x="12565" y="43254"/>
                      <a:pt x="11599" y="40837"/>
                      <a:pt x="11116" y="38179"/>
                    </a:cubicBezTo>
                    <a:cubicBezTo>
                      <a:pt x="10632" y="35521"/>
                      <a:pt x="10391" y="32863"/>
                      <a:pt x="10391" y="30205"/>
                    </a:cubicBezTo>
                    <a:cubicBezTo>
                      <a:pt x="10391" y="27547"/>
                      <a:pt x="10632" y="24647"/>
                      <a:pt x="11357" y="21748"/>
                    </a:cubicBezTo>
                    <a:cubicBezTo>
                      <a:pt x="12082" y="18848"/>
                      <a:pt x="13049" y="16432"/>
                      <a:pt x="14257" y="14015"/>
                    </a:cubicBezTo>
                    <a:cubicBezTo>
                      <a:pt x="15707" y="11599"/>
                      <a:pt x="17398" y="9907"/>
                      <a:pt x="19331" y="8457"/>
                    </a:cubicBezTo>
                    <a:cubicBezTo>
                      <a:pt x="21506" y="7008"/>
                      <a:pt x="23923" y="6283"/>
                      <a:pt x="26822" y="6283"/>
                    </a:cubicBezTo>
                    <a:cubicBezTo>
                      <a:pt x="29964" y="6283"/>
                      <a:pt x="32622" y="6766"/>
                      <a:pt x="34555" y="7733"/>
                    </a:cubicBezTo>
                    <a:cubicBezTo>
                      <a:pt x="36488" y="8699"/>
                      <a:pt x="38179" y="9907"/>
                      <a:pt x="39629" y="11599"/>
                    </a:cubicBezTo>
                    <a:lnTo>
                      <a:pt x="44462" y="4350"/>
                    </a:lnTo>
                    <a:cubicBezTo>
                      <a:pt x="42046" y="2658"/>
                      <a:pt x="39388" y="1450"/>
                      <a:pt x="36488" y="967"/>
                    </a:cubicBezTo>
                    <a:cubicBezTo>
                      <a:pt x="33588" y="483"/>
                      <a:pt x="30689" y="0"/>
                      <a:pt x="28030" y="0"/>
                    </a:cubicBezTo>
                    <a:cubicBezTo>
                      <a:pt x="23681" y="0"/>
                      <a:pt x="19815" y="725"/>
                      <a:pt x="16432" y="2175"/>
                    </a:cubicBezTo>
                    <a:cubicBezTo>
                      <a:pt x="13049" y="3625"/>
                      <a:pt x="9907" y="5799"/>
                      <a:pt x="7491" y="8216"/>
                    </a:cubicBezTo>
                    <a:cubicBezTo>
                      <a:pt x="5074" y="10874"/>
                      <a:pt x="3141" y="14015"/>
                      <a:pt x="1933" y="17640"/>
                    </a:cubicBezTo>
                    <a:cubicBezTo>
                      <a:pt x="725" y="21264"/>
                      <a:pt x="0" y="25372"/>
                      <a:pt x="0" y="29722"/>
                    </a:cubicBezTo>
                    <a:cubicBezTo>
                      <a:pt x="0" y="39146"/>
                      <a:pt x="2416" y="46154"/>
                      <a:pt x="7008" y="50986"/>
                    </a:cubicBezTo>
                    <a:cubicBezTo>
                      <a:pt x="11599" y="55819"/>
                      <a:pt x="18123" y="58236"/>
                      <a:pt x="26581" y="58236"/>
                    </a:cubicBezTo>
                    <a:cubicBezTo>
                      <a:pt x="28030" y="58236"/>
                      <a:pt x="29480" y="57994"/>
                      <a:pt x="31172" y="57752"/>
                    </a:cubicBezTo>
                    <a:cubicBezTo>
                      <a:pt x="32863" y="57511"/>
                      <a:pt x="34555" y="57027"/>
                      <a:pt x="36246" y="56303"/>
                    </a:cubicBezTo>
                    <a:cubicBezTo>
                      <a:pt x="37938" y="55578"/>
                      <a:pt x="39629" y="54611"/>
                      <a:pt x="41321" y="53403"/>
                    </a:cubicBezTo>
                    <a:cubicBezTo>
                      <a:pt x="43012" y="52195"/>
                      <a:pt x="44462" y="50503"/>
                      <a:pt x="46154" y="48328"/>
                    </a:cubicBezTo>
                    <a:lnTo>
                      <a:pt x="41804" y="44462"/>
                    </a:lnTo>
                    <a:close/>
                  </a:path>
                </a:pathLst>
              </a:custGeom>
              <a:solidFill>
                <a:srgbClr val="000000"/>
              </a:solidFill>
              <a:ln w="2402" cap="flat">
                <a:noFill/>
                <a:prstDash val="solid"/>
                <a:miter/>
              </a:ln>
            </p:spPr>
            <p:txBody>
              <a:bodyPr rtlCol="0" anchor="ctr"/>
              <a:lstStyle/>
              <a:p>
                <a:endParaRPr lang="de-DE" sz="1351"/>
              </a:p>
            </p:txBody>
          </p:sp>
          <p:sp>
            <p:nvSpPr>
              <p:cNvPr id="63" name="Freihandform: Form 62">
                <a:extLst>
                  <a:ext uri="{FF2B5EF4-FFF2-40B4-BE49-F238E27FC236}">
                    <a16:creationId xmlns:a16="http://schemas.microsoft.com/office/drawing/2014/main" id="{45E2AB3D-28C9-4DA2-9CAC-58EAE4EB09DB}"/>
                  </a:ext>
                </a:extLst>
              </p:cNvPr>
              <p:cNvSpPr/>
              <p:nvPr/>
            </p:nvSpPr>
            <p:spPr>
              <a:xfrm>
                <a:off x="10699360" y="1081336"/>
                <a:ext cx="45912" cy="84575"/>
              </a:xfrm>
              <a:custGeom>
                <a:avLst/>
                <a:gdLst>
                  <a:gd name="connsiteX0" fmla="*/ 9907 w 45911"/>
                  <a:gd name="connsiteY0" fmla="*/ 0 h 84574"/>
                  <a:gd name="connsiteX1" fmla="*/ 0 w 45911"/>
                  <a:gd name="connsiteY1" fmla="*/ 0 h 84574"/>
                  <a:gd name="connsiteX2" fmla="*/ 0 w 45911"/>
                  <a:gd name="connsiteY2" fmla="*/ 86266 h 84574"/>
                  <a:gd name="connsiteX3" fmla="*/ 9907 w 45911"/>
                  <a:gd name="connsiteY3" fmla="*/ 86266 h 84574"/>
                  <a:gd name="connsiteX4" fmla="*/ 9907 w 45911"/>
                  <a:gd name="connsiteY4" fmla="*/ 55094 h 84574"/>
                  <a:gd name="connsiteX5" fmla="*/ 11116 w 45911"/>
                  <a:gd name="connsiteY5" fmla="*/ 47845 h 84574"/>
                  <a:gd name="connsiteX6" fmla="*/ 14499 w 45911"/>
                  <a:gd name="connsiteY6" fmla="*/ 42046 h 84574"/>
                  <a:gd name="connsiteX7" fmla="*/ 19331 w 45911"/>
                  <a:gd name="connsiteY7" fmla="*/ 38179 h 84574"/>
                  <a:gd name="connsiteX8" fmla="*/ 25614 w 45911"/>
                  <a:gd name="connsiteY8" fmla="*/ 36730 h 84574"/>
                  <a:gd name="connsiteX9" fmla="*/ 31655 w 45911"/>
                  <a:gd name="connsiteY9" fmla="*/ 37696 h 84574"/>
                  <a:gd name="connsiteX10" fmla="*/ 35280 w 45911"/>
                  <a:gd name="connsiteY10" fmla="*/ 40596 h 84574"/>
                  <a:gd name="connsiteX11" fmla="*/ 36971 w 45911"/>
                  <a:gd name="connsiteY11" fmla="*/ 45187 h 84574"/>
                  <a:gd name="connsiteX12" fmla="*/ 37454 w 45911"/>
                  <a:gd name="connsiteY12" fmla="*/ 51470 h 84574"/>
                  <a:gd name="connsiteX13" fmla="*/ 37454 w 45911"/>
                  <a:gd name="connsiteY13" fmla="*/ 86024 h 84574"/>
                  <a:gd name="connsiteX14" fmla="*/ 47362 w 45911"/>
                  <a:gd name="connsiteY14" fmla="*/ 86024 h 84574"/>
                  <a:gd name="connsiteX15" fmla="*/ 47362 w 45911"/>
                  <a:gd name="connsiteY15" fmla="*/ 51470 h 84574"/>
                  <a:gd name="connsiteX16" fmla="*/ 46879 w 45911"/>
                  <a:gd name="connsiteY16" fmla="*/ 43012 h 84574"/>
                  <a:gd name="connsiteX17" fmla="*/ 44704 w 45911"/>
                  <a:gd name="connsiteY17" fmla="*/ 36005 h 84574"/>
                  <a:gd name="connsiteX18" fmla="*/ 38904 w 45911"/>
                  <a:gd name="connsiteY18" fmla="*/ 31172 h 84574"/>
                  <a:gd name="connsiteX19" fmla="*/ 28272 w 45911"/>
                  <a:gd name="connsiteY19" fmla="*/ 29239 h 84574"/>
                  <a:gd name="connsiteX20" fmla="*/ 20781 w 45911"/>
                  <a:gd name="connsiteY20" fmla="*/ 30447 h 84574"/>
                  <a:gd name="connsiteX21" fmla="*/ 15465 w 45911"/>
                  <a:gd name="connsiteY21" fmla="*/ 33347 h 84574"/>
                  <a:gd name="connsiteX22" fmla="*/ 12082 w 45911"/>
                  <a:gd name="connsiteY22" fmla="*/ 36730 h 84574"/>
                  <a:gd name="connsiteX23" fmla="*/ 10149 w 45911"/>
                  <a:gd name="connsiteY23" fmla="*/ 39388 h 84574"/>
                  <a:gd name="connsiteX24" fmla="*/ 10149 w 45911"/>
                  <a:gd name="connsiteY24" fmla="*/ 0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1" h="84574">
                    <a:moveTo>
                      <a:pt x="9907" y="0"/>
                    </a:moveTo>
                    <a:lnTo>
                      <a:pt x="0" y="0"/>
                    </a:lnTo>
                    <a:lnTo>
                      <a:pt x="0" y="86266"/>
                    </a:lnTo>
                    <a:lnTo>
                      <a:pt x="9907" y="86266"/>
                    </a:lnTo>
                    <a:lnTo>
                      <a:pt x="9907" y="55094"/>
                    </a:lnTo>
                    <a:cubicBezTo>
                      <a:pt x="9907" y="52678"/>
                      <a:pt x="10391" y="50261"/>
                      <a:pt x="11116" y="47845"/>
                    </a:cubicBezTo>
                    <a:cubicBezTo>
                      <a:pt x="11840" y="45670"/>
                      <a:pt x="13049" y="43737"/>
                      <a:pt x="14499" y="42046"/>
                    </a:cubicBezTo>
                    <a:cubicBezTo>
                      <a:pt x="15948" y="40354"/>
                      <a:pt x="17640" y="39146"/>
                      <a:pt x="19331" y="38179"/>
                    </a:cubicBezTo>
                    <a:cubicBezTo>
                      <a:pt x="21264" y="37213"/>
                      <a:pt x="23198" y="36730"/>
                      <a:pt x="25614" y="36730"/>
                    </a:cubicBezTo>
                    <a:cubicBezTo>
                      <a:pt x="28030" y="36730"/>
                      <a:pt x="30205" y="36971"/>
                      <a:pt x="31655" y="37696"/>
                    </a:cubicBezTo>
                    <a:cubicBezTo>
                      <a:pt x="33105" y="38421"/>
                      <a:pt x="34313" y="39146"/>
                      <a:pt x="35280" y="40596"/>
                    </a:cubicBezTo>
                    <a:cubicBezTo>
                      <a:pt x="36246" y="42046"/>
                      <a:pt x="36488" y="43496"/>
                      <a:pt x="36971" y="45187"/>
                    </a:cubicBezTo>
                    <a:cubicBezTo>
                      <a:pt x="37213" y="47120"/>
                      <a:pt x="37454" y="49053"/>
                      <a:pt x="37454" y="51470"/>
                    </a:cubicBezTo>
                    <a:lnTo>
                      <a:pt x="37454" y="86024"/>
                    </a:lnTo>
                    <a:lnTo>
                      <a:pt x="47362" y="86024"/>
                    </a:lnTo>
                    <a:lnTo>
                      <a:pt x="47362" y="51470"/>
                    </a:lnTo>
                    <a:cubicBezTo>
                      <a:pt x="47362" y="48570"/>
                      <a:pt x="47120" y="45670"/>
                      <a:pt x="46879" y="43012"/>
                    </a:cubicBezTo>
                    <a:cubicBezTo>
                      <a:pt x="46637" y="40354"/>
                      <a:pt x="45912" y="37938"/>
                      <a:pt x="44704" y="36005"/>
                    </a:cubicBezTo>
                    <a:cubicBezTo>
                      <a:pt x="43496" y="34071"/>
                      <a:pt x="41562" y="32380"/>
                      <a:pt x="38904" y="31172"/>
                    </a:cubicBezTo>
                    <a:cubicBezTo>
                      <a:pt x="36246" y="29964"/>
                      <a:pt x="32863" y="29239"/>
                      <a:pt x="28272" y="29239"/>
                    </a:cubicBezTo>
                    <a:cubicBezTo>
                      <a:pt x="25372" y="29239"/>
                      <a:pt x="22956" y="29722"/>
                      <a:pt x="20781" y="30447"/>
                    </a:cubicBezTo>
                    <a:cubicBezTo>
                      <a:pt x="18606" y="31172"/>
                      <a:pt x="16915" y="32380"/>
                      <a:pt x="15465" y="33347"/>
                    </a:cubicBezTo>
                    <a:cubicBezTo>
                      <a:pt x="14015" y="34555"/>
                      <a:pt x="12807" y="35521"/>
                      <a:pt x="12082" y="36730"/>
                    </a:cubicBezTo>
                    <a:cubicBezTo>
                      <a:pt x="11116" y="37938"/>
                      <a:pt x="10632" y="38663"/>
                      <a:pt x="10149" y="39388"/>
                    </a:cubicBezTo>
                    <a:lnTo>
                      <a:pt x="10149" y="0"/>
                    </a:lnTo>
                    <a:close/>
                  </a:path>
                </a:pathLst>
              </a:custGeom>
              <a:solidFill>
                <a:srgbClr val="000000"/>
              </a:solidFill>
              <a:ln w="2402" cap="flat">
                <a:noFill/>
                <a:prstDash val="solid"/>
                <a:miter/>
              </a:ln>
            </p:spPr>
            <p:txBody>
              <a:bodyPr rtlCol="0" anchor="ctr"/>
              <a:lstStyle/>
              <a:p>
                <a:endParaRPr lang="de-DE" sz="1351"/>
              </a:p>
            </p:txBody>
          </p:sp>
        </p:grpSp>
        <p:sp>
          <p:nvSpPr>
            <p:cNvPr id="54" name="Freihandform: Form 53">
              <a:extLst>
                <a:ext uri="{FF2B5EF4-FFF2-40B4-BE49-F238E27FC236}">
                  <a16:creationId xmlns:a16="http://schemas.microsoft.com/office/drawing/2014/main" id="{CDA3BF75-3E56-4B78-B7D6-F84532C639D5}"/>
                </a:ext>
              </a:extLst>
            </p:cNvPr>
            <p:cNvSpPr/>
            <p:nvPr/>
          </p:nvSpPr>
          <p:spPr>
            <a:xfrm>
              <a:off x="10808824" y="1089069"/>
              <a:ext cx="57994" cy="77325"/>
            </a:xfrm>
            <a:custGeom>
              <a:avLst/>
              <a:gdLst>
                <a:gd name="connsiteX0" fmla="*/ 10149 w 57994"/>
                <a:gd name="connsiteY0" fmla="*/ 78292 h 77325"/>
                <a:gd name="connsiteX1" fmla="*/ 10149 w 57994"/>
                <a:gd name="connsiteY1" fmla="*/ 40837 h 77325"/>
                <a:gd name="connsiteX2" fmla="*/ 48812 w 57994"/>
                <a:gd name="connsiteY2" fmla="*/ 40837 h 77325"/>
                <a:gd name="connsiteX3" fmla="*/ 48812 w 57994"/>
                <a:gd name="connsiteY3" fmla="*/ 78292 h 77325"/>
                <a:gd name="connsiteX4" fmla="*/ 58961 w 57994"/>
                <a:gd name="connsiteY4" fmla="*/ 78292 h 77325"/>
                <a:gd name="connsiteX5" fmla="*/ 58961 w 57994"/>
                <a:gd name="connsiteY5" fmla="*/ 0 h 77325"/>
                <a:gd name="connsiteX6" fmla="*/ 48812 w 57994"/>
                <a:gd name="connsiteY6" fmla="*/ 0 h 77325"/>
                <a:gd name="connsiteX7" fmla="*/ 48812 w 57994"/>
                <a:gd name="connsiteY7" fmla="*/ 34071 h 77325"/>
                <a:gd name="connsiteX8" fmla="*/ 10149 w 57994"/>
                <a:gd name="connsiteY8" fmla="*/ 34071 h 77325"/>
                <a:gd name="connsiteX9" fmla="*/ 10149 w 57994"/>
                <a:gd name="connsiteY9" fmla="*/ 0 h 77325"/>
                <a:gd name="connsiteX10" fmla="*/ 0 w 57994"/>
                <a:gd name="connsiteY10" fmla="*/ 0 h 77325"/>
                <a:gd name="connsiteX11" fmla="*/ 0 w 57994"/>
                <a:gd name="connsiteY11" fmla="*/ 78292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10149" y="78292"/>
                  </a:moveTo>
                  <a:lnTo>
                    <a:pt x="10149" y="40837"/>
                  </a:lnTo>
                  <a:lnTo>
                    <a:pt x="48812" y="40837"/>
                  </a:lnTo>
                  <a:lnTo>
                    <a:pt x="48812" y="78292"/>
                  </a:lnTo>
                  <a:lnTo>
                    <a:pt x="58961" y="78292"/>
                  </a:lnTo>
                  <a:lnTo>
                    <a:pt x="58961" y="0"/>
                  </a:lnTo>
                  <a:lnTo>
                    <a:pt x="48812" y="0"/>
                  </a:lnTo>
                  <a:lnTo>
                    <a:pt x="48812" y="34071"/>
                  </a:lnTo>
                  <a:lnTo>
                    <a:pt x="10149" y="34071"/>
                  </a:lnTo>
                  <a:lnTo>
                    <a:pt x="10149" y="0"/>
                  </a:lnTo>
                  <a:lnTo>
                    <a:pt x="0" y="0"/>
                  </a:lnTo>
                  <a:lnTo>
                    <a:pt x="0" y="78292"/>
                  </a:lnTo>
                  <a:close/>
                </a:path>
              </a:pathLst>
            </a:custGeom>
            <a:solidFill>
              <a:srgbClr val="000000"/>
            </a:solidFill>
            <a:ln w="2402" cap="flat">
              <a:noFill/>
              <a:prstDash val="solid"/>
              <a:miter/>
            </a:ln>
          </p:spPr>
          <p:txBody>
            <a:bodyPr rtlCol="0" anchor="ctr"/>
            <a:lstStyle/>
            <a:p>
              <a:endParaRPr lang="de-DE" sz="1351"/>
            </a:p>
          </p:txBody>
        </p:sp>
        <p:sp>
          <p:nvSpPr>
            <p:cNvPr id="55" name="Freihandform: Form 54">
              <a:extLst>
                <a:ext uri="{FF2B5EF4-FFF2-40B4-BE49-F238E27FC236}">
                  <a16:creationId xmlns:a16="http://schemas.microsoft.com/office/drawing/2014/main" id="{33376168-99F8-4715-AF4C-8EE786D54481}"/>
                </a:ext>
              </a:extLst>
            </p:cNvPr>
            <p:cNvSpPr/>
            <p:nvPr/>
          </p:nvSpPr>
          <p:spPr>
            <a:xfrm>
              <a:off x="10886391"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5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8"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5" y="51711"/>
                  </a:cubicBezTo>
                  <a:cubicBezTo>
                    <a:pt x="21748" y="51711"/>
                    <a:pt x="17640" y="50020"/>
                    <a:pt x="14740" y="46395"/>
                  </a:cubicBezTo>
                  <a:cubicBezTo>
                    <a:pt x="11599" y="42529"/>
                    <a:pt x="9907" y="37454"/>
                    <a:pt x="9666" y="30930"/>
                  </a:cubicBezTo>
                </a:path>
              </a:pathLst>
            </a:custGeom>
            <a:solidFill>
              <a:srgbClr val="000000"/>
            </a:solidFill>
            <a:ln w="2402" cap="flat">
              <a:noFill/>
              <a:prstDash val="solid"/>
              <a:miter/>
            </a:ln>
          </p:spPr>
          <p:txBody>
            <a:bodyPr rtlCol="0" anchor="ctr"/>
            <a:lstStyle/>
            <a:p>
              <a:endParaRPr lang="de-DE" sz="1351"/>
            </a:p>
          </p:txBody>
        </p:sp>
        <p:sp>
          <p:nvSpPr>
            <p:cNvPr id="56" name="Freihandform: Form 55">
              <a:extLst>
                <a:ext uri="{FF2B5EF4-FFF2-40B4-BE49-F238E27FC236}">
                  <a16:creationId xmlns:a16="http://schemas.microsoft.com/office/drawing/2014/main" id="{EC324BE3-07EF-4C6E-9A11-992391FDED69}"/>
                </a:ext>
              </a:extLst>
            </p:cNvPr>
            <p:cNvSpPr/>
            <p:nvPr/>
          </p:nvSpPr>
          <p:spPr>
            <a:xfrm>
              <a:off x="109511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57" name="Grafik 9">
              <a:extLst>
                <a:ext uri="{FF2B5EF4-FFF2-40B4-BE49-F238E27FC236}">
                  <a16:creationId xmlns:a16="http://schemas.microsoft.com/office/drawing/2014/main" id="{2E5DE4CB-903E-4460-9F03-DE6427A3C0A8}"/>
                </a:ext>
              </a:extLst>
            </p:cNvPr>
            <p:cNvGrpSpPr/>
            <p:nvPr/>
          </p:nvGrpSpPr>
          <p:grpSpPr>
            <a:xfrm>
              <a:off x="10321916" y="1110575"/>
              <a:ext cx="1399106" cy="241642"/>
              <a:chOff x="10321916" y="1110575"/>
              <a:chExt cx="1399106" cy="241642"/>
            </a:xfrm>
            <a:solidFill>
              <a:schemeClr val="accent1"/>
            </a:solidFill>
          </p:grpSpPr>
          <p:sp>
            <p:nvSpPr>
              <p:cNvPr id="58" name="Freihandform: Form 57">
                <a:extLst>
                  <a:ext uri="{FF2B5EF4-FFF2-40B4-BE49-F238E27FC236}">
                    <a16:creationId xmlns:a16="http://schemas.microsoft.com/office/drawing/2014/main" id="{44D50118-5ACB-41E0-AC63-9E2D51DEF863}"/>
                  </a:ext>
                </a:extLst>
              </p:cNvPr>
              <p:cNvSpPr/>
              <p:nvPr/>
            </p:nvSpPr>
            <p:spPr>
              <a:xfrm>
                <a:off x="109818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lstStyle/>
              <a:p>
                <a:endParaRPr lang="de-DE" sz="1351"/>
              </a:p>
            </p:txBody>
          </p:sp>
          <p:sp>
            <p:nvSpPr>
              <p:cNvPr id="59" name="Freihandform: Form 58">
                <a:extLst>
                  <a:ext uri="{FF2B5EF4-FFF2-40B4-BE49-F238E27FC236}">
                    <a16:creationId xmlns:a16="http://schemas.microsoft.com/office/drawing/2014/main" id="{8E08ECA6-CD33-45EB-90A7-60C724D72EE4}"/>
                  </a:ext>
                </a:extLst>
              </p:cNvPr>
              <p:cNvSpPr/>
              <p:nvPr/>
            </p:nvSpPr>
            <p:spPr>
              <a:xfrm>
                <a:off x="11046358"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8"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2" y="58477"/>
                      <a:pt x="26581" y="58477"/>
                    </a:cubicBezTo>
                    <a:cubicBezTo>
                      <a:pt x="31172" y="58477"/>
                      <a:pt x="35038" y="57511"/>
                      <a:pt x="38663" y="55819"/>
                    </a:cubicBezTo>
                    <a:cubicBezTo>
                      <a:pt x="42046" y="53886"/>
                      <a:pt x="45429" y="51228"/>
                      <a:pt x="48328" y="47845"/>
                    </a:cubicBezTo>
                    <a:lnTo>
                      <a:pt x="44462" y="43737"/>
                    </a:lnTo>
                    <a:cubicBezTo>
                      <a:pt x="40838" y="47120"/>
                      <a:pt x="37696" y="49053"/>
                      <a:pt x="35038" y="50261"/>
                    </a:cubicBezTo>
                    <a:cubicBezTo>
                      <a:pt x="32380" y="51228"/>
                      <a:pt x="29722" y="51711"/>
                      <a:pt x="27306" y="51711"/>
                    </a:cubicBezTo>
                    <a:cubicBezTo>
                      <a:pt x="21748" y="51711"/>
                      <a:pt x="17640" y="50020"/>
                      <a:pt x="14740" y="46395"/>
                    </a:cubicBezTo>
                    <a:cubicBezTo>
                      <a:pt x="11357" y="42529"/>
                      <a:pt x="9907" y="37454"/>
                      <a:pt x="9666" y="30930"/>
                    </a:cubicBezTo>
                  </a:path>
                </a:pathLst>
              </a:custGeom>
              <a:solidFill>
                <a:srgbClr val="000000"/>
              </a:solidFill>
              <a:ln w="2402" cap="flat">
                <a:noFill/>
                <a:prstDash val="solid"/>
                <a:miter/>
              </a:ln>
            </p:spPr>
            <p:txBody>
              <a:bodyPr rtlCol="0" anchor="ctr"/>
              <a:lstStyle/>
              <a:p>
                <a:endParaRPr lang="de-DE" sz="1351"/>
              </a:p>
            </p:txBody>
          </p:sp>
          <p:sp>
            <p:nvSpPr>
              <p:cNvPr id="60" name="Freihandform: Form 59">
                <a:extLst>
                  <a:ext uri="{FF2B5EF4-FFF2-40B4-BE49-F238E27FC236}">
                    <a16:creationId xmlns:a16="http://schemas.microsoft.com/office/drawing/2014/main" id="{4E5B9455-EFA6-4E2C-ADFA-01DEA81D9373}"/>
                  </a:ext>
                </a:extLst>
              </p:cNvPr>
              <p:cNvSpPr/>
              <p:nvPr/>
            </p:nvSpPr>
            <p:spPr>
              <a:xfrm>
                <a:off x="10321916" y="1217139"/>
                <a:ext cx="1179212" cy="84575"/>
              </a:xfrm>
              <a:custGeom>
                <a:avLst/>
                <a:gdLst>
                  <a:gd name="connsiteX0" fmla="*/ 1181145 w 1179211"/>
                  <a:gd name="connsiteY0" fmla="*/ 2658 h 84574"/>
                  <a:gd name="connsiteX1" fmla="*/ 1176071 w 1179211"/>
                  <a:gd name="connsiteY1" fmla="*/ 725 h 84574"/>
                  <a:gd name="connsiteX2" fmla="*/ 1168580 w 1179211"/>
                  <a:gd name="connsiteY2" fmla="*/ 0 h 84574"/>
                  <a:gd name="connsiteX3" fmla="*/ 1158672 w 1179211"/>
                  <a:gd name="connsiteY3" fmla="*/ 1933 h 84574"/>
                  <a:gd name="connsiteX4" fmla="*/ 1151182 w 1179211"/>
                  <a:gd name="connsiteY4" fmla="*/ 8941 h 84574"/>
                  <a:gd name="connsiteX5" fmla="*/ 1148282 w 1179211"/>
                  <a:gd name="connsiteY5" fmla="*/ 16915 h 84574"/>
                  <a:gd name="connsiteX6" fmla="*/ 1147799 w 1179211"/>
                  <a:gd name="connsiteY6" fmla="*/ 25131 h 84574"/>
                  <a:gd name="connsiteX7" fmla="*/ 1147799 w 1179211"/>
                  <a:gd name="connsiteY7" fmla="*/ 29239 h 84574"/>
                  <a:gd name="connsiteX8" fmla="*/ 1137891 w 1179211"/>
                  <a:gd name="connsiteY8" fmla="*/ 29239 h 84574"/>
                  <a:gd name="connsiteX9" fmla="*/ 1137891 w 1179211"/>
                  <a:gd name="connsiteY9" fmla="*/ 35521 h 84574"/>
                  <a:gd name="connsiteX10" fmla="*/ 1147799 w 1179211"/>
                  <a:gd name="connsiteY10" fmla="*/ 35521 h 84574"/>
                  <a:gd name="connsiteX11" fmla="*/ 1147799 w 1179211"/>
                  <a:gd name="connsiteY11" fmla="*/ 84333 h 84574"/>
                  <a:gd name="connsiteX12" fmla="*/ 1157223 w 1179211"/>
                  <a:gd name="connsiteY12" fmla="*/ 84333 h 84574"/>
                  <a:gd name="connsiteX13" fmla="*/ 1157223 w 1179211"/>
                  <a:gd name="connsiteY13" fmla="*/ 35280 h 84574"/>
                  <a:gd name="connsiteX14" fmla="*/ 1172446 w 1179211"/>
                  <a:gd name="connsiteY14" fmla="*/ 35280 h 84574"/>
                  <a:gd name="connsiteX15" fmla="*/ 1172446 w 1179211"/>
                  <a:gd name="connsiteY15" fmla="*/ 28997 h 84574"/>
                  <a:gd name="connsiteX16" fmla="*/ 1157223 w 1179211"/>
                  <a:gd name="connsiteY16" fmla="*/ 28997 h 84574"/>
                  <a:gd name="connsiteX17" fmla="*/ 1157223 w 1179211"/>
                  <a:gd name="connsiteY17" fmla="*/ 25372 h 84574"/>
                  <a:gd name="connsiteX18" fmla="*/ 1157464 w 1179211"/>
                  <a:gd name="connsiteY18" fmla="*/ 18606 h 84574"/>
                  <a:gd name="connsiteX19" fmla="*/ 1158672 w 1179211"/>
                  <a:gd name="connsiteY19" fmla="*/ 12324 h 84574"/>
                  <a:gd name="connsiteX20" fmla="*/ 1161572 w 1179211"/>
                  <a:gd name="connsiteY20" fmla="*/ 7733 h 84574"/>
                  <a:gd name="connsiteX21" fmla="*/ 1167130 w 1179211"/>
                  <a:gd name="connsiteY21" fmla="*/ 5799 h 84574"/>
                  <a:gd name="connsiteX22" fmla="*/ 1173413 w 1179211"/>
                  <a:gd name="connsiteY22" fmla="*/ 7008 h 84574"/>
                  <a:gd name="connsiteX23" fmla="*/ 1177762 w 1179211"/>
                  <a:gd name="connsiteY23" fmla="*/ 9666 h 84574"/>
                  <a:gd name="connsiteX24" fmla="*/ 1181145 w 1179211"/>
                  <a:gd name="connsiteY24" fmla="*/ 2658 h 84574"/>
                  <a:gd name="connsiteX25" fmla="*/ 1092946 w 1179211"/>
                  <a:gd name="connsiteY25" fmla="*/ 84091 h 84574"/>
                  <a:gd name="connsiteX26" fmla="*/ 1102370 w 1179211"/>
                  <a:gd name="connsiteY26" fmla="*/ 84091 h 84574"/>
                  <a:gd name="connsiteX27" fmla="*/ 1102370 w 1179211"/>
                  <a:gd name="connsiteY27" fmla="*/ 57511 h 84574"/>
                  <a:gd name="connsiteX28" fmla="*/ 1102612 w 1179211"/>
                  <a:gd name="connsiteY28" fmla="*/ 51953 h 84574"/>
                  <a:gd name="connsiteX29" fmla="*/ 1103337 w 1179211"/>
                  <a:gd name="connsiteY29" fmla="*/ 46637 h 84574"/>
                  <a:gd name="connsiteX30" fmla="*/ 1107444 w 1179211"/>
                  <a:gd name="connsiteY30" fmla="*/ 37938 h 84574"/>
                  <a:gd name="connsiteX31" fmla="*/ 1113485 w 1179211"/>
                  <a:gd name="connsiteY31" fmla="*/ 34555 h 84574"/>
                  <a:gd name="connsiteX32" fmla="*/ 1119526 w 1179211"/>
                  <a:gd name="connsiteY32" fmla="*/ 40596 h 84574"/>
                  <a:gd name="connsiteX33" fmla="*/ 1127742 w 1179211"/>
                  <a:gd name="connsiteY33" fmla="*/ 37696 h 84574"/>
                  <a:gd name="connsiteX34" fmla="*/ 1126534 w 1179211"/>
                  <a:gd name="connsiteY34" fmla="*/ 32863 h 84574"/>
                  <a:gd name="connsiteX35" fmla="*/ 1124118 w 1179211"/>
                  <a:gd name="connsiteY35" fmla="*/ 29722 h 84574"/>
                  <a:gd name="connsiteX36" fmla="*/ 1120735 w 1179211"/>
                  <a:gd name="connsiteY36" fmla="*/ 28030 h 84574"/>
                  <a:gd name="connsiteX37" fmla="*/ 1117352 w 1179211"/>
                  <a:gd name="connsiteY37" fmla="*/ 27547 h 84574"/>
                  <a:gd name="connsiteX38" fmla="*/ 1108653 w 1179211"/>
                  <a:gd name="connsiteY38" fmla="*/ 30205 h 84574"/>
                  <a:gd name="connsiteX39" fmla="*/ 1102370 w 1179211"/>
                  <a:gd name="connsiteY39" fmla="*/ 37696 h 84574"/>
                  <a:gd name="connsiteX40" fmla="*/ 1101162 w 1179211"/>
                  <a:gd name="connsiteY40" fmla="*/ 28272 h 84574"/>
                  <a:gd name="connsiteX41" fmla="*/ 1091738 w 1179211"/>
                  <a:gd name="connsiteY41" fmla="*/ 29239 h 84574"/>
                  <a:gd name="connsiteX42" fmla="*/ 1091979 w 1179211"/>
                  <a:gd name="connsiteY42" fmla="*/ 31413 h 84574"/>
                  <a:gd name="connsiteX43" fmla="*/ 1092463 w 1179211"/>
                  <a:gd name="connsiteY43" fmla="*/ 35038 h 84574"/>
                  <a:gd name="connsiteX44" fmla="*/ 1092704 w 1179211"/>
                  <a:gd name="connsiteY44" fmla="*/ 39146 h 84574"/>
                  <a:gd name="connsiteX45" fmla="*/ 1092946 w 1179211"/>
                  <a:gd name="connsiteY45" fmla="*/ 43254 h 84574"/>
                  <a:gd name="connsiteX46" fmla="*/ 1092946 w 1179211"/>
                  <a:gd name="connsiteY46" fmla="*/ 84091 h 84574"/>
                  <a:gd name="connsiteX47" fmla="*/ 1062016 w 1179211"/>
                  <a:gd name="connsiteY47" fmla="*/ 72251 h 84574"/>
                  <a:gd name="connsiteX48" fmla="*/ 1049934 w 1179211"/>
                  <a:gd name="connsiteY48" fmla="*/ 78292 h 84574"/>
                  <a:gd name="connsiteX49" fmla="*/ 1037852 w 1179211"/>
                  <a:gd name="connsiteY49" fmla="*/ 72251 h 84574"/>
                  <a:gd name="connsiteX50" fmla="*/ 1033502 w 1179211"/>
                  <a:gd name="connsiteY50" fmla="*/ 55819 h 84574"/>
                  <a:gd name="connsiteX51" fmla="*/ 1037852 w 1179211"/>
                  <a:gd name="connsiteY51" fmla="*/ 39629 h 84574"/>
                  <a:gd name="connsiteX52" fmla="*/ 1050175 w 1179211"/>
                  <a:gd name="connsiteY52" fmla="*/ 33588 h 84574"/>
                  <a:gd name="connsiteX53" fmla="*/ 1062499 w 1179211"/>
                  <a:gd name="connsiteY53" fmla="*/ 39629 h 84574"/>
                  <a:gd name="connsiteX54" fmla="*/ 1066849 w 1179211"/>
                  <a:gd name="connsiteY54" fmla="*/ 55819 h 84574"/>
                  <a:gd name="connsiteX55" fmla="*/ 1062016 w 1179211"/>
                  <a:gd name="connsiteY55" fmla="*/ 72251 h 84574"/>
                  <a:gd name="connsiteX56" fmla="*/ 1075306 w 1179211"/>
                  <a:gd name="connsiteY56" fmla="*/ 44462 h 84574"/>
                  <a:gd name="connsiteX57" fmla="*/ 1070232 w 1179211"/>
                  <a:gd name="connsiteY57" fmla="*/ 35280 h 84574"/>
                  <a:gd name="connsiteX58" fmla="*/ 1061774 w 1179211"/>
                  <a:gd name="connsiteY58" fmla="*/ 29480 h 84574"/>
                  <a:gd name="connsiteX59" fmla="*/ 1050175 w 1179211"/>
                  <a:gd name="connsiteY59" fmla="*/ 27306 h 84574"/>
                  <a:gd name="connsiteX60" fmla="*/ 1038576 w 1179211"/>
                  <a:gd name="connsiteY60" fmla="*/ 29480 h 84574"/>
                  <a:gd name="connsiteX61" fmla="*/ 1030119 w 1179211"/>
                  <a:gd name="connsiteY61" fmla="*/ 35280 h 84574"/>
                  <a:gd name="connsiteX62" fmla="*/ 1024803 w 1179211"/>
                  <a:gd name="connsiteY62" fmla="*/ 44462 h 84574"/>
                  <a:gd name="connsiteX63" fmla="*/ 1023111 w 1179211"/>
                  <a:gd name="connsiteY63" fmla="*/ 56303 h 84574"/>
                  <a:gd name="connsiteX64" fmla="*/ 1025286 w 1179211"/>
                  <a:gd name="connsiteY64" fmla="*/ 68626 h 84574"/>
                  <a:gd name="connsiteX65" fmla="*/ 1031086 w 1179211"/>
                  <a:gd name="connsiteY65" fmla="*/ 77809 h 84574"/>
                  <a:gd name="connsiteX66" fmla="*/ 1039785 w 1179211"/>
                  <a:gd name="connsiteY66" fmla="*/ 83608 h 84574"/>
                  <a:gd name="connsiteX67" fmla="*/ 1050417 w 1179211"/>
                  <a:gd name="connsiteY67" fmla="*/ 85783 h 84574"/>
                  <a:gd name="connsiteX68" fmla="*/ 1061049 w 1179211"/>
                  <a:gd name="connsiteY68" fmla="*/ 83608 h 84574"/>
                  <a:gd name="connsiteX69" fmla="*/ 1069748 w 1179211"/>
                  <a:gd name="connsiteY69" fmla="*/ 77809 h 84574"/>
                  <a:gd name="connsiteX70" fmla="*/ 1075548 w 1179211"/>
                  <a:gd name="connsiteY70" fmla="*/ 68626 h 84574"/>
                  <a:gd name="connsiteX71" fmla="*/ 1077722 w 1179211"/>
                  <a:gd name="connsiteY71" fmla="*/ 56303 h 84574"/>
                  <a:gd name="connsiteX72" fmla="*/ 1075306 w 1179211"/>
                  <a:gd name="connsiteY72" fmla="*/ 44462 h 84574"/>
                  <a:gd name="connsiteX73" fmla="*/ 998464 w 1179211"/>
                  <a:gd name="connsiteY73" fmla="*/ 84816 h 84574"/>
                  <a:gd name="connsiteX74" fmla="*/ 1007888 w 1179211"/>
                  <a:gd name="connsiteY74" fmla="*/ 83850 h 84574"/>
                  <a:gd name="connsiteX75" fmla="*/ 1007646 w 1179211"/>
                  <a:gd name="connsiteY75" fmla="*/ 81675 h 84574"/>
                  <a:gd name="connsiteX76" fmla="*/ 1007163 w 1179211"/>
                  <a:gd name="connsiteY76" fmla="*/ 78050 h 84574"/>
                  <a:gd name="connsiteX77" fmla="*/ 1006921 w 1179211"/>
                  <a:gd name="connsiteY77" fmla="*/ 73942 h 84574"/>
                  <a:gd name="connsiteX78" fmla="*/ 1006680 w 1179211"/>
                  <a:gd name="connsiteY78" fmla="*/ 69834 h 84574"/>
                  <a:gd name="connsiteX79" fmla="*/ 1006680 w 1179211"/>
                  <a:gd name="connsiteY79" fmla="*/ 483 h 84574"/>
                  <a:gd name="connsiteX80" fmla="*/ 997497 w 1179211"/>
                  <a:gd name="connsiteY80" fmla="*/ 483 h 84574"/>
                  <a:gd name="connsiteX81" fmla="*/ 997497 w 1179211"/>
                  <a:gd name="connsiteY81" fmla="*/ 36730 h 84574"/>
                  <a:gd name="connsiteX82" fmla="*/ 990973 w 1179211"/>
                  <a:gd name="connsiteY82" fmla="*/ 29964 h 84574"/>
                  <a:gd name="connsiteX83" fmla="*/ 980341 w 1179211"/>
                  <a:gd name="connsiteY83" fmla="*/ 27064 h 84574"/>
                  <a:gd name="connsiteX84" fmla="*/ 970675 w 1179211"/>
                  <a:gd name="connsiteY84" fmla="*/ 28997 h 84574"/>
                  <a:gd name="connsiteX85" fmla="*/ 962701 w 1179211"/>
                  <a:gd name="connsiteY85" fmla="*/ 34555 h 84574"/>
                  <a:gd name="connsiteX86" fmla="*/ 957385 w 1179211"/>
                  <a:gd name="connsiteY86" fmla="*/ 43737 h 84574"/>
                  <a:gd name="connsiteX87" fmla="*/ 955452 w 1179211"/>
                  <a:gd name="connsiteY87" fmla="*/ 56544 h 84574"/>
                  <a:gd name="connsiteX88" fmla="*/ 956902 w 1179211"/>
                  <a:gd name="connsiteY88" fmla="*/ 67660 h 84574"/>
                  <a:gd name="connsiteX89" fmla="*/ 961251 w 1179211"/>
                  <a:gd name="connsiteY89" fmla="*/ 76842 h 84574"/>
                  <a:gd name="connsiteX90" fmla="*/ 968742 w 1179211"/>
                  <a:gd name="connsiteY90" fmla="*/ 83125 h 84574"/>
                  <a:gd name="connsiteX91" fmla="*/ 979616 w 1179211"/>
                  <a:gd name="connsiteY91" fmla="*/ 85300 h 84574"/>
                  <a:gd name="connsiteX92" fmla="*/ 986623 w 1179211"/>
                  <a:gd name="connsiteY92" fmla="*/ 84091 h 84574"/>
                  <a:gd name="connsiteX93" fmla="*/ 991698 w 1179211"/>
                  <a:gd name="connsiteY93" fmla="*/ 81433 h 84574"/>
                  <a:gd name="connsiteX94" fmla="*/ 995081 w 1179211"/>
                  <a:gd name="connsiteY94" fmla="*/ 78050 h 84574"/>
                  <a:gd name="connsiteX95" fmla="*/ 997014 w 1179211"/>
                  <a:gd name="connsiteY95" fmla="*/ 74909 h 84574"/>
                  <a:gd name="connsiteX96" fmla="*/ 998464 w 1179211"/>
                  <a:gd name="connsiteY96" fmla="*/ 84816 h 84574"/>
                  <a:gd name="connsiteX97" fmla="*/ 996048 w 1179211"/>
                  <a:gd name="connsiteY97" fmla="*/ 67660 h 84574"/>
                  <a:gd name="connsiteX98" fmla="*/ 991456 w 1179211"/>
                  <a:gd name="connsiteY98" fmla="*/ 74667 h 84574"/>
                  <a:gd name="connsiteX99" fmla="*/ 985657 w 1179211"/>
                  <a:gd name="connsiteY99" fmla="*/ 78050 h 84574"/>
                  <a:gd name="connsiteX100" fmla="*/ 980582 w 1179211"/>
                  <a:gd name="connsiteY100" fmla="*/ 78775 h 84574"/>
                  <a:gd name="connsiteX101" fmla="*/ 974058 w 1179211"/>
                  <a:gd name="connsiteY101" fmla="*/ 77084 h 84574"/>
                  <a:gd name="connsiteX102" fmla="*/ 969467 w 1179211"/>
                  <a:gd name="connsiteY102" fmla="*/ 72493 h 84574"/>
                  <a:gd name="connsiteX103" fmla="*/ 966809 w 1179211"/>
                  <a:gd name="connsiteY103" fmla="*/ 65243 h 84574"/>
                  <a:gd name="connsiteX104" fmla="*/ 965842 w 1179211"/>
                  <a:gd name="connsiteY104" fmla="*/ 56303 h 84574"/>
                  <a:gd name="connsiteX105" fmla="*/ 967051 w 1179211"/>
                  <a:gd name="connsiteY105" fmla="*/ 47362 h 84574"/>
                  <a:gd name="connsiteX106" fmla="*/ 970192 w 1179211"/>
                  <a:gd name="connsiteY106" fmla="*/ 40354 h 84574"/>
                  <a:gd name="connsiteX107" fmla="*/ 975266 w 1179211"/>
                  <a:gd name="connsiteY107" fmla="*/ 36005 h 84574"/>
                  <a:gd name="connsiteX108" fmla="*/ 981549 w 1179211"/>
                  <a:gd name="connsiteY108" fmla="*/ 34555 h 84574"/>
                  <a:gd name="connsiteX109" fmla="*/ 987832 w 1179211"/>
                  <a:gd name="connsiteY109" fmla="*/ 35763 h 84574"/>
                  <a:gd name="connsiteX110" fmla="*/ 992906 w 1179211"/>
                  <a:gd name="connsiteY110" fmla="*/ 39629 h 84574"/>
                  <a:gd name="connsiteX111" fmla="*/ 996531 w 1179211"/>
                  <a:gd name="connsiteY111" fmla="*/ 46395 h 84574"/>
                  <a:gd name="connsiteX112" fmla="*/ 997739 w 1179211"/>
                  <a:gd name="connsiteY112" fmla="*/ 56061 h 84574"/>
                  <a:gd name="connsiteX113" fmla="*/ 996048 w 1179211"/>
                  <a:gd name="connsiteY113" fmla="*/ 67660 h 84574"/>
                  <a:gd name="connsiteX114" fmla="*/ 938537 w 1179211"/>
                  <a:gd name="connsiteY114" fmla="*/ 725 h 84574"/>
                  <a:gd name="connsiteX115" fmla="*/ 928629 w 1179211"/>
                  <a:gd name="connsiteY115" fmla="*/ 725 h 84574"/>
                  <a:gd name="connsiteX116" fmla="*/ 928629 w 1179211"/>
                  <a:gd name="connsiteY116" fmla="*/ 84333 h 84574"/>
                  <a:gd name="connsiteX117" fmla="*/ 938537 w 1179211"/>
                  <a:gd name="connsiteY117" fmla="*/ 84333 h 84574"/>
                  <a:gd name="connsiteX118" fmla="*/ 938537 w 1179211"/>
                  <a:gd name="connsiteY118" fmla="*/ 725 h 84574"/>
                  <a:gd name="connsiteX119" fmla="*/ 897699 w 1179211"/>
                  <a:gd name="connsiteY119" fmla="*/ 38179 h 84574"/>
                  <a:gd name="connsiteX120" fmla="*/ 900841 w 1179211"/>
                  <a:gd name="connsiteY120" fmla="*/ 50262 h 84574"/>
                  <a:gd name="connsiteX121" fmla="*/ 900841 w 1179211"/>
                  <a:gd name="connsiteY121" fmla="*/ 52195 h 84574"/>
                  <a:gd name="connsiteX122" fmla="*/ 873535 w 1179211"/>
                  <a:gd name="connsiteY122" fmla="*/ 52195 h 84574"/>
                  <a:gd name="connsiteX123" fmla="*/ 875227 w 1179211"/>
                  <a:gd name="connsiteY123" fmla="*/ 45187 h 84574"/>
                  <a:gd name="connsiteX124" fmla="*/ 878368 w 1179211"/>
                  <a:gd name="connsiteY124" fmla="*/ 39388 h 84574"/>
                  <a:gd name="connsiteX125" fmla="*/ 882959 w 1179211"/>
                  <a:gd name="connsiteY125" fmla="*/ 35280 h 84574"/>
                  <a:gd name="connsiteX126" fmla="*/ 889000 w 1179211"/>
                  <a:gd name="connsiteY126" fmla="*/ 33830 h 84574"/>
                  <a:gd name="connsiteX127" fmla="*/ 897699 w 1179211"/>
                  <a:gd name="connsiteY127" fmla="*/ 38179 h 84574"/>
                  <a:gd name="connsiteX128" fmla="*/ 910748 w 1179211"/>
                  <a:gd name="connsiteY128" fmla="*/ 58236 h 84574"/>
                  <a:gd name="connsiteX129" fmla="*/ 910748 w 1179211"/>
                  <a:gd name="connsiteY129" fmla="*/ 52678 h 84574"/>
                  <a:gd name="connsiteX130" fmla="*/ 909781 w 1179211"/>
                  <a:gd name="connsiteY130" fmla="*/ 43496 h 84574"/>
                  <a:gd name="connsiteX131" fmla="*/ 906157 w 1179211"/>
                  <a:gd name="connsiteY131" fmla="*/ 35280 h 84574"/>
                  <a:gd name="connsiteX132" fmla="*/ 899391 w 1179211"/>
                  <a:gd name="connsiteY132" fmla="*/ 29480 h 84574"/>
                  <a:gd name="connsiteX133" fmla="*/ 888759 w 1179211"/>
                  <a:gd name="connsiteY133" fmla="*/ 27306 h 84574"/>
                  <a:gd name="connsiteX134" fmla="*/ 878851 w 1179211"/>
                  <a:gd name="connsiteY134" fmla="*/ 29480 h 84574"/>
                  <a:gd name="connsiteX135" fmla="*/ 870877 w 1179211"/>
                  <a:gd name="connsiteY135" fmla="*/ 35521 h 84574"/>
                  <a:gd name="connsiteX136" fmla="*/ 865561 w 1179211"/>
                  <a:gd name="connsiteY136" fmla="*/ 44704 h 84574"/>
                  <a:gd name="connsiteX137" fmla="*/ 863628 w 1179211"/>
                  <a:gd name="connsiteY137" fmla="*/ 56544 h 84574"/>
                  <a:gd name="connsiteX138" fmla="*/ 870394 w 1179211"/>
                  <a:gd name="connsiteY138" fmla="*/ 78292 h 84574"/>
                  <a:gd name="connsiteX139" fmla="*/ 890208 w 1179211"/>
                  <a:gd name="connsiteY139" fmla="*/ 85783 h 84574"/>
                  <a:gd name="connsiteX140" fmla="*/ 902290 w 1179211"/>
                  <a:gd name="connsiteY140" fmla="*/ 83125 h 84574"/>
                  <a:gd name="connsiteX141" fmla="*/ 911956 w 1179211"/>
                  <a:gd name="connsiteY141" fmla="*/ 75151 h 84574"/>
                  <a:gd name="connsiteX142" fmla="*/ 908090 w 1179211"/>
                  <a:gd name="connsiteY142" fmla="*/ 71043 h 84574"/>
                  <a:gd name="connsiteX143" fmla="*/ 898666 w 1179211"/>
                  <a:gd name="connsiteY143" fmla="*/ 77567 h 84574"/>
                  <a:gd name="connsiteX144" fmla="*/ 890933 w 1179211"/>
                  <a:gd name="connsiteY144" fmla="*/ 79017 h 84574"/>
                  <a:gd name="connsiteX145" fmla="*/ 878368 w 1179211"/>
                  <a:gd name="connsiteY145" fmla="*/ 73701 h 84574"/>
                  <a:gd name="connsiteX146" fmla="*/ 873777 w 1179211"/>
                  <a:gd name="connsiteY146" fmla="*/ 58477 h 84574"/>
                  <a:gd name="connsiteX147" fmla="*/ 910748 w 1179211"/>
                  <a:gd name="connsiteY147" fmla="*/ 58477 h 84574"/>
                  <a:gd name="connsiteX148" fmla="*/ 848404 w 1179211"/>
                  <a:gd name="connsiteY148" fmla="*/ 61377 h 84574"/>
                  <a:gd name="connsiteX149" fmla="*/ 844296 w 1179211"/>
                  <a:gd name="connsiteY149" fmla="*/ 56544 h 84574"/>
                  <a:gd name="connsiteX150" fmla="*/ 838980 w 1179211"/>
                  <a:gd name="connsiteY150" fmla="*/ 53403 h 84574"/>
                  <a:gd name="connsiteX151" fmla="*/ 833181 w 1179211"/>
                  <a:gd name="connsiteY151" fmla="*/ 51470 h 84574"/>
                  <a:gd name="connsiteX152" fmla="*/ 824723 w 1179211"/>
                  <a:gd name="connsiteY152" fmla="*/ 47603 h 84574"/>
                  <a:gd name="connsiteX153" fmla="*/ 821582 w 1179211"/>
                  <a:gd name="connsiteY153" fmla="*/ 40837 h 84574"/>
                  <a:gd name="connsiteX154" fmla="*/ 824482 w 1179211"/>
                  <a:gd name="connsiteY154" fmla="*/ 35280 h 84574"/>
                  <a:gd name="connsiteX155" fmla="*/ 831731 w 1179211"/>
                  <a:gd name="connsiteY155" fmla="*/ 33105 h 84574"/>
                  <a:gd name="connsiteX156" fmla="*/ 838980 w 1179211"/>
                  <a:gd name="connsiteY156" fmla="*/ 34796 h 84574"/>
                  <a:gd name="connsiteX157" fmla="*/ 843572 w 1179211"/>
                  <a:gd name="connsiteY157" fmla="*/ 38421 h 84574"/>
                  <a:gd name="connsiteX158" fmla="*/ 848404 w 1179211"/>
                  <a:gd name="connsiteY158" fmla="*/ 32380 h 84574"/>
                  <a:gd name="connsiteX159" fmla="*/ 842605 w 1179211"/>
                  <a:gd name="connsiteY159" fmla="*/ 28997 h 84574"/>
                  <a:gd name="connsiteX160" fmla="*/ 832214 w 1179211"/>
                  <a:gd name="connsiteY160" fmla="*/ 27306 h 84574"/>
                  <a:gd name="connsiteX161" fmla="*/ 824723 w 1179211"/>
                  <a:gd name="connsiteY161" fmla="*/ 28272 h 84574"/>
                  <a:gd name="connsiteX162" fmla="*/ 818441 w 1179211"/>
                  <a:gd name="connsiteY162" fmla="*/ 31172 h 84574"/>
                  <a:gd name="connsiteX163" fmla="*/ 814091 w 1179211"/>
                  <a:gd name="connsiteY163" fmla="*/ 36005 h 84574"/>
                  <a:gd name="connsiteX164" fmla="*/ 812400 w 1179211"/>
                  <a:gd name="connsiteY164" fmla="*/ 42771 h 84574"/>
                  <a:gd name="connsiteX165" fmla="*/ 813850 w 1179211"/>
                  <a:gd name="connsiteY165" fmla="*/ 50020 h 84574"/>
                  <a:gd name="connsiteX166" fmla="*/ 817716 w 1179211"/>
                  <a:gd name="connsiteY166" fmla="*/ 54853 h 84574"/>
                  <a:gd name="connsiteX167" fmla="*/ 822790 w 1179211"/>
                  <a:gd name="connsiteY167" fmla="*/ 57752 h 84574"/>
                  <a:gd name="connsiteX168" fmla="*/ 828106 w 1179211"/>
                  <a:gd name="connsiteY168" fmla="*/ 59686 h 84574"/>
                  <a:gd name="connsiteX169" fmla="*/ 836564 w 1179211"/>
                  <a:gd name="connsiteY169" fmla="*/ 63310 h 84574"/>
                  <a:gd name="connsiteX170" fmla="*/ 839705 w 1179211"/>
                  <a:gd name="connsiteY170" fmla="*/ 70559 h 84574"/>
                  <a:gd name="connsiteX171" fmla="*/ 837047 w 1179211"/>
                  <a:gd name="connsiteY171" fmla="*/ 77325 h 84574"/>
                  <a:gd name="connsiteX172" fmla="*/ 829556 w 1179211"/>
                  <a:gd name="connsiteY172" fmla="*/ 79742 h 84574"/>
                  <a:gd name="connsiteX173" fmla="*/ 824723 w 1179211"/>
                  <a:gd name="connsiteY173" fmla="*/ 79017 h 84574"/>
                  <a:gd name="connsiteX174" fmla="*/ 820616 w 1179211"/>
                  <a:gd name="connsiteY174" fmla="*/ 76842 h 84574"/>
                  <a:gd name="connsiteX175" fmla="*/ 817233 w 1179211"/>
                  <a:gd name="connsiteY175" fmla="*/ 74184 h 84574"/>
                  <a:gd name="connsiteX176" fmla="*/ 814816 w 1179211"/>
                  <a:gd name="connsiteY176" fmla="*/ 71768 h 84574"/>
                  <a:gd name="connsiteX177" fmla="*/ 809983 w 1179211"/>
                  <a:gd name="connsiteY177" fmla="*/ 79500 h 84574"/>
                  <a:gd name="connsiteX178" fmla="*/ 829073 w 1179211"/>
                  <a:gd name="connsiteY178" fmla="*/ 85783 h 84574"/>
                  <a:gd name="connsiteX179" fmla="*/ 836806 w 1179211"/>
                  <a:gd name="connsiteY179" fmla="*/ 84575 h 84574"/>
                  <a:gd name="connsiteX180" fmla="*/ 843088 w 1179211"/>
                  <a:gd name="connsiteY180" fmla="*/ 81192 h 84574"/>
                  <a:gd name="connsiteX181" fmla="*/ 847438 w 1179211"/>
                  <a:gd name="connsiteY181" fmla="*/ 75634 h 84574"/>
                  <a:gd name="connsiteX182" fmla="*/ 849129 w 1179211"/>
                  <a:gd name="connsiteY182" fmla="*/ 68143 h 84574"/>
                  <a:gd name="connsiteX183" fmla="*/ 848404 w 1179211"/>
                  <a:gd name="connsiteY183" fmla="*/ 61377 h 84574"/>
                  <a:gd name="connsiteX184" fmla="*/ 796693 w 1179211"/>
                  <a:gd name="connsiteY184" fmla="*/ 61377 h 84574"/>
                  <a:gd name="connsiteX185" fmla="*/ 792585 w 1179211"/>
                  <a:gd name="connsiteY185" fmla="*/ 56544 h 84574"/>
                  <a:gd name="connsiteX186" fmla="*/ 787269 w 1179211"/>
                  <a:gd name="connsiteY186" fmla="*/ 53403 h 84574"/>
                  <a:gd name="connsiteX187" fmla="*/ 781470 w 1179211"/>
                  <a:gd name="connsiteY187" fmla="*/ 51470 h 84574"/>
                  <a:gd name="connsiteX188" fmla="*/ 773012 w 1179211"/>
                  <a:gd name="connsiteY188" fmla="*/ 47603 h 84574"/>
                  <a:gd name="connsiteX189" fmla="*/ 769871 w 1179211"/>
                  <a:gd name="connsiteY189" fmla="*/ 40837 h 84574"/>
                  <a:gd name="connsiteX190" fmla="*/ 772770 w 1179211"/>
                  <a:gd name="connsiteY190" fmla="*/ 35280 h 84574"/>
                  <a:gd name="connsiteX191" fmla="*/ 780020 w 1179211"/>
                  <a:gd name="connsiteY191" fmla="*/ 33105 h 84574"/>
                  <a:gd name="connsiteX192" fmla="*/ 787269 w 1179211"/>
                  <a:gd name="connsiteY192" fmla="*/ 34796 h 84574"/>
                  <a:gd name="connsiteX193" fmla="*/ 791860 w 1179211"/>
                  <a:gd name="connsiteY193" fmla="*/ 38421 h 84574"/>
                  <a:gd name="connsiteX194" fmla="*/ 796693 w 1179211"/>
                  <a:gd name="connsiteY194" fmla="*/ 32380 h 84574"/>
                  <a:gd name="connsiteX195" fmla="*/ 790894 w 1179211"/>
                  <a:gd name="connsiteY195" fmla="*/ 28997 h 84574"/>
                  <a:gd name="connsiteX196" fmla="*/ 780503 w 1179211"/>
                  <a:gd name="connsiteY196" fmla="*/ 27306 h 84574"/>
                  <a:gd name="connsiteX197" fmla="*/ 773012 w 1179211"/>
                  <a:gd name="connsiteY197" fmla="*/ 28272 h 84574"/>
                  <a:gd name="connsiteX198" fmla="*/ 766729 w 1179211"/>
                  <a:gd name="connsiteY198" fmla="*/ 31172 h 84574"/>
                  <a:gd name="connsiteX199" fmla="*/ 762380 w 1179211"/>
                  <a:gd name="connsiteY199" fmla="*/ 36005 h 84574"/>
                  <a:gd name="connsiteX200" fmla="*/ 760688 w 1179211"/>
                  <a:gd name="connsiteY200" fmla="*/ 42771 h 84574"/>
                  <a:gd name="connsiteX201" fmla="*/ 762138 w 1179211"/>
                  <a:gd name="connsiteY201" fmla="*/ 50020 h 84574"/>
                  <a:gd name="connsiteX202" fmla="*/ 766005 w 1179211"/>
                  <a:gd name="connsiteY202" fmla="*/ 54853 h 84574"/>
                  <a:gd name="connsiteX203" fmla="*/ 771079 w 1179211"/>
                  <a:gd name="connsiteY203" fmla="*/ 57752 h 84574"/>
                  <a:gd name="connsiteX204" fmla="*/ 776395 w 1179211"/>
                  <a:gd name="connsiteY204" fmla="*/ 59686 h 84574"/>
                  <a:gd name="connsiteX205" fmla="*/ 784853 w 1179211"/>
                  <a:gd name="connsiteY205" fmla="*/ 63310 h 84574"/>
                  <a:gd name="connsiteX206" fmla="*/ 787994 w 1179211"/>
                  <a:gd name="connsiteY206" fmla="*/ 70559 h 84574"/>
                  <a:gd name="connsiteX207" fmla="*/ 785336 w 1179211"/>
                  <a:gd name="connsiteY207" fmla="*/ 77325 h 84574"/>
                  <a:gd name="connsiteX208" fmla="*/ 777845 w 1179211"/>
                  <a:gd name="connsiteY208" fmla="*/ 79742 h 84574"/>
                  <a:gd name="connsiteX209" fmla="*/ 773012 w 1179211"/>
                  <a:gd name="connsiteY209" fmla="*/ 79017 h 84574"/>
                  <a:gd name="connsiteX210" fmla="*/ 768904 w 1179211"/>
                  <a:gd name="connsiteY210" fmla="*/ 76842 h 84574"/>
                  <a:gd name="connsiteX211" fmla="*/ 765521 w 1179211"/>
                  <a:gd name="connsiteY211" fmla="*/ 74184 h 84574"/>
                  <a:gd name="connsiteX212" fmla="*/ 763105 w 1179211"/>
                  <a:gd name="connsiteY212" fmla="*/ 71768 h 84574"/>
                  <a:gd name="connsiteX213" fmla="*/ 758272 w 1179211"/>
                  <a:gd name="connsiteY213" fmla="*/ 79500 h 84574"/>
                  <a:gd name="connsiteX214" fmla="*/ 777362 w 1179211"/>
                  <a:gd name="connsiteY214" fmla="*/ 85783 h 84574"/>
                  <a:gd name="connsiteX215" fmla="*/ 785094 w 1179211"/>
                  <a:gd name="connsiteY215" fmla="*/ 84575 h 84574"/>
                  <a:gd name="connsiteX216" fmla="*/ 791377 w 1179211"/>
                  <a:gd name="connsiteY216" fmla="*/ 81192 h 84574"/>
                  <a:gd name="connsiteX217" fmla="*/ 795726 w 1179211"/>
                  <a:gd name="connsiteY217" fmla="*/ 75634 h 84574"/>
                  <a:gd name="connsiteX218" fmla="*/ 797418 w 1179211"/>
                  <a:gd name="connsiteY218" fmla="*/ 68143 h 84574"/>
                  <a:gd name="connsiteX219" fmla="*/ 796693 w 1179211"/>
                  <a:gd name="connsiteY219" fmla="*/ 61377 h 84574"/>
                  <a:gd name="connsiteX220" fmla="*/ 711393 w 1179211"/>
                  <a:gd name="connsiteY220" fmla="*/ 6041 h 84574"/>
                  <a:gd name="connsiteX221" fmla="*/ 707286 w 1179211"/>
                  <a:gd name="connsiteY221" fmla="*/ 4350 h 84574"/>
                  <a:gd name="connsiteX222" fmla="*/ 703178 w 1179211"/>
                  <a:gd name="connsiteY222" fmla="*/ 6041 h 84574"/>
                  <a:gd name="connsiteX223" fmla="*/ 701486 w 1179211"/>
                  <a:gd name="connsiteY223" fmla="*/ 9907 h 84574"/>
                  <a:gd name="connsiteX224" fmla="*/ 703178 w 1179211"/>
                  <a:gd name="connsiteY224" fmla="*/ 13774 h 84574"/>
                  <a:gd name="connsiteX225" fmla="*/ 707286 w 1179211"/>
                  <a:gd name="connsiteY225" fmla="*/ 15465 h 84574"/>
                  <a:gd name="connsiteX226" fmla="*/ 711393 w 1179211"/>
                  <a:gd name="connsiteY226" fmla="*/ 13774 h 84574"/>
                  <a:gd name="connsiteX227" fmla="*/ 713085 w 1179211"/>
                  <a:gd name="connsiteY227" fmla="*/ 9907 h 84574"/>
                  <a:gd name="connsiteX228" fmla="*/ 711393 w 1179211"/>
                  <a:gd name="connsiteY228" fmla="*/ 6041 h 84574"/>
                  <a:gd name="connsiteX229" fmla="*/ 734833 w 1179211"/>
                  <a:gd name="connsiteY229" fmla="*/ 6041 h 84574"/>
                  <a:gd name="connsiteX230" fmla="*/ 730725 w 1179211"/>
                  <a:gd name="connsiteY230" fmla="*/ 4350 h 84574"/>
                  <a:gd name="connsiteX231" fmla="*/ 726617 w 1179211"/>
                  <a:gd name="connsiteY231" fmla="*/ 6041 h 84574"/>
                  <a:gd name="connsiteX232" fmla="*/ 724925 w 1179211"/>
                  <a:gd name="connsiteY232" fmla="*/ 9907 h 84574"/>
                  <a:gd name="connsiteX233" fmla="*/ 726617 w 1179211"/>
                  <a:gd name="connsiteY233" fmla="*/ 13774 h 84574"/>
                  <a:gd name="connsiteX234" fmla="*/ 730725 w 1179211"/>
                  <a:gd name="connsiteY234" fmla="*/ 15465 h 84574"/>
                  <a:gd name="connsiteX235" fmla="*/ 734833 w 1179211"/>
                  <a:gd name="connsiteY235" fmla="*/ 13774 h 84574"/>
                  <a:gd name="connsiteX236" fmla="*/ 736524 w 1179211"/>
                  <a:gd name="connsiteY236" fmla="*/ 9907 h 84574"/>
                  <a:gd name="connsiteX237" fmla="*/ 734833 w 1179211"/>
                  <a:gd name="connsiteY237" fmla="*/ 6041 h 84574"/>
                  <a:gd name="connsiteX238" fmla="*/ 695445 w 1179211"/>
                  <a:gd name="connsiteY238" fmla="*/ 28997 h 84574"/>
                  <a:gd name="connsiteX239" fmla="*/ 695445 w 1179211"/>
                  <a:gd name="connsiteY239" fmla="*/ 63552 h 84574"/>
                  <a:gd name="connsiteX240" fmla="*/ 695928 w 1179211"/>
                  <a:gd name="connsiteY240" fmla="*/ 72009 h 84574"/>
                  <a:gd name="connsiteX241" fmla="*/ 698103 w 1179211"/>
                  <a:gd name="connsiteY241" fmla="*/ 79017 h 84574"/>
                  <a:gd name="connsiteX242" fmla="*/ 703903 w 1179211"/>
                  <a:gd name="connsiteY242" fmla="*/ 83850 h 84574"/>
                  <a:gd name="connsiteX243" fmla="*/ 714535 w 1179211"/>
                  <a:gd name="connsiteY243" fmla="*/ 85783 h 84574"/>
                  <a:gd name="connsiteX244" fmla="*/ 722026 w 1179211"/>
                  <a:gd name="connsiteY244" fmla="*/ 84575 h 84574"/>
                  <a:gd name="connsiteX245" fmla="*/ 727342 w 1179211"/>
                  <a:gd name="connsiteY245" fmla="*/ 81433 h 84574"/>
                  <a:gd name="connsiteX246" fmla="*/ 730725 w 1179211"/>
                  <a:gd name="connsiteY246" fmla="*/ 77809 h 84574"/>
                  <a:gd name="connsiteX247" fmla="*/ 732658 w 1179211"/>
                  <a:gd name="connsiteY247" fmla="*/ 75151 h 84574"/>
                  <a:gd name="connsiteX248" fmla="*/ 733866 w 1179211"/>
                  <a:gd name="connsiteY248" fmla="*/ 84575 h 84574"/>
                  <a:gd name="connsiteX249" fmla="*/ 743290 w 1179211"/>
                  <a:gd name="connsiteY249" fmla="*/ 83608 h 84574"/>
                  <a:gd name="connsiteX250" fmla="*/ 743049 w 1179211"/>
                  <a:gd name="connsiteY250" fmla="*/ 81433 h 84574"/>
                  <a:gd name="connsiteX251" fmla="*/ 742565 w 1179211"/>
                  <a:gd name="connsiteY251" fmla="*/ 77809 h 84574"/>
                  <a:gd name="connsiteX252" fmla="*/ 742324 w 1179211"/>
                  <a:gd name="connsiteY252" fmla="*/ 73701 h 84574"/>
                  <a:gd name="connsiteX253" fmla="*/ 742082 w 1179211"/>
                  <a:gd name="connsiteY253" fmla="*/ 69593 h 84574"/>
                  <a:gd name="connsiteX254" fmla="*/ 742082 w 1179211"/>
                  <a:gd name="connsiteY254" fmla="*/ 28755 h 84574"/>
                  <a:gd name="connsiteX255" fmla="*/ 732175 w 1179211"/>
                  <a:gd name="connsiteY255" fmla="*/ 28755 h 84574"/>
                  <a:gd name="connsiteX256" fmla="*/ 732175 w 1179211"/>
                  <a:gd name="connsiteY256" fmla="*/ 59686 h 84574"/>
                  <a:gd name="connsiteX257" fmla="*/ 730966 w 1179211"/>
                  <a:gd name="connsiteY257" fmla="*/ 66935 h 84574"/>
                  <a:gd name="connsiteX258" fmla="*/ 727583 w 1179211"/>
                  <a:gd name="connsiteY258" fmla="*/ 72734 h 84574"/>
                  <a:gd name="connsiteX259" fmla="*/ 722751 w 1179211"/>
                  <a:gd name="connsiteY259" fmla="*/ 76600 h 84574"/>
                  <a:gd name="connsiteX260" fmla="*/ 716468 w 1179211"/>
                  <a:gd name="connsiteY260" fmla="*/ 78050 h 84574"/>
                  <a:gd name="connsiteX261" fmla="*/ 710427 w 1179211"/>
                  <a:gd name="connsiteY261" fmla="*/ 77084 h 84574"/>
                  <a:gd name="connsiteX262" fmla="*/ 706802 w 1179211"/>
                  <a:gd name="connsiteY262" fmla="*/ 74184 h 84574"/>
                  <a:gd name="connsiteX263" fmla="*/ 705111 w 1179211"/>
                  <a:gd name="connsiteY263" fmla="*/ 69593 h 84574"/>
                  <a:gd name="connsiteX264" fmla="*/ 704628 w 1179211"/>
                  <a:gd name="connsiteY264" fmla="*/ 63310 h 84574"/>
                  <a:gd name="connsiteX265" fmla="*/ 704628 w 1179211"/>
                  <a:gd name="connsiteY265" fmla="*/ 28755 h 84574"/>
                  <a:gd name="connsiteX266" fmla="*/ 695445 w 1179211"/>
                  <a:gd name="connsiteY266" fmla="*/ 28755 h 84574"/>
                  <a:gd name="connsiteX267" fmla="*/ 664515 w 1179211"/>
                  <a:gd name="connsiteY267" fmla="*/ 60894 h 84574"/>
                  <a:gd name="connsiteX268" fmla="*/ 657991 w 1179211"/>
                  <a:gd name="connsiteY268" fmla="*/ 71284 h 84574"/>
                  <a:gd name="connsiteX269" fmla="*/ 648325 w 1179211"/>
                  <a:gd name="connsiteY269" fmla="*/ 76600 h 84574"/>
                  <a:gd name="connsiteX270" fmla="*/ 636726 w 1179211"/>
                  <a:gd name="connsiteY270" fmla="*/ 78050 h 84574"/>
                  <a:gd name="connsiteX271" fmla="*/ 631893 w 1179211"/>
                  <a:gd name="connsiteY271" fmla="*/ 77809 h 84574"/>
                  <a:gd name="connsiteX272" fmla="*/ 626577 w 1179211"/>
                  <a:gd name="connsiteY272" fmla="*/ 77325 h 84574"/>
                  <a:gd name="connsiteX273" fmla="*/ 626577 w 1179211"/>
                  <a:gd name="connsiteY273" fmla="*/ 10874 h 84574"/>
                  <a:gd name="connsiteX274" fmla="*/ 630927 w 1179211"/>
                  <a:gd name="connsiteY274" fmla="*/ 10632 h 84574"/>
                  <a:gd name="connsiteX275" fmla="*/ 635276 w 1179211"/>
                  <a:gd name="connsiteY275" fmla="*/ 10632 h 84574"/>
                  <a:gd name="connsiteX276" fmla="*/ 659440 w 1179211"/>
                  <a:gd name="connsiteY276" fmla="*/ 18848 h 84574"/>
                  <a:gd name="connsiteX277" fmla="*/ 666931 w 1179211"/>
                  <a:gd name="connsiteY277" fmla="*/ 44220 h 84574"/>
                  <a:gd name="connsiteX278" fmla="*/ 664515 w 1179211"/>
                  <a:gd name="connsiteY278" fmla="*/ 60894 h 84574"/>
                  <a:gd name="connsiteX279" fmla="*/ 675389 w 1179211"/>
                  <a:gd name="connsiteY279" fmla="*/ 25856 h 84574"/>
                  <a:gd name="connsiteX280" fmla="*/ 667173 w 1179211"/>
                  <a:gd name="connsiteY280" fmla="*/ 13774 h 84574"/>
                  <a:gd name="connsiteX281" fmla="*/ 654366 w 1179211"/>
                  <a:gd name="connsiteY281" fmla="*/ 6524 h 84574"/>
                  <a:gd name="connsiteX282" fmla="*/ 637451 w 1179211"/>
                  <a:gd name="connsiteY282" fmla="*/ 4108 h 84574"/>
                  <a:gd name="connsiteX283" fmla="*/ 631168 w 1179211"/>
                  <a:gd name="connsiteY283" fmla="*/ 4108 h 84574"/>
                  <a:gd name="connsiteX284" fmla="*/ 627060 w 1179211"/>
                  <a:gd name="connsiteY284" fmla="*/ 4350 h 84574"/>
                  <a:gd name="connsiteX285" fmla="*/ 622953 w 1179211"/>
                  <a:gd name="connsiteY285" fmla="*/ 4350 h 84574"/>
                  <a:gd name="connsiteX286" fmla="*/ 616670 w 1179211"/>
                  <a:gd name="connsiteY286" fmla="*/ 4591 h 84574"/>
                  <a:gd name="connsiteX287" fmla="*/ 616670 w 1179211"/>
                  <a:gd name="connsiteY287" fmla="*/ 84091 h 84574"/>
                  <a:gd name="connsiteX288" fmla="*/ 625611 w 1179211"/>
                  <a:gd name="connsiteY288" fmla="*/ 84333 h 84574"/>
                  <a:gd name="connsiteX289" fmla="*/ 637209 w 1179211"/>
                  <a:gd name="connsiteY289" fmla="*/ 84575 h 84574"/>
                  <a:gd name="connsiteX290" fmla="*/ 650741 w 1179211"/>
                  <a:gd name="connsiteY290" fmla="*/ 82883 h 84574"/>
                  <a:gd name="connsiteX291" fmla="*/ 664032 w 1179211"/>
                  <a:gd name="connsiteY291" fmla="*/ 76842 h 84574"/>
                  <a:gd name="connsiteX292" fmla="*/ 674181 w 1179211"/>
                  <a:gd name="connsiteY292" fmla="*/ 64518 h 84574"/>
                  <a:gd name="connsiteX293" fmla="*/ 678289 w 1179211"/>
                  <a:gd name="connsiteY293" fmla="*/ 43979 h 84574"/>
                  <a:gd name="connsiteX294" fmla="*/ 675389 w 1179211"/>
                  <a:gd name="connsiteY294" fmla="*/ 25856 h 84574"/>
                  <a:gd name="connsiteX295" fmla="*/ 562059 w 1179211"/>
                  <a:gd name="connsiteY295" fmla="*/ 77325 h 84574"/>
                  <a:gd name="connsiteX296" fmla="*/ 558918 w 1179211"/>
                  <a:gd name="connsiteY296" fmla="*/ 78534 h 84574"/>
                  <a:gd name="connsiteX297" fmla="*/ 555776 w 1179211"/>
                  <a:gd name="connsiteY297" fmla="*/ 79017 h 84574"/>
                  <a:gd name="connsiteX298" fmla="*/ 553360 w 1179211"/>
                  <a:gd name="connsiteY298" fmla="*/ 78534 h 84574"/>
                  <a:gd name="connsiteX299" fmla="*/ 551185 w 1179211"/>
                  <a:gd name="connsiteY299" fmla="*/ 77567 h 84574"/>
                  <a:gd name="connsiteX300" fmla="*/ 549010 w 1179211"/>
                  <a:gd name="connsiteY300" fmla="*/ 74184 h 84574"/>
                  <a:gd name="connsiteX301" fmla="*/ 548769 w 1179211"/>
                  <a:gd name="connsiteY301" fmla="*/ 67901 h 84574"/>
                  <a:gd name="connsiteX302" fmla="*/ 548769 w 1179211"/>
                  <a:gd name="connsiteY302" fmla="*/ 35280 h 84574"/>
                  <a:gd name="connsiteX303" fmla="*/ 561817 w 1179211"/>
                  <a:gd name="connsiteY303" fmla="*/ 35280 h 84574"/>
                  <a:gd name="connsiteX304" fmla="*/ 561817 w 1179211"/>
                  <a:gd name="connsiteY304" fmla="*/ 28997 h 84574"/>
                  <a:gd name="connsiteX305" fmla="*/ 548769 w 1179211"/>
                  <a:gd name="connsiteY305" fmla="*/ 28997 h 84574"/>
                  <a:gd name="connsiteX306" fmla="*/ 548769 w 1179211"/>
                  <a:gd name="connsiteY306" fmla="*/ 12807 h 84574"/>
                  <a:gd name="connsiteX307" fmla="*/ 539103 w 1179211"/>
                  <a:gd name="connsiteY307" fmla="*/ 14982 h 84574"/>
                  <a:gd name="connsiteX308" fmla="*/ 539103 w 1179211"/>
                  <a:gd name="connsiteY308" fmla="*/ 28997 h 84574"/>
                  <a:gd name="connsiteX309" fmla="*/ 529679 w 1179211"/>
                  <a:gd name="connsiteY309" fmla="*/ 28997 h 84574"/>
                  <a:gd name="connsiteX310" fmla="*/ 529679 w 1179211"/>
                  <a:gd name="connsiteY310" fmla="*/ 35280 h 84574"/>
                  <a:gd name="connsiteX311" fmla="*/ 539103 w 1179211"/>
                  <a:gd name="connsiteY311" fmla="*/ 35280 h 84574"/>
                  <a:gd name="connsiteX312" fmla="*/ 539103 w 1179211"/>
                  <a:gd name="connsiteY312" fmla="*/ 68868 h 84574"/>
                  <a:gd name="connsiteX313" fmla="*/ 539345 w 1179211"/>
                  <a:gd name="connsiteY313" fmla="*/ 76117 h 84574"/>
                  <a:gd name="connsiteX314" fmla="*/ 541278 w 1179211"/>
                  <a:gd name="connsiteY314" fmla="*/ 81433 h 84574"/>
                  <a:gd name="connsiteX315" fmla="*/ 545869 w 1179211"/>
                  <a:gd name="connsiteY315" fmla="*/ 84816 h 84574"/>
                  <a:gd name="connsiteX316" fmla="*/ 551910 w 1179211"/>
                  <a:gd name="connsiteY316" fmla="*/ 85783 h 84574"/>
                  <a:gd name="connsiteX317" fmla="*/ 558434 w 1179211"/>
                  <a:gd name="connsiteY317" fmla="*/ 84816 h 84574"/>
                  <a:gd name="connsiteX318" fmla="*/ 563992 w 1179211"/>
                  <a:gd name="connsiteY318" fmla="*/ 82158 h 84574"/>
                  <a:gd name="connsiteX319" fmla="*/ 562059 w 1179211"/>
                  <a:gd name="connsiteY319" fmla="*/ 77325 h 84574"/>
                  <a:gd name="connsiteX320" fmla="*/ 487392 w 1179211"/>
                  <a:gd name="connsiteY320" fmla="*/ 6041 h 84574"/>
                  <a:gd name="connsiteX321" fmla="*/ 483284 w 1179211"/>
                  <a:gd name="connsiteY321" fmla="*/ 4350 h 84574"/>
                  <a:gd name="connsiteX322" fmla="*/ 479176 w 1179211"/>
                  <a:gd name="connsiteY322" fmla="*/ 6041 h 84574"/>
                  <a:gd name="connsiteX323" fmla="*/ 477484 w 1179211"/>
                  <a:gd name="connsiteY323" fmla="*/ 9907 h 84574"/>
                  <a:gd name="connsiteX324" fmla="*/ 479176 w 1179211"/>
                  <a:gd name="connsiteY324" fmla="*/ 13774 h 84574"/>
                  <a:gd name="connsiteX325" fmla="*/ 483284 w 1179211"/>
                  <a:gd name="connsiteY325" fmla="*/ 15465 h 84574"/>
                  <a:gd name="connsiteX326" fmla="*/ 487392 w 1179211"/>
                  <a:gd name="connsiteY326" fmla="*/ 13774 h 84574"/>
                  <a:gd name="connsiteX327" fmla="*/ 489083 w 1179211"/>
                  <a:gd name="connsiteY327" fmla="*/ 9907 h 84574"/>
                  <a:gd name="connsiteX328" fmla="*/ 487392 w 1179211"/>
                  <a:gd name="connsiteY328" fmla="*/ 6041 h 84574"/>
                  <a:gd name="connsiteX329" fmla="*/ 510589 w 1179211"/>
                  <a:gd name="connsiteY329" fmla="*/ 6041 h 84574"/>
                  <a:gd name="connsiteX330" fmla="*/ 506481 w 1179211"/>
                  <a:gd name="connsiteY330" fmla="*/ 4350 h 84574"/>
                  <a:gd name="connsiteX331" fmla="*/ 502373 w 1179211"/>
                  <a:gd name="connsiteY331" fmla="*/ 6041 h 84574"/>
                  <a:gd name="connsiteX332" fmla="*/ 500682 w 1179211"/>
                  <a:gd name="connsiteY332" fmla="*/ 9907 h 84574"/>
                  <a:gd name="connsiteX333" fmla="*/ 502373 w 1179211"/>
                  <a:gd name="connsiteY333" fmla="*/ 13774 h 84574"/>
                  <a:gd name="connsiteX334" fmla="*/ 506481 w 1179211"/>
                  <a:gd name="connsiteY334" fmla="*/ 15465 h 84574"/>
                  <a:gd name="connsiteX335" fmla="*/ 510589 w 1179211"/>
                  <a:gd name="connsiteY335" fmla="*/ 13774 h 84574"/>
                  <a:gd name="connsiteX336" fmla="*/ 512281 w 1179211"/>
                  <a:gd name="connsiteY336" fmla="*/ 9907 h 84574"/>
                  <a:gd name="connsiteX337" fmla="*/ 510589 w 1179211"/>
                  <a:gd name="connsiteY337" fmla="*/ 6041 h 84574"/>
                  <a:gd name="connsiteX338" fmla="*/ 504548 w 1179211"/>
                  <a:gd name="connsiteY338" fmla="*/ 62827 h 84574"/>
                  <a:gd name="connsiteX339" fmla="*/ 504306 w 1179211"/>
                  <a:gd name="connsiteY339" fmla="*/ 67660 h 84574"/>
                  <a:gd name="connsiteX340" fmla="*/ 502373 w 1179211"/>
                  <a:gd name="connsiteY340" fmla="*/ 72976 h 84574"/>
                  <a:gd name="connsiteX341" fmla="*/ 498990 w 1179211"/>
                  <a:gd name="connsiteY341" fmla="*/ 76600 h 84574"/>
                  <a:gd name="connsiteX342" fmla="*/ 495124 w 1179211"/>
                  <a:gd name="connsiteY342" fmla="*/ 78534 h 84574"/>
                  <a:gd name="connsiteX343" fmla="*/ 491741 w 1179211"/>
                  <a:gd name="connsiteY343" fmla="*/ 79017 h 84574"/>
                  <a:gd name="connsiteX344" fmla="*/ 488116 w 1179211"/>
                  <a:gd name="connsiteY344" fmla="*/ 78534 h 84574"/>
                  <a:gd name="connsiteX345" fmla="*/ 484975 w 1179211"/>
                  <a:gd name="connsiteY345" fmla="*/ 76842 h 84574"/>
                  <a:gd name="connsiteX346" fmla="*/ 482800 w 1179211"/>
                  <a:gd name="connsiteY346" fmla="*/ 73942 h 84574"/>
                  <a:gd name="connsiteX347" fmla="*/ 482075 w 1179211"/>
                  <a:gd name="connsiteY347" fmla="*/ 69351 h 84574"/>
                  <a:gd name="connsiteX348" fmla="*/ 483284 w 1179211"/>
                  <a:gd name="connsiteY348" fmla="*/ 64760 h 84574"/>
                  <a:gd name="connsiteX349" fmla="*/ 486183 w 1179211"/>
                  <a:gd name="connsiteY349" fmla="*/ 61619 h 84574"/>
                  <a:gd name="connsiteX350" fmla="*/ 489566 w 1179211"/>
                  <a:gd name="connsiteY350" fmla="*/ 59686 h 84574"/>
                  <a:gd name="connsiteX351" fmla="*/ 492708 w 1179211"/>
                  <a:gd name="connsiteY351" fmla="*/ 58719 h 84574"/>
                  <a:gd name="connsiteX352" fmla="*/ 496091 w 1179211"/>
                  <a:gd name="connsiteY352" fmla="*/ 58236 h 84574"/>
                  <a:gd name="connsiteX353" fmla="*/ 499715 w 1179211"/>
                  <a:gd name="connsiteY353" fmla="*/ 57994 h 84574"/>
                  <a:gd name="connsiteX354" fmla="*/ 502857 w 1179211"/>
                  <a:gd name="connsiteY354" fmla="*/ 57752 h 84574"/>
                  <a:gd name="connsiteX355" fmla="*/ 505031 w 1179211"/>
                  <a:gd name="connsiteY355" fmla="*/ 57752 h 84574"/>
                  <a:gd name="connsiteX356" fmla="*/ 504548 w 1179211"/>
                  <a:gd name="connsiteY356" fmla="*/ 62827 h 84574"/>
                  <a:gd name="connsiteX357" fmla="*/ 522188 w 1179211"/>
                  <a:gd name="connsiteY357" fmla="*/ 78292 h 84574"/>
                  <a:gd name="connsiteX358" fmla="*/ 517838 w 1179211"/>
                  <a:gd name="connsiteY358" fmla="*/ 79017 h 84574"/>
                  <a:gd name="connsiteX359" fmla="*/ 514939 w 1179211"/>
                  <a:gd name="connsiteY359" fmla="*/ 77809 h 84574"/>
                  <a:gd name="connsiteX360" fmla="*/ 513972 w 1179211"/>
                  <a:gd name="connsiteY360" fmla="*/ 72734 h 84574"/>
                  <a:gd name="connsiteX361" fmla="*/ 513972 w 1179211"/>
                  <a:gd name="connsiteY361" fmla="*/ 43496 h 84574"/>
                  <a:gd name="connsiteX362" fmla="*/ 513972 w 1179211"/>
                  <a:gd name="connsiteY362" fmla="*/ 40354 h 84574"/>
                  <a:gd name="connsiteX363" fmla="*/ 513489 w 1179211"/>
                  <a:gd name="connsiteY363" fmla="*/ 36971 h 84574"/>
                  <a:gd name="connsiteX364" fmla="*/ 512281 w 1179211"/>
                  <a:gd name="connsiteY364" fmla="*/ 33830 h 84574"/>
                  <a:gd name="connsiteX365" fmla="*/ 509864 w 1179211"/>
                  <a:gd name="connsiteY365" fmla="*/ 31172 h 84574"/>
                  <a:gd name="connsiteX366" fmla="*/ 502615 w 1179211"/>
                  <a:gd name="connsiteY366" fmla="*/ 27789 h 84574"/>
                  <a:gd name="connsiteX367" fmla="*/ 494882 w 1179211"/>
                  <a:gd name="connsiteY367" fmla="*/ 27064 h 84574"/>
                  <a:gd name="connsiteX368" fmla="*/ 488116 w 1179211"/>
                  <a:gd name="connsiteY368" fmla="*/ 27789 h 84574"/>
                  <a:gd name="connsiteX369" fmla="*/ 482075 w 1179211"/>
                  <a:gd name="connsiteY369" fmla="*/ 29964 h 84574"/>
                  <a:gd name="connsiteX370" fmla="*/ 477243 w 1179211"/>
                  <a:gd name="connsiteY370" fmla="*/ 33830 h 84574"/>
                  <a:gd name="connsiteX371" fmla="*/ 474584 w 1179211"/>
                  <a:gd name="connsiteY371" fmla="*/ 40113 h 84574"/>
                  <a:gd name="connsiteX372" fmla="*/ 482317 w 1179211"/>
                  <a:gd name="connsiteY372" fmla="*/ 42529 h 84574"/>
                  <a:gd name="connsiteX373" fmla="*/ 483284 w 1179211"/>
                  <a:gd name="connsiteY373" fmla="*/ 38904 h 84574"/>
                  <a:gd name="connsiteX374" fmla="*/ 485217 w 1179211"/>
                  <a:gd name="connsiteY374" fmla="*/ 36005 h 84574"/>
                  <a:gd name="connsiteX375" fmla="*/ 488600 w 1179211"/>
                  <a:gd name="connsiteY375" fmla="*/ 33830 h 84574"/>
                  <a:gd name="connsiteX376" fmla="*/ 493916 w 1179211"/>
                  <a:gd name="connsiteY376" fmla="*/ 33105 h 84574"/>
                  <a:gd name="connsiteX377" fmla="*/ 497299 w 1179211"/>
                  <a:gd name="connsiteY377" fmla="*/ 33347 h 84574"/>
                  <a:gd name="connsiteX378" fmla="*/ 500440 w 1179211"/>
                  <a:gd name="connsiteY378" fmla="*/ 34313 h 84574"/>
                  <a:gd name="connsiteX379" fmla="*/ 503582 w 1179211"/>
                  <a:gd name="connsiteY379" fmla="*/ 37213 h 84574"/>
                  <a:gd name="connsiteX380" fmla="*/ 504548 w 1179211"/>
                  <a:gd name="connsiteY380" fmla="*/ 42287 h 84574"/>
                  <a:gd name="connsiteX381" fmla="*/ 504548 w 1179211"/>
                  <a:gd name="connsiteY381" fmla="*/ 51711 h 84574"/>
                  <a:gd name="connsiteX382" fmla="*/ 497057 w 1179211"/>
                  <a:gd name="connsiteY382" fmla="*/ 51953 h 84574"/>
                  <a:gd name="connsiteX383" fmla="*/ 491016 w 1179211"/>
                  <a:gd name="connsiteY383" fmla="*/ 52436 h 84574"/>
                  <a:gd name="connsiteX384" fmla="*/ 483525 w 1179211"/>
                  <a:gd name="connsiteY384" fmla="*/ 54369 h 84574"/>
                  <a:gd name="connsiteX385" fmla="*/ 477484 w 1179211"/>
                  <a:gd name="connsiteY385" fmla="*/ 57994 h 84574"/>
                  <a:gd name="connsiteX386" fmla="*/ 473618 w 1179211"/>
                  <a:gd name="connsiteY386" fmla="*/ 63310 h 84574"/>
                  <a:gd name="connsiteX387" fmla="*/ 472168 w 1179211"/>
                  <a:gd name="connsiteY387" fmla="*/ 70076 h 84574"/>
                  <a:gd name="connsiteX388" fmla="*/ 473618 w 1179211"/>
                  <a:gd name="connsiteY388" fmla="*/ 76842 h 84574"/>
                  <a:gd name="connsiteX389" fmla="*/ 477243 w 1179211"/>
                  <a:gd name="connsiteY389" fmla="*/ 81675 h 84574"/>
                  <a:gd name="connsiteX390" fmla="*/ 482317 w 1179211"/>
                  <a:gd name="connsiteY390" fmla="*/ 84575 h 84574"/>
                  <a:gd name="connsiteX391" fmla="*/ 488116 w 1179211"/>
                  <a:gd name="connsiteY391" fmla="*/ 85541 h 84574"/>
                  <a:gd name="connsiteX392" fmla="*/ 499232 w 1179211"/>
                  <a:gd name="connsiteY392" fmla="*/ 82641 h 84574"/>
                  <a:gd name="connsiteX393" fmla="*/ 505031 w 1179211"/>
                  <a:gd name="connsiteY393" fmla="*/ 75634 h 84574"/>
                  <a:gd name="connsiteX394" fmla="*/ 507689 w 1179211"/>
                  <a:gd name="connsiteY394" fmla="*/ 82158 h 84574"/>
                  <a:gd name="connsiteX395" fmla="*/ 514214 w 1179211"/>
                  <a:gd name="connsiteY395" fmla="*/ 84816 h 84574"/>
                  <a:gd name="connsiteX396" fmla="*/ 519047 w 1179211"/>
                  <a:gd name="connsiteY396" fmla="*/ 84333 h 84574"/>
                  <a:gd name="connsiteX397" fmla="*/ 522430 w 1179211"/>
                  <a:gd name="connsiteY397" fmla="*/ 83608 h 84574"/>
                  <a:gd name="connsiteX398" fmla="*/ 522430 w 1179211"/>
                  <a:gd name="connsiteY398" fmla="*/ 78292 h 84574"/>
                  <a:gd name="connsiteX399" fmla="*/ 458636 w 1179211"/>
                  <a:gd name="connsiteY399" fmla="*/ 77325 h 84574"/>
                  <a:gd name="connsiteX400" fmla="*/ 455495 w 1179211"/>
                  <a:gd name="connsiteY400" fmla="*/ 78534 h 84574"/>
                  <a:gd name="connsiteX401" fmla="*/ 452353 w 1179211"/>
                  <a:gd name="connsiteY401" fmla="*/ 79017 h 84574"/>
                  <a:gd name="connsiteX402" fmla="*/ 449937 w 1179211"/>
                  <a:gd name="connsiteY402" fmla="*/ 78534 h 84574"/>
                  <a:gd name="connsiteX403" fmla="*/ 447762 w 1179211"/>
                  <a:gd name="connsiteY403" fmla="*/ 77567 h 84574"/>
                  <a:gd name="connsiteX404" fmla="*/ 445587 w 1179211"/>
                  <a:gd name="connsiteY404" fmla="*/ 74184 h 84574"/>
                  <a:gd name="connsiteX405" fmla="*/ 445346 w 1179211"/>
                  <a:gd name="connsiteY405" fmla="*/ 67901 h 84574"/>
                  <a:gd name="connsiteX406" fmla="*/ 445346 w 1179211"/>
                  <a:gd name="connsiteY406" fmla="*/ 35280 h 84574"/>
                  <a:gd name="connsiteX407" fmla="*/ 458394 w 1179211"/>
                  <a:gd name="connsiteY407" fmla="*/ 35280 h 84574"/>
                  <a:gd name="connsiteX408" fmla="*/ 458394 w 1179211"/>
                  <a:gd name="connsiteY408" fmla="*/ 28997 h 84574"/>
                  <a:gd name="connsiteX409" fmla="*/ 445346 w 1179211"/>
                  <a:gd name="connsiteY409" fmla="*/ 28997 h 84574"/>
                  <a:gd name="connsiteX410" fmla="*/ 445346 w 1179211"/>
                  <a:gd name="connsiteY410" fmla="*/ 12807 h 84574"/>
                  <a:gd name="connsiteX411" fmla="*/ 435680 w 1179211"/>
                  <a:gd name="connsiteY411" fmla="*/ 14982 h 84574"/>
                  <a:gd name="connsiteX412" fmla="*/ 435680 w 1179211"/>
                  <a:gd name="connsiteY412" fmla="*/ 28997 h 84574"/>
                  <a:gd name="connsiteX413" fmla="*/ 426256 w 1179211"/>
                  <a:gd name="connsiteY413" fmla="*/ 28997 h 84574"/>
                  <a:gd name="connsiteX414" fmla="*/ 426256 w 1179211"/>
                  <a:gd name="connsiteY414" fmla="*/ 35280 h 84574"/>
                  <a:gd name="connsiteX415" fmla="*/ 435680 w 1179211"/>
                  <a:gd name="connsiteY415" fmla="*/ 35280 h 84574"/>
                  <a:gd name="connsiteX416" fmla="*/ 435680 w 1179211"/>
                  <a:gd name="connsiteY416" fmla="*/ 68868 h 84574"/>
                  <a:gd name="connsiteX417" fmla="*/ 435922 w 1179211"/>
                  <a:gd name="connsiteY417" fmla="*/ 76117 h 84574"/>
                  <a:gd name="connsiteX418" fmla="*/ 437855 w 1179211"/>
                  <a:gd name="connsiteY418" fmla="*/ 81433 h 84574"/>
                  <a:gd name="connsiteX419" fmla="*/ 442446 w 1179211"/>
                  <a:gd name="connsiteY419" fmla="*/ 84816 h 84574"/>
                  <a:gd name="connsiteX420" fmla="*/ 448487 w 1179211"/>
                  <a:gd name="connsiteY420" fmla="*/ 85783 h 84574"/>
                  <a:gd name="connsiteX421" fmla="*/ 455012 w 1179211"/>
                  <a:gd name="connsiteY421" fmla="*/ 84816 h 84574"/>
                  <a:gd name="connsiteX422" fmla="*/ 460569 w 1179211"/>
                  <a:gd name="connsiteY422" fmla="*/ 82158 h 84574"/>
                  <a:gd name="connsiteX423" fmla="*/ 458636 w 1179211"/>
                  <a:gd name="connsiteY423" fmla="*/ 77325 h 84574"/>
                  <a:gd name="connsiteX424" fmla="*/ 409825 w 1179211"/>
                  <a:gd name="connsiteY424" fmla="*/ 28997 h 84574"/>
                  <a:gd name="connsiteX425" fmla="*/ 399676 w 1179211"/>
                  <a:gd name="connsiteY425" fmla="*/ 28997 h 84574"/>
                  <a:gd name="connsiteX426" fmla="*/ 399676 w 1179211"/>
                  <a:gd name="connsiteY426" fmla="*/ 84091 h 84574"/>
                  <a:gd name="connsiteX427" fmla="*/ 409825 w 1179211"/>
                  <a:gd name="connsiteY427" fmla="*/ 84091 h 84574"/>
                  <a:gd name="connsiteX428" fmla="*/ 409825 w 1179211"/>
                  <a:gd name="connsiteY428" fmla="*/ 28997 h 84574"/>
                  <a:gd name="connsiteX429" fmla="*/ 409341 w 1179211"/>
                  <a:gd name="connsiteY429" fmla="*/ 2416 h 84574"/>
                  <a:gd name="connsiteX430" fmla="*/ 404992 w 1179211"/>
                  <a:gd name="connsiteY430" fmla="*/ 483 h 84574"/>
                  <a:gd name="connsiteX431" fmla="*/ 400400 w 1179211"/>
                  <a:gd name="connsiteY431" fmla="*/ 2416 h 84574"/>
                  <a:gd name="connsiteX432" fmla="*/ 398467 w 1179211"/>
                  <a:gd name="connsiteY432" fmla="*/ 6766 h 84574"/>
                  <a:gd name="connsiteX433" fmla="*/ 400400 w 1179211"/>
                  <a:gd name="connsiteY433" fmla="*/ 11116 h 84574"/>
                  <a:gd name="connsiteX434" fmla="*/ 404992 w 1179211"/>
                  <a:gd name="connsiteY434" fmla="*/ 13049 h 84574"/>
                  <a:gd name="connsiteX435" fmla="*/ 409341 w 1179211"/>
                  <a:gd name="connsiteY435" fmla="*/ 11116 h 84574"/>
                  <a:gd name="connsiteX436" fmla="*/ 411274 w 1179211"/>
                  <a:gd name="connsiteY436" fmla="*/ 6766 h 84574"/>
                  <a:gd name="connsiteX437" fmla="*/ 409341 w 1179211"/>
                  <a:gd name="connsiteY437" fmla="*/ 2416 h 84574"/>
                  <a:gd name="connsiteX438" fmla="*/ 379619 w 1179211"/>
                  <a:gd name="connsiteY438" fmla="*/ 61377 h 84574"/>
                  <a:gd name="connsiteX439" fmla="*/ 375511 w 1179211"/>
                  <a:gd name="connsiteY439" fmla="*/ 56544 h 84574"/>
                  <a:gd name="connsiteX440" fmla="*/ 370195 w 1179211"/>
                  <a:gd name="connsiteY440" fmla="*/ 53403 h 84574"/>
                  <a:gd name="connsiteX441" fmla="*/ 364396 w 1179211"/>
                  <a:gd name="connsiteY441" fmla="*/ 51470 h 84574"/>
                  <a:gd name="connsiteX442" fmla="*/ 355938 w 1179211"/>
                  <a:gd name="connsiteY442" fmla="*/ 47603 h 84574"/>
                  <a:gd name="connsiteX443" fmla="*/ 352797 w 1179211"/>
                  <a:gd name="connsiteY443" fmla="*/ 40837 h 84574"/>
                  <a:gd name="connsiteX444" fmla="*/ 355697 w 1179211"/>
                  <a:gd name="connsiteY444" fmla="*/ 35280 h 84574"/>
                  <a:gd name="connsiteX445" fmla="*/ 362946 w 1179211"/>
                  <a:gd name="connsiteY445" fmla="*/ 33105 h 84574"/>
                  <a:gd name="connsiteX446" fmla="*/ 370195 w 1179211"/>
                  <a:gd name="connsiteY446" fmla="*/ 34796 h 84574"/>
                  <a:gd name="connsiteX447" fmla="*/ 374786 w 1179211"/>
                  <a:gd name="connsiteY447" fmla="*/ 38421 h 84574"/>
                  <a:gd name="connsiteX448" fmla="*/ 379619 w 1179211"/>
                  <a:gd name="connsiteY448" fmla="*/ 32380 h 84574"/>
                  <a:gd name="connsiteX449" fmla="*/ 373820 w 1179211"/>
                  <a:gd name="connsiteY449" fmla="*/ 28997 h 84574"/>
                  <a:gd name="connsiteX450" fmla="*/ 363429 w 1179211"/>
                  <a:gd name="connsiteY450" fmla="*/ 27306 h 84574"/>
                  <a:gd name="connsiteX451" fmla="*/ 355938 w 1179211"/>
                  <a:gd name="connsiteY451" fmla="*/ 28272 h 84574"/>
                  <a:gd name="connsiteX452" fmla="*/ 349656 w 1179211"/>
                  <a:gd name="connsiteY452" fmla="*/ 31172 h 84574"/>
                  <a:gd name="connsiteX453" fmla="*/ 345306 w 1179211"/>
                  <a:gd name="connsiteY453" fmla="*/ 36005 h 84574"/>
                  <a:gd name="connsiteX454" fmla="*/ 343615 w 1179211"/>
                  <a:gd name="connsiteY454" fmla="*/ 42771 h 84574"/>
                  <a:gd name="connsiteX455" fmla="*/ 345065 w 1179211"/>
                  <a:gd name="connsiteY455" fmla="*/ 50020 h 84574"/>
                  <a:gd name="connsiteX456" fmla="*/ 348931 w 1179211"/>
                  <a:gd name="connsiteY456" fmla="*/ 54853 h 84574"/>
                  <a:gd name="connsiteX457" fmla="*/ 354005 w 1179211"/>
                  <a:gd name="connsiteY457" fmla="*/ 57752 h 84574"/>
                  <a:gd name="connsiteX458" fmla="*/ 359321 w 1179211"/>
                  <a:gd name="connsiteY458" fmla="*/ 59686 h 84574"/>
                  <a:gd name="connsiteX459" fmla="*/ 367779 w 1179211"/>
                  <a:gd name="connsiteY459" fmla="*/ 63310 h 84574"/>
                  <a:gd name="connsiteX460" fmla="*/ 370920 w 1179211"/>
                  <a:gd name="connsiteY460" fmla="*/ 70559 h 84574"/>
                  <a:gd name="connsiteX461" fmla="*/ 368262 w 1179211"/>
                  <a:gd name="connsiteY461" fmla="*/ 77325 h 84574"/>
                  <a:gd name="connsiteX462" fmla="*/ 360771 w 1179211"/>
                  <a:gd name="connsiteY462" fmla="*/ 79742 h 84574"/>
                  <a:gd name="connsiteX463" fmla="*/ 355938 w 1179211"/>
                  <a:gd name="connsiteY463" fmla="*/ 79017 h 84574"/>
                  <a:gd name="connsiteX464" fmla="*/ 351830 w 1179211"/>
                  <a:gd name="connsiteY464" fmla="*/ 76842 h 84574"/>
                  <a:gd name="connsiteX465" fmla="*/ 348447 w 1179211"/>
                  <a:gd name="connsiteY465" fmla="*/ 74184 h 84574"/>
                  <a:gd name="connsiteX466" fmla="*/ 346031 w 1179211"/>
                  <a:gd name="connsiteY466" fmla="*/ 71768 h 84574"/>
                  <a:gd name="connsiteX467" fmla="*/ 341198 w 1179211"/>
                  <a:gd name="connsiteY467" fmla="*/ 79500 h 84574"/>
                  <a:gd name="connsiteX468" fmla="*/ 360288 w 1179211"/>
                  <a:gd name="connsiteY468" fmla="*/ 85783 h 84574"/>
                  <a:gd name="connsiteX469" fmla="*/ 368020 w 1179211"/>
                  <a:gd name="connsiteY469" fmla="*/ 84575 h 84574"/>
                  <a:gd name="connsiteX470" fmla="*/ 374303 w 1179211"/>
                  <a:gd name="connsiteY470" fmla="*/ 81192 h 84574"/>
                  <a:gd name="connsiteX471" fmla="*/ 378411 w 1179211"/>
                  <a:gd name="connsiteY471" fmla="*/ 75634 h 84574"/>
                  <a:gd name="connsiteX472" fmla="*/ 380103 w 1179211"/>
                  <a:gd name="connsiteY472" fmla="*/ 68143 h 84574"/>
                  <a:gd name="connsiteX473" fmla="*/ 379619 w 1179211"/>
                  <a:gd name="connsiteY473" fmla="*/ 61377 h 84574"/>
                  <a:gd name="connsiteX474" fmla="*/ 298428 w 1179211"/>
                  <a:gd name="connsiteY474" fmla="*/ 84091 h 84574"/>
                  <a:gd name="connsiteX475" fmla="*/ 307852 w 1179211"/>
                  <a:gd name="connsiteY475" fmla="*/ 84091 h 84574"/>
                  <a:gd name="connsiteX476" fmla="*/ 307852 w 1179211"/>
                  <a:gd name="connsiteY476" fmla="*/ 57511 h 84574"/>
                  <a:gd name="connsiteX477" fmla="*/ 308093 w 1179211"/>
                  <a:gd name="connsiteY477" fmla="*/ 51953 h 84574"/>
                  <a:gd name="connsiteX478" fmla="*/ 308818 w 1179211"/>
                  <a:gd name="connsiteY478" fmla="*/ 46637 h 84574"/>
                  <a:gd name="connsiteX479" fmla="*/ 312926 w 1179211"/>
                  <a:gd name="connsiteY479" fmla="*/ 37938 h 84574"/>
                  <a:gd name="connsiteX480" fmla="*/ 318967 w 1179211"/>
                  <a:gd name="connsiteY480" fmla="*/ 34555 h 84574"/>
                  <a:gd name="connsiteX481" fmla="*/ 325008 w 1179211"/>
                  <a:gd name="connsiteY481" fmla="*/ 40596 h 84574"/>
                  <a:gd name="connsiteX482" fmla="*/ 333224 w 1179211"/>
                  <a:gd name="connsiteY482" fmla="*/ 37696 h 84574"/>
                  <a:gd name="connsiteX483" fmla="*/ 332016 w 1179211"/>
                  <a:gd name="connsiteY483" fmla="*/ 32863 h 84574"/>
                  <a:gd name="connsiteX484" fmla="*/ 329599 w 1179211"/>
                  <a:gd name="connsiteY484" fmla="*/ 29722 h 84574"/>
                  <a:gd name="connsiteX485" fmla="*/ 326216 w 1179211"/>
                  <a:gd name="connsiteY485" fmla="*/ 28030 h 84574"/>
                  <a:gd name="connsiteX486" fmla="*/ 322833 w 1179211"/>
                  <a:gd name="connsiteY486" fmla="*/ 27547 h 84574"/>
                  <a:gd name="connsiteX487" fmla="*/ 314134 w 1179211"/>
                  <a:gd name="connsiteY487" fmla="*/ 30205 h 84574"/>
                  <a:gd name="connsiteX488" fmla="*/ 307852 w 1179211"/>
                  <a:gd name="connsiteY488" fmla="*/ 37696 h 84574"/>
                  <a:gd name="connsiteX489" fmla="*/ 306643 w 1179211"/>
                  <a:gd name="connsiteY489" fmla="*/ 28272 h 84574"/>
                  <a:gd name="connsiteX490" fmla="*/ 297219 w 1179211"/>
                  <a:gd name="connsiteY490" fmla="*/ 29239 h 84574"/>
                  <a:gd name="connsiteX491" fmla="*/ 297461 w 1179211"/>
                  <a:gd name="connsiteY491" fmla="*/ 31413 h 84574"/>
                  <a:gd name="connsiteX492" fmla="*/ 297944 w 1179211"/>
                  <a:gd name="connsiteY492" fmla="*/ 35038 h 84574"/>
                  <a:gd name="connsiteX493" fmla="*/ 298186 w 1179211"/>
                  <a:gd name="connsiteY493" fmla="*/ 39146 h 84574"/>
                  <a:gd name="connsiteX494" fmla="*/ 298428 w 1179211"/>
                  <a:gd name="connsiteY494" fmla="*/ 43254 h 84574"/>
                  <a:gd name="connsiteX495" fmla="*/ 298428 w 1179211"/>
                  <a:gd name="connsiteY495" fmla="*/ 84091 h 84574"/>
                  <a:gd name="connsiteX496" fmla="*/ 267981 w 1179211"/>
                  <a:gd name="connsiteY496" fmla="*/ 38179 h 84574"/>
                  <a:gd name="connsiteX497" fmla="*/ 271122 w 1179211"/>
                  <a:gd name="connsiteY497" fmla="*/ 50262 h 84574"/>
                  <a:gd name="connsiteX498" fmla="*/ 271122 w 1179211"/>
                  <a:gd name="connsiteY498" fmla="*/ 52195 h 84574"/>
                  <a:gd name="connsiteX499" fmla="*/ 243817 w 1179211"/>
                  <a:gd name="connsiteY499" fmla="*/ 52195 h 84574"/>
                  <a:gd name="connsiteX500" fmla="*/ 245508 w 1179211"/>
                  <a:gd name="connsiteY500" fmla="*/ 45187 h 84574"/>
                  <a:gd name="connsiteX501" fmla="*/ 248649 w 1179211"/>
                  <a:gd name="connsiteY501" fmla="*/ 39388 h 84574"/>
                  <a:gd name="connsiteX502" fmla="*/ 253241 w 1179211"/>
                  <a:gd name="connsiteY502" fmla="*/ 35280 h 84574"/>
                  <a:gd name="connsiteX503" fmla="*/ 259282 w 1179211"/>
                  <a:gd name="connsiteY503" fmla="*/ 33830 h 84574"/>
                  <a:gd name="connsiteX504" fmla="*/ 267981 w 1179211"/>
                  <a:gd name="connsiteY504" fmla="*/ 38179 h 84574"/>
                  <a:gd name="connsiteX505" fmla="*/ 281029 w 1179211"/>
                  <a:gd name="connsiteY505" fmla="*/ 58236 h 84574"/>
                  <a:gd name="connsiteX506" fmla="*/ 281029 w 1179211"/>
                  <a:gd name="connsiteY506" fmla="*/ 52678 h 84574"/>
                  <a:gd name="connsiteX507" fmla="*/ 280063 w 1179211"/>
                  <a:gd name="connsiteY507" fmla="*/ 43496 h 84574"/>
                  <a:gd name="connsiteX508" fmla="*/ 276438 w 1179211"/>
                  <a:gd name="connsiteY508" fmla="*/ 35280 h 84574"/>
                  <a:gd name="connsiteX509" fmla="*/ 269672 w 1179211"/>
                  <a:gd name="connsiteY509" fmla="*/ 29480 h 84574"/>
                  <a:gd name="connsiteX510" fmla="*/ 259040 w 1179211"/>
                  <a:gd name="connsiteY510" fmla="*/ 27306 h 84574"/>
                  <a:gd name="connsiteX511" fmla="*/ 249133 w 1179211"/>
                  <a:gd name="connsiteY511" fmla="*/ 29480 h 84574"/>
                  <a:gd name="connsiteX512" fmla="*/ 241159 w 1179211"/>
                  <a:gd name="connsiteY512" fmla="*/ 35521 h 84574"/>
                  <a:gd name="connsiteX513" fmla="*/ 235842 w 1179211"/>
                  <a:gd name="connsiteY513" fmla="*/ 44704 h 84574"/>
                  <a:gd name="connsiteX514" fmla="*/ 233909 w 1179211"/>
                  <a:gd name="connsiteY514" fmla="*/ 56544 h 84574"/>
                  <a:gd name="connsiteX515" fmla="*/ 240675 w 1179211"/>
                  <a:gd name="connsiteY515" fmla="*/ 78292 h 84574"/>
                  <a:gd name="connsiteX516" fmla="*/ 260490 w 1179211"/>
                  <a:gd name="connsiteY516" fmla="*/ 85783 h 84574"/>
                  <a:gd name="connsiteX517" fmla="*/ 272572 w 1179211"/>
                  <a:gd name="connsiteY517" fmla="*/ 83125 h 84574"/>
                  <a:gd name="connsiteX518" fmla="*/ 282238 w 1179211"/>
                  <a:gd name="connsiteY518" fmla="*/ 75151 h 84574"/>
                  <a:gd name="connsiteX519" fmla="*/ 278371 w 1179211"/>
                  <a:gd name="connsiteY519" fmla="*/ 71043 h 84574"/>
                  <a:gd name="connsiteX520" fmla="*/ 268947 w 1179211"/>
                  <a:gd name="connsiteY520" fmla="*/ 77567 h 84574"/>
                  <a:gd name="connsiteX521" fmla="*/ 261215 w 1179211"/>
                  <a:gd name="connsiteY521" fmla="*/ 79017 h 84574"/>
                  <a:gd name="connsiteX522" fmla="*/ 248649 w 1179211"/>
                  <a:gd name="connsiteY522" fmla="*/ 73701 h 84574"/>
                  <a:gd name="connsiteX523" fmla="*/ 244058 w 1179211"/>
                  <a:gd name="connsiteY523" fmla="*/ 58477 h 84574"/>
                  <a:gd name="connsiteX524" fmla="*/ 281029 w 1179211"/>
                  <a:gd name="connsiteY524" fmla="*/ 58477 h 84574"/>
                  <a:gd name="connsiteX525" fmla="*/ 183648 w 1179211"/>
                  <a:gd name="connsiteY525" fmla="*/ 28997 h 84574"/>
                  <a:gd name="connsiteX526" fmla="*/ 172774 w 1179211"/>
                  <a:gd name="connsiteY526" fmla="*/ 28997 h 84574"/>
                  <a:gd name="connsiteX527" fmla="*/ 195247 w 1179211"/>
                  <a:gd name="connsiteY527" fmla="*/ 85300 h 84574"/>
                  <a:gd name="connsiteX528" fmla="*/ 203221 w 1179211"/>
                  <a:gd name="connsiteY528" fmla="*/ 85300 h 84574"/>
                  <a:gd name="connsiteX529" fmla="*/ 226418 w 1179211"/>
                  <a:gd name="connsiteY529" fmla="*/ 28997 h 84574"/>
                  <a:gd name="connsiteX530" fmla="*/ 217236 w 1179211"/>
                  <a:gd name="connsiteY530" fmla="*/ 28997 h 84574"/>
                  <a:gd name="connsiteX531" fmla="*/ 202496 w 1179211"/>
                  <a:gd name="connsiteY531" fmla="*/ 67660 h 84574"/>
                  <a:gd name="connsiteX532" fmla="*/ 200079 w 1179211"/>
                  <a:gd name="connsiteY532" fmla="*/ 76359 h 84574"/>
                  <a:gd name="connsiteX533" fmla="*/ 199354 w 1179211"/>
                  <a:gd name="connsiteY533" fmla="*/ 72734 h 84574"/>
                  <a:gd name="connsiteX534" fmla="*/ 197663 w 1179211"/>
                  <a:gd name="connsiteY534" fmla="*/ 67176 h 84574"/>
                  <a:gd name="connsiteX535" fmla="*/ 183648 w 1179211"/>
                  <a:gd name="connsiteY535" fmla="*/ 28997 h 84574"/>
                  <a:gd name="connsiteX536" fmla="*/ 159000 w 1179211"/>
                  <a:gd name="connsiteY536" fmla="*/ 28997 h 84574"/>
                  <a:gd name="connsiteX537" fmla="*/ 148851 w 1179211"/>
                  <a:gd name="connsiteY537" fmla="*/ 28997 h 84574"/>
                  <a:gd name="connsiteX538" fmla="*/ 148851 w 1179211"/>
                  <a:gd name="connsiteY538" fmla="*/ 84091 h 84574"/>
                  <a:gd name="connsiteX539" fmla="*/ 159000 w 1179211"/>
                  <a:gd name="connsiteY539" fmla="*/ 84091 h 84574"/>
                  <a:gd name="connsiteX540" fmla="*/ 159000 w 1179211"/>
                  <a:gd name="connsiteY540" fmla="*/ 28997 h 84574"/>
                  <a:gd name="connsiteX541" fmla="*/ 158517 w 1179211"/>
                  <a:gd name="connsiteY541" fmla="*/ 2416 h 84574"/>
                  <a:gd name="connsiteX542" fmla="*/ 154167 w 1179211"/>
                  <a:gd name="connsiteY542" fmla="*/ 483 h 84574"/>
                  <a:gd name="connsiteX543" fmla="*/ 149576 w 1179211"/>
                  <a:gd name="connsiteY543" fmla="*/ 2416 h 84574"/>
                  <a:gd name="connsiteX544" fmla="*/ 147643 w 1179211"/>
                  <a:gd name="connsiteY544" fmla="*/ 6766 h 84574"/>
                  <a:gd name="connsiteX545" fmla="*/ 149576 w 1179211"/>
                  <a:gd name="connsiteY545" fmla="*/ 11116 h 84574"/>
                  <a:gd name="connsiteX546" fmla="*/ 154167 w 1179211"/>
                  <a:gd name="connsiteY546" fmla="*/ 13049 h 84574"/>
                  <a:gd name="connsiteX547" fmla="*/ 158517 w 1179211"/>
                  <a:gd name="connsiteY547" fmla="*/ 11116 h 84574"/>
                  <a:gd name="connsiteX548" fmla="*/ 160450 w 1179211"/>
                  <a:gd name="connsiteY548" fmla="*/ 6766 h 84574"/>
                  <a:gd name="connsiteX549" fmla="*/ 158517 w 1179211"/>
                  <a:gd name="connsiteY549" fmla="*/ 2416 h 84574"/>
                  <a:gd name="connsiteX550" fmla="*/ 128795 w 1179211"/>
                  <a:gd name="connsiteY550" fmla="*/ 84091 h 84574"/>
                  <a:gd name="connsiteX551" fmla="*/ 128795 w 1179211"/>
                  <a:gd name="connsiteY551" fmla="*/ 49537 h 84574"/>
                  <a:gd name="connsiteX552" fmla="*/ 128312 w 1179211"/>
                  <a:gd name="connsiteY552" fmla="*/ 41079 h 84574"/>
                  <a:gd name="connsiteX553" fmla="*/ 126137 w 1179211"/>
                  <a:gd name="connsiteY553" fmla="*/ 34071 h 84574"/>
                  <a:gd name="connsiteX554" fmla="*/ 120338 w 1179211"/>
                  <a:gd name="connsiteY554" fmla="*/ 29239 h 84574"/>
                  <a:gd name="connsiteX555" fmla="*/ 109705 w 1179211"/>
                  <a:gd name="connsiteY555" fmla="*/ 27306 h 84574"/>
                  <a:gd name="connsiteX556" fmla="*/ 102214 w 1179211"/>
                  <a:gd name="connsiteY556" fmla="*/ 28514 h 84574"/>
                  <a:gd name="connsiteX557" fmla="*/ 96898 w 1179211"/>
                  <a:gd name="connsiteY557" fmla="*/ 31655 h 84574"/>
                  <a:gd name="connsiteX558" fmla="*/ 93274 w 1179211"/>
                  <a:gd name="connsiteY558" fmla="*/ 35280 h 84574"/>
                  <a:gd name="connsiteX559" fmla="*/ 91341 w 1179211"/>
                  <a:gd name="connsiteY559" fmla="*/ 37938 h 84574"/>
                  <a:gd name="connsiteX560" fmla="*/ 90132 w 1179211"/>
                  <a:gd name="connsiteY560" fmla="*/ 28514 h 84574"/>
                  <a:gd name="connsiteX561" fmla="*/ 80708 w 1179211"/>
                  <a:gd name="connsiteY561" fmla="*/ 29480 h 84574"/>
                  <a:gd name="connsiteX562" fmla="*/ 80950 w 1179211"/>
                  <a:gd name="connsiteY562" fmla="*/ 31655 h 84574"/>
                  <a:gd name="connsiteX563" fmla="*/ 81433 w 1179211"/>
                  <a:gd name="connsiteY563" fmla="*/ 35280 h 84574"/>
                  <a:gd name="connsiteX564" fmla="*/ 81675 w 1179211"/>
                  <a:gd name="connsiteY564" fmla="*/ 39388 h 84574"/>
                  <a:gd name="connsiteX565" fmla="*/ 81917 w 1179211"/>
                  <a:gd name="connsiteY565" fmla="*/ 43496 h 84574"/>
                  <a:gd name="connsiteX566" fmla="*/ 81917 w 1179211"/>
                  <a:gd name="connsiteY566" fmla="*/ 84333 h 84574"/>
                  <a:gd name="connsiteX567" fmla="*/ 91824 w 1179211"/>
                  <a:gd name="connsiteY567" fmla="*/ 84333 h 84574"/>
                  <a:gd name="connsiteX568" fmla="*/ 91824 w 1179211"/>
                  <a:gd name="connsiteY568" fmla="*/ 53403 h 84574"/>
                  <a:gd name="connsiteX569" fmla="*/ 93032 w 1179211"/>
                  <a:gd name="connsiteY569" fmla="*/ 46154 h 84574"/>
                  <a:gd name="connsiteX570" fmla="*/ 96415 w 1179211"/>
                  <a:gd name="connsiteY570" fmla="*/ 40354 h 84574"/>
                  <a:gd name="connsiteX571" fmla="*/ 101248 w 1179211"/>
                  <a:gd name="connsiteY571" fmla="*/ 36488 h 84574"/>
                  <a:gd name="connsiteX572" fmla="*/ 107531 w 1179211"/>
                  <a:gd name="connsiteY572" fmla="*/ 35038 h 84574"/>
                  <a:gd name="connsiteX573" fmla="*/ 113572 w 1179211"/>
                  <a:gd name="connsiteY573" fmla="*/ 36005 h 84574"/>
                  <a:gd name="connsiteX574" fmla="*/ 117196 w 1179211"/>
                  <a:gd name="connsiteY574" fmla="*/ 38904 h 84574"/>
                  <a:gd name="connsiteX575" fmla="*/ 118888 w 1179211"/>
                  <a:gd name="connsiteY575" fmla="*/ 43496 h 84574"/>
                  <a:gd name="connsiteX576" fmla="*/ 119371 w 1179211"/>
                  <a:gd name="connsiteY576" fmla="*/ 49778 h 84574"/>
                  <a:gd name="connsiteX577" fmla="*/ 119371 w 1179211"/>
                  <a:gd name="connsiteY577" fmla="*/ 84333 h 84574"/>
                  <a:gd name="connsiteX578" fmla="*/ 128795 w 1179211"/>
                  <a:gd name="connsiteY578" fmla="*/ 84333 h 84574"/>
                  <a:gd name="connsiteX579" fmla="*/ 60894 w 1179211"/>
                  <a:gd name="connsiteY579" fmla="*/ 5799 h 84574"/>
                  <a:gd name="connsiteX580" fmla="*/ 50986 w 1179211"/>
                  <a:gd name="connsiteY580" fmla="*/ 5799 h 84574"/>
                  <a:gd name="connsiteX581" fmla="*/ 50986 w 1179211"/>
                  <a:gd name="connsiteY581" fmla="*/ 54128 h 84574"/>
                  <a:gd name="connsiteX582" fmla="*/ 49295 w 1179211"/>
                  <a:gd name="connsiteY582" fmla="*/ 66935 h 84574"/>
                  <a:gd name="connsiteX583" fmla="*/ 44945 w 1179211"/>
                  <a:gd name="connsiteY583" fmla="*/ 74667 h 84574"/>
                  <a:gd name="connsiteX584" fmla="*/ 38421 w 1179211"/>
                  <a:gd name="connsiteY584" fmla="*/ 78534 h 84574"/>
                  <a:gd name="connsiteX585" fmla="*/ 30447 w 1179211"/>
                  <a:gd name="connsiteY585" fmla="*/ 79500 h 84574"/>
                  <a:gd name="connsiteX586" fmla="*/ 22231 w 1179211"/>
                  <a:gd name="connsiteY586" fmla="*/ 78534 h 84574"/>
                  <a:gd name="connsiteX587" fmla="*/ 15707 w 1179211"/>
                  <a:gd name="connsiteY587" fmla="*/ 74667 h 84574"/>
                  <a:gd name="connsiteX588" fmla="*/ 11357 w 1179211"/>
                  <a:gd name="connsiteY588" fmla="*/ 66935 h 84574"/>
                  <a:gd name="connsiteX589" fmla="*/ 9666 w 1179211"/>
                  <a:gd name="connsiteY589" fmla="*/ 54128 h 84574"/>
                  <a:gd name="connsiteX590" fmla="*/ 9666 w 1179211"/>
                  <a:gd name="connsiteY590" fmla="*/ 5799 h 84574"/>
                  <a:gd name="connsiteX591" fmla="*/ 0 w 1179211"/>
                  <a:gd name="connsiteY591" fmla="*/ 5799 h 84574"/>
                  <a:gd name="connsiteX592" fmla="*/ 0 w 1179211"/>
                  <a:gd name="connsiteY592" fmla="*/ 54853 h 84574"/>
                  <a:gd name="connsiteX593" fmla="*/ 7733 w 1179211"/>
                  <a:gd name="connsiteY593" fmla="*/ 79500 h 84574"/>
                  <a:gd name="connsiteX594" fmla="*/ 30689 w 1179211"/>
                  <a:gd name="connsiteY594" fmla="*/ 86749 h 84574"/>
                  <a:gd name="connsiteX595" fmla="*/ 53403 w 1179211"/>
                  <a:gd name="connsiteY595" fmla="*/ 79500 h 84574"/>
                  <a:gd name="connsiteX596" fmla="*/ 60894 w 1179211"/>
                  <a:gd name="connsiteY596" fmla="*/ 54853 h 84574"/>
                  <a:gd name="connsiteX597" fmla="*/ 60894 w 1179211"/>
                  <a:gd name="connsiteY597" fmla="*/ 5799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Lst>
                <a:rect l="l" t="t" r="r" b="b"/>
                <a:pathLst>
                  <a:path w="1179211" h="84574">
                    <a:moveTo>
                      <a:pt x="1181145" y="2658"/>
                    </a:moveTo>
                    <a:cubicBezTo>
                      <a:pt x="1179937" y="1933"/>
                      <a:pt x="1178245" y="1450"/>
                      <a:pt x="1176071" y="725"/>
                    </a:cubicBezTo>
                    <a:cubicBezTo>
                      <a:pt x="1173654" y="242"/>
                      <a:pt x="1171238" y="0"/>
                      <a:pt x="1168580" y="0"/>
                    </a:cubicBezTo>
                    <a:cubicBezTo>
                      <a:pt x="1164955" y="0"/>
                      <a:pt x="1161572" y="725"/>
                      <a:pt x="1158672" y="1933"/>
                    </a:cubicBezTo>
                    <a:cubicBezTo>
                      <a:pt x="1155773" y="3383"/>
                      <a:pt x="1153115" y="5558"/>
                      <a:pt x="1151182" y="8941"/>
                    </a:cubicBezTo>
                    <a:cubicBezTo>
                      <a:pt x="1149490" y="11357"/>
                      <a:pt x="1148523" y="14015"/>
                      <a:pt x="1148282" y="16915"/>
                    </a:cubicBezTo>
                    <a:cubicBezTo>
                      <a:pt x="1148040" y="19815"/>
                      <a:pt x="1147799" y="22473"/>
                      <a:pt x="1147799" y="25131"/>
                    </a:cubicBezTo>
                    <a:lnTo>
                      <a:pt x="1147799" y="29239"/>
                    </a:lnTo>
                    <a:lnTo>
                      <a:pt x="1137891" y="29239"/>
                    </a:lnTo>
                    <a:lnTo>
                      <a:pt x="1137891" y="35521"/>
                    </a:lnTo>
                    <a:lnTo>
                      <a:pt x="1147799" y="35521"/>
                    </a:lnTo>
                    <a:lnTo>
                      <a:pt x="1147799" y="84333"/>
                    </a:lnTo>
                    <a:lnTo>
                      <a:pt x="1157223" y="84333"/>
                    </a:lnTo>
                    <a:lnTo>
                      <a:pt x="1157223" y="35280"/>
                    </a:lnTo>
                    <a:lnTo>
                      <a:pt x="1172446" y="35280"/>
                    </a:lnTo>
                    <a:lnTo>
                      <a:pt x="1172446" y="28997"/>
                    </a:lnTo>
                    <a:lnTo>
                      <a:pt x="1157223" y="28997"/>
                    </a:lnTo>
                    <a:lnTo>
                      <a:pt x="1157223" y="25372"/>
                    </a:lnTo>
                    <a:cubicBezTo>
                      <a:pt x="1157223" y="23198"/>
                      <a:pt x="1157223" y="21023"/>
                      <a:pt x="1157464" y="18606"/>
                    </a:cubicBezTo>
                    <a:cubicBezTo>
                      <a:pt x="1157706" y="16190"/>
                      <a:pt x="1157948" y="14257"/>
                      <a:pt x="1158672" y="12324"/>
                    </a:cubicBezTo>
                    <a:cubicBezTo>
                      <a:pt x="1159397" y="10391"/>
                      <a:pt x="1160364" y="8941"/>
                      <a:pt x="1161572" y="7733"/>
                    </a:cubicBezTo>
                    <a:cubicBezTo>
                      <a:pt x="1162780" y="6524"/>
                      <a:pt x="1164714" y="5799"/>
                      <a:pt x="1167130" y="5799"/>
                    </a:cubicBezTo>
                    <a:cubicBezTo>
                      <a:pt x="1169546" y="5799"/>
                      <a:pt x="1171721" y="6283"/>
                      <a:pt x="1173413" y="7008"/>
                    </a:cubicBezTo>
                    <a:cubicBezTo>
                      <a:pt x="1175104" y="7733"/>
                      <a:pt x="1176554" y="8699"/>
                      <a:pt x="1177762" y="9666"/>
                    </a:cubicBezTo>
                    <a:lnTo>
                      <a:pt x="1181145" y="2658"/>
                    </a:lnTo>
                    <a:close/>
                    <a:moveTo>
                      <a:pt x="1092946" y="84091"/>
                    </a:moveTo>
                    <a:lnTo>
                      <a:pt x="1102370" y="84091"/>
                    </a:lnTo>
                    <a:lnTo>
                      <a:pt x="1102370" y="57511"/>
                    </a:lnTo>
                    <a:cubicBezTo>
                      <a:pt x="1102370" y="55578"/>
                      <a:pt x="1102370" y="53886"/>
                      <a:pt x="1102612" y="51953"/>
                    </a:cubicBezTo>
                    <a:cubicBezTo>
                      <a:pt x="1102853" y="50020"/>
                      <a:pt x="1103095" y="48328"/>
                      <a:pt x="1103337" y="46637"/>
                    </a:cubicBezTo>
                    <a:cubicBezTo>
                      <a:pt x="1104303" y="43254"/>
                      <a:pt x="1105511" y="40354"/>
                      <a:pt x="1107444" y="37938"/>
                    </a:cubicBezTo>
                    <a:cubicBezTo>
                      <a:pt x="1109136" y="35521"/>
                      <a:pt x="1111311" y="34555"/>
                      <a:pt x="1113485" y="34555"/>
                    </a:cubicBezTo>
                    <a:cubicBezTo>
                      <a:pt x="1117352" y="34555"/>
                      <a:pt x="1119285" y="36488"/>
                      <a:pt x="1119526" y="40596"/>
                    </a:cubicBezTo>
                    <a:lnTo>
                      <a:pt x="1127742" y="37696"/>
                    </a:lnTo>
                    <a:cubicBezTo>
                      <a:pt x="1127742" y="35763"/>
                      <a:pt x="1127259" y="34313"/>
                      <a:pt x="1126534" y="32863"/>
                    </a:cubicBezTo>
                    <a:cubicBezTo>
                      <a:pt x="1125809" y="31413"/>
                      <a:pt x="1125084" y="30447"/>
                      <a:pt x="1124118" y="29722"/>
                    </a:cubicBezTo>
                    <a:cubicBezTo>
                      <a:pt x="1123151" y="28997"/>
                      <a:pt x="1121943" y="28272"/>
                      <a:pt x="1120735" y="28030"/>
                    </a:cubicBezTo>
                    <a:cubicBezTo>
                      <a:pt x="1119526" y="27547"/>
                      <a:pt x="1118318" y="27547"/>
                      <a:pt x="1117352" y="27547"/>
                    </a:cubicBezTo>
                    <a:cubicBezTo>
                      <a:pt x="1113969" y="27547"/>
                      <a:pt x="1111311" y="28514"/>
                      <a:pt x="1108653" y="30205"/>
                    </a:cubicBezTo>
                    <a:cubicBezTo>
                      <a:pt x="1106236" y="32138"/>
                      <a:pt x="1104061" y="34555"/>
                      <a:pt x="1102370" y="37696"/>
                    </a:cubicBezTo>
                    <a:lnTo>
                      <a:pt x="1101162" y="28272"/>
                    </a:lnTo>
                    <a:lnTo>
                      <a:pt x="1091738" y="29239"/>
                    </a:lnTo>
                    <a:cubicBezTo>
                      <a:pt x="1091738" y="29722"/>
                      <a:pt x="1091979" y="30447"/>
                      <a:pt x="1091979" y="31413"/>
                    </a:cubicBezTo>
                    <a:cubicBezTo>
                      <a:pt x="1092221" y="32380"/>
                      <a:pt x="1092221" y="33588"/>
                      <a:pt x="1092463" y="35038"/>
                    </a:cubicBezTo>
                    <a:cubicBezTo>
                      <a:pt x="1092704" y="36488"/>
                      <a:pt x="1092704" y="37696"/>
                      <a:pt x="1092704" y="39146"/>
                    </a:cubicBezTo>
                    <a:cubicBezTo>
                      <a:pt x="1092704" y="40596"/>
                      <a:pt x="1092946" y="41804"/>
                      <a:pt x="1092946" y="43254"/>
                    </a:cubicBezTo>
                    <a:lnTo>
                      <a:pt x="1092946" y="84091"/>
                    </a:lnTo>
                    <a:close/>
                    <a:moveTo>
                      <a:pt x="1062016" y="72251"/>
                    </a:moveTo>
                    <a:cubicBezTo>
                      <a:pt x="1059116" y="76359"/>
                      <a:pt x="1055008" y="78292"/>
                      <a:pt x="1049934" y="78292"/>
                    </a:cubicBezTo>
                    <a:cubicBezTo>
                      <a:pt x="1044617" y="78292"/>
                      <a:pt x="1040751" y="76359"/>
                      <a:pt x="1037852" y="72251"/>
                    </a:cubicBezTo>
                    <a:cubicBezTo>
                      <a:pt x="1034952" y="68143"/>
                      <a:pt x="1033502" y="62827"/>
                      <a:pt x="1033502" y="55819"/>
                    </a:cubicBezTo>
                    <a:cubicBezTo>
                      <a:pt x="1033502" y="49053"/>
                      <a:pt x="1034952" y="43737"/>
                      <a:pt x="1037852" y="39629"/>
                    </a:cubicBezTo>
                    <a:cubicBezTo>
                      <a:pt x="1040751" y="35521"/>
                      <a:pt x="1044859" y="33588"/>
                      <a:pt x="1050175" y="33588"/>
                    </a:cubicBezTo>
                    <a:cubicBezTo>
                      <a:pt x="1055491" y="33588"/>
                      <a:pt x="1059599" y="35521"/>
                      <a:pt x="1062499" y="39629"/>
                    </a:cubicBezTo>
                    <a:cubicBezTo>
                      <a:pt x="1065399" y="43737"/>
                      <a:pt x="1066849" y="49053"/>
                      <a:pt x="1066849" y="55819"/>
                    </a:cubicBezTo>
                    <a:cubicBezTo>
                      <a:pt x="1066365" y="62827"/>
                      <a:pt x="1064915" y="68143"/>
                      <a:pt x="1062016" y="72251"/>
                    </a:cubicBezTo>
                    <a:moveTo>
                      <a:pt x="1075306" y="44462"/>
                    </a:moveTo>
                    <a:cubicBezTo>
                      <a:pt x="1074098" y="40837"/>
                      <a:pt x="1072406" y="37938"/>
                      <a:pt x="1070232" y="35280"/>
                    </a:cubicBezTo>
                    <a:cubicBezTo>
                      <a:pt x="1068057" y="32863"/>
                      <a:pt x="1065157" y="30930"/>
                      <a:pt x="1061774" y="29480"/>
                    </a:cubicBezTo>
                    <a:cubicBezTo>
                      <a:pt x="1058391" y="28030"/>
                      <a:pt x="1054525" y="27306"/>
                      <a:pt x="1050175" y="27306"/>
                    </a:cubicBezTo>
                    <a:cubicBezTo>
                      <a:pt x="1045826" y="27306"/>
                      <a:pt x="1041959" y="28030"/>
                      <a:pt x="1038576" y="29480"/>
                    </a:cubicBezTo>
                    <a:cubicBezTo>
                      <a:pt x="1035193" y="30930"/>
                      <a:pt x="1032294" y="32863"/>
                      <a:pt x="1030119" y="35280"/>
                    </a:cubicBezTo>
                    <a:cubicBezTo>
                      <a:pt x="1027703" y="37696"/>
                      <a:pt x="1026011" y="40837"/>
                      <a:pt x="1024803" y="44462"/>
                    </a:cubicBezTo>
                    <a:cubicBezTo>
                      <a:pt x="1023595" y="48087"/>
                      <a:pt x="1023111" y="51953"/>
                      <a:pt x="1023111" y="56303"/>
                    </a:cubicBezTo>
                    <a:cubicBezTo>
                      <a:pt x="1023111" y="60894"/>
                      <a:pt x="1023836" y="65002"/>
                      <a:pt x="1025286" y="68626"/>
                    </a:cubicBezTo>
                    <a:cubicBezTo>
                      <a:pt x="1026736" y="72251"/>
                      <a:pt x="1028669" y="75392"/>
                      <a:pt x="1031086" y="77809"/>
                    </a:cubicBezTo>
                    <a:cubicBezTo>
                      <a:pt x="1033502" y="80467"/>
                      <a:pt x="1036402" y="82400"/>
                      <a:pt x="1039785" y="83608"/>
                    </a:cubicBezTo>
                    <a:cubicBezTo>
                      <a:pt x="1043168" y="85058"/>
                      <a:pt x="1046551" y="85783"/>
                      <a:pt x="1050417" y="85783"/>
                    </a:cubicBezTo>
                    <a:cubicBezTo>
                      <a:pt x="1054283" y="85783"/>
                      <a:pt x="1057666" y="85058"/>
                      <a:pt x="1061049" y="83608"/>
                    </a:cubicBezTo>
                    <a:cubicBezTo>
                      <a:pt x="1064432" y="82158"/>
                      <a:pt x="1067332" y="80225"/>
                      <a:pt x="1069748" y="77809"/>
                    </a:cubicBezTo>
                    <a:cubicBezTo>
                      <a:pt x="1072165" y="75151"/>
                      <a:pt x="1074098" y="72251"/>
                      <a:pt x="1075548" y="68626"/>
                    </a:cubicBezTo>
                    <a:cubicBezTo>
                      <a:pt x="1076998" y="65002"/>
                      <a:pt x="1077722" y="60894"/>
                      <a:pt x="1077722" y="56303"/>
                    </a:cubicBezTo>
                    <a:cubicBezTo>
                      <a:pt x="1076998" y="51953"/>
                      <a:pt x="1076514" y="48087"/>
                      <a:pt x="1075306" y="44462"/>
                    </a:cubicBezTo>
                    <a:moveTo>
                      <a:pt x="998464" y="84816"/>
                    </a:moveTo>
                    <a:lnTo>
                      <a:pt x="1007888" y="83850"/>
                    </a:lnTo>
                    <a:cubicBezTo>
                      <a:pt x="1007888" y="83366"/>
                      <a:pt x="1007646" y="82641"/>
                      <a:pt x="1007646" y="81675"/>
                    </a:cubicBezTo>
                    <a:cubicBezTo>
                      <a:pt x="1007405" y="80708"/>
                      <a:pt x="1007405" y="79500"/>
                      <a:pt x="1007163" y="78050"/>
                    </a:cubicBezTo>
                    <a:cubicBezTo>
                      <a:pt x="1006921" y="76842"/>
                      <a:pt x="1006921" y="75392"/>
                      <a:pt x="1006921" y="73942"/>
                    </a:cubicBezTo>
                    <a:cubicBezTo>
                      <a:pt x="1006921" y="72493"/>
                      <a:pt x="1006680" y="71043"/>
                      <a:pt x="1006680" y="69834"/>
                    </a:cubicBezTo>
                    <a:lnTo>
                      <a:pt x="1006680" y="483"/>
                    </a:lnTo>
                    <a:lnTo>
                      <a:pt x="997497" y="483"/>
                    </a:lnTo>
                    <a:lnTo>
                      <a:pt x="997497" y="36730"/>
                    </a:lnTo>
                    <a:cubicBezTo>
                      <a:pt x="996048" y="34071"/>
                      <a:pt x="993873" y="31897"/>
                      <a:pt x="990973" y="29964"/>
                    </a:cubicBezTo>
                    <a:cubicBezTo>
                      <a:pt x="988073" y="28030"/>
                      <a:pt x="984449" y="27064"/>
                      <a:pt x="980341" y="27064"/>
                    </a:cubicBezTo>
                    <a:cubicBezTo>
                      <a:pt x="976958" y="27064"/>
                      <a:pt x="973575" y="27789"/>
                      <a:pt x="970675" y="28997"/>
                    </a:cubicBezTo>
                    <a:cubicBezTo>
                      <a:pt x="967534" y="30205"/>
                      <a:pt x="965117" y="32138"/>
                      <a:pt x="962701" y="34555"/>
                    </a:cubicBezTo>
                    <a:cubicBezTo>
                      <a:pt x="960526" y="36971"/>
                      <a:pt x="958593" y="40113"/>
                      <a:pt x="957385" y="43737"/>
                    </a:cubicBezTo>
                    <a:cubicBezTo>
                      <a:pt x="955935" y="47362"/>
                      <a:pt x="955452" y="51711"/>
                      <a:pt x="955452" y="56544"/>
                    </a:cubicBezTo>
                    <a:cubicBezTo>
                      <a:pt x="955452" y="60410"/>
                      <a:pt x="955935" y="64277"/>
                      <a:pt x="956902" y="67660"/>
                    </a:cubicBezTo>
                    <a:cubicBezTo>
                      <a:pt x="957868" y="71043"/>
                      <a:pt x="959318" y="74184"/>
                      <a:pt x="961251" y="76842"/>
                    </a:cubicBezTo>
                    <a:cubicBezTo>
                      <a:pt x="963184" y="79500"/>
                      <a:pt x="965842" y="81433"/>
                      <a:pt x="968742" y="83125"/>
                    </a:cubicBezTo>
                    <a:cubicBezTo>
                      <a:pt x="971883" y="84575"/>
                      <a:pt x="975508" y="85300"/>
                      <a:pt x="979616" y="85300"/>
                    </a:cubicBezTo>
                    <a:cubicBezTo>
                      <a:pt x="982274" y="85300"/>
                      <a:pt x="984690" y="84816"/>
                      <a:pt x="986623" y="84091"/>
                    </a:cubicBezTo>
                    <a:cubicBezTo>
                      <a:pt x="988557" y="83366"/>
                      <a:pt x="990248" y="82400"/>
                      <a:pt x="991698" y="81433"/>
                    </a:cubicBezTo>
                    <a:cubicBezTo>
                      <a:pt x="993148" y="80467"/>
                      <a:pt x="994114" y="79259"/>
                      <a:pt x="995081" y="78050"/>
                    </a:cubicBezTo>
                    <a:cubicBezTo>
                      <a:pt x="995806" y="76842"/>
                      <a:pt x="996531" y="75875"/>
                      <a:pt x="997014" y="74909"/>
                    </a:cubicBezTo>
                    <a:lnTo>
                      <a:pt x="998464" y="84816"/>
                    </a:lnTo>
                    <a:close/>
                    <a:moveTo>
                      <a:pt x="996048" y="67660"/>
                    </a:moveTo>
                    <a:cubicBezTo>
                      <a:pt x="994839" y="70559"/>
                      <a:pt x="993148" y="72976"/>
                      <a:pt x="991456" y="74667"/>
                    </a:cubicBezTo>
                    <a:cubicBezTo>
                      <a:pt x="989765" y="76359"/>
                      <a:pt x="987832" y="77325"/>
                      <a:pt x="985657" y="78050"/>
                    </a:cubicBezTo>
                    <a:cubicBezTo>
                      <a:pt x="983482" y="78775"/>
                      <a:pt x="982032" y="78775"/>
                      <a:pt x="980582" y="78775"/>
                    </a:cubicBezTo>
                    <a:cubicBezTo>
                      <a:pt x="978166" y="78775"/>
                      <a:pt x="975991" y="78292"/>
                      <a:pt x="974058" y="77084"/>
                    </a:cubicBezTo>
                    <a:cubicBezTo>
                      <a:pt x="972125" y="75875"/>
                      <a:pt x="970675" y="74426"/>
                      <a:pt x="969467" y="72493"/>
                    </a:cubicBezTo>
                    <a:cubicBezTo>
                      <a:pt x="968259" y="70559"/>
                      <a:pt x="967292" y="68143"/>
                      <a:pt x="966809" y="65243"/>
                    </a:cubicBezTo>
                    <a:cubicBezTo>
                      <a:pt x="966326" y="62585"/>
                      <a:pt x="965842" y="59444"/>
                      <a:pt x="965842" y="56303"/>
                    </a:cubicBezTo>
                    <a:cubicBezTo>
                      <a:pt x="965842" y="53161"/>
                      <a:pt x="966326" y="50020"/>
                      <a:pt x="967051" y="47362"/>
                    </a:cubicBezTo>
                    <a:cubicBezTo>
                      <a:pt x="967775" y="44704"/>
                      <a:pt x="968984" y="42287"/>
                      <a:pt x="970192" y="40354"/>
                    </a:cubicBezTo>
                    <a:cubicBezTo>
                      <a:pt x="971642" y="38421"/>
                      <a:pt x="973333" y="36971"/>
                      <a:pt x="975266" y="36005"/>
                    </a:cubicBezTo>
                    <a:cubicBezTo>
                      <a:pt x="977199" y="35038"/>
                      <a:pt x="979374" y="34555"/>
                      <a:pt x="981549" y="34555"/>
                    </a:cubicBezTo>
                    <a:cubicBezTo>
                      <a:pt x="983724" y="34555"/>
                      <a:pt x="985899" y="35038"/>
                      <a:pt x="987832" y="35763"/>
                    </a:cubicBezTo>
                    <a:cubicBezTo>
                      <a:pt x="989765" y="36488"/>
                      <a:pt x="991456" y="37938"/>
                      <a:pt x="992906" y="39629"/>
                    </a:cubicBezTo>
                    <a:cubicBezTo>
                      <a:pt x="994356" y="41321"/>
                      <a:pt x="995564" y="43496"/>
                      <a:pt x="996531" y="46395"/>
                    </a:cubicBezTo>
                    <a:cubicBezTo>
                      <a:pt x="997497" y="49053"/>
                      <a:pt x="997739" y="52195"/>
                      <a:pt x="997739" y="56061"/>
                    </a:cubicBezTo>
                    <a:cubicBezTo>
                      <a:pt x="997981" y="60652"/>
                      <a:pt x="997256" y="64760"/>
                      <a:pt x="996048" y="67660"/>
                    </a:cubicBezTo>
                    <a:moveTo>
                      <a:pt x="938537" y="725"/>
                    </a:moveTo>
                    <a:lnTo>
                      <a:pt x="928629" y="725"/>
                    </a:lnTo>
                    <a:lnTo>
                      <a:pt x="928629" y="84333"/>
                    </a:lnTo>
                    <a:lnTo>
                      <a:pt x="938537" y="84333"/>
                    </a:lnTo>
                    <a:lnTo>
                      <a:pt x="938537" y="725"/>
                    </a:lnTo>
                    <a:close/>
                    <a:moveTo>
                      <a:pt x="897699" y="38179"/>
                    </a:moveTo>
                    <a:cubicBezTo>
                      <a:pt x="899874" y="41079"/>
                      <a:pt x="900841" y="45187"/>
                      <a:pt x="900841" y="50262"/>
                    </a:cubicBezTo>
                    <a:lnTo>
                      <a:pt x="900841" y="52195"/>
                    </a:lnTo>
                    <a:lnTo>
                      <a:pt x="873535" y="52195"/>
                    </a:lnTo>
                    <a:cubicBezTo>
                      <a:pt x="873777" y="49778"/>
                      <a:pt x="874502" y="47362"/>
                      <a:pt x="875227" y="45187"/>
                    </a:cubicBezTo>
                    <a:cubicBezTo>
                      <a:pt x="875952" y="43012"/>
                      <a:pt x="877160" y="41079"/>
                      <a:pt x="878368" y="39388"/>
                    </a:cubicBezTo>
                    <a:cubicBezTo>
                      <a:pt x="879576" y="37696"/>
                      <a:pt x="881268" y="36246"/>
                      <a:pt x="882959" y="35280"/>
                    </a:cubicBezTo>
                    <a:cubicBezTo>
                      <a:pt x="884651" y="34313"/>
                      <a:pt x="886825" y="33830"/>
                      <a:pt x="889000" y="33830"/>
                    </a:cubicBezTo>
                    <a:cubicBezTo>
                      <a:pt x="892866" y="33588"/>
                      <a:pt x="895766" y="35038"/>
                      <a:pt x="897699" y="38179"/>
                    </a:cubicBezTo>
                    <a:moveTo>
                      <a:pt x="910748" y="58236"/>
                    </a:moveTo>
                    <a:lnTo>
                      <a:pt x="910748" y="52678"/>
                    </a:lnTo>
                    <a:cubicBezTo>
                      <a:pt x="910748" y="49537"/>
                      <a:pt x="910506" y="46395"/>
                      <a:pt x="909781" y="43496"/>
                    </a:cubicBezTo>
                    <a:cubicBezTo>
                      <a:pt x="909056" y="40354"/>
                      <a:pt x="907848" y="37696"/>
                      <a:pt x="906157" y="35280"/>
                    </a:cubicBezTo>
                    <a:cubicBezTo>
                      <a:pt x="904465" y="32863"/>
                      <a:pt x="902290" y="30930"/>
                      <a:pt x="899391" y="29480"/>
                    </a:cubicBezTo>
                    <a:cubicBezTo>
                      <a:pt x="896491" y="28030"/>
                      <a:pt x="893108" y="27306"/>
                      <a:pt x="888759" y="27306"/>
                    </a:cubicBezTo>
                    <a:cubicBezTo>
                      <a:pt x="885134" y="27306"/>
                      <a:pt x="881993" y="28030"/>
                      <a:pt x="878851" y="29480"/>
                    </a:cubicBezTo>
                    <a:cubicBezTo>
                      <a:pt x="875710" y="30930"/>
                      <a:pt x="873052" y="32863"/>
                      <a:pt x="870877" y="35521"/>
                    </a:cubicBezTo>
                    <a:cubicBezTo>
                      <a:pt x="868702" y="38179"/>
                      <a:pt x="866769" y="41079"/>
                      <a:pt x="865561" y="44704"/>
                    </a:cubicBezTo>
                    <a:cubicBezTo>
                      <a:pt x="864353" y="48328"/>
                      <a:pt x="863628" y="52195"/>
                      <a:pt x="863628" y="56544"/>
                    </a:cubicBezTo>
                    <a:cubicBezTo>
                      <a:pt x="863628" y="66210"/>
                      <a:pt x="865803" y="73459"/>
                      <a:pt x="870394" y="78292"/>
                    </a:cubicBezTo>
                    <a:cubicBezTo>
                      <a:pt x="874985" y="83125"/>
                      <a:pt x="881509" y="85783"/>
                      <a:pt x="890208" y="85783"/>
                    </a:cubicBezTo>
                    <a:cubicBezTo>
                      <a:pt x="894800" y="85783"/>
                      <a:pt x="898666" y="84816"/>
                      <a:pt x="902290" y="83125"/>
                    </a:cubicBezTo>
                    <a:cubicBezTo>
                      <a:pt x="905673" y="81192"/>
                      <a:pt x="909056" y="78534"/>
                      <a:pt x="911956" y="75151"/>
                    </a:cubicBezTo>
                    <a:lnTo>
                      <a:pt x="908090" y="71043"/>
                    </a:lnTo>
                    <a:cubicBezTo>
                      <a:pt x="904465" y="74426"/>
                      <a:pt x="901324" y="76359"/>
                      <a:pt x="898666" y="77567"/>
                    </a:cubicBezTo>
                    <a:cubicBezTo>
                      <a:pt x="896008" y="78534"/>
                      <a:pt x="893350" y="79017"/>
                      <a:pt x="890933" y="79017"/>
                    </a:cubicBezTo>
                    <a:cubicBezTo>
                      <a:pt x="885376" y="79017"/>
                      <a:pt x="881268" y="77325"/>
                      <a:pt x="878368" y="73701"/>
                    </a:cubicBezTo>
                    <a:cubicBezTo>
                      <a:pt x="875468" y="70076"/>
                      <a:pt x="874018" y="65002"/>
                      <a:pt x="873777" y="58477"/>
                    </a:cubicBezTo>
                    <a:lnTo>
                      <a:pt x="910748" y="58477"/>
                    </a:lnTo>
                    <a:close/>
                    <a:moveTo>
                      <a:pt x="848404" y="61377"/>
                    </a:moveTo>
                    <a:cubicBezTo>
                      <a:pt x="847438" y="59444"/>
                      <a:pt x="845988" y="57994"/>
                      <a:pt x="844296" y="56544"/>
                    </a:cubicBezTo>
                    <a:cubicBezTo>
                      <a:pt x="842605" y="55094"/>
                      <a:pt x="840913" y="54128"/>
                      <a:pt x="838980" y="53403"/>
                    </a:cubicBezTo>
                    <a:cubicBezTo>
                      <a:pt x="837047" y="52678"/>
                      <a:pt x="835114" y="51953"/>
                      <a:pt x="833181" y="51470"/>
                    </a:cubicBezTo>
                    <a:cubicBezTo>
                      <a:pt x="829798" y="50503"/>
                      <a:pt x="826898" y="49295"/>
                      <a:pt x="824723" y="47603"/>
                    </a:cubicBezTo>
                    <a:cubicBezTo>
                      <a:pt x="822549" y="45912"/>
                      <a:pt x="821582" y="43737"/>
                      <a:pt x="821582" y="40837"/>
                    </a:cubicBezTo>
                    <a:cubicBezTo>
                      <a:pt x="821582" y="38663"/>
                      <a:pt x="822549" y="36730"/>
                      <a:pt x="824482" y="35280"/>
                    </a:cubicBezTo>
                    <a:cubicBezTo>
                      <a:pt x="826415" y="33830"/>
                      <a:pt x="828831" y="33105"/>
                      <a:pt x="831731" y="33105"/>
                    </a:cubicBezTo>
                    <a:cubicBezTo>
                      <a:pt x="834872" y="33105"/>
                      <a:pt x="837289" y="33588"/>
                      <a:pt x="838980" y="34796"/>
                    </a:cubicBezTo>
                    <a:cubicBezTo>
                      <a:pt x="840672" y="36005"/>
                      <a:pt x="842122" y="37213"/>
                      <a:pt x="843572" y="38421"/>
                    </a:cubicBezTo>
                    <a:lnTo>
                      <a:pt x="848404" y="32380"/>
                    </a:lnTo>
                    <a:cubicBezTo>
                      <a:pt x="846955" y="31172"/>
                      <a:pt x="845021" y="29964"/>
                      <a:pt x="842605" y="28997"/>
                    </a:cubicBezTo>
                    <a:cubicBezTo>
                      <a:pt x="840189" y="28030"/>
                      <a:pt x="836564" y="27306"/>
                      <a:pt x="832214" y="27306"/>
                    </a:cubicBezTo>
                    <a:cubicBezTo>
                      <a:pt x="829556" y="27306"/>
                      <a:pt x="827140" y="27547"/>
                      <a:pt x="824723" y="28272"/>
                    </a:cubicBezTo>
                    <a:cubicBezTo>
                      <a:pt x="822307" y="28997"/>
                      <a:pt x="820374" y="29722"/>
                      <a:pt x="818441" y="31172"/>
                    </a:cubicBezTo>
                    <a:cubicBezTo>
                      <a:pt x="816749" y="32380"/>
                      <a:pt x="815299" y="34071"/>
                      <a:pt x="814091" y="36005"/>
                    </a:cubicBezTo>
                    <a:cubicBezTo>
                      <a:pt x="812883" y="37938"/>
                      <a:pt x="812400" y="40113"/>
                      <a:pt x="812400" y="42771"/>
                    </a:cubicBezTo>
                    <a:cubicBezTo>
                      <a:pt x="812400" y="45670"/>
                      <a:pt x="812883" y="48087"/>
                      <a:pt x="813850" y="50020"/>
                    </a:cubicBezTo>
                    <a:cubicBezTo>
                      <a:pt x="814816" y="51953"/>
                      <a:pt x="816266" y="53644"/>
                      <a:pt x="817716" y="54853"/>
                    </a:cubicBezTo>
                    <a:cubicBezTo>
                      <a:pt x="819407" y="56061"/>
                      <a:pt x="821099" y="57269"/>
                      <a:pt x="822790" y="57752"/>
                    </a:cubicBezTo>
                    <a:cubicBezTo>
                      <a:pt x="824723" y="58477"/>
                      <a:pt x="826415" y="58961"/>
                      <a:pt x="828106" y="59686"/>
                    </a:cubicBezTo>
                    <a:cubicBezTo>
                      <a:pt x="831731" y="60652"/>
                      <a:pt x="834389" y="61860"/>
                      <a:pt x="836564" y="63310"/>
                    </a:cubicBezTo>
                    <a:cubicBezTo>
                      <a:pt x="838739" y="64760"/>
                      <a:pt x="839705" y="67176"/>
                      <a:pt x="839705" y="70559"/>
                    </a:cubicBezTo>
                    <a:cubicBezTo>
                      <a:pt x="839705" y="73459"/>
                      <a:pt x="838739" y="75634"/>
                      <a:pt x="837047" y="77325"/>
                    </a:cubicBezTo>
                    <a:cubicBezTo>
                      <a:pt x="835356" y="78775"/>
                      <a:pt x="832939" y="79742"/>
                      <a:pt x="829556" y="79742"/>
                    </a:cubicBezTo>
                    <a:cubicBezTo>
                      <a:pt x="827865" y="79742"/>
                      <a:pt x="826415" y="79500"/>
                      <a:pt x="824723" y="79017"/>
                    </a:cubicBezTo>
                    <a:cubicBezTo>
                      <a:pt x="823274" y="78534"/>
                      <a:pt x="821824" y="77809"/>
                      <a:pt x="820616" y="76842"/>
                    </a:cubicBezTo>
                    <a:cubicBezTo>
                      <a:pt x="819407" y="76117"/>
                      <a:pt x="818199" y="75151"/>
                      <a:pt x="817233" y="74184"/>
                    </a:cubicBezTo>
                    <a:cubicBezTo>
                      <a:pt x="816266" y="73217"/>
                      <a:pt x="815541" y="72493"/>
                      <a:pt x="814816" y="71768"/>
                    </a:cubicBezTo>
                    <a:lnTo>
                      <a:pt x="809983" y="79500"/>
                    </a:lnTo>
                    <a:cubicBezTo>
                      <a:pt x="815299" y="83608"/>
                      <a:pt x="821582" y="85783"/>
                      <a:pt x="829073" y="85783"/>
                    </a:cubicBezTo>
                    <a:cubicBezTo>
                      <a:pt x="831731" y="85783"/>
                      <a:pt x="834389" y="85300"/>
                      <a:pt x="836806" y="84575"/>
                    </a:cubicBezTo>
                    <a:cubicBezTo>
                      <a:pt x="839222" y="83850"/>
                      <a:pt x="841397" y="82641"/>
                      <a:pt x="843088" y="81192"/>
                    </a:cubicBezTo>
                    <a:cubicBezTo>
                      <a:pt x="844780" y="79742"/>
                      <a:pt x="846230" y="77809"/>
                      <a:pt x="847438" y="75634"/>
                    </a:cubicBezTo>
                    <a:cubicBezTo>
                      <a:pt x="848404" y="73459"/>
                      <a:pt x="849129" y="71043"/>
                      <a:pt x="849129" y="68143"/>
                    </a:cubicBezTo>
                    <a:cubicBezTo>
                      <a:pt x="849854" y="65485"/>
                      <a:pt x="849371" y="63310"/>
                      <a:pt x="848404" y="61377"/>
                    </a:cubicBezTo>
                    <a:moveTo>
                      <a:pt x="796693" y="61377"/>
                    </a:moveTo>
                    <a:cubicBezTo>
                      <a:pt x="795726" y="59444"/>
                      <a:pt x="794277" y="57994"/>
                      <a:pt x="792585" y="56544"/>
                    </a:cubicBezTo>
                    <a:cubicBezTo>
                      <a:pt x="790894" y="55094"/>
                      <a:pt x="789202" y="54128"/>
                      <a:pt x="787269" y="53403"/>
                    </a:cubicBezTo>
                    <a:cubicBezTo>
                      <a:pt x="785336" y="52678"/>
                      <a:pt x="783403" y="51953"/>
                      <a:pt x="781470" y="51470"/>
                    </a:cubicBezTo>
                    <a:cubicBezTo>
                      <a:pt x="778087" y="50503"/>
                      <a:pt x="775187" y="49295"/>
                      <a:pt x="773012" y="47603"/>
                    </a:cubicBezTo>
                    <a:cubicBezTo>
                      <a:pt x="770837" y="45912"/>
                      <a:pt x="769871" y="43737"/>
                      <a:pt x="769871" y="40837"/>
                    </a:cubicBezTo>
                    <a:cubicBezTo>
                      <a:pt x="769871" y="38663"/>
                      <a:pt x="770837" y="36730"/>
                      <a:pt x="772770" y="35280"/>
                    </a:cubicBezTo>
                    <a:cubicBezTo>
                      <a:pt x="774704" y="33830"/>
                      <a:pt x="777120" y="33105"/>
                      <a:pt x="780020" y="33105"/>
                    </a:cubicBezTo>
                    <a:cubicBezTo>
                      <a:pt x="783161" y="33105"/>
                      <a:pt x="785578" y="33588"/>
                      <a:pt x="787269" y="34796"/>
                    </a:cubicBezTo>
                    <a:cubicBezTo>
                      <a:pt x="788960" y="36005"/>
                      <a:pt x="790410" y="37213"/>
                      <a:pt x="791860" y="38421"/>
                    </a:cubicBezTo>
                    <a:lnTo>
                      <a:pt x="796693" y="32380"/>
                    </a:lnTo>
                    <a:cubicBezTo>
                      <a:pt x="795243" y="31172"/>
                      <a:pt x="793310" y="29964"/>
                      <a:pt x="790894" y="28997"/>
                    </a:cubicBezTo>
                    <a:cubicBezTo>
                      <a:pt x="788236" y="27789"/>
                      <a:pt x="784853" y="27306"/>
                      <a:pt x="780503" y="27306"/>
                    </a:cubicBezTo>
                    <a:cubicBezTo>
                      <a:pt x="777845" y="27306"/>
                      <a:pt x="775429" y="27547"/>
                      <a:pt x="773012" y="28272"/>
                    </a:cubicBezTo>
                    <a:cubicBezTo>
                      <a:pt x="770596" y="28997"/>
                      <a:pt x="768663" y="29722"/>
                      <a:pt x="766729" y="31172"/>
                    </a:cubicBezTo>
                    <a:cubicBezTo>
                      <a:pt x="765038" y="32380"/>
                      <a:pt x="763346" y="34071"/>
                      <a:pt x="762380" y="36005"/>
                    </a:cubicBezTo>
                    <a:cubicBezTo>
                      <a:pt x="761172" y="37938"/>
                      <a:pt x="760688" y="40113"/>
                      <a:pt x="760688" y="42771"/>
                    </a:cubicBezTo>
                    <a:cubicBezTo>
                      <a:pt x="760688" y="45670"/>
                      <a:pt x="761172" y="48087"/>
                      <a:pt x="762138" y="50020"/>
                    </a:cubicBezTo>
                    <a:cubicBezTo>
                      <a:pt x="763105" y="51953"/>
                      <a:pt x="764555" y="53644"/>
                      <a:pt x="766005" y="54853"/>
                    </a:cubicBezTo>
                    <a:cubicBezTo>
                      <a:pt x="767696" y="56061"/>
                      <a:pt x="769387" y="57269"/>
                      <a:pt x="771079" y="57752"/>
                    </a:cubicBezTo>
                    <a:cubicBezTo>
                      <a:pt x="773012" y="58477"/>
                      <a:pt x="774704" y="58961"/>
                      <a:pt x="776395" y="59686"/>
                    </a:cubicBezTo>
                    <a:cubicBezTo>
                      <a:pt x="780020" y="60652"/>
                      <a:pt x="782678" y="61860"/>
                      <a:pt x="784853" y="63310"/>
                    </a:cubicBezTo>
                    <a:cubicBezTo>
                      <a:pt x="787027" y="64760"/>
                      <a:pt x="787994" y="67176"/>
                      <a:pt x="787994" y="70559"/>
                    </a:cubicBezTo>
                    <a:cubicBezTo>
                      <a:pt x="787994" y="73459"/>
                      <a:pt x="787027" y="75634"/>
                      <a:pt x="785336" y="77325"/>
                    </a:cubicBezTo>
                    <a:cubicBezTo>
                      <a:pt x="783644" y="78775"/>
                      <a:pt x="781228" y="79742"/>
                      <a:pt x="777845" y="79742"/>
                    </a:cubicBezTo>
                    <a:cubicBezTo>
                      <a:pt x="776154" y="79742"/>
                      <a:pt x="774704" y="79500"/>
                      <a:pt x="773012" y="79017"/>
                    </a:cubicBezTo>
                    <a:cubicBezTo>
                      <a:pt x="771562" y="78534"/>
                      <a:pt x="770112" y="77809"/>
                      <a:pt x="768904" y="76842"/>
                    </a:cubicBezTo>
                    <a:cubicBezTo>
                      <a:pt x="767696" y="76117"/>
                      <a:pt x="766488" y="75151"/>
                      <a:pt x="765521" y="74184"/>
                    </a:cubicBezTo>
                    <a:cubicBezTo>
                      <a:pt x="764555" y="73217"/>
                      <a:pt x="763830" y="72493"/>
                      <a:pt x="763105" y="71768"/>
                    </a:cubicBezTo>
                    <a:lnTo>
                      <a:pt x="758272" y="79500"/>
                    </a:lnTo>
                    <a:cubicBezTo>
                      <a:pt x="763588" y="83608"/>
                      <a:pt x="769871" y="85783"/>
                      <a:pt x="777362" y="85783"/>
                    </a:cubicBezTo>
                    <a:cubicBezTo>
                      <a:pt x="780261" y="85783"/>
                      <a:pt x="782678" y="85300"/>
                      <a:pt x="785094" y="84575"/>
                    </a:cubicBezTo>
                    <a:cubicBezTo>
                      <a:pt x="787511" y="83850"/>
                      <a:pt x="789685" y="82641"/>
                      <a:pt x="791377" y="81192"/>
                    </a:cubicBezTo>
                    <a:cubicBezTo>
                      <a:pt x="793068" y="79742"/>
                      <a:pt x="794518" y="77809"/>
                      <a:pt x="795726" y="75634"/>
                    </a:cubicBezTo>
                    <a:cubicBezTo>
                      <a:pt x="796693" y="73459"/>
                      <a:pt x="797418" y="71043"/>
                      <a:pt x="797418" y="68143"/>
                    </a:cubicBezTo>
                    <a:cubicBezTo>
                      <a:pt x="798385" y="65485"/>
                      <a:pt x="797660" y="63310"/>
                      <a:pt x="796693" y="61377"/>
                    </a:cubicBezTo>
                    <a:moveTo>
                      <a:pt x="711393" y="6041"/>
                    </a:moveTo>
                    <a:cubicBezTo>
                      <a:pt x="710185" y="4833"/>
                      <a:pt x="708977" y="4350"/>
                      <a:pt x="707286" y="4350"/>
                    </a:cubicBezTo>
                    <a:cubicBezTo>
                      <a:pt x="705594" y="4350"/>
                      <a:pt x="704386" y="4833"/>
                      <a:pt x="703178" y="6041"/>
                    </a:cubicBezTo>
                    <a:cubicBezTo>
                      <a:pt x="701969" y="7249"/>
                      <a:pt x="701486" y="8457"/>
                      <a:pt x="701486" y="9907"/>
                    </a:cubicBezTo>
                    <a:cubicBezTo>
                      <a:pt x="701486" y="11357"/>
                      <a:pt x="701969" y="12807"/>
                      <a:pt x="703178" y="13774"/>
                    </a:cubicBezTo>
                    <a:cubicBezTo>
                      <a:pt x="704386" y="14982"/>
                      <a:pt x="705594" y="15465"/>
                      <a:pt x="707286" y="15465"/>
                    </a:cubicBezTo>
                    <a:cubicBezTo>
                      <a:pt x="708977" y="15465"/>
                      <a:pt x="710427" y="14982"/>
                      <a:pt x="711393" y="13774"/>
                    </a:cubicBezTo>
                    <a:cubicBezTo>
                      <a:pt x="712602" y="12565"/>
                      <a:pt x="713085" y="11357"/>
                      <a:pt x="713085" y="9907"/>
                    </a:cubicBezTo>
                    <a:cubicBezTo>
                      <a:pt x="713085" y="8457"/>
                      <a:pt x="712602" y="7249"/>
                      <a:pt x="711393" y="6041"/>
                    </a:cubicBezTo>
                    <a:moveTo>
                      <a:pt x="734833" y="6041"/>
                    </a:moveTo>
                    <a:cubicBezTo>
                      <a:pt x="733625" y="4833"/>
                      <a:pt x="732416" y="4350"/>
                      <a:pt x="730725" y="4350"/>
                    </a:cubicBezTo>
                    <a:cubicBezTo>
                      <a:pt x="729033" y="4350"/>
                      <a:pt x="727583" y="4833"/>
                      <a:pt x="726617" y="6041"/>
                    </a:cubicBezTo>
                    <a:cubicBezTo>
                      <a:pt x="725409" y="7249"/>
                      <a:pt x="724925" y="8457"/>
                      <a:pt x="724925" y="9907"/>
                    </a:cubicBezTo>
                    <a:cubicBezTo>
                      <a:pt x="724925" y="11357"/>
                      <a:pt x="725409" y="12807"/>
                      <a:pt x="726617" y="13774"/>
                    </a:cubicBezTo>
                    <a:cubicBezTo>
                      <a:pt x="727825" y="14982"/>
                      <a:pt x="729033" y="15465"/>
                      <a:pt x="730725" y="15465"/>
                    </a:cubicBezTo>
                    <a:cubicBezTo>
                      <a:pt x="732416" y="15465"/>
                      <a:pt x="733625" y="14982"/>
                      <a:pt x="734833" y="13774"/>
                    </a:cubicBezTo>
                    <a:cubicBezTo>
                      <a:pt x="736041" y="12565"/>
                      <a:pt x="736524" y="11357"/>
                      <a:pt x="736524" y="9907"/>
                    </a:cubicBezTo>
                    <a:cubicBezTo>
                      <a:pt x="736524" y="8457"/>
                      <a:pt x="735799" y="7249"/>
                      <a:pt x="734833" y="6041"/>
                    </a:cubicBezTo>
                    <a:moveTo>
                      <a:pt x="695445" y="28997"/>
                    </a:moveTo>
                    <a:lnTo>
                      <a:pt x="695445" y="63552"/>
                    </a:lnTo>
                    <a:cubicBezTo>
                      <a:pt x="695445" y="66451"/>
                      <a:pt x="695687" y="69351"/>
                      <a:pt x="695928" y="72009"/>
                    </a:cubicBezTo>
                    <a:cubicBezTo>
                      <a:pt x="696170" y="74667"/>
                      <a:pt x="696895" y="77084"/>
                      <a:pt x="698103" y="79017"/>
                    </a:cubicBezTo>
                    <a:cubicBezTo>
                      <a:pt x="699311" y="80950"/>
                      <a:pt x="701245" y="82641"/>
                      <a:pt x="703903" y="83850"/>
                    </a:cubicBezTo>
                    <a:cubicBezTo>
                      <a:pt x="706561" y="85058"/>
                      <a:pt x="709944" y="85783"/>
                      <a:pt x="714535" y="85783"/>
                    </a:cubicBezTo>
                    <a:cubicBezTo>
                      <a:pt x="717435" y="85783"/>
                      <a:pt x="719851" y="85300"/>
                      <a:pt x="722026" y="84575"/>
                    </a:cubicBezTo>
                    <a:cubicBezTo>
                      <a:pt x="724201" y="83608"/>
                      <a:pt x="725892" y="82641"/>
                      <a:pt x="727342" y="81433"/>
                    </a:cubicBezTo>
                    <a:cubicBezTo>
                      <a:pt x="728792" y="80225"/>
                      <a:pt x="730000" y="79017"/>
                      <a:pt x="730725" y="77809"/>
                    </a:cubicBezTo>
                    <a:cubicBezTo>
                      <a:pt x="731450" y="76600"/>
                      <a:pt x="732175" y="75875"/>
                      <a:pt x="732658" y="75151"/>
                    </a:cubicBezTo>
                    <a:lnTo>
                      <a:pt x="733866" y="84575"/>
                    </a:lnTo>
                    <a:lnTo>
                      <a:pt x="743290" y="83608"/>
                    </a:lnTo>
                    <a:cubicBezTo>
                      <a:pt x="743290" y="83125"/>
                      <a:pt x="743049" y="82400"/>
                      <a:pt x="743049" y="81433"/>
                    </a:cubicBezTo>
                    <a:cubicBezTo>
                      <a:pt x="742807" y="80467"/>
                      <a:pt x="742807" y="79259"/>
                      <a:pt x="742565" y="77809"/>
                    </a:cubicBezTo>
                    <a:cubicBezTo>
                      <a:pt x="742324" y="76600"/>
                      <a:pt x="742324" y="75151"/>
                      <a:pt x="742324" y="73701"/>
                    </a:cubicBezTo>
                    <a:cubicBezTo>
                      <a:pt x="742324" y="72251"/>
                      <a:pt x="742082" y="70801"/>
                      <a:pt x="742082" y="69593"/>
                    </a:cubicBezTo>
                    <a:lnTo>
                      <a:pt x="742082" y="28755"/>
                    </a:lnTo>
                    <a:lnTo>
                      <a:pt x="732175" y="28755"/>
                    </a:lnTo>
                    <a:lnTo>
                      <a:pt x="732175" y="59686"/>
                    </a:lnTo>
                    <a:cubicBezTo>
                      <a:pt x="732175" y="62102"/>
                      <a:pt x="731691" y="64518"/>
                      <a:pt x="730966" y="66935"/>
                    </a:cubicBezTo>
                    <a:cubicBezTo>
                      <a:pt x="730242" y="69110"/>
                      <a:pt x="729033" y="71284"/>
                      <a:pt x="727583" y="72734"/>
                    </a:cubicBezTo>
                    <a:cubicBezTo>
                      <a:pt x="726134" y="74426"/>
                      <a:pt x="724442" y="75634"/>
                      <a:pt x="722751" y="76600"/>
                    </a:cubicBezTo>
                    <a:cubicBezTo>
                      <a:pt x="720817" y="77567"/>
                      <a:pt x="718884" y="78050"/>
                      <a:pt x="716468" y="78050"/>
                    </a:cubicBezTo>
                    <a:cubicBezTo>
                      <a:pt x="714052" y="78050"/>
                      <a:pt x="711877" y="77809"/>
                      <a:pt x="710427" y="77084"/>
                    </a:cubicBezTo>
                    <a:cubicBezTo>
                      <a:pt x="708977" y="76359"/>
                      <a:pt x="707769" y="75634"/>
                      <a:pt x="706802" y="74184"/>
                    </a:cubicBezTo>
                    <a:cubicBezTo>
                      <a:pt x="706077" y="72976"/>
                      <a:pt x="705594" y="71284"/>
                      <a:pt x="705111" y="69593"/>
                    </a:cubicBezTo>
                    <a:cubicBezTo>
                      <a:pt x="704869" y="67660"/>
                      <a:pt x="704628" y="65727"/>
                      <a:pt x="704628" y="63310"/>
                    </a:cubicBezTo>
                    <a:lnTo>
                      <a:pt x="704628" y="28755"/>
                    </a:lnTo>
                    <a:lnTo>
                      <a:pt x="695445" y="28755"/>
                    </a:lnTo>
                    <a:close/>
                    <a:moveTo>
                      <a:pt x="664515" y="60894"/>
                    </a:moveTo>
                    <a:cubicBezTo>
                      <a:pt x="662823" y="65243"/>
                      <a:pt x="660649" y="68626"/>
                      <a:pt x="657991" y="71284"/>
                    </a:cubicBezTo>
                    <a:cubicBezTo>
                      <a:pt x="655091" y="73701"/>
                      <a:pt x="651950" y="75634"/>
                      <a:pt x="648325" y="76600"/>
                    </a:cubicBezTo>
                    <a:cubicBezTo>
                      <a:pt x="644700" y="77567"/>
                      <a:pt x="640834" y="78050"/>
                      <a:pt x="636726" y="78050"/>
                    </a:cubicBezTo>
                    <a:cubicBezTo>
                      <a:pt x="635035" y="78050"/>
                      <a:pt x="633585" y="78050"/>
                      <a:pt x="631893" y="77809"/>
                    </a:cubicBezTo>
                    <a:cubicBezTo>
                      <a:pt x="630202" y="77809"/>
                      <a:pt x="628510" y="77567"/>
                      <a:pt x="626577" y="77325"/>
                    </a:cubicBezTo>
                    <a:lnTo>
                      <a:pt x="626577" y="10874"/>
                    </a:lnTo>
                    <a:cubicBezTo>
                      <a:pt x="628027" y="10874"/>
                      <a:pt x="629477" y="10632"/>
                      <a:pt x="630927" y="10632"/>
                    </a:cubicBezTo>
                    <a:lnTo>
                      <a:pt x="635276" y="10632"/>
                    </a:lnTo>
                    <a:cubicBezTo>
                      <a:pt x="646392" y="10632"/>
                      <a:pt x="654366" y="13290"/>
                      <a:pt x="659440" y="18848"/>
                    </a:cubicBezTo>
                    <a:cubicBezTo>
                      <a:pt x="664515" y="24406"/>
                      <a:pt x="666931" y="33588"/>
                      <a:pt x="666931" y="44220"/>
                    </a:cubicBezTo>
                    <a:cubicBezTo>
                      <a:pt x="666931" y="50986"/>
                      <a:pt x="666206" y="56544"/>
                      <a:pt x="664515" y="60894"/>
                    </a:cubicBezTo>
                    <a:moveTo>
                      <a:pt x="675389" y="25856"/>
                    </a:moveTo>
                    <a:cubicBezTo>
                      <a:pt x="673456" y="21023"/>
                      <a:pt x="670798" y="16915"/>
                      <a:pt x="667173" y="13774"/>
                    </a:cubicBezTo>
                    <a:cubicBezTo>
                      <a:pt x="663548" y="10632"/>
                      <a:pt x="659440" y="8216"/>
                      <a:pt x="654366" y="6524"/>
                    </a:cubicBezTo>
                    <a:cubicBezTo>
                      <a:pt x="649292" y="4833"/>
                      <a:pt x="643734" y="4108"/>
                      <a:pt x="637451" y="4108"/>
                    </a:cubicBezTo>
                    <a:cubicBezTo>
                      <a:pt x="634793" y="4108"/>
                      <a:pt x="632860" y="4108"/>
                      <a:pt x="631168" y="4108"/>
                    </a:cubicBezTo>
                    <a:cubicBezTo>
                      <a:pt x="629719" y="4108"/>
                      <a:pt x="628269" y="4108"/>
                      <a:pt x="627060" y="4350"/>
                    </a:cubicBezTo>
                    <a:cubicBezTo>
                      <a:pt x="625852" y="4350"/>
                      <a:pt x="624402" y="4350"/>
                      <a:pt x="622953" y="4350"/>
                    </a:cubicBezTo>
                    <a:cubicBezTo>
                      <a:pt x="621503" y="4350"/>
                      <a:pt x="619328" y="4350"/>
                      <a:pt x="616670" y="4591"/>
                    </a:cubicBezTo>
                    <a:lnTo>
                      <a:pt x="616670" y="84091"/>
                    </a:lnTo>
                    <a:cubicBezTo>
                      <a:pt x="619086" y="84091"/>
                      <a:pt x="622228" y="84091"/>
                      <a:pt x="625611" y="84333"/>
                    </a:cubicBezTo>
                    <a:cubicBezTo>
                      <a:pt x="629235" y="84333"/>
                      <a:pt x="633102" y="84575"/>
                      <a:pt x="637209" y="84575"/>
                    </a:cubicBezTo>
                    <a:cubicBezTo>
                      <a:pt x="641317" y="84575"/>
                      <a:pt x="645909" y="84091"/>
                      <a:pt x="650741" y="82883"/>
                    </a:cubicBezTo>
                    <a:cubicBezTo>
                      <a:pt x="655574" y="81675"/>
                      <a:pt x="659924" y="79742"/>
                      <a:pt x="664032" y="76842"/>
                    </a:cubicBezTo>
                    <a:cubicBezTo>
                      <a:pt x="668140" y="73942"/>
                      <a:pt x="671523" y="69834"/>
                      <a:pt x="674181" y="64518"/>
                    </a:cubicBezTo>
                    <a:cubicBezTo>
                      <a:pt x="676839" y="59202"/>
                      <a:pt x="678289" y="52436"/>
                      <a:pt x="678289" y="43979"/>
                    </a:cubicBezTo>
                    <a:cubicBezTo>
                      <a:pt x="678289" y="37454"/>
                      <a:pt x="677322" y="30689"/>
                      <a:pt x="675389" y="25856"/>
                    </a:cubicBezTo>
                    <a:moveTo>
                      <a:pt x="562059" y="77325"/>
                    </a:moveTo>
                    <a:cubicBezTo>
                      <a:pt x="560851" y="77809"/>
                      <a:pt x="559884" y="78292"/>
                      <a:pt x="558918" y="78534"/>
                    </a:cubicBezTo>
                    <a:cubicBezTo>
                      <a:pt x="557951" y="78775"/>
                      <a:pt x="556984" y="79017"/>
                      <a:pt x="555776" y="79017"/>
                    </a:cubicBezTo>
                    <a:cubicBezTo>
                      <a:pt x="555051" y="79017"/>
                      <a:pt x="554326" y="78775"/>
                      <a:pt x="553360" y="78534"/>
                    </a:cubicBezTo>
                    <a:cubicBezTo>
                      <a:pt x="552393" y="78292"/>
                      <a:pt x="551668" y="78050"/>
                      <a:pt x="551185" y="77567"/>
                    </a:cubicBezTo>
                    <a:cubicBezTo>
                      <a:pt x="549977" y="76600"/>
                      <a:pt x="549252" y="75634"/>
                      <a:pt x="549010" y="74184"/>
                    </a:cubicBezTo>
                    <a:cubicBezTo>
                      <a:pt x="548769" y="72734"/>
                      <a:pt x="548769" y="70801"/>
                      <a:pt x="548769" y="67901"/>
                    </a:cubicBezTo>
                    <a:lnTo>
                      <a:pt x="548769" y="35280"/>
                    </a:lnTo>
                    <a:lnTo>
                      <a:pt x="561817" y="35280"/>
                    </a:lnTo>
                    <a:lnTo>
                      <a:pt x="561817" y="28997"/>
                    </a:lnTo>
                    <a:lnTo>
                      <a:pt x="548769" y="28997"/>
                    </a:lnTo>
                    <a:lnTo>
                      <a:pt x="548769" y="12807"/>
                    </a:lnTo>
                    <a:lnTo>
                      <a:pt x="539103" y="14982"/>
                    </a:lnTo>
                    <a:lnTo>
                      <a:pt x="539103" y="28997"/>
                    </a:lnTo>
                    <a:lnTo>
                      <a:pt x="529679" y="28997"/>
                    </a:lnTo>
                    <a:lnTo>
                      <a:pt x="529679" y="35280"/>
                    </a:lnTo>
                    <a:lnTo>
                      <a:pt x="539103" y="35280"/>
                    </a:lnTo>
                    <a:lnTo>
                      <a:pt x="539103" y="68868"/>
                    </a:lnTo>
                    <a:cubicBezTo>
                      <a:pt x="539103" y="71768"/>
                      <a:pt x="539103" y="74184"/>
                      <a:pt x="539345" y="76117"/>
                    </a:cubicBezTo>
                    <a:cubicBezTo>
                      <a:pt x="539586" y="78050"/>
                      <a:pt x="540311" y="79983"/>
                      <a:pt x="541278" y="81433"/>
                    </a:cubicBezTo>
                    <a:cubicBezTo>
                      <a:pt x="542486" y="83125"/>
                      <a:pt x="543936" y="84091"/>
                      <a:pt x="545869" y="84816"/>
                    </a:cubicBezTo>
                    <a:cubicBezTo>
                      <a:pt x="547802" y="85541"/>
                      <a:pt x="549735" y="85783"/>
                      <a:pt x="551910" y="85783"/>
                    </a:cubicBezTo>
                    <a:cubicBezTo>
                      <a:pt x="554085" y="85783"/>
                      <a:pt x="556259" y="85541"/>
                      <a:pt x="558434" y="84816"/>
                    </a:cubicBezTo>
                    <a:cubicBezTo>
                      <a:pt x="560609" y="84091"/>
                      <a:pt x="562300" y="83125"/>
                      <a:pt x="563992" y="82158"/>
                    </a:cubicBezTo>
                    <a:lnTo>
                      <a:pt x="562059" y="77325"/>
                    </a:lnTo>
                    <a:close/>
                    <a:moveTo>
                      <a:pt x="487392" y="6041"/>
                    </a:moveTo>
                    <a:cubicBezTo>
                      <a:pt x="486183" y="4833"/>
                      <a:pt x="484975" y="4350"/>
                      <a:pt x="483284" y="4350"/>
                    </a:cubicBezTo>
                    <a:cubicBezTo>
                      <a:pt x="481592" y="4350"/>
                      <a:pt x="480384" y="4833"/>
                      <a:pt x="479176" y="6041"/>
                    </a:cubicBezTo>
                    <a:cubicBezTo>
                      <a:pt x="477967" y="7249"/>
                      <a:pt x="477484" y="8457"/>
                      <a:pt x="477484" y="9907"/>
                    </a:cubicBezTo>
                    <a:cubicBezTo>
                      <a:pt x="477484" y="11357"/>
                      <a:pt x="477967" y="12807"/>
                      <a:pt x="479176" y="13774"/>
                    </a:cubicBezTo>
                    <a:cubicBezTo>
                      <a:pt x="480384" y="14982"/>
                      <a:pt x="481592" y="15465"/>
                      <a:pt x="483284" y="15465"/>
                    </a:cubicBezTo>
                    <a:cubicBezTo>
                      <a:pt x="484975" y="15465"/>
                      <a:pt x="486425" y="14982"/>
                      <a:pt x="487392" y="13774"/>
                    </a:cubicBezTo>
                    <a:cubicBezTo>
                      <a:pt x="488600" y="12565"/>
                      <a:pt x="489083" y="11357"/>
                      <a:pt x="489083" y="9907"/>
                    </a:cubicBezTo>
                    <a:cubicBezTo>
                      <a:pt x="488841" y="8457"/>
                      <a:pt x="488358" y="7249"/>
                      <a:pt x="487392" y="6041"/>
                    </a:cubicBezTo>
                    <a:moveTo>
                      <a:pt x="510589" y="6041"/>
                    </a:moveTo>
                    <a:cubicBezTo>
                      <a:pt x="509381" y="4833"/>
                      <a:pt x="508173" y="4350"/>
                      <a:pt x="506481" y="4350"/>
                    </a:cubicBezTo>
                    <a:cubicBezTo>
                      <a:pt x="504790" y="4350"/>
                      <a:pt x="503340" y="4833"/>
                      <a:pt x="502373" y="6041"/>
                    </a:cubicBezTo>
                    <a:cubicBezTo>
                      <a:pt x="501165" y="7249"/>
                      <a:pt x="500682" y="8457"/>
                      <a:pt x="500682" y="9907"/>
                    </a:cubicBezTo>
                    <a:cubicBezTo>
                      <a:pt x="500682" y="11357"/>
                      <a:pt x="501165" y="12807"/>
                      <a:pt x="502373" y="13774"/>
                    </a:cubicBezTo>
                    <a:cubicBezTo>
                      <a:pt x="503582" y="14982"/>
                      <a:pt x="504790" y="15465"/>
                      <a:pt x="506481" y="15465"/>
                    </a:cubicBezTo>
                    <a:cubicBezTo>
                      <a:pt x="508173" y="15465"/>
                      <a:pt x="509381" y="14982"/>
                      <a:pt x="510589" y="13774"/>
                    </a:cubicBezTo>
                    <a:cubicBezTo>
                      <a:pt x="511797" y="12565"/>
                      <a:pt x="512281" y="11357"/>
                      <a:pt x="512281" y="9907"/>
                    </a:cubicBezTo>
                    <a:cubicBezTo>
                      <a:pt x="512281" y="8457"/>
                      <a:pt x="511797" y="7249"/>
                      <a:pt x="510589" y="6041"/>
                    </a:cubicBezTo>
                    <a:moveTo>
                      <a:pt x="504548" y="62827"/>
                    </a:moveTo>
                    <a:cubicBezTo>
                      <a:pt x="504548" y="64518"/>
                      <a:pt x="504306" y="65968"/>
                      <a:pt x="504306" y="67660"/>
                    </a:cubicBezTo>
                    <a:cubicBezTo>
                      <a:pt x="504065" y="69834"/>
                      <a:pt x="503340" y="71526"/>
                      <a:pt x="502373" y="72976"/>
                    </a:cubicBezTo>
                    <a:cubicBezTo>
                      <a:pt x="501407" y="74426"/>
                      <a:pt x="500199" y="75634"/>
                      <a:pt x="498990" y="76600"/>
                    </a:cubicBezTo>
                    <a:cubicBezTo>
                      <a:pt x="497782" y="77567"/>
                      <a:pt x="496332" y="78050"/>
                      <a:pt x="495124" y="78534"/>
                    </a:cubicBezTo>
                    <a:cubicBezTo>
                      <a:pt x="493916" y="79017"/>
                      <a:pt x="492708" y="79017"/>
                      <a:pt x="491741" y="79017"/>
                    </a:cubicBezTo>
                    <a:cubicBezTo>
                      <a:pt x="490533" y="79017"/>
                      <a:pt x="489325" y="78775"/>
                      <a:pt x="488116" y="78534"/>
                    </a:cubicBezTo>
                    <a:cubicBezTo>
                      <a:pt x="486908" y="78292"/>
                      <a:pt x="485942" y="77567"/>
                      <a:pt x="484975" y="76842"/>
                    </a:cubicBezTo>
                    <a:cubicBezTo>
                      <a:pt x="484009" y="76117"/>
                      <a:pt x="483284" y="75151"/>
                      <a:pt x="482800" y="73942"/>
                    </a:cubicBezTo>
                    <a:cubicBezTo>
                      <a:pt x="482317" y="72734"/>
                      <a:pt x="482075" y="71284"/>
                      <a:pt x="482075" y="69351"/>
                    </a:cubicBezTo>
                    <a:cubicBezTo>
                      <a:pt x="482075" y="67418"/>
                      <a:pt x="482559" y="65968"/>
                      <a:pt x="483284" y="64760"/>
                    </a:cubicBezTo>
                    <a:cubicBezTo>
                      <a:pt x="484009" y="63552"/>
                      <a:pt x="484975" y="62585"/>
                      <a:pt x="486183" y="61619"/>
                    </a:cubicBezTo>
                    <a:cubicBezTo>
                      <a:pt x="487392" y="60894"/>
                      <a:pt x="488358" y="60169"/>
                      <a:pt x="489566" y="59686"/>
                    </a:cubicBezTo>
                    <a:cubicBezTo>
                      <a:pt x="490775" y="59202"/>
                      <a:pt x="491741" y="58961"/>
                      <a:pt x="492708" y="58719"/>
                    </a:cubicBezTo>
                    <a:cubicBezTo>
                      <a:pt x="493674" y="58477"/>
                      <a:pt x="494882" y="58236"/>
                      <a:pt x="496091" y="58236"/>
                    </a:cubicBezTo>
                    <a:cubicBezTo>
                      <a:pt x="497299" y="58236"/>
                      <a:pt x="498507" y="57994"/>
                      <a:pt x="499715" y="57994"/>
                    </a:cubicBezTo>
                    <a:cubicBezTo>
                      <a:pt x="500923" y="57994"/>
                      <a:pt x="501890" y="57752"/>
                      <a:pt x="502857" y="57752"/>
                    </a:cubicBezTo>
                    <a:lnTo>
                      <a:pt x="505031" y="57752"/>
                    </a:lnTo>
                    <a:cubicBezTo>
                      <a:pt x="504548" y="59444"/>
                      <a:pt x="504548" y="61135"/>
                      <a:pt x="504548" y="62827"/>
                    </a:cubicBezTo>
                    <a:moveTo>
                      <a:pt x="522188" y="78292"/>
                    </a:moveTo>
                    <a:cubicBezTo>
                      <a:pt x="520738" y="78775"/>
                      <a:pt x="519288" y="79017"/>
                      <a:pt x="517838" y="79017"/>
                    </a:cubicBezTo>
                    <a:cubicBezTo>
                      <a:pt x="516630" y="79017"/>
                      <a:pt x="515664" y="78534"/>
                      <a:pt x="514939" y="77809"/>
                    </a:cubicBezTo>
                    <a:cubicBezTo>
                      <a:pt x="514214" y="77084"/>
                      <a:pt x="513972" y="75392"/>
                      <a:pt x="513972" y="72734"/>
                    </a:cubicBezTo>
                    <a:lnTo>
                      <a:pt x="513972" y="43496"/>
                    </a:lnTo>
                    <a:cubicBezTo>
                      <a:pt x="513972" y="42529"/>
                      <a:pt x="513972" y="41562"/>
                      <a:pt x="513972" y="40354"/>
                    </a:cubicBezTo>
                    <a:cubicBezTo>
                      <a:pt x="513972" y="39146"/>
                      <a:pt x="513730" y="38179"/>
                      <a:pt x="513489" y="36971"/>
                    </a:cubicBezTo>
                    <a:cubicBezTo>
                      <a:pt x="513247" y="35763"/>
                      <a:pt x="512764" y="34796"/>
                      <a:pt x="512281" y="33830"/>
                    </a:cubicBezTo>
                    <a:cubicBezTo>
                      <a:pt x="511797" y="32863"/>
                      <a:pt x="510831" y="31897"/>
                      <a:pt x="509864" y="31172"/>
                    </a:cubicBezTo>
                    <a:cubicBezTo>
                      <a:pt x="507689" y="29480"/>
                      <a:pt x="505273" y="28514"/>
                      <a:pt x="502615" y="27789"/>
                    </a:cubicBezTo>
                    <a:cubicBezTo>
                      <a:pt x="499957" y="27306"/>
                      <a:pt x="497540" y="27064"/>
                      <a:pt x="494882" y="27064"/>
                    </a:cubicBezTo>
                    <a:cubicBezTo>
                      <a:pt x="492708" y="27064"/>
                      <a:pt x="490291" y="27306"/>
                      <a:pt x="488116" y="27789"/>
                    </a:cubicBezTo>
                    <a:cubicBezTo>
                      <a:pt x="485942" y="28272"/>
                      <a:pt x="483767" y="28997"/>
                      <a:pt x="482075" y="29964"/>
                    </a:cubicBezTo>
                    <a:cubicBezTo>
                      <a:pt x="480142" y="30930"/>
                      <a:pt x="478692" y="32380"/>
                      <a:pt x="477243" y="33830"/>
                    </a:cubicBezTo>
                    <a:cubicBezTo>
                      <a:pt x="475793" y="35280"/>
                      <a:pt x="475068" y="37454"/>
                      <a:pt x="474584" y="40113"/>
                    </a:cubicBezTo>
                    <a:lnTo>
                      <a:pt x="482317" y="42529"/>
                    </a:lnTo>
                    <a:cubicBezTo>
                      <a:pt x="482559" y="41321"/>
                      <a:pt x="482800" y="40113"/>
                      <a:pt x="483284" y="38904"/>
                    </a:cubicBezTo>
                    <a:cubicBezTo>
                      <a:pt x="483767" y="37938"/>
                      <a:pt x="484250" y="36730"/>
                      <a:pt x="485217" y="36005"/>
                    </a:cubicBezTo>
                    <a:cubicBezTo>
                      <a:pt x="486183" y="35038"/>
                      <a:pt x="487150" y="34555"/>
                      <a:pt x="488600" y="33830"/>
                    </a:cubicBezTo>
                    <a:cubicBezTo>
                      <a:pt x="490050" y="33347"/>
                      <a:pt x="491741" y="33105"/>
                      <a:pt x="493916" y="33105"/>
                    </a:cubicBezTo>
                    <a:cubicBezTo>
                      <a:pt x="495124" y="33105"/>
                      <a:pt x="496332" y="33105"/>
                      <a:pt x="497299" y="33347"/>
                    </a:cubicBezTo>
                    <a:cubicBezTo>
                      <a:pt x="498507" y="33588"/>
                      <a:pt x="499474" y="33830"/>
                      <a:pt x="500440" y="34313"/>
                    </a:cubicBezTo>
                    <a:cubicBezTo>
                      <a:pt x="501890" y="35038"/>
                      <a:pt x="502857" y="36005"/>
                      <a:pt x="503582" y="37213"/>
                    </a:cubicBezTo>
                    <a:cubicBezTo>
                      <a:pt x="504065" y="38421"/>
                      <a:pt x="504548" y="40113"/>
                      <a:pt x="504548" y="42287"/>
                    </a:cubicBezTo>
                    <a:lnTo>
                      <a:pt x="504548" y="51711"/>
                    </a:lnTo>
                    <a:cubicBezTo>
                      <a:pt x="501648" y="51711"/>
                      <a:pt x="499232" y="51711"/>
                      <a:pt x="497057" y="51953"/>
                    </a:cubicBezTo>
                    <a:cubicBezTo>
                      <a:pt x="494882" y="51953"/>
                      <a:pt x="492949" y="52195"/>
                      <a:pt x="491016" y="52436"/>
                    </a:cubicBezTo>
                    <a:cubicBezTo>
                      <a:pt x="488358" y="52920"/>
                      <a:pt x="485942" y="53644"/>
                      <a:pt x="483525" y="54369"/>
                    </a:cubicBezTo>
                    <a:cubicBezTo>
                      <a:pt x="481350" y="55336"/>
                      <a:pt x="479176" y="56544"/>
                      <a:pt x="477484" y="57994"/>
                    </a:cubicBezTo>
                    <a:cubicBezTo>
                      <a:pt x="475793" y="59444"/>
                      <a:pt x="474584" y="61135"/>
                      <a:pt x="473618" y="63310"/>
                    </a:cubicBezTo>
                    <a:cubicBezTo>
                      <a:pt x="472651" y="65243"/>
                      <a:pt x="472168" y="67660"/>
                      <a:pt x="472168" y="70076"/>
                    </a:cubicBezTo>
                    <a:cubicBezTo>
                      <a:pt x="472168" y="72493"/>
                      <a:pt x="472651" y="74909"/>
                      <a:pt x="473618" y="76842"/>
                    </a:cubicBezTo>
                    <a:cubicBezTo>
                      <a:pt x="474584" y="78775"/>
                      <a:pt x="475793" y="80467"/>
                      <a:pt x="477243" y="81675"/>
                    </a:cubicBezTo>
                    <a:cubicBezTo>
                      <a:pt x="478692" y="82883"/>
                      <a:pt x="480384" y="83850"/>
                      <a:pt x="482317" y="84575"/>
                    </a:cubicBezTo>
                    <a:cubicBezTo>
                      <a:pt x="484250" y="85300"/>
                      <a:pt x="485942" y="85541"/>
                      <a:pt x="488116" y="85541"/>
                    </a:cubicBezTo>
                    <a:cubicBezTo>
                      <a:pt x="492708" y="85541"/>
                      <a:pt x="496332" y="84575"/>
                      <a:pt x="499232" y="82641"/>
                    </a:cubicBezTo>
                    <a:cubicBezTo>
                      <a:pt x="502132" y="80708"/>
                      <a:pt x="504065" y="78292"/>
                      <a:pt x="505031" y="75634"/>
                    </a:cubicBezTo>
                    <a:cubicBezTo>
                      <a:pt x="505273" y="78050"/>
                      <a:pt x="506240" y="80225"/>
                      <a:pt x="507689" y="82158"/>
                    </a:cubicBezTo>
                    <a:cubicBezTo>
                      <a:pt x="509139" y="84091"/>
                      <a:pt x="511314" y="84816"/>
                      <a:pt x="514214" y="84816"/>
                    </a:cubicBezTo>
                    <a:cubicBezTo>
                      <a:pt x="515905" y="84816"/>
                      <a:pt x="517597" y="84575"/>
                      <a:pt x="519047" y="84333"/>
                    </a:cubicBezTo>
                    <a:cubicBezTo>
                      <a:pt x="520496" y="84091"/>
                      <a:pt x="521705" y="83850"/>
                      <a:pt x="522430" y="83608"/>
                    </a:cubicBezTo>
                    <a:lnTo>
                      <a:pt x="522430" y="78292"/>
                    </a:lnTo>
                    <a:close/>
                    <a:moveTo>
                      <a:pt x="458636" y="77325"/>
                    </a:moveTo>
                    <a:cubicBezTo>
                      <a:pt x="457428" y="77809"/>
                      <a:pt x="456461" y="78292"/>
                      <a:pt x="455495" y="78534"/>
                    </a:cubicBezTo>
                    <a:cubicBezTo>
                      <a:pt x="454528" y="78775"/>
                      <a:pt x="453562" y="79017"/>
                      <a:pt x="452353" y="79017"/>
                    </a:cubicBezTo>
                    <a:cubicBezTo>
                      <a:pt x="451629" y="79017"/>
                      <a:pt x="450904" y="78775"/>
                      <a:pt x="449937" y="78534"/>
                    </a:cubicBezTo>
                    <a:cubicBezTo>
                      <a:pt x="448970" y="78292"/>
                      <a:pt x="448246" y="78050"/>
                      <a:pt x="447762" y="77567"/>
                    </a:cubicBezTo>
                    <a:cubicBezTo>
                      <a:pt x="446554" y="76600"/>
                      <a:pt x="445829" y="75634"/>
                      <a:pt x="445587" y="74184"/>
                    </a:cubicBezTo>
                    <a:cubicBezTo>
                      <a:pt x="445346" y="72734"/>
                      <a:pt x="445346" y="70801"/>
                      <a:pt x="445346" y="67901"/>
                    </a:cubicBezTo>
                    <a:lnTo>
                      <a:pt x="445346" y="35280"/>
                    </a:lnTo>
                    <a:lnTo>
                      <a:pt x="458394" y="35280"/>
                    </a:lnTo>
                    <a:lnTo>
                      <a:pt x="458394" y="28997"/>
                    </a:lnTo>
                    <a:lnTo>
                      <a:pt x="445346" y="28997"/>
                    </a:lnTo>
                    <a:lnTo>
                      <a:pt x="445346" y="12807"/>
                    </a:lnTo>
                    <a:lnTo>
                      <a:pt x="435680" y="14982"/>
                    </a:lnTo>
                    <a:lnTo>
                      <a:pt x="435680" y="28997"/>
                    </a:lnTo>
                    <a:lnTo>
                      <a:pt x="426256" y="28997"/>
                    </a:lnTo>
                    <a:lnTo>
                      <a:pt x="426256" y="35280"/>
                    </a:lnTo>
                    <a:lnTo>
                      <a:pt x="435680" y="35280"/>
                    </a:lnTo>
                    <a:lnTo>
                      <a:pt x="435680" y="68868"/>
                    </a:lnTo>
                    <a:cubicBezTo>
                      <a:pt x="435680" y="71768"/>
                      <a:pt x="435680" y="74184"/>
                      <a:pt x="435922" y="76117"/>
                    </a:cubicBezTo>
                    <a:cubicBezTo>
                      <a:pt x="436163" y="78050"/>
                      <a:pt x="436888" y="79983"/>
                      <a:pt x="437855" y="81433"/>
                    </a:cubicBezTo>
                    <a:cubicBezTo>
                      <a:pt x="439063" y="83125"/>
                      <a:pt x="440513" y="84091"/>
                      <a:pt x="442446" y="84816"/>
                    </a:cubicBezTo>
                    <a:cubicBezTo>
                      <a:pt x="444379" y="85541"/>
                      <a:pt x="446312" y="85783"/>
                      <a:pt x="448487" y="85783"/>
                    </a:cubicBezTo>
                    <a:cubicBezTo>
                      <a:pt x="450662" y="85783"/>
                      <a:pt x="452837" y="85541"/>
                      <a:pt x="455012" y="84816"/>
                    </a:cubicBezTo>
                    <a:cubicBezTo>
                      <a:pt x="457186" y="84091"/>
                      <a:pt x="458878" y="83125"/>
                      <a:pt x="460569" y="82158"/>
                    </a:cubicBezTo>
                    <a:lnTo>
                      <a:pt x="458636" y="77325"/>
                    </a:lnTo>
                    <a:close/>
                    <a:moveTo>
                      <a:pt x="409825" y="28997"/>
                    </a:moveTo>
                    <a:lnTo>
                      <a:pt x="399676" y="28997"/>
                    </a:lnTo>
                    <a:lnTo>
                      <a:pt x="399676" y="84091"/>
                    </a:lnTo>
                    <a:lnTo>
                      <a:pt x="409825" y="84091"/>
                    </a:lnTo>
                    <a:lnTo>
                      <a:pt x="409825" y="28997"/>
                    </a:lnTo>
                    <a:close/>
                    <a:moveTo>
                      <a:pt x="409341" y="2416"/>
                    </a:moveTo>
                    <a:cubicBezTo>
                      <a:pt x="408133" y="1208"/>
                      <a:pt x="406683" y="483"/>
                      <a:pt x="404992" y="483"/>
                    </a:cubicBezTo>
                    <a:cubicBezTo>
                      <a:pt x="403300" y="483"/>
                      <a:pt x="401609" y="1208"/>
                      <a:pt x="400400" y="2416"/>
                    </a:cubicBezTo>
                    <a:cubicBezTo>
                      <a:pt x="399192" y="3625"/>
                      <a:pt x="398467" y="5316"/>
                      <a:pt x="398467" y="6766"/>
                    </a:cubicBezTo>
                    <a:cubicBezTo>
                      <a:pt x="398467" y="8457"/>
                      <a:pt x="399192" y="9907"/>
                      <a:pt x="400400" y="11116"/>
                    </a:cubicBezTo>
                    <a:cubicBezTo>
                      <a:pt x="401609" y="12324"/>
                      <a:pt x="403059" y="13049"/>
                      <a:pt x="404992" y="13049"/>
                    </a:cubicBezTo>
                    <a:cubicBezTo>
                      <a:pt x="406683" y="13049"/>
                      <a:pt x="408133" y="12324"/>
                      <a:pt x="409341" y="11116"/>
                    </a:cubicBezTo>
                    <a:cubicBezTo>
                      <a:pt x="410549" y="9907"/>
                      <a:pt x="411274" y="8457"/>
                      <a:pt x="411274" y="6766"/>
                    </a:cubicBezTo>
                    <a:cubicBezTo>
                      <a:pt x="411274" y="5074"/>
                      <a:pt x="410549" y="3625"/>
                      <a:pt x="409341" y="2416"/>
                    </a:cubicBezTo>
                    <a:moveTo>
                      <a:pt x="379619" y="61377"/>
                    </a:moveTo>
                    <a:cubicBezTo>
                      <a:pt x="378653" y="59444"/>
                      <a:pt x="377203" y="57994"/>
                      <a:pt x="375511" y="56544"/>
                    </a:cubicBezTo>
                    <a:cubicBezTo>
                      <a:pt x="373820" y="55094"/>
                      <a:pt x="372128" y="54128"/>
                      <a:pt x="370195" y="53403"/>
                    </a:cubicBezTo>
                    <a:cubicBezTo>
                      <a:pt x="368262" y="52678"/>
                      <a:pt x="366329" y="51953"/>
                      <a:pt x="364396" y="51470"/>
                    </a:cubicBezTo>
                    <a:cubicBezTo>
                      <a:pt x="361013" y="50503"/>
                      <a:pt x="358113" y="49295"/>
                      <a:pt x="355938" y="47603"/>
                    </a:cubicBezTo>
                    <a:cubicBezTo>
                      <a:pt x="353764" y="45912"/>
                      <a:pt x="352797" y="43737"/>
                      <a:pt x="352797" y="40837"/>
                    </a:cubicBezTo>
                    <a:cubicBezTo>
                      <a:pt x="352797" y="38663"/>
                      <a:pt x="353764" y="36730"/>
                      <a:pt x="355697" y="35280"/>
                    </a:cubicBezTo>
                    <a:cubicBezTo>
                      <a:pt x="357630" y="33830"/>
                      <a:pt x="360046" y="33105"/>
                      <a:pt x="362946" y="33105"/>
                    </a:cubicBezTo>
                    <a:cubicBezTo>
                      <a:pt x="366087" y="33105"/>
                      <a:pt x="368504" y="33588"/>
                      <a:pt x="370195" y="34796"/>
                    </a:cubicBezTo>
                    <a:cubicBezTo>
                      <a:pt x="371887" y="36005"/>
                      <a:pt x="373337" y="37213"/>
                      <a:pt x="374786" y="38421"/>
                    </a:cubicBezTo>
                    <a:lnTo>
                      <a:pt x="379619" y="32380"/>
                    </a:lnTo>
                    <a:cubicBezTo>
                      <a:pt x="378169" y="31172"/>
                      <a:pt x="376236" y="29964"/>
                      <a:pt x="373820" y="28997"/>
                    </a:cubicBezTo>
                    <a:cubicBezTo>
                      <a:pt x="371162" y="27789"/>
                      <a:pt x="367779" y="27306"/>
                      <a:pt x="363429" y="27306"/>
                    </a:cubicBezTo>
                    <a:cubicBezTo>
                      <a:pt x="360771" y="27306"/>
                      <a:pt x="358355" y="27547"/>
                      <a:pt x="355938" y="28272"/>
                    </a:cubicBezTo>
                    <a:cubicBezTo>
                      <a:pt x="353522" y="28997"/>
                      <a:pt x="351589" y="29722"/>
                      <a:pt x="349656" y="31172"/>
                    </a:cubicBezTo>
                    <a:cubicBezTo>
                      <a:pt x="347964" y="32380"/>
                      <a:pt x="346514" y="34071"/>
                      <a:pt x="345306" y="36005"/>
                    </a:cubicBezTo>
                    <a:cubicBezTo>
                      <a:pt x="344098" y="37938"/>
                      <a:pt x="343615" y="40113"/>
                      <a:pt x="343615" y="42771"/>
                    </a:cubicBezTo>
                    <a:cubicBezTo>
                      <a:pt x="343615" y="45670"/>
                      <a:pt x="344098" y="48087"/>
                      <a:pt x="345065" y="50020"/>
                    </a:cubicBezTo>
                    <a:cubicBezTo>
                      <a:pt x="346031" y="51953"/>
                      <a:pt x="347481" y="53644"/>
                      <a:pt x="348931" y="54853"/>
                    </a:cubicBezTo>
                    <a:cubicBezTo>
                      <a:pt x="350622" y="56061"/>
                      <a:pt x="352314" y="57269"/>
                      <a:pt x="354005" y="57752"/>
                    </a:cubicBezTo>
                    <a:cubicBezTo>
                      <a:pt x="355938" y="58477"/>
                      <a:pt x="357630" y="58961"/>
                      <a:pt x="359321" y="59686"/>
                    </a:cubicBezTo>
                    <a:cubicBezTo>
                      <a:pt x="362946" y="60652"/>
                      <a:pt x="365604" y="61860"/>
                      <a:pt x="367779" y="63310"/>
                    </a:cubicBezTo>
                    <a:cubicBezTo>
                      <a:pt x="369954" y="64760"/>
                      <a:pt x="370920" y="67176"/>
                      <a:pt x="370920" y="70559"/>
                    </a:cubicBezTo>
                    <a:cubicBezTo>
                      <a:pt x="370920" y="73459"/>
                      <a:pt x="369954" y="75634"/>
                      <a:pt x="368262" y="77325"/>
                    </a:cubicBezTo>
                    <a:cubicBezTo>
                      <a:pt x="366571" y="78775"/>
                      <a:pt x="364154" y="79742"/>
                      <a:pt x="360771" y="79742"/>
                    </a:cubicBezTo>
                    <a:cubicBezTo>
                      <a:pt x="359080" y="79742"/>
                      <a:pt x="357630" y="79500"/>
                      <a:pt x="355938" y="79017"/>
                    </a:cubicBezTo>
                    <a:cubicBezTo>
                      <a:pt x="354489" y="78534"/>
                      <a:pt x="353039" y="77809"/>
                      <a:pt x="351830" y="76842"/>
                    </a:cubicBezTo>
                    <a:cubicBezTo>
                      <a:pt x="350622" y="76117"/>
                      <a:pt x="349414" y="75151"/>
                      <a:pt x="348447" y="74184"/>
                    </a:cubicBezTo>
                    <a:cubicBezTo>
                      <a:pt x="347481" y="73217"/>
                      <a:pt x="346756" y="72493"/>
                      <a:pt x="346031" y="71768"/>
                    </a:cubicBezTo>
                    <a:lnTo>
                      <a:pt x="341198" y="79500"/>
                    </a:lnTo>
                    <a:cubicBezTo>
                      <a:pt x="346514" y="83608"/>
                      <a:pt x="352797" y="85783"/>
                      <a:pt x="360288" y="85783"/>
                    </a:cubicBezTo>
                    <a:cubicBezTo>
                      <a:pt x="363188" y="85783"/>
                      <a:pt x="365604" y="85300"/>
                      <a:pt x="368020" y="84575"/>
                    </a:cubicBezTo>
                    <a:cubicBezTo>
                      <a:pt x="370437" y="83850"/>
                      <a:pt x="372612" y="82641"/>
                      <a:pt x="374303" y="81192"/>
                    </a:cubicBezTo>
                    <a:cubicBezTo>
                      <a:pt x="375995" y="79742"/>
                      <a:pt x="377444" y="77809"/>
                      <a:pt x="378411" y="75634"/>
                    </a:cubicBezTo>
                    <a:cubicBezTo>
                      <a:pt x="379378" y="73459"/>
                      <a:pt x="380103" y="71043"/>
                      <a:pt x="380103" y="68143"/>
                    </a:cubicBezTo>
                    <a:cubicBezTo>
                      <a:pt x="381069" y="65485"/>
                      <a:pt x="380586" y="63310"/>
                      <a:pt x="379619" y="61377"/>
                    </a:cubicBezTo>
                    <a:moveTo>
                      <a:pt x="298428" y="84091"/>
                    </a:moveTo>
                    <a:lnTo>
                      <a:pt x="307852" y="84091"/>
                    </a:lnTo>
                    <a:lnTo>
                      <a:pt x="307852" y="57511"/>
                    </a:lnTo>
                    <a:cubicBezTo>
                      <a:pt x="307852" y="55578"/>
                      <a:pt x="307852" y="53886"/>
                      <a:pt x="308093" y="51953"/>
                    </a:cubicBezTo>
                    <a:cubicBezTo>
                      <a:pt x="308335" y="50020"/>
                      <a:pt x="308577" y="48328"/>
                      <a:pt x="308818" y="46637"/>
                    </a:cubicBezTo>
                    <a:cubicBezTo>
                      <a:pt x="309785" y="43254"/>
                      <a:pt x="310993" y="40354"/>
                      <a:pt x="312926" y="37938"/>
                    </a:cubicBezTo>
                    <a:cubicBezTo>
                      <a:pt x="314618" y="35521"/>
                      <a:pt x="316792" y="34555"/>
                      <a:pt x="318967" y="34555"/>
                    </a:cubicBezTo>
                    <a:cubicBezTo>
                      <a:pt x="322833" y="34555"/>
                      <a:pt x="324767" y="36488"/>
                      <a:pt x="325008" y="40596"/>
                    </a:cubicBezTo>
                    <a:lnTo>
                      <a:pt x="333224" y="37696"/>
                    </a:lnTo>
                    <a:cubicBezTo>
                      <a:pt x="333224" y="35763"/>
                      <a:pt x="332741" y="34313"/>
                      <a:pt x="332016" y="32863"/>
                    </a:cubicBezTo>
                    <a:cubicBezTo>
                      <a:pt x="331291" y="31413"/>
                      <a:pt x="330566" y="30447"/>
                      <a:pt x="329599" y="29722"/>
                    </a:cubicBezTo>
                    <a:cubicBezTo>
                      <a:pt x="328633" y="28997"/>
                      <a:pt x="327425" y="28272"/>
                      <a:pt x="326216" y="28030"/>
                    </a:cubicBezTo>
                    <a:cubicBezTo>
                      <a:pt x="325008" y="27547"/>
                      <a:pt x="323800" y="27547"/>
                      <a:pt x="322833" y="27547"/>
                    </a:cubicBezTo>
                    <a:cubicBezTo>
                      <a:pt x="319450" y="27547"/>
                      <a:pt x="316792" y="28514"/>
                      <a:pt x="314134" y="30205"/>
                    </a:cubicBezTo>
                    <a:cubicBezTo>
                      <a:pt x="311718" y="32138"/>
                      <a:pt x="309543" y="34555"/>
                      <a:pt x="307852" y="37696"/>
                    </a:cubicBezTo>
                    <a:lnTo>
                      <a:pt x="306643" y="28272"/>
                    </a:lnTo>
                    <a:lnTo>
                      <a:pt x="297219" y="29239"/>
                    </a:lnTo>
                    <a:cubicBezTo>
                      <a:pt x="297219" y="29722"/>
                      <a:pt x="297461" y="30447"/>
                      <a:pt x="297461" y="31413"/>
                    </a:cubicBezTo>
                    <a:cubicBezTo>
                      <a:pt x="297703" y="32380"/>
                      <a:pt x="297703" y="33588"/>
                      <a:pt x="297944" y="35038"/>
                    </a:cubicBezTo>
                    <a:cubicBezTo>
                      <a:pt x="298186" y="36488"/>
                      <a:pt x="298186" y="37696"/>
                      <a:pt x="298186" y="39146"/>
                    </a:cubicBezTo>
                    <a:cubicBezTo>
                      <a:pt x="298186" y="40596"/>
                      <a:pt x="298428" y="41804"/>
                      <a:pt x="298428" y="43254"/>
                    </a:cubicBezTo>
                    <a:lnTo>
                      <a:pt x="298428" y="84091"/>
                    </a:lnTo>
                    <a:close/>
                    <a:moveTo>
                      <a:pt x="267981" y="38179"/>
                    </a:moveTo>
                    <a:cubicBezTo>
                      <a:pt x="270156" y="41079"/>
                      <a:pt x="271122" y="45187"/>
                      <a:pt x="271122" y="50262"/>
                    </a:cubicBezTo>
                    <a:lnTo>
                      <a:pt x="271122" y="52195"/>
                    </a:lnTo>
                    <a:lnTo>
                      <a:pt x="243817" y="52195"/>
                    </a:lnTo>
                    <a:cubicBezTo>
                      <a:pt x="244058" y="49778"/>
                      <a:pt x="244783" y="47362"/>
                      <a:pt x="245508" y="45187"/>
                    </a:cubicBezTo>
                    <a:cubicBezTo>
                      <a:pt x="246233" y="43012"/>
                      <a:pt x="247441" y="41079"/>
                      <a:pt x="248649" y="39388"/>
                    </a:cubicBezTo>
                    <a:cubicBezTo>
                      <a:pt x="249858" y="37696"/>
                      <a:pt x="251549" y="36246"/>
                      <a:pt x="253241" y="35280"/>
                    </a:cubicBezTo>
                    <a:cubicBezTo>
                      <a:pt x="254932" y="34313"/>
                      <a:pt x="257107" y="33830"/>
                      <a:pt x="259282" y="33830"/>
                    </a:cubicBezTo>
                    <a:cubicBezTo>
                      <a:pt x="262906" y="33588"/>
                      <a:pt x="265806" y="35038"/>
                      <a:pt x="267981" y="38179"/>
                    </a:cubicBezTo>
                    <a:moveTo>
                      <a:pt x="281029" y="58236"/>
                    </a:moveTo>
                    <a:lnTo>
                      <a:pt x="281029" y="52678"/>
                    </a:lnTo>
                    <a:cubicBezTo>
                      <a:pt x="281029" y="49537"/>
                      <a:pt x="280788" y="46395"/>
                      <a:pt x="280063" y="43496"/>
                    </a:cubicBezTo>
                    <a:cubicBezTo>
                      <a:pt x="279338" y="40354"/>
                      <a:pt x="278130" y="37696"/>
                      <a:pt x="276438" y="35280"/>
                    </a:cubicBezTo>
                    <a:cubicBezTo>
                      <a:pt x="274747" y="32863"/>
                      <a:pt x="272572" y="30930"/>
                      <a:pt x="269672" y="29480"/>
                    </a:cubicBezTo>
                    <a:cubicBezTo>
                      <a:pt x="266773" y="28030"/>
                      <a:pt x="263390" y="27306"/>
                      <a:pt x="259040" y="27306"/>
                    </a:cubicBezTo>
                    <a:cubicBezTo>
                      <a:pt x="255415" y="27306"/>
                      <a:pt x="252274" y="28030"/>
                      <a:pt x="249133" y="29480"/>
                    </a:cubicBezTo>
                    <a:cubicBezTo>
                      <a:pt x="245991" y="30930"/>
                      <a:pt x="243333" y="32863"/>
                      <a:pt x="241159" y="35521"/>
                    </a:cubicBezTo>
                    <a:cubicBezTo>
                      <a:pt x="238984" y="38179"/>
                      <a:pt x="237051" y="41079"/>
                      <a:pt x="235842" y="44704"/>
                    </a:cubicBezTo>
                    <a:cubicBezTo>
                      <a:pt x="234634" y="48328"/>
                      <a:pt x="233909" y="52195"/>
                      <a:pt x="233909" y="56544"/>
                    </a:cubicBezTo>
                    <a:cubicBezTo>
                      <a:pt x="233909" y="66210"/>
                      <a:pt x="236084" y="73459"/>
                      <a:pt x="240675" y="78292"/>
                    </a:cubicBezTo>
                    <a:cubicBezTo>
                      <a:pt x="245025" y="83125"/>
                      <a:pt x="251791" y="85783"/>
                      <a:pt x="260490" y="85783"/>
                    </a:cubicBezTo>
                    <a:cubicBezTo>
                      <a:pt x="265081" y="85783"/>
                      <a:pt x="268947" y="84816"/>
                      <a:pt x="272572" y="83125"/>
                    </a:cubicBezTo>
                    <a:cubicBezTo>
                      <a:pt x="275955" y="81192"/>
                      <a:pt x="279338" y="78534"/>
                      <a:pt x="282238" y="75151"/>
                    </a:cubicBezTo>
                    <a:lnTo>
                      <a:pt x="278371" y="71043"/>
                    </a:lnTo>
                    <a:cubicBezTo>
                      <a:pt x="274747" y="74426"/>
                      <a:pt x="271605" y="76359"/>
                      <a:pt x="268947" y="77567"/>
                    </a:cubicBezTo>
                    <a:cubicBezTo>
                      <a:pt x="266289" y="78534"/>
                      <a:pt x="263631" y="79017"/>
                      <a:pt x="261215" y="79017"/>
                    </a:cubicBezTo>
                    <a:cubicBezTo>
                      <a:pt x="255657" y="79017"/>
                      <a:pt x="251549" y="77325"/>
                      <a:pt x="248649" y="73701"/>
                    </a:cubicBezTo>
                    <a:cubicBezTo>
                      <a:pt x="245750" y="70076"/>
                      <a:pt x="244300" y="65002"/>
                      <a:pt x="244058" y="58477"/>
                    </a:cubicBezTo>
                    <a:lnTo>
                      <a:pt x="281029" y="58477"/>
                    </a:lnTo>
                    <a:close/>
                    <a:moveTo>
                      <a:pt x="183648" y="28997"/>
                    </a:moveTo>
                    <a:lnTo>
                      <a:pt x="172774" y="28997"/>
                    </a:lnTo>
                    <a:lnTo>
                      <a:pt x="195247" y="85300"/>
                    </a:lnTo>
                    <a:lnTo>
                      <a:pt x="203221" y="85300"/>
                    </a:lnTo>
                    <a:lnTo>
                      <a:pt x="226418" y="28997"/>
                    </a:lnTo>
                    <a:lnTo>
                      <a:pt x="217236" y="28997"/>
                    </a:lnTo>
                    <a:lnTo>
                      <a:pt x="202496" y="67660"/>
                    </a:lnTo>
                    <a:cubicBezTo>
                      <a:pt x="201046" y="71526"/>
                      <a:pt x="200321" y="74426"/>
                      <a:pt x="200079" y="76359"/>
                    </a:cubicBezTo>
                    <a:cubicBezTo>
                      <a:pt x="199838" y="75392"/>
                      <a:pt x="199596" y="74184"/>
                      <a:pt x="199354" y="72734"/>
                    </a:cubicBezTo>
                    <a:cubicBezTo>
                      <a:pt x="199113" y="71284"/>
                      <a:pt x="198388" y="69351"/>
                      <a:pt x="197663" y="67176"/>
                    </a:cubicBezTo>
                    <a:lnTo>
                      <a:pt x="183648" y="28997"/>
                    </a:lnTo>
                    <a:close/>
                    <a:moveTo>
                      <a:pt x="159000" y="28997"/>
                    </a:moveTo>
                    <a:lnTo>
                      <a:pt x="148851" y="28997"/>
                    </a:lnTo>
                    <a:lnTo>
                      <a:pt x="148851" y="84091"/>
                    </a:lnTo>
                    <a:lnTo>
                      <a:pt x="159000" y="84091"/>
                    </a:lnTo>
                    <a:lnTo>
                      <a:pt x="159000" y="28997"/>
                    </a:lnTo>
                    <a:close/>
                    <a:moveTo>
                      <a:pt x="158517" y="2416"/>
                    </a:moveTo>
                    <a:cubicBezTo>
                      <a:pt x="157309" y="1208"/>
                      <a:pt x="155859" y="483"/>
                      <a:pt x="154167" y="483"/>
                    </a:cubicBezTo>
                    <a:cubicBezTo>
                      <a:pt x="152476" y="483"/>
                      <a:pt x="150784" y="1208"/>
                      <a:pt x="149576" y="2416"/>
                    </a:cubicBezTo>
                    <a:cubicBezTo>
                      <a:pt x="148368" y="3625"/>
                      <a:pt x="147643" y="5316"/>
                      <a:pt x="147643" y="6766"/>
                    </a:cubicBezTo>
                    <a:cubicBezTo>
                      <a:pt x="147643" y="8457"/>
                      <a:pt x="148368" y="9907"/>
                      <a:pt x="149576" y="11116"/>
                    </a:cubicBezTo>
                    <a:cubicBezTo>
                      <a:pt x="150784" y="12324"/>
                      <a:pt x="152476" y="13049"/>
                      <a:pt x="154167" y="13049"/>
                    </a:cubicBezTo>
                    <a:cubicBezTo>
                      <a:pt x="155859" y="13049"/>
                      <a:pt x="157309" y="12324"/>
                      <a:pt x="158517" y="11116"/>
                    </a:cubicBezTo>
                    <a:cubicBezTo>
                      <a:pt x="159725" y="9907"/>
                      <a:pt x="160450" y="8457"/>
                      <a:pt x="160450" y="6766"/>
                    </a:cubicBezTo>
                    <a:cubicBezTo>
                      <a:pt x="160450" y="5074"/>
                      <a:pt x="159725" y="3625"/>
                      <a:pt x="158517" y="2416"/>
                    </a:cubicBezTo>
                    <a:moveTo>
                      <a:pt x="128795" y="84091"/>
                    </a:moveTo>
                    <a:lnTo>
                      <a:pt x="128795" y="49537"/>
                    </a:lnTo>
                    <a:cubicBezTo>
                      <a:pt x="128795" y="46637"/>
                      <a:pt x="128553" y="43737"/>
                      <a:pt x="128312" y="41079"/>
                    </a:cubicBezTo>
                    <a:cubicBezTo>
                      <a:pt x="128070" y="38421"/>
                      <a:pt x="127345" y="36005"/>
                      <a:pt x="126137" y="34071"/>
                    </a:cubicBezTo>
                    <a:cubicBezTo>
                      <a:pt x="124929" y="32138"/>
                      <a:pt x="122996" y="30447"/>
                      <a:pt x="120338" y="29239"/>
                    </a:cubicBezTo>
                    <a:cubicBezTo>
                      <a:pt x="117680" y="28030"/>
                      <a:pt x="114297" y="27306"/>
                      <a:pt x="109705" y="27306"/>
                    </a:cubicBezTo>
                    <a:cubicBezTo>
                      <a:pt x="106806" y="27306"/>
                      <a:pt x="104389" y="27789"/>
                      <a:pt x="102214" y="28514"/>
                    </a:cubicBezTo>
                    <a:cubicBezTo>
                      <a:pt x="100040" y="29480"/>
                      <a:pt x="98348" y="30447"/>
                      <a:pt x="96898" y="31655"/>
                    </a:cubicBezTo>
                    <a:cubicBezTo>
                      <a:pt x="95449" y="32863"/>
                      <a:pt x="94240" y="34071"/>
                      <a:pt x="93274" y="35280"/>
                    </a:cubicBezTo>
                    <a:cubicBezTo>
                      <a:pt x="92307" y="36488"/>
                      <a:pt x="91824" y="37213"/>
                      <a:pt x="91341" y="37938"/>
                    </a:cubicBezTo>
                    <a:lnTo>
                      <a:pt x="90132" y="28514"/>
                    </a:lnTo>
                    <a:lnTo>
                      <a:pt x="80708" y="29480"/>
                    </a:lnTo>
                    <a:cubicBezTo>
                      <a:pt x="80708" y="29964"/>
                      <a:pt x="80950" y="30689"/>
                      <a:pt x="80950" y="31655"/>
                    </a:cubicBezTo>
                    <a:cubicBezTo>
                      <a:pt x="81192" y="32622"/>
                      <a:pt x="81192" y="33830"/>
                      <a:pt x="81433" y="35280"/>
                    </a:cubicBezTo>
                    <a:cubicBezTo>
                      <a:pt x="81675" y="36730"/>
                      <a:pt x="81675" y="37938"/>
                      <a:pt x="81675" y="39388"/>
                    </a:cubicBezTo>
                    <a:cubicBezTo>
                      <a:pt x="81675" y="40837"/>
                      <a:pt x="81917" y="42046"/>
                      <a:pt x="81917" y="43496"/>
                    </a:cubicBezTo>
                    <a:lnTo>
                      <a:pt x="81917" y="84333"/>
                    </a:lnTo>
                    <a:lnTo>
                      <a:pt x="91824" y="84333"/>
                    </a:lnTo>
                    <a:lnTo>
                      <a:pt x="91824" y="53403"/>
                    </a:lnTo>
                    <a:cubicBezTo>
                      <a:pt x="91824" y="50986"/>
                      <a:pt x="92307" y="48570"/>
                      <a:pt x="93032" y="46154"/>
                    </a:cubicBezTo>
                    <a:cubicBezTo>
                      <a:pt x="93757" y="43979"/>
                      <a:pt x="94965" y="41804"/>
                      <a:pt x="96415" y="40354"/>
                    </a:cubicBezTo>
                    <a:cubicBezTo>
                      <a:pt x="97865" y="38663"/>
                      <a:pt x="99556" y="37454"/>
                      <a:pt x="101248" y="36488"/>
                    </a:cubicBezTo>
                    <a:cubicBezTo>
                      <a:pt x="103181" y="35521"/>
                      <a:pt x="105114" y="35038"/>
                      <a:pt x="107531" y="35038"/>
                    </a:cubicBezTo>
                    <a:cubicBezTo>
                      <a:pt x="109947" y="35038"/>
                      <a:pt x="112122" y="35280"/>
                      <a:pt x="113572" y="36005"/>
                    </a:cubicBezTo>
                    <a:cubicBezTo>
                      <a:pt x="115021" y="36730"/>
                      <a:pt x="116230" y="37454"/>
                      <a:pt x="117196" y="38904"/>
                    </a:cubicBezTo>
                    <a:cubicBezTo>
                      <a:pt x="117921" y="40113"/>
                      <a:pt x="118404" y="41804"/>
                      <a:pt x="118888" y="43496"/>
                    </a:cubicBezTo>
                    <a:cubicBezTo>
                      <a:pt x="119129" y="45429"/>
                      <a:pt x="119371" y="47362"/>
                      <a:pt x="119371" y="49778"/>
                    </a:cubicBezTo>
                    <a:lnTo>
                      <a:pt x="119371" y="84333"/>
                    </a:lnTo>
                    <a:lnTo>
                      <a:pt x="128795" y="84333"/>
                    </a:lnTo>
                    <a:close/>
                    <a:moveTo>
                      <a:pt x="60894" y="5799"/>
                    </a:moveTo>
                    <a:lnTo>
                      <a:pt x="50986" y="5799"/>
                    </a:lnTo>
                    <a:lnTo>
                      <a:pt x="50986" y="54128"/>
                    </a:lnTo>
                    <a:cubicBezTo>
                      <a:pt x="50986" y="59202"/>
                      <a:pt x="50503" y="63552"/>
                      <a:pt x="49295" y="66935"/>
                    </a:cubicBezTo>
                    <a:cubicBezTo>
                      <a:pt x="48328" y="70318"/>
                      <a:pt x="46879" y="72976"/>
                      <a:pt x="44945" y="74667"/>
                    </a:cubicBezTo>
                    <a:cubicBezTo>
                      <a:pt x="43012" y="76600"/>
                      <a:pt x="40837" y="77809"/>
                      <a:pt x="38421" y="78534"/>
                    </a:cubicBezTo>
                    <a:cubicBezTo>
                      <a:pt x="36005" y="79259"/>
                      <a:pt x="33347" y="79500"/>
                      <a:pt x="30447" y="79500"/>
                    </a:cubicBezTo>
                    <a:cubicBezTo>
                      <a:pt x="27547" y="79500"/>
                      <a:pt x="24889" y="79259"/>
                      <a:pt x="22231" y="78534"/>
                    </a:cubicBezTo>
                    <a:cubicBezTo>
                      <a:pt x="19815" y="77809"/>
                      <a:pt x="17640" y="76600"/>
                      <a:pt x="15707" y="74667"/>
                    </a:cubicBezTo>
                    <a:cubicBezTo>
                      <a:pt x="14015" y="72734"/>
                      <a:pt x="12565" y="70076"/>
                      <a:pt x="11357" y="66935"/>
                    </a:cubicBezTo>
                    <a:cubicBezTo>
                      <a:pt x="10391" y="63552"/>
                      <a:pt x="9666" y="59444"/>
                      <a:pt x="9666" y="54128"/>
                    </a:cubicBezTo>
                    <a:lnTo>
                      <a:pt x="9666" y="5799"/>
                    </a:lnTo>
                    <a:lnTo>
                      <a:pt x="0" y="5799"/>
                    </a:lnTo>
                    <a:lnTo>
                      <a:pt x="0" y="54853"/>
                    </a:lnTo>
                    <a:cubicBezTo>
                      <a:pt x="0" y="66451"/>
                      <a:pt x="2658" y="74667"/>
                      <a:pt x="7733" y="79500"/>
                    </a:cubicBezTo>
                    <a:cubicBezTo>
                      <a:pt x="12807" y="84333"/>
                      <a:pt x="20540" y="86749"/>
                      <a:pt x="30689" y="86749"/>
                    </a:cubicBezTo>
                    <a:cubicBezTo>
                      <a:pt x="40837" y="86749"/>
                      <a:pt x="48570" y="84333"/>
                      <a:pt x="53403" y="79500"/>
                    </a:cubicBezTo>
                    <a:cubicBezTo>
                      <a:pt x="58477" y="74667"/>
                      <a:pt x="60894" y="66451"/>
                      <a:pt x="60894" y="54853"/>
                    </a:cubicBezTo>
                    <a:lnTo>
                      <a:pt x="60894" y="5799"/>
                    </a:lnTo>
                    <a:close/>
                  </a:path>
                </a:pathLst>
              </a:custGeom>
              <a:solidFill>
                <a:srgbClr val="000000"/>
              </a:solidFill>
              <a:ln w="2402" cap="flat">
                <a:noFill/>
                <a:prstDash val="solid"/>
                <a:miter/>
              </a:ln>
            </p:spPr>
            <p:txBody>
              <a:bodyPr rtlCol="0" anchor="ctr"/>
              <a:lstStyle/>
              <a:p>
                <a:endParaRPr lang="de-DE" sz="1351"/>
              </a:p>
            </p:txBody>
          </p:sp>
          <p:sp>
            <p:nvSpPr>
              <p:cNvPr id="61" name="Freihandform: Form 60">
                <a:extLst>
                  <a:ext uri="{FF2B5EF4-FFF2-40B4-BE49-F238E27FC236}">
                    <a16:creationId xmlns:a16="http://schemas.microsoft.com/office/drawing/2014/main" id="{E6E39BDF-EF42-4AB6-B762-15EEF4205FD7}"/>
                  </a:ext>
                </a:extLst>
              </p:cNvPr>
              <p:cNvSpPr/>
              <p:nvPr/>
            </p:nvSpPr>
            <p:spPr>
              <a:xfrm>
                <a:off x="11569754" y="1219314"/>
                <a:ext cx="152234" cy="132903"/>
              </a:xfrm>
              <a:custGeom>
                <a:avLst/>
                <a:gdLst>
                  <a:gd name="connsiteX0" fmla="*/ 0 w 152234"/>
                  <a:gd name="connsiteY0" fmla="*/ 134353 h 132902"/>
                  <a:gd name="connsiteX1" fmla="*/ 84816 w 152234"/>
                  <a:gd name="connsiteY1" fmla="*/ 134353 h 132902"/>
                  <a:gd name="connsiteX2" fmla="*/ 152234 w 152234"/>
                  <a:gd name="connsiteY2" fmla="*/ 67176 h 132902"/>
                  <a:gd name="connsiteX3" fmla="*/ 84816 w 152234"/>
                  <a:gd name="connsiteY3" fmla="*/ 0 h 132902"/>
                  <a:gd name="connsiteX4" fmla="*/ 0 w 152234"/>
                  <a:gd name="connsiteY4" fmla="*/ 0 h 132902"/>
                  <a:gd name="connsiteX5" fmla="*/ 0 w 152234"/>
                  <a:gd name="connsiteY5" fmla="*/ 134353 h 1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34" h="132902">
                    <a:moveTo>
                      <a:pt x="0" y="134353"/>
                    </a:moveTo>
                    <a:lnTo>
                      <a:pt x="84816" y="134353"/>
                    </a:lnTo>
                    <a:cubicBezTo>
                      <a:pt x="122029" y="134353"/>
                      <a:pt x="152234" y="104389"/>
                      <a:pt x="152234" y="67176"/>
                    </a:cubicBezTo>
                    <a:cubicBezTo>
                      <a:pt x="152234" y="29964"/>
                      <a:pt x="122029" y="0"/>
                      <a:pt x="84816" y="0"/>
                    </a:cubicBezTo>
                    <a:lnTo>
                      <a:pt x="0" y="0"/>
                    </a:lnTo>
                    <a:lnTo>
                      <a:pt x="0" y="134353"/>
                    </a:lnTo>
                    <a:close/>
                  </a:path>
                </a:pathLst>
              </a:custGeom>
              <a:solidFill>
                <a:schemeClr val="tx2"/>
              </a:solidFill>
              <a:ln w="2402" cap="flat">
                <a:noFill/>
                <a:prstDash val="solid"/>
                <a:miter/>
              </a:ln>
            </p:spPr>
            <p:txBody>
              <a:bodyPr rtlCol="0" anchor="ctr"/>
              <a:lstStyle/>
              <a:p>
                <a:endParaRPr lang="de-DE" sz="1351"/>
              </a:p>
            </p:txBody>
          </p:sp>
        </p:grpSp>
      </p:grpSp>
    </p:spTree>
    <p:extLst>
      <p:ext uri="{BB962C8B-B14F-4D97-AF65-F5344CB8AC3E}">
        <p14:creationId xmlns:p14="http://schemas.microsoft.com/office/powerpoint/2010/main" val="2207267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folie 3">
    <p:spTree>
      <p:nvGrpSpPr>
        <p:cNvPr id="1" name=""/>
        <p:cNvGrpSpPr/>
        <p:nvPr/>
      </p:nvGrpSpPr>
      <p:grpSpPr>
        <a:xfrm>
          <a:off x="0" y="0"/>
          <a:ext cx="0" cy="0"/>
          <a:chOff x="0" y="0"/>
          <a:chExt cx="0" cy="0"/>
        </a:xfrm>
      </p:grpSpPr>
      <p:grpSp>
        <p:nvGrpSpPr>
          <p:cNvPr id="26" name="Gruppieren 25">
            <a:extLst>
              <a:ext uri="{FF2B5EF4-FFF2-40B4-BE49-F238E27FC236}">
                <a16:creationId xmlns:a16="http://schemas.microsoft.com/office/drawing/2014/main" id="{2A319C61-FBE7-466D-8041-BA328224720B}"/>
              </a:ext>
            </a:extLst>
          </p:cNvPr>
          <p:cNvGrpSpPr/>
          <p:nvPr userDrawn="1"/>
        </p:nvGrpSpPr>
        <p:grpSpPr>
          <a:xfrm>
            <a:off x="-4877" y="4950860"/>
            <a:ext cx="9148877" cy="198120"/>
            <a:chOff x="-4877" y="4950860"/>
            <a:chExt cx="9148877" cy="198120"/>
          </a:xfrm>
          <a:solidFill>
            <a:schemeClr val="tx2"/>
          </a:solidFill>
        </p:grpSpPr>
        <p:sp>
          <p:nvSpPr>
            <p:cNvPr id="27" name="bk object 18">
              <a:extLst>
                <a:ext uri="{FF2B5EF4-FFF2-40B4-BE49-F238E27FC236}">
                  <a16:creationId xmlns:a16="http://schemas.microsoft.com/office/drawing/2014/main" id="{6943C0CE-1EA2-499D-ACFC-7FAE777D4885}"/>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28" name="bk object 18">
              <a:extLst>
                <a:ext uri="{FF2B5EF4-FFF2-40B4-BE49-F238E27FC236}">
                  <a16:creationId xmlns:a16="http://schemas.microsoft.com/office/drawing/2014/main" id="{C64DCA2F-E670-44CF-8CCD-A8817BCDFE08}"/>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29" name="Holder 3">
              <a:extLst>
                <a:ext uri="{FF2B5EF4-FFF2-40B4-BE49-F238E27FC236}">
                  <a16:creationId xmlns:a16="http://schemas.microsoft.com/office/drawing/2014/main" id="{39C16D6C-600C-4A10-95E4-95BF4999FC19}"/>
                </a:ext>
              </a:extLst>
            </p:cNvPr>
            <p:cNvSpPr txBox="1">
              <a:spLocks/>
            </p:cNvSpPr>
            <p:nvPr userDrawn="1"/>
          </p:nvSpPr>
          <p:spPr>
            <a:xfrm>
              <a:off x="8194726" y="4966101"/>
              <a:ext cx="449579" cy="167639"/>
            </a:xfrm>
            <a:prstGeom prst="rect">
              <a:avLst/>
            </a:prstGeom>
            <a:grpFill/>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4" name="Datumsplatzhalter 3">
            <a:extLst>
              <a:ext uri="{FF2B5EF4-FFF2-40B4-BE49-F238E27FC236}">
                <a16:creationId xmlns:a16="http://schemas.microsoft.com/office/drawing/2014/main" id="{2DC10922-9553-44D5-BDEF-C5DFD31E6E27}"/>
              </a:ext>
            </a:extLst>
          </p:cNvPr>
          <p:cNvSpPr>
            <a:spLocks noGrp="1"/>
          </p:cNvSpPr>
          <p:nvPr>
            <p:ph type="dt" sz="half" idx="10"/>
          </p:nvPr>
        </p:nvSpPr>
        <p:spPr>
          <a:xfrm>
            <a:off x="526536" y="4460406"/>
            <a:ext cx="2057400" cy="274182"/>
          </a:xfrm>
          <a:prstGeom prst="rect">
            <a:avLst/>
          </a:prstGeom>
        </p:spPr>
        <p:txBody>
          <a:bodyPr lIns="0" tIns="0" rIns="0" bIns="0" anchor="ctr">
            <a:noAutofit/>
          </a:bodyPr>
          <a:lstStyle>
            <a:lvl1pPr>
              <a:defRPr lang="de-DE" smtClean="0">
                <a:solidFill>
                  <a:schemeClr val="tx2"/>
                </a:solidFill>
              </a:defRPr>
            </a:lvl1pPr>
          </a:lstStyle>
          <a:p>
            <a:endParaRPr lang="de-DE" dirty="0"/>
          </a:p>
        </p:txBody>
      </p:sp>
      <p:sp>
        <p:nvSpPr>
          <p:cNvPr id="2" name="Titel 1">
            <a:extLst>
              <a:ext uri="{FF2B5EF4-FFF2-40B4-BE49-F238E27FC236}">
                <a16:creationId xmlns:a16="http://schemas.microsoft.com/office/drawing/2014/main" id="{26A72F4E-48F4-48C4-AAF5-77358A958D06}"/>
              </a:ext>
            </a:extLst>
          </p:cNvPr>
          <p:cNvSpPr>
            <a:spLocks noGrp="1"/>
          </p:cNvSpPr>
          <p:nvPr>
            <p:ph type="ctrTitle" hasCustomPrompt="1"/>
          </p:nvPr>
        </p:nvSpPr>
        <p:spPr>
          <a:xfrm>
            <a:off x="526536" y="2331598"/>
            <a:ext cx="6399768" cy="1108490"/>
          </a:xfrm>
        </p:spPr>
        <p:txBody>
          <a:bodyPr lIns="0" tIns="0" rIns="0" bIns="0" anchor="b">
            <a:noAutofit/>
          </a:bodyPr>
          <a:lstStyle>
            <a:lvl1pPr algn="l">
              <a:defRPr sz="3600" b="0">
                <a:solidFill>
                  <a:schemeClr val="tx2"/>
                </a:solidFill>
              </a:defRPr>
            </a:lvl1pPr>
          </a:lstStyle>
          <a:p>
            <a:r>
              <a:rPr lang="de-DE" dirty="0"/>
              <a:t>Titel bearbeiten</a:t>
            </a:r>
          </a:p>
        </p:txBody>
      </p:sp>
      <p:sp>
        <p:nvSpPr>
          <p:cNvPr id="3" name="Untertitel 2">
            <a:extLst>
              <a:ext uri="{FF2B5EF4-FFF2-40B4-BE49-F238E27FC236}">
                <a16:creationId xmlns:a16="http://schemas.microsoft.com/office/drawing/2014/main" id="{BED0E50F-2245-4DD1-8901-55D904703F45}"/>
              </a:ext>
            </a:extLst>
          </p:cNvPr>
          <p:cNvSpPr>
            <a:spLocks noGrp="1"/>
          </p:cNvSpPr>
          <p:nvPr>
            <p:ph type="subTitle" idx="1"/>
          </p:nvPr>
        </p:nvSpPr>
        <p:spPr>
          <a:xfrm>
            <a:off x="526536" y="3512495"/>
            <a:ext cx="6399768" cy="604640"/>
          </a:xfrm>
        </p:spPr>
        <p:txBody>
          <a:bodyPr lIns="0" tIns="0" rIns="0" bIns="0">
            <a:noAutofit/>
          </a:bodyPr>
          <a:lstStyle>
            <a:lvl1pPr marL="0" indent="0" algn="l">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grpSp>
        <p:nvGrpSpPr>
          <p:cNvPr id="13" name="Grafik 6">
            <a:extLst>
              <a:ext uri="{FF2B5EF4-FFF2-40B4-BE49-F238E27FC236}">
                <a16:creationId xmlns:a16="http://schemas.microsoft.com/office/drawing/2014/main" id="{018F5287-7D90-4427-B223-AB51C34FB468}"/>
              </a:ext>
            </a:extLst>
          </p:cNvPr>
          <p:cNvGrpSpPr>
            <a:grpSpLocks noChangeAspect="1"/>
          </p:cNvGrpSpPr>
          <p:nvPr userDrawn="1"/>
        </p:nvGrpSpPr>
        <p:grpSpPr>
          <a:xfrm>
            <a:off x="522799" y="385347"/>
            <a:ext cx="1528921" cy="584196"/>
            <a:chOff x="695325" y="516229"/>
            <a:chExt cx="2556359" cy="975572"/>
          </a:xfrm>
          <a:solidFill>
            <a:schemeClr val="tx2"/>
          </a:solidFill>
        </p:grpSpPr>
        <p:sp>
          <p:nvSpPr>
            <p:cNvPr id="14" name="Freihandform: Form 13">
              <a:extLst>
                <a:ext uri="{FF2B5EF4-FFF2-40B4-BE49-F238E27FC236}">
                  <a16:creationId xmlns:a16="http://schemas.microsoft.com/office/drawing/2014/main" id="{949CBA05-EE3B-40FD-B566-67D594E41B9E}"/>
                </a:ext>
              </a:extLst>
            </p:cNvPr>
            <p:cNvSpPr/>
            <p:nvPr/>
          </p:nvSpPr>
          <p:spPr>
            <a:xfrm>
              <a:off x="2979337" y="1251070"/>
              <a:ext cx="270992" cy="239376"/>
            </a:xfrm>
            <a:custGeom>
              <a:avLst/>
              <a:gdLst>
                <a:gd name="connsiteX0" fmla="*/ 0 w 270992"/>
                <a:gd name="connsiteY0" fmla="*/ 242086 h 239376"/>
                <a:gd name="connsiteX1" fmla="*/ 152659 w 270992"/>
                <a:gd name="connsiteY1" fmla="*/ 242086 h 239376"/>
                <a:gd name="connsiteX2" fmla="*/ 274154 w 270992"/>
                <a:gd name="connsiteY2" fmla="*/ 121043 h 239376"/>
                <a:gd name="connsiteX3" fmla="*/ 152659 w 270992"/>
                <a:gd name="connsiteY3" fmla="*/ 0 h 239376"/>
                <a:gd name="connsiteX4" fmla="*/ 0 w 270992"/>
                <a:gd name="connsiteY4" fmla="*/ 0 h 239376"/>
                <a:gd name="connsiteX5" fmla="*/ 0 w 270992"/>
                <a:gd name="connsiteY5" fmla="*/ 242086 h 23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92" h="239376">
                  <a:moveTo>
                    <a:pt x="0" y="242086"/>
                  </a:moveTo>
                  <a:lnTo>
                    <a:pt x="152659" y="242086"/>
                  </a:lnTo>
                  <a:cubicBezTo>
                    <a:pt x="219955" y="242086"/>
                    <a:pt x="274154" y="187888"/>
                    <a:pt x="274154" y="121043"/>
                  </a:cubicBezTo>
                  <a:cubicBezTo>
                    <a:pt x="274154" y="54198"/>
                    <a:pt x="219955" y="0"/>
                    <a:pt x="152659" y="0"/>
                  </a:cubicBezTo>
                  <a:lnTo>
                    <a:pt x="0" y="0"/>
                  </a:lnTo>
                  <a:lnTo>
                    <a:pt x="0" y="242086"/>
                  </a:lnTo>
                  <a:close/>
                </a:path>
              </a:pathLst>
            </a:custGeom>
            <a:grpFill/>
            <a:ln w="4510" cap="flat">
              <a:noFill/>
              <a:prstDash val="solid"/>
              <a:miter/>
            </a:ln>
          </p:spPr>
          <p:txBody>
            <a:bodyPr rtlCol="0" anchor="ctr"/>
            <a:lstStyle/>
            <a:p>
              <a:endParaRPr lang="de-DE" sz="1351"/>
            </a:p>
          </p:txBody>
        </p:sp>
        <p:sp>
          <p:nvSpPr>
            <p:cNvPr id="15" name="Freihandform: Form 14">
              <a:extLst>
                <a:ext uri="{FF2B5EF4-FFF2-40B4-BE49-F238E27FC236}">
                  <a16:creationId xmlns:a16="http://schemas.microsoft.com/office/drawing/2014/main" id="{73274AB8-A508-4076-9FF6-7AE09BB7827C}"/>
                </a:ext>
              </a:extLst>
            </p:cNvPr>
            <p:cNvSpPr/>
            <p:nvPr/>
          </p:nvSpPr>
          <p:spPr>
            <a:xfrm>
              <a:off x="2216494" y="728506"/>
              <a:ext cx="659414" cy="663931"/>
            </a:xfrm>
            <a:custGeom>
              <a:avLst/>
              <a:gdLst>
                <a:gd name="connsiteX0" fmla="*/ 662124 w 659414"/>
                <a:gd name="connsiteY0" fmla="*/ 0 h 663930"/>
                <a:gd name="connsiteX1" fmla="*/ 662124 w 659414"/>
                <a:gd name="connsiteY1" fmla="*/ 331965 h 663930"/>
                <a:gd name="connsiteX2" fmla="*/ 331062 w 659414"/>
                <a:gd name="connsiteY2" fmla="*/ 663931 h 663930"/>
                <a:gd name="connsiteX3" fmla="*/ 0 w 659414"/>
                <a:gd name="connsiteY3" fmla="*/ 331965 h 663930"/>
                <a:gd name="connsiteX4" fmla="*/ 0 w 659414"/>
                <a:gd name="connsiteY4" fmla="*/ 0 h 663930"/>
                <a:gd name="connsiteX5" fmla="*/ 168015 w 659414"/>
                <a:gd name="connsiteY5" fmla="*/ 0 h 663930"/>
                <a:gd name="connsiteX6" fmla="*/ 168015 w 659414"/>
                <a:gd name="connsiteY6" fmla="*/ 317513 h 663930"/>
                <a:gd name="connsiteX7" fmla="*/ 331514 w 659414"/>
                <a:gd name="connsiteY7" fmla="*/ 490496 h 663930"/>
                <a:gd name="connsiteX8" fmla="*/ 495012 w 659414"/>
                <a:gd name="connsiteY8" fmla="*/ 317513 h 663930"/>
                <a:gd name="connsiteX9" fmla="*/ 495012 w 659414"/>
                <a:gd name="connsiteY9" fmla="*/ 0 h 663930"/>
                <a:gd name="connsiteX10" fmla="*/ 662124 w 659414"/>
                <a:gd name="connsiteY10" fmla="*/ 0 h 663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9414" h="663930">
                  <a:moveTo>
                    <a:pt x="662124" y="0"/>
                  </a:moveTo>
                  <a:lnTo>
                    <a:pt x="662124" y="331965"/>
                  </a:lnTo>
                  <a:cubicBezTo>
                    <a:pt x="662124" y="529790"/>
                    <a:pt x="513982" y="663931"/>
                    <a:pt x="331062" y="663931"/>
                  </a:cubicBezTo>
                  <a:cubicBezTo>
                    <a:pt x="148142" y="663931"/>
                    <a:pt x="0" y="529790"/>
                    <a:pt x="0" y="331965"/>
                  </a:cubicBezTo>
                  <a:cubicBezTo>
                    <a:pt x="0" y="303511"/>
                    <a:pt x="0" y="0"/>
                    <a:pt x="0" y="0"/>
                  </a:cubicBezTo>
                  <a:lnTo>
                    <a:pt x="168015" y="0"/>
                  </a:lnTo>
                  <a:cubicBezTo>
                    <a:pt x="168015" y="60522"/>
                    <a:pt x="168015" y="305318"/>
                    <a:pt x="168015" y="317513"/>
                  </a:cubicBezTo>
                  <a:cubicBezTo>
                    <a:pt x="168015" y="420038"/>
                    <a:pt x="241183" y="490496"/>
                    <a:pt x="331514" y="490496"/>
                  </a:cubicBezTo>
                  <a:cubicBezTo>
                    <a:pt x="421845" y="490496"/>
                    <a:pt x="495012" y="420490"/>
                    <a:pt x="495012" y="317513"/>
                  </a:cubicBezTo>
                  <a:lnTo>
                    <a:pt x="495012" y="0"/>
                  </a:lnTo>
                  <a:lnTo>
                    <a:pt x="662124" y="0"/>
                  </a:lnTo>
                  <a:close/>
                </a:path>
              </a:pathLst>
            </a:custGeom>
            <a:grpFill/>
            <a:ln w="4510" cap="flat">
              <a:noFill/>
              <a:prstDash val="solid"/>
              <a:miter/>
            </a:ln>
          </p:spPr>
          <p:txBody>
            <a:bodyPr rtlCol="0" anchor="ctr"/>
            <a:lstStyle/>
            <a:p>
              <a:endParaRPr lang="de-DE" sz="1351"/>
            </a:p>
          </p:txBody>
        </p:sp>
        <p:sp>
          <p:nvSpPr>
            <p:cNvPr id="16" name="Freihandform: Form 15">
              <a:extLst>
                <a:ext uri="{FF2B5EF4-FFF2-40B4-BE49-F238E27FC236}">
                  <a16:creationId xmlns:a16="http://schemas.microsoft.com/office/drawing/2014/main" id="{A0060672-D990-46D3-A86C-D3F5FB08D442}"/>
                </a:ext>
              </a:extLst>
            </p:cNvPr>
            <p:cNvSpPr/>
            <p:nvPr/>
          </p:nvSpPr>
          <p:spPr>
            <a:xfrm>
              <a:off x="695325" y="516229"/>
              <a:ext cx="659414" cy="858142"/>
            </a:xfrm>
            <a:custGeom>
              <a:avLst/>
              <a:gdLst>
                <a:gd name="connsiteX0" fmla="*/ 168015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8015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8015"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8015" y="859497"/>
                  </a:lnTo>
                  <a:close/>
                </a:path>
              </a:pathLst>
            </a:custGeom>
            <a:grpFill/>
            <a:ln w="4510" cap="flat">
              <a:noFill/>
              <a:prstDash val="solid"/>
              <a:miter/>
            </a:ln>
          </p:spPr>
          <p:txBody>
            <a:bodyPr rtlCol="0" anchor="ctr"/>
            <a:lstStyle/>
            <a:p>
              <a:endParaRPr lang="de-DE" sz="1351"/>
            </a:p>
          </p:txBody>
        </p:sp>
        <p:sp>
          <p:nvSpPr>
            <p:cNvPr id="17" name="Freihandform: Form 16">
              <a:extLst>
                <a:ext uri="{FF2B5EF4-FFF2-40B4-BE49-F238E27FC236}">
                  <a16:creationId xmlns:a16="http://schemas.microsoft.com/office/drawing/2014/main" id="{7FB0B066-EC76-4017-ACF3-B5105457A388}"/>
                </a:ext>
              </a:extLst>
            </p:cNvPr>
            <p:cNvSpPr/>
            <p:nvPr/>
          </p:nvSpPr>
          <p:spPr>
            <a:xfrm>
              <a:off x="1458619" y="516229"/>
              <a:ext cx="659414" cy="858142"/>
            </a:xfrm>
            <a:custGeom>
              <a:avLst/>
              <a:gdLst>
                <a:gd name="connsiteX0" fmla="*/ 167563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7563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7563"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7563" y="859497"/>
                  </a:lnTo>
                  <a:close/>
                </a:path>
              </a:pathLst>
            </a:custGeom>
            <a:grpFill/>
            <a:ln w="4510" cap="flat">
              <a:noFill/>
              <a:prstDash val="solid"/>
              <a:miter/>
            </a:ln>
          </p:spPr>
          <p:txBody>
            <a:bodyPr rtlCol="0" anchor="ctr"/>
            <a:lstStyle/>
            <a:p>
              <a:endParaRPr lang="de-DE" sz="1351"/>
            </a:p>
          </p:txBody>
        </p:sp>
      </p:grpSp>
    </p:spTree>
    <p:extLst>
      <p:ext uri="{BB962C8B-B14F-4D97-AF65-F5344CB8AC3E}">
        <p14:creationId xmlns:p14="http://schemas.microsoft.com/office/powerpoint/2010/main" val="11673539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Kapiteltrenner 2">
    <p:spTree>
      <p:nvGrpSpPr>
        <p:cNvPr id="1" name=""/>
        <p:cNvGrpSpPr/>
        <p:nvPr/>
      </p:nvGrpSpPr>
      <p:grpSpPr>
        <a:xfrm>
          <a:off x="0" y="0"/>
          <a:ext cx="0" cy="0"/>
          <a:chOff x="0" y="0"/>
          <a:chExt cx="0" cy="0"/>
        </a:xfrm>
      </p:grpSpPr>
      <p:grpSp>
        <p:nvGrpSpPr>
          <p:cNvPr id="50" name="Gruppieren 49">
            <a:extLst>
              <a:ext uri="{FF2B5EF4-FFF2-40B4-BE49-F238E27FC236}">
                <a16:creationId xmlns:a16="http://schemas.microsoft.com/office/drawing/2014/main" id="{C90C208C-E187-483E-A849-994740CF4EB9}"/>
              </a:ext>
            </a:extLst>
          </p:cNvPr>
          <p:cNvGrpSpPr/>
          <p:nvPr userDrawn="1"/>
        </p:nvGrpSpPr>
        <p:grpSpPr>
          <a:xfrm>
            <a:off x="-4877" y="4950860"/>
            <a:ext cx="9148877" cy="198120"/>
            <a:chOff x="-4877" y="4950860"/>
            <a:chExt cx="9148877" cy="198120"/>
          </a:xfrm>
          <a:solidFill>
            <a:schemeClr val="tx2"/>
          </a:solidFill>
        </p:grpSpPr>
        <p:sp>
          <p:nvSpPr>
            <p:cNvPr id="51" name="bk object 18">
              <a:extLst>
                <a:ext uri="{FF2B5EF4-FFF2-40B4-BE49-F238E27FC236}">
                  <a16:creationId xmlns:a16="http://schemas.microsoft.com/office/drawing/2014/main" id="{EE0396FA-425F-4EDC-9520-B9A44FA9B2CE}"/>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52" name="bk object 18">
              <a:extLst>
                <a:ext uri="{FF2B5EF4-FFF2-40B4-BE49-F238E27FC236}">
                  <a16:creationId xmlns:a16="http://schemas.microsoft.com/office/drawing/2014/main" id="{565B0312-1532-4603-9199-E7A9D647D7DD}"/>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53" name="Holder 3">
              <a:extLst>
                <a:ext uri="{FF2B5EF4-FFF2-40B4-BE49-F238E27FC236}">
                  <a16:creationId xmlns:a16="http://schemas.microsoft.com/office/drawing/2014/main" id="{64829966-6167-4E75-9B98-6CFBF28F3C77}"/>
                </a:ext>
              </a:extLst>
            </p:cNvPr>
            <p:cNvSpPr txBox="1">
              <a:spLocks/>
            </p:cNvSpPr>
            <p:nvPr userDrawn="1"/>
          </p:nvSpPr>
          <p:spPr>
            <a:xfrm>
              <a:off x="8194726" y="4966101"/>
              <a:ext cx="449579" cy="167639"/>
            </a:xfrm>
            <a:prstGeom prst="rect">
              <a:avLst/>
            </a:prstGeom>
            <a:grpFill/>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5" name="Titel 1">
            <a:extLst>
              <a:ext uri="{FF2B5EF4-FFF2-40B4-BE49-F238E27FC236}">
                <a16:creationId xmlns:a16="http://schemas.microsoft.com/office/drawing/2014/main" id="{B0EFD377-4EA8-4233-8819-69CE7EFB9E7E}"/>
              </a:ext>
            </a:extLst>
          </p:cNvPr>
          <p:cNvSpPr>
            <a:spLocks noGrp="1"/>
          </p:cNvSpPr>
          <p:nvPr>
            <p:ph type="title"/>
          </p:nvPr>
        </p:nvSpPr>
        <p:spPr>
          <a:xfrm>
            <a:off x="3842920" y="3034543"/>
            <a:ext cx="4779587" cy="919235"/>
          </a:xfrm>
        </p:spPr>
        <p:txBody>
          <a:bodyPr/>
          <a:lstStyle>
            <a:lvl1pPr algn="r">
              <a:defRPr/>
            </a:lvl1pPr>
          </a:lstStyle>
          <a:p>
            <a:r>
              <a:rPr lang="de-DE"/>
              <a:t>Mastertitelformat bearbeiten</a:t>
            </a:r>
            <a:endParaRPr lang="de-DE" dirty="0"/>
          </a:p>
        </p:txBody>
      </p:sp>
      <p:sp>
        <p:nvSpPr>
          <p:cNvPr id="3" name="Fußzeilenplatzhalter 2">
            <a:extLst>
              <a:ext uri="{FF2B5EF4-FFF2-40B4-BE49-F238E27FC236}">
                <a16:creationId xmlns:a16="http://schemas.microsoft.com/office/drawing/2014/main" id="{9D5327C6-E598-4991-AB22-BE7A8B832ED0}"/>
              </a:ext>
            </a:extLst>
          </p:cNvPr>
          <p:cNvSpPr>
            <a:spLocks noGrp="1"/>
          </p:cNvSpPr>
          <p:nvPr>
            <p:ph type="ftr" sz="quarter" idx="11"/>
          </p:nvPr>
        </p:nvSpPr>
        <p:spPr/>
        <p:txBody>
          <a:bodyPr/>
          <a:lstStyle>
            <a:lvl1pPr>
              <a:defRPr/>
            </a:lvl1pPr>
          </a:lstStyle>
          <a:p>
            <a:endParaRPr lang="de-DE" dirty="0"/>
          </a:p>
        </p:txBody>
      </p:sp>
      <p:sp>
        <p:nvSpPr>
          <p:cNvPr id="4" name="Foliennummernplatzhalter 3">
            <a:extLst>
              <a:ext uri="{FF2B5EF4-FFF2-40B4-BE49-F238E27FC236}">
                <a16:creationId xmlns:a16="http://schemas.microsoft.com/office/drawing/2014/main" id="{F4581514-8A34-423E-AF48-23D40C9BAE3C}"/>
              </a:ext>
            </a:extLst>
          </p:cNvPr>
          <p:cNvSpPr>
            <a:spLocks noGrp="1"/>
          </p:cNvSpPr>
          <p:nvPr>
            <p:ph type="sldNum" sz="quarter" idx="12"/>
          </p:nvPr>
        </p:nvSpPr>
        <p:spPr/>
        <p:txBody>
          <a:bodyPr/>
          <a:lstStyle/>
          <a:p>
            <a:fld id="{9D195BCC-3514-4B1B-9C18-24F3D67EC549}" type="slidenum">
              <a:rPr lang="de-DE" smtClean="0"/>
              <a:t>‹Nr.›</a:t>
            </a:fld>
            <a:endParaRPr lang="de-DE"/>
          </a:p>
        </p:txBody>
      </p:sp>
      <p:grpSp>
        <p:nvGrpSpPr>
          <p:cNvPr id="42" name="Grafik 9">
            <a:extLst>
              <a:ext uri="{FF2B5EF4-FFF2-40B4-BE49-F238E27FC236}">
                <a16:creationId xmlns:a16="http://schemas.microsoft.com/office/drawing/2014/main" id="{28A21B8F-6E69-4E11-AFD3-54EC4D2DD560}"/>
              </a:ext>
            </a:extLst>
          </p:cNvPr>
          <p:cNvGrpSpPr/>
          <p:nvPr userDrawn="1"/>
        </p:nvGrpSpPr>
        <p:grpSpPr>
          <a:xfrm>
            <a:off x="7741437" y="394294"/>
            <a:ext cx="1049330" cy="621121"/>
            <a:chOff x="10321916" y="525077"/>
            <a:chExt cx="1399106" cy="827140"/>
          </a:xfrm>
          <a:solidFill>
            <a:schemeClr val="accent1"/>
          </a:solidFill>
        </p:grpSpPr>
        <p:grpSp>
          <p:nvGrpSpPr>
            <p:cNvPr id="43" name="Grafik 9">
              <a:extLst>
                <a:ext uri="{FF2B5EF4-FFF2-40B4-BE49-F238E27FC236}">
                  <a16:creationId xmlns:a16="http://schemas.microsoft.com/office/drawing/2014/main" id="{D38F2AA7-E6E5-436E-8E36-7603834951DD}"/>
                </a:ext>
              </a:extLst>
            </p:cNvPr>
            <p:cNvGrpSpPr/>
            <p:nvPr/>
          </p:nvGrpSpPr>
          <p:grpSpPr>
            <a:xfrm>
              <a:off x="10321916" y="525077"/>
              <a:ext cx="1179212" cy="575107"/>
              <a:chOff x="10321916" y="525077"/>
              <a:chExt cx="1179212" cy="575107"/>
            </a:xfrm>
            <a:solidFill>
              <a:schemeClr val="accent1"/>
            </a:solidFill>
          </p:grpSpPr>
          <p:sp>
            <p:nvSpPr>
              <p:cNvPr id="66" name="Freihandform: Form 65">
                <a:extLst>
                  <a:ext uri="{FF2B5EF4-FFF2-40B4-BE49-F238E27FC236}">
                    <a16:creationId xmlns:a16="http://schemas.microsoft.com/office/drawing/2014/main" id="{CEE46D69-7B6E-4033-9F52-F87603FD3DC4}"/>
                  </a:ext>
                </a:extLst>
              </p:cNvPr>
              <p:cNvSpPr/>
              <p:nvPr/>
            </p:nvSpPr>
            <p:spPr>
              <a:xfrm>
                <a:off x="11143981" y="639857"/>
                <a:ext cx="357630" cy="357630"/>
              </a:xfrm>
              <a:custGeom>
                <a:avLst/>
                <a:gdLst>
                  <a:gd name="connsiteX0" fmla="*/ 358113 w 357629"/>
                  <a:gd name="connsiteY0" fmla="*/ 0 h 357629"/>
                  <a:gd name="connsiteX1" fmla="*/ 358113 w 357629"/>
                  <a:gd name="connsiteY1" fmla="*/ 179540 h 357629"/>
                  <a:gd name="connsiteX2" fmla="*/ 179057 w 357629"/>
                  <a:gd name="connsiteY2" fmla="*/ 359080 h 357629"/>
                  <a:gd name="connsiteX3" fmla="*/ 0 w 357629"/>
                  <a:gd name="connsiteY3" fmla="*/ 179540 h 357629"/>
                  <a:gd name="connsiteX4" fmla="*/ 0 w 357629"/>
                  <a:gd name="connsiteY4" fmla="*/ 0 h 357629"/>
                  <a:gd name="connsiteX5" fmla="*/ 90857 w 357629"/>
                  <a:gd name="connsiteY5" fmla="*/ 0 h 357629"/>
                  <a:gd name="connsiteX6" fmla="*/ 90857 w 357629"/>
                  <a:gd name="connsiteY6" fmla="*/ 171807 h 357629"/>
                  <a:gd name="connsiteX7" fmla="*/ 179057 w 357629"/>
                  <a:gd name="connsiteY7" fmla="*/ 265323 h 357629"/>
                  <a:gd name="connsiteX8" fmla="*/ 267256 w 357629"/>
                  <a:gd name="connsiteY8" fmla="*/ 171807 h 357629"/>
                  <a:gd name="connsiteX9" fmla="*/ 267256 w 357629"/>
                  <a:gd name="connsiteY9" fmla="*/ 0 h 357629"/>
                  <a:gd name="connsiteX10" fmla="*/ 358113 w 357629"/>
                  <a:gd name="connsiteY10" fmla="*/ 0 h 35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7629" h="357629">
                    <a:moveTo>
                      <a:pt x="358113" y="0"/>
                    </a:moveTo>
                    <a:lnTo>
                      <a:pt x="358113" y="179540"/>
                    </a:lnTo>
                    <a:cubicBezTo>
                      <a:pt x="358113" y="286587"/>
                      <a:pt x="277888" y="359080"/>
                      <a:pt x="179057" y="359080"/>
                    </a:cubicBezTo>
                    <a:cubicBezTo>
                      <a:pt x="80225" y="359080"/>
                      <a:pt x="0" y="286587"/>
                      <a:pt x="0" y="179540"/>
                    </a:cubicBezTo>
                    <a:cubicBezTo>
                      <a:pt x="0" y="164075"/>
                      <a:pt x="0" y="0"/>
                      <a:pt x="0" y="0"/>
                    </a:cubicBezTo>
                    <a:lnTo>
                      <a:pt x="90857" y="0"/>
                    </a:lnTo>
                    <a:cubicBezTo>
                      <a:pt x="90857" y="32622"/>
                      <a:pt x="90857" y="165041"/>
                      <a:pt x="90857" y="171807"/>
                    </a:cubicBezTo>
                    <a:cubicBezTo>
                      <a:pt x="90857" y="227385"/>
                      <a:pt x="130487" y="265323"/>
                      <a:pt x="179057" y="265323"/>
                    </a:cubicBezTo>
                    <a:cubicBezTo>
                      <a:pt x="227868" y="265323"/>
                      <a:pt x="267256" y="227385"/>
                      <a:pt x="267256" y="171807"/>
                    </a:cubicBezTo>
                    <a:lnTo>
                      <a:pt x="267256" y="0"/>
                    </a:lnTo>
                    <a:lnTo>
                      <a:pt x="358113" y="0"/>
                    </a:lnTo>
                    <a:close/>
                  </a:path>
                </a:pathLst>
              </a:custGeom>
              <a:solidFill>
                <a:schemeClr val="tx2"/>
              </a:solidFill>
              <a:ln w="2402" cap="flat">
                <a:noFill/>
                <a:prstDash val="solid"/>
                <a:miter/>
              </a:ln>
            </p:spPr>
            <p:txBody>
              <a:bodyPr rtlCol="0" anchor="ctr"/>
              <a:lstStyle/>
              <a:p>
                <a:endParaRPr lang="de-DE" sz="1351"/>
              </a:p>
            </p:txBody>
          </p:sp>
          <p:sp>
            <p:nvSpPr>
              <p:cNvPr id="67" name="Freihandform: Form 66">
                <a:extLst>
                  <a:ext uri="{FF2B5EF4-FFF2-40B4-BE49-F238E27FC236}">
                    <a16:creationId xmlns:a16="http://schemas.microsoft.com/office/drawing/2014/main" id="{BDAE65FC-F144-4EB4-BDE1-439A96EEE0C4}"/>
                  </a:ext>
                </a:extLst>
              </p:cNvPr>
              <p:cNvSpPr/>
              <p:nvPr/>
            </p:nvSpPr>
            <p:spPr>
              <a:xfrm>
                <a:off x="10321916"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lstStyle/>
              <a:p>
                <a:endParaRPr lang="de-DE" sz="1351"/>
              </a:p>
            </p:txBody>
          </p:sp>
          <p:sp>
            <p:nvSpPr>
              <p:cNvPr id="68" name="Freihandform: Form 67">
                <a:extLst>
                  <a:ext uri="{FF2B5EF4-FFF2-40B4-BE49-F238E27FC236}">
                    <a16:creationId xmlns:a16="http://schemas.microsoft.com/office/drawing/2014/main" id="{D3DBEDEF-DBC0-4148-9FDD-21C8CA8A0A9D}"/>
                  </a:ext>
                </a:extLst>
              </p:cNvPr>
              <p:cNvSpPr/>
              <p:nvPr/>
            </p:nvSpPr>
            <p:spPr>
              <a:xfrm>
                <a:off x="10734399"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lstStyle/>
              <a:p>
                <a:endParaRPr lang="de-DE" sz="1351"/>
              </a:p>
            </p:txBody>
          </p:sp>
          <p:sp>
            <p:nvSpPr>
              <p:cNvPr id="69" name="Freihandform: Form 68">
                <a:extLst>
                  <a:ext uri="{FF2B5EF4-FFF2-40B4-BE49-F238E27FC236}">
                    <a16:creationId xmlns:a16="http://schemas.microsoft.com/office/drawing/2014/main" id="{32B50B26-A8AC-4560-90A5-3EA0F8790ACA}"/>
                  </a:ext>
                </a:extLst>
              </p:cNvPr>
              <p:cNvSpPr/>
              <p:nvPr/>
            </p:nvSpPr>
            <p:spPr>
              <a:xfrm>
                <a:off x="104640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lstStyle/>
              <a:p>
                <a:endParaRPr lang="de-DE" sz="1351"/>
              </a:p>
            </p:txBody>
          </p:sp>
          <p:sp>
            <p:nvSpPr>
              <p:cNvPr id="70" name="Freihandform: Form 69">
                <a:extLst>
                  <a:ext uri="{FF2B5EF4-FFF2-40B4-BE49-F238E27FC236}">
                    <a16:creationId xmlns:a16="http://schemas.microsoft.com/office/drawing/2014/main" id="{E672BC32-FFA3-4CA6-A563-DD6F9BC119AB}"/>
                  </a:ext>
                </a:extLst>
              </p:cNvPr>
              <p:cNvSpPr/>
              <p:nvPr/>
            </p:nvSpPr>
            <p:spPr>
              <a:xfrm>
                <a:off x="10610678"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lstStyle/>
              <a:p>
                <a:endParaRPr lang="de-DE" sz="1351"/>
              </a:p>
            </p:txBody>
          </p:sp>
          <p:sp>
            <p:nvSpPr>
              <p:cNvPr id="71" name="Freihandform: Form 70">
                <a:extLst>
                  <a:ext uri="{FF2B5EF4-FFF2-40B4-BE49-F238E27FC236}">
                    <a16:creationId xmlns:a16="http://schemas.microsoft.com/office/drawing/2014/main" id="{9D229350-21C3-418C-96E5-56B9BC682764}"/>
                  </a:ext>
                </a:extLst>
              </p:cNvPr>
              <p:cNvSpPr/>
              <p:nvPr/>
            </p:nvSpPr>
            <p:spPr>
              <a:xfrm>
                <a:off x="109497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324" y="3383"/>
                      <a:pt x="10874" y="1933"/>
                    </a:cubicBezTo>
                  </a:path>
                </a:pathLst>
              </a:custGeom>
              <a:solidFill>
                <a:srgbClr val="000000"/>
              </a:solidFill>
              <a:ln w="2402" cap="flat">
                <a:noFill/>
                <a:prstDash val="solid"/>
                <a:miter/>
              </a:ln>
            </p:spPr>
            <p:txBody>
              <a:bodyPr rtlCol="0" anchor="ctr"/>
              <a:lstStyle/>
              <a:p>
                <a:endParaRPr lang="de-DE" sz="1351"/>
              </a:p>
            </p:txBody>
          </p:sp>
        </p:grpSp>
        <p:sp>
          <p:nvSpPr>
            <p:cNvPr id="44" name="Freihandform: Form 43">
              <a:extLst>
                <a:ext uri="{FF2B5EF4-FFF2-40B4-BE49-F238E27FC236}">
                  <a16:creationId xmlns:a16="http://schemas.microsoft.com/office/drawing/2014/main" id="{3B2C3CB2-9BD9-4C7F-A03D-9FAC1547D206}"/>
                </a:ext>
              </a:extLst>
            </p:cNvPr>
            <p:cNvSpPr/>
            <p:nvPr/>
          </p:nvSpPr>
          <p:spPr>
            <a:xfrm>
              <a:off x="10322158" y="1089069"/>
              <a:ext cx="57994" cy="77325"/>
            </a:xfrm>
            <a:custGeom>
              <a:avLst/>
              <a:gdLst>
                <a:gd name="connsiteX0" fmla="*/ 49053 w 57994"/>
                <a:gd name="connsiteY0" fmla="*/ 0 h 77325"/>
                <a:gd name="connsiteX1" fmla="*/ 49053 w 57994"/>
                <a:gd name="connsiteY1" fmla="*/ 34071 h 77325"/>
                <a:gd name="connsiteX2" fmla="*/ 10149 w 57994"/>
                <a:gd name="connsiteY2" fmla="*/ 34071 h 77325"/>
                <a:gd name="connsiteX3" fmla="*/ 10149 w 57994"/>
                <a:gd name="connsiteY3" fmla="*/ 0 h 77325"/>
                <a:gd name="connsiteX4" fmla="*/ 0 w 57994"/>
                <a:gd name="connsiteY4" fmla="*/ 0 h 77325"/>
                <a:gd name="connsiteX5" fmla="*/ 0 w 57994"/>
                <a:gd name="connsiteY5" fmla="*/ 78292 h 77325"/>
                <a:gd name="connsiteX6" fmla="*/ 10149 w 57994"/>
                <a:gd name="connsiteY6" fmla="*/ 78292 h 77325"/>
                <a:gd name="connsiteX7" fmla="*/ 10149 w 57994"/>
                <a:gd name="connsiteY7" fmla="*/ 40837 h 77325"/>
                <a:gd name="connsiteX8" fmla="*/ 49053 w 57994"/>
                <a:gd name="connsiteY8" fmla="*/ 40837 h 77325"/>
                <a:gd name="connsiteX9" fmla="*/ 49053 w 57994"/>
                <a:gd name="connsiteY9" fmla="*/ 78292 h 77325"/>
                <a:gd name="connsiteX10" fmla="*/ 58961 w 57994"/>
                <a:gd name="connsiteY10" fmla="*/ 78292 h 77325"/>
                <a:gd name="connsiteX11" fmla="*/ 58961 w 57994"/>
                <a:gd name="connsiteY11" fmla="*/ 0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49053" y="0"/>
                  </a:moveTo>
                  <a:lnTo>
                    <a:pt x="49053" y="34071"/>
                  </a:lnTo>
                  <a:lnTo>
                    <a:pt x="10149" y="34071"/>
                  </a:lnTo>
                  <a:lnTo>
                    <a:pt x="10149" y="0"/>
                  </a:lnTo>
                  <a:lnTo>
                    <a:pt x="0" y="0"/>
                  </a:lnTo>
                  <a:lnTo>
                    <a:pt x="0" y="78292"/>
                  </a:lnTo>
                  <a:lnTo>
                    <a:pt x="10149" y="78292"/>
                  </a:lnTo>
                  <a:lnTo>
                    <a:pt x="10149" y="40837"/>
                  </a:lnTo>
                  <a:lnTo>
                    <a:pt x="49053" y="40837"/>
                  </a:lnTo>
                  <a:lnTo>
                    <a:pt x="49053" y="78292"/>
                  </a:lnTo>
                  <a:lnTo>
                    <a:pt x="58961" y="78292"/>
                  </a:lnTo>
                  <a:lnTo>
                    <a:pt x="58961" y="0"/>
                  </a:lnTo>
                  <a:close/>
                </a:path>
              </a:pathLst>
            </a:custGeom>
            <a:solidFill>
              <a:srgbClr val="000000"/>
            </a:solidFill>
            <a:ln w="2402" cap="flat">
              <a:noFill/>
              <a:prstDash val="solid"/>
              <a:miter/>
            </a:ln>
          </p:spPr>
          <p:txBody>
            <a:bodyPr rtlCol="0" anchor="ctr"/>
            <a:lstStyle/>
            <a:p>
              <a:endParaRPr lang="de-DE" sz="1351"/>
            </a:p>
          </p:txBody>
        </p:sp>
        <p:sp>
          <p:nvSpPr>
            <p:cNvPr id="45" name="Freihandform: Form 44">
              <a:extLst>
                <a:ext uri="{FF2B5EF4-FFF2-40B4-BE49-F238E27FC236}">
                  <a16:creationId xmlns:a16="http://schemas.microsoft.com/office/drawing/2014/main" id="{C34D53EC-E9A8-4321-AADF-45F3327CFD78}"/>
                </a:ext>
              </a:extLst>
            </p:cNvPr>
            <p:cNvSpPr/>
            <p:nvPr/>
          </p:nvSpPr>
          <p:spPr>
            <a:xfrm>
              <a:off x="10399483"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6" y="51711"/>
                  </a:cubicBezTo>
                  <a:cubicBezTo>
                    <a:pt x="21748" y="51711"/>
                    <a:pt x="17640" y="50020"/>
                    <a:pt x="14740" y="46395"/>
                  </a:cubicBezTo>
                  <a:cubicBezTo>
                    <a:pt x="11599" y="42529"/>
                    <a:pt x="10149" y="37454"/>
                    <a:pt x="9666" y="30930"/>
                  </a:cubicBezTo>
                </a:path>
              </a:pathLst>
            </a:custGeom>
            <a:solidFill>
              <a:srgbClr val="000000"/>
            </a:solidFill>
            <a:ln w="2402" cap="flat">
              <a:noFill/>
              <a:prstDash val="solid"/>
              <a:miter/>
            </a:ln>
          </p:spPr>
          <p:txBody>
            <a:bodyPr rtlCol="0" anchor="ctr"/>
            <a:lstStyle/>
            <a:p>
              <a:endParaRPr lang="de-DE" sz="1351"/>
            </a:p>
          </p:txBody>
        </p:sp>
        <p:sp>
          <p:nvSpPr>
            <p:cNvPr id="46" name="Freihandform: Form 45">
              <a:extLst>
                <a:ext uri="{FF2B5EF4-FFF2-40B4-BE49-F238E27FC236}">
                  <a16:creationId xmlns:a16="http://schemas.microsoft.com/office/drawing/2014/main" id="{43A49C16-A28B-4031-A77C-89AAA332D02C}"/>
                </a:ext>
              </a:extLst>
            </p:cNvPr>
            <p:cNvSpPr/>
            <p:nvPr/>
          </p:nvSpPr>
          <p:spPr>
            <a:xfrm>
              <a:off x="104654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47" name="Grafik 9">
              <a:extLst>
                <a:ext uri="{FF2B5EF4-FFF2-40B4-BE49-F238E27FC236}">
                  <a16:creationId xmlns:a16="http://schemas.microsoft.com/office/drawing/2014/main" id="{6648D76C-F5E6-4559-8E7C-C8AC6A349ECC}"/>
                </a:ext>
              </a:extLst>
            </p:cNvPr>
            <p:cNvGrpSpPr/>
            <p:nvPr/>
          </p:nvGrpSpPr>
          <p:grpSpPr>
            <a:xfrm>
              <a:off x="10496140" y="1110575"/>
              <a:ext cx="101490" cy="55578"/>
              <a:chOff x="10496140" y="1110575"/>
              <a:chExt cx="101490" cy="55578"/>
            </a:xfrm>
            <a:solidFill>
              <a:srgbClr val="000000"/>
            </a:solidFill>
          </p:grpSpPr>
          <p:sp>
            <p:nvSpPr>
              <p:cNvPr id="64" name="Freihandform: Form 63">
                <a:extLst>
                  <a:ext uri="{FF2B5EF4-FFF2-40B4-BE49-F238E27FC236}">
                    <a16:creationId xmlns:a16="http://schemas.microsoft.com/office/drawing/2014/main" id="{72294CCB-ECFF-408E-9DE3-9CFD213367BB}"/>
                  </a:ext>
                </a:extLst>
              </p:cNvPr>
              <p:cNvSpPr/>
              <p:nvPr/>
            </p:nvSpPr>
            <p:spPr>
              <a:xfrm>
                <a:off x="104961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lstStyle/>
              <a:p>
                <a:endParaRPr lang="de-DE" sz="1351"/>
              </a:p>
            </p:txBody>
          </p:sp>
          <p:sp>
            <p:nvSpPr>
              <p:cNvPr id="65" name="Freihandform: Form 64">
                <a:extLst>
                  <a:ext uri="{FF2B5EF4-FFF2-40B4-BE49-F238E27FC236}">
                    <a16:creationId xmlns:a16="http://schemas.microsoft.com/office/drawing/2014/main" id="{8C858B51-A8C9-432A-9282-705400CDA1E4}"/>
                  </a:ext>
                </a:extLst>
              </p:cNvPr>
              <p:cNvSpPr/>
              <p:nvPr/>
            </p:nvSpPr>
            <p:spPr>
              <a:xfrm>
                <a:off x="10562833" y="1110816"/>
                <a:ext cx="33830" cy="55578"/>
              </a:xfrm>
              <a:custGeom>
                <a:avLst/>
                <a:gdLst>
                  <a:gd name="connsiteX0" fmla="*/ 1208 w 33829"/>
                  <a:gd name="connsiteY0" fmla="*/ 56544 h 55577"/>
                  <a:gd name="connsiteX1" fmla="*/ 10632 w 33829"/>
                  <a:gd name="connsiteY1" fmla="*/ 56544 h 55577"/>
                  <a:gd name="connsiteX2" fmla="*/ 10632 w 33829"/>
                  <a:gd name="connsiteY2" fmla="*/ 29964 h 55577"/>
                  <a:gd name="connsiteX3" fmla="*/ 10874 w 33829"/>
                  <a:gd name="connsiteY3" fmla="*/ 24406 h 55577"/>
                  <a:gd name="connsiteX4" fmla="*/ 11599 w 33829"/>
                  <a:gd name="connsiteY4" fmla="*/ 19090 h 55577"/>
                  <a:gd name="connsiteX5" fmla="*/ 15707 w 33829"/>
                  <a:gd name="connsiteY5" fmla="*/ 10391 h 55577"/>
                  <a:gd name="connsiteX6" fmla="*/ 21748 w 33829"/>
                  <a:gd name="connsiteY6" fmla="*/ 7008 h 55577"/>
                  <a:gd name="connsiteX7" fmla="*/ 27789 w 33829"/>
                  <a:gd name="connsiteY7" fmla="*/ 13049 h 55577"/>
                  <a:gd name="connsiteX8" fmla="*/ 36005 w 33829"/>
                  <a:gd name="connsiteY8" fmla="*/ 10149 h 55577"/>
                  <a:gd name="connsiteX9" fmla="*/ 34796 w 33829"/>
                  <a:gd name="connsiteY9" fmla="*/ 5316 h 55577"/>
                  <a:gd name="connsiteX10" fmla="*/ 32380 w 33829"/>
                  <a:gd name="connsiteY10" fmla="*/ 2175 h 55577"/>
                  <a:gd name="connsiteX11" fmla="*/ 28997 w 33829"/>
                  <a:gd name="connsiteY11" fmla="*/ 483 h 55577"/>
                  <a:gd name="connsiteX12" fmla="*/ 25614 w 33829"/>
                  <a:gd name="connsiteY12" fmla="*/ 0 h 55577"/>
                  <a:gd name="connsiteX13" fmla="*/ 16915 w 33829"/>
                  <a:gd name="connsiteY13" fmla="*/ 2658 h 55577"/>
                  <a:gd name="connsiteX14" fmla="*/ 10632 w 33829"/>
                  <a:gd name="connsiteY14" fmla="*/ 10149 h 55577"/>
                  <a:gd name="connsiteX15" fmla="*/ 9424 w 33829"/>
                  <a:gd name="connsiteY15" fmla="*/ 483 h 55577"/>
                  <a:gd name="connsiteX16" fmla="*/ 0 w 33829"/>
                  <a:gd name="connsiteY16" fmla="*/ 1450 h 55577"/>
                  <a:gd name="connsiteX17" fmla="*/ 242 w 33829"/>
                  <a:gd name="connsiteY17" fmla="*/ 3625 h 55577"/>
                  <a:gd name="connsiteX18" fmla="*/ 725 w 33829"/>
                  <a:gd name="connsiteY18" fmla="*/ 7249 h 55577"/>
                  <a:gd name="connsiteX19" fmla="*/ 967 w 33829"/>
                  <a:gd name="connsiteY19" fmla="*/ 11357 h 55577"/>
                  <a:gd name="connsiteX20" fmla="*/ 1208 w 33829"/>
                  <a:gd name="connsiteY20" fmla="*/ 15465 h 55577"/>
                  <a:gd name="connsiteX21" fmla="*/ 1208 w 33829"/>
                  <a:gd name="connsiteY21" fmla="*/ 56544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829" h="55577">
                    <a:moveTo>
                      <a:pt x="1208" y="56544"/>
                    </a:moveTo>
                    <a:lnTo>
                      <a:pt x="10632" y="56544"/>
                    </a:lnTo>
                    <a:lnTo>
                      <a:pt x="10632" y="29964"/>
                    </a:lnTo>
                    <a:cubicBezTo>
                      <a:pt x="10632" y="28030"/>
                      <a:pt x="10632" y="26339"/>
                      <a:pt x="10874" y="24406"/>
                    </a:cubicBezTo>
                    <a:cubicBezTo>
                      <a:pt x="11116" y="22473"/>
                      <a:pt x="11357" y="20781"/>
                      <a:pt x="11599" y="19090"/>
                    </a:cubicBezTo>
                    <a:cubicBezTo>
                      <a:pt x="12565" y="15707"/>
                      <a:pt x="13774" y="12807"/>
                      <a:pt x="15707" y="10391"/>
                    </a:cubicBezTo>
                    <a:cubicBezTo>
                      <a:pt x="17398" y="7974"/>
                      <a:pt x="19573" y="7008"/>
                      <a:pt x="21748" y="7008"/>
                    </a:cubicBezTo>
                    <a:cubicBezTo>
                      <a:pt x="25614" y="7008"/>
                      <a:pt x="27547" y="8941"/>
                      <a:pt x="27789" y="13049"/>
                    </a:cubicBezTo>
                    <a:lnTo>
                      <a:pt x="36005" y="10149"/>
                    </a:lnTo>
                    <a:cubicBezTo>
                      <a:pt x="36005" y="8216"/>
                      <a:pt x="35521" y="6766"/>
                      <a:pt x="34796" y="5316"/>
                    </a:cubicBezTo>
                    <a:cubicBezTo>
                      <a:pt x="34072" y="3866"/>
                      <a:pt x="33347" y="2900"/>
                      <a:pt x="32380" y="2175"/>
                    </a:cubicBezTo>
                    <a:cubicBezTo>
                      <a:pt x="31413" y="1450"/>
                      <a:pt x="30205" y="725"/>
                      <a:pt x="28997" y="483"/>
                    </a:cubicBezTo>
                    <a:cubicBezTo>
                      <a:pt x="27789" y="0"/>
                      <a:pt x="26581" y="0"/>
                      <a:pt x="25614" y="0"/>
                    </a:cubicBezTo>
                    <a:cubicBezTo>
                      <a:pt x="22231" y="0"/>
                      <a:pt x="19573" y="967"/>
                      <a:pt x="16915" y="2658"/>
                    </a:cubicBezTo>
                    <a:cubicBezTo>
                      <a:pt x="14499" y="4591"/>
                      <a:pt x="12324" y="7008"/>
                      <a:pt x="10632" y="10149"/>
                    </a:cubicBezTo>
                    <a:lnTo>
                      <a:pt x="9424" y="483"/>
                    </a:lnTo>
                    <a:lnTo>
                      <a:pt x="0" y="1450"/>
                    </a:lnTo>
                    <a:cubicBezTo>
                      <a:pt x="0" y="1933"/>
                      <a:pt x="242" y="2658"/>
                      <a:pt x="242" y="3625"/>
                    </a:cubicBezTo>
                    <a:cubicBezTo>
                      <a:pt x="483" y="4591"/>
                      <a:pt x="483" y="5799"/>
                      <a:pt x="725" y="7249"/>
                    </a:cubicBezTo>
                    <a:cubicBezTo>
                      <a:pt x="967" y="8699"/>
                      <a:pt x="967" y="9907"/>
                      <a:pt x="967" y="11357"/>
                    </a:cubicBezTo>
                    <a:cubicBezTo>
                      <a:pt x="967" y="12807"/>
                      <a:pt x="1208" y="14015"/>
                      <a:pt x="1208" y="15465"/>
                    </a:cubicBezTo>
                    <a:lnTo>
                      <a:pt x="1208" y="56544"/>
                    </a:lnTo>
                    <a:close/>
                  </a:path>
                </a:pathLst>
              </a:custGeom>
              <a:solidFill>
                <a:srgbClr val="000000"/>
              </a:solidFill>
              <a:ln w="2402" cap="flat">
                <a:noFill/>
                <a:prstDash val="solid"/>
                <a:miter/>
              </a:ln>
            </p:spPr>
            <p:txBody>
              <a:bodyPr rtlCol="0" anchor="ctr"/>
              <a:lstStyle/>
              <a:p>
                <a:endParaRPr lang="de-DE" sz="1351"/>
              </a:p>
            </p:txBody>
          </p:sp>
        </p:grpSp>
        <p:sp>
          <p:nvSpPr>
            <p:cNvPr id="48" name="Freihandform: Form 47">
              <a:extLst>
                <a:ext uri="{FF2B5EF4-FFF2-40B4-BE49-F238E27FC236}">
                  <a16:creationId xmlns:a16="http://schemas.microsoft.com/office/drawing/2014/main" id="{850DEC09-33CF-46B7-8919-E68733DA60E2}"/>
                </a:ext>
              </a:extLst>
            </p:cNvPr>
            <p:cNvSpPr/>
            <p:nvPr/>
          </p:nvSpPr>
          <p:spPr>
            <a:xfrm>
              <a:off x="10612128"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49" name="Grafik 9">
              <a:extLst>
                <a:ext uri="{FF2B5EF4-FFF2-40B4-BE49-F238E27FC236}">
                  <a16:creationId xmlns:a16="http://schemas.microsoft.com/office/drawing/2014/main" id="{76E6A984-C52F-41F6-89DA-473E7CC811C1}"/>
                </a:ext>
              </a:extLst>
            </p:cNvPr>
            <p:cNvGrpSpPr/>
            <p:nvPr/>
          </p:nvGrpSpPr>
          <p:grpSpPr>
            <a:xfrm>
              <a:off x="10639675" y="1081336"/>
              <a:ext cx="106322" cy="86991"/>
              <a:chOff x="10639675" y="1081336"/>
              <a:chExt cx="106322" cy="86991"/>
            </a:xfrm>
            <a:solidFill>
              <a:srgbClr val="000000"/>
            </a:solidFill>
          </p:grpSpPr>
          <p:sp>
            <p:nvSpPr>
              <p:cNvPr id="62" name="Freihandform: Form 61">
                <a:extLst>
                  <a:ext uri="{FF2B5EF4-FFF2-40B4-BE49-F238E27FC236}">
                    <a16:creationId xmlns:a16="http://schemas.microsoft.com/office/drawing/2014/main" id="{F56B1511-9094-47FA-A7FF-42BAE978C4B5}"/>
                  </a:ext>
                </a:extLst>
              </p:cNvPr>
              <p:cNvSpPr/>
              <p:nvPr/>
            </p:nvSpPr>
            <p:spPr>
              <a:xfrm>
                <a:off x="10639675" y="1110575"/>
                <a:ext cx="45912" cy="57994"/>
              </a:xfrm>
              <a:custGeom>
                <a:avLst/>
                <a:gdLst>
                  <a:gd name="connsiteX0" fmla="*/ 41804 w 45911"/>
                  <a:gd name="connsiteY0" fmla="*/ 44462 h 57994"/>
                  <a:gd name="connsiteX1" fmla="*/ 33830 w 45911"/>
                  <a:gd name="connsiteY1" fmla="*/ 50261 h 57994"/>
                  <a:gd name="connsiteX2" fmla="*/ 26581 w 45911"/>
                  <a:gd name="connsiteY2" fmla="*/ 51711 h 57994"/>
                  <a:gd name="connsiteX3" fmla="*/ 18848 w 45911"/>
                  <a:gd name="connsiteY3" fmla="*/ 50020 h 57994"/>
                  <a:gd name="connsiteX4" fmla="*/ 13774 w 45911"/>
                  <a:gd name="connsiteY4" fmla="*/ 45187 h 57994"/>
                  <a:gd name="connsiteX5" fmla="*/ 11116 w 45911"/>
                  <a:gd name="connsiteY5" fmla="*/ 38179 h 57994"/>
                  <a:gd name="connsiteX6" fmla="*/ 10391 w 45911"/>
                  <a:gd name="connsiteY6" fmla="*/ 30205 h 57994"/>
                  <a:gd name="connsiteX7" fmla="*/ 11357 w 45911"/>
                  <a:gd name="connsiteY7" fmla="*/ 21748 h 57994"/>
                  <a:gd name="connsiteX8" fmla="*/ 14257 w 45911"/>
                  <a:gd name="connsiteY8" fmla="*/ 14015 h 57994"/>
                  <a:gd name="connsiteX9" fmla="*/ 19331 w 45911"/>
                  <a:gd name="connsiteY9" fmla="*/ 8457 h 57994"/>
                  <a:gd name="connsiteX10" fmla="*/ 26822 w 45911"/>
                  <a:gd name="connsiteY10" fmla="*/ 6283 h 57994"/>
                  <a:gd name="connsiteX11" fmla="*/ 34555 w 45911"/>
                  <a:gd name="connsiteY11" fmla="*/ 7733 h 57994"/>
                  <a:gd name="connsiteX12" fmla="*/ 39629 w 45911"/>
                  <a:gd name="connsiteY12" fmla="*/ 11599 h 57994"/>
                  <a:gd name="connsiteX13" fmla="*/ 44462 w 45911"/>
                  <a:gd name="connsiteY13" fmla="*/ 4350 h 57994"/>
                  <a:gd name="connsiteX14" fmla="*/ 36488 w 45911"/>
                  <a:gd name="connsiteY14" fmla="*/ 967 h 57994"/>
                  <a:gd name="connsiteX15" fmla="*/ 28030 w 45911"/>
                  <a:gd name="connsiteY15" fmla="*/ 0 h 57994"/>
                  <a:gd name="connsiteX16" fmla="*/ 16432 w 45911"/>
                  <a:gd name="connsiteY16" fmla="*/ 2175 h 57994"/>
                  <a:gd name="connsiteX17" fmla="*/ 7491 w 45911"/>
                  <a:gd name="connsiteY17" fmla="*/ 8216 h 57994"/>
                  <a:gd name="connsiteX18" fmla="*/ 1933 w 45911"/>
                  <a:gd name="connsiteY18" fmla="*/ 17640 h 57994"/>
                  <a:gd name="connsiteX19" fmla="*/ 0 w 45911"/>
                  <a:gd name="connsiteY19" fmla="*/ 29722 h 57994"/>
                  <a:gd name="connsiteX20" fmla="*/ 7008 w 45911"/>
                  <a:gd name="connsiteY20" fmla="*/ 50986 h 57994"/>
                  <a:gd name="connsiteX21" fmla="*/ 26581 w 45911"/>
                  <a:gd name="connsiteY21" fmla="*/ 58236 h 57994"/>
                  <a:gd name="connsiteX22" fmla="*/ 31172 w 45911"/>
                  <a:gd name="connsiteY22" fmla="*/ 57752 h 57994"/>
                  <a:gd name="connsiteX23" fmla="*/ 36246 w 45911"/>
                  <a:gd name="connsiteY23" fmla="*/ 56303 h 57994"/>
                  <a:gd name="connsiteX24" fmla="*/ 41321 w 45911"/>
                  <a:gd name="connsiteY24" fmla="*/ 53403 h 57994"/>
                  <a:gd name="connsiteX25" fmla="*/ 46154 w 45911"/>
                  <a:gd name="connsiteY25" fmla="*/ 48328 h 57994"/>
                  <a:gd name="connsiteX26" fmla="*/ 41804 w 45911"/>
                  <a:gd name="connsiteY26" fmla="*/ 44462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911" h="57994">
                    <a:moveTo>
                      <a:pt x="41804" y="44462"/>
                    </a:moveTo>
                    <a:cubicBezTo>
                      <a:pt x="38663" y="47362"/>
                      <a:pt x="36005" y="49295"/>
                      <a:pt x="33830" y="50261"/>
                    </a:cubicBezTo>
                    <a:cubicBezTo>
                      <a:pt x="31655" y="51228"/>
                      <a:pt x="28997" y="51711"/>
                      <a:pt x="26581" y="51711"/>
                    </a:cubicBezTo>
                    <a:cubicBezTo>
                      <a:pt x="23439" y="51711"/>
                      <a:pt x="21023" y="51228"/>
                      <a:pt x="18848" y="50020"/>
                    </a:cubicBezTo>
                    <a:cubicBezTo>
                      <a:pt x="16673" y="48812"/>
                      <a:pt x="15223" y="47362"/>
                      <a:pt x="13774" y="45187"/>
                    </a:cubicBezTo>
                    <a:cubicBezTo>
                      <a:pt x="12565" y="43254"/>
                      <a:pt x="11599" y="40837"/>
                      <a:pt x="11116" y="38179"/>
                    </a:cubicBezTo>
                    <a:cubicBezTo>
                      <a:pt x="10632" y="35521"/>
                      <a:pt x="10391" y="32863"/>
                      <a:pt x="10391" y="30205"/>
                    </a:cubicBezTo>
                    <a:cubicBezTo>
                      <a:pt x="10391" y="27547"/>
                      <a:pt x="10632" y="24647"/>
                      <a:pt x="11357" y="21748"/>
                    </a:cubicBezTo>
                    <a:cubicBezTo>
                      <a:pt x="12082" y="18848"/>
                      <a:pt x="13049" y="16432"/>
                      <a:pt x="14257" y="14015"/>
                    </a:cubicBezTo>
                    <a:cubicBezTo>
                      <a:pt x="15707" y="11599"/>
                      <a:pt x="17398" y="9907"/>
                      <a:pt x="19331" y="8457"/>
                    </a:cubicBezTo>
                    <a:cubicBezTo>
                      <a:pt x="21506" y="7008"/>
                      <a:pt x="23923" y="6283"/>
                      <a:pt x="26822" y="6283"/>
                    </a:cubicBezTo>
                    <a:cubicBezTo>
                      <a:pt x="29964" y="6283"/>
                      <a:pt x="32622" y="6766"/>
                      <a:pt x="34555" y="7733"/>
                    </a:cubicBezTo>
                    <a:cubicBezTo>
                      <a:pt x="36488" y="8699"/>
                      <a:pt x="38179" y="9907"/>
                      <a:pt x="39629" y="11599"/>
                    </a:cubicBezTo>
                    <a:lnTo>
                      <a:pt x="44462" y="4350"/>
                    </a:lnTo>
                    <a:cubicBezTo>
                      <a:pt x="42046" y="2658"/>
                      <a:pt x="39388" y="1450"/>
                      <a:pt x="36488" y="967"/>
                    </a:cubicBezTo>
                    <a:cubicBezTo>
                      <a:pt x="33588" y="483"/>
                      <a:pt x="30689" y="0"/>
                      <a:pt x="28030" y="0"/>
                    </a:cubicBezTo>
                    <a:cubicBezTo>
                      <a:pt x="23681" y="0"/>
                      <a:pt x="19815" y="725"/>
                      <a:pt x="16432" y="2175"/>
                    </a:cubicBezTo>
                    <a:cubicBezTo>
                      <a:pt x="13049" y="3625"/>
                      <a:pt x="9907" y="5799"/>
                      <a:pt x="7491" y="8216"/>
                    </a:cubicBezTo>
                    <a:cubicBezTo>
                      <a:pt x="5074" y="10874"/>
                      <a:pt x="3141" y="14015"/>
                      <a:pt x="1933" y="17640"/>
                    </a:cubicBezTo>
                    <a:cubicBezTo>
                      <a:pt x="725" y="21264"/>
                      <a:pt x="0" y="25372"/>
                      <a:pt x="0" y="29722"/>
                    </a:cubicBezTo>
                    <a:cubicBezTo>
                      <a:pt x="0" y="39146"/>
                      <a:pt x="2416" y="46154"/>
                      <a:pt x="7008" y="50986"/>
                    </a:cubicBezTo>
                    <a:cubicBezTo>
                      <a:pt x="11599" y="55819"/>
                      <a:pt x="18123" y="58236"/>
                      <a:pt x="26581" y="58236"/>
                    </a:cubicBezTo>
                    <a:cubicBezTo>
                      <a:pt x="28030" y="58236"/>
                      <a:pt x="29480" y="57994"/>
                      <a:pt x="31172" y="57752"/>
                    </a:cubicBezTo>
                    <a:cubicBezTo>
                      <a:pt x="32863" y="57511"/>
                      <a:pt x="34555" y="57027"/>
                      <a:pt x="36246" y="56303"/>
                    </a:cubicBezTo>
                    <a:cubicBezTo>
                      <a:pt x="37938" y="55578"/>
                      <a:pt x="39629" y="54611"/>
                      <a:pt x="41321" y="53403"/>
                    </a:cubicBezTo>
                    <a:cubicBezTo>
                      <a:pt x="43012" y="52195"/>
                      <a:pt x="44462" y="50503"/>
                      <a:pt x="46154" y="48328"/>
                    </a:cubicBezTo>
                    <a:lnTo>
                      <a:pt x="41804" y="44462"/>
                    </a:lnTo>
                    <a:close/>
                  </a:path>
                </a:pathLst>
              </a:custGeom>
              <a:solidFill>
                <a:srgbClr val="000000"/>
              </a:solidFill>
              <a:ln w="2402" cap="flat">
                <a:noFill/>
                <a:prstDash val="solid"/>
                <a:miter/>
              </a:ln>
            </p:spPr>
            <p:txBody>
              <a:bodyPr rtlCol="0" anchor="ctr"/>
              <a:lstStyle/>
              <a:p>
                <a:endParaRPr lang="de-DE" sz="1351"/>
              </a:p>
            </p:txBody>
          </p:sp>
          <p:sp>
            <p:nvSpPr>
              <p:cNvPr id="63" name="Freihandform: Form 62">
                <a:extLst>
                  <a:ext uri="{FF2B5EF4-FFF2-40B4-BE49-F238E27FC236}">
                    <a16:creationId xmlns:a16="http://schemas.microsoft.com/office/drawing/2014/main" id="{471AA2D1-C758-44FC-9F5A-F60912B8F482}"/>
                  </a:ext>
                </a:extLst>
              </p:cNvPr>
              <p:cNvSpPr/>
              <p:nvPr/>
            </p:nvSpPr>
            <p:spPr>
              <a:xfrm>
                <a:off x="10699360" y="1081336"/>
                <a:ext cx="45912" cy="84575"/>
              </a:xfrm>
              <a:custGeom>
                <a:avLst/>
                <a:gdLst>
                  <a:gd name="connsiteX0" fmla="*/ 9907 w 45911"/>
                  <a:gd name="connsiteY0" fmla="*/ 0 h 84574"/>
                  <a:gd name="connsiteX1" fmla="*/ 0 w 45911"/>
                  <a:gd name="connsiteY1" fmla="*/ 0 h 84574"/>
                  <a:gd name="connsiteX2" fmla="*/ 0 w 45911"/>
                  <a:gd name="connsiteY2" fmla="*/ 86266 h 84574"/>
                  <a:gd name="connsiteX3" fmla="*/ 9907 w 45911"/>
                  <a:gd name="connsiteY3" fmla="*/ 86266 h 84574"/>
                  <a:gd name="connsiteX4" fmla="*/ 9907 w 45911"/>
                  <a:gd name="connsiteY4" fmla="*/ 55094 h 84574"/>
                  <a:gd name="connsiteX5" fmla="*/ 11116 w 45911"/>
                  <a:gd name="connsiteY5" fmla="*/ 47845 h 84574"/>
                  <a:gd name="connsiteX6" fmla="*/ 14499 w 45911"/>
                  <a:gd name="connsiteY6" fmla="*/ 42046 h 84574"/>
                  <a:gd name="connsiteX7" fmla="*/ 19331 w 45911"/>
                  <a:gd name="connsiteY7" fmla="*/ 38179 h 84574"/>
                  <a:gd name="connsiteX8" fmla="*/ 25614 w 45911"/>
                  <a:gd name="connsiteY8" fmla="*/ 36730 h 84574"/>
                  <a:gd name="connsiteX9" fmla="*/ 31655 w 45911"/>
                  <a:gd name="connsiteY9" fmla="*/ 37696 h 84574"/>
                  <a:gd name="connsiteX10" fmla="*/ 35280 w 45911"/>
                  <a:gd name="connsiteY10" fmla="*/ 40596 h 84574"/>
                  <a:gd name="connsiteX11" fmla="*/ 36971 w 45911"/>
                  <a:gd name="connsiteY11" fmla="*/ 45187 h 84574"/>
                  <a:gd name="connsiteX12" fmla="*/ 37454 w 45911"/>
                  <a:gd name="connsiteY12" fmla="*/ 51470 h 84574"/>
                  <a:gd name="connsiteX13" fmla="*/ 37454 w 45911"/>
                  <a:gd name="connsiteY13" fmla="*/ 86024 h 84574"/>
                  <a:gd name="connsiteX14" fmla="*/ 47362 w 45911"/>
                  <a:gd name="connsiteY14" fmla="*/ 86024 h 84574"/>
                  <a:gd name="connsiteX15" fmla="*/ 47362 w 45911"/>
                  <a:gd name="connsiteY15" fmla="*/ 51470 h 84574"/>
                  <a:gd name="connsiteX16" fmla="*/ 46879 w 45911"/>
                  <a:gd name="connsiteY16" fmla="*/ 43012 h 84574"/>
                  <a:gd name="connsiteX17" fmla="*/ 44704 w 45911"/>
                  <a:gd name="connsiteY17" fmla="*/ 36005 h 84574"/>
                  <a:gd name="connsiteX18" fmla="*/ 38904 w 45911"/>
                  <a:gd name="connsiteY18" fmla="*/ 31172 h 84574"/>
                  <a:gd name="connsiteX19" fmla="*/ 28272 w 45911"/>
                  <a:gd name="connsiteY19" fmla="*/ 29239 h 84574"/>
                  <a:gd name="connsiteX20" fmla="*/ 20781 w 45911"/>
                  <a:gd name="connsiteY20" fmla="*/ 30447 h 84574"/>
                  <a:gd name="connsiteX21" fmla="*/ 15465 w 45911"/>
                  <a:gd name="connsiteY21" fmla="*/ 33347 h 84574"/>
                  <a:gd name="connsiteX22" fmla="*/ 12082 w 45911"/>
                  <a:gd name="connsiteY22" fmla="*/ 36730 h 84574"/>
                  <a:gd name="connsiteX23" fmla="*/ 10149 w 45911"/>
                  <a:gd name="connsiteY23" fmla="*/ 39388 h 84574"/>
                  <a:gd name="connsiteX24" fmla="*/ 10149 w 45911"/>
                  <a:gd name="connsiteY24" fmla="*/ 0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1" h="84574">
                    <a:moveTo>
                      <a:pt x="9907" y="0"/>
                    </a:moveTo>
                    <a:lnTo>
                      <a:pt x="0" y="0"/>
                    </a:lnTo>
                    <a:lnTo>
                      <a:pt x="0" y="86266"/>
                    </a:lnTo>
                    <a:lnTo>
                      <a:pt x="9907" y="86266"/>
                    </a:lnTo>
                    <a:lnTo>
                      <a:pt x="9907" y="55094"/>
                    </a:lnTo>
                    <a:cubicBezTo>
                      <a:pt x="9907" y="52678"/>
                      <a:pt x="10391" y="50261"/>
                      <a:pt x="11116" y="47845"/>
                    </a:cubicBezTo>
                    <a:cubicBezTo>
                      <a:pt x="11840" y="45670"/>
                      <a:pt x="13049" y="43737"/>
                      <a:pt x="14499" y="42046"/>
                    </a:cubicBezTo>
                    <a:cubicBezTo>
                      <a:pt x="15948" y="40354"/>
                      <a:pt x="17640" y="39146"/>
                      <a:pt x="19331" y="38179"/>
                    </a:cubicBezTo>
                    <a:cubicBezTo>
                      <a:pt x="21264" y="37213"/>
                      <a:pt x="23198" y="36730"/>
                      <a:pt x="25614" y="36730"/>
                    </a:cubicBezTo>
                    <a:cubicBezTo>
                      <a:pt x="28030" y="36730"/>
                      <a:pt x="30205" y="36971"/>
                      <a:pt x="31655" y="37696"/>
                    </a:cubicBezTo>
                    <a:cubicBezTo>
                      <a:pt x="33105" y="38421"/>
                      <a:pt x="34313" y="39146"/>
                      <a:pt x="35280" y="40596"/>
                    </a:cubicBezTo>
                    <a:cubicBezTo>
                      <a:pt x="36246" y="42046"/>
                      <a:pt x="36488" y="43496"/>
                      <a:pt x="36971" y="45187"/>
                    </a:cubicBezTo>
                    <a:cubicBezTo>
                      <a:pt x="37213" y="47120"/>
                      <a:pt x="37454" y="49053"/>
                      <a:pt x="37454" y="51470"/>
                    </a:cubicBezTo>
                    <a:lnTo>
                      <a:pt x="37454" y="86024"/>
                    </a:lnTo>
                    <a:lnTo>
                      <a:pt x="47362" y="86024"/>
                    </a:lnTo>
                    <a:lnTo>
                      <a:pt x="47362" y="51470"/>
                    </a:lnTo>
                    <a:cubicBezTo>
                      <a:pt x="47362" y="48570"/>
                      <a:pt x="47120" y="45670"/>
                      <a:pt x="46879" y="43012"/>
                    </a:cubicBezTo>
                    <a:cubicBezTo>
                      <a:pt x="46637" y="40354"/>
                      <a:pt x="45912" y="37938"/>
                      <a:pt x="44704" y="36005"/>
                    </a:cubicBezTo>
                    <a:cubicBezTo>
                      <a:pt x="43496" y="34071"/>
                      <a:pt x="41562" y="32380"/>
                      <a:pt x="38904" y="31172"/>
                    </a:cubicBezTo>
                    <a:cubicBezTo>
                      <a:pt x="36246" y="29964"/>
                      <a:pt x="32863" y="29239"/>
                      <a:pt x="28272" y="29239"/>
                    </a:cubicBezTo>
                    <a:cubicBezTo>
                      <a:pt x="25372" y="29239"/>
                      <a:pt x="22956" y="29722"/>
                      <a:pt x="20781" y="30447"/>
                    </a:cubicBezTo>
                    <a:cubicBezTo>
                      <a:pt x="18606" y="31172"/>
                      <a:pt x="16915" y="32380"/>
                      <a:pt x="15465" y="33347"/>
                    </a:cubicBezTo>
                    <a:cubicBezTo>
                      <a:pt x="14015" y="34555"/>
                      <a:pt x="12807" y="35521"/>
                      <a:pt x="12082" y="36730"/>
                    </a:cubicBezTo>
                    <a:cubicBezTo>
                      <a:pt x="11116" y="37938"/>
                      <a:pt x="10632" y="38663"/>
                      <a:pt x="10149" y="39388"/>
                    </a:cubicBezTo>
                    <a:lnTo>
                      <a:pt x="10149" y="0"/>
                    </a:lnTo>
                    <a:close/>
                  </a:path>
                </a:pathLst>
              </a:custGeom>
              <a:solidFill>
                <a:srgbClr val="000000"/>
              </a:solidFill>
              <a:ln w="2402" cap="flat">
                <a:noFill/>
                <a:prstDash val="solid"/>
                <a:miter/>
              </a:ln>
            </p:spPr>
            <p:txBody>
              <a:bodyPr rtlCol="0" anchor="ctr"/>
              <a:lstStyle/>
              <a:p>
                <a:endParaRPr lang="de-DE" sz="1351"/>
              </a:p>
            </p:txBody>
          </p:sp>
        </p:grpSp>
        <p:sp>
          <p:nvSpPr>
            <p:cNvPr id="54" name="Freihandform: Form 53">
              <a:extLst>
                <a:ext uri="{FF2B5EF4-FFF2-40B4-BE49-F238E27FC236}">
                  <a16:creationId xmlns:a16="http://schemas.microsoft.com/office/drawing/2014/main" id="{C9FFC4BE-782B-4407-ABB2-26B7AB219685}"/>
                </a:ext>
              </a:extLst>
            </p:cNvPr>
            <p:cNvSpPr/>
            <p:nvPr/>
          </p:nvSpPr>
          <p:spPr>
            <a:xfrm>
              <a:off x="10808824" y="1089069"/>
              <a:ext cx="57994" cy="77325"/>
            </a:xfrm>
            <a:custGeom>
              <a:avLst/>
              <a:gdLst>
                <a:gd name="connsiteX0" fmla="*/ 10149 w 57994"/>
                <a:gd name="connsiteY0" fmla="*/ 78292 h 77325"/>
                <a:gd name="connsiteX1" fmla="*/ 10149 w 57994"/>
                <a:gd name="connsiteY1" fmla="*/ 40837 h 77325"/>
                <a:gd name="connsiteX2" fmla="*/ 48812 w 57994"/>
                <a:gd name="connsiteY2" fmla="*/ 40837 h 77325"/>
                <a:gd name="connsiteX3" fmla="*/ 48812 w 57994"/>
                <a:gd name="connsiteY3" fmla="*/ 78292 h 77325"/>
                <a:gd name="connsiteX4" fmla="*/ 58961 w 57994"/>
                <a:gd name="connsiteY4" fmla="*/ 78292 h 77325"/>
                <a:gd name="connsiteX5" fmla="*/ 58961 w 57994"/>
                <a:gd name="connsiteY5" fmla="*/ 0 h 77325"/>
                <a:gd name="connsiteX6" fmla="*/ 48812 w 57994"/>
                <a:gd name="connsiteY6" fmla="*/ 0 h 77325"/>
                <a:gd name="connsiteX7" fmla="*/ 48812 w 57994"/>
                <a:gd name="connsiteY7" fmla="*/ 34071 h 77325"/>
                <a:gd name="connsiteX8" fmla="*/ 10149 w 57994"/>
                <a:gd name="connsiteY8" fmla="*/ 34071 h 77325"/>
                <a:gd name="connsiteX9" fmla="*/ 10149 w 57994"/>
                <a:gd name="connsiteY9" fmla="*/ 0 h 77325"/>
                <a:gd name="connsiteX10" fmla="*/ 0 w 57994"/>
                <a:gd name="connsiteY10" fmla="*/ 0 h 77325"/>
                <a:gd name="connsiteX11" fmla="*/ 0 w 57994"/>
                <a:gd name="connsiteY11" fmla="*/ 78292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10149" y="78292"/>
                  </a:moveTo>
                  <a:lnTo>
                    <a:pt x="10149" y="40837"/>
                  </a:lnTo>
                  <a:lnTo>
                    <a:pt x="48812" y="40837"/>
                  </a:lnTo>
                  <a:lnTo>
                    <a:pt x="48812" y="78292"/>
                  </a:lnTo>
                  <a:lnTo>
                    <a:pt x="58961" y="78292"/>
                  </a:lnTo>
                  <a:lnTo>
                    <a:pt x="58961" y="0"/>
                  </a:lnTo>
                  <a:lnTo>
                    <a:pt x="48812" y="0"/>
                  </a:lnTo>
                  <a:lnTo>
                    <a:pt x="48812" y="34071"/>
                  </a:lnTo>
                  <a:lnTo>
                    <a:pt x="10149" y="34071"/>
                  </a:lnTo>
                  <a:lnTo>
                    <a:pt x="10149" y="0"/>
                  </a:lnTo>
                  <a:lnTo>
                    <a:pt x="0" y="0"/>
                  </a:lnTo>
                  <a:lnTo>
                    <a:pt x="0" y="78292"/>
                  </a:lnTo>
                  <a:close/>
                </a:path>
              </a:pathLst>
            </a:custGeom>
            <a:solidFill>
              <a:srgbClr val="000000"/>
            </a:solidFill>
            <a:ln w="2402" cap="flat">
              <a:noFill/>
              <a:prstDash val="solid"/>
              <a:miter/>
            </a:ln>
          </p:spPr>
          <p:txBody>
            <a:bodyPr rtlCol="0" anchor="ctr"/>
            <a:lstStyle/>
            <a:p>
              <a:endParaRPr lang="de-DE" sz="1351"/>
            </a:p>
          </p:txBody>
        </p:sp>
        <p:sp>
          <p:nvSpPr>
            <p:cNvPr id="55" name="Freihandform: Form 54">
              <a:extLst>
                <a:ext uri="{FF2B5EF4-FFF2-40B4-BE49-F238E27FC236}">
                  <a16:creationId xmlns:a16="http://schemas.microsoft.com/office/drawing/2014/main" id="{85558C76-36A1-4709-91E4-31D73F769E5E}"/>
                </a:ext>
              </a:extLst>
            </p:cNvPr>
            <p:cNvSpPr/>
            <p:nvPr/>
          </p:nvSpPr>
          <p:spPr>
            <a:xfrm>
              <a:off x="10886391"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5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8"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5" y="51711"/>
                  </a:cubicBezTo>
                  <a:cubicBezTo>
                    <a:pt x="21748" y="51711"/>
                    <a:pt x="17640" y="50020"/>
                    <a:pt x="14740" y="46395"/>
                  </a:cubicBezTo>
                  <a:cubicBezTo>
                    <a:pt x="11599" y="42529"/>
                    <a:pt x="9907" y="37454"/>
                    <a:pt x="9666" y="30930"/>
                  </a:cubicBezTo>
                </a:path>
              </a:pathLst>
            </a:custGeom>
            <a:solidFill>
              <a:srgbClr val="000000"/>
            </a:solidFill>
            <a:ln w="2402" cap="flat">
              <a:noFill/>
              <a:prstDash val="solid"/>
              <a:miter/>
            </a:ln>
          </p:spPr>
          <p:txBody>
            <a:bodyPr rtlCol="0" anchor="ctr"/>
            <a:lstStyle/>
            <a:p>
              <a:endParaRPr lang="de-DE" sz="1351"/>
            </a:p>
          </p:txBody>
        </p:sp>
        <p:sp>
          <p:nvSpPr>
            <p:cNvPr id="56" name="Freihandform: Form 55">
              <a:extLst>
                <a:ext uri="{FF2B5EF4-FFF2-40B4-BE49-F238E27FC236}">
                  <a16:creationId xmlns:a16="http://schemas.microsoft.com/office/drawing/2014/main" id="{14203DE1-A9F0-4D64-93D7-6F1193FCCD92}"/>
                </a:ext>
              </a:extLst>
            </p:cNvPr>
            <p:cNvSpPr/>
            <p:nvPr/>
          </p:nvSpPr>
          <p:spPr>
            <a:xfrm>
              <a:off x="109511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lstStyle/>
            <a:p>
              <a:endParaRPr lang="de-DE" sz="1351"/>
            </a:p>
          </p:txBody>
        </p:sp>
        <p:grpSp>
          <p:nvGrpSpPr>
            <p:cNvPr id="57" name="Grafik 9">
              <a:extLst>
                <a:ext uri="{FF2B5EF4-FFF2-40B4-BE49-F238E27FC236}">
                  <a16:creationId xmlns:a16="http://schemas.microsoft.com/office/drawing/2014/main" id="{C9404E57-FC61-463D-95D1-ADB8769BB660}"/>
                </a:ext>
              </a:extLst>
            </p:cNvPr>
            <p:cNvGrpSpPr/>
            <p:nvPr/>
          </p:nvGrpSpPr>
          <p:grpSpPr>
            <a:xfrm>
              <a:off x="10321916" y="1110575"/>
              <a:ext cx="1399106" cy="241642"/>
              <a:chOff x="10321916" y="1110575"/>
              <a:chExt cx="1399106" cy="241642"/>
            </a:xfrm>
            <a:solidFill>
              <a:schemeClr val="accent1"/>
            </a:solidFill>
          </p:grpSpPr>
          <p:sp>
            <p:nvSpPr>
              <p:cNvPr id="58" name="Freihandform: Form 57">
                <a:extLst>
                  <a:ext uri="{FF2B5EF4-FFF2-40B4-BE49-F238E27FC236}">
                    <a16:creationId xmlns:a16="http://schemas.microsoft.com/office/drawing/2014/main" id="{98FC7513-1A8D-48DA-B31B-27CFF283C2A7}"/>
                  </a:ext>
                </a:extLst>
              </p:cNvPr>
              <p:cNvSpPr/>
              <p:nvPr/>
            </p:nvSpPr>
            <p:spPr>
              <a:xfrm>
                <a:off x="109818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lstStyle/>
              <a:p>
                <a:endParaRPr lang="de-DE" sz="1351"/>
              </a:p>
            </p:txBody>
          </p:sp>
          <p:sp>
            <p:nvSpPr>
              <p:cNvPr id="59" name="Freihandform: Form 58">
                <a:extLst>
                  <a:ext uri="{FF2B5EF4-FFF2-40B4-BE49-F238E27FC236}">
                    <a16:creationId xmlns:a16="http://schemas.microsoft.com/office/drawing/2014/main" id="{C99C6873-07A7-4B6A-8391-A221663427C6}"/>
                  </a:ext>
                </a:extLst>
              </p:cNvPr>
              <p:cNvSpPr/>
              <p:nvPr/>
            </p:nvSpPr>
            <p:spPr>
              <a:xfrm>
                <a:off x="11046358"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8"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2" y="58477"/>
                      <a:pt x="26581" y="58477"/>
                    </a:cubicBezTo>
                    <a:cubicBezTo>
                      <a:pt x="31172" y="58477"/>
                      <a:pt x="35038" y="57511"/>
                      <a:pt x="38663" y="55819"/>
                    </a:cubicBezTo>
                    <a:cubicBezTo>
                      <a:pt x="42046" y="53886"/>
                      <a:pt x="45429" y="51228"/>
                      <a:pt x="48328" y="47845"/>
                    </a:cubicBezTo>
                    <a:lnTo>
                      <a:pt x="44462" y="43737"/>
                    </a:lnTo>
                    <a:cubicBezTo>
                      <a:pt x="40838" y="47120"/>
                      <a:pt x="37696" y="49053"/>
                      <a:pt x="35038" y="50261"/>
                    </a:cubicBezTo>
                    <a:cubicBezTo>
                      <a:pt x="32380" y="51228"/>
                      <a:pt x="29722" y="51711"/>
                      <a:pt x="27306" y="51711"/>
                    </a:cubicBezTo>
                    <a:cubicBezTo>
                      <a:pt x="21748" y="51711"/>
                      <a:pt x="17640" y="50020"/>
                      <a:pt x="14740" y="46395"/>
                    </a:cubicBezTo>
                    <a:cubicBezTo>
                      <a:pt x="11357" y="42529"/>
                      <a:pt x="9907" y="37454"/>
                      <a:pt x="9666" y="30930"/>
                    </a:cubicBezTo>
                  </a:path>
                </a:pathLst>
              </a:custGeom>
              <a:solidFill>
                <a:srgbClr val="000000"/>
              </a:solidFill>
              <a:ln w="2402" cap="flat">
                <a:noFill/>
                <a:prstDash val="solid"/>
                <a:miter/>
              </a:ln>
            </p:spPr>
            <p:txBody>
              <a:bodyPr rtlCol="0" anchor="ctr"/>
              <a:lstStyle/>
              <a:p>
                <a:endParaRPr lang="de-DE" sz="1351"/>
              </a:p>
            </p:txBody>
          </p:sp>
          <p:sp>
            <p:nvSpPr>
              <p:cNvPr id="60" name="Freihandform: Form 59">
                <a:extLst>
                  <a:ext uri="{FF2B5EF4-FFF2-40B4-BE49-F238E27FC236}">
                    <a16:creationId xmlns:a16="http://schemas.microsoft.com/office/drawing/2014/main" id="{E38E9FDA-632B-45E0-B5F5-238D39870ED1}"/>
                  </a:ext>
                </a:extLst>
              </p:cNvPr>
              <p:cNvSpPr/>
              <p:nvPr/>
            </p:nvSpPr>
            <p:spPr>
              <a:xfrm>
                <a:off x="10321916" y="1217139"/>
                <a:ext cx="1179212" cy="84575"/>
              </a:xfrm>
              <a:custGeom>
                <a:avLst/>
                <a:gdLst>
                  <a:gd name="connsiteX0" fmla="*/ 1181145 w 1179211"/>
                  <a:gd name="connsiteY0" fmla="*/ 2658 h 84574"/>
                  <a:gd name="connsiteX1" fmla="*/ 1176071 w 1179211"/>
                  <a:gd name="connsiteY1" fmla="*/ 725 h 84574"/>
                  <a:gd name="connsiteX2" fmla="*/ 1168580 w 1179211"/>
                  <a:gd name="connsiteY2" fmla="*/ 0 h 84574"/>
                  <a:gd name="connsiteX3" fmla="*/ 1158672 w 1179211"/>
                  <a:gd name="connsiteY3" fmla="*/ 1933 h 84574"/>
                  <a:gd name="connsiteX4" fmla="*/ 1151182 w 1179211"/>
                  <a:gd name="connsiteY4" fmla="*/ 8941 h 84574"/>
                  <a:gd name="connsiteX5" fmla="*/ 1148282 w 1179211"/>
                  <a:gd name="connsiteY5" fmla="*/ 16915 h 84574"/>
                  <a:gd name="connsiteX6" fmla="*/ 1147799 w 1179211"/>
                  <a:gd name="connsiteY6" fmla="*/ 25131 h 84574"/>
                  <a:gd name="connsiteX7" fmla="*/ 1147799 w 1179211"/>
                  <a:gd name="connsiteY7" fmla="*/ 29239 h 84574"/>
                  <a:gd name="connsiteX8" fmla="*/ 1137891 w 1179211"/>
                  <a:gd name="connsiteY8" fmla="*/ 29239 h 84574"/>
                  <a:gd name="connsiteX9" fmla="*/ 1137891 w 1179211"/>
                  <a:gd name="connsiteY9" fmla="*/ 35521 h 84574"/>
                  <a:gd name="connsiteX10" fmla="*/ 1147799 w 1179211"/>
                  <a:gd name="connsiteY10" fmla="*/ 35521 h 84574"/>
                  <a:gd name="connsiteX11" fmla="*/ 1147799 w 1179211"/>
                  <a:gd name="connsiteY11" fmla="*/ 84333 h 84574"/>
                  <a:gd name="connsiteX12" fmla="*/ 1157223 w 1179211"/>
                  <a:gd name="connsiteY12" fmla="*/ 84333 h 84574"/>
                  <a:gd name="connsiteX13" fmla="*/ 1157223 w 1179211"/>
                  <a:gd name="connsiteY13" fmla="*/ 35280 h 84574"/>
                  <a:gd name="connsiteX14" fmla="*/ 1172446 w 1179211"/>
                  <a:gd name="connsiteY14" fmla="*/ 35280 h 84574"/>
                  <a:gd name="connsiteX15" fmla="*/ 1172446 w 1179211"/>
                  <a:gd name="connsiteY15" fmla="*/ 28997 h 84574"/>
                  <a:gd name="connsiteX16" fmla="*/ 1157223 w 1179211"/>
                  <a:gd name="connsiteY16" fmla="*/ 28997 h 84574"/>
                  <a:gd name="connsiteX17" fmla="*/ 1157223 w 1179211"/>
                  <a:gd name="connsiteY17" fmla="*/ 25372 h 84574"/>
                  <a:gd name="connsiteX18" fmla="*/ 1157464 w 1179211"/>
                  <a:gd name="connsiteY18" fmla="*/ 18606 h 84574"/>
                  <a:gd name="connsiteX19" fmla="*/ 1158672 w 1179211"/>
                  <a:gd name="connsiteY19" fmla="*/ 12324 h 84574"/>
                  <a:gd name="connsiteX20" fmla="*/ 1161572 w 1179211"/>
                  <a:gd name="connsiteY20" fmla="*/ 7733 h 84574"/>
                  <a:gd name="connsiteX21" fmla="*/ 1167130 w 1179211"/>
                  <a:gd name="connsiteY21" fmla="*/ 5799 h 84574"/>
                  <a:gd name="connsiteX22" fmla="*/ 1173413 w 1179211"/>
                  <a:gd name="connsiteY22" fmla="*/ 7008 h 84574"/>
                  <a:gd name="connsiteX23" fmla="*/ 1177762 w 1179211"/>
                  <a:gd name="connsiteY23" fmla="*/ 9666 h 84574"/>
                  <a:gd name="connsiteX24" fmla="*/ 1181145 w 1179211"/>
                  <a:gd name="connsiteY24" fmla="*/ 2658 h 84574"/>
                  <a:gd name="connsiteX25" fmla="*/ 1092946 w 1179211"/>
                  <a:gd name="connsiteY25" fmla="*/ 84091 h 84574"/>
                  <a:gd name="connsiteX26" fmla="*/ 1102370 w 1179211"/>
                  <a:gd name="connsiteY26" fmla="*/ 84091 h 84574"/>
                  <a:gd name="connsiteX27" fmla="*/ 1102370 w 1179211"/>
                  <a:gd name="connsiteY27" fmla="*/ 57511 h 84574"/>
                  <a:gd name="connsiteX28" fmla="*/ 1102612 w 1179211"/>
                  <a:gd name="connsiteY28" fmla="*/ 51953 h 84574"/>
                  <a:gd name="connsiteX29" fmla="*/ 1103337 w 1179211"/>
                  <a:gd name="connsiteY29" fmla="*/ 46637 h 84574"/>
                  <a:gd name="connsiteX30" fmla="*/ 1107444 w 1179211"/>
                  <a:gd name="connsiteY30" fmla="*/ 37938 h 84574"/>
                  <a:gd name="connsiteX31" fmla="*/ 1113485 w 1179211"/>
                  <a:gd name="connsiteY31" fmla="*/ 34555 h 84574"/>
                  <a:gd name="connsiteX32" fmla="*/ 1119526 w 1179211"/>
                  <a:gd name="connsiteY32" fmla="*/ 40596 h 84574"/>
                  <a:gd name="connsiteX33" fmla="*/ 1127742 w 1179211"/>
                  <a:gd name="connsiteY33" fmla="*/ 37696 h 84574"/>
                  <a:gd name="connsiteX34" fmla="*/ 1126534 w 1179211"/>
                  <a:gd name="connsiteY34" fmla="*/ 32863 h 84574"/>
                  <a:gd name="connsiteX35" fmla="*/ 1124118 w 1179211"/>
                  <a:gd name="connsiteY35" fmla="*/ 29722 h 84574"/>
                  <a:gd name="connsiteX36" fmla="*/ 1120735 w 1179211"/>
                  <a:gd name="connsiteY36" fmla="*/ 28030 h 84574"/>
                  <a:gd name="connsiteX37" fmla="*/ 1117352 w 1179211"/>
                  <a:gd name="connsiteY37" fmla="*/ 27547 h 84574"/>
                  <a:gd name="connsiteX38" fmla="*/ 1108653 w 1179211"/>
                  <a:gd name="connsiteY38" fmla="*/ 30205 h 84574"/>
                  <a:gd name="connsiteX39" fmla="*/ 1102370 w 1179211"/>
                  <a:gd name="connsiteY39" fmla="*/ 37696 h 84574"/>
                  <a:gd name="connsiteX40" fmla="*/ 1101162 w 1179211"/>
                  <a:gd name="connsiteY40" fmla="*/ 28272 h 84574"/>
                  <a:gd name="connsiteX41" fmla="*/ 1091738 w 1179211"/>
                  <a:gd name="connsiteY41" fmla="*/ 29239 h 84574"/>
                  <a:gd name="connsiteX42" fmla="*/ 1091979 w 1179211"/>
                  <a:gd name="connsiteY42" fmla="*/ 31413 h 84574"/>
                  <a:gd name="connsiteX43" fmla="*/ 1092463 w 1179211"/>
                  <a:gd name="connsiteY43" fmla="*/ 35038 h 84574"/>
                  <a:gd name="connsiteX44" fmla="*/ 1092704 w 1179211"/>
                  <a:gd name="connsiteY44" fmla="*/ 39146 h 84574"/>
                  <a:gd name="connsiteX45" fmla="*/ 1092946 w 1179211"/>
                  <a:gd name="connsiteY45" fmla="*/ 43254 h 84574"/>
                  <a:gd name="connsiteX46" fmla="*/ 1092946 w 1179211"/>
                  <a:gd name="connsiteY46" fmla="*/ 84091 h 84574"/>
                  <a:gd name="connsiteX47" fmla="*/ 1062016 w 1179211"/>
                  <a:gd name="connsiteY47" fmla="*/ 72251 h 84574"/>
                  <a:gd name="connsiteX48" fmla="*/ 1049934 w 1179211"/>
                  <a:gd name="connsiteY48" fmla="*/ 78292 h 84574"/>
                  <a:gd name="connsiteX49" fmla="*/ 1037852 w 1179211"/>
                  <a:gd name="connsiteY49" fmla="*/ 72251 h 84574"/>
                  <a:gd name="connsiteX50" fmla="*/ 1033502 w 1179211"/>
                  <a:gd name="connsiteY50" fmla="*/ 55819 h 84574"/>
                  <a:gd name="connsiteX51" fmla="*/ 1037852 w 1179211"/>
                  <a:gd name="connsiteY51" fmla="*/ 39629 h 84574"/>
                  <a:gd name="connsiteX52" fmla="*/ 1050175 w 1179211"/>
                  <a:gd name="connsiteY52" fmla="*/ 33588 h 84574"/>
                  <a:gd name="connsiteX53" fmla="*/ 1062499 w 1179211"/>
                  <a:gd name="connsiteY53" fmla="*/ 39629 h 84574"/>
                  <a:gd name="connsiteX54" fmla="*/ 1066849 w 1179211"/>
                  <a:gd name="connsiteY54" fmla="*/ 55819 h 84574"/>
                  <a:gd name="connsiteX55" fmla="*/ 1062016 w 1179211"/>
                  <a:gd name="connsiteY55" fmla="*/ 72251 h 84574"/>
                  <a:gd name="connsiteX56" fmla="*/ 1075306 w 1179211"/>
                  <a:gd name="connsiteY56" fmla="*/ 44462 h 84574"/>
                  <a:gd name="connsiteX57" fmla="*/ 1070232 w 1179211"/>
                  <a:gd name="connsiteY57" fmla="*/ 35280 h 84574"/>
                  <a:gd name="connsiteX58" fmla="*/ 1061774 w 1179211"/>
                  <a:gd name="connsiteY58" fmla="*/ 29480 h 84574"/>
                  <a:gd name="connsiteX59" fmla="*/ 1050175 w 1179211"/>
                  <a:gd name="connsiteY59" fmla="*/ 27306 h 84574"/>
                  <a:gd name="connsiteX60" fmla="*/ 1038576 w 1179211"/>
                  <a:gd name="connsiteY60" fmla="*/ 29480 h 84574"/>
                  <a:gd name="connsiteX61" fmla="*/ 1030119 w 1179211"/>
                  <a:gd name="connsiteY61" fmla="*/ 35280 h 84574"/>
                  <a:gd name="connsiteX62" fmla="*/ 1024803 w 1179211"/>
                  <a:gd name="connsiteY62" fmla="*/ 44462 h 84574"/>
                  <a:gd name="connsiteX63" fmla="*/ 1023111 w 1179211"/>
                  <a:gd name="connsiteY63" fmla="*/ 56303 h 84574"/>
                  <a:gd name="connsiteX64" fmla="*/ 1025286 w 1179211"/>
                  <a:gd name="connsiteY64" fmla="*/ 68626 h 84574"/>
                  <a:gd name="connsiteX65" fmla="*/ 1031086 w 1179211"/>
                  <a:gd name="connsiteY65" fmla="*/ 77809 h 84574"/>
                  <a:gd name="connsiteX66" fmla="*/ 1039785 w 1179211"/>
                  <a:gd name="connsiteY66" fmla="*/ 83608 h 84574"/>
                  <a:gd name="connsiteX67" fmla="*/ 1050417 w 1179211"/>
                  <a:gd name="connsiteY67" fmla="*/ 85783 h 84574"/>
                  <a:gd name="connsiteX68" fmla="*/ 1061049 w 1179211"/>
                  <a:gd name="connsiteY68" fmla="*/ 83608 h 84574"/>
                  <a:gd name="connsiteX69" fmla="*/ 1069748 w 1179211"/>
                  <a:gd name="connsiteY69" fmla="*/ 77809 h 84574"/>
                  <a:gd name="connsiteX70" fmla="*/ 1075548 w 1179211"/>
                  <a:gd name="connsiteY70" fmla="*/ 68626 h 84574"/>
                  <a:gd name="connsiteX71" fmla="*/ 1077722 w 1179211"/>
                  <a:gd name="connsiteY71" fmla="*/ 56303 h 84574"/>
                  <a:gd name="connsiteX72" fmla="*/ 1075306 w 1179211"/>
                  <a:gd name="connsiteY72" fmla="*/ 44462 h 84574"/>
                  <a:gd name="connsiteX73" fmla="*/ 998464 w 1179211"/>
                  <a:gd name="connsiteY73" fmla="*/ 84816 h 84574"/>
                  <a:gd name="connsiteX74" fmla="*/ 1007888 w 1179211"/>
                  <a:gd name="connsiteY74" fmla="*/ 83850 h 84574"/>
                  <a:gd name="connsiteX75" fmla="*/ 1007646 w 1179211"/>
                  <a:gd name="connsiteY75" fmla="*/ 81675 h 84574"/>
                  <a:gd name="connsiteX76" fmla="*/ 1007163 w 1179211"/>
                  <a:gd name="connsiteY76" fmla="*/ 78050 h 84574"/>
                  <a:gd name="connsiteX77" fmla="*/ 1006921 w 1179211"/>
                  <a:gd name="connsiteY77" fmla="*/ 73942 h 84574"/>
                  <a:gd name="connsiteX78" fmla="*/ 1006680 w 1179211"/>
                  <a:gd name="connsiteY78" fmla="*/ 69834 h 84574"/>
                  <a:gd name="connsiteX79" fmla="*/ 1006680 w 1179211"/>
                  <a:gd name="connsiteY79" fmla="*/ 483 h 84574"/>
                  <a:gd name="connsiteX80" fmla="*/ 997497 w 1179211"/>
                  <a:gd name="connsiteY80" fmla="*/ 483 h 84574"/>
                  <a:gd name="connsiteX81" fmla="*/ 997497 w 1179211"/>
                  <a:gd name="connsiteY81" fmla="*/ 36730 h 84574"/>
                  <a:gd name="connsiteX82" fmla="*/ 990973 w 1179211"/>
                  <a:gd name="connsiteY82" fmla="*/ 29964 h 84574"/>
                  <a:gd name="connsiteX83" fmla="*/ 980341 w 1179211"/>
                  <a:gd name="connsiteY83" fmla="*/ 27064 h 84574"/>
                  <a:gd name="connsiteX84" fmla="*/ 970675 w 1179211"/>
                  <a:gd name="connsiteY84" fmla="*/ 28997 h 84574"/>
                  <a:gd name="connsiteX85" fmla="*/ 962701 w 1179211"/>
                  <a:gd name="connsiteY85" fmla="*/ 34555 h 84574"/>
                  <a:gd name="connsiteX86" fmla="*/ 957385 w 1179211"/>
                  <a:gd name="connsiteY86" fmla="*/ 43737 h 84574"/>
                  <a:gd name="connsiteX87" fmla="*/ 955452 w 1179211"/>
                  <a:gd name="connsiteY87" fmla="*/ 56544 h 84574"/>
                  <a:gd name="connsiteX88" fmla="*/ 956902 w 1179211"/>
                  <a:gd name="connsiteY88" fmla="*/ 67660 h 84574"/>
                  <a:gd name="connsiteX89" fmla="*/ 961251 w 1179211"/>
                  <a:gd name="connsiteY89" fmla="*/ 76842 h 84574"/>
                  <a:gd name="connsiteX90" fmla="*/ 968742 w 1179211"/>
                  <a:gd name="connsiteY90" fmla="*/ 83125 h 84574"/>
                  <a:gd name="connsiteX91" fmla="*/ 979616 w 1179211"/>
                  <a:gd name="connsiteY91" fmla="*/ 85300 h 84574"/>
                  <a:gd name="connsiteX92" fmla="*/ 986623 w 1179211"/>
                  <a:gd name="connsiteY92" fmla="*/ 84091 h 84574"/>
                  <a:gd name="connsiteX93" fmla="*/ 991698 w 1179211"/>
                  <a:gd name="connsiteY93" fmla="*/ 81433 h 84574"/>
                  <a:gd name="connsiteX94" fmla="*/ 995081 w 1179211"/>
                  <a:gd name="connsiteY94" fmla="*/ 78050 h 84574"/>
                  <a:gd name="connsiteX95" fmla="*/ 997014 w 1179211"/>
                  <a:gd name="connsiteY95" fmla="*/ 74909 h 84574"/>
                  <a:gd name="connsiteX96" fmla="*/ 998464 w 1179211"/>
                  <a:gd name="connsiteY96" fmla="*/ 84816 h 84574"/>
                  <a:gd name="connsiteX97" fmla="*/ 996048 w 1179211"/>
                  <a:gd name="connsiteY97" fmla="*/ 67660 h 84574"/>
                  <a:gd name="connsiteX98" fmla="*/ 991456 w 1179211"/>
                  <a:gd name="connsiteY98" fmla="*/ 74667 h 84574"/>
                  <a:gd name="connsiteX99" fmla="*/ 985657 w 1179211"/>
                  <a:gd name="connsiteY99" fmla="*/ 78050 h 84574"/>
                  <a:gd name="connsiteX100" fmla="*/ 980582 w 1179211"/>
                  <a:gd name="connsiteY100" fmla="*/ 78775 h 84574"/>
                  <a:gd name="connsiteX101" fmla="*/ 974058 w 1179211"/>
                  <a:gd name="connsiteY101" fmla="*/ 77084 h 84574"/>
                  <a:gd name="connsiteX102" fmla="*/ 969467 w 1179211"/>
                  <a:gd name="connsiteY102" fmla="*/ 72493 h 84574"/>
                  <a:gd name="connsiteX103" fmla="*/ 966809 w 1179211"/>
                  <a:gd name="connsiteY103" fmla="*/ 65243 h 84574"/>
                  <a:gd name="connsiteX104" fmla="*/ 965842 w 1179211"/>
                  <a:gd name="connsiteY104" fmla="*/ 56303 h 84574"/>
                  <a:gd name="connsiteX105" fmla="*/ 967051 w 1179211"/>
                  <a:gd name="connsiteY105" fmla="*/ 47362 h 84574"/>
                  <a:gd name="connsiteX106" fmla="*/ 970192 w 1179211"/>
                  <a:gd name="connsiteY106" fmla="*/ 40354 h 84574"/>
                  <a:gd name="connsiteX107" fmla="*/ 975266 w 1179211"/>
                  <a:gd name="connsiteY107" fmla="*/ 36005 h 84574"/>
                  <a:gd name="connsiteX108" fmla="*/ 981549 w 1179211"/>
                  <a:gd name="connsiteY108" fmla="*/ 34555 h 84574"/>
                  <a:gd name="connsiteX109" fmla="*/ 987832 w 1179211"/>
                  <a:gd name="connsiteY109" fmla="*/ 35763 h 84574"/>
                  <a:gd name="connsiteX110" fmla="*/ 992906 w 1179211"/>
                  <a:gd name="connsiteY110" fmla="*/ 39629 h 84574"/>
                  <a:gd name="connsiteX111" fmla="*/ 996531 w 1179211"/>
                  <a:gd name="connsiteY111" fmla="*/ 46395 h 84574"/>
                  <a:gd name="connsiteX112" fmla="*/ 997739 w 1179211"/>
                  <a:gd name="connsiteY112" fmla="*/ 56061 h 84574"/>
                  <a:gd name="connsiteX113" fmla="*/ 996048 w 1179211"/>
                  <a:gd name="connsiteY113" fmla="*/ 67660 h 84574"/>
                  <a:gd name="connsiteX114" fmla="*/ 938537 w 1179211"/>
                  <a:gd name="connsiteY114" fmla="*/ 725 h 84574"/>
                  <a:gd name="connsiteX115" fmla="*/ 928629 w 1179211"/>
                  <a:gd name="connsiteY115" fmla="*/ 725 h 84574"/>
                  <a:gd name="connsiteX116" fmla="*/ 928629 w 1179211"/>
                  <a:gd name="connsiteY116" fmla="*/ 84333 h 84574"/>
                  <a:gd name="connsiteX117" fmla="*/ 938537 w 1179211"/>
                  <a:gd name="connsiteY117" fmla="*/ 84333 h 84574"/>
                  <a:gd name="connsiteX118" fmla="*/ 938537 w 1179211"/>
                  <a:gd name="connsiteY118" fmla="*/ 725 h 84574"/>
                  <a:gd name="connsiteX119" fmla="*/ 897699 w 1179211"/>
                  <a:gd name="connsiteY119" fmla="*/ 38179 h 84574"/>
                  <a:gd name="connsiteX120" fmla="*/ 900841 w 1179211"/>
                  <a:gd name="connsiteY120" fmla="*/ 50262 h 84574"/>
                  <a:gd name="connsiteX121" fmla="*/ 900841 w 1179211"/>
                  <a:gd name="connsiteY121" fmla="*/ 52195 h 84574"/>
                  <a:gd name="connsiteX122" fmla="*/ 873535 w 1179211"/>
                  <a:gd name="connsiteY122" fmla="*/ 52195 h 84574"/>
                  <a:gd name="connsiteX123" fmla="*/ 875227 w 1179211"/>
                  <a:gd name="connsiteY123" fmla="*/ 45187 h 84574"/>
                  <a:gd name="connsiteX124" fmla="*/ 878368 w 1179211"/>
                  <a:gd name="connsiteY124" fmla="*/ 39388 h 84574"/>
                  <a:gd name="connsiteX125" fmla="*/ 882959 w 1179211"/>
                  <a:gd name="connsiteY125" fmla="*/ 35280 h 84574"/>
                  <a:gd name="connsiteX126" fmla="*/ 889000 w 1179211"/>
                  <a:gd name="connsiteY126" fmla="*/ 33830 h 84574"/>
                  <a:gd name="connsiteX127" fmla="*/ 897699 w 1179211"/>
                  <a:gd name="connsiteY127" fmla="*/ 38179 h 84574"/>
                  <a:gd name="connsiteX128" fmla="*/ 910748 w 1179211"/>
                  <a:gd name="connsiteY128" fmla="*/ 58236 h 84574"/>
                  <a:gd name="connsiteX129" fmla="*/ 910748 w 1179211"/>
                  <a:gd name="connsiteY129" fmla="*/ 52678 h 84574"/>
                  <a:gd name="connsiteX130" fmla="*/ 909781 w 1179211"/>
                  <a:gd name="connsiteY130" fmla="*/ 43496 h 84574"/>
                  <a:gd name="connsiteX131" fmla="*/ 906157 w 1179211"/>
                  <a:gd name="connsiteY131" fmla="*/ 35280 h 84574"/>
                  <a:gd name="connsiteX132" fmla="*/ 899391 w 1179211"/>
                  <a:gd name="connsiteY132" fmla="*/ 29480 h 84574"/>
                  <a:gd name="connsiteX133" fmla="*/ 888759 w 1179211"/>
                  <a:gd name="connsiteY133" fmla="*/ 27306 h 84574"/>
                  <a:gd name="connsiteX134" fmla="*/ 878851 w 1179211"/>
                  <a:gd name="connsiteY134" fmla="*/ 29480 h 84574"/>
                  <a:gd name="connsiteX135" fmla="*/ 870877 w 1179211"/>
                  <a:gd name="connsiteY135" fmla="*/ 35521 h 84574"/>
                  <a:gd name="connsiteX136" fmla="*/ 865561 w 1179211"/>
                  <a:gd name="connsiteY136" fmla="*/ 44704 h 84574"/>
                  <a:gd name="connsiteX137" fmla="*/ 863628 w 1179211"/>
                  <a:gd name="connsiteY137" fmla="*/ 56544 h 84574"/>
                  <a:gd name="connsiteX138" fmla="*/ 870394 w 1179211"/>
                  <a:gd name="connsiteY138" fmla="*/ 78292 h 84574"/>
                  <a:gd name="connsiteX139" fmla="*/ 890208 w 1179211"/>
                  <a:gd name="connsiteY139" fmla="*/ 85783 h 84574"/>
                  <a:gd name="connsiteX140" fmla="*/ 902290 w 1179211"/>
                  <a:gd name="connsiteY140" fmla="*/ 83125 h 84574"/>
                  <a:gd name="connsiteX141" fmla="*/ 911956 w 1179211"/>
                  <a:gd name="connsiteY141" fmla="*/ 75151 h 84574"/>
                  <a:gd name="connsiteX142" fmla="*/ 908090 w 1179211"/>
                  <a:gd name="connsiteY142" fmla="*/ 71043 h 84574"/>
                  <a:gd name="connsiteX143" fmla="*/ 898666 w 1179211"/>
                  <a:gd name="connsiteY143" fmla="*/ 77567 h 84574"/>
                  <a:gd name="connsiteX144" fmla="*/ 890933 w 1179211"/>
                  <a:gd name="connsiteY144" fmla="*/ 79017 h 84574"/>
                  <a:gd name="connsiteX145" fmla="*/ 878368 w 1179211"/>
                  <a:gd name="connsiteY145" fmla="*/ 73701 h 84574"/>
                  <a:gd name="connsiteX146" fmla="*/ 873777 w 1179211"/>
                  <a:gd name="connsiteY146" fmla="*/ 58477 h 84574"/>
                  <a:gd name="connsiteX147" fmla="*/ 910748 w 1179211"/>
                  <a:gd name="connsiteY147" fmla="*/ 58477 h 84574"/>
                  <a:gd name="connsiteX148" fmla="*/ 848404 w 1179211"/>
                  <a:gd name="connsiteY148" fmla="*/ 61377 h 84574"/>
                  <a:gd name="connsiteX149" fmla="*/ 844296 w 1179211"/>
                  <a:gd name="connsiteY149" fmla="*/ 56544 h 84574"/>
                  <a:gd name="connsiteX150" fmla="*/ 838980 w 1179211"/>
                  <a:gd name="connsiteY150" fmla="*/ 53403 h 84574"/>
                  <a:gd name="connsiteX151" fmla="*/ 833181 w 1179211"/>
                  <a:gd name="connsiteY151" fmla="*/ 51470 h 84574"/>
                  <a:gd name="connsiteX152" fmla="*/ 824723 w 1179211"/>
                  <a:gd name="connsiteY152" fmla="*/ 47603 h 84574"/>
                  <a:gd name="connsiteX153" fmla="*/ 821582 w 1179211"/>
                  <a:gd name="connsiteY153" fmla="*/ 40837 h 84574"/>
                  <a:gd name="connsiteX154" fmla="*/ 824482 w 1179211"/>
                  <a:gd name="connsiteY154" fmla="*/ 35280 h 84574"/>
                  <a:gd name="connsiteX155" fmla="*/ 831731 w 1179211"/>
                  <a:gd name="connsiteY155" fmla="*/ 33105 h 84574"/>
                  <a:gd name="connsiteX156" fmla="*/ 838980 w 1179211"/>
                  <a:gd name="connsiteY156" fmla="*/ 34796 h 84574"/>
                  <a:gd name="connsiteX157" fmla="*/ 843572 w 1179211"/>
                  <a:gd name="connsiteY157" fmla="*/ 38421 h 84574"/>
                  <a:gd name="connsiteX158" fmla="*/ 848404 w 1179211"/>
                  <a:gd name="connsiteY158" fmla="*/ 32380 h 84574"/>
                  <a:gd name="connsiteX159" fmla="*/ 842605 w 1179211"/>
                  <a:gd name="connsiteY159" fmla="*/ 28997 h 84574"/>
                  <a:gd name="connsiteX160" fmla="*/ 832214 w 1179211"/>
                  <a:gd name="connsiteY160" fmla="*/ 27306 h 84574"/>
                  <a:gd name="connsiteX161" fmla="*/ 824723 w 1179211"/>
                  <a:gd name="connsiteY161" fmla="*/ 28272 h 84574"/>
                  <a:gd name="connsiteX162" fmla="*/ 818441 w 1179211"/>
                  <a:gd name="connsiteY162" fmla="*/ 31172 h 84574"/>
                  <a:gd name="connsiteX163" fmla="*/ 814091 w 1179211"/>
                  <a:gd name="connsiteY163" fmla="*/ 36005 h 84574"/>
                  <a:gd name="connsiteX164" fmla="*/ 812400 w 1179211"/>
                  <a:gd name="connsiteY164" fmla="*/ 42771 h 84574"/>
                  <a:gd name="connsiteX165" fmla="*/ 813850 w 1179211"/>
                  <a:gd name="connsiteY165" fmla="*/ 50020 h 84574"/>
                  <a:gd name="connsiteX166" fmla="*/ 817716 w 1179211"/>
                  <a:gd name="connsiteY166" fmla="*/ 54853 h 84574"/>
                  <a:gd name="connsiteX167" fmla="*/ 822790 w 1179211"/>
                  <a:gd name="connsiteY167" fmla="*/ 57752 h 84574"/>
                  <a:gd name="connsiteX168" fmla="*/ 828106 w 1179211"/>
                  <a:gd name="connsiteY168" fmla="*/ 59686 h 84574"/>
                  <a:gd name="connsiteX169" fmla="*/ 836564 w 1179211"/>
                  <a:gd name="connsiteY169" fmla="*/ 63310 h 84574"/>
                  <a:gd name="connsiteX170" fmla="*/ 839705 w 1179211"/>
                  <a:gd name="connsiteY170" fmla="*/ 70559 h 84574"/>
                  <a:gd name="connsiteX171" fmla="*/ 837047 w 1179211"/>
                  <a:gd name="connsiteY171" fmla="*/ 77325 h 84574"/>
                  <a:gd name="connsiteX172" fmla="*/ 829556 w 1179211"/>
                  <a:gd name="connsiteY172" fmla="*/ 79742 h 84574"/>
                  <a:gd name="connsiteX173" fmla="*/ 824723 w 1179211"/>
                  <a:gd name="connsiteY173" fmla="*/ 79017 h 84574"/>
                  <a:gd name="connsiteX174" fmla="*/ 820616 w 1179211"/>
                  <a:gd name="connsiteY174" fmla="*/ 76842 h 84574"/>
                  <a:gd name="connsiteX175" fmla="*/ 817233 w 1179211"/>
                  <a:gd name="connsiteY175" fmla="*/ 74184 h 84574"/>
                  <a:gd name="connsiteX176" fmla="*/ 814816 w 1179211"/>
                  <a:gd name="connsiteY176" fmla="*/ 71768 h 84574"/>
                  <a:gd name="connsiteX177" fmla="*/ 809983 w 1179211"/>
                  <a:gd name="connsiteY177" fmla="*/ 79500 h 84574"/>
                  <a:gd name="connsiteX178" fmla="*/ 829073 w 1179211"/>
                  <a:gd name="connsiteY178" fmla="*/ 85783 h 84574"/>
                  <a:gd name="connsiteX179" fmla="*/ 836806 w 1179211"/>
                  <a:gd name="connsiteY179" fmla="*/ 84575 h 84574"/>
                  <a:gd name="connsiteX180" fmla="*/ 843088 w 1179211"/>
                  <a:gd name="connsiteY180" fmla="*/ 81192 h 84574"/>
                  <a:gd name="connsiteX181" fmla="*/ 847438 w 1179211"/>
                  <a:gd name="connsiteY181" fmla="*/ 75634 h 84574"/>
                  <a:gd name="connsiteX182" fmla="*/ 849129 w 1179211"/>
                  <a:gd name="connsiteY182" fmla="*/ 68143 h 84574"/>
                  <a:gd name="connsiteX183" fmla="*/ 848404 w 1179211"/>
                  <a:gd name="connsiteY183" fmla="*/ 61377 h 84574"/>
                  <a:gd name="connsiteX184" fmla="*/ 796693 w 1179211"/>
                  <a:gd name="connsiteY184" fmla="*/ 61377 h 84574"/>
                  <a:gd name="connsiteX185" fmla="*/ 792585 w 1179211"/>
                  <a:gd name="connsiteY185" fmla="*/ 56544 h 84574"/>
                  <a:gd name="connsiteX186" fmla="*/ 787269 w 1179211"/>
                  <a:gd name="connsiteY186" fmla="*/ 53403 h 84574"/>
                  <a:gd name="connsiteX187" fmla="*/ 781470 w 1179211"/>
                  <a:gd name="connsiteY187" fmla="*/ 51470 h 84574"/>
                  <a:gd name="connsiteX188" fmla="*/ 773012 w 1179211"/>
                  <a:gd name="connsiteY188" fmla="*/ 47603 h 84574"/>
                  <a:gd name="connsiteX189" fmla="*/ 769871 w 1179211"/>
                  <a:gd name="connsiteY189" fmla="*/ 40837 h 84574"/>
                  <a:gd name="connsiteX190" fmla="*/ 772770 w 1179211"/>
                  <a:gd name="connsiteY190" fmla="*/ 35280 h 84574"/>
                  <a:gd name="connsiteX191" fmla="*/ 780020 w 1179211"/>
                  <a:gd name="connsiteY191" fmla="*/ 33105 h 84574"/>
                  <a:gd name="connsiteX192" fmla="*/ 787269 w 1179211"/>
                  <a:gd name="connsiteY192" fmla="*/ 34796 h 84574"/>
                  <a:gd name="connsiteX193" fmla="*/ 791860 w 1179211"/>
                  <a:gd name="connsiteY193" fmla="*/ 38421 h 84574"/>
                  <a:gd name="connsiteX194" fmla="*/ 796693 w 1179211"/>
                  <a:gd name="connsiteY194" fmla="*/ 32380 h 84574"/>
                  <a:gd name="connsiteX195" fmla="*/ 790894 w 1179211"/>
                  <a:gd name="connsiteY195" fmla="*/ 28997 h 84574"/>
                  <a:gd name="connsiteX196" fmla="*/ 780503 w 1179211"/>
                  <a:gd name="connsiteY196" fmla="*/ 27306 h 84574"/>
                  <a:gd name="connsiteX197" fmla="*/ 773012 w 1179211"/>
                  <a:gd name="connsiteY197" fmla="*/ 28272 h 84574"/>
                  <a:gd name="connsiteX198" fmla="*/ 766729 w 1179211"/>
                  <a:gd name="connsiteY198" fmla="*/ 31172 h 84574"/>
                  <a:gd name="connsiteX199" fmla="*/ 762380 w 1179211"/>
                  <a:gd name="connsiteY199" fmla="*/ 36005 h 84574"/>
                  <a:gd name="connsiteX200" fmla="*/ 760688 w 1179211"/>
                  <a:gd name="connsiteY200" fmla="*/ 42771 h 84574"/>
                  <a:gd name="connsiteX201" fmla="*/ 762138 w 1179211"/>
                  <a:gd name="connsiteY201" fmla="*/ 50020 h 84574"/>
                  <a:gd name="connsiteX202" fmla="*/ 766005 w 1179211"/>
                  <a:gd name="connsiteY202" fmla="*/ 54853 h 84574"/>
                  <a:gd name="connsiteX203" fmla="*/ 771079 w 1179211"/>
                  <a:gd name="connsiteY203" fmla="*/ 57752 h 84574"/>
                  <a:gd name="connsiteX204" fmla="*/ 776395 w 1179211"/>
                  <a:gd name="connsiteY204" fmla="*/ 59686 h 84574"/>
                  <a:gd name="connsiteX205" fmla="*/ 784853 w 1179211"/>
                  <a:gd name="connsiteY205" fmla="*/ 63310 h 84574"/>
                  <a:gd name="connsiteX206" fmla="*/ 787994 w 1179211"/>
                  <a:gd name="connsiteY206" fmla="*/ 70559 h 84574"/>
                  <a:gd name="connsiteX207" fmla="*/ 785336 w 1179211"/>
                  <a:gd name="connsiteY207" fmla="*/ 77325 h 84574"/>
                  <a:gd name="connsiteX208" fmla="*/ 777845 w 1179211"/>
                  <a:gd name="connsiteY208" fmla="*/ 79742 h 84574"/>
                  <a:gd name="connsiteX209" fmla="*/ 773012 w 1179211"/>
                  <a:gd name="connsiteY209" fmla="*/ 79017 h 84574"/>
                  <a:gd name="connsiteX210" fmla="*/ 768904 w 1179211"/>
                  <a:gd name="connsiteY210" fmla="*/ 76842 h 84574"/>
                  <a:gd name="connsiteX211" fmla="*/ 765521 w 1179211"/>
                  <a:gd name="connsiteY211" fmla="*/ 74184 h 84574"/>
                  <a:gd name="connsiteX212" fmla="*/ 763105 w 1179211"/>
                  <a:gd name="connsiteY212" fmla="*/ 71768 h 84574"/>
                  <a:gd name="connsiteX213" fmla="*/ 758272 w 1179211"/>
                  <a:gd name="connsiteY213" fmla="*/ 79500 h 84574"/>
                  <a:gd name="connsiteX214" fmla="*/ 777362 w 1179211"/>
                  <a:gd name="connsiteY214" fmla="*/ 85783 h 84574"/>
                  <a:gd name="connsiteX215" fmla="*/ 785094 w 1179211"/>
                  <a:gd name="connsiteY215" fmla="*/ 84575 h 84574"/>
                  <a:gd name="connsiteX216" fmla="*/ 791377 w 1179211"/>
                  <a:gd name="connsiteY216" fmla="*/ 81192 h 84574"/>
                  <a:gd name="connsiteX217" fmla="*/ 795726 w 1179211"/>
                  <a:gd name="connsiteY217" fmla="*/ 75634 h 84574"/>
                  <a:gd name="connsiteX218" fmla="*/ 797418 w 1179211"/>
                  <a:gd name="connsiteY218" fmla="*/ 68143 h 84574"/>
                  <a:gd name="connsiteX219" fmla="*/ 796693 w 1179211"/>
                  <a:gd name="connsiteY219" fmla="*/ 61377 h 84574"/>
                  <a:gd name="connsiteX220" fmla="*/ 711393 w 1179211"/>
                  <a:gd name="connsiteY220" fmla="*/ 6041 h 84574"/>
                  <a:gd name="connsiteX221" fmla="*/ 707286 w 1179211"/>
                  <a:gd name="connsiteY221" fmla="*/ 4350 h 84574"/>
                  <a:gd name="connsiteX222" fmla="*/ 703178 w 1179211"/>
                  <a:gd name="connsiteY222" fmla="*/ 6041 h 84574"/>
                  <a:gd name="connsiteX223" fmla="*/ 701486 w 1179211"/>
                  <a:gd name="connsiteY223" fmla="*/ 9907 h 84574"/>
                  <a:gd name="connsiteX224" fmla="*/ 703178 w 1179211"/>
                  <a:gd name="connsiteY224" fmla="*/ 13774 h 84574"/>
                  <a:gd name="connsiteX225" fmla="*/ 707286 w 1179211"/>
                  <a:gd name="connsiteY225" fmla="*/ 15465 h 84574"/>
                  <a:gd name="connsiteX226" fmla="*/ 711393 w 1179211"/>
                  <a:gd name="connsiteY226" fmla="*/ 13774 h 84574"/>
                  <a:gd name="connsiteX227" fmla="*/ 713085 w 1179211"/>
                  <a:gd name="connsiteY227" fmla="*/ 9907 h 84574"/>
                  <a:gd name="connsiteX228" fmla="*/ 711393 w 1179211"/>
                  <a:gd name="connsiteY228" fmla="*/ 6041 h 84574"/>
                  <a:gd name="connsiteX229" fmla="*/ 734833 w 1179211"/>
                  <a:gd name="connsiteY229" fmla="*/ 6041 h 84574"/>
                  <a:gd name="connsiteX230" fmla="*/ 730725 w 1179211"/>
                  <a:gd name="connsiteY230" fmla="*/ 4350 h 84574"/>
                  <a:gd name="connsiteX231" fmla="*/ 726617 w 1179211"/>
                  <a:gd name="connsiteY231" fmla="*/ 6041 h 84574"/>
                  <a:gd name="connsiteX232" fmla="*/ 724925 w 1179211"/>
                  <a:gd name="connsiteY232" fmla="*/ 9907 h 84574"/>
                  <a:gd name="connsiteX233" fmla="*/ 726617 w 1179211"/>
                  <a:gd name="connsiteY233" fmla="*/ 13774 h 84574"/>
                  <a:gd name="connsiteX234" fmla="*/ 730725 w 1179211"/>
                  <a:gd name="connsiteY234" fmla="*/ 15465 h 84574"/>
                  <a:gd name="connsiteX235" fmla="*/ 734833 w 1179211"/>
                  <a:gd name="connsiteY235" fmla="*/ 13774 h 84574"/>
                  <a:gd name="connsiteX236" fmla="*/ 736524 w 1179211"/>
                  <a:gd name="connsiteY236" fmla="*/ 9907 h 84574"/>
                  <a:gd name="connsiteX237" fmla="*/ 734833 w 1179211"/>
                  <a:gd name="connsiteY237" fmla="*/ 6041 h 84574"/>
                  <a:gd name="connsiteX238" fmla="*/ 695445 w 1179211"/>
                  <a:gd name="connsiteY238" fmla="*/ 28997 h 84574"/>
                  <a:gd name="connsiteX239" fmla="*/ 695445 w 1179211"/>
                  <a:gd name="connsiteY239" fmla="*/ 63552 h 84574"/>
                  <a:gd name="connsiteX240" fmla="*/ 695928 w 1179211"/>
                  <a:gd name="connsiteY240" fmla="*/ 72009 h 84574"/>
                  <a:gd name="connsiteX241" fmla="*/ 698103 w 1179211"/>
                  <a:gd name="connsiteY241" fmla="*/ 79017 h 84574"/>
                  <a:gd name="connsiteX242" fmla="*/ 703903 w 1179211"/>
                  <a:gd name="connsiteY242" fmla="*/ 83850 h 84574"/>
                  <a:gd name="connsiteX243" fmla="*/ 714535 w 1179211"/>
                  <a:gd name="connsiteY243" fmla="*/ 85783 h 84574"/>
                  <a:gd name="connsiteX244" fmla="*/ 722026 w 1179211"/>
                  <a:gd name="connsiteY244" fmla="*/ 84575 h 84574"/>
                  <a:gd name="connsiteX245" fmla="*/ 727342 w 1179211"/>
                  <a:gd name="connsiteY245" fmla="*/ 81433 h 84574"/>
                  <a:gd name="connsiteX246" fmla="*/ 730725 w 1179211"/>
                  <a:gd name="connsiteY246" fmla="*/ 77809 h 84574"/>
                  <a:gd name="connsiteX247" fmla="*/ 732658 w 1179211"/>
                  <a:gd name="connsiteY247" fmla="*/ 75151 h 84574"/>
                  <a:gd name="connsiteX248" fmla="*/ 733866 w 1179211"/>
                  <a:gd name="connsiteY248" fmla="*/ 84575 h 84574"/>
                  <a:gd name="connsiteX249" fmla="*/ 743290 w 1179211"/>
                  <a:gd name="connsiteY249" fmla="*/ 83608 h 84574"/>
                  <a:gd name="connsiteX250" fmla="*/ 743049 w 1179211"/>
                  <a:gd name="connsiteY250" fmla="*/ 81433 h 84574"/>
                  <a:gd name="connsiteX251" fmla="*/ 742565 w 1179211"/>
                  <a:gd name="connsiteY251" fmla="*/ 77809 h 84574"/>
                  <a:gd name="connsiteX252" fmla="*/ 742324 w 1179211"/>
                  <a:gd name="connsiteY252" fmla="*/ 73701 h 84574"/>
                  <a:gd name="connsiteX253" fmla="*/ 742082 w 1179211"/>
                  <a:gd name="connsiteY253" fmla="*/ 69593 h 84574"/>
                  <a:gd name="connsiteX254" fmla="*/ 742082 w 1179211"/>
                  <a:gd name="connsiteY254" fmla="*/ 28755 h 84574"/>
                  <a:gd name="connsiteX255" fmla="*/ 732175 w 1179211"/>
                  <a:gd name="connsiteY255" fmla="*/ 28755 h 84574"/>
                  <a:gd name="connsiteX256" fmla="*/ 732175 w 1179211"/>
                  <a:gd name="connsiteY256" fmla="*/ 59686 h 84574"/>
                  <a:gd name="connsiteX257" fmla="*/ 730966 w 1179211"/>
                  <a:gd name="connsiteY257" fmla="*/ 66935 h 84574"/>
                  <a:gd name="connsiteX258" fmla="*/ 727583 w 1179211"/>
                  <a:gd name="connsiteY258" fmla="*/ 72734 h 84574"/>
                  <a:gd name="connsiteX259" fmla="*/ 722751 w 1179211"/>
                  <a:gd name="connsiteY259" fmla="*/ 76600 h 84574"/>
                  <a:gd name="connsiteX260" fmla="*/ 716468 w 1179211"/>
                  <a:gd name="connsiteY260" fmla="*/ 78050 h 84574"/>
                  <a:gd name="connsiteX261" fmla="*/ 710427 w 1179211"/>
                  <a:gd name="connsiteY261" fmla="*/ 77084 h 84574"/>
                  <a:gd name="connsiteX262" fmla="*/ 706802 w 1179211"/>
                  <a:gd name="connsiteY262" fmla="*/ 74184 h 84574"/>
                  <a:gd name="connsiteX263" fmla="*/ 705111 w 1179211"/>
                  <a:gd name="connsiteY263" fmla="*/ 69593 h 84574"/>
                  <a:gd name="connsiteX264" fmla="*/ 704628 w 1179211"/>
                  <a:gd name="connsiteY264" fmla="*/ 63310 h 84574"/>
                  <a:gd name="connsiteX265" fmla="*/ 704628 w 1179211"/>
                  <a:gd name="connsiteY265" fmla="*/ 28755 h 84574"/>
                  <a:gd name="connsiteX266" fmla="*/ 695445 w 1179211"/>
                  <a:gd name="connsiteY266" fmla="*/ 28755 h 84574"/>
                  <a:gd name="connsiteX267" fmla="*/ 664515 w 1179211"/>
                  <a:gd name="connsiteY267" fmla="*/ 60894 h 84574"/>
                  <a:gd name="connsiteX268" fmla="*/ 657991 w 1179211"/>
                  <a:gd name="connsiteY268" fmla="*/ 71284 h 84574"/>
                  <a:gd name="connsiteX269" fmla="*/ 648325 w 1179211"/>
                  <a:gd name="connsiteY269" fmla="*/ 76600 h 84574"/>
                  <a:gd name="connsiteX270" fmla="*/ 636726 w 1179211"/>
                  <a:gd name="connsiteY270" fmla="*/ 78050 h 84574"/>
                  <a:gd name="connsiteX271" fmla="*/ 631893 w 1179211"/>
                  <a:gd name="connsiteY271" fmla="*/ 77809 h 84574"/>
                  <a:gd name="connsiteX272" fmla="*/ 626577 w 1179211"/>
                  <a:gd name="connsiteY272" fmla="*/ 77325 h 84574"/>
                  <a:gd name="connsiteX273" fmla="*/ 626577 w 1179211"/>
                  <a:gd name="connsiteY273" fmla="*/ 10874 h 84574"/>
                  <a:gd name="connsiteX274" fmla="*/ 630927 w 1179211"/>
                  <a:gd name="connsiteY274" fmla="*/ 10632 h 84574"/>
                  <a:gd name="connsiteX275" fmla="*/ 635276 w 1179211"/>
                  <a:gd name="connsiteY275" fmla="*/ 10632 h 84574"/>
                  <a:gd name="connsiteX276" fmla="*/ 659440 w 1179211"/>
                  <a:gd name="connsiteY276" fmla="*/ 18848 h 84574"/>
                  <a:gd name="connsiteX277" fmla="*/ 666931 w 1179211"/>
                  <a:gd name="connsiteY277" fmla="*/ 44220 h 84574"/>
                  <a:gd name="connsiteX278" fmla="*/ 664515 w 1179211"/>
                  <a:gd name="connsiteY278" fmla="*/ 60894 h 84574"/>
                  <a:gd name="connsiteX279" fmla="*/ 675389 w 1179211"/>
                  <a:gd name="connsiteY279" fmla="*/ 25856 h 84574"/>
                  <a:gd name="connsiteX280" fmla="*/ 667173 w 1179211"/>
                  <a:gd name="connsiteY280" fmla="*/ 13774 h 84574"/>
                  <a:gd name="connsiteX281" fmla="*/ 654366 w 1179211"/>
                  <a:gd name="connsiteY281" fmla="*/ 6524 h 84574"/>
                  <a:gd name="connsiteX282" fmla="*/ 637451 w 1179211"/>
                  <a:gd name="connsiteY282" fmla="*/ 4108 h 84574"/>
                  <a:gd name="connsiteX283" fmla="*/ 631168 w 1179211"/>
                  <a:gd name="connsiteY283" fmla="*/ 4108 h 84574"/>
                  <a:gd name="connsiteX284" fmla="*/ 627060 w 1179211"/>
                  <a:gd name="connsiteY284" fmla="*/ 4350 h 84574"/>
                  <a:gd name="connsiteX285" fmla="*/ 622953 w 1179211"/>
                  <a:gd name="connsiteY285" fmla="*/ 4350 h 84574"/>
                  <a:gd name="connsiteX286" fmla="*/ 616670 w 1179211"/>
                  <a:gd name="connsiteY286" fmla="*/ 4591 h 84574"/>
                  <a:gd name="connsiteX287" fmla="*/ 616670 w 1179211"/>
                  <a:gd name="connsiteY287" fmla="*/ 84091 h 84574"/>
                  <a:gd name="connsiteX288" fmla="*/ 625611 w 1179211"/>
                  <a:gd name="connsiteY288" fmla="*/ 84333 h 84574"/>
                  <a:gd name="connsiteX289" fmla="*/ 637209 w 1179211"/>
                  <a:gd name="connsiteY289" fmla="*/ 84575 h 84574"/>
                  <a:gd name="connsiteX290" fmla="*/ 650741 w 1179211"/>
                  <a:gd name="connsiteY290" fmla="*/ 82883 h 84574"/>
                  <a:gd name="connsiteX291" fmla="*/ 664032 w 1179211"/>
                  <a:gd name="connsiteY291" fmla="*/ 76842 h 84574"/>
                  <a:gd name="connsiteX292" fmla="*/ 674181 w 1179211"/>
                  <a:gd name="connsiteY292" fmla="*/ 64518 h 84574"/>
                  <a:gd name="connsiteX293" fmla="*/ 678289 w 1179211"/>
                  <a:gd name="connsiteY293" fmla="*/ 43979 h 84574"/>
                  <a:gd name="connsiteX294" fmla="*/ 675389 w 1179211"/>
                  <a:gd name="connsiteY294" fmla="*/ 25856 h 84574"/>
                  <a:gd name="connsiteX295" fmla="*/ 562059 w 1179211"/>
                  <a:gd name="connsiteY295" fmla="*/ 77325 h 84574"/>
                  <a:gd name="connsiteX296" fmla="*/ 558918 w 1179211"/>
                  <a:gd name="connsiteY296" fmla="*/ 78534 h 84574"/>
                  <a:gd name="connsiteX297" fmla="*/ 555776 w 1179211"/>
                  <a:gd name="connsiteY297" fmla="*/ 79017 h 84574"/>
                  <a:gd name="connsiteX298" fmla="*/ 553360 w 1179211"/>
                  <a:gd name="connsiteY298" fmla="*/ 78534 h 84574"/>
                  <a:gd name="connsiteX299" fmla="*/ 551185 w 1179211"/>
                  <a:gd name="connsiteY299" fmla="*/ 77567 h 84574"/>
                  <a:gd name="connsiteX300" fmla="*/ 549010 w 1179211"/>
                  <a:gd name="connsiteY300" fmla="*/ 74184 h 84574"/>
                  <a:gd name="connsiteX301" fmla="*/ 548769 w 1179211"/>
                  <a:gd name="connsiteY301" fmla="*/ 67901 h 84574"/>
                  <a:gd name="connsiteX302" fmla="*/ 548769 w 1179211"/>
                  <a:gd name="connsiteY302" fmla="*/ 35280 h 84574"/>
                  <a:gd name="connsiteX303" fmla="*/ 561817 w 1179211"/>
                  <a:gd name="connsiteY303" fmla="*/ 35280 h 84574"/>
                  <a:gd name="connsiteX304" fmla="*/ 561817 w 1179211"/>
                  <a:gd name="connsiteY304" fmla="*/ 28997 h 84574"/>
                  <a:gd name="connsiteX305" fmla="*/ 548769 w 1179211"/>
                  <a:gd name="connsiteY305" fmla="*/ 28997 h 84574"/>
                  <a:gd name="connsiteX306" fmla="*/ 548769 w 1179211"/>
                  <a:gd name="connsiteY306" fmla="*/ 12807 h 84574"/>
                  <a:gd name="connsiteX307" fmla="*/ 539103 w 1179211"/>
                  <a:gd name="connsiteY307" fmla="*/ 14982 h 84574"/>
                  <a:gd name="connsiteX308" fmla="*/ 539103 w 1179211"/>
                  <a:gd name="connsiteY308" fmla="*/ 28997 h 84574"/>
                  <a:gd name="connsiteX309" fmla="*/ 529679 w 1179211"/>
                  <a:gd name="connsiteY309" fmla="*/ 28997 h 84574"/>
                  <a:gd name="connsiteX310" fmla="*/ 529679 w 1179211"/>
                  <a:gd name="connsiteY310" fmla="*/ 35280 h 84574"/>
                  <a:gd name="connsiteX311" fmla="*/ 539103 w 1179211"/>
                  <a:gd name="connsiteY311" fmla="*/ 35280 h 84574"/>
                  <a:gd name="connsiteX312" fmla="*/ 539103 w 1179211"/>
                  <a:gd name="connsiteY312" fmla="*/ 68868 h 84574"/>
                  <a:gd name="connsiteX313" fmla="*/ 539345 w 1179211"/>
                  <a:gd name="connsiteY313" fmla="*/ 76117 h 84574"/>
                  <a:gd name="connsiteX314" fmla="*/ 541278 w 1179211"/>
                  <a:gd name="connsiteY314" fmla="*/ 81433 h 84574"/>
                  <a:gd name="connsiteX315" fmla="*/ 545869 w 1179211"/>
                  <a:gd name="connsiteY315" fmla="*/ 84816 h 84574"/>
                  <a:gd name="connsiteX316" fmla="*/ 551910 w 1179211"/>
                  <a:gd name="connsiteY316" fmla="*/ 85783 h 84574"/>
                  <a:gd name="connsiteX317" fmla="*/ 558434 w 1179211"/>
                  <a:gd name="connsiteY317" fmla="*/ 84816 h 84574"/>
                  <a:gd name="connsiteX318" fmla="*/ 563992 w 1179211"/>
                  <a:gd name="connsiteY318" fmla="*/ 82158 h 84574"/>
                  <a:gd name="connsiteX319" fmla="*/ 562059 w 1179211"/>
                  <a:gd name="connsiteY319" fmla="*/ 77325 h 84574"/>
                  <a:gd name="connsiteX320" fmla="*/ 487392 w 1179211"/>
                  <a:gd name="connsiteY320" fmla="*/ 6041 h 84574"/>
                  <a:gd name="connsiteX321" fmla="*/ 483284 w 1179211"/>
                  <a:gd name="connsiteY321" fmla="*/ 4350 h 84574"/>
                  <a:gd name="connsiteX322" fmla="*/ 479176 w 1179211"/>
                  <a:gd name="connsiteY322" fmla="*/ 6041 h 84574"/>
                  <a:gd name="connsiteX323" fmla="*/ 477484 w 1179211"/>
                  <a:gd name="connsiteY323" fmla="*/ 9907 h 84574"/>
                  <a:gd name="connsiteX324" fmla="*/ 479176 w 1179211"/>
                  <a:gd name="connsiteY324" fmla="*/ 13774 h 84574"/>
                  <a:gd name="connsiteX325" fmla="*/ 483284 w 1179211"/>
                  <a:gd name="connsiteY325" fmla="*/ 15465 h 84574"/>
                  <a:gd name="connsiteX326" fmla="*/ 487392 w 1179211"/>
                  <a:gd name="connsiteY326" fmla="*/ 13774 h 84574"/>
                  <a:gd name="connsiteX327" fmla="*/ 489083 w 1179211"/>
                  <a:gd name="connsiteY327" fmla="*/ 9907 h 84574"/>
                  <a:gd name="connsiteX328" fmla="*/ 487392 w 1179211"/>
                  <a:gd name="connsiteY328" fmla="*/ 6041 h 84574"/>
                  <a:gd name="connsiteX329" fmla="*/ 510589 w 1179211"/>
                  <a:gd name="connsiteY329" fmla="*/ 6041 h 84574"/>
                  <a:gd name="connsiteX330" fmla="*/ 506481 w 1179211"/>
                  <a:gd name="connsiteY330" fmla="*/ 4350 h 84574"/>
                  <a:gd name="connsiteX331" fmla="*/ 502373 w 1179211"/>
                  <a:gd name="connsiteY331" fmla="*/ 6041 h 84574"/>
                  <a:gd name="connsiteX332" fmla="*/ 500682 w 1179211"/>
                  <a:gd name="connsiteY332" fmla="*/ 9907 h 84574"/>
                  <a:gd name="connsiteX333" fmla="*/ 502373 w 1179211"/>
                  <a:gd name="connsiteY333" fmla="*/ 13774 h 84574"/>
                  <a:gd name="connsiteX334" fmla="*/ 506481 w 1179211"/>
                  <a:gd name="connsiteY334" fmla="*/ 15465 h 84574"/>
                  <a:gd name="connsiteX335" fmla="*/ 510589 w 1179211"/>
                  <a:gd name="connsiteY335" fmla="*/ 13774 h 84574"/>
                  <a:gd name="connsiteX336" fmla="*/ 512281 w 1179211"/>
                  <a:gd name="connsiteY336" fmla="*/ 9907 h 84574"/>
                  <a:gd name="connsiteX337" fmla="*/ 510589 w 1179211"/>
                  <a:gd name="connsiteY337" fmla="*/ 6041 h 84574"/>
                  <a:gd name="connsiteX338" fmla="*/ 504548 w 1179211"/>
                  <a:gd name="connsiteY338" fmla="*/ 62827 h 84574"/>
                  <a:gd name="connsiteX339" fmla="*/ 504306 w 1179211"/>
                  <a:gd name="connsiteY339" fmla="*/ 67660 h 84574"/>
                  <a:gd name="connsiteX340" fmla="*/ 502373 w 1179211"/>
                  <a:gd name="connsiteY340" fmla="*/ 72976 h 84574"/>
                  <a:gd name="connsiteX341" fmla="*/ 498990 w 1179211"/>
                  <a:gd name="connsiteY341" fmla="*/ 76600 h 84574"/>
                  <a:gd name="connsiteX342" fmla="*/ 495124 w 1179211"/>
                  <a:gd name="connsiteY342" fmla="*/ 78534 h 84574"/>
                  <a:gd name="connsiteX343" fmla="*/ 491741 w 1179211"/>
                  <a:gd name="connsiteY343" fmla="*/ 79017 h 84574"/>
                  <a:gd name="connsiteX344" fmla="*/ 488116 w 1179211"/>
                  <a:gd name="connsiteY344" fmla="*/ 78534 h 84574"/>
                  <a:gd name="connsiteX345" fmla="*/ 484975 w 1179211"/>
                  <a:gd name="connsiteY345" fmla="*/ 76842 h 84574"/>
                  <a:gd name="connsiteX346" fmla="*/ 482800 w 1179211"/>
                  <a:gd name="connsiteY346" fmla="*/ 73942 h 84574"/>
                  <a:gd name="connsiteX347" fmla="*/ 482075 w 1179211"/>
                  <a:gd name="connsiteY347" fmla="*/ 69351 h 84574"/>
                  <a:gd name="connsiteX348" fmla="*/ 483284 w 1179211"/>
                  <a:gd name="connsiteY348" fmla="*/ 64760 h 84574"/>
                  <a:gd name="connsiteX349" fmla="*/ 486183 w 1179211"/>
                  <a:gd name="connsiteY349" fmla="*/ 61619 h 84574"/>
                  <a:gd name="connsiteX350" fmla="*/ 489566 w 1179211"/>
                  <a:gd name="connsiteY350" fmla="*/ 59686 h 84574"/>
                  <a:gd name="connsiteX351" fmla="*/ 492708 w 1179211"/>
                  <a:gd name="connsiteY351" fmla="*/ 58719 h 84574"/>
                  <a:gd name="connsiteX352" fmla="*/ 496091 w 1179211"/>
                  <a:gd name="connsiteY352" fmla="*/ 58236 h 84574"/>
                  <a:gd name="connsiteX353" fmla="*/ 499715 w 1179211"/>
                  <a:gd name="connsiteY353" fmla="*/ 57994 h 84574"/>
                  <a:gd name="connsiteX354" fmla="*/ 502857 w 1179211"/>
                  <a:gd name="connsiteY354" fmla="*/ 57752 h 84574"/>
                  <a:gd name="connsiteX355" fmla="*/ 505031 w 1179211"/>
                  <a:gd name="connsiteY355" fmla="*/ 57752 h 84574"/>
                  <a:gd name="connsiteX356" fmla="*/ 504548 w 1179211"/>
                  <a:gd name="connsiteY356" fmla="*/ 62827 h 84574"/>
                  <a:gd name="connsiteX357" fmla="*/ 522188 w 1179211"/>
                  <a:gd name="connsiteY357" fmla="*/ 78292 h 84574"/>
                  <a:gd name="connsiteX358" fmla="*/ 517838 w 1179211"/>
                  <a:gd name="connsiteY358" fmla="*/ 79017 h 84574"/>
                  <a:gd name="connsiteX359" fmla="*/ 514939 w 1179211"/>
                  <a:gd name="connsiteY359" fmla="*/ 77809 h 84574"/>
                  <a:gd name="connsiteX360" fmla="*/ 513972 w 1179211"/>
                  <a:gd name="connsiteY360" fmla="*/ 72734 h 84574"/>
                  <a:gd name="connsiteX361" fmla="*/ 513972 w 1179211"/>
                  <a:gd name="connsiteY361" fmla="*/ 43496 h 84574"/>
                  <a:gd name="connsiteX362" fmla="*/ 513972 w 1179211"/>
                  <a:gd name="connsiteY362" fmla="*/ 40354 h 84574"/>
                  <a:gd name="connsiteX363" fmla="*/ 513489 w 1179211"/>
                  <a:gd name="connsiteY363" fmla="*/ 36971 h 84574"/>
                  <a:gd name="connsiteX364" fmla="*/ 512281 w 1179211"/>
                  <a:gd name="connsiteY364" fmla="*/ 33830 h 84574"/>
                  <a:gd name="connsiteX365" fmla="*/ 509864 w 1179211"/>
                  <a:gd name="connsiteY365" fmla="*/ 31172 h 84574"/>
                  <a:gd name="connsiteX366" fmla="*/ 502615 w 1179211"/>
                  <a:gd name="connsiteY366" fmla="*/ 27789 h 84574"/>
                  <a:gd name="connsiteX367" fmla="*/ 494882 w 1179211"/>
                  <a:gd name="connsiteY367" fmla="*/ 27064 h 84574"/>
                  <a:gd name="connsiteX368" fmla="*/ 488116 w 1179211"/>
                  <a:gd name="connsiteY368" fmla="*/ 27789 h 84574"/>
                  <a:gd name="connsiteX369" fmla="*/ 482075 w 1179211"/>
                  <a:gd name="connsiteY369" fmla="*/ 29964 h 84574"/>
                  <a:gd name="connsiteX370" fmla="*/ 477243 w 1179211"/>
                  <a:gd name="connsiteY370" fmla="*/ 33830 h 84574"/>
                  <a:gd name="connsiteX371" fmla="*/ 474584 w 1179211"/>
                  <a:gd name="connsiteY371" fmla="*/ 40113 h 84574"/>
                  <a:gd name="connsiteX372" fmla="*/ 482317 w 1179211"/>
                  <a:gd name="connsiteY372" fmla="*/ 42529 h 84574"/>
                  <a:gd name="connsiteX373" fmla="*/ 483284 w 1179211"/>
                  <a:gd name="connsiteY373" fmla="*/ 38904 h 84574"/>
                  <a:gd name="connsiteX374" fmla="*/ 485217 w 1179211"/>
                  <a:gd name="connsiteY374" fmla="*/ 36005 h 84574"/>
                  <a:gd name="connsiteX375" fmla="*/ 488600 w 1179211"/>
                  <a:gd name="connsiteY375" fmla="*/ 33830 h 84574"/>
                  <a:gd name="connsiteX376" fmla="*/ 493916 w 1179211"/>
                  <a:gd name="connsiteY376" fmla="*/ 33105 h 84574"/>
                  <a:gd name="connsiteX377" fmla="*/ 497299 w 1179211"/>
                  <a:gd name="connsiteY377" fmla="*/ 33347 h 84574"/>
                  <a:gd name="connsiteX378" fmla="*/ 500440 w 1179211"/>
                  <a:gd name="connsiteY378" fmla="*/ 34313 h 84574"/>
                  <a:gd name="connsiteX379" fmla="*/ 503582 w 1179211"/>
                  <a:gd name="connsiteY379" fmla="*/ 37213 h 84574"/>
                  <a:gd name="connsiteX380" fmla="*/ 504548 w 1179211"/>
                  <a:gd name="connsiteY380" fmla="*/ 42287 h 84574"/>
                  <a:gd name="connsiteX381" fmla="*/ 504548 w 1179211"/>
                  <a:gd name="connsiteY381" fmla="*/ 51711 h 84574"/>
                  <a:gd name="connsiteX382" fmla="*/ 497057 w 1179211"/>
                  <a:gd name="connsiteY382" fmla="*/ 51953 h 84574"/>
                  <a:gd name="connsiteX383" fmla="*/ 491016 w 1179211"/>
                  <a:gd name="connsiteY383" fmla="*/ 52436 h 84574"/>
                  <a:gd name="connsiteX384" fmla="*/ 483525 w 1179211"/>
                  <a:gd name="connsiteY384" fmla="*/ 54369 h 84574"/>
                  <a:gd name="connsiteX385" fmla="*/ 477484 w 1179211"/>
                  <a:gd name="connsiteY385" fmla="*/ 57994 h 84574"/>
                  <a:gd name="connsiteX386" fmla="*/ 473618 w 1179211"/>
                  <a:gd name="connsiteY386" fmla="*/ 63310 h 84574"/>
                  <a:gd name="connsiteX387" fmla="*/ 472168 w 1179211"/>
                  <a:gd name="connsiteY387" fmla="*/ 70076 h 84574"/>
                  <a:gd name="connsiteX388" fmla="*/ 473618 w 1179211"/>
                  <a:gd name="connsiteY388" fmla="*/ 76842 h 84574"/>
                  <a:gd name="connsiteX389" fmla="*/ 477243 w 1179211"/>
                  <a:gd name="connsiteY389" fmla="*/ 81675 h 84574"/>
                  <a:gd name="connsiteX390" fmla="*/ 482317 w 1179211"/>
                  <a:gd name="connsiteY390" fmla="*/ 84575 h 84574"/>
                  <a:gd name="connsiteX391" fmla="*/ 488116 w 1179211"/>
                  <a:gd name="connsiteY391" fmla="*/ 85541 h 84574"/>
                  <a:gd name="connsiteX392" fmla="*/ 499232 w 1179211"/>
                  <a:gd name="connsiteY392" fmla="*/ 82641 h 84574"/>
                  <a:gd name="connsiteX393" fmla="*/ 505031 w 1179211"/>
                  <a:gd name="connsiteY393" fmla="*/ 75634 h 84574"/>
                  <a:gd name="connsiteX394" fmla="*/ 507689 w 1179211"/>
                  <a:gd name="connsiteY394" fmla="*/ 82158 h 84574"/>
                  <a:gd name="connsiteX395" fmla="*/ 514214 w 1179211"/>
                  <a:gd name="connsiteY395" fmla="*/ 84816 h 84574"/>
                  <a:gd name="connsiteX396" fmla="*/ 519047 w 1179211"/>
                  <a:gd name="connsiteY396" fmla="*/ 84333 h 84574"/>
                  <a:gd name="connsiteX397" fmla="*/ 522430 w 1179211"/>
                  <a:gd name="connsiteY397" fmla="*/ 83608 h 84574"/>
                  <a:gd name="connsiteX398" fmla="*/ 522430 w 1179211"/>
                  <a:gd name="connsiteY398" fmla="*/ 78292 h 84574"/>
                  <a:gd name="connsiteX399" fmla="*/ 458636 w 1179211"/>
                  <a:gd name="connsiteY399" fmla="*/ 77325 h 84574"/>
                  <a:gd name="connsiteX400" fmla="*/ 455495 w 1179211"/>
                  <a:gd name="connsiteY400" fmla="*/ 78534 h 84574"/>
                  <a:gd name="connsiteX401" fmla="*/ 452353 w 1179211"/>
                  <a:gd name="connsiteY401" fmla="*/ 79017 h 84574"/>
                  <a:gd name="connsiteX402" fmla="*/ 449937 w 1179211"/>
                  <a:gd name="connsiteY402" fmla="*/ 78534 h 84574"/>
                  <a:gd name="connsiteX403" fmla="*/ 447762 w 1179211"/>
                  <a:gd name="connsiteY403" fmla="*/ 77567 h 84574"/>
                  <a:gd name="connsiteX404" fmla="*/ 445587 w 1179211"/>
                  <a:gd name="connsiteY404" fmla="*/ 74184 h 84574"/>
                  <a:gd name="connsiteX405" fmla="*/ 445346 w 1179211"/>
                  <a:gd name="connsiteY405" fmla="*/ 67901 h 84574"/>
                  <a:gd name="connsiteX406" fmla="*/ 445346 w 1179211"/>
                  <a:gd name="connsiteY406" fmla="*/ 35280 h 84574"/>
                  <a:gd name="connsiteX407" fmla="*/ 458394 w 1179211"/>
                  <a:gd name="connsiteY407" fmla="*/ 35280 h 84574"/>
                  <a:gd name="connsiteX408" fmla="*/ 458394 w 1179211"/>
                  <a:gd name="connsiteY408" fmla="*/ 28997 h 84574"/>
                  <a:gd name="connsiteX409" fmla="*/ 445346 w 1179211"/>
                  <a:gd name="connsiteY409" fmla="*/ 28997 h 84574"/>
                  <a:gd name="connsiteX410" fmla="*/ 445346 w 1179211"/>
                  <a:gd name="connsiteY410" fmla="*/ 12807 h 84574"/>
                  <a:gd name="connsiteX411" fmla="*/ 435680 w 1179211"/>
                  <a:gd name="connsiteY411" fmla="*/ 14982 h 84574"/>
                  <a:gd name="connsiteX412" fmla="*/ 435680 w 1179211"/>
                  <a:gd name="connsiteY412" fmla="*/ 28997 h 84574"/>
                  <a:gd name="connsiteX413" fmla="*/ 426256 w 1179211"/>
                  <a:gd name="connsiteY413" fmla="*/ 28997 h 84574"/>
                  <a:gd name="connsiteX414" fmla="*/ 426256 w 1179211"/>
                  <a:gd name="connsiteY414" fmla="*/ 35280 h 84574"/>
                  <a:gd name="connsiteX415" fmla="*/ 435680 w 1179211"/>
                  <a:gd name="connsiteY415" fmla="*/ 35280 h 84574"/>
                  <a:gd name="connsiteX416" fmla="*/ 435680 w 1179211"/>
                  <a:gd name="connsiteY416" fmla="*/ 68868 h 84574"/>
                  <a:gd name="connsiteX417" fmla="*/ 435922 w 1179211"/>
                  <a:gd name="connsiteY417" fmla="*/ 76117 h 84574"/>
                  <a:gd name="connsiteX418" fmla="*/ 437855 w 1179211"/>
                  <a:gd name="connsiteY418" fmla="*/ 81433 h 84574"/>
                  <a:gd name="connsiteX419" fmla="*/ 442446 w 1179211"/>
                  <a:gd name="connsiteY419" fmla="*/ 84816 h 84574"/>
                  <a:gd name="connsiteX420" fmla="*/ 448487 w 1179211"/>
                  <a:gd name="connsiteY420" fmla="*/ 85783 h 84574"/>
                  <a:gd name="connsiteX421" fmla="*/ 455012 w 1179211"/>
                  <a:gd name="connsiteY421" fmla="*/ 84816 h 84574"/>
                  <a:gd name="connsiteX422" fmla="*/ 460569 w 1179211"/>
                  <a:gd name="connsiteY422" fmla="*/ 82158 h 84574"/>
                  <a:gd name="connsiteX423" fmla="*/ 458636 w 1179211"/>
                  <a:gd name="connsiteY423" fmla="*/ 77325 h 84574"/>
                  <a:gd name="connsiteX424" fmla="*/ 409825 w 1179211"/>
                  <a:gd name="connsiteY424" fmla="*/ 28997 h 84574"/>
                  <a:gd name="connsiteX425" fmla="*/ 399676 w 1179211"/>
                  <a:gd name="connsiteY425" fmla="*/ 28997 h 84574"/>
                  <a:gd name="connsiteX426" fmla="*/ 399676 w 1179211"/>
                  <a:gd name="connsiteY426" fmla="*/ 84091 h 84574"/>
                  <a:gd name="connsiteX427" fmla="*/ 409825 w 1179211"/>
                  <a:gd name="connsiteY427" fmla="*/ 84091 h 84574"/>
                  <a:gd name="connsiteX428" fmla="*/ 409825 w 1179211"/>
                  <a:gd name="connsiteY428" fmla="*/ 28997 h 84574"/>
                  <a:gd name="connsiteX429" fmla="*/ 409341 w 1179211"/>
                  <a:gd name="connsiteY429" fmla="*/ 2416 h 84574"/>
                  <a:gd name="connsiteX430" fmla="*/ 404992 w 1179211"/>
                  <a:gd name="connsiteY430" fmla="*/ 483 h 84574"/>
                  <a:gd name="connsiteX431" fmla="*/ 400400 w 1179211"/>
                  <a:gd name="connsiteY431" fmla="*/ 2416 h 84574"/>
                  <a:gd name="connsiteX432" fmla="*/ 398467 w 1179211"/>
                  <a:gd name="connsiteY432" fmla="*/ 6766 h 84574"/>
                  <a:gd name="connsiteX433" fmla="*/ 400400 w 1179211"/>
                  <a:gd name="connsiteY433" fmla="*/ 11116 h 84574"/>
                  <a:gd name="connsiteX434" fmla="*/ 404992 w 1179211"/>
                  <a:gd name="connsiteY434" fmla="*/ 13049 h 84574"/>
                  <a:gd name="connsiteX435" fmla="*/ 409341 w 1179211"/>
                  <a:gd name="connsiteY435" fmla="*/ 11116 h 84574"/>
                  <a:gd name="connsiteX436" fmla="*/ 411274 w 1179211"/>
                  <a:gd name="connsiteY436" fmla="*/ 6766 h 84574"/>
                  <a:gd name="connsiteX437" fmla="*/ 409341 w 1179211"/>
                  <a:gd name="connsiteY437" fmla="*/ 2416 h 84574"/>
                  <a:gd name="connsiteX438" fmla="*/ 379619 w 1179211"/>
                  <a:gd name="connsiteY438" fmla="*/ 61377 h 84574"/>
                  <a:gd name="connsiteX439" fmla="*/ 375511 w 1179211"/>
                  <a:gd name="connsiteY439" fmla="*/ 56544 h 84574"/>
                  <a:gd name="connsiteX440" fmla="*/ 370195 w 1179211"/>
                  <a:gd name="connsiteY440" fmla="*/ 53403 h 84574"/>
                  <a:gd name="connsiteX441" fmla="*/ 364396 w 1179211"/>
                  <a:gd name="connsiteY441" fmla="*/ 51470 h 84574"/>
                  <a:gd name="connsiteX442" fmla="*/ 355938 w 1179211"/>
                  <a:gd name="connsiteY442" fmla="*/ 47603 h 84574"/>
                  <a:gd name="connsiteX443" fmla="*/ 352797 w 1179211"/>
                  <a:gd name="connsiteY443" fmla="*/ 40837 h 84574"/>
                  <a:gd name="connsiteX444" fmla="*/ 355697 w 1179211"/>
                  <a:gd name="connsiteY444" fmla="*/ 35280 h 84574"/>
                  <a:gd name="connsiteX445" fmla="*/ 362946 w 1179211"/>
                  <a:gd name="connsiteY445" fmla="*/ 33105 h 84574"/>
                  <a:gd name="connsiteX446" fmla="*/ 370195 w 1179211"/>
                  <a:gd name="connsiteY446" fmla="*/ 34796 h 84574"/>
                  <a:gd name="connsiteX447" fmla="*/ 374786 w 1179211"/>
                  <a:gd name="connsiteY447" fmla="*/ 38421 h 84574"/>
                  <a:gd name="connsiteX448" fmla="*/ 379619 w 1179211"/>
                  <a:gd name="connsiteY448" fmla="*/ 32380 h 84574"/>
                  <a:gd name="connsiteX449" fmla="*/ 373820 w 1179211"/>
                  <a:gd name="connsiteY449" fmla="*/ 28997 h 84574"/>
                  <a:gd name="connsiteX450" fmla="*/ 363429 w 1179211"/>
                  <a:gd name="connsiteY450" fmla="*/ 27306 h 84574"/>
                  <a:gd name="connsiteX451" fmla="*/ 355938 w 1179211"/>
                  <a:gd name="connsiteY451" fmla="*/ 28272 h 84574"/>
                  <a:gd name="connsiteX452" fmla="*/ 349656 w 1179211"/>
                  <a:gd name="connsiteY452" fmla="*/ 31172 h 84574"/>
                  <a:gd name="connsiteX453" fmla="*/ 345306 w 1179211"/>
                  <a:gd name="connsiteY453" fmla="*/ 36005 h 84574"/>
                  <a:gd name="connsiteX454" fmla="*/ 343615 w 1179211"/>
                  <a:gd name="connsiteY454" fmla="*/ 42771 h 84574"/>
                  <a:gd name="connsiteX455" fmla="*/ 345065 w 1179211"/>
                  <a:gd name="connsiteY455" fmla="*/ 50020 h 84574"/>
                  <a:gd name="connsiteX456" fmla="*/ 348931 w 1179211"/>
                  <a:gd name="connsiteY456" fmla="*/ 54853 h 84574"/>
                  <a:gd name="connsiteX457" fmla="*/ 354005 w 1179211"/>
                  <a:gd name="connsiteY457" fmla="*/ 57752 h 84574"/>
                  <a:gd name="connsiteX458" fmla="*/ 359321 w 1179211"/>
                  <a:gd name="connsiteY458" fmla="*/ 59686 h 84574"/>
                  <a:gd name="connsiteX459" fmla="*/ 367779 w 1179211"/>
                  <a:gd name="connsiteY459" fmla="*/ 63310 h 84574"/>
                  <a:gd name="connsiteX460" fmla="*/ 370920 w 1179211"/>
                  <a:gd name="connsiteY460" fmla="*/ 70559 h 84574"/>
                  <a:gd name="connsiteX461" fmla="*/ 368262 w 1179211"/>
                  <a:gd name="connsiteY461" fmla="*/ 77325 h 84574"/>
                  <a:gd name="connsiteX462" fmla="*/ 360771 w 1179211"/>
                  <a:gd name="connsiteY462" fmla="*/ 79742 h 84574"/>
                  <a:gd name="connsiteX463" fmla="*/ 355938 w 1179211"/>
                  <a:gd name="connsiteY463" fmla="*/ 79017 h 84574"/>
                  <a:gd name="connsiteX464" fmla="*/ 351830 w 1179211"/>
                  <a:gd name="connsiteY464" fmla="*/ 76842 h 84574"/>
                  <a:gd name="connsiteX465" fmla="*/ 348447 w 1179211"/>
                  <a:gd name="connsiteY465" fmla="*/ 74184 h 84574"/>
                  <a:gd name="connsiteX466" fmla="*/ 346031 w 1179211"/>
                  <a:gd name="connsiteY466" fmla="*/ 71768 h 84574"/>
                  <a:gd name="connsiteX467" fmla="*/ 341198 w 1179211"/>
                  <a:gd name="connsiteY467" fmla="*/ 79500 h 84574"/>
                  <a:gd name="connsiteX468" fmla="*/ 360288 w 1179211"/>
                  <a:gd name="connsiteY468" fmla="*/ 85783 h 84574"/>
                  <a:gd name="connsiteX469" fmla="*/ 368020 w 1179211"/>
                  <a:gd name="connsiteY469" fmla="*/ 84575 h 84574"/>
                  <a:gd name="connsiteX470" fmla="*/ 374303 w 1179211"/>
                  <a:gd name="connsiteY470" fmla="*/ 81192 h 84574"/>
                  <a:gd name="connsiteX471" fmla="*/ 378411 w 1179211"/>
                  <a:gd name="connsiteY471" fmla="*/ 75634 h 84574"/>
                  <a:gd name="connsiteX472" fmla="*/ 380103 w 1179211"/>
                  <a:gd name="connsiteY472" fmla="*/ 68143 h 84574"/>
                  <a:gd name="connsiteX473" fmla="*/ 379619 w 1179211"/>
                  <a:gd name="connsiteY473" fmla="*/ 61377 h 84574"/>
                  <a:gd name="connsiteX474" fmla="*/ 298428 w 1179211"/>
                  <a:gd name="connsiteY474" fmla="*/ 84091 h 84574"/>
                  <a:gd name="connsiteX475" fmla="*/ 307852 w 1179211"/>
                  <a:gd name="connsiteY475" fmla="*/ 84091 h 84574"/>
                  <a:gd name="connsiteX476" fmla="*/ 307852 w 1179211"/>
                  <a:gd name="connsiteY476" fmla="*/ 57511 h 84574"/>
                  <a:gd name="connsiteX477" fmla="*/ 308093 w 1179211"/>
                  <a:gd name="connsiteY477" fmla="*/ 51953 h 84574"/>
                  <a:gd name="connsiteX478" fmla="*/ 308818 w 1179211"/>
                  <a:gd name="connsiteY478" fmla="*/ 46637 h 84574"/>
                  <a:gd name="connsiteX479" fmla="*/ 312926 w 1179211"/>
                  <a:gd name="connsiteY479" fmla="*/ 37938 h 84574"/>
                  <a:gd name="connsiteX480" fmla="*/ 318967 w 1179211"/>
                  <a:gd name="connsiteY480" fmla="*/ 34555 h 84574"/>
                  <a:gd name="connsiteX481" fmla="*/ 325008 w 1179211"/>
                  <a:gd name="connsiteY481" fmla="*/ 40596 h 84574"/>
                  <a:gd name="connsiteX482" fmla="*/ 333224 w 1179211"/>
                  <a:gd name="connsiteY482" fmla="*/ 37696 h 84574"/>
                  <a:gd name="connsiteX483" fmla="*/ 332016 w 1179211"/>
                  <a:gd name="connsiteY483" fmla="*/ 32863 h 84574"/>
                  <a:gd name="connsiteX484" fmla="*/ 329599 w 1179211"/>
                  <a:gd name="connsiteY484" fmla="*/ 29722 h 84574"/>
                  <a:gd name="connsiteX485" fmla="*/ 326216 w 1179211"/>
                  <a:gd name="connsiteY485" fmla="*/ 28030 h 84574"/>
                  <a:gd name="connsiteX486" fmla="*/ 322833 w 1179211"/>
                  <a:gd name="connsiteY486" fmla="*/ 27547 h 84574"/>
                  <a:gd name="connsiteX487" fmla="*/ 314134 w 1179211"/>
                  <a:gd name="connsiteY487" fmla="*/ 30205 h 84574"/>
                  <a:gd name="connsiteX488" fmla="*/ 307852 w 1179211"/>
                  <a:gd name="connsiteY488" fmla="*/ 37696 h 84574"/>
                  <a:gd name="connsiteX489" fmla="*/ 306643 w 1179211"/>
                  <a:gd name="connsiteY489" fmla="*/ 28272 h 84574"/>
                  <a:gd name="connsiteX490" fmla="*/ 297219 w 1179211"/>
                  <a:gd name="connsiteY490" fmla="*/ 29239 h 84574"/>
                  <a:gd name="connsiteX491" fmla="*/ 297461 w 1179211"/>
                  <a:gd name="connsiteY491" fmla="*/ 31413 h 84574"/>
                  <a:gd name="connsiteX492" fmla="*/ 297944 w 1179211"/>
                  <a:gd name="connsiteY492" fmla="*/ 35038 h 84574"/>
                  <a:gd name="connsiteX493" fmla="*/ 298186 w 1179211"/>
                  <a:gd name="connsiteY493" fmla="*/ 39146 h 84574"/>
                  <a:gd name="connsiteX494" fmla="*/ 298428 w 1179211"/>
                  <a:gd name="connsiteY494" fmla="*/ 43254 h 84574"/>
                  <a:gd name="connsiteX495" fmla="*/ 298428 w 1179211"/>
                  <a:gd name="connsiteY495" fmla="*/ 84091 h 84574"/>
                  <a:gd name="connsiteX496" fmla="*/ 267981 w 1179211"/>
                  <a:gd name="connsiteY496" fmla="*/ 38179 h 84574"/>
                  <a:gd name="connsiteX497" fmla="*/ 271122 w 1179211"/>
                  <a:gd name="connsiteY497" fmla="*/ 50262 h 84574"/>
                  <a:gd name="connsiteX498" fmla="*/ 271122 w 1179211"/>
                  <a:gd name="connsiteY498" fmla="*/ 52195 h 84574"/>
                  <a:gd name="connsiteX499" fmla="*/ 243817 w 1179211"/>
                  <a:gd name="connsiteY499" fmla="*/ 52195 h 84574"/>
                  <a:gd name="connsiteX500" fmla="*/ 245508 w 1179211"/>
                  <a:gd name="connsiteY500" fmla="*/ 45187 h 84574"/>
                  <a:gd name="connsiteX501" fmla="*/ 248649 w 1179211"/>
                  <a:gd name="connsiteY501" fmla="*/ 39388 h 84574"/>
                  <a:gd name="connsiteX502" fmla="*/ 253241 w 1179211"/>
                  <a:gd name="connsiteY502" fmla="*/ 35280 h 84574"/>
                  <a:gd name="connsiteX503" fmla="*/ 259282 w 1179211"/>
                  <a:gd name="connsiteY503" fmla="*/ 33830 h 84574"/>
                  <a:gd name="connsiteX504" fmla="*/ 267981 w 1179211"/>
                  <a:gd name="connsiteY504" fmla="*/ 38179 h 84574"/>
                  <a:gd name="connsiteX505" fmla="*/ 281029 w 1179211"/>
                  <a:gd name="connsiteY505" fmla="*/ 58236 h 84574"/>
                  <a:gd name="connsiteX506" fmla="*/ 281029 w 1179211"/>
                  <a:gd name="connsiteY506" fmla="*/ 52678 h 84574"/>
                  <a:gd name="connsiteX507" fmla="*/ 280063 w 1179211"/>
                  <a:gd name="connsiteY507" fmla="*/ 43496 h 84574"/>
                  <a:gd name="connsiteX508" fmla="*/ 276438 w 1179211"/>
                  <a:gd name="connsiteY508" fmla="*/ 35280 h 84574"/>
                  <a:gd name="connsiteX509" fmla="*/ 269672 w 1179211"/>
                  <a:gd name="connsiteY509" fmla="*/ 29480 h 84574"/>
                  <a:gd name="connsiteX510" fmla="*/ 259040 w 1179211"/>
                  <a:gd name="connsiteY510" fmla="*/ 27306 h 84574"/>
                  <a:gd name="connsiteX511" fmla="*/ 249133 w 1179211"/>
                  <a:gd name="connsiteY511" fmla="*/ 29480 h 84574"/>
                  <a:gd name="connsiteX512" fmla="*/ 241159 w 1179211"/>
                  <a:gd name="connsiteY512" fmla="*/ 35521 h 84574"/>
                  <a:gd name="connsiteX513" fmla="*/ 235842 w 1179211"/>
                  <a:gd name="connsiteY513" fmla="*/ 44704 h 84574"/>
                  <a:gd name="connsiteX514" fmla="*/ 233909 w 1179211"/>
                  <a:gd name="connsiteY514" fmla="*/ 56544 h 84574"/>
                  <a:gd name="connsiteX515" fmla="*/ 240675 w 1179211"/>
                  <a:gd name="connsiteY515" fmla="*/ 78292 h 84574"/>
                  <a:gd name="connsiteX516" fmla="*/ 260490 w 1179211"/>
                  <a:gd name="connsiteY516" fmla="*/ 85783 h 84574"/>
                  <a:gd name="connsiteX517" fmla="*/ 272572 w 1179211"/>
                  <a:gd name="connsiteY517" fmla="*/ 83125 h 84574"/>
                  <a:gd name="connsiteX518" fmla="*/ 282238 w 1179211"/>
                  <a:gd name="connsiteY518" fmla="*/ 75151 h 84574"/>
                  <a:gd name="connsiteX519" fmla="*/ 278371 w 1179211"/>
                  <a:gd name="connsiteY519" fmla="*/ 71043 h 84574"/>
                  <a:gd name="connsiteX520" fmla="*/ 268947 w 1179211"/>
                  <a:gd name="connsiteY520" fmla="*/ 77567 h 84574"/>
                  <a:gd name="connsiteX521" fmla="*/ 261215 w 1179211"/>
                  <a:gd name="connsiteY521" fmla="*/ 79017 h 84574"/>
                  <a:gd name="connsiteX522" fmla="*/ 248649 w 1179211"/>
                  <a:gd name="connsiteY522" fmla="*/ 73701 h 84574"/>
                  <a:gd name="connsiteX523" fmla="*/ 244058 w 1179211"/>
                  <a:gd name="connsiteY523" fmla="*/ 58477 h 84574"/>
                  <a:gd name="connsiteX524" fmla="*/ 281029 w 1179211"/>
                  <a:gd name="connsiteY524" fmla="*/ 58477 h 84574"/>
                  <a:gd name="connsiteX525" fmla="*/ 183648 w 1179211"/>
                  <a:gd name="connsiteY525" fmla="*/ 28997 h 84574"/>
                  <a:gd name="connsiteX526" fmla="*/ 172774 w 1179211"/>
                  <a:gd name="connsiteY526" fmla="*/ 28997 h 84574"/>
                  <a:gd name="connsiteX527" fmla="*/ 195247 w 1179211"/>
                  <a:gd name="connsiteY527" fmla="*/ 85300 h 84574"/>
                  <a:gd name="connsiteX528" fmla="*/ 203221 w 1179211"/>
                  <a:gd name="connsiteY528" fmla="*/ 85300 h 84574"/>
                  <a:gd name="connsiteX529" fmla="*/ 226418 w 1179211"/>
                  <a:gd name="connsiteY529" fmla="*/ 28997 h 84574"/>
                  <a:gd name="connsiteX530" fmla="*/ 217236 w 1179211"/>
                  <a:gd name="connsiteY530" fmla="*/ 28997 h 84574"/>
                  <a:gd name="connsiteX531" fmla="*/ 202496 w 1179211"/>
                  <a:gd name="connsiteY531" fmla="*/ 67660 h 84574"/>
                  <a:gd name="connsiteX532" fmla="*/ 200079 w 1179211"/>
                  <a:gd name="connsiteY532" fmla="*/ 76359 h 84574"/>
                  <a:gd name="connsiteX533" fmla="*/ 199354 w 1179211"/>
                  <a:gd name="connsiteY533" fmla="*/ 72734 h 84574"/>
                  <a:gd name="connsiteX534" fmla="*/ 197663 w 1179211"/>
                  <a:gd name="connsiteY534" fmla="*/ 67176 h 84574"/>
                  <a:gd name="connsiteX535" fmla="*/ 183648 w 1179211"/>
                  <a:gd name="connsiteY535" fmla="*/ 28997 h 84574"/>
                  <a:gd name="connsiteX536" fmla="*/ 159000 w 1179211"/>
                  <a:gd name="connsiteY536" fmla="*/ 28997 h 84574"/>
                  <a:gd name="connsiteX537" fmla="*/ 148851 w 1179211"/>
                  <a:gd name="connsiteY537" fmla="*/ 28997 h 84574"/>
                  <a:gd name="connsiteX538" fmla="*/ 148851 w 1179211"/>
                  <a:gd name="connsiteY538" fmla="*/ 84091 h 84574"/>
                  <a:gd name="connsiteX539" fmla="*/ 159000 w 1179211"/>
                  <a:gd name="connsiteY539" fmla="*/ 84091 h 84574"/>
                  <a:gd name="connsiteX540" fmla="*/ 159000 w 1179211"/>
                  <a:gd name="connsiteY540" fmla="*/ 28997 h 84574"/>
                  <a:gd name="connsiteX541" fmla="*/ 158517 w 1179211"/>
                  <a:gd name="connsiteY541" fmla="*/ 2416 h 84574"/>
                  <a:gd name="connsiteX542" fmla="*/ 154167 w 1179211"/>
                  <a:gd name="connsiteY542" fmla="*/ 483 h 84574"/>
                  <a:gd name="connsiteX543" fmla="*/ 149576 w 1179211"/>
                  <a:gd name="connsiteY543" fmla="*/ 2416 h 84574"/>
                  <a:gd name="connsiteX544" fmla="*/ 147643 w 1179211"/>
                  <a:gd name="connsiteY544" fmla="*/ 6766 h 84574"/>
                  <a:gd name="connsiteX545" fmla="*/ 149576 w 1179211"/>
                  <a:gd name="connsiteY545" fmla="*/ 11116 h 84574"/>
                  <a:gd name="connsiteX546" fmla="*/ 154167 w 1179211"/>
                  <a:gd name="connsiteY546" fmla="*/ 13049 h 84574"/>
                  <a:gd name="connsiteX547" fmla="*/ 158517 w 1179211"/>
                  <a:gd name="connsiteY547" fmla="*/ 11116 h 84574"/>
                  <a:gd name="connsiteX548" fmla="*/ 160450 w 1179211"/>
                  <a:gd name="connsiteY548" fmla="*/ 6766 h 84574"/>
                  <a:gd name="connsiteX549" fmla="*/ 158517 w 1179211"/>
                  <a:gd name="connsiteY549" fmla="*/ 2416 h 84574"/>
                  <a:gd name="connsiteX550" fmla="*/ 128795 w 1179211"/>
                  <a:gd name="connsiteY550" fmla="*/ 84091 h 84574"/>
                  <a:gd name="connsiteX551" fmla="*/ 128795 w 1179211"/>
                  <a:gd name="connsiteY551" fmla="*/ 49537 h 84574"/>
                  <a:gd name="connsiteX552" fmla="*/ 128312 w 1179211"/>
                  <a:gd name="connsiteY552" fmla="*/ 41079 h 84574"/>
                  <a:gd name="connsiteX553" fmla="*/ 126137 w 1179211"/>
                  <a:gd name="connsiteY553" fmla="*/ 34071 h 84574"/>
                  <a:gd name="connsiteX554" fmla="*/ 120338 w 1179211"/>
                  <a:gd name="connsiteY554" fmla="*/ 29239 h 84574"/>
                  <a:gd name="connsiteX555" fmla="*/ 109705 w 1179211"/>
                  <a:gd name="connsiteY555" fmla="*/ 27306 h 84574"/>
                  <a:gd name="connsiteX556" fmla="*/ 102214 w 1179211"/>
                  <a:gd name="connsiteY556" fmla="*/ 28514 h 84574"/>
                  <a:gd name="connsiteX557" fmla="*/ 96898 w 1179211"/>
                  <a:gd name="connsiteY557" fmla="*/ 31655 h 84574"/>
                  <a:gd name="connsiteX558" fmla="*/ 93274 w 1179211"/>
                  <a:gd name="connsiteY558" fmla="*/ 35280 h 84574"/>
                  <a:gd name="connsiteX559" fmla="*/ 91341 w 1179211"/>
                  <a:gd name="connsiteY559" fmla="*/ 37938 h 84574"/>
                  <a:gd name="connsiteX560" fmla="*/ 90132 w 1179211"/>
                  <a:gd name="connsiteY560" fmla="*/ 28514 h 84574"/>
                  <a:gd name="connsiteX561" fmla="*/ 80708 w 1179211"/>
                  <a:gd name="connsiteY561" fmla="*/ 29480 h 84574"/>
                  <a:gd name="connsiteX562" fmla="*/ 80950 w 1179211"/>
                  <a:gd name="connsiteY562" fmla="*/ 31655 h 84574"/>
                  <a:gd name="connsiteX563" fmla="*/ 81433 w 1179211"/>
                  <a:gd name="connsiteY563" fmla="*/ 35280 h 84574"/>
                  <a:gd name="connsiteX564" fmla="*/ 81675 w 1179211"/>
                  <a:gd name="connsiteY564" fmla="*/ 39388 h 84574"/>
                  <a:gd name="connsiteX565" fmla="*/ 81917 w 1179211"/>
                  <a:gd name="connsiteY565" fmla="*/ 43496 h 84574"/>
                  <a:gd name="connsiteX566" fmla="*/ 81917 w 1179211"/>
                  <a:gd name="connsiteY566" fmla="*/ 84333 h 84574"/>
                  <a:gd name="connsiteX567" fmla="*/ 91824 w 1179211"/>
                  <a:gd name="connsiteY567" fmla="*/ 84333 h 84574"/>
                  <a:gd name="connsiteX568" fmla="*/ 91824 w 1179211"/>
                  <a:gd name="connsiteY568" fmla="*/ 53403 h 84574"/>
                  <a:gd name="connsiteX569" fmla="*/ 93032 w 1179211"/>
                  <a:gd name="connsiteY569" fmla="*/ 46154 h 84574"/>
                  <a:gd name="connsiteX570" fmla="*/ 96415 w 1179211"/>
                  <a:gd name="connsiteY570" fmla="*/ 40354 h 84574"/>
                  <a:gd name="connsiteX571" fmla="*/ 101248 w 1179211"/>
                  <a:gd name="connsiteY571" fmla="*/ 36488 h 84574"/>
                  <a:gd name="connsiteX572" fmla="*/ 107531 w 1179211"/>
                  <a:gd name="connsiteY572" fmla="*/ 35038 h 84574"/>
                  <a:gd name="connsiteX573" fmla="*/ 113572 w 1179211"/>
                  <a:gd name="connsiteY573" fmla="*/ 36005 h 84574"/>
                  <a:gd name="connsiteX574" fmla="*/ 117196 w 1179211"/>
                  <a:gd name="connsiteY574" fmla="*/ 38904 h 84574"/>
                  <a:gd name="connsiteX575" fmla="*/ 118888 w 1179211"/>
                  <a:gd name="connsiteY575" fmla="*/ 43496 h 84574"/>
                  <a:gd name="connsiteX576" fmla="*/ 119371 w 1179211"/>
                  <a:gd name="connsiteY576" fmla="*/ 49778 h 84574"/>
                  <a:gd name="connsiteX577" fmla="*/ 119371 w 1179211"/>
                  <a:gd name="connsiteY577" fmla="*/ 84333 h 84574"/>
                  <a:gd name="connsiteX578" fmla="*/ 128795 w 1179211"/>
                  <a:gd name="connsiteY578" fmla="*/ 84333 h 84574"/>
                  <a:gd name="connsiteX579" fmla="*/ 60894 w 1179211"/>
                  <a:gd name="connsiteY579" fmla="*/ 5799 h 84574"/>
                  <a:gd name="connsiteX580" fmla="*/ 50986 w 1179211"/>
                  <a:gd name="connsiteY580" fmla="*/ 5799 h 84574"/>
                  <a:gd name="connsiteX581" fmla="*/ 50986 w 1179211"/>
                  <a:gd name="connsiteY581" fmla="*/ 54128 h 84574"/>
                  <a:gd name="connsiteX582" fmla="*/ 49295 w 1179211"/>
                  <a:gd name="connsiteY582" fmla="*/ 66935 h 84574"/>
                  <a:gd name="connsiteX583" fmla="*/ 44945 w 1179211"/>
                  <a:gd name="connsiteY583" fmla="*/ 74667 h 84574"/>
                  <a:gd name="connsiteX584" fmla="*/ 38421 w 1179211"/>
                  <a:gd name="connsiteY584" fmla="*/ 78534 h 84574"/>
                  <a:gd name="connsiteX585" fmla="*/ 30447 w 1179211"/>
                  <a:gd name="connsiteY585" fmla="*/ 79500 h 84574"/>
                  <a:gd name="connsiteX586" fmla="*/ 22231 w 1179211"/>
                  <a:gd name="connsiteY586" fmla="*/ 78534 h 84574"/>
                  <a:gd name="connsiteX587" fmla="*/ 15707 w 1179211"/>
                  <a:gd name="connsiteY587" fmla="*/ 74667 h 84574"/>
                  <a:gd name="connsiteX588" fmla="*/ 11357 w 1179211"/>
                  <a:gd name="connsiteY588" fmla="*/ 66935 h 84574"/>
                  <a:gd name="connsiteX589" fmla="*/ 9666 w 1179211"/>
                  <a:gd name="connsiteY589" fmla="*/ 54128 h 84574"/>
                  <a:gd name="connsiteX590" fmla="*/ 9666 w 1179211"/>
                  <a:gd name="connsiteY590" fmla="*/ 5799 h 84574"/>
                  <a:gd name="connsiteX591" fmla="*/ 0 w 1179211"/>
                  <a:gd name="connsiteY591" fmla="*/ 5799 h 84574"/>
                  <a:gd name="connsiteX592" fmla="*/ 0 w 1179211"/>
                  <a:gd name="connsiteY592" fmla="*/ 54853 h 84574"/>
                  <a:gd name="connsiteX593" fmla="*/ 7733 w 1179211"/>
                  <a:gd name="connsiteY593" fmla="*/ 79500 h 84574"/>
                  <a:gd name="connsiteX594" fmla="*/ 30689 w 1179211"/>
                  <a:gd name="connsiteY594" fmla="*/ 86749 h 84574"/>
                  <a:gd name="connsiteX595" fmla="*/ 53403 w 1179211"/>
                  <a:gd name="connsiteY595" fmla="*/ 79500 h 84574"/>
                  <a:gd name="connsiteX596" fmla="*/ 60894 w 1179211"/>
                  <a:gd name="connsiteY596" fmla="*/ 54853 h 84574"/>
                  <a:gd name="connsiteX597" fmla="*/ 60894 w 1179211"/>
                  <a:gd name="connsiteY597" fmla="*/ 5799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Lst>
                <a:rect l="l" t="t" r="r" b="b"/>
                <a:pathLst>
                  <a:path w="1179211" h="84574">
                    <a:moveTo>
                      <a:pt x="1181145" y="2658"/>
                    </a:moveTo>
                    <a:cubicBezTo>
                      <a:pt x="1179937" y="1933"/>
                      <a:pt x="1178245" y="1450"/>
                      <a:pt x="1176071" y="725"/>
                    </a:cubicBezTo>
                    <a:cubicBezTo>
                      <a:pt x="1173654" y="242"/>
                      <a:pt x="1171238" y="0"/>
                      <a:pt x="1168580" y="0"/>
                    </a:cubicBezTo>
                    <a:cubicBezTo>
                      <a:pt x="1164955" y="0"/>
                      <a:pt x="1161572" y="725"/>
                      <a:pt x="1158672" y="1933"/>
                    </a:cubicBezTo>
                    <a:cubicBezTo>
                      <a:pt x="1155773" y="3383"/>
                      <a:pt x="1153115" y="5558"/>
                      <a:pt x="1151182" y="8941"/>
                    </a:cubicBezTo>
                    <a:cubicBezTo>
                      <a:pt x="1149490" y="11357"/>
                      <a:pt x="1148523" y="14015"/>
                      <a:pt x="1148282" y="16915"/>
                    </a:cubicBezTo>
                    <a:cubicBezTo>
                      <a:pt x="1148040" y="19815"/>
                      <a:pt x="1147799" y="22473"/>
                      <a:pt x="1147799" y="25131"/>
                    </a:cubicBezTo>
                    <a:lnTo>
                      <a:pt x="1147799" y="29239"/>
                    </a:lnTo>
                    <a:lnTo>
                      <a:pt x="1137891" y="29239"/>
                    </a:lnTo>
                    <a:lnTo>
                      <a:pt x="1137891" y="35521"/>
                    </a:lnTo>
                    <a:lnTo>
                      <a:pt x="1147799" y="35521"/>
                    </a:lnTo>
                    <a:lnTo>
                      <a:pt x="1147799" y="84333"/>
                    </a:lnTo>
                    <a:lnTo>
                      <a:pt x="1157223" y="84333"/>
                    </a:lnTo>
                    <a:lnTo>
                      <a:pt x="1157223" y="35280"/>
                    </a:lnTo>
                    <a:lnTo>
                      <a:pt x="1172446" y="35280"/>
                    </a:lnTo>
                    <a:lnTo>
                      <a:pt x="1172446" y="28997"/>
                    </a:lnTo>
                    <a:lnTo>
                      <a:pt x="1157223" y="28997"/>
                    </a:lnTo>
                    <a:lnTo>
                      <a:pt x="1157223" y="25372"/>
                    </a:lnTo>
                    <a:cubicBezTo>
                      <a:pt x="1157223" y="23198"/>
                      <a:pt x="1157223" y="21023"/>
                      <a:pt x="1157464" y="18606"/>
                    </a:cubicBezTo>
                    <a:cubicBezTo>
                      <a:pt x="1157706" y="16190"/>
                      <a:pt x="1157948" y="14257"/>
                      <a:pt x="1158672" y="12324"/>
                    </a:cubicBezTo>
                    <a:cubicBezTo>
                      <a:pt x="1159397" y="10391"/>
                      <a:pt x="1160364" y="8941"/>
                      <a:pt x="1161572" y="7733"/>
                    </a:cubicBezTo>
                    <a:cubicBezTo>
                      <a:pt x="1162780" y="6524"/>
                      <a:pt x="1164714" y="5799"/>
                      <a:pt x="1167130" y="5799"/>
                    </a:cubicBezTo>
                    <a:cubicBezTo>
                      <a:pt x="1169546" y="5799"/>
                      <a:pt x="1171721" y="6283"/>
                      <a:pt x="1173413" y="7008"/>
                    </a:cubicBezTo>
                    <a:cubicBezTo>
                      <a:pt x="1175104" y="7733"/>
                      <a:pt x="1176554" y="8699"/>
                      <a:pt x="1177762" y="9666"/>
                    </a:cubicBezTo>
                    <a:lnTo>
                      <a:pt x="1181145" y="2658"/>
                    </a:lnTo>
                    <a:close/>
                    <a:moveTo>
                      <a:pt x="1092946" y="84091"/>
                    </a:moveTo>
                    <a:lnTo>
                      <a:pt x="1102370" y="84091"/>
                    </a:lnTo>
                    <a:lnTo>
                      <a:pt x="1102370" y="57511"/>
                    </a:lnTo>
                    <a:cubicBezTo>
                      <a:pt x="1102370" y="55578"/>
                      <a:pt x="1102370" y="53886"/>
                      <a:pt x="1102612" y="51953"/>
                    </a:cubicBezTo>
                    <a:cubicBezTo>
                      <a:pt x="1102853" y="50020"/>
                      <a:pt x="1103095" y="48328"/>
                      <a:pt x="1103337" y="46637"/>
                    </a:cubicBezTo>
                    <a:cubicBezTo>
                      <a:pt x="1104303" y="43254"/>
                      <a:pt x="1105511" y="40354"/>
                      <a:pt x="1107444" y="37938"/>
                    </a:cubicBezTo>
                    <a:cubicBezTo>
                      <a:pt x="1109136" y="35521"/>
                      <a:pt x="1111311" y="34555"/>
                      <a:pt x="1113485" y="34555"/>
                    </a:cubicBezTo>
                    <a:cubicBezTo>
                      <a:pt x="1117352" y="34555"/>
                      <a:pt x="1119285" y="36488"/>
                      <a:pt x="1119526" y="40596"/>
                    </a:cubicBezTo>
                    <a:lnTo>
                      <a:pt x="1127742" y="37696"/>
                    </a:lnTo>
                    <a:cubicBezTo>
                      <a:pt x="1127742" y="35763"/>
                      <a:pt x="1127259" y="34313"/>
                      <a:pt x="1126534" y="32863"/>
                    </a:cubicBezTo>
                    <a:cubicBezTo>
                      <a:pt x="1125809" y="31413"/>
                      <a:pt x="1125084" y="30447"/>
                      <a:pt x="1124118" y="29722"/>
                    </a:cubicBezTo>
                    <a:cubicBezTo>
                      <a:pt x="1123151" y="28997"/>
                      <a:pt x="1121943" y="28272"/>
                      <a:pt x="1120735" y="28030"/>
                    </a:cubicBezTo>
                    <a:cubicBezTo>
                      <a:pt x="1119526" y="27547"/>
                      <a:pt x="1118318" y="27547"/>
                      <a:pt x="1117352" y="27547"/>
                    </a:cubicBezTo>
                    <a:cubicBezTo>
                      <a:pt x="1113969" y="27547"/>
                      <a:pt x="1111311" y="28514"/>
                      <a:pt x="1108653" y="30205"/>
                    </a:cubicBezTo>
                    <a:cubicBezTo>
                      <a:pt x="1106236" y="32138"/>
                      <a:pt x="1104061" y="34555"/>
                      <a:pt x="1102370" y="37696"/>
                    </a:cubicBezTo>
                    <a:lnTo>
                      <a:pt x="1101162" y="28272"/>
                    </a:lnTo>
                    <a:lnTo>
                      <a:pt x="1091738" y="29239"/>
                    </a:lnTo>
                    <a:cubicBezTo>
                      <a:pt x="1091738" y="29722"/>
                      <a:pt x="1091979" y="30447"/>
                      <a:pt x="1091979" y="31413"/>
                    </a:cubicBezTo>
                    <a:cubicBezTo>
                      <a:pt x="1092221" y="32380"/>
                      <a:pt x="1092221" y="33588"/>
                      <a:pt x="1092463" y="35038"/>
                    </a:cubicBezTo>
                    <a:cubicBezTo>
                      <a:pt x="1092704" y="36488"/>
                      <a:pt x="1092704" y="37696"/>
                      <a:pt x="1092704" y="39146"/>
                    </a:cubicBezTo>
                    <a:cubicBezTo>
                      <a:pt x="1092704" y="40596"/>
                      <a:pt x="1092946" y="41804"/>
                      <a:pt x="1092946" y="43254"/>
                    </a:cubicBezTo>
                    <a:lnTo>
                      <a:pt x="1092946" y="84091"/>
                    </a:lnTo>
                    <a:close/>
                    <a:moveTo>
                      <a:pt x="1062016" y="72251"/>
                    </a:moveTo>
                    <a:cubicBezTo>
                      <a:pt x="1059116" y="76359"/>
                      <a:pt x="1055008" y="78292"/>
                      <a:pt x="1049934" y="78292"/>
                    </a:cubicBezTo>
                    <a:cubicBezTo>
                      <a:pt x="1044617" y="78292"/>
                      <a:pt x="1040751" y="76359"/>
                      <a:pt x="1037852" y="72251"/>
                    </a:cubicBezTo>
                    <a:cubicBezTo>
                      <a:pt x="1034952" y="68143"/>
                      <a:pt x="1033502" y="62827"/>
                      <a:pt x="1033502" y="55819"/>
                    </a:cubicBezTo>
                    <a:cubicBezTo>
                      <a:pt x="1033502" y="49053"/>
                      <a:pt x="1034952" y="43737"/>
                      <a:pt x="1037852" y="39629"/>
                    </a:cubicBezTo>
                    <a:cubicBezTo>
                      <a:pt x="1040751" y="35521"/>
                      <a:pt x="1044859" y="33588"/>
                      <a:pt x="1050175" y="33588"/>
                    </a:cubicBezTo>
                    <a:cubicBezTo>
                      <a:pt x="1055491" y="33588"/>
                      <a:pt x="1059599" y="35521"/>
                      <a:pt x="1062499" y="39629"/>
                    </a:cubicBezTo>
                    <a:cubicBezTo>
                      <a:pt x="1065399" y="43737"/>
                      <a:pt x="1066849" y="49053"/>
                      <a:pt x="1066849" y="55819"/>
                    </a:cubicBezTo>
                    <a:cubicBezTo>
                      <a:pt x="1066365" y="62827"/>
                      <a:pt x="1064915" y="68143"/>
                      <a:pt x="1062016" y="72251"/>
                    </a:cubicBezTo>
                    <a:moveTo>
                      <a:pt x="1075306" y="44462"/>
                    </a:moveTo>
                    <a:cubicBezTo>
                      <a:pt x="1074098" y="40837"/>
                      <a:pt x="1072406" y="37938"/>
                      <a:pt x="1070232" y="35280"/>
                    </a:cubicBezTo>
                    <a:cubicBezTo>
                      <a:pt x="1068057" y="32863"/>
                      <a:pt x="1065157" y="30930"/>
                      <a:pt x="1061774" y="29480"/>
                    </a:cubicBezTo>
                    <a:cubicBezTo>
                      <a:pt x="1058391" y="28030"/>
                      <a:pt x="1054525" y="27306"/>
                      <a:pt x="1050175" y="27306"/>
                    </a:cubicBezTo>
                    <a:cubicBezTo>
                      <a:pt x="1045826" y="27306"/>
                      <a:pt x="1041959" y="28030"/>
                      <a:pt x="1038576" y="29480"/>
                    </a:cubicBezTo>
                    <a:cubicBezTo>
                      <a:pt x="1035193" y="30930"/>
                      <a:pt x="1032294" y="32863"/>
                      <a:pt x="1030119" y="35280"/>
                    </a:cubicBezTo>
                    <a:cubicBezTo>
                      <a:pt x="1027703" y="37696"/>
                      <a:pt x="1026011" y="40837"/>
                      <a:pt x="1024803" y="44462"/>
                    </a:cubicBezTo>
                    <a:cubicBezTo>
                      <a:pt x="1023595" y="48087"/>
                      <a:pt x="1023111" y="51953"/>
                      <a:pt x="1023111" y="56303"/>
                    </a:cubicBezTo>
                    <a:cubicBezTo>
                      <a:pt x="1023111" y="60894"/>
                      <a:pt x="1023836" y="65002"/>
                      <a:pt x="1025286" y="68626"/>
                    </a:cubicBezTo>
                    <a:cubicBezTo>
                      <a:pt x="1026736" y="72251"/>
                      <a:pt x="1028669" y="75392"/>
                      <a:pt x="1031086" y="77809"/>
                    </a:cubicBezTo>
                    <a:cubicBezTo>
                      <a:pt x="1033502" y="80467"/>
                      <a:pt x="1036402" y="82400"/>
                      <a:pt x="1039785" y="83608"/>
                    </a:cubicBezTo>
                    <a:cubicBezTo>
                      <a:pt x="1043168" y="85058"/>
                      <a:pt x="1046551" y="85783"/>
                      <a:pt x="1050417" y="85783"/>
                    </a:cubicBezTo>
                    <a:cubicBezTo>
                      <a:pt x="1054283" y="85783"/>
                      <a:pt x="1057666" y="85058"/>
                      <a:pt x="1061049" y="83608"/>
                    </a:cubicBezTo>
                    <a:cubicBezTo>
                      <a:pt x="1064432" y="82158"/>
                      <a:pt x="1067332" y="80225"/>
                      <a:pt x="1069748" y="77809"/>
                    </a:cubicBezTo>
                    <a:cubicBezTo>
                      <a:pt x="1072165" y="75151"/>
                      <a:pt x="1074098" y="72251"/>
                      <a:pt x="1075548" y="68626"/>
                    </a:cubicBezTo>
                    <a:cubicBezTo>
                      <a:pt x="1076998" y="65002"/>
                      <a:pt x="1077722" y="60894"/>
                      <a:pt x="1077722" y="56303"/>
                    </a:cubicBezTo>
                    <a:cubicBezTo>
                      <a:pt x="1076998" y="51953"/>
                      <a:pt x="1076514" y="48087"/>
                      <a:pt x="1075306" y="44462"/>
                    </a:cubicBezTo>
                    <a:moveTo>
                      <a:pt x="998464" y="84816"/>
                    </a:moveTo>
                    <a:lnTo>
                      <a:pt x="1007888" y="83850"/>
                    </a:lnTo>
                    <a:cubicBezTo>
                      <a:pt x="1007888" y="83366"/>
                      <a:pt x="1007646" y="82641"/>
                      <a:pt x="1007646" y="81675"/>
                    </a:cubicBezTo>
                    <a:cubicBezTo>
                      <a:pt x="1007405" y="80708"/>
                      <a:pt x="1007405" y="79500"/>
                      <a:pt x="1007163" y="78050"/>
                    </a:cubicBezTo>
                    <a:cubicBezTo>
                      <a:pt x="1006921" y="76842"/>
                      <a:pt x="1006921" y="75392"/>
                      <a:pt x="1006921" y="73942"/>
                    </a:cubicBezTo>
                    <a:cubicBezTo>
                      <a:pt x="1006921" y="72493"/>
                      <a:pt x="1006680" y="71043"/>
                      <a:pt x="1006680" y="69834"/>
                    </a:cubicBezTo>
                    <a:lnTo>
                      <a:pt x="1006680" y="483"/>
                    </a:lnTo>
                    <a:lnTo>
                      <a:pt x="997497" y="483"/>
                    </a:lnTo>
                    <a:lnTo>
                      <a:pt x="997497" y="36730"/>
                    </a:lnTo>
                    <a:cubicBezTo>
                      <a:pt x="996048" y="34071"/>
                      <a:pt x="993873" y="31897"/>
                      <a:pt x="990973" y="29964"/>
                    </a:cubicBezTo>
                    <a:cubicBezTo>
                      <a:pt x="988073" y="28030"/>
                      <a:pt x="984449" y="27064"/>
                      <a:pt x="980341" y="27064"/>
                    </a:cubicBezTo>
                    <a:cubicBezTo>
                      <a:pt x="976958" y="27064"/>
                      <a:pt x="973575" y="27789"/>
                      <a:pt x="970675" y="28997"/>
                    </a:cubicBezTo>
                    <a:cubicBezTo>
                      <a:pt x="967534" y="30205"/>
                      <a:pt x="965117" y="32138"/>
                      <a:pt x="962701" y="34555"/>
                    </a:cubicBezTo>
                    <a:cubicBezTo>
                      <a:pt x="960526" y="36971"/>
                      <a:pt x="958593" y="40113"/>
                      <a:pt x="957385" y="43737"/>
                    </a:cubicBezTo>
                    <a:cubicBezTo>
                      <a:pt x="955935" y="47362"/>
                      <a:pt x="955452" y="51711"/>
                      <a:pt x="955452" y="56544"/>
                    </a:cubicBezTo>
                    <a:cubicBezTo>
                      <a:pt x="955452" y="60410"/>
                      <a:pt x="955935" y="64277"/>
                      <a:pt x="956902" y="67660"/>
                    </a:cubicBezTo>
                    <a:cubicBezTo>
                      <a:pt x="957868" y="71043"/>
                      <a:pt x="959318" y="74184"/>
                      <a:pt x="961251" y="76842"/>
                    </a:cubicBezTo>
                    <a:cubicBezTo>
                      <a:pt x="963184" y="79500"/>
                      <a:pt x="965842" y="81433"/>
                      <a:pt x="968742" y="83125"/>
                    </a:cubicBezTo>
                    <a:cubicBezTo>
                      <a:pt x="971883" y="84575"/>
                      <a:pt x="975508" y="85300"/>
                      <a:pt x="979616" y="85300"/>
                    </a:cubicBezTo>
                    <a:cubicBezTo>
                      <a:pt x="982274" y="85300"/>
                      <a:pt x="984690" y="84816"/>
                      <a:pt x="986623" y="84091"/>
                    </a:cubicBezTo>
                    <a:cubicBezTo>
                      <a:pt x="988557" y="83366"/>
                      <a:pt x="990248" y="82400"/>
                      <a:pt x="991698" y="81433"/>
                    </a:cubicBezTo>
                    <a:cubicBezTo>
                      <a:pt x="993148" y="80467"/>
                      <a:pt x="994114" y="79259"/>
                      <a:pt x="995081" y="78050"/>
                    </a:cubicBezTo>
                    <a:cubicBezTo>
                      <a:pt x="995806" y="76842"/>
                      <a:pt x="996531" y="75875"/>
                      <a:pt x="997014" y="74909"/>
                    </a:cubicBezTo>
                    <a:lnTo>
                      <a:pt x="998464" y="84816"/>
                    </a:lnTo>
                    <a:close/>
                    <a:moveTo>
                      <a:pt x="996048" y="67660"/>
                    </a:moveTo>
                    <a:cubicBezTo>
                      <a:pt x="994839" y="70559"/>
                      <a:pt x="993148" y="72976"/>
                      <a:pt x="991456" y="74667"/>
                    </a:cubicBezTo>
                    <a:cubicBezTo>
                      <a:pt x="989765" y="76359"/>
                      <a:pt x="987832" y="77325"/>
                      <a:pt x="985657" y="78050"/>
                    </a:cubicBezTo>
                    <a:cubicBezTo>
                      <a:pt x="983482" y="78775"/>
                      <a:pt x="982032" y="78775"/>
                      <a:pt x="980582" y="78775"/>
                    </a:cubicBezTo>
                    <a:cubicBezTo>
                      <a:pt x="978166" y="78775"/>
                      <a:pt x="975991" y="78292"/>
                      <a:pt x="974058" y="77084"/>
                    </a:cubicBezTo>
                    <a:cubicBezTo>
                      <a:pt x="972125" y="75875"/>
                      <a:pt x="970675" y="74426"/>
                      <a:pt x="969467" y="72493"/>
                    </a:cubicBezTo>
                    <a:cubicBezTo>
                      <a:pt x="968259" y="70559"/>
                      <a:pt x="967292" y="68143"/>
                      <a:pt x="966809" y="65243"/>
                    </a:cubicBezTo>
                    <a:cubicBezTo>
                      <a:pt x="966326" y="62585"/>
                      <a:pt x="965842" y="59444"/>
                      <a:pt x="965842" y="56303"/>
                    </a:cubicBezTo>
                    <a:cubicBezTo>
                      <a:pt x="965842" y="53161"/>
                      <a:pt x="966326" y="50020"/>
                      <a:pt x="967051" y="47362"/>
                    </a:cubicBezTo>
                    <a:cubicBezTo>
                      <a:pt x="967775" y="44704"/>
                      <a:pt x="968984" y="42287"/>
                      <a:pt x="970192" y="40354"/>
                    </a:cubicBezTo>
                    <a:cubicBezTo>
                      <a:pt x="971642" y="38421"/>
                      <a:pt x="973333" y="36971"/>
                      <a:pt x="975266" y="36005"/>
                    </a:cubicBezTo>
                    <a:cubicBezTo>
                      <a:pt x="977199" y="35038"/>
                      <a:pt x="979374" y="34555"/>
                      <a:pt x="981549" y="34555"/>
                    </a:cubicBezTo>
                    <a:cubicBezTo>
                      <a:pt x="983724" y="34555"/>
                      <a:pt x="985899" y="35038"/>
                      <a:pt x="987832" y="35763"/>
                    </a:cubicBezTo>
                    <a:cubicBezTo>
                      <a:pt x="989765" y="36488"/>
                      <a:pt x="991456" y="37938"/>
                      <a:pt x="992906" y="39629"/>
                    </a:cubicBezTo>
                    <a:cubicBezTo>
                      <a:pt x="994356" y="41321"/>
                      <a:pt x="995564" y="43496"/>
                      <a:pt x="996531" y="46395"/>
                    </a:cubicBezTo>
                    <a:cubicBezTo>
                      <a:pt x="997497" y="49053"/>
                      <a:pt x="997739" y="52195"/>
                      <a:pt x="997739" y="56061"/>
                    </a:cubicBezTo>
                    <a:cubicBezTo>
                      <a:pt x="997981" y="60652"/>
                      <a:pt x="997256" y="64760"/>
                      <a:pt x="996048" y="67660"/>
                    </a:cubicBezTo>
                    <a:moveTo>
                      <a:pt x="938537" y="725"/>
                    </a:moveTo>
                    <a:lnTo>
                      <a:pt x="928629" y="725"/>
                    </a:lnTo>
                    <a:lnTo>
                      <a:pt x="928629" y="84333"/>
                    </a:lnTo>
                    <a:lnTo>
                      <a:pt x="938537" y="84333"/>
                    </a:lnTo>
                    <a:lnTo>
                      <a:pt x="938537" y="725"/>
                    </a:lnTo>
                    <a:close/>
                    <a:moveTo>
                      <a:pt x="897699" y="38179"/>
                    </a:moveTo>
                    <a:cubicBezTo>
                      <a:pt x="899874" y="41079"/>
                      <a:pt x="900841" y="45187"/>
                      <a:pt x="900841" y="50262"/>
                    </a:cubicBezTo>
                    <a:lnTo>
                      <a:pt x="900841" y="52195"/>
                    </a:lnTo>
                    <a:lnTo>
                      <a:pt x="873535" y="52195"/>
                    </a:lnTo>
                    <a:cubicBezTo>
                      <a:pt x="873777" y="49778"/>
                      <a:pt x="874502" y="47362"/>
                      <a:pt x="875227" y="45187"/>
                    </a:cubicBezTo>
                    <a:cubicBezTo>
                      <a:pt x="875952" y="43012"/>
                      <a:pt x="877160" y="41079"/>
                      <a:pt x="878368" y="39388"/>
                    </a:cubicBezTo>
                    <a:cubicBezTo>
                      <a:pt x="879576" y="37696"/>
                      <a:pt x="881268" y="36246"/>
                      <a:pt x="882959" y="35280"/>
                    </a:cubicBezTo>
                    <a:cubicBezTo>
                      <a:pt x="884651" y="34313"/>
                      <a:pt x="886825" y="33830"/>
                      <a:pt x="889000" y="33830"/>
                    </a:cubicBezTo>
                    <a:cubicBezTo>
                      <a:pt x="892866" y="33588"/>
                      <a:pt x="895766" y="35038"/>
                      <a:pt x="897699" y="38179"/>
                    </a:cubicBezTo>
                    <a:moveTo>
                      <a:pt x="910748" y="58236"/>
                    </a:moveTo>
                    <a:lnTo>
                      <a:pt x="910748" y="52678"/>
                    </a:lnTo>
                    <a:cubicBezTo>
                      <a:pt x="910748" y="49537"/>
                      <a:pt x="910506" y="46395"/>
                      <a:pt x="909781" y="43496"/>
                    </a:cubicBezTo>
                    <a:cubicBezTo>
                      <a:pt x="909056" y="40354"/>
                      <a:pt x="907848" y="37696"/>
                      <a:pt x="906157" y="35280"/>
                    </a:cubicBezTo>
                    <a:cubicBezTo>
                      <a:pt x="904465" y="32863"/>
                      <a:pt x="902290" y="30930"/>
                      <a:pt x="899391" y="29480"/>
                    </a:cubicBezTo>
                    <a:cubicBezTo>
                      <a:pt x="896491" y="28030"/>
                      <a:pt x="893108" y="27306"/>
                      <a:pt x="888759" y="27306"/>
                    </a:cubicBezTo>
                    <a:cubicBezTo>
                      <a:pt x="885134" y="27306"/>
                      <a:pt x="881993" y="28030"/>
                      <a:pt x="878851" y="29480"/>
                    </a:cubicBezTo>
                    <a:cubicBezTo>
                      <a:pt x="875710" y="30930"/>
                      <a:pt x="873052" y="32863"/>
                      <a:pt x="870877" y="35521"/>
                    </a:cubicBezTo>
                    <a:cubicBezTo>
                      <a:pt x="868702" y="38179"/>
                      <a:pt x="866769" y="41079"/>
                      <a:pt x="865561" y="44704"/>
                    </a:cubicBezTo>
                    <a:cubicBezTo>
                      <a:pt x="864353" y="48328"/>
                      <a:pt x="863628" y="52195"/>
                      <a:pt x="863628" y="56544"/>
                    </a:cubicBezTo>
                    <a:cubicBezTo>
                      <a:pt x="863628" y="66210"/>
                      <a:pt x="865803" y="73459"/>
                      <a:pt x="870394" y="78292"/>
                    </a:cubicBezTo>
                    <a:cubicBezTo>
                      <a:pt x="874985" y="83125"/>
                      <a:pt x="881509" y="85783"/>
                      <a:pt x="890208" y="85783"/>
                    </a:cubicBezTo>
                    <a:cubicBezTo>
                      <a:pt x="894800" y="85783"/>
                      <a:pt x="898666" y="84816"/>
                      <a:pt x="902290" y="83125"/>
                    </a:cubicBezTo>
                    <a:cubicBezTo>
                      <a:pt x="905673" y="81192"/>
                      <a:pt x="909056" y="78534"/>
                      <a:pt x="911956" y="75151"/>
                    </a:cubicBezTo>
                    <a:lnTo>
                      <a:pt x="908090" y="71043"/>
                    </a:lnTo>
                    <a:cubicBezTo>
                      <a:pt x="904465" y="74426"/>
                      <a:pt x="901324" y="76359"/>
                      <a:pt x="898666" y="77567"/>
                    </a:cubicBezTo>
                    <a:cubicBezTo>
                      <a:pt x="896008" y="78534"/>
                      <a:pt x="893350" y="79017"/>
                      <a:pt x="890933" y="79017"/>
                    </a:cubicBezTo>
                    <a:cubicBezTo>
                      <a:pt x="885376" y="79017"/>
                      <a:pt x="881268" y="77325"/>
                      <a:pt x="878368" y="73701"/>
                    </a:cubicBezTo>
                    <a:cubicBezTo>
                      <a:pt x="875468" y="70076"/>
                      <a:pt x="874018" y="65002"/>
                      <a:pt x="873777" y="58477"/>
                    </a:cubicBezTo>
                    <a:lnTo>
                      <a:pt x="910748" y="58477"/>
                    </a:lnTo>
                    <a:close/>
                    <a:moveTo>
                      <a:pt x="848404" y="61377"/>
                    </a:moveTo>
                    <a:cubicBezTo>
                      <a:pt x="847438" y="59444"/>
                      <a:pt x="845988" y="57994"/>
                      <a:pt x="844296" y="56544"/>
                    </a:cubicBezTo>
                    <a:cubicBezTo>
                      <a:pt x="842605" y="55094"/>
                      <a:pt x="840913" y="54128"/>
                      <a:pt x="838980" y="53403"/>
                    </a:cubicBezTo>
                    <a:cubicBezTo>
                      <a:pt x="837047" y="52678"/>
                      <a:pt x="835114" y="51953"/>
                      <a:pt x="833181" y="51470"/>
                    </a:cubicBezTo>
                    <a:cubicBezTo>
                      <a:pt x="829798" y="50503"/>
                      <a:pt x="826898" y="49295"/>
                      <a:pt x="824723" y="47603"/>
                    </a:cubicBezTo>
                    <a:cubicBezTo>
                      <a:pt x="822549" y="45912"/>
                      <a:pt x="821582" y="43737"/>
                      <a:pt x="821582" y="40837"/>
                    </a:cubicBezTo>
                    <a:cubicBezTo>
                      <a:pt x="821582" y="38663"/>
                      <a:pt x="822549" y="36730"/>
                      <a:pt x="824482" y="35280"/>
                    </a:cubicBezTo>
                    <a:cubicBezTo>
                      <a:pt x="826415" y="33830"/>
                      <a:pt x="828831" y="33105"/>
                      <a:pt x="831731" y="33105"/>
                    </a:cubicBezTo>
                    <a:cubicBezTo>
                      <a:pt x="834872" y="33105"/>
                      <a:pt x="837289" y="33588"/>
                      <a:pt x="838980" y="34796"/>
                    </a:cubicBezTo>
                    <a:cubicBezTo>
                      <a:pt x="840672" y="36005"/>
                      <a:pt x="842122" y="37213"/>
                      <a:pt x="843572" y="38421"/>
                    </a:cubicBezTo>
                    <a:lnTo>
                      <a:pt x="848404" y="32380"/>
                    </a:lnTo>
                    <a:cubicBezTo>
                      <a:pt x="846955" y="31172"/>
                      <a:pt x="845021" y="29964"/>
                      <a:pt x="842605" y="28997"/>
                    </a:cubicBezTo>
                    <a:cubicBezTo>
                      <a:pt x="840189" y="28030"/>
                      <a:pt x="836564" y="27306"/>
                      <a:pt x="832214" y="27306"/>
                    </a:cubicBezTo>
                    <a:cubicBezTo>
                      <a:pt x="829556" y="27306"/>
                      <a:pt x="827140" y="27547"/>
                      <a:pt x="824723" y="28272"/>
                    </a:cubicBezTo>
                    <a:cubicBezTo>
                      <a:pt x="822307" y="28997"/>
                      <a:pt x="820374" y="29722"/>
                      <a:pt x="818441" y="31172"/>
                    </a:cubicBezTo>
                    <a:cubicBezTo>
                      <a:pt x="816749" y="32380"/>
                      <a:pt x="815299" y="34071"/>
                      <a:pt x="814091" y="36005"/>
                    </a:cubicBezTo>
                    <a:cubicBezTo>
                      <a:pt x="812883" y="37938"/>
                      <a:pt x="812400" y="40113"/>
                      <a:pt x="812400" y="42771"/>
                    </a:cubicBezTo>
                    <a:cubicBezTo>
                      <a:pt x="812400" y="45670"/>
                      <a:pt x="812883" y="48087"/>
                      <a:pt x="813850" y="50020"/>
                    </a:cubicBezTo>
                    <a:cubicBezTo>
                      <a:pt x="814816" y="51953"/>
                      <a:pt x="816266" y="53644"/>
                      <a:pt x="817716" y="54853"/>
                    </a:cubicBezTo>
                    <a:cubicBezTo>
                      <a:pt x="819407" y="56061"/>
                      <a:pt x="821099" y="57269"/>
                      <a:pt x="822790" y="57752"/>
                    </a:cubicBezTo>
                    <a:cubicBezTo>
                      <a:pt x="824723" y="58477"/>
                      <a:pt x="826415" y="58961"/>
                      <a:pt x="828106" y="59686"/>
                    </a:cubicBezTo>
                    <a:cubicBezTo>
                      <a:pt x="831731" y="60652"/>
                      <a:pt x="834389" y="61860"/>
                      <a:pt x="836564" y="63310"/>
                    </a:cubicBezTo>
                    <a:cubicBezTo>
                      <a:pt x="838739" y="64760"/>
                      <a:pt x="839705" y="67176"/>
                      <a:pt x="839705" y="70559"/>
                    </a:cubicBezTo>
                    <a:cubicBezTo>
                      <a:pt x="839705" y="73459"/>
                      <a:pt x="838739" y="75634"/>
                      <a:pt x="837047" y="77325"/>
                    </a:cubicBezTo>
                    <a:cubicBezTo>
                      <a:pt x="835356" y="78775"/>
                      <a:pt x="832939" y="79742"/>
                      <a:pt x="829556" y="79742"/>
                    </a:cubicBezTo>
                    <a:cubicBezTo>
                      <a:pt x="827865" y="79742"/>
                      <a:pt x="826415" y="79500"/>
                      <a:pt x="824723" y="79017"/>
                    </a:cubicBezTo>
                    <a:cubicBezTo>
                      <a:pt x="823274" y="78534"/>
                      <a:pt x="821824" y="77809"/>
                      <a:pt x="820616" y="76842"/>
                    </a:cubicBezTo>
                    <a:cubicBezTo>
                      <a:pt x="819407" y="76117"/>
                      <a:pt x="818199" y="75151"/>
                      <a:pt x="817233" y="74184"/>
                    </a:cubicBezTo>
                    <a:cubicBezTo>
                      <a:pt x="816266" y="73217"/>
                      <a:pt x="815541" y="72493"/>
                      <a:pt x="814816" y="71768"/>
                    </a:cubicBezTo>
                    <a:lnTo>
                      <a:pt x="809983" y="79500"/>
                    </a:lnTo>
                    <a:cubicBezTo>
                      <a:pt x="815299" y="83608"/>
                      <a:pt x="821582" y="85783"/>
                      <a:pt x="829073" y="85783"/>
                    </a:cubicBezTo>
                    <a:cubicBezTo>
                      <a:pt x="831731" y="85783"/>
                      <a:pt x="834389" y="85300"/>
                      <a:pt x="836806" y="84575"/>
                    </a:cubicBezTo>
                    <a:cubicBezTo>
                      <a:pt x="839222" y="83850"/>
                      <a:pt x="841397" y="82641"/>
                      <a:pt x="843088" y="81192"/>
                    </a:cubicBezTo>
                    <a:cubicBezTo>
                      <a:pt x="844780" y="79742"/>
                      <a:pt x="846230" y="77809"/>
                      <a:pt x="847438" y="75634"/>
                    </a:cubicBezTo>
                    <a:cubicBezTo>
                      <a:pt x="848404" y="73459"/>
                      <a:pt x="849129" y="71043"/>
                      <a:pt x="849129" y="68143"/>
                    </a:cubicBezTo>
                    <a:cubicBezTo>
                      <a:pt x="849854" y="65485"/>
                      <a:pt x="849371" y="63310"/>
                      <a:pt x="848404" y="61377"/>
                    </a:cubicBezTo>
                    <a:moveTo>
                      <a:pt x="796693" y="61377"/>
                    </a:moveTo>
                    <a:cubicBezTo>
                      <a:pt x="795726" y="59444"/>
                      <a:pt x="794277" y="57994"/>
                      <a:pt x="792585" y="56544"/>
                    </a:cubicBezTo>
                    <a:cubicBezTo>
                      <a:pt x="790894" y="55094"/>
                      <a:pt x="789202" y="54128"/>
                      <a:pt x="787269" y="53403"/>
                    </a:cubicBezTo>
                    <a:cubicBezTo>
                      <a:pt x="785336" y="52678"/>
                      <a:pt x="783403" y="51953"/>
                      <a:pt x="781470" y="51470"/>
                    </a:cubicBezTo>
                    <a:cubicBezTo>
                      <a:pt x="778087" y="50503"/>
                      <a:pt x="775187" y="49295"/>
                      <a:pt x="773012" y="47603"/>
                    </a:cubicBezTo>
                    <a:cubicBezTo>
                      <a:pt x="770837" y="45912"/>
                      <a:pt x="769871" y="43737"/>
                      <a:pt x="769871" y="40837"/>
                    </a:cubicBezTo>
                    <a:cubicBezTo>
                      <a:pt x="769871" y="38663"/>
                      <a:pt x="770837" y="36730"/>
                      <a:pt x="772770" y="35280"/>
                    </a:cubicBezTo>
                    <a:cubicBezTo>
                      <a:pt x="774704" y="33830"/>
                      <a:pt x="777120" y="33105"/>
                      <a:pt x="780020" y="33105"/>
                    </a:cubicBezTo>
                    <a:cubicBezTo>
                      <a:pt x="783161" y="33105"/>
                      <a:pt x="785578" y="33588"/>
                      <a:pt x="787269" y="34796"/>
                    </a:cubicBezTo>
                    <a:cubicBezTo>
                      <a:pt x="788960" y="36005"/>
                      <a:pt x="790410" y="37213"/>
                      <a:pt x="791860" y="38421"/>
                    </a:cubicBezTo>
                    <a:lnTo>
                      <a:pt x="796693" y="32380"/>
                    </a:lnTo>
                    <a:cubicBezTo>
                      <a:pt x="795243" y="31172"/>
                      <a:pt x="793310" y="29964"/>
                      <a:pt x="790894" y="28997"/>
                    </a:cubicBezTo>
                    <a:cubicBezTo>
                      <a:pt x="788236" y="27789"/>
                      <a:pt x="784853" y="27306"/>
                      <a:pt x="780503" y="27306"/>
                    </a:cubicBezTo>
                    <a:cubicBezTo>
                      <a:pt x="777845" y="27306"/>
                      <a:pt x="775429" y="27547"/>
                      <a:pt x="773012" y="28272"/>
                    </a:cubicBezTo>
                    <a:cubicBezTo>
                      <a:pt x="770596" y="28997"/>
                      <a:pt x="768663" y="29722"/>
                      <a:pt x="766729" y="31172"/>
                    </a:cubicBezTo>
                    <a:cubicBezTo>
                      <a:pt x="765038" y="32380"/>
                      <a:pt x="763346" y="34071"/>
                      <a:pt x="762380" y="36005"/>
                    </a:cubicBezTo>
                    <a:cubicBezTo>
                      <a:pt x="761172" y="37938"/>
                      <a:pt x="760688" y="40113"/>
                      <a:pt x="760688" y="42771"/>
                    </a:cubicBezTo>
                    <a:cubicBezTo>
                      <a:pt x="760688" y="45670"/>
                      <a:pt x="761172" y="48087"/>
                      <a:pt x="762138" y="50020"/>
                    </a:cubicBezTo>
                    <a:cubicBezTo>
                      <a:pt x="763105" y="51953"/>
                      <a:pt x="764555" y="53644"/>
                      <a:pt x="766005" y="54853"/>
                    </a:cubicBezTo>
                    <a:cubicBezTo>
                      <a:pt x="767696" y="56061"/>
                      <a:pt x="769387" y="57269"/>
                      <a:pt x="771079" y="57752"/>
                    </a:cubicBezTo>
                    <a:cubicBezTo>
                      <a:pt x="773012" y="58477"/>
                      <a:pt x="774704" y="58961"/>
                      <a:pt x="776395" y="59686"/>
                    </a:cubicBezTo>
                    <a:cubicBezTo>
                      <a:pt x="780020" y="60652"/>
                      <a:pt x="782678" y="61860"/>
                      <a:pt x="784853" y="63310"/>
                    </a:cubicBezTo>
                    <a:cubicBezTo>
                      <a:pt x="787027" y="64760"/>
                      <a:pt x="787994" y="67176"/>
                      <a:pt x="787994" y="70559"/>
                    </a:cubicBezTo>
                    <a:cubicBezTo>
                      <a:pt x="787994" y="73459"/>
                      <a:pt x="787027" y="75634"/>
                      <a:pt x="785336" y="77325"/>
                    </a:cubicBezTo>
                    <a:cubicBezTo>
                      <a:pt x="783644" y="78775"/>
                      <a:pt x="781228" y="79742"/>
                      <a:pt x="777845" y="79742"/>
                    </a:cubicBezTo>
                    <a:cubicBezTo>
                      <a:pt x="776154" y="79742"/>
                      <a:pt x="774704" y="79500"/>
                      <a:pt x="773012" y="79017"/>
                    </a:cubicBezTo>
                    <a:cubicBezTo>
                      <a:pt x="771562" y="78534"/>
                      <a:pt x="770112" y="77809"/>
                      <a:pt x="768904" y="76842"/>
                    </a:cubicBezTo>
                    <a:cubicBezTo>
                      <a:pt x="767696" y="76117"/>
                      <a:pt x="766488" y="75151"/>
                      <a:pt x="765521" y="74184"/>
                    </a:cubicBezTo>
                    <a:cubicBezTo>
                      <a:pt x="764555" y="73217"/>
                      <a:pt x="763830" y="72493"/>
                      <a:pt x="763105" y="71768"/>
                    </a:cubicBezTo>
                    <a:lnTo>
                      <a:pt x="758272" y="79500"/>
                    </a:lnTo>
                    <a:cubicBezTo>
                      <a:pt x="763588" y="83608"/>
                      <a:pt x="769871" y="85783"/>
                      <a:pt x="777362" y="85783"/>
                    </a:cubicBezTo>
                    <a:cubicBezTo>
                      <a:pt x="780261" y="85783"/>
                      <a:pt x="782678" y="85300"/>
                      <a:pt x="785094" y="84575"/>
                    </a:cubicBezTo>
                    <a:cubicBezTo>
                      <a:pt x="787511" y="83850"/>
                      <a:pt x="789685" y="82641"/>
                      <a:pt x="791377" y="81192"/>
                    </a:cubicBezTo>
                    <a:cubicBezTo>
                      <a:pt x="793068" y="79742"/>
                      <a:pt x="794518" y="77809"/>
                      <a:pt x="795726" y="75634"/>
                    </a:cubicBezTo>
                    <a:cubicBezTo>
                      <a:pt x="796693" y="73459"/>
                      <a:pt x="797418" y="71043"/>
                      <a:pt x="797418" y="68143"/>
                    </a:cubicBezTo>
                    <a:cubicBezTo>
                      <a:pt x="798385" y="65485"/>
                      <a:pt x="797660" y="63310"/>
                      <a:pt x="796693" y="61377"/>
                    </a:cubicBezTo>
                    <a:moveTo>
                      <a:pt x="711393" y="6041"/>
                    </a:moveTo>
                    <a:cubicBezTo>
                      <a:pt x="710185" y="4833"/>
                      <a:pt x="708977" y="4350"/>
                      <a:pt x="707286" y="4350"/>
                    </a:cubicBezTo>
                    <a:cubicBezTo>
                      <a:pt x="705594" y="4350"/>
                      <a:pt x="704386" y="4833"/>
                      <a:pt x="703178" y="6041"/>
                    </a:cubicBezTo>
                    <a:cubicBezTo>
                      <a:pt x="701969" y="7249"/>
                      <a:pt x="701486" y="8457"/>
                      <a:pt x="701486" y="9907"/>
                    </a:cubicBezTo>
                    <a:cubicBezTo>
                      <a:pt x="701486" y="11357"/>
                      <a:pt x="701969" y="12807"/>
                      <a:pt x="703178" y="13774"/>
                    </a:cubicBezTo>
                    <a:cubicBezTo>
                      <a:pt x="704386" y="14982"/>
                      <a:pt x="705594" y="15465"/>
                      <a:pt x="707286" y="15465"/>
                    </a:cubicBezTo>
                    <a:cubicBezTo>
                      <a:pt x="708977" y="15465"/>
                      <a:pt x="710427" y="14982"/>
                      <a:pt x="711393" y="13774"/>
                    </a:cubicBezTo>
                    <a:cubicBezTo>
                      <a:pt x="712602" y="12565"/>
                      <a:pt x="713085" y="11357"/>
                      <a:pt x="713085" y="9907"/>
                    </a:cubicBezTo>
                    <a:cubicBezTo>
                      <a:pt x="713085" y="8457"/>
                      <a:pt x="712602" y="7249"/>
                      <a:pt x="711393" y="6041"/>
                    </a:cubicBezTo>
                    <a:moveTo>
                      <a:pt x="734833" y="6041"/>
                    </a:moveTo>
                    <a:cubicBezTo>
                      <a:pt x="733625" y="4833"/>
                      <a:pt x="732416" y="4350"/>
                      <a:pt x="730725" y="4350"/>
                    </a:cubicBezTo>
                    <a:cubicBezTo>
                      <a:pt x="729033" y="4350"/>
                      <a:pt x="727583" y="4833"/>
                      <a:pt x="726617" y="6041"/>
                    </a:cubicBezTo>
                    <a:cubicBezTo>
                      <a:pt x="725409" y="7249"/>
                      <a:pt x="724925" y="8457"/>
                      <a:pt x="724925" y="9907"/>
                    </a:cubicBezTo>
                    <a:cubicBezTo>
                      <a:pt x="724925" y="11357"/>
                      <a:pt x="725409" y="12807"/>
                      <a:pt x="726617" y="13774"/>
                    </a:cubicBezTo>
                    <a:cubicBezTo>
                      <a:pt x="727825" y="14982"/>
                      <a:pt x="729033" y="15465"/>
                      <a:pt x="730725" y="15465"/>
                    </a:cubicBezTo>
                    <a:cubicBezTo>
                      <a:pt x="732416" y="15465"/>
                      <a:pt x="733625" y="14982"/>
                      <a:pt x="734833" y="13774"/>
                    </a:cubicBezTo>
                    <a:cubicBezTo>
                      <a:pt x="736041" y="12565"/>
                      <a:pt x="736524" y="11357"/>
                      <a:pt x="736524" y="9907"/>
                    </a:cubicBezTo>
                    <a:cubicBezTo>
                      <a:pt x="736524" y="8457"/>
                      <a:pt x="735799" y="7249"/>
                      <a:pt x="734833" y="6041"/>
                    </a:cubicBezTo>
                    <a:moveTo>
                      <a:pt x="695445" y="28997"/>
                    </a:moveTo>
                    <a:lnTo>
                      <a:pt x="695445" y="63552"/>
                    </a:lnTo>
                    <a:cubicBezTo>
                      <a:pt x="695445" y="66451"/>
                      <a:pt x="695687" y="69351"/>
                      <a:pt x="695928" y="72009"/>
                    </a:cubicBezTo>
                    <a:cubicBezTo>
                      <a:pt x="696170" y="74667"/>
                      <a:pt x="696895" y="77084"/>
                      <a:pt x="698103" y="79017"/>
                    </a:cubicBezTo>
                    <a:cubicBezTo>
                      <a:pt x="699311" y="80950"/>
                      <a:pt x="701245" y="82641"/>
                      <a:pt x="703903" y="83850"/>
                    </a:cubicBezTo>
                    <a:cubicBezTo>
                      <a:pt x="706561" y="85058"/>
                      <a:pt x="709944" y="85783"/>
                      <a:pt x="714535" y="85783"/>
                    </a:cubicBezTo>
                    <a:cubicBezTo>
                      <a:pt x="717435" y="85783"/>
                      <a:pt x="719851" y="85300"/>
                      <a:pt x="722026" y="84575"/>
                    </a:cubicBezTo>
                    <a:cubicBezTo>
                      <a:pt x="724201" y="83608"/>
                      <a:pt x="725892" y="82641"/>
                      <a:pt x="727342" y="81433"/>
                    </a:cubicBezTo>
                    <a:cubicBezTo>
                      <a:pt x="728792" y="80225"/>
                      <a:pt x="730000" y="79017"/>
                      <a:pt x="730725" y="77809"/>
                    </a:cubicBezTo>
                    <a:cubicBezTo>
                      <a:pt x="731450" y="76600"/>
                      <a:pt x="732175" y="75875"/>
                      <a:pt x="732658" y="75151"/>
                    </a:cubicBezTo>
                    <a:lnTo>
                      <a:pt x="733866" y="84575"/>
                    </a:lnTo>
                    <a:lnTo>
                      <a:pt x="743290" y="83608"/>
                    </a:lnTo>
                    <a:cubicBezTo>
                      <a:pt x="743290" y="83125"/>
                      <a:pt x="743049" y="82400"/>
                      <a:pt x="743049" y="81433"/>
                    </a:cubicBezTo>
                    <a:cubicBezTo>
                      <a:pt x="742807" y="80467"/>
                      <a:pt x="742807" y="79259"/>
                      <a:pt x="742565" y="77809"/>
                    </a:cubicBezTo>
                    <a:cubicBezTo>
                      <a:pt x="742324" y="76600"/>
                      <a:pt x="742324" y="75151"/>
                      <a:pt x="742324" y="73701"/>
                    </a:cubicBezTo>
                    <a:cubicBezTo>
                      <a:pt x="742324" y="72251"/>
                      <a:pt x="742082" y="70801"/>
                      <a:pt x="742082" y="69593"/>
                    </a:cubicBezTo>
                    <a:lnTo>
                      <a:pt x="742082" y="28755"/>
                    </a:lnTo>
                    <a:lnTo>
                      <a:pt x="732175" y="28755"/>
                    </a:lnTo>
                    <a:lnTo>
                      <a:pt x="732175" y="59686"/>
                    </a:lnTo>
                    <a:cubicBezTo>
                      <a:pt x="732175" y="62102"/>
                      <a:pt x="731691" y="64518"/>
                      <a:pt x="730966" y="66935"/>
                    </a:cubicBezTo>
                    <a:cubicBezTo>
                      <a:pt x="730242" y="69110"/>
                      <a:pt x="729033" y="71284"/>
                      <a:pt x="727583" y="72734"/>
                    </a:cubicBezTo>
                    <a:cubicBezTo>
                      <a:pt x="726134" y="74426"/>
                      <a:pt x="724442" y="75634"/>
                      <a:pt x="722751" y="76600"/>
                    </a:cubicBezTo>
                    <a:cubicBezTo>
                      <a:pt x="720817" y="77567"/>
                      <a:pt x="718884" y="78050"/>
                      <a:pt x="716468" y="78050"/>
                    </a:cubicBezTo>
                    <a:cubicBezTo>
                      <a:pt x="714052" y="78050"/>
                      <a:pt x="711877" y="77809"/>
                      <a:pt x="710427" y="77084"/>
                    </a:cubicBezTo>
                    <a:cubicBezTo>
                      <a:pt x="708977" y="76359"/>
                      <a:pt x="707769" y="75634"/>
                      <a:pt x="706802" y="74184"/>
                    </a:cubicBezTo>
                    <a:cubicBezTo>
                      <a:pt x="706077" y="72976"/>
                      <a:pt x="705594" y="71284"/>
                      <a:pt x="705111" y="69593"/>
                    </a:cubicBezTo>
                    <a:cubicBezTo>
                      <a:pt x="704869" y="67660"/>
                      <a:pt x="704628" y="65727"/>
                      <a:pt x="704628" y="63310"/>
                    </a:cubicBezTo>
                    <a:lnTo>
                      <a:pt x="704628" y="28755"/>
                    </a:lnTo>
                    <a:lnTo>
                      <a:pt x="695445" y="28755"/>
                    </a:lnTo>
                    <a:close/>
                    <a:moveTo>
                      <a:pt x="664515" y="60894"/>
                    </a:moveTo>
                    <a:cubicBezTo>
                      <a:pt x="662823" y="65243"/>
                      <a:pt x="660649" y="68626"/>
                      <a:pt x="657991" y="71284"/>
                    </a:cubicBezTo>
                    <a:cubicBezTo>
                      <a:pt x="655091" y="73701"/>
                      <a:pt x="651950" y="75634"/>
                      <a:pt x="648325" y="76600"/>
                    </a:cubicBezTo>
                    <a:cubicBezTo>
                      <a:pt x="644700" y="77567"/>
                      <a:pt x="640834" y="78050"/>
                      <a:pt x="636726" y="78050"/>
                    </a:cubicBezTo>
                    <a:cubicBezTo>
                      <a:pt x="635035" y="78050"/>
                      <a:pt x="633585" y="78050"/>
                      <a:pt x="631893" y="77809"/>
                    </a:cubicBezTo>
                    <a:cubicBezTo>
                      <a:pt x="630202" y="77809"/>
                      <a:pt x="628510" y="77567"/>
                      <a:pt x="626577" y="77325"/>
                    </a:cubicBezTo>
                    <a:lnTo>
                      <a:pt x="626577" y="10874"/>
                    </a:lnTo>
                    <a:cubicBezTo>
                      <a:pt x="628027" y="10874"/>
                      <a:pt x="629477" y="10632"/>
                      <a:pt x="630927" y="10632"/>
                    </a:cubicBezTo>
                    <a:lnTo>
                      <a:pt x="635276" y="10632"/>
                    </a:lnTo>
                    <a:cubicBezTo>
                      <a:pt x="646392" y="10632"/>
                      <a:pt x="654366" y="13290"/>
                      <a:pt x="659440" y="18848"/>
                    </a:cubicBezTo>
                    <a:cubicBezTo>
                      <a:pt x="664515" y="24406"/>
                      <a:pt x="666931" y="33588"/>
                      <a:pt x="666931" y="44220"/>
                    </a:cubicBezTo>
                    <a:cubicBezTo>
                      <a:pt x="666931" y="50986"/>
                      <a:pt x="666206" y="56544"/>
                      <a:pt x="664515" y="60894"/>
                    </a:cubicBezTo>
                    <a:moveTo>
                      <a:pt x="675389" y="25856"/>
                    </a:moveTo>
                    <a:cubicBezTo>
                      <a:pt x="673456" y="21023"/>
                      <a:pt x="670798" y="16915"/>
                      <a:pt x="667173" y="13774"/>
                    </a:cubicBezTo>
                    <a:cubicBezTo>
                      <a:pt x="663548" y="10632"/>
                      <a:pt x="659440" y="8216"/>
                      <a:pt x="654366" y="6524"/>
                    </a:cubicBezTo>
                    <a:cubicBezTo>
                      <a:pt x="649292" y="4833"/>
                      <a:pt x="643734" y="4108"/>
                      <a:pt x="637451" y="4108"/>
                    </a:cubicBezTo>
                    <a:cubicBezTo>
                      <a:pt x="634793" y="4108"/>
                      <a:pt x="632860" y="4108"/>
                      <a:pt x="631168" y="4108"/>
                    </a:cubicBezTo>
                    <a:cubicBezTo>
                      <a:pt x="629719" y="4108"/>
                      <a:pt x="628269" y="4108"/>
                      <a:pt x="627060" y="4350"/>
                    </a:cubicBezTo>
                    <a:cubicBezTo>
                      <a:pt x="625852" y="4350"/>
                      <a:pt x="624402" y="4350"/>
                      <a:pt x="622953" y="4350"/>
                    </a:cubicBezTo>
                    <a:cubicBezTo>
                      <a:pt x="621503" y="4350"/>
                      <a:pt x="619328" y="4350"/>
                      <a:pt x="616670" y="4591"/>
                    </a:cubicBezTo>
                    <a:lnTo>
                      <a:pt x="616670" y="84091"/>
                    </a:lnTo>
                    <a:cubicBezTo>
                      <a:pt x="619086" y="84091"/>
                      <a:pt x="622228" y="84091"/>
                      <a:pt x="625611" y="84333"/>
                    </a:cubicBezTo>
                    <a:cubicBezTo>
                      <a:pt x="629235" y="84333"/>
                      <a:pt x="633102" y="84575"/>
                      <a:pt x="637209" y="84575"/>
                    </a:cubicBezTo>
                    <a:cubicBezTo>
                      <a:pt x="641317" y="84575"/>
                      <a:pt x="645909" y="84091"/>
                      <a:pt x="650741" y="82883"/>
                    </a:cubicBezTo>
                    <a:cubicBezTo>
                      <a:pt x="655574" y="81675"/>
                      <a:pt x="659924" y="79742"/>
                      <a:pt x="664032" y="76842"/>
                    </a:cubicBezTo>
                    <a:cubicBezTo>
                      <a:pt x="668140" y="73942"/>
                      <a:pt x="671523" y="69834"/>
                      <a:pt x="674181" y="64518"/>
                    </a:cubicBezTo>
                    <a:cubicBezTo>
                      <a:pt x="676839" y="59202"/>
                      <a:pt x="678289" y="52436"/>
                      <a:pt x="678289" y="43979"/>
                    </a:cubicBezTo>
                    <a:cubicBezTo>
                      <a:pt x="678289" y="37454"/>
                      <a:pt x="677322" y="30689"/>
                      <a:pt x="675389" y="25856"/>
                    </a:cubicBezTo>
                    <a:moveTo>
                      <a:pt x="562059" y="77325"/>
                    </a:moveTo>
                    <a:cubicBezTo>
                      <a:pt x="560851" y="77809"/>
                      <a:pt x="559884" y="78292"/>
                      <a:pt x="558918" y="78534"/>
                    </a:cubicBezTo>
                    <a:cubicBezTo>
                      <a:pt x="557951" y="78775"/>
                      <a:pt x="556984" y="79017"/>
                      <a:pt x="555776" y="79017"/>
                    </a:cubicBezTo>
                    <a:cubicBezTo>
                      <a:pt x="555051" y="79017"/>
                      <a:pt x="554326" y="78775"/>
                      <a:pt x="553360" y="78534"/>
                    </a:cubicBezTo>
                    <a:cubicBezTo>
                      <a:pt x="552393" y="78292"/>
                      <a:pt x="551668" y="78050"/>
                      <a:pt x="551185" y="77567"/>
                    </a:cubicBezTo>
                    <a:cubicBezTo>
                      <a:pt x="549977" y="76600"/>
                      <a:pt x="549252" y="75634"/>
                      <a:pt x="549010" y="74184"/>
                    </a:cubicBezTo>
                    <a:cubicBezTo>
                      <a:pt x="548769" y="72734"/>
                      <a:pt x="548769" y="70801"/>
                      <a:pt x="548769" y="67901"/>
                    </a:cubicBezTo>
                    <a:lnTo>
                      <a:pt x="548769" y="35280"/>
                    </a:lnTo>
                    <a:lnTo>
                      <a:pt x="561817" y="35280"/>
                    </a:lnTo>
                    <a:lnTo>
                      <a:pt x="561817" y="28997"/>
                    </a:lnTo>
                    <a:lnTo>
                      <a:pt x="548769" y="28997"/>
                    </a:lnTo>
                    <a:lnTo>
                      <a:pt x="548769" y="12807"/>
                    </a:lnTo>
                    <a:lnTo>
                      <a:pt x="539103" y="14982"/>
                    </a:lnTo>
                    <a:lnTo>
                      <a:pt x="539103" y="28997"/>
                    </a:lnTo>
                    <a:lnTo>
                      <a:pt x="529679" y="28997"/>
                    </a:lnTo>
                    <a:lnTo>
                      <a:pt x="529679" y="35280"/>
                    </a:lnTo>
                    <a:lnTo>
                      <a:pt x="539103" y="35280"/>
                    </a:lnTo>
                    <a:lnTo>
                      <a:pt x="539103" y="68868"/>
                    </a:lnTo>
                    <a:cubicBezTo>
                      <a:pt x="539103" y="71768"/>
                      <a:pt x="539103" y="74184"/>
                      <a:pt x="539345" y="76117"/>
                    </a:cubicBezTo>
                    <a:cubicBezTo>
                      <a:pt x="539586" y="78050"/>
                      <a:pt x="540311" y="79983"/>
                      <a:pt x="541278" y="81433"/>
                    </a:cubicBezTo>
                    <a:cubicBezTo>
                      <a:pt x="542486" y="83125"/>
                      <a:pt x="543936" y="84091"/>
                      <a:pt x="545869" y="84816"/>
                    </a:cubicBezTo>
                    <a:cubicBezTo>
                      <a:pt x="547802" y="85541"/>
                      <a:pt x="549735" y="85783"/>
                      <a:pt x="551910" y="85783"/>
                    </a:cubicBezTo>
                    <a:cubicBezTo>
                      <a:pt x="554085" y="85783"/>
                      <a:pt x="556259" y="85541"/>
                      <a:pt x="558434" y="84816"/>
                    </a:cubicBezTo>
                    <a:cubicBezTo>
                      <a:pt x="560609" y="84091"/>
                      <a:pt x="562300" y="83125"/>
                      <a:pt x="563992" y="82158"/>
                    </a:cubicBezTo>
                    <a:lnTo>
                      <a:pt x="562059" y="77325"/>
                    </a:lnTo>
                    <a:close/>
                    <a:moveTo>
                      <a:pt x="487392" y="6041"/>
                    </a:moveTo>
                    <a:cubicBezTo>
                      <a:pt x="486183" y="4833"/>
                      <a:pt x="484975" y="4350"/>
                      <a:pt x="483284" y="4350"/>
                    </a:cubicBezTo>
                    <a:cubicBezTo>
                      <a:pt x="481592" y="4350"/>
                      <a:pt x="480384" y="4833"/>
                      <a:pt x="479176" y="6041"/>
                    </a:cubicBezTo>
                    <a:cubicBezTo>
                      <a:pt x="477967" y="7249"/>
                      <a:pt x="477484" y="8457"/>
                      <a:pt x="477484" y="9907"/>
                    </a:cubicBezTo>
                    <a:cubicBezTo>
                      <a:pt x="477484" y="11357"/>
                      <a:pt x="477967" y="12807"/>
                      <a:pt x="479176" y="13774"/>
                    </a:cubicBezTo>
                    <a:cubicBezTo>
                      <a:pt x="480384" y="14982"/>
                      <a:pt x="481592" y="15465"/>
                      <a:pt x="483284" y="15465"/>
                    </a:cubicBezTo>
                    <a:cubicBezTo>
                      <a:pt x="484975" y="15465"/>
                      <a:pt x="486425" y="14982"/>
                      <a:pt x="487392" y="13774"/>
                    </a:cubicBezTo>
                    <a:cubicBezTo>
                      <a:pt x="488600" y="12565"/>
                      <a:pt x="489083" y="11357"/>
                      <a:pt x="489083" y="9907"/>
                    </a:cubicBezTo>
                    <a:cubicBezTo>
                      <a:pt x="488841" y="8457"/>
                      <a:pt x="488358" y="7249"/>
                      <a:pt x="487392" y="6041"/>
                    </a:cubicBezTo>
                    <a:moveTo>
                      <a:pt x="510589" y="6041"/>
                    </a:moveTo>
                    <a:cubicBezTo>
                      <a:pt x="509381" y="4833"/>
                      <a:pt x="508173" y="4350"/>
                      <a:pt x="506481" y="4350"/>
                    </a:cubicBezTo>
                    <a:cubicBezTo>
                      <a:pt x="504790" y="4350"/>
                      <a:pt x="503340" y="4833"/>
                      <a:pt x="502373" y="6041"/>
                    </a:cubicBezTo>
                    <a:cubicBezTo>
                      <a:pt x="501165" y="7249"/>
                      <a:pt x="500682" y="8457"/>
                      <a:pt x="500682" y="9907"/>
                    </a:cubicBezTo>
                    <a:cubicBezTo>
                      <a:pt x="500682" y="11357"/>
                      <a:pt x="501165" y="12807"/>
                      <a:pt x="502373" y="13774"/>
                    </a:cubicBezTo>
                    <a:cubicBezTo>
                      <a:pt x="503582" y="14982"/>
                      <a:pt x="504790" y="15465"/>
                      <a:pt x="506481" y="15465"/>
                    </a:cubicBezTo>
                    <a:cubicBezTo>
                      <a:pt x="508173" y="15465"/>
                      <a:pt x="509381" y="14982"/>
                      <a:pt x="510589" y="13774"/>
                    </a:cubicBezTo>
                    <a:cubicBezTo>
                      <a:pt x="511797" y="12565"/>
                      <a:pt x="512281" y="11357"/>
                      <a:pt x="512281" y="9907"/>
                    </a:cubicBezTo>
                    <a:cubicBezTo>
                      <a:pt x="512281" y="8457"/>
                      <a:pt x="511797" y="7249"/>
                      <a:pt x="510589" y="6041"/>
                    </a:cubicBezTo>
                    <a:moveTo>
                      <a:pt x="504548" y="62827"/>
                    </a:moveTo>
                    <a:cubicBezTo>
                      <a:pt x="504548" y="64518"/>
                      <a:pt x="504306" y="65968"/>
                      <a:pt x="504306" y="67660"/>
                    </a:cubicBezTo>
                    <a:cubicBezTo>
                      <a:pt x="504065" y="69834"/>
                      <a:pt x="503340" y="71526"/>
                      <a:pt x="502373" y="72976"/>
                    </a:cubicBezTo>
                    <a:cubicBezTo>
                      <a:pt x="501407" y="74426"/>
                      <a:pt x="500199" y="75634"/>
                      <a:pt x="498990" y="76600"/>
                    </a:cubicBezTo>
                    <a:cubicBezTo>
                      <a:pt x="497782" y="77567"/>
                      <a:pt x="496332" y="78050"/>
                      <a:pt x="495124" y="78534"/>
                    </a:cubicBezTo>
                    <a:cubicBezTo>
                      <a:pt x="493916" y="79017"/>
                      <a:pt x="492708" y="79017"/>
                      <a:pt x="491741" y="79017"/>
                    </a:cubicBezTo>
                    <a:cubicBezTo>
                      <a:pt x="490533" y="79017"/>
                      <a:pt x="489325" y="78775"/>
                      <a:pt x="488116" y="78534"/>
                    </a:cubicBezTo>
                    <a:cubicBezTo>
                      <a:pt x="486908" y="78292"/>
                      <a:pt x="485942" y="77567"/>
                      <a:pt x="484975" y="76842"/>
                    </a:cubicBezTo>
                    <a:cubicBezTo>
                      <a:pt x="484009" y="76117"/>
                      <a:pt x="483284" y="75151"/>
                      <a:pt x="482800" y="73942"/>
                    </a:cubicBezTo>
                    <a:cubicBezTo>
                      <a:pt x="482317" y="72734"/>
                      <a:pt x="482075" y="71284"/>
                      <a:pt x="482075" y="69351"/>
                    </a:cubicBezTo>
                    <a:cubicBezTo>
                      <a:pt x="482075" y="67418"/>
                      <a:pt x="482559" y="65968"/>
                      <a:pt x="483284" y="64760"/>
                    </a:cubicBezTo>
                    <a:cubicBezTo>
                      <a:pt x="484009" y="63552"/>
                      <a:pt x="484975" y="62585"/>
                      <a:pt x="486183" y="61619"/>
                    </a:cubicBezTo>
                    <a:cubicBezTo>
                      <a:pt x="487392" y="60894"/>
                      <a:pt x="488358" y="60169"/>
                      <a:pt x="489566" y="59686"/>
                    </a:cubicBezTo>
                    <a:cubicBezTo>
                      <a:pt x="490775" y="59202"/>
                      <a:pt x="491741" y="58961"/>
                      <a:pt x="492708" y="58719"/>
                    </a:cubicBezTo>
                    <a:cubicBezTo>
                      <a:pt x="493674" y="58477"/>
                      <a:pt x="494882" y="58236"/>
                      <a:pt x="496091" y="58236"/>
                    </a:cubicBezTo>
                    <a:cubicBezTo>
                      <a:pt x="497299" y="58236"/>
                      <a:pt x="498507" y="57994"/>
                      <a:pt x="499715" y="57994"/>
                    </a:cubicBezTo>
                    <a:cubicBezTo>
                      <a:pt x="500923" y="57994"/>
                      <a:pt x="501890" y="57752"/>
                      <a:pt x="502857" y="57752"/>
                    </a:cubicBezTo>
                    <a:lnTo>
                      <a:pt x="505031" y="57752"/>
                    </a:lnTo>
                    <a:cubicBezTo>
                      <a:pt x="504548" y="59444"/>
                      <a:pt x="504548" y="61135"/>
                      <a:pt x="504548" y="62827"/>
                    </a:cubicBezTo>
                    <a:moveTo>
                      <a:pt x="522188" y="78292"/>
                    </a:moveTo>
                    <a:cubicBezTo>
                      <a:pt x="520738" y="78775"/>
                      <a:pt x="519288" y="79017"/>
                      <a:pt x="517838" y="79017"/>
                    </a:cubicBezTo>
                    <a:cubicBezTo>
                      <a:pt x="516630" y="79017"/>
                      <a:pt x="515664" y="78534"/>
                      <a:pt x="514939" y="77809"/>
                    </a:cubicBezTo>
                    <a:cubicBezTo>
                      <a:pt x="514214" y="77084"/>
                      <a:pt x="513972" y="75392"/>
                      <a:pt x="513972" y="72734"/>
                    </a:cubicBezTo>
                    <a:lnTo>
                      <a:pt x="513972" y="43496"/>
                    </a:lnTo>
                    <a:cubicBezTo>
                      <a:pt x="513972" y="42529"/>
                      <a:pt x="513972" y="41562"/>
                      <a:pt x="513972" y="40354"/>
                    </a:cubicBezTo>
                    <a:cubicBezTo>
                      <a:pt x="513972" y="39146"/>
                      <a:pt x="513730" y="38179"/>
                      <a:pt x="513489" y="36971"/>
                    </a:cubicBezTo>
                    <a:cubicBezTo>
                      <a:pt x="513247" y="35763"/>
                      <a:pt x="512764" y="34796"/>
                      <a:pt x="512281" y="33830"/>
                    </a:cubicBezTo>
                    <a:cubicBezTo>
                      <a:pt x="511797" y="32863"/>
                      <a:pt x="510831" y="31897"/>
                      <a:pt x="509864" y="31172"/>
                    </a:cubicBezTo>
                    <a:cubicBezTo>
                      <a:pt x="507689" y="29480"/>
                      <a:pt x="505273" y="28514"/>
                      <a:pt x="502615" y="27789"/>
                    </a:cubicBezTo>
                    <a:cubicBezTo>
                      <a:pt x="499957" y="27306"/>
                      <a:pt x="497540" y="27064"/>
                      <a:pt x="494882" y="27064"/>
                    </a:cubicBezTo>
                    <a:cubicBezTo>
                      <a:pt x="492708" y="27064"/>
                      <a:pt x="490291" y="27306"/>
                      <a:pt x="488116" y="27789"/>
                    </a:cubicBezTo>
                    <a:cubicBezTo>
                      <a:pt x="485942" y="28272"/>
                      <a:pt x="483767" y="28997"/>
                      <a:pt x="482075" y="29964"/>
                    </a:cubicBezTo>
                    <a:cubicBezTo>
                      <a:pt x="480142" y="30930"/>
                      <a:pt x="478692" y="32380"/>
                      <a:pt x="477243" y="33830"/>
                    </a:cubicBezTo>
                    <a:cubicBezTo>
                      <a:pt x="475793" y="35280"/>
                      <a:pt x="475068" y="37454"/>
                      <a:pt x="474584" y="40113"/>
                    </a:cubicBezTo>
                    <a:lnTo>
                      <a:pt x="482317" y="42529"/>
                    </a:lnTo>
                    <a:cubicBezTo>
                      <a:pt x="482559" y="41321"/>
                      <a:pt x="482800" y="40113"/>
                      <a:pt x="483284" y="38904"/>
                    </a:cubicBezTo>
                    <a:cubicBezTo>
                      <a:pt x="483767" y="37938"/>
                      <a:pt x="484250" y="36730"/>
                      <a:pt x="485217" y="36005"/>
                    </a:cubicBezTo>
                    <a:cubicBezTo>
                      <a:pt x="486183" y="35038"/>
                      <a:pt x="487150" y="34555"/>
                      <a:pt x="488600" y="33830"/>
                    </a:cubicBezTo>
                    <a:cubicBezTo>
                      <a:pt x="490050" y="33347"/>
                      <a:pt x="491741" y="33105"/>
                      <a:pt x="493916" y="33105"/>
                    </a:cubicBezTo>
                    <a:cubicBezTo>
                      <a:pt x="495124" y="33105"/>
                      <a:pt x="496332" y="33105"/>
                      <a:pt x="497299" y="33347"/>
                    </a:cubicBezTo>
                    <a:cubicBezTo>
                      <a:pt x="498507" y="33588"/>
                      <a:pt x="499474" y="33830"/>
                      <a:pt x="500440" y="34313"/>
                    </a:cubicBezTo>
                    <a:cubicBezTo>
                      <a:pt x="501890" y="35038"/>
                      <a:pt x="502857" y="36005"/>
                      <a:pt x="503582" y="37213"/>
                    </a:cubicBezTo>
                    <a:cubicBezTo>
                      <a:pt x="504065" y="38421"/>
                      <a:pt x="504548" y="40113"/>
                      <a:pt x="504548" y="42287"/>
                    </a:cubicBezTo>
                    <a:lnTo>
                      <a:pt x="504548" y="51711"/>
                    </a:lnTo>
                    <a:cubicBezTo>
                      <a:pt x="501648" y="51711"/>
                      <a:pt x="499232" y="51711"/>
                      <a:pt x="497057" y="51953"/>
                    </a:cubicBezTo>
                    <a:cubicBezTo>
                      <a:pt x="494882" y="51953"/>
                      <a:pt x="492949" y="52195"/>
                      <a:pt x="491016" y="52436"/>
                    </a:cubicBezTo>
                    <a:cubicBezTo>
                      <a:pt x="488358" y="52920"/>
                      <a:pt x="485942" y="53644"/>
                      <a:pt x="483525" y="54369"/>
                    </a:cubicBezTo>
                    <a:cubicBezTo>
                      <a:pt x="481350" y="55336"/>
                      <a:pt x="479176" y="56544"/>
                      <a:pt x="477484" y="57994"/>
                    </a:cubicBezTo>
                    <a:cubicBezTo>
                      <a:pt x="475793" y="59444"/>
                      <a:pt x="474584" y="61135"/>
                      <a:pt x="473618" y="63310"/>
                    </a:cubicBezTo>
                    <a:cubicBezTo>
                      <a:pt x="472651" y="65243"/>
                      <a:pt x="472168" y="67660"/>
                      <a:pt x="472168" y="70076"/>
                    </a:cubicBezTo>
                    <a:cubicBezTo>
                      <a:pt x="472168" y="72493"/>
                      <a:pt x="472651" y="74909"/>
                      <a:pt x="473618" y="76842"/>
                    </a:cubicBezTo>
                    <a:cubicBezTo>
                      <a:pt x="474584" y="78775"/>
                      <a:pt x="475793" y="80467"/>
                      <a:pt x="477243" y="81675"/>
                    </a:cubicBezTo>
                    <a:cubicBezTo>
                      <a:pt x="478692" y="82883"/>
                      <a:pt x="480384" y="83850"/>
                      <a:pt x="482317" y="84575"/>
                    </a:cubicBezTo>
                    <a:cubicBezTo>
                      <a:pt x="484250" y="85300"/>
                      <a:pt x="485942" y="85541"/>
                      <a:pt x="488116" y="85541"/>
                    </a:cubicBezTo>
                    <a:cubicBezTo>
                      <a:pt x="492708" y="85541"/>
                      <a:pt x="496332" y="84575"/>
                      <a:pt x="499232" y="82641"/>
                    </a:cubicBezTo>
                    <a:cubicBezTo>
                      <a:pt x="502132" y="80708"/>
                      <a:pt x="504065" y="78292"/>
                      <a:pt x="505031" y="75634"/>
                    </a:cubicBezTo>
                    <a:cubicBezTo>
                      <a:pt x="505273" y="78050"/>
                      <a:pt x="506240" y="80225"/>
                      <a:pt x="507689" y="82158"/>
                    </a:cubicBezTo>
                    <a:cubicBezTo>
                      <a:pt x="509139" y="84091"/>
                      <a:pt x="511314" y="84816"/>
                      <a:pt x="514214" y="84816"/>
                    </a:cubicBezTo>
                    <a:cubicBezTo>
                      <a:pt x="515905" y="84816"/>
                      <a:pt x="517597" y="84575"/>
                      <a:pt x="519047" y="84333"/>
                    </a:cubicBezTo>
                    <a:cubicBezTo>
                      <a:pt x="520496" y="84091"/>
                      <a:pt x="521705" y="83850"/>
                      <a:pt x="522430" y="83608"/>
                    </a:cubicBezTo>
                    <a:lnTo>
                      <a:pt x="522430" y="78292"/>
                    </a:lnTo>
                    <a:close/>
                    <a:moveTo>
                      <a:pt x="458636" y="77325"/>
                    </a:moveTo>
                    <a:cubicBezTo>
                      <a:pt x="457428" y="77809"/>
                      <a:pt x="456461" y="78292"/>
                      <a:pt x="455495" y="78534"/>
                    </a:cubicBezTo>
                    <a:cubicBezTo>
                      <a:pt x="454528" y="78775"/>
                      <a:pt x="453562" y="79017"/>
                      <a:pt x="452353" y="79017"/>
                    </a:cubicBezTo>
                    <a:cubicBezTo>
                      <a:pt x="451629" y="79017"/>
                      <a:pt x="450904" y="78775"/>
                      <a:pt x="449937" y="78534"/>
                    </a:cubicBezTo>
                    <a:cubicBezTo>
                      <a:pt x="448970" y="78292"/>
                      <a:pt x="448246" y="78050"/>
                      <a:pt x="447762" y="77567"/>
                    </a:cubicBezTo>
                    <a:cubicBezTo>
                      <a:pt x="446554" y="76600"/>
                      <a:pt x="445829" y="75634"/>
                      <a:pt x="445587" y="74184"/>
                    </a:cubicBezTo>
                    <a:cubicBezTo>
                      <a:pt x="445346" y="72734"/>
                      <a:pt x="445346" y="70801"/>
                      <a:pt x="445346" y="67901"/>
                    </a:cubicBezTo>
                    <a:lnTo>
                      <a:pt x="445346" y="35280"/>
                    </a:lnTo>
                    <a:lnTo>
                      <a:pt x="458394" y="35280"/>
                    </a:lnTo>
                    <a:lnTo>
                      <a:pt x="458394" y="28997"/>
                    </a:lnTo>
                    <a:lnTo>
                      <a:pt x="445346" y="28997"/>
                    </a:lnTo>
                    <a:lnTo>
                      <a:pt x="445346" y="12807"/>
                    </a:lnTo>
                    <a:lnTo>
                      <a:pt x="435680" y="14982"/>
                    </a:lnTo>
                    <a:lnTo>
                      <a:pt x="435680" y="28997"/>
                    </a:lnTo>
                    <a:lnTo>
                      <a:pt x="426256" y="28997"/>
                    </a:lnTo>
                    <a:lnTo>
                      <a:pt x="426256" y="35280"/>
                    </a:lnTo>
                    <a:lnTo>
                      <a:pt x="435680" y="35280"/>
                    </a:lnTo>
                    <a:lnTo>
                      <a:pt x="435680" y="68868"/>
                    </a:lnTo>
                    <a:cubicBezTo>
                      <a:pt x="435680" y="71768"/>
                      <a:pt x="435680" y="74184"/>
                      <a:pt x="435922" y="76117"/>
                    </a:cubicBezTo>
                    <a:cubicBezTo>
                      <a:pt x="436163" y="78050"/>
                      <a:pt x="436888" y="79983"/>
                      <a:pt x="437855" y="81433"/>
                    </a:cubicBezTo>
                    <a:cubicBezTo>
                      <a:pt x="439063" y="83125"/>
                      <a:pt x="440513" y="84091"/>
                      <a:pt x="442446" y="84816"/>
                    </a:cubicBezTo>
                    <a:cubicBezTo>
                      <a:pt x="444379" y="85541"/>
                      <a:pt x="446312" y="85783"/>
                      <a:pt x="448487" y="85783"/>
                    </a:cubicBezTo>
                    <a:cubicBezTo>
                      <a:pt x="450662" y="85783"/>
                      <a:pt x="452837" y="85541"/>
                      <a:pt x="455012" y="84816"/>
                    </a:cubicBezTo>
                    <a:cubicBezTo>
                      <a:pt x="457186" y="84091"/>
                      <a:pt x="458878" y="83125"/>
                      <a:pt x="460569" y="82158"/>
                    </a:cubicBezTo>
                    <a:lnTo>
                      <a:pt x="458636" y="77325"/>
                    </a:lnTo>
                    <a:close/>
                    <a:moveTo>
                      <a:pt x="409825" y="28997"/>
                    </a:moveTo>
                    <a:lnTo>
                      <a:pt x="399676" y="28997"/>
                    </a:lnTo>
                    <a:lnTo>
                      <a:pt x="399676" y="84091"/>
                    </a:lnTo>
                    <a:lnTo>
                      <a:pt x="409825" y="84091"/>
                    </a:lnTo>
                    <a:lnTo>
                      <a:pt x="409825" y="28997"/>
                    </a:lnTo>
                    <a:close/>
                    <a:moveTo>
                      <a:pt x="409341" y="2416"/>
                    </a:moveTo>
                    <a:cubicBezTo>
                      <a:pt x="408133" y="1208"/>
                      <a:pt x="406683" y="483"/>
                      <a:pt x="404992" y="483"/>
                    </a:cubicBezTo>
                    <a:cubicBezTo>
                      <a:pt x="403300" y="483"/>
                      <a:pt x="401609" y="1208"/>
                      <a:pt x="400400" y="2416"/>
                    </a:cubicBezTo>
                    <a:cubicBezTo>
                      <a:pt x="399192" y="3625"/>
                      <a:pt x="398467" y="5316"/>
                      <a:pt x="398467" y="6766"/>
                    </a:cubicBezTo>
                    <a:cubicBezTo>
                      <a:pt x="398467" y="8457"/>
                      <a:pt x="399192" y="9907"/>
                      <a:pt x="400400" y="11116"/>
                    </a:cubicBezTo>
                    <a:cubicBezTo>
                      <a:pt x="401609" y="12324"/>
                      <a:pt x="403059" y="13049"/>
                      <a:pt x="404992" y="13049"/>
                    </a:cubicBezTo>
                    <a:cubicBezTo>
                      <a:pt x="406683" y="13049"/>
                      <a:pt x="408133" y="12324"/>
                      <a:pt x="409341" y="11116"/>
                    </a:cubicBezTo>
                    <a:cubicBezTo>
                      <a:pt x="410549" y="9907"/>
                      <a:pt x="411274" y="8457"/>
                      <a:pt x="411274" y="6766"/>
                    </a:cubicBezTo>
                    <a:cubicBezTo>
                      <a:pt x="411274" y="5074"/>
                      <a:pt x="410549" y="3625"/>
                      <a:pt x="409341" y="2416"/>
                    </a:cubicBezTo>
                    <a:moveTo>
                      <a:pt x="379619" y="61377"/>
                    </a:moveTo>
                    <a:cubicBezTo>
                      <a:pt x="378653" y="59444"/>
                      <a:pt x="377203" y="57994"/>
                      <a:pt x="375511" y="56544"/>
                    </a:cubicBezTo>
                    <a:cubicBezTo>
                      <a:pt x="373820" y="55094"/>
                      <a:pt x="372128" y="54128"/>
                      <a:pt x="370195" y="53403"/>
                    </a:cubicBezTo>
                    <a:cubicBezTo>
                      <a:pt x="368262" y="52678"/>
                      <a:pt x="366329" y="51953"/>
                      <a:pt x="364396" y="51470"/>
                    </a:cubicBezTo>
                    <a:cubicBezTo>
                      <a:pt x="361013" y="50503"/>
                      <a:pt x="358113" y="49295"/>
                      <a:pt x="355938" y="47603"/>
                    </a:cubicBezTo>
                    <a:cubicBezTo>
                      <a:pt x="353764" y="45912"/>
                      <a:pt x="352797" y="43737"/>
                      <a:pt x="352797" y="40837"/>
                    </a:cubicBezTo>
                    <a:cubicBezTo>
                      <a:pt x="352797" y="38663"/>
                      <a:pt x="353764" y="36730"/>
                      <a:pt x="355697" y="35280"/>
                    </a:cubicBezTo>
                    <a:cubicBezTo>
                      <a:pt x="357630" y="33830"/>
                      <a:pt x="360046" y="33105"/>
                      <a:pt x="362946" y="33105"/>
                    </a:cubicBezTo>
                    <a:cubicBezTo>
                      <a:pt x="366087" y="33105"/>
                      <a:pt x="368504" y="33588"/>
                      <a:pt x="370195" y="34796"/>
                    </a:cubicBezTo>
                    <a:cubicBezTo>
                      <a:pt x="371887" y="36005"/>
                      <a:pt x="373337" y="37213"/>
                      <a:pt x="374786" y="38421"/>
                    </a:cubicBezTo>
                    <a:lnTo>
                      <a:pt x="379619" y="32380"/>
                    </a:lnTo>
                    <a:cubicBezTo>
                      <a:pt x="378169" y="31172"/>
                      <a:pt x="376236" y="29964"/>
                      <a:pt x="373820" y="28997"/>
                    </a:cubicBezTo>
                    <a:cubicBezTo>
                      <a:pt x="371162" y="27789"/>
                      <a:pt x="367779" y="27306"/>
                      <a:pt x="363429" y="27306"/>
                    </a:cubicBezTo>
                    <a:cubicBezTo>
                      <a:pt x="360771" y="27306"/>
                      <a:pt x="358355" y="27547"/>
                      <a:pt x="355938" y="28272"/>
                    </a:cubicBezTo>
                    <a:cubicBezTo>
                      <a:pt x="353522" y="28997"/>
                      <a:pt x="351589" y="29722"/>
                      <a:pt x="349656" y="31172"/>
                    </a:cubicBezTo>
                    <a:cubicBezTo>
                      <a:pt x="347964" y="32380"/>
                      <a:pt x="346514" y="34071"/>
                      <a:pt x="345306" y="36005"/>
                    </a:cubicBezTo>
                    <a:cubicBezTo>
                      <a:pt x="344098" y="37938"/>
                      <a:pt x="343615" y="40113"/>
                      <a:pt x="343615" y="42771"/>
                    </a:cubicBezTo>
                    <a:cubicBezTo>
                      <a:pt x="343615" y="45670"/>
                      <a:pt x="344098" y="48087"/>
                      <a:pt x="345065" y="50020"/>
                    </a:cubicBezTo>
                    <a:cubicBezTo>
                      <a:pt x="346031" y="51953"/>
                      <a:pt x="347481" y="53644"/>
                      <a:pt x="348931" y="54853"/>
                    </a:cubicBezTo>
                    <a:cubicBezTo>
                      <a:pt x="350622" y="56061"/>
                      <a:pt x="352314" y="57269"/>
                      <a:pt x="354005" y="57752"/>
                    </a:cubicBezTo>
                    <a:cubicBezTo>
                      <a:pt x="355938" y="58477"/>
                      <a:pt x="357630" y="58961"/>
                      <a:pt x="359321" y="59686"/>
                    </a:cubicBezTo>
                    <a:cubicBezTo>
                      <a:pt x="362946" y="60652"/>
                      <a:pt x="365604" y="61860"/>
                      <a:pt x="367779" y="63310"/>
                    </a:cubicBezTo>
                    <a:cubicBezTo>
                      <a:pt x="369954" y="64760"/>
                      <a:pt x="370920" y="67176"/>
                      <a:pt x="370920" y="70559"/>
                    </a:cubicBezTo>
                    <a:cubicBezTo>
                      <a:pt x="370920" y="73459"/>
                      <a:pt x="369954" y="75634"/>
                      <a:pt x="368262" y="77325"/>
                    </a:cubicBezTo>
                    <a:cubicBezTo>
                      <a:pt x="366571" y="78775"/>
                      <a:pt x="364154" y="79742"/>
                      <a:pt x="360771" y="79742"/>
                    </a:cubicBezTo>
                    <a:cubicBezTo>
                      <a:pt x="359080" y="79742"/>
                      <a:pt x="357630" y="79500"/>
                      <a:pt x="355938" y="79017"/>
                    </a:cubicBezTo>
                    <a:cubicBezTo>
                      <a:pt x="354489" y="78534"/>
                      <a:pt x="353039" y="77809"/>
                      <a:pt x="351830" y="76842"/>
                    </a:cubicBezTo>
                    <a:cubicBezTo>
                      <a:pt x="350622" y="76117"/>
                      <a:pt x="349414" y="75151"/>
                      <a:pt x="348447" y="74184"/>
                    </a:cubicBezTo>
                    <a:cubicBezTo>
                      <a:pt x="347481" y="73217"/>
                      <a:pt x="346756" y="72493"/>
                      <a:pt x="346031" y="71768"/>
                    </a:cubicBezTo>
                    <a:lnTo>
                      <a:pt x="341198" y="79500"/>
                    </a:lnTo>
                    <a:cubicBezTo>
                      <a:pt x="346514" y="83608"/>
                      <a:pt x="352797" y="85783"/>
                      <a:pt x="360288" y="85783"/>
                    </a:cubicBezTo>
                    <a:cubicBezTo>
                      <a:pt x="363188" y="85783"/>
                      <a:pt x="365604" y="85300"/>
                      <a:pt x="368020" y="84575"/>
                    </a:cubicBezTo>
                    <a:cubicBezTo>
                      <a:pt x="370437" y="83850"/>
                      <a:pt x="372612" y="82641"/>
                      <a:pt x="374303" y="81192"/>
                    </a:cubicBezTo>
                    <a:cubicBezTo>
                      <a:pt x="375995" y="79742"/>
                      <a:pt x="377444" y="77809"/>
                      <a:pt x="378411" y="75634"/>
                    </a:cubicBezTo>
                    <a:cubicBezTo>
                      <a:pt x="379378" y="73459"/>
                      <a:pt x="380103" y="71043"/>
                      <a:pt x="380103" y="68143"/>
                    </a:cubicBezTo>
                    <a:cubicBezTo>
                      <a:pt x="381069" y="65485"/>
                      <a:pt x="380586" y="63310"/>
                      <a:pt x="379619" y="61377"/>
                    </a:cubicBezTo>
                    <a:moveTo>
                      <a:pt x="298428" y="84091"/>
                    </a:moveTo>
                    <a:lnTo>
                      <a:pt x="307852" y="84091"/>
                    </a:lnTo>
                    <a:lnTo>
                      <a:pt x="307852" y="57511"/>
                    </a:lnTo>
                    <a:cubicBezTo>
                      <a:pt x="307852" y="55578"/>
                      <a:pt x="307852" y="53886"/>
                      <a:pt x="308093" y="51953"/>
                    </a:cubicBezTo>
                    <a:cubicBezTo>
                      <a:pt x="308335" y="50020"/>
                      <a:pt x="308577" y="48328"/>
                      <a:pt x="308818" y="46637"/>
                    </a:cubicBezTo>
                    <a:cubicBezTo>
                      <a:pt x="309785" y="43254"/>
                      <a:pt x="310993" y="40354"/>
                      <a:pt x="312926" y="37938"/>
                    </a:cubicBezTo>
                    <a:cubicBezTo>
                      <a:pt x="314618" y="35521"/>
                      <a:pt x="316792" y="34555"/>
                      <a:pt x="318967" y="34555"/>
                    </a:cubicBezTo>
                    <a:cubicBezTo>
                      <a:pt x="322833" y="34555"/>
                      <a:pt x="324767" y="36488"/>
                      <a:pt x="325008" y="40596"/>
                    </a:cubicBezTo>
                    <a:lnTo>
                      <a:pt x="333224" y="37696"/>
                    </a:lnTo>
                    <a:cubicBezTo>
                      <a:pt x="333224" y="35763"/>
                      <a:pt x="332741" y="34313"/>
                      <a:pt x="332016" y="32863"/>
                    </a:cubicBezTo>
                    <a:cubicBezTo>
                      <a:pt x="331291" y="31413"/>
                      <a:pt x="330566" y="30447"/>
                      <a:pt x="329599" y="29722"/>
                    </a:cubicBezTo>
                    <a:cubicBezTo>
                      <a:pt x="328633" y="28997"/>
                      <a:pt x="327425" y="28272"/>
                      <a:pt x="326216" y="28030"/>
                    </a:cubicBezTo>
                    <a:cubicBezTo>
                      <a:pt x="325008" y="27547"/>
                      <a:pt x="323800" y="27547"/>
                      <a:pt x="322833" y="27547"/>
                    </a:cubicBezTo>
                    <a:cubicBezTo>
                      <a:pt x="319450" y="27547"/>
                      <a:pt x="316792" y="28514"/>
                      <a:pt x="314134" y="30205"/>
                    </a:cubicBezTo>
                    <a:cubicBezTo>
                      <a:pt x="311718" y="32138"/>
                      <a:pt x="309543" y="34555"/>
                      <a:pt x="307852" y="37696"/>
                    </a:cubicBezTo>
                    <a:lnTo>
                      <a:pt x="306643" y="28272"/>
                    </a:lnTo>
                    <a:lnTo>
                      <a:pt x="297219" y="29239"/>
                    </a:lnTo>
                    <a:cubicBezTo>
                      <a:pt x="297219" y="29722"/>
                      <a:pt x="297461" y="30447"/>
                      <a:pt x="297461" y="31413"/>
                    </a:cubicBezTo>
                    <a:cubicBezTo>
                      <a:pt x="297703" y="32380"/>
                      <a:pt x="297703" y="33588"/>
                      <a:pt x="297944" y="35038"/>
                    </a:cubicBezTo>
                    <a:cubicBezTo>
                      <a:pt x="298186" y="36488"/>
                      <a:pt x="298186" y="37696"/>
                      <a:pt x="298186" y="39146"/>
                    </a:cubicBezTo>
                    <a:cubicBezTo>
                      <a:pt x="298186" y="40596"/>
                      <a:pt x="298428" y="41804"/>
                      <a:pt x="298428" y="43254"/>
                    </a:cubicBezTo>
                    <a:lnTo>
                      <a:pt x="298428" y="84091"/>
                    </a:lnTo>
                    <a:close/>
                    <a:moveTo>
                      <a:pt x="267981" y="38179"/>
                    </a:moveTo>
                    <a:cubicBezTo>
                      <a:pt x="270156" y="41079"/>
                      <a:pt x="271122" y="45187"/>
                      <a:pt x="271122" y="50262"/>
                    </a:cubicBezTo>
                    <a:lnTo>
                      <a:pt x="271122" y="52195"/>
                    </a:lnTo>
                    <a:lnTo>
                      <a:pt x="243817" y="52195"/>
                    </a:lnTo>
                    <a:cubicBezTo>
                      <a:pt x="244058" y="49778"/>
                      <a:pt x="244783" y="47362"/>
                      <a:pt x="245508" y="45187"/>
                    </a:cubicBezTo>
                    <a:cubicBezTo>
                      <a:pt x="246233" y="43012"/>
                      <a:pt x="247441" y="41079"/>
                      <a:pt x="248649" y="39388"/>
                    </a:cubicBezTo>
                    <a:cubicBezTo>
                      <a:pt x="249858" y="37696"/>
                      <a:pt x="251549" y="36246"/>
                      <a:pt x="253241" y="35280"/>
                    </a:cubicBezTo>
                    <a:cubicBezTo>
                      <a:pt x="254932" y="34313"/>
                      <a:pt x="257107" y="33830"/>
                      <a:pt x="259282" y="33830"/>
                    </a:cubicBezTo>
                    <a:cubicBezTo>
                      <a:pt x="262906" y="33588"/>
                      <a:pt x="265806" y="35038"/>
                      <a:pt x="267981" y="38179"/>
                    </a:cubicBezTo>
                    <a:moveTo>
                      <a:pt x="281029" y="58236"/>
                    </a:moveTo>
                    <a:lnTo>
                      <a:pt x="281029" y="52678"/>
                    </a:lnTo>
                    <a:cubicBezTo>
                      <a:pt x="281029" y="49537"/>
                      <a:pt x="280788" y="46395"/>
                      <a:pt x="280063" y="43496"/>
                    </a:cubicBezTo>
                    <a:cubicBezTo>
                      <a:pt x="279338" y="40354"/>
                      <a:pt x="278130" y="37696"/>
                      <a:pt x="276438" y="35280"/>
                    </a:cubicBezTo>
                    <a:cubicBezTo>
                      <a:pt x="274747" y="32863"/>
                      <a:pt x="272572" y="30930"/>
                      <a:pt x="269672" y="29480"/>
                    </a:cubicBezTo>
                    <a:cubicBezTo>
                      <a:pt x="266773" y="28030"/>
                      <a:pt x="263390" y="27306"/>
                      <a:pt x="259040" y="27306"/>
                    </a:cubicBezTo>
                    <a:cubicBezTo>
                      <a:pt x="255415" y="27306"/>
                      <a:pt x="252274" y="28030"/>
                      <a:pt x="249133" y="29480"/>
                    </a:cubicBezTo>
                    <a:cubicBezTo>
                      <a:pt x="245991" y="30930"/>
                      <a:pt x="243333" y="32863"/>
                      <a:pt x="241159" y="35521"/>
                    </a:cubicBezTo>
                    <a:cubicBezTo>
                      <a:pt x="238984" y="38179"/>
                      <a:pt x="237051" y="41079"/>
                      <a:pt x="235842" y="44704"/>
                    </a:cubicBezTo>
                    <a:cubicBezTo>
                      <a:pt x="234634" y="48328"/>
                      <a:pt x="233909" y="52195"/>
                      <a:pt x="233909" y="56544"/>
                    </a:cubicBezTo>
                    <a:cubicBezTo>
                      <a:pt x="233909" y="66210"/>
                      <a:pt x="236084" y="73459"/>
                      <a:pt x="240675" y="78292"/>
                    </a:cubicBezTo>
                    <a:cubicBezTo>
                      <a:pt x="245025" y="83125"/>
                      <a:pt x="251791" y="85783"/>
                      <a:pt x="260490" y="85783"/>
                    </a:cubicBezTo>
                    <a:cubicBezTo>
                      <a:pt x="265081" y="85783"/>
                      <a:pt x="268947" y="84816"/>
                      <a:pt x="272572" y="83125"/>
                    </a:cubicBezTo>
                    <a:cubicBezTo>
                      <a:pt x="275955" y="81192"/>
                      <a:pt x="279338" y="78534"/>
                      <a:pt x="282238" y="75151"/>
                    </a:cubicBezTo>
                    <a:lnTo>
                      <a:pt x="278371" y="71043"/>
                    </a:lnTo>
                    <a:cubicBezTo>
                      <a:pt x="274747" y="74426"/>
                      <a:pt x="271605" y="76359"/>
                      <a:pt x="268947" y="77567"/>
                    </a:cubicBezTo>
                    <a:cubicBezTo>
                      <a:pt x="266289" y="78534"/>
                      <a:pt x="263631" y="79017"/>
                      <a:pt x="261215" y="79017"/>
                    </a:cubicBezTo>
                    <a:cubicBezTo>
                      <a:pt x="255657" y="79017"/>
                      <a:pt x="251549" y="77325"/>
                      <a:pt x="248649" y="73701"/>
                    </a:cubicBezTo>
                    <a:cubicBezTo>
                      <a:pt x="245750" y="70076"/>
                      <a:pt x="244300" y="65002"/>
                      <a:pt x="244058" y="58477"/>
                    </a:cubicBezTo>
                    <a:lnTo>
                      <a:pt x="281029" y="58477"/>
                    </a:lnTo>
                    <a:close/>
                    <a:moveTo>
                      <a:pt x="183648" y="28997"/>
                    </a:moveTo>
                    <a:lnTo>
                      <a:pt x="172774" y="28997"/>
                    </a:lnTo>
                    <a:lnTo>
                      <a:pt x="195247" y="85300"/>
                    </a:lnTo>
                    <a:lnTo>
                      <a:pt x="203221" y="85300"/>
                    </a:lnTo>
                    <a:lnTo>
                      <a:pt x="226418" y="28997"/>
                    </a:lnTo>
                    <a:lnTo>
                      <a:pt x="217236" y="28997"/>
                    </a:lnTo>
                    <a:lnTo>
                      <a:pt x="202496" y="67660"/>
                    </a:lnTo>
                    <a:cubicBezTo>
                      <a:pt x="201046" y="71526"/>
                      <a:pt x="200321" y="74426"/>
                      <a:pt x="200079" y="76359"/>
                    </a:cubicBezTo>
                    <a:cubicBezTo>
                      <a:pt x="199838" y="75392"/>
                      <a:pt x="199596" y="74184"/>
                      <a:pt x="199354" y="72734"/>
                    </a:cubicBezTo>
                    <a:cubicBezTo>
                      <a:pt x="199113" y="71284"/>
                      <a:pt x="198388" y="69351"/>
                      <a:pt x="197663" y="67176"/>
                    </a:cubicBezTo>
                    <a:lnTo>
                      <a:pt x="183648" y="28997"/>
                    </a:lnTo>
                    <a:close/>
                    <a:moveTo>
                      <a:pt x="159000" y="28997"/>
                    </a:moveTo>
                    <a:lnTo>
                      <a:pt x="148851" y="28997"/>
                    </a:lnTo>
                    <a:lnTo>
                      <a:pt x="148851" y="84091"/>
                    </a:lnTo>
                    <a:lnTo>
                      <a:pt x="159000" y="84091"/>
                    </a:lnTo>
                    <a:lnTo>
                      <a:pt x="159000" y="28997"/>
                    </a:lnTo>
                    <a:close/>
                    <a:moveTo>
                      <a:pt x="158517" y="2416"/>
                    </a:moveTo>
                    <a:cubicBezTo>
                      <a:pt x="157309" y="1208"/>
                      <a:pt x="155859" y="483"/>
                      <a:pt x="154167" y="483"/>
                    </a:cubicBezTo>
                    <a:cubicBezTo>
                      <a:pt x="152476" y="483"/>
                      <a:pt x="150784" y="1208"/>
                      <a:pt x="149576" y="2416"/>
                    </a:cubicBezTo>
                    <a:cubicBezTo>
                      <a:pt x="148368" y="3625"/>
                      <a:pt x="147643" y="5316"/>
                      <a:pt x="147643" y="6766"/>
                    </a:cubicBezTo>
                    <a:cubicBezTo>
                      <a:pt x="147643" y="8457"/>
                      <a:pt x="148368" y="9907"/>
                      <a:pt x="149576" y="11116"/>
                    </a:cubicBezTo>
                    <a:cubicBezTo>
                      <a:pt x="150784" y="12324"/>
                      <a:pt x="152476" y="13049"/>
                      <a:pt x="154167" y="13049"/>
                    </a:cubicBezTo>
                    <a:cubicBezTo>
                      <a:pt x="155859" y="13049"/>
                      <a:pt x="157309" y="12324"/>
                      <a:pt x="158517" y="11116"/>
                    </a:cubicBezTo>
                    <a:cubicBezTo>
                      <a:pt x="159725" y="9907"/>
                      <a:pt x="160450" y="8457"/>
                      <a:pt x="160450" y="6766"/>
                    </a:cubicBezTo>
                    <a:cubicBezTo>
                      <a:pt x="160450" y="5074"/>
                      <a:pt x="159725" y="3625"/>
                      <a:pt x="158517" y="2416"/>
                    </a:cubicBezTo>
                    <a:moveTo>
                      <a:pt x="128795" y="84091"/>
                    </a:moveTo>
                    <a:lnTo>
                      <a:pt x="128795" y="49537"/>
                    </a:lnTo>
                    <a:cubicBezTo>
                      <a:pt x="128795" y="46637"/>
                      <a:pt x="128553" y="43737"/>
                      <a:pt x="128312" y="41079"/>
                    </a:cubicBezTo>
                    <a:cubicBezTo>
                      <a:pt x="128070" y="38421"/>
                      <a:pt x="127345" y="36005"/>
                      <a:pt x="126137" y="34071"/>
                    </a:cubicBezTo>
                    <a:cubicBezTo>
                      <a:pt x="124929" y="32138"/>
                      <a:pt x="122996" y="30447"/>
                      <a:pt x="120338" y="29239"/>
                    </a:cubicBezTo>
                    <a:cubicBezTo>
                      <a:pt x="117680" y="28030"/>
                      <a:pt x="114297" y="27306"/>
                      <a:pt x="109705" y="27306"/>
                    </a:cubicBezTo>
                    <a:cubicBezTo>
                      <a:pt x="106806" y="27306"/>
                      <a:pt x="104389" y="27789"/>
                      <a:pt x="102214" y="28514"/>
                    </a:cubicBezTo>
                    <a:cubicBezTo>
                      <a:pt x="100040" y="29480"/>
                      <a:pt x="98348" y="30447"/>
                      <a:pt x="96898" y="31655"/>
                    </a:cubicBezTo>
                    <a:cubicBezTo>
                      <a:pt x="95449" y="32863"/>
                      <a:pt x="94240" y="34071"/>
                      <a:pt x="93274" y="35280"/>
                    </a:cubicBezTo>
                    <a:cubicBezTo>
                      <a:pt x="92307" y="36488"/>
                      <a:pt x="91824" y="37213"/>
                      <a:pt x="91341" y="37938"/>
                    </a:cubicBezTo>
                    <a:lnTo>
                      <a:pt x="90132" y="28514"/>
                    </a:lnTo>
                    <a:lnTo>
                      <a:pt x="80708" y="29480"/>
                    </a:lnTo>
                    <a:cubicBezTo>
                      <a:pt x="80708" y="29964"/>
                      <a:pt x="80950" y="30689"/>
                      <a:pt x="80950" y="31655"/>
                    </a:cubicBezTo>
                    <a:cubicBezTo>
                      <a:pt x="81192" y="32622"/>
                      <a:pt x="81192" y="33830"/>
                      <a:pt x="81433" y="35280"/>
                    </a:cubicBezTo>
                    <a:cubicBezTo>
                      <a:pt x="81675" y="36730"/>
                      <a:pt x="81675" y="37938"/>
                      <a:pt x="81675" y="39388"/>
                    </a:cubicBezTo>
                    <a:cubicBezTo>
                      <a:pt x="81675" y="40837"/>
                      <a:pt x="81917" y="42046"/>
                      <a:pt x="81917" y="43496"/>
                    </a:cubicBezTo>
                    <a:lnTo>
                      <a:pt x="81917" y="84333"/>
                    </a:lnTo>
                    <a:lnTo>
                      <a:pt x="91824" y="84333"/>
                    </a:lnTo>
                    <a:lnTo>
                      <a:pt x="91824" y="53403"/>
                    </a:lnTo>
                    <a:cubicBezTo>
                      <a:pt x="91824" y="50986"/>
                      <a:pt x="92307" y="48570"/>
                      <a:pt x="93032" y="46154"/>
                    </a:cubicBezTo>
                    <a:cubicBezTo>
                      <a:pt x="93757" y="43979"/>
                      <a:pt x="94965" y="41804"/>
                      <a:pt x="96415" y="40354"/>
                    </a:cubicBezTo>
                    <a:cubicBezTo>
                      <a:pt x="97865" y="38663"/>
                      <a:pt x="99556" y="37454"/>
                      <a:pt x="101248" y="36488"/>
                    </a:cubicBezTo>
                    <a:cubicBezTo>
                      <a:pt x="103181" y="35521"/>
                      <a:pt x="105114" y="35038"/>
                      <a:pt x="107531" y="35038"/>
                    </a:cubicBezTo>
                    <a:cubicBezTo>
                      <a:pt x="109947" y="35038"/>
                      <a:pt x="112122" y="35280"/>
                      <a:pt x="113572" y="36005"/>
                    </a:cubicBezTo>
                    <a:cubicBezTo>
                      <a:pt x="115021" y="36730"/>
                      <a:pt x="116230" y="37454"/>
                      <a:pt x="117196" y="38904"/>
                    </a:cubicBezTo>
                    <a:cubicBezTo>
                      <a:pt x="117921" y="40113"/>
                      <a:pt x="118404" y="41804"/>
                      <a:pt x="118888" y="43496"/>
                    </a:cubicBezTo>
                    <a:cubicBezTo>
                      <a:pt x="119129" y="45429"/>
                      <a:pt x="119371" y="47362"/>
                      <a:pt x="119371" y="49778"/>
                    </a:cubicBezTo>
                    <a:lnTo>
                      <a:pt x="119371" y="84333"/>
                    </a:lnTo>
                    <a:lnTo>
                      <a:pt x="128795" y="84333"/>
                    </a:lnTo>
                    <a:close/>
                    <a:moveTo>
                      <a:pt x="60894" y="5799"/>
                    </a:moveTo>
                    <a:lnTo>
                      <a:pt x="50986" y="5799"/>
                    </a:lnTo>
                    <a:lnTo>
                      <a:pt x="50986" y="54128"/>
                    </a:lnTo>
                    <a:cubicBezTo>
                      <a:pt x="50986" y="59202"/>
                      <a:pt x="50503" y="63552"/>
                      <a:pt x="49295" y="66935"/>
                    </a:cubicBezTo>
                    <a:cubicBezTo>
                      <a:pt x="48328" y="70318"/>
                      <a:pt x="46879" y="72976"/>
                      <a:pt x="44945" y="74667"/>
                    </a:cubicBezTo>
                    <a:cubicBezTo>
                      <a:pt x="43012" y="76600"/>
                      <a:pt x="40837" y="77809"/>
                      <a:pt x="38421" y="78534"/>
                    </a:cubicBezTo>
                    <a:cubicBezTo>
                      <a:pt x="36005" y="79259"/>
                      <a:pt x="33347" y="79500"/>
                      <a:pt x="30447" y="79500"/>
                    </a:cubicBezTo>
                    <a:cubicBezTo>
                      <a:pt x="27547" y="79500"/>
                      <a:pt x="24889" y="79259"/>
                      <a:pt x="22231" y="78534"/>
                    </a:cubicBezTo>
                    <a:cubicBezTo>
                      <a:pt x="19815" y="77809"/>
                      <a:pt x="17640" y="76600"/>
                      <a:pt x="15707" y="74667"/>
                    </a:cubicBezTo>
                    <a:cubicBezTo>
                      <a:pt x="14015" y="72734"/>
                      <a:pt x="12565" y="70076"/>
                      <a:pt x="11357" y="66935"/>
                    </a:cubicBezTo>
                    <a:cubicBezTo>
                      <a:pt x="10391" y="63552"/>
                      <a:pt x="9666" y="59444"/>
                      <a:pt x="9666" y="54128"/>
                    </a:cubicBezTo>
                    <a:lnTo>
                      <a:pt x="9666" y="5799"/>
                    </a:lnTo>
                    <a:lnTo>
                      <a:pt x="0" y="5799"/>
                    </a:lnTo>
                    <a:lnTo>
                      <a:pt x="0" y="54853"/>
                    </a:lnTo>
                    <a:cubicBezTo>
                      <a:pt x="0" y="66451"/>
                      <a:pt x="2658" y="74667"/>
                      <a:pt x="7733" y="79500"/>
                    </a:cubicBezTo>
                    <a:cubicBezTo>
                      <a:pt x="12807" y="84333"/>
                      <a:pt x="20540" y="86749"/>
                      <a:pt x="30689" y="86749"/>
                    </a:cubicBezTo>
                    <a:cubicBezTo>
                      <a:pt x="40837" y="86749"/>
                      <a:pt x="48570" y="84333"/>
                      <a:pt x="53403" y="79500"/>
                    </a:cubicBezTo>
                    <a:cubicBezTo>
                      <a:pt x="58477" y="74667"/>
                      <a:pt x="60894" y="66451"/>
                      <a:pt x="60894" y="54853"/>
                    </a:cubicBezTo>
                    <a:lnTo>
                      <a:pt x="60894" y="5799"/>
                    </a:lnTo>
                    <a:close/>
                  </a:path>
                </a:pathLst>
              </a:custGeom>
              <a:solidFill>
                <a:srgbClr val="000000"/>
              </a:solidFill>
              <a:ln w="2402" cap="flat">
                <a:noFill/>
                <a:prstDash val="solid"/>
                <a:miter/>
              </a:ln>
            </p:spPr>
            <p:txBody>
              <a:bodyPr rtlCol="0" anchor="ctr"/>
              <a:lstStyle/>
              <a:p>
                <a:endParaRPr lang="de-DE" sz="1351"/>
              </a:p>
            </p:txBody>
          </p:sp>
          <p:sp>
            <p:nvSpPr>
              <p:cNvPr id="61" name="Freihandform: Form 60">
                <a:extLst>
                  <a:ext uri="{FF2B5EF4-FFF2-40B4-BE49-F238E27FC236}">
                    <a16:creationId xmlns:a16="http://schemas.microsoft.com/office/drawing/2014/main" id="{62FEBD5E-81F2-4B87-AF0E-C85931DA9405}"/>
                  </a:ext>
                </a:extLst>
              </p:cNvPr>
              <p:cNvSpPr/>
              <p:nvPr/>
            </p:nvSpPr>
            <p:spPr>
              <a:xfrm>
                <a:off x="11569754" y="1219314"/>
                <a:ext cx="152234" cy="132903"/>
              </a:xfrm>
              <a:custGeom>
                <a:avLst/>
                <a:gdLst>
                  <a:gd name="connsiteX0" fmla="*/ 0 w 152234"/>
                  <a:gd name="connsiteY0" fmla="*/ 134353 h 132902"/>
                  <a:gd name="connsiteX1" fmla="*/ 84816 w 152234"/>
                  <a:gd name="connsiteY1" fmla="*/ 134353 h 132902"/>
                  <a:gd name="connsiteX2" fmla="*/ 152234 w 152234"/>
                  <a:gd name="connsiteY2" fmla="*/ 67176 h 132902"/>
                  <a:gd name="connsiteX3" fmla="*/ 84816 w 152234"/>
                  <a:gd name="connsiteY3" fmla="*/ 0 h 132902"/>
                  <a:gd name="connsiteX4" fmla="*/ 0 w 152234"/>
                  <a:gd name="connsiteY4" fmla="*/ 0 h 132902"/>
                  <a:gd name="connsiteX5" fmla="*/ 0 w 152234"/>
                  <a:gd name="connsiteY5" fmla="*/ 134353 h 1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34" h="132902">
                    <a:moveTo>
                      <a:pt x="0" y="134353"/>
                    </a:moveTo>
                    <a:lnTo>
                      <a:pt x="84816" y="134353"/>
                    </a:lnTo>
                    <a:cubicBezTo>
                      <a:pt x="122029" y="134353"/>
                      <a:pt x="152234" y="104389"/>
                      <a:pt x="152234" y="67176"/>
                    </a:cubicBezTo>
                    <a:cubicBezTo>
                      <a:pt x="152234" y="29964"/>
                      <a:pt x="122029" y="0"/>
                      <a:pt x="84816" y="0"/>
                    </a:cubicBezTo>
                    <a:lnTo>
                      <a:pt x="0" y="0"/>
                    </a:lnTo>
                    <a:lnTo>
                      <a:pt x="0" y="134353"/>
                    </a:lnTo>
                    <a:close/>
                  </a:path>
                </a:pathLst>
              </a:custGeom>
              <a:solidFill>
                <a:schemeClr val="tx2"/>
              </a:solidFill>
              <a:ln w="2402" cap="flat">
                <a:noFill/>
                <a:prstDash val="solid"/>
                <a:miter/>
              </a:ln>
            </p:spPr>
            <p:txBody>
              <a:bodyPr rtlCol="0" anchor="ctr"/>
              <a:lstStyle/>
              <a:p>
                <a:endParaRPr lang="de-DE" sz="1351"/>
              </a:p>
            </p:txBody>
          </p:sp>
        </p:grpSp>
      </p:grpSp>
    </p:spTree>
    <p:extLst>
      <p:ext uri="{BB962C8B-B14F-4D97-AF65-F5344CB8AC3E}">
        <p14:creationId xmlns:p14="http://schemas.microsoft.com/office/powerpoint/2010/main" val="3672353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1">
    <p:spTree>
      <p:nvGrpSpPr>
        <p:cNvPr id="1" name=""/>
        <p:cNvGrpSpPr/>
        <p:nvPr/>
      </p:nvGrpSpPr>
      <p:grpSpPr>
        <a:xfrm>
          <a:off x="0" y="0"/>
          <a:ext cx="0" cy="0"/>
          <a:chOff x="0" y="0"/>
          <a:chExt cx="0" cy="0"/>
        </a:xfrm>
      </p:grpSpPr>
      <p:grpSp>
        <p:nvGrpSpPr>
          <p:cNvPr id="29" name="Gruppieren 28">
            <a:extLst>
              <a:ext uri="{FF2B5EF4-FFF2-40B4-BE49-F238E27FC236}">
                <a16:creationId xmlns:a16="http://schemas.microsoft.com/office/drawing/2014/main" id="{3C014E30-33A3-475F-B8A0-9E84E311170A}"/>
              </a:ext>
            </a:extLst>
          </p:cNvPr>
          <p:cNvGrpSpPr/>
          <p:nvPr userDrawn="1"/>
        </p:nvGrpSpPr>
        <p:grpSpPr>
          <a:xfrm>
            <a:off x="-4877" y="4950860"/>
            <a:ext cx="9148877" cy="198120"/>
            <a:chOff x="-4877" y="4950860"/>
            <a:chExt cx="9148877" cy="198120"/>
          </a:xfrm>
          <a:solidFill>
            <a:schemeClr val="tx2"/>
          </a:solidFill>
        </p:grpSpPr>
        <p:sp>
          <p:nvSpPr>
            <p:cNvPr id="30" name="bk object 18">
              <a:extLst>
                <a:ext uri="{FF2B5EF4-FFF2-40B4-BE49-F238E27FC236}">
                  <a16:creationId xmlns:a16="http://schemas.microsoft.com/office/drawing/2014/main" id="{6643BCF6-A569-4BAD-B15C-E253B00A5594}"/>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31" name="bk object 18">
              <a:extLst>
                <a:ext uri="{FF2B5EF4-FFF2-40B4-BE49-F238E27FC236}">
                  <a16:creationId xmlns:a16="http://schemas.microsoft.com/office/drawing/2014/main" id="{D0D25174-0D7D-4590-B212-5467D04FECF1}"/>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32" name="Holder 3">
              <a:extLst>
                <a:ext uri="{FF2B5EF4-FFF2-40B4-BE49-F238E27FC236}">
                  <a16:creationId xmlns:a16="http://schemas.microsoft.com/office/drawing/2014/main" id="{7C25F4F3-A838-4B03-A6C0-3D91C8E43EB3}"/>
                </a:ext>
              </a:extLst>
            </p:cNvPr>
            <p:cNvSpPr txBox="1">
              <a:spLocks/>
            </p:cNvSpPr>
            <p:nvPr userDrawn="1"/>
          </p:nvSpPr>
          <p:spPr>
            <a:xfrm>
              <a:off x="8194726" y="4966101"/>
              <a:ext cx="449579" cy="167639"/>
            </a:xfrm>
            <a:prstGeom prst="rect">
              <a:avLst/>
            </a:prstGeom>
            <a:grpFill/>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15" name="Datumsplatzhalter 3">
            <a:extLst>
              <a:ext uri="{FF2B5EF4-FFF2-40B4-BE49-F238E27FC236}">
                <a16:creationId xmlns:a16="http://schemas.microsoft.com/office/drawing/2014/main" id="{3B5E04AF-3094-435E-B4CE-19B4DDF27069}"/>
              </a:ext>
            </a:extLst>
          </p:cNvPr>
          <p:cNvSpPr>
            <a:spLocks noGrp="1"/>
          </p:cNvSpPr>
          <p:nvPr>
            <p:ph type="dt" sz="half" idx="10"/>
          </p:nvPr>
        </p:nvSpPr>
        <p:spPr>
          <a:xfrm>
            <a:off x="526536" y="4460406"/>
            <a:ext cx="2057400" cy="274182"/>
          </a:xfrm>
          <a:prstGeom prst="rect">
            <a:avLst/>
          </a:prstGeom>
        </p:spPr>
        <p:txBody>
          <a:bodyPr lIns="0" tIns="0" rIns="0" bIns="0" anchor="ctr">
            <a:noAutofit/>
          </a:bodyPr>
          <a:lstStyle>
            <a:lvl1pPr>
              <a:defRPr lang="de-DE" smtClean="0">
                <a:solidFill>
                  <a:schemeClr val="tx2"/>
                </a:solidFill>
              </a:defRPr>
            </a:lvl1pPr>
          </a:lstStyle>
          <a:p>
            <a:endParaRPr lang="de-DE" dirty="0"/>
          </a:p>
        </p:txBody>
      </p:sp>
      <p:sp>
        <p:nvSpPr>
          <p:cNvPr id="17" name="Untertitel 2">
            <a:extLst>
              <a:ext uri="{FF2B5EF4-FFF2-40B4-BE49-F238E27FC236}">
                <a16:creationId xmlns:a16="http://schemas.microsoft.com/office/drawing/2014/main" id="{A18DDF52-5273-48AE-8D09-90DA7A10F515}"/>
              </a:ext>
            </a:extLst>
          </p:cNvPr>
          <p:cNvSpPr>
            <a:spLocks noGrp="1"/>
          </p:cNvSpPr>
          <p:nvPr>
            <p:ph type="subTitle" idx="1"/>
          </p:nvPr>
        </p:nvSpPr>
        <p:spPr>
          <a:xfrm>
            <a:off x="526536" y="3512495"/>
            <a:ext cx="4936563" cy="604640"/>
          </a:xfrm>
        </p:spPr>
        <p:txBody>
          <a:bodyPr lIns="0" tIns="0" rIns="0" bIns="0">
            <a:noAutofit/>
          </a:bodyPr>
          <a:lstStyle>
            <a:lvl1pPr marL="0" indent="0" algn="l">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18" name="Titel 1">
            <a:extLst>
              <a:ext uri="{FF2B5EF4-FFF2-40B4-BE49-F238E27FC236}">
                <a16:creationId xmlns:a16="http://schemas.microsoft.com/office/drawing/2014/main" id="{FAB22651-CAFB-4334-BBAD-47EBF4CF7FDC}"/>
              </a:ext>
            </a:extLst>
          </p:cNvPr>
          <p:cNvSpPr>
            <a:spLocks noGrp="1"/>
          </p:cNvSpPr>
          <p:nvPr>
            <p:ph type="ctrTitle" hasCustomPrompt="1"/>
          </p:nvPr>
        </p:nvSpPr>
        <p:spPr>
          <a:xfrm>
            <a:off x="526536" y="2331598"/>
            <a:ext cx="4936563" cy="1108490"/>
          </a:xfrm>
        </p:spPr>
        <p:txBody>
          <a:bodyPr lIns="0" tIns="0" rIns="0" bIns="0" anchor="b">
            <a:noAutofit/>
          </a:bodyPr>
          <a:lstStyle>
            <a:lvl1pPr algn="l">
              <a:defRPr sz="3600" b="0">
                <a:solidFill>
                  <a:schemeClr val="tx2"/>
                </a:solidFill>
              </a:defRPr>
            </a:lvl1pPr>
          </a:lstStyle>
          <a:p>
            <a:r>
              <a:rPr lang="de-DE" dirty="0"/>
              <a:t>Titel bearbeiten</a:t>
            </a:r>
          </a:p>
        </p:txBody>
      </p:sp>
      <p:grpSp>
        <p:nvGrpSpPr>
          <p:cNvPr id="13" name="Grafik 6">
            <a:extLst>
              <a:ext uri="{FF2B5EF4-FFF2-40B4-BE49-F238E27FC236}">
                <a16:creationId xmlns:a16="http://schemas.microsoft.com/office/drawing/2014/main" id="{CF4A76B1-953E-4A32-9BD1-DE88786E38FC}"/>
              </a:ext>
            </a:extLst>
          </p:cNvPr>
          <p:cNvGrpSpPr>
            <a:grpSpLocks noChangeAspect="1"/>
          </p:cNvGrpSpPr>
          <p:nvPr userDrawn="1"/>
        </p:nvGrpSpPr>
        <p:grpSpPr>
          <a:xfrm>
            <a:off x="522799" y="385347"/>
            <a:ext cx="1528921" cy="584196"/>
            <a:chOff x="695325" y="516229"/>
            <a:chExt cx="2556359" cy="975572"/>
          </a:xfrm>
          <a:solidFill>
            <a:schemeClr val="tx2"/>
          </a:solidFill>
        </p:grpSpPr>
        <p:sp>
          <p:nvSpPr>
            <p:cNvPr id="14" name="Freihandform: Form 13">
              <a:extLst>
                <a:ext uri="{FF2B5EF4-FFF2-40B4-BE49-F238E27FC236}">
                  <a16:creationId xmlns:a16="http://schemas.microsoft.com/office/drawing/2014/main" id="{CFD7E5C6-0F67-4B37-B3BF-534429CFB0DA}"/>
                </a:ext>
              </a:extLst>
            </p:cNvPr>
            <p:cNvSpPr/>
            <p:nvPr/>
          </p:nvSpPr>
          <p:spPr>
            <a:xfrm>
              <a:off x="2979337" y="1251070"/>
              <a:ext cx="270992" cy="239376"/>
            </a:xfrm>
            <a:custGeom>
              <a:avLst/>
              <a:gdLst>
                <a:gd name="connsiteX0" fmla="*/ 0 w 270992"/>
                <a:gd name="connsiteY0" fmla="*/ 242086 h 239376"/>
                <a:gd name="connsiteX1" fmla="*/ 152659 w 270992"/>
                <a:gd name="connsiteY1" fmla="*/ 242086 h 239376"/>
                <a:gd name="connsiteX2" fmla="*/ 274154 w 270992"/>
                <a:gd name="connsiteY2" fmla="*/ 121043 h 239376"/>
                <a:gd name="connsiteX3" fmla="*/ 152659 w 270992"/>
                <a:gd name="connsiteY3" fmla="*/ 0 h 239376"/>
                <a:gd name="connsiteX4" fmla="*/ 0 w 270992"/>
                <a:gd name="connsiteY4" fmla="*/ 0 h 239376"/>
                <a:gd name="connsiteX5" fmla="*/ 0 w 270992"/>
                <a:gd name="connsiteY5" fmla="*/ 242086 h 23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92" h="239376">
                  <a:moveTo>
                    <a:pt x="0" y="242086"/>
                  </a:moveTo>
                  <a:lnTo>
                    <a:pt x="152659" y="242086"/>
                  </a:lnTo>
                  <a:cubicBezTo>
                    <a:pt x="219955" y="242086"/>
                    <a:pt x="274154" y="187888"/>
                    <a:pt x="274154" y="121043"/>
                  </a:cubicBezTo>
                  <a:cubicBezTo>
                    <a:pt x="274154" y="54198"/>
                    <a:pt x="219955" y="0"/>
                    <a:pt x="152659" y="0"/>
                  </a:cubicBezTo>
                  <a:lnTo>
                    <a:pt x="0" y="0"/>
                  </a:lnTo>
                  <a:lnTo>
                    <a:pt x="0" y="242086"/>
                  </a:lnTo>
                  <a:close/>
                </a:path>
              </a:pathLst>
            </a:custGeom>
            <a:grpFill/>
            <a:ln w="4510" cap="flat">
              <a:noFill/>
              <a:prstDash val="solid"/>
              <a:miter/>
            </a:ln>
          </p:spPr>
          <p:txBody>
            <a:bodyPr rtlCol="0" anchor="ctr"/>
            <a:lstStyle/>
            <a:p>
              <a:endParaRPr lang="de-DE" sz="1351"/>
            </a:p>
          </p:txBody>
        </p:sp>
        <p:sp>
          <p:nvSpPr>
            <p:cNvPr id="16" name="Freihandform: Form 15">
              <a:extLst>
                <a:ext uri="{FF2B5EF4-FFF2-40B4-BE49-F238E27FC236}">
                  <a16:creationId xmlns:a16="http://schemas.microsoft.com/office/drawing/2014/main" id="{4D3305F2-C7C5-4C12-9231-D66E6CDF1F5F}"/>
                </a:ext>
              </a:extLst>
            </p:cNvPr>
            <p:cNvSpPr/>
            <p:nvPr/>
          </p:nvSpPr>
          <p:spPr>
            <a:xfrm>
              <a:off x="2216494" y="728506"/>
              <a:ext cx="659414" cy="663931"/>
            </a:xfrm>
            <a:custGeom>
              <a:avLst/>
              <a:gdLst>
                <a:gd name="connsiteX0" fmla="*/ 662124 w 659414"/>
                <a:gd name="connsiteY0" fmla="*/ 0 h 663930"/>
                <a:gd name="connsiteX1" fmla="*/ 662124 w 659414"/>
                <a:gd name="connsiteY1" fmla="*/ 331965 h 663930"/>
                <a:gd name="connsiteX2" fmla="*/ 331062 w 659414"/>
                <a:gd name="connsiteY2" fmla="*/ 663931 h 663930"/>
                <a:gd name="connsiteX3" fmla="*/ 0 w 659414"/>
                <a:gd name="connsiteY3" fmla="*/ 331965 h 663930"/>
                <a:gd name="connsiteX4" fmla="*/ 0 w 659414"/>
                <a:gd name="connsiteY4" fmla="*/ 0 h 663930"/>
                <a:gd name="connsiteX5" fmla="*/ 168015 w 659414"/>
                <a:gd name="connsiteY5" fmla="*/ 0 h 663930"/>
                <a:gd name="connsiteX6" fmla="*/ 168015 w 659414"/>
                <a:gd name="connsiteY6" fmla="*/ 317513 h 663930"/>
                <a:gd name="connsiteX7" fmla="*/ 331514 w 659414"/>
                <a:gd name="connsiteY7" fmla="*/ 490496 h 663930"/>
                <a:gd name="connsiteX8" fmla="*/ 495012 w 659414"/>
                <a:gd name="connsiteY8" fmla="*/ 317513 h 663930"/>
                <a:gd name="connsiteX9" fmla="*/ 495012 w 659414"/>
                <a:gd name="connsiteY9" fmla="*/ 0 h 663930"/>
                <a:gd name="connsiteX10" fmla="*/ 662124 w 659414"/>
                <a:gd name="connsiteY10" fmla="*/ 0 h 663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9414" h="663930">
                  <a:moveTo>
                    <a:pt x="662124" y="0"/>
                  </a:moveTo>
                  <a:lnTo>
                    <a:pt x="662124" y="331965"/>
                  </a:lnTo>
                  <a:cubicBezTo>
                    <a:pt x="662124" y="529790"/>
                    <a:pt x="513982" y="663931"/>
                    <a:pt x="331062" y="663931"/>
                  </a:cubicBezTo>
                  <a:cubicBezTo>
                    <a:pt x="148142" y="663931"/>
                    <a:pt x="0" y="529790"/>
                    <a:pt x="0" y="331965"/>
                  </a:cubicBezTo>
                  <a:cubicBezTo>
                    <a:pt x="0" y="303511"/>
                    <a:pt x="0" y="0"/>
                    <a:pt x="0" y="0"/>
                  </a:cubicBezTo>
                  <a:lnTo>
                    <a:pt x="168015" y="0"/>
                  </a:lnTo>
                  <a:cubicBezTo>
                    <a:pt x="168015" y="60522"/>
                    <a:pt x="168015" y="305318"/>
                    <a:pt x="168015" y="317513"/>
                  </a:cubicBezTo>
                  <a:cubicBezTo>
                    <a:pt x="168015" y="420038"/>
                    <a:pt x="241183" y="490496"/>
                    <a:pt x="331514" y="490496"/>
                  </a:cubicBezTo>
                  <a:cubicBezTo>
                    <a:pt x="421845" y="490496"/>
                    <a:pt x="495012" y="420490"/>
                    <a:pt x="495012" y="317513"/>
                  </a:cubicBezTo>
                  <a:lnTo>
                    <a:pt x="495012" y="0"/>
                  </a:lnTo>
                  <a:lnTo>
                    <a:pt x="662124" y="0"/>
                  </a:lnTo>
                  <a:close/>
                </a:path>
              </a:pathLst>
            </a:custGeom>
            <a:grpFill/>
            <a:ln w="4510" cap="flat">
              <a:noFill/>
              <a:prstDash val="solid"/>
              <a:miter/>
            </a:ln>
          </p:spPr>
          <p:txBody>
            <a:bodyPr rtlCol="0" anchor="ctr"/>
            <a:lstStyle/>
            <a:p>
              <a:endParaRPr lang="de-DE" sz="1351"/>
            </a:p>
          </p:txBody>
        </p:sp>
        <p:sp>
          <p:nvSpPr>
            <p:cNvPr id="19" name="Freihandform: Form 18">
              <a:extLst>
                <a:ext uri="{FF2B5EF4-FFF2-40B4-BE49-F238E27FC236}">
                  <a16:creationId xmlns:a16="http://schemas.microsoft.com/office/drawing/2014/main" id="{841CA9BF-ECB3-404C-B6B8-1533D1C1E0A0}"/>
                </a:ext>
              </a:extLst>
            </p:cNvPr>
            <p:cNvSpPr/>
            <p:nvPr/>
          </p:nvSpPr>
          <p:spPr>
            <a:xfrm>
              <a:off x="695325" y="516229"/>
              <a:ext cx="659414" cy="858142"/>
            </a:xfrm>
            <a:custGeom>
              <a:avLst/>
              <a:gdLst>
                <a:gd name="connsiteX0" fmla="*/ 168015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8015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8015"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8015" y="859497"/>
                  </a:lnTo>
                  <a:close/>
                </a:path>
              </a:pathLst>
            </a:custGeom>
            <a:grpFill/>
            <a:ln w="4510" cap="flat">
              <a:noFill/>
              <a:prstDash val="solid"/>
              <a:miter/>
            </a:ln>
          </p:spPr>
          <p:txBody>
            <a:bodyPr rtlCol="0" anchor="ctr"/>
            <a:lstStyle/>
            <a:p>
              <a:endParaRPr lang="de-DE" sz="1351"/>
            </a:p>
          </p:txBody>
        </p:sp>
        <p:sp>
          <p:nvSpPr>
            <p:cNvPr id="20" name="Freihandform: Form 19">
              <a:extLst>
                <a:ext uri="{FF2B5EF4-FFF2-40B4-BE49-F238E27FC236}">
                  <a16:creationId xmlns:a16="http://schemas.microsoft.com/office/drawing/2014/main" id="{B7658C24-2A28-49B2-96C0-D5EEAC50C416}"/>
                </a:ext>
              </a:extLst>
            </p:cNvPr>
            <p:cNvSpPr/>
            <p:nvPr/>
          </p:nvSpPr>
          <p:spPr>
            <a:xfrm>
              <a:off x="1458619" y="516229"/>
              <a:ext cx="659414" cy="858142"/>
            </a:xfrm>
            <a:custGeom>
              <a:avLst/>
              <a:gdLst>
                <a:gd name="connsiteX0" fmla="*/ 167563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7563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7563"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7563" y="859497"/>
                  </a:lnTo>
                  <a:close/>
                </a:path>
              </a:pathLst>
            </a:custGeom>
            <a:grpFill/>
            <a:ln w="4510" cap="flat">
              <a:noFill/>
              <a:prstDash val="solid"/>
              <a:miter/>
            </a:ln>
          </p:spPr>
          <p:txBody>
            <a:bodyPr rtlCol="0" anchor="ctr"/>
            <a:lstStyle/>
            <a:p>
              <a:endParaRPr lang="de-DE" sz="1351"/>
            </a:p>
          </p:txBody>
        </p:sp>
      </p:grpSp>
      <p:sp>
        <p:nvSpPr>
          <p:cNvPr id="3" name="Inhaltsplatzhalter 2">
            <a:extLst>
              <a:ext uri="{FF2B5EF4-FFF2-40B4-BE49-F238E27FC236}">
                <a16:creationId xmlns:a16="http://schemas.microsoft.com/office/drawing/2014/main" id="{51F135B6-57F4-4B6E-AD86-CFAA18EDA947}"/>
              </a:ext>
            </a:extLst>
          </p:cNvPr>
          <p:cNvSpPr>
            <a:spLocks noGrp="1"/>
          </p:cNvSpPr>
          <p:nvPr>
            <p:ph sz="quarter" idx="11" hasCustomPrompt="1"/>
          </p:nvPr>
        </p:nvSpPr>
        <p:spPr>
          <a:xfrm>
            <a:off x="5620941" y="1088383"/>
            <a:ext cx="3523059" cy="3826517"/>
          </a:xfrm>
          <a:solidFill>
            <a:schemeClr val="bg2">
              <a:lumMod val="100000"/>
            </a:schemeClr>
          </a:solidFill>
          <a:ln/>
        </p:spPr>
        <p:txBody>
          <a:bodyPr lIns="0" tIns="540000" rIns="0" bIns="0" anchor="t">
            <a:noAutofit/>
          </a:bodyPr>
          <a:lstStyle>
            <a:lvl1pPr marL="180975" indent="0" algn="l">
              <a:lnSpc>
                <a:spcPct val="90000"/>
              </a:lnSpc>
              <a:buNone/>
              <a:defRPr sz="1600" b="0">
                <a:solidFill>
                  <a:schemeClr val="tx1">
                    <a:lumMod val="100000"/>
                  </a:schemeClr>
                </a:solidFill>
                <a:latin typeface="Arial" panose="020B0604020202020204" pitchFamily="34" charset="0"/>
              </a:defRPr>
            </a:lvl1pPr>
            <a:lvl2pPr algn="ctr">
              <a:lnSpc>
                <a:spcPct val="90000"/>
              </a:lnSpc>
              <a:defRPr sz="1600" b="0">
                <a:solidFill>
                  <a:schemeClr val="tx1">
                    <a:lumMod val="100000"/>
                  </a:schemeClr>
                </a:solidFill>
                <a:latin typeface="Arial" panose="020B0604020202020204" pitchFamily="34" charset="0"/>
              </a:defRPr>
            </a:lvl2pPr>
            <a:lvl3pPr algn="ctr">
              <a:lnSpc>
                <a:spcPct val="90000"/>
              </a:lnSpc>
              <a:defRPr sz="1600" b="0">
                <a:solidFill>
                  <a:schemeClr val="tx1">
                    <a:lumMod val="100000"/>
                  </a:schemeClr>
                </a:solidFill>
                <a:latin typeface="Arial" panose="020B0604020202020204" pitchFamily="34" charset="0"/>
              </a:defRPr>
            </a:lvl3pPr>
            <a:lvl4pPr algn="ctr">
              <a:lnSpc>
                <a:spcPct val="90000"/>
              </a:lnSpc>
              <a:defRPr sz="1600" b="0">
                <a:solidFill>
                  <a:schemeClr val="tx1">
                    <a:lumMod val="100000"/>
                  </a:schemeClr>
                </a:solidFill>
                <a:latin typeface="Arial" panose="020B0604020202020204" pitchFamily="34" charset="0"/>
              </a:defRPr>
            </a:lvl4pPr>
            <a:lvl5pPr algn="ctr">
              <a:lnSpc>
                <a:spcPct val="90000"/>
              </a:lnSpc>
              <a:defRPr sz="1600" b="0">
                <a:solidFill>
                  <a:schemeClr val="tx1">
                    <a:lumMod val="100000"/>
                  </a:schemeClr>
                </a:solidFill>
                <a:latin typeface="Arial" panose="020B0604020202020204" pitchFamily="34" charset="0"/>
              </a:defRPr>
            </a:lvl5pPr>
          </a:lstStyle>
          <a:p>
            <a:pPr lvl="0"/>
            <a:r>
              <a:rPr lang="de-DE" dirty="0"/>
              <a:t>Inhaltsplatzhalter</a:t>
            </a:r>
          </a:p>
        </p:txBody>
      </p:sp>
    </p:spTree>
    <p:extLst>
      <p:ext uri="{BB962C8B-B14F-4D97-AF65-F5344CB8AC3E}">
        <p14:creationId xmlns:p14="http://schemas.microsoft.com/office/powerpoint/2010/main" val="46692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2">
    <p:spTree>
      <p:nvGrpSpPr>
        <p:cNvPr id="1" name=""/>
        <p:cNvGrpSpPr/>
        <p:nvPr/>
      </p:nvGrpSpPr>
      <p:grpSpPr>
        <a:xfrm>
          <a:off x="0" y="0"/>
          <a:ext cx="0" cy="0"/>
          <a:chOff x="0" y="0"/>
          <a:chExt cx="0" cy="0"/>
        </a:xfrm>
      </p:grpSpPr>
      <p:grpSp>
        <p:nvGrpSpPr>
          <p:cNvPr id="29" name="Gruppieren 28">
            <a:extLst>
              <a:ext uri="{FF2B5EF4-FFF2-40B4-BE49-F238E27FC236}">
                <a16:creationId xmlns:a16="http://schemas.microsoft.com/office/drawing/2014/main" id="{CAE8C18B-3B31-4172-BD36-383A2D959058}"/>
              </a:ext>
            </a:extLst>
          </p:cNvPr>
          <p:cNvGrpSpPr/>
          <p:nvPr userDrawn="1"/>
        </p:nvGrpSpPr>
        <p:grpSpPr>
          <a:xfrm>
            <a:off x="-4877" y="4950860"/>
            <a:ext cx="9148877" cy="198120"/>
            <a:chOff x="-4877" y="4950860"/>
            <a:chExt cx="9148877" cy="198120"/>
          </a:xfrm>
          <a:solidFill>
            <a:schemeClr val="tx2"/>
          </a:solidFill>
        </p:grpSpPr>
        <p:sp>
          <p:nvSpPr>
            <p:cNvPr id="30" name="bk object 18">
              <a:extLst>
                <a:ext uri="{FF2B5EF4-FFF2-40B4-BE49-F238E27FC236}">
                  <a16:creationId xmlns:a16="http://schemas.microsoft.com/office/drawing/2014/main" id="{033258C7-8016-4009-9FB1-F90060178720}"/>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31" name="bk object 18">
              <a:extLst>
                <a:ext uri="{FF2B5EF4-FFF2-40B4-BE49-F238E27FC236}">
                  <a16:creationId xmlns:a16="http://schemas.microsoft.com/office/drawing/2014/main" id="{F63F0B04-1DC4-4DF5-9D98-F1A5AB5B67C4}"/>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32" name="Holder 3">
              <a:extLst>
                <a:ext uri="{FF2B5EF4-FFF2-40B4-BE49-F238E27FC236}">
                  <a16:creationId xmlns:a16="http://schemas.microsoft.com/office/drawing/2014/main" id="{1BF4C821-21F2-42D9-9C34-70F485006BBC}"/>
                </a:ext>
              </a:extLst>
            </p:cNvPr>
            <p:cNvSpPr txBox="1">
              <a:spLocks/>
            </p:cNvSpPr>
            <p:nvPr userDrawn="1"/>
          </p:nvSpPr>
          <p:spPr>
            <a:xfrm>
              <a:off x="8194726" y="4966101"/>
              <a:ext cx="449579" cy="167639"/>
            </a:xfrm>
            <a:prstGeom prst="rect">
              <a:avLst/>
            </a:prstGeom>
            <a:grpFill/>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15" name="Datumsplatzhalter 3">
            <a:extLst>
              <a:ext uri="{FF2B5EF4-FFF2-40B4-BE49-F238E27FC236}">
                <a16:creationId xmlns:a16="http://schemas.microsoft.com/office/drawing/2014/main" id="{3B5E04AF-3094-435E-B4CE-19B4DDF27069}"/>
              </a:ext>
            </a:extLst>
          </p:cNvPr>
          <p:cNvSpPr>
            <a:spLocks noGrp="1"/>
          </p:cNvSpPr>
          <p:nvPr>
            <p:ph type="dt" sz="half" idx="10"/>
          </p:nvPr>
        </p:nvSpPr>
        <p:spPr>
          <a:xfrm>
            <a:off x="526536" y="4460406"/>
            <a:ext cx="2057400" cy="274182"/>
          </a:xfrm>
          <a:prstGeom prst="rect">
            <a:avLst/>
          </a:prstGeom>
        </p:spPr>
        <p:txBody>
          <a:bodyPr lIns="0" tIns="0" rIns="0" bIns="0" anchor="ctr">
            <a:noAutofit/>
          </a:bodyPr>
          <a:lstStyle>
            <a:lvl1pPr>
              <a:defRPr>
                <a:solidFill>
                  <a:schemeClr val="tx2"/>
                </a:solidFill>
              </a:defRPr>
            </a:lvl1pPr>
          </a:lstStyle>
          <a:p>
            <a:endParaRPr lang="de-DE" dirty="0"/>
          </a:p>
        </p:txBody>
      </p:sp>
      <p:sp>
        <p:nvSpPr>
          <p:cNvPr id="16" name="Titel 1">
            <a:extLst>
              <a:ext uri="{FF2B5EF4-FFF2-40B4-BE49-F238E27FC236}">
                <a16:creationId xmlns:a16="http://schemas.microsoft.com/office/drawing/2014/main" id="{73AB5F60-3C1F-41DD-B58A-3B7E23CC9DFB}"/>
              </a:ext>
            </a:extLst>
          </p:cNvPr>
          <p:cNvSpPr>
            <a:spLocks noGrp="1"/>
          </p:cNvSpPr>
          <p:nvPr>
            <p:ph type="ctrTitle" hasCustomPrompt="1"/>
          </p:nvPr>
        </p:nvSpPr>
        <p:spPr>
          <a:xfrm>
            <a:off x="526536" y="2250489"/>
            <a:ext cx="2830329" cy="1189599"/>
          </a:xfrm>
        </p:spPr>
        <p:txBody>
          <a:bodyPr lIns="0" tIns="0" rIns="0" bIns="0" anchor="b">
            <a:noAutofit/>
          </a:bodyPr>
          <a:lstStyle>
            <a:lvl1pPr algn="l">
              <a:defRPr sz="3600" b="0">
                <a:solidFill>
                  <a:schemeClr val="tx2"/>
                </a:solidFill>
              </a:defRPr>
            </a:lvl1pPr>
          </a:lstStyle>
          <a:p>
            <a:r>
              <a:rPr lang="de-DE" dirty="0"/>
              <a:t>Titel bearbeiten</a:t>
            </a:r>
          </a:p>
        </p:txBody>
      </p:sp>
      <p:sp>
        <p:nvSpPr>
          <p:cNvPr id="17" name="Untertitel 2">
            <a:extLst>
              <a:ext uri="{FF2B5EF4-FFF2-40B4-BE49-F238E27FC236}">
                <a16:creationId xmlns:a16="http://schemas.microsoft.com/office/drawing/2014/main" id="{A18DDF52-5273-48AE-8D09-90DA7A10F515}"/>
              </a:ext>
            </a:extLst>
          </p:cNvPr>
          <p:cNvSpPr>
            <a:spLocks noGrp="1"/>
          </p:cNvSpPr>
          <p:nvPr>
            <p:ph type="subTitle" idx="1"/>
          </p:nvPr>
        </p:nvSpPr>
        <p:spPr>
          <a:xfrm>
            <a:off x="526536" y="3512495"/>
            <a:ext cx="2830329" cy="604640"/>
          </a:xfrm>
        </p:spPr>
        <p:txBody>
          <a:bodyPr lIns="0" tIns="0" rIns="0" bIns="0">
            <a:noAutofit/>
          </a:bodyPr>
          <a:lstStyle>
            <a:lvl1pPr marL="0" indent="0" algn="l">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grpSp>
        <p:nvGrpSpPr>
          <p:cNvPr id="13" name="Grafik 6">
            <a:extLst>
              <a:ext uri="{FF2B5EF4-FFF2-40B4-BE49-F238E27FC236}">
                <a16:creationId xmlns:a16="http://schemas.microsoft.com/office/drawing/2014/main" id="{335E6D46-1A90-4F85-971E-BE51B6E275C9}"/>
              </a:ext>
            </a:extLst>
          </p:cNvPr>
          <p:cNvGrpSpPr>
            <a:grpSpLocks noChangeAspect="1"/>
          </p:cNvGrpSpPr>
          <p:nvPr userDrawn="1"/>
        </p:nvGrpSpPr>
        <p:grpSpPr>
          <a:xfrm>
            <a:off x="522799" y="385347"/>
            <a:ext cx="1528921" cy="584196"/>
            <a:chOff x="695325" y="516229"/>
            <a:chExt cx="2556359" cy="975572"/>
          </a:xfrm>
          <a:solidFill>
            <a:schemeClr val="tx2"/>
          </a:solidFill>
        </p:grpSpPr>
        <p:sp>
          <p:nvSpPr>
            <p:cNvPr id="14" name="Freihandform: Form 13">
              <a:extLst>
                <a:ext uri="{FF2B5EF4-FFF2-40B4-BE49-F238E27FC236}">
                  <a16:creationId xmlns:a16="http://schemas.microsoft.com/office/drawing/2014/main" id="{23343E36-3D15-4FBD-82A0-2EF69415466D}"/>
                </a:ext>
              </a:extLst>
            </p:cNvPr>
            <p:cNvSpPr/>
            <p:nvPr/>
          </p:nvSpPr>
          <p:spPr>
            <a:xfrm>
              <a:off x="2979337" y="1251070"/>
              <a:ext cx="270992" cy="239376"/>
            </a:xfrm>
            <a:custGeom>
              <a:avLst/>
              <a:gdLst>
                <a:gd name="connsiteX0" fmla="*/ 0 w 270992"/>
                <a:gd name="connsiteY0" fmla="*/ 242086 h 239376"/>
                <a:gd name="connsiteX1" fmla="*/ 152659 w 270992"/>
                <a:gd name="connsiteY1" fmla="*/ 242086 h 239376"/>
                <a:gd name="connsiteX2" fmla="*/ 274154 w 270992"/>
                <a:gd name="connsiteY2" fmla="*/ 121043 h 239376"/>
                <a:gd name="connsiteX3" fmla="*/ 152659 w 270992"/>
                <a:gd name="connsiteY3" fmla="*/ 0 h 239376"/>
                <a:gd name="connsiteX4" fmla="*/ 0 w 270992"/>
                <a:gd name="connsiteY4" fmla="*/ 0 h 239376"/>
                <a:gd name="connsiteX5" fmla="*/ 0 w 270992"/>
                <a:gd name="connsiteY5" fmla="*/ 242086 h 23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92" h="239376">
                  <a:moveTo>
                    <a:pt x="0" y="242086"/>
                  </a:moveTo>
                  <a:lnTo>
                    <a:pt x="152659" y="242086"/>
                  </a:lnTo>
                  <a:cubicBezTo>
                    <a:pt x="219955" y="242086"/>
                    <a:pt x="274154" y="187888"/>
                    <a:pt x="274154" y="121043"/>
                  </a:cubicBezTo>
                  <a:cubicBezTo>
                    <a:pt x="274154" y="54198"/>
                    <a:pt x="219955" y="0"/>
                    <a:pt x="152659" y="0"/>
                  </a:cubicBezTo>
                  <a:lnTo>
                    <a:pt x="0" y="0"/>
                  </a:lnTo>
                  <a:lnTo>
                    <a:pt x="0" y="242086"/>
                  </a:lnTo>
                  <a:close/>
                </a:path>
              </a:pathLst>
            </a:custGeom>
            <a:grpFill/>
            <a:ln w="4510" cap="flat">
              <a:noFill/>
              <a:prstDash val="solid"/>
              <a:miter/>
            </a:ln>
          </p:spPr>
          <p:txBody>
            <a:bodyPr rtlCol="0" anchor="ctr"/>
            <a:lstStyle/>
            <a:p>
              <a:endParaRPr lang="de-DE" sz="1351"/>
            </a:p>
          </p:txBody>
        </p:sp>
        <p:sp>
          <p:nvSpPr>
            <p:cNvPr id="18" name="Freihandform: Form 17">
              <a:extLst>
                <a:ext uri="{FF2B5EF4-FFF2-40B4-BE49-F238E27FC236}">
                  <a16:creationId xmlns:a16="http://schemas.microsoft.com/office/drawing/2014/main" id="{F35EBB84-4567-4B99-BCB2-9E4F2E74A659}"/>
                </a:ext>
              </a:extLst>
            </p:cNvPr>
            <p:cNvSpPr/>
            <p:nvPr/>
          </p:nvSpPr>
          <p:spPr>
            <a:xfrm>
              <a:off x="2216494" y="728506"/>
              <a:ext cx="659414" cy="663931"/>
            </a:xfrm>
            <a:custGeom>
              <a:avLst/>
              <a:gdLst>
                <a:gd name="connsiteX0" fmla="*/ 662124 w 659414"/>
                <a:gd name="connsiteY0" fmla="*/ 0 h 663930"/>
                <a:gd name="connsiteX1" fmla="*/ 662124 w 659414"/>
                <a:gd name="connsiteY1" fmla="*/ 331965 h 663930"/>
                <a:gd name="connsiteX2" fmla="*/ 331062 w 659414"/>
                <a:gd name="connsiteY2" fmla="*/ 663931 h 663930"/>
                <a:gd name="connsiteX3" fmla="*/ 0 w 659414"/>
                <a:gd name="connsiteY3" fmla="*/ 331965 h 663930"/>
                <a:gd name="connsiteX4" fmla="*/ 0 w 659414"/>
                <a:gd name="connsiteY4" fmla="*/ 0 h 663930"/>
                <a:gd name="connsiteX5" fmla="*/ 168015 w 659414"/>
                <a:gd name="connsiteY5" fmla="*/ 0 h 663930"/>
                <a:gd name="connsiteX6" fmla="*/ 168015 w 659414"/>
                <a:gd name="connsiteY6" fmla="*/ 317513 h 663930"/>
                <a:gd name="connsiteX7" fmla="*/ 331514 w 659414"/>
                <a:gd name="connsiteY7" fmla="*/ 490496 h 663930"/>
                <a:gd name="connsiteX8" fmla="*/ 495012 w 659414"/>
                <a:gd name="connsiteY8" fmla="*/ 317513 h 663930"/>
                <a:gd name="connsiteX9" fmla="*/ 495012 w 659414"/>
                <a:gd name="connsiteY9" fmla="*/ 0 h 663930"/>
                <a:gd name="connsiteX10" fmla="*/ 662124 w 659414"/>
                <a:gd name="connsiteY10" fmla="*/ 0 h 663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9414" h="663930">
                  <a:moveTo>
                    <a:pt x="662124" y="0"/>
                  </a:moveTo>
                  <a:lnTo>
                    <a:pt x="662124" y="331965"/>
                  </a:lnTo>
                  <a:cubicBezTo>
                    <a:pt x="662124" y="529790"/>
                    <a:pt x="513982" y="663931"/>
                    <a:pt x="331062" y="663931"/>
                  </a:cubicBezTo>
                  <a:cubicBezTo>
                    <a:pt x="148142" y="663931"/>
                    <a:pt x="0" y="529790"/>
                    <a:pt x="0" y="331965"/>
                  </a:cubicBezTo>
                  <a:cubicBezTo>
                    <a:pt x="0" y="303511"/>
                    <a:pt x="0" y="0"/>
                    <a:pt x="0" y="0"/>
                  </a:cubicBezTo>
                  <a:lnTo>
                    <a:pt x="168015" y="0"/>
                  </a:lnTo>
                  <a:cubicBezTo>
                    <a:pt x="168015" y="60522"/>
                    <a:pt x="168015" y="305318"/>
                    <a:pt x="168015" y="317513"/>
                  </a:cubicBezTo>
                  <a:cubicBezTo>
                    <a:pt x="168015" y="420038"/>
                    <a:pt x="241183" y="490496"/>
                    <a:pt x="331514" y="490496"/>
                  </a:cubicBezTo>
                  <a:cubicBezTo>
                    <a:pt x="421845" y="490496"/>
                    <a:pt x="495012" y="420490"/>
                    <a:pt x="495012" y="317513"/>
                  </a:cubicBezTo>
                  <a:lnTo>
                    <a:pt x="495012" y="0"/>
                  </a:lnTo>
                  <a:lnTo>
                    <a:pt x="662124" y="0"/>
                  </a:lnTo>
                  <a:close/>
                </a:path>
              </a:pathLst>
            </a:custGeom>
            <a:grpFill/>
            <a:ln w="4510" cap="flat">
              <a:noFill/>
              <a:prstDash val="solid"/>
              <a:miter/>
            </a:ln>
          </p:spPr>
          <p:txBody>
            <a:bodyPr rtlCol="0" anchor="ctr"/>
            <a:lstStyle/>
            <a:p>
              <a:endParaRPr lang="de-DE" sz="1351"/>
            </a:p>
          </p:txBody>
        </p:sp>
        <p:sp>
          <p:nvSpPr>
            <p:cNvPr id="19" name="Freihandform: Form 18">
              <a:extLst>
                <a:ext uri="{FF2B5EF4-FFF2-40B4-BE49-F238E27FC236}">
                  <a16:creationId xmlns:a16="http://schemas.microsoft.com/office/drawing/2014/main" id="{8D04A692-1B93-4339-9E71-F30AA92C9F93}"/>
                </a:ext>
              </a:extLst>
            </p:cNvPr>
            <p:cNvSpPr/>
            <p:nvPr/>
          </p:nvSpPr>
          <p:spPr>
            <a:xfrm>
              <a:off x="695325" y="516229"/>
              <a:ext cx="659414" cy="858142"/>
            </a:xfrm>
            <a:custGeom>
              <a:avLst/>
              <a:gdLst>
                <a:gd name="connsiteX0" fmla="*/ 168015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8015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8015"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8015" y="859497"/>
                  </a:lnTo>
                  <a:close/>
                </a:path>
              </a:pathLst>
            </a:custGeom>
            <a:grpFill/>
            <a:ln w="4510" cap="flat">
              <a:noFill/>
              <a:prstDash val="solid"/>
              <a:miter/>
            </a:ln>
          </p:spPr>
          <p:txBody>
            <a:bodyPr rtlCol="0" anchor="ctr"/>
            <a:lstStyle/>
            <a:p>
              <a:endParaRPr lang="de-DE" sz="1351"/>
            </a:p>
          </p:txBody>
        </p:sp>
        <p:sp>
          <p:nvSpPr>
            <p:cNvPr id="20" name="Freihandform: Form 19">
              <a:extLst>
                <a:ext uri="{FF2B5EF4-FFF2-40B4-BE49-F238E27FC236}">
                  <a16:creationId xmlns:a16="http://schemas.microsoft.com/office/drawing/2014/main" id="{5237AA0D-D90E-4127-B627-42907D1E6150}"/>
                </a:ext>
              </a:extLst>
            </p:cNvPr>
            <p:cNvSpPr/>
            <p:nvPr/>
          </p:nvSpPr>
          <p:spPr>
            <a:xfrm>
              <a:off x="1458619" y="516229"/>
              <a:ext cx="659414" cy="858142"/>
            </a:xfrm>
            <a:custGeom>
              <a:avLst/>
              <a:gdLst>
                <a:gd name="connsiteX0" fmla="*/ 167563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7563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7563"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7563" y="859497"/>
                  </a:lnTo>
                  <a:close/>
                </a:path>
              </a:pathLst>
            </a:custGeom>
            <a:grpFill/>
            <a:ln w="4510" cap="flat">
              <a:noFill/>
              <a:prstDash val="solid"/>
              <a:miter/>
            </a:ln>
          </p:spPr>
          <p:txBody>
            <a:bodyPr rtlCol="0" anchor="ctr"/>
            <a:lstStyle/>
            <a:p>
              <a:endParaRPr lang="de-DE" sz="1351"/>
            </a:p>
          </p:txBody>
        </p:sp>
      </p:grpSp>
      <p:sp>
        <p:nvSpPr>
          <p:cNvPr id="3" name="Inhaltsplatzhalter 2">
            <a:extLst>
              <a:ext uri="{FF2B5EF4-FFF2-40B4-BE49-F238E27FC236}">
                <a16:creationId xmlns:a16="http://schemas.microsoft.com/office/drawing/2014/main" id="{EF76DE86-C438-4E37-A2C2-A3C892D489FB}"/>
              </a:ext>
            </a:extLst>
          </p:cNvPr>
          <p:cNvSpPr>
            <a:spLocks noGrp="1"/>
          </p:cNvSpPr>
          <p:nvPr>
            <p:ph sz="quarter" idx="11" hasCustomPrompt="1"/>
          </p:nvPr>
        </p:nvSpPr>
        <p:spPr>
          <a:xfrm>
            <a:off x="3545886" y="1088383"/>
            <a:ext cx="5598114" cy="3826517"/>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Tree>
    <p:extLst>
      <p:ext uri="{BB962C8B-B14F-4D97-AF65-F5344CB8AC3E}">
        <p14:creationId xmlns:p14="http://schemas.microsoft.com/office/powerpoint/2010/main" val="1050452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folie mit zwei Bildern">
    <p:spTree>
      <p:nvGrpSpPr>
        <p:cNvPr id="1" name=""/>
        <p:cNvGrpSpPr/>
        <p:nvPr/>
      </p:nvGrpSpPr>
      <p:grpSpPr>
        <a:xfrm>
          <a:off x="0" y="0"/>
          <a:ext cx="0" cy="0"/>
          <a:chOff x="0" y="0"/>
          <a:chExt cx="0" cy="0"/>
        </a:xfrm>
      </p:grpSpPr>
      <p:grpSp>
        <p:nvGrpSpPr>
          <p:cNvPr id="31" name="Gruppieren 30">
            <a:extLst>
              <a:ext uri="{FF2B5EF4-FFF2-40B4-BE49-F238E27FC236}">
                <a16:creationId xmlns:a16="http://schemas.microsoft.com/office/drawing/2014/main" id="{8609EF01-760B-4279-96D2-9AE5DF9E07ED}"/>
              </a:ext>
            </a:extLst>
          </p:cNvPr>
          <p:cNvGrpSpPr/>
          <p:nvPr userDrawn="1"/>
        </p:nvGrpSpPr>
        <p:grpSpPr>
          <a:xfrm>
            <a:off x="-4877" y="4950860"/>
            <a:ext cx="9148877" cy="198120"/>
            <a:chOff x="-4877" y="4950860"/>
            <a:chExt cx="9148877" cy="198120"/>
          </a:xfrm>
          <a:solidFill>
            <a:schemeClr val="tx2"/>
          </a:solidFill>
        </p:grpSpPr>
        <p:sp>
          <p:nvSpPr>
            <p:cNvPr id="32" name="bk object 18">
              <a:extLst>
                <a:ext uri="{FF2B5EF4-FFF2-40B4-BE49-F238E27FC236}">
                  <a16:creationId xmlns:a16="http://schemas.microsoft.com/office/drawing/2014/main" id="{A4C7AC9B-CEA5-4C57-B178-3624C6812F1D}"/>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33" name="bk object 18">
              <a:extLst>
                <a:ext uri="{FF2B5EF4-FFF2-40B4-BE49-F238E27FC236}">
                  <a16:creationId xmlns:a16="http://schemas.microsoft.com/office/drawing/2014/main" id="{D054BE5A-53A6-4A25-B171-207E0A5A15D9}"/>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grpFill/>
          </p:spPr>
          <p:txBody>
            <a:bodyPr wrap="square" lIns="0" tIns="0" rIns="0" bIns="0" rtlCol="0"/>
            <a:lstStyle/>
            <a:p>
              <a:endParaRPr/>
            </a:p>
          </p:txBody>
        </p:sp>
        <p:sp>
          <p:nvSpPr>
            <p:cNvPr id="34" name="Holder 3">
              <a:extLst>
                <a:ext uri="{FF2B5EF4-FFF2-40B4-BE49-F238E27FC236}">
                  <a16:creationId xmlns:a16="http://schemas.microsoft.com/office/drawing/2014/main" id="{7E7A0D5B-9864-42E6-BDCD-A3D2A068635F}"/>
                </a:ext>
              </a:extLst>
            </p:cNvPr>
            <p:cNvSpPr txBox="1">
              <a:spLocks/>
            </p:cNvSpPr>
            <p:nvPr userDrawn="1"/>
          </p:nvSpPr>
          <p:spPr>
            <a:xfrm>
              <a:off x="8194726" y="4966101"/>
              <a:ext cx="449579" cy="167639"/>
            </a:xfrm>
            <a:prstGeom prst="rect">
              <a:avLst/>
            </a:prstGeom>
            <a:grpFill/>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15" name="Datumsplatzhalter 3">
            <a:extLst>
              <a:ext uri="{FF2B5EF4-FFF2-40B4-BE49-F238E27FC236}">
                <a16:creationId xmlns:a16="http://schemas.microsoft.com/office/drawing/2014/main" id="{3B5E04AF-3094-435E-B4CE-19B4DDF27069}"/>
              </a:ext>
            </a:extLst>
          </p:cNvPr>
          <p:cNvSpPr>
            <a:spLocks noGrp="1"/>
          </p:cNvSpPr>
          <p:nvPr>
            <p:ph type="dt" sz="half" idx="10"/>
          </p:nvPr>
        </p:nvSpPr>
        <p:spPr>
          <a:xfrm>
            <a:off x="6565050" y="4460406"/>
            <a:ext cx="2057400" cy="274182"/>
          </a:xfrm>
          <a:prstGeom prst="rect">
            <a:avLst/>
          </a:prstGeom>
        </p:spPr>
        <p:txBody>
          <a:bodyPr lIns="0" tIns="0" rIns="0" bIns="0" anchor="ctr">
            <a:noAutofit/>
          </a:bodyPr>
          <a:lstStyle>
            <a:lvl1pPr algn="r">
              <a:defRPr>
                <a:solidFill>
                  <a:schemeClr val="tx2"/>
                </a:solidFill>
              </a:defRPr>
            </a:lvl1pPr>
          </a:lstStyle>
          <a:p>
            <a:endParaRPr lang="de-DE" dirty="0"/>
          </a:p>
        </p:txBody>
      </p:sp>
      <p:sp>
        <p:nvSpPr>
          <p:cNvPr id="16" name="Titel 1">
            <a:extLst>
              <a:ext uri="{FF2B5EF4-FFF2-40B4-BE49-F238E27FC236}">
                <a16:creationId xmlns:a16="http://schemas.microsoft.com/office/drawing/2014/main" id="{73AB5F60-3C1F-41DD-B58A-3B7E23CC9DFB}"/>
              </a:ext>
            </a:extLst>
          </p:cNvPr>
          <p:cNvSpPr>
            <a:spLocks noGrp="1"/>
          </p:cNvSpPr>
          <p:nvPr>
            <p:ph type="ctrTitle" hasCustomPrompt="1"/>
          </p:nvPr>
        </p:nvSpPr>
        <p:spPr>
          <a:xfrm>
            <a:off x="526536" y="3818597"/>
            <a:ext cx="5773656" cy="567763"/>
          </a:xfrm>
        </p:spPr>
        <p:txBody>
          <a:bodyPr lIns="0" tIns="0" rIns="0" bIns="0" anchor="b">
            <a:noAutofit/>
          </a:bodyPr>
          <a:lstStyle>
            <a:lvl1pPr algn="l">
              <a:defRPr sz="3600" b="0">
                <a:solidFill>
                  <a:schemeClr val="tx2"/>
                </a:solidFill>
              </a:defRPr>
            </a:lvl1pPr>
          </a:lstStyle>
          <a:p>
            <a:r>
              <a:rPr lang="de-DE" dirty="0"/>
              <a:t>Titel bearbeiten</a:t>
            </a:r>
          </a:p>
        </p:txBody>
      </p:sp>
      <p:sp>
        <p:nvSpPr>
          <p:cNvPr id="17" name="Untertitel 2">
            <a:extLst>
              <a:ext uri="{FF2B5EF4-FFF2-40B4-BE49-F238E27FC236}">
                <a16:creationId xmlns:a16="http://schemas.microsoft.com/office/drawing/2014/main" id="{A18DDF52-5273-48AE-8D09-90DA7A10F515}"/>
              </a:ext>
            </a:extLst>
          </p:cNvPr>
          <p:cNvSpPr>
            <a:spLocks noGrp="1"/>
          </p:cNvSpPr>
          <p:nvPr>
            <p:ph type="subTitle" idx="1"/>
          </p:nvPr>
        </p:nvSpPr>
        <p:spPr>
          <a:xfrm>
            <a:off x="526536" y="4458767"/>
            <a:ext cx="5773656" cy="274182"/>
          </a:xfrm>
        </p:spPr>
        <p:txBody>
          <a:bodyPr lIns="0" tIns="0" rIns="0" bIns="0">
            <a:noAutofit/>
          </a:bodyPr>
          <a:lstStyle>
            <a:lvl1pPr marL="0" indent="0" algn="l">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grpSp>
        <p:nvGrpSpPr>
          <p:cNvPr id="14" name="Grafik 6">
            <a:extLst>
              <a:ext uri="{FF2B5EF4-FFF2-40B4-BE49-F238E27FC236}">
                <a16:creationId xmlns:a16="http://schemas.microsoft.com/office/drawing/2014/main" id="{06DED613-6C95-44B4-934D-915F765D5EC2}"/>
              </a:ext>
            </a:extLst>
          </p:cNvPr>
          <p:cNvGrpSpPr>
            <a:grpSpLocks noChangeAspect="1"/>
          </p:cNvGrpSpPr>
          <p:nvPr userDrawn="1"/>
        </p:nvGrpSpPr>
        <p:grpSpPr>
          <a:xfrm>
            <a:off x="522799" y="385347"/>
            <a:ext cx="1528921" cy="584196"/>
            <a:chOff x="695325" y="516229"/>
            <a:chExt cx="2556359" cy="975572"/>
          </a:xfrm>
          <a:solidFill>
            <a:schemeClr val="tx2"/>
          </a:solidFill>
        </p:grpSpPr>
        <p:sp>
          <p:nvSpPr>
            <p:cNvPr id="18" name="Freihandform: Form 17">
              <a:extLst>
                <a:ext uri="{FF2B5EF4-FFF2-40B4-BE49-F238E27FC236}">
                  <a16:creationId xmlns:a16="http://schemas.microsoft.com/office/drawing/2014/main" id="{ED8DE4AB-9CB4-42A7-9E68-6E2FAB87CDD7}"/>
                </a:ext>
              </a:extLst>
            </p:cNvPr>
            <p:cNvSpPr/>
            <p:nvPr/>
          </p:nvSpPr>
          <p:spPr>
            <a:xfrm>
              <a:off x="2979337" y="1251070"/>
              <a:ext cx="270992" cy="239376"/>
            </a:xfrm>
            <a:custGeom>
              <a:avLst/>
              <a:gdLst>
                <a:gd name="connsiteX0" fmla="*/ 0 w 270992"/>
                <a:gd name="connsiteY0" fmla="*/ 242086 h 239376"/>
                <a:gd name="connsiteX1" fmla="*/ 152659 w 270992"/>
                <a:gd name="connsiteY1" fmla="*/ 242086 h 239376"/>
                <a:gd name="connsiteX2" fmla="*/ 274154 w 270992"/>
                <a:gd name="connsiteY2" fmla="*/ 121043 h 239376"/>
                <a:gd name="connsiteX3" fmla="*/ 152659 w 270992"/>
                <a:gd name="connsiteY3" fmla="*/ 0 h 239376"/>
                <a:gd name="connsiteX4" fmla="*/ 0 w 270992"/>
                <a:gd name="connsiteY4" fmla="*/ 0 h 239376"/>
                <a:gd name="connsiteX5" fmla="*/ 0 w 270992"/>
                <a:gd name="connsiteY5" fmla="*/ 242086 h 23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92" h="239376">
                  <a:moveTo>
                    <a:pt x="0" y="242086"/>
                  </a:moveTo>
                  <a:lnTo>
                    <a:pt x="152659" y="242086"/>
                  </a:lnTo>
                  <a:cubicBezTo>
                    <a:pt x="219955" y="242086"/>
                    <a:pt x="274154" y="187888"/>
                    <a:pt x="274154" y="121043"/>
                  </a:cubicBezTo>
                  <a:cubicBezTo>
                    <a:pt x="274154" y="54198"/>
                    <a:pt x="219955" y="0"/>
                    <a:pt x="152659" y="0"/>
                  </a:cubicBezTo>
                  <a:lnTo>
                    <a:pt x="0" y="0"/>
                  </a:lnTo>
                  <a:lnTo>
                    <a:pt x="0" y="242086"/>
                  </a:lnTo>
                  <a:close/>
                </a:path>
              </a:pathLst>
            </a:custGeom>
            <a:grpFill/>
            <a:ln w="4510" cap="flat">
              <a:noFill/>
              <a:prstDash val="solid"/>
              <a:miter/>
            </a:ln>
          </p:spPr>
          <p:txBody>
            <a:bodyPr rtlCol="0" anchor="ctr"/>
            <a:lstStyle/>
            <a:p>
              <a:endParaRPr lang="de-DE" sz="1351"/>
            </a:p>
          </p:txBody>
        </p:sp>
        <p:sp>
          <p:nvSpPr>
            <p:cNvPr id="20" name="Freihandform: Form 19">
              <a:extLst>
                <a:ext uri="{FF2B5EF4-FFF2-40B4-BE49-F238E27FC236}">
                  <a16:creationId xmlns:a16="http://schemas.microsoft.com/office/drawing/2014/main" id="{2AF7295B-8EB5-4B3E-B347-40D564DF2E8A}"/>
                </a:ext>
              </a:extLst>
            </p:cNvPr>
            <p:cNvSpPr/>
            <p:nvPr/>
          </p:nvSpPr>
          <p:spPr>
            <a:xfrm>
              <a:off x="2216494" y="728506"/>
              <a:ext cx="659414" cy="663931"/>
            </a:xfrm>
            <a:custGeom>
              <a:avLst/>
              <a:gdLst>
                <a:gd name="connsiteX0" fmla="*/ 662124 w 659414"/>
                <a:gd name="connsiteY0" fmla="*/ 0 h 663930"/>
                <a:gd name="connsiteX1" fmla="*/ 662124 w 659414"/>
                <a:gd name="connsiteY1" fmla="*/ 331965 h 663930"/>
                <a:gd name="connsiteX2" fmla="*/ 331062 w 659414"/>
                <a:gd name="connsiteY2" fmla="*/ 663931 h 663930"/>
                <a:gd name="connsiteX3" fmla="*/ 0 w 659414"/>
                <a:gd name="connsiteY3" fmla="*/ 331965 h 663930"/>
                <a:gd name="connsiteX4" fmla="*/ 0 w 659414"/>
                <a:gd name="connsiteY4" fmla="*/ 0 h 663930"/>
                <a:gd name="connsiteX5" fmla="*/ 168015 w 659414"/>
                <a:gd name="connsiteY5" fmla="*/ 0 h 663930"/>
                <a:gd name="connsiteX6" fmla="*/ 168015 w 659414"/>
                <a:gd name="connsiteY6" fmla="*/ 317513 h 663930"/>
                <a:gd name="connsiteX7" fmla="*/ 331514 w 659414"/>
                <a:gd name="connsiteY7" fmla="*/ 490496 h 663930"/>
                <a:gd name="connsiteX8" fmla="*/ 495012 w 659414"/>
                <a:gd name="connsiteY8" fmla="*/ 317513 h 663930"/>
                <a:gd name="connsiteX9" fmla="*/ 495012 w 659414"/>
                <a:gd name="connsiteY9" fmla="*/ 0 h 663930"/>
                <a:gd name="connsiteX10" fmla="*/ 662124 w 659414"/>
                <a:gd name="connsiteY10" fmla="*/ 0 h 663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9414" h="663930">
                  <a:moveTo>
                    <a:pt x="662124" y="0"/>
                  </a:moveTo>
                  <a:lnTo>
                    <a:pt x="662124" y="331965"/>
                  </a:lnTo>
                  <a:cubicBezTo>
                    <a:pt x="662124" y="529790"/>
                    <a:pt x="513982" y="663931"/>
                    <a:pt x="331062" y="663931"/>
                  </a:cubicBezTo>
                  <a:cubicBezTo>
                    <a:pt x="148142" y="663931"/>
                    <a:pt x="0" y="529790"/>
                    <a:pt x="0" y="331965"/>
                  </a:cubicBezTo>
                  <a:cubicBezTo>
                    <a:pt x="0" y="303511"/>
                    <a:pt x="0" y="0"/>
                    <a:pt x="0" y="0"/>
                  </a:cubicBezTo>
                  <a:lnTo>
                    <a:pt x="168015" y="0"/>
                  </a:lnTo>
                  <a:cubicBezTo>
                    <a:pt x="168015" y="60522"/>
                    <a:pt x="168015" y="305318"/>
                    <a:pt x="168015" y="317513"/>
                  </a:cubicBezTo>
                  <a:cubicBezTo>
                    <a:pt x="168015" y="420038"/>
                    <a:pt x="241183" y="490496"/>
                    <a:pt x="331514" y="490496"/>
                  </a:cubicBezTo>
                  <a:cubicBezTo>
                    <a:pt x="421845" y="490496"/>
                    <a:pt x="495012" y="420490"/>
                    <a:pt x="495012" y="317513"/>
                  </a:cubicBezTo>
                  <a:lnTo>
                    <a:pt x="495012" y="0"/>
                  </a:lnTo>
                  <a:lnTo>
                    <a:pt x="662124" y="0"/>
                  </a:lnTo>
                  <a:close/>
                </a:path>
              </a:pathLst>
            </a:custGeom>
            <a:grpFill/>
            <a:ln w="4510" cap="flat">
              <a:noFill/>
              <a:prstDash val="solid"/>
              <a:miter/>
            </a:ln>
          </p:spPr>
          <p:txBody>
            <a:bodyPr rtlCol="0" anchor="ctr"/>
            <a:lstStyle/>
            <a:p>
              <a:endParaRPr lang="de-DE" sz="1351"/>
            </a:p>
          </p:txBody>
        </p:sp>
        <p:sp>
          <p:nvSpPr>
            <p:cNvPr id="21" name="Freihandform: Form 20">
              <a:extLst>
                <a:ext uri="{FF2B5EF4-FFF2-40B4-BE49-F238E27FC236}">
                  <a16:creationId xmlns:a16="http://schemas.microsoft.com/office/drawing/2014/main" id="{19EB503C-B339-4925-A963-9A41C6D48A86}"/>
                </a:ext>
              </a:extLst>
            </p:cNvPr>
            <p:cNvSpPr/>
            <p:nvPr/>
          </p:nvSpPr>
          <p:spPr>
            <a:xfrm>
              <a:off x="695325" y="516229"/>
              <a:ext cx="659414" cy="858142"/>
            </a:xfrm>
            <a:custGeom>
              <a:avLst/>
              <a:gdLst>
                <a:gd name="connsiteX0" fmla="*/ 168015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8015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8015"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8015" y="859497"/>
                  </a:lnTo>
                  <a:close/>
                </a:path>
              </a:pathLst>
            </a:custGeom>
            <a:grpFill/>
            <a:ln w="4510" cap="flat">
              <a:noFill/>
              <a:prstDash val="solid"/>
              <a:miter/>
            </a:ln>
          </p:spPr>
          <p:txBody>
            <a:bodyPr rtlCol="0" anchor="ctr"/>
            <a:lstStyle/>
            <a:p>
              <a:endParaRPr lang="de-DE" sz="1351"/>
            </a:p>
          </p:txBody>
        </p:sp>
        <p:sp>
          <p:nvSpPr>
            <p:cNvPr id="24" name="Freihandform: Form 23">
              <a:extLst>
                <a:ext uri="{FF2B5EF4-FFF2-40B4-BE49-F238E27FC236}">
                  <a16:creationId xmlns:a16="http://schemas.microsoft.com/office/drawing/2014/main" id="{458334B5-873D-4772-A5CD-6DB0CA382F6C}"/>
                </a:ext>
              </a:extLst>
            </p:cNvPr>
            <p:cNvSpPr/>
            <p:nvPr/>
          </p:nvSpPr>
          <p:spPr>
            <a:xfrm>
              <a:off x="1458619" y="516229"/>
              <a:ext cx="659414" cy="858142"/>
            </a:xfrm>
            <a:custGeom>
              <a:avLst/>
              <a:gdLst>
                <a:gd name="connsiteX0" fmla="*/ 167563 w 659414"/>
                <a:gd name="connsiteY0" fmla="*/ 859497 h 858142"/>
                <a:gd name="connsiteX1" fmla="*/ 0 w 659414"/>
                <a:gd name="connsiteY1" fmla="*/ 859497 h 858142"/>
                <a:gd name="connsiteX2" fmla="*/ 0 w 659414"/>
                <a:gd name="connsiteY2" fmla="*/ 0 h 858142"/>
                <a:gd name="connsiteX3" fmla="*/ 168015 w 659414"/>
                <a:gd name="connsiteY3" fmla="*/ 0 h 858142"/>
                <a:gd name="connsiteX4" fmla="*/ 168015 w 659414"/>
                <a:gd name="connsiteY4" fmla="*/ 235312 h 858142"/>
                <a:gd name="connsiteX5" fmla="*/ 331514 w 659414"/>
                <a:gd name="connsiteY5" fmla="*/ 195114 h 858142"/>
                <a:gd name="connsiteX6" fmla="*/ 662576 w 659414"/>
                <a:gd name="connsiteY6" fmla="*/ 527080 h 858142"/>
                <a:gd name="connsiteX7" fmla="*/ 662576 w 659414"/>
                <a:gd name="connsiteY7" fmla="*/ 859045 h 858142"/>
                <a:gd name="connsiteX8" fmla="*/ 494561 w 659414"/>
                <a:gd name="connsiteY8" fmla="*/ 859045 h 858142"/>
                <a:gd name="connsiteX9" fmla="*/ 494561 w 659414"/>
                <a:gd name="connsiteY9" fmla="*/ 541533 h 858142"/>
                <a:gd name="connsiteX10" fmla="*/ 331062 w 659414"/>
                <a:gd name="connsiteY10" fmla="*/ 368549 h 858142"/>
                <a:gd name="connsiteX11" fmla="*/ 167563 w 659414"/>
                <a:gd name="connsiteY11" fmla="*/ 541533 h 858142"/>
                <a:gd name="connsiteX12" fmla="*/ 167563 w 659414"/>
                <a:gd name="connsiteY12" fmla="*/ 859497 h 85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9414" h="858142">
                  <a:moveTo>
                    <a:pt x="167563" y="859497"/>
                  </a:moveTo>
                  <a:lnTo>
                    <a:pt x="0" y="859497"/>
                  </a:lnTo>
                  <a:lnTo>
                    <a:pt x="0" y="0"/>
                  </a:lnTo>
                  <a:lnTo>
                    <a:pt x="168015" y="0"/>
                  </a:lnTo>
                  <a:lnTo>
                    <a:pt x="168015" y="235312"/>
                  </a:lnTo>
                  <a:cubicBezTo>
                    <a:pt x="216342" y="209567"/>
                    <a:pt x="271895" y="195114"/>
                    <a:pt x="331514" y="195114"/>
                  </a:cubicBezTo>
                  <a:cubicBezTo>
                    <a:pt x="514433" y="195114"/>
                    <a:pt x="662576" y="329256"/>
                    <a:pt x="662576" y="527080"/>
                  </a:cubicBezTo>
                  <a:lnTo>
                    <a:pt x="662576" y="859045"/>
                  </a:lnTo>
                  <a:lnTo>
                    <a:pt x="494561" y="859045"/>
                  </a:lnTo>
                  <a:lnTo>
                    <a:pt x="494561" y="541533"/>
                  </a:lnTo>
                  <a:cubicBezTo>
                    <a:pt x="494561" y="439007"/>
                    <a:pt x="421393" y="368549"/>
                    <a:pt x="331062" y="368549"/>
                  </a:cubicBezTo>
                  <a:cubicBezTo>
                    <a:pt x="240731" y="368549"/>
                    <a:pt x="167563" y="438556"/>
                    <a:pt x="167563" y="541533"/>
                  </a:cubicBezTo>
                  <a:lnTo>
                    <a:pt x="167563" y="859497"/>
                  </a:lnTo>
                  <a:close/>
                </a:path>
              </a:pathLst>
            </a:custGeom>
            <a:grpFill/>
            <a:ln w="4510" cap="flat">
              <a:noFill/>
              <a:prstDash val="solid"/>
              <a:miter/>
            </a:ln>
          </p:spPr>
          <p:txBody>
            <a:bodyPr rtlCol="0" anchor="ctr"/>
            <a:lstStyle/>
            <a:p>
              <a:endParaRPr lang="de-DE" sz="1351"/>
            </a:p>
          </p:txBody>
        </p:sp>
      </p:grpSp>
      <p:sp>
        <p:nvSpPr>
          <p:cNvPr id="3" name="Inhaltsplatzhalter 2">
            <a:extLst>
              <a:ext uri="{FF2B5EF4-FFF2-40B4-BE49-F238E27FC236}">
                <a16:creationId xmlns:a16="http://schemas.microsoft.com/office/drawing/2014/main" id="{D09443CD-BCA7-46CF-AFA8-330C46340257}"/>
              </a:ext>
            </a:extLst>
          </p:cNvPr>
          <p:cNvSpPr>
            <a:spLocks noGrp="1"/>
          </p:cNvSpPr>
          <p:nvPr>
            <p:ph sz="quarter" idx="13" hasCustomPrompt="1"/>
          </p:nvPr>
        </p:nvSpPr>
        <p:spPr>
          <a:xfrm>
            <a:off x="0" y="1422399"/>
            <a:ext cx="6678234" cy="2396196"/>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5" name="Inhaltsplatzhalter 4">
            <a:extLst>
              <a:ext uri="{FF2B5EF4-FFF2-40B4-BE49-F238E27FC236}">
                <a16:creationId xmlns:a16="http://schemas.microsoft.com/office/drawing/2014/main" id="{7B24558D-B62E-4475-9EF0-8C38F6D9AB62}"/>
              </a:ext>
            </a:extLst>
          </p:cNvPr>
          <p:cNvSpPr>
            <a:spLocks noGrp="1"/>
          </p:cNvSpPr>
          <p:nvPr>
            <p:ph sz="quarter" idx="14" hasCustomPrompt="1"/>
          </p:nvPr>
        </p:nvSpPr>
        <p:spPr>
          <a:xfrm>
            <a:off x="6740999" y="1422400"/>
            <a:ext cx="2403000" cy="2396196"/>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Tree>
    <p:extLst>
      <p:ext uri="{BB962C8B-B14F-4D97-AF65-F5344CB8AC3E}">
        <p14:creationId xmlns:p14="http://schemas.microsoft.com/office/powerpoint/2010/main" val="41237303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verzeichnis ">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2D474F-8BEC-4D91-A03D-D9362EBEA4EC}"/>
              </a:ext>
            </a:extLst>
          </p:cNvPr>
          <p:cNvSpPr>
            <a:spLocks noGrp="1"/>
          </p:cNvSpPr>
          <p:nvPr>
            <p:ph type="title" hasCustomPrompt="1"/>
          </p:nvPr>
        </p:nvSpPr>
        <p:spPr/>
        <p:txBody>
          <a:bodyPr/>
          <a:lstStyle>
            <a:lvl1pPr>
              <a:defRPr/>
            </a:lvl1pPr>
          </a:lstStyle>
          <a:p>
            <a:r>
              <a:rPr lang="de-DE" dirty="0"/>
              <a:t>Inhaltsverzeichnis (Text bearbeiten)</a:t>
            </a:r>
          </a:p>
        </p:txBody>
      </p:sp>
      <p:sp>
        <p:nvSpPr>
          <p:cNvPr id="3" name="Foliennummernplatzhalter 2">
            <a:extLst>
              <a:ext uri="{FF2B5EF4-FFF2-40B4-BE49-F238E27FC236}">
                <a16:creationId xmlns:a16="http://schemas.microsoft.com/office/drawing/2014/main" id="{A49AD49C-66AF-4DEA-AFAD-00CFC0FCD9D7}"/>
              </a:ext>
            </a:extLst>
          </p:cNvPr>
          <p:cNvSpPr>
            <a:spLocks noGrp="1"/>
          </p:cNvSpPr>
          <p:nvPr>
            <p:ph type="sldNum" sz="quarter" idx="10"/>
          </p:nvPr>
        </p:nvSpPr>
        <p:spPr/>
        <p:txBody>
          <a:bodyPr/>
          <a:lstStyle/>
          <a:p>
            <a:fld id="{9D195BCC-3514-4B1B-9C18-24F3D67EC549}" type="slidenum">
              <a:rPr lang="de-DE" smtClean="0"/>
              <a:pPr/>
              <a:t>‹Nr.›</a:t>
            </a:fld>
            <a:endParaRPr lang="de-DE" dirty="0"/>
          </a:p>
        </p:txBody>
      </p:sp>
      <p:sp>
        <p:nvSpPr>
          <p:cNvPr id="4" name="Fußzeilenplatzhalter 3">
            <a:extLst>
              <a:ext uri="{FF2B5EF4-FFF2-40B4-BE49-F238E27FC236}">
                <a16:creationId xmlns:a16="http://schemas.microsoft.com/office/drawing/2014/main" id="{D8A236E8-550F-4D48-A470-B5B6ACB7DD4B}"/>
              </a:ext>
            </a:extLst>
          </p:cNvPr>
          <p:cNvSpPr>
            <a:spLocks noGrp="1"/>
          </p:cNvSpPr>
          <p:nvPr>
            <p:ph type="ftr" sz="quarter" idx="11"/>
          </p:nvPr>
        </p:nvSpPr>
        <p:spPr/>
        <p:txBody>
          <a:bodyPr/>
          <a:lstStyle/>
          <a:p>
            <a:endParaRPr lang="de-DE" dirty="0"/>
          </a:p>
        </p:txBody>
      </p:sp>
      <p:sp>
        <p:nvSpPr>
          <p:cNvPr id="8" name="Inhaltsplatzhalter 7">
            <a:extLst>
              <a:ext uri="{FF2B5EF4-FFF2-40B4-BE49-F238E27FC236}">
                <a16:creationId xmlns:a16="http://schemas.microsoft.com/office/drawing/2014/main" id="{CEECEC85-61F4-4B79-8C27-7F9D489194FE}"/>
              </a:ext>
            </a:extLst>
          </p:cNvPr>
          <p:cNvSpPr>
            <a:spLocks noGrp="1"/>
          </p:cNvSpPr>
          <p:nvPr>
            <p:ph sz="quarter" idx="12" hasCustomPrompt="1"/>
          </p:nvPr>
        </p:nvSpPr>
        <p:spPr>
          <a:xfrm>
            <a:off x="5488102" y="1422400"/>
            <a:ext cx="3655898" cy="3492500"/>
          </a:xfrm>
          <a:solidFill>
            <a:schemeClr val="bg2">
              <a:lumMod val="100000"/>
            </a:schemeClr>
          </a:solidFill>
          <a:ln/>
        </p:spPr>
        <p:txBody>
          <a:bodyPr vert="horz" lIns="0" tIns="540000" rIns="0" bIns="0" rtlCol="0" anchor="t">
            <a:noAutofit/>
          </a:bodyPr>
          <a:lstStyle>
            <a:lvl1pPr marL="180975" marR="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lang="de-DE" b="0" dirty="0">
                <a:solidFill>
                  <a:schemeClr val="tx1">
                    <a:lumMod val="100000"/>
                  </a:schemeClr>
                </a:solidFill>
                <a:latin typeface="Arial" panose="020B0604020202020204" pitchFamily="34" charset="0"/>
              </a:defRPr>
            </a:lvl1pPr>
          </a:lstStyle>
          <a:p>
            <a:pPr marL="180975" marR="0" lvl="0" indent="0" algn="l" defTabSz="914400" rtl="0" eaLnBrk="1" fontAlgn="auto" latinLnBrk="0" hangingPunct="1">
              <a:lnSpc>
                <a:spcPct val="90000"/>
              </a:lnSpc>
              <a:spcBef>
                <a:spcPts val="600"/>
              </a:spcBef>
              <a:spcAft>
                <a:spcPts val="0"/>
              </a:spcAft>
              <a:buClr>
                <a:schemeClr val="tx2"/>
              </a:buClr>
              <a:buSzTx/>
              <a:buFont typeface="Wingdings 2" panose="05020102010507070707" pitchFamily="18" charset="2"/>
              <a:buNone/>
              <a:tabLst/>
              <a:defRPr/>
            </a:pPr>
            <a:r>
              <a:rPr lang="de-DE" dirty="0"/>
              <a:t>Inhaltsplatzhalter</a:t>
            </a:r>
          </a:p>
          <a:p>
            <a:pPr marL="180975" lvl="0" indent="0">
              <a:buNone/>
            </a:pPr>
            <a:endParaRPr lang="de-DE" dirty="0"/>
          </a:p>
        </p:txBody>
      </p:sp>
      <p:sp>
        <p:nvSpPr>
          <p:cNvPr id="14" name="Textplatzhalter 13">
            <a:extLst>
              <a:ext uri="{FF2B5EF4-FFF2-40B4-BE49-F238E27FC236}">
                <a16:creationId xmlns:a16="http://schemas.microsoft.com/office/drawing/2014/main" id="{00A45E48-BE13-4673-A7CD-2D5059A1B6F9}"/>
              </a:ext>
            </a:extLst>
          </p:cNvPr>
          <p:cNvSpPr>
            <a:spLocks noGrp="1"/>
          </p:cNvSpPr>
          <p:nvPr>
            <p:ph type="body" sz="quarter" idx="13"/>
          </p:nvPr>
        </p:nvSpPr>
        <p:spPr>
          <a:xfrm>
            <a:off x="521550" y="1422399"/>
            <a:ext cx="4586288" cy="3492500"/>
          </a:xfrm>
        </p:spPr>
        <p:txBody>
          <a:bodyPr>
            <a:noAutofit/>
          </a:bodyPr>
          <a:lstStyle>
            <a:lvl1pPr marL="295275" indent="-295275">
              <a:spcBef>
                <a:spcPts val="1200"/>
              </a:spcBef>
              <a:buFont typeface="+mj-lt"/>
              <a:buAutoNum type="arabicPeriod"/>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3613049811"/>
      </p:ext>
    </p:extLst>
  </p:cSld>
  <p:clrMapOvr>
    <a:masterClrMapping/>
  </p:clrMapOvr>
  <p:extLst>
    <p:ext uri="{DCECCB84-F9BA-43D5-87BE-67443E8EF086}">
      <p15:sldGuideLst xmlns:p15="http://schemas.microsoft.com/office/powerpoint/2012/main">
        <p15:guide id="1" pos="322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6B91DF-85D8-463B-87B4-AC49FF3D8048}"/>
              </a:ext>
            </a:extLst>
          </p:cNvPr>
          <p:cNvSpPr>
            <a:spLocks noGrp="1"/>
          </p:cNvSpPr>
          <p:nvPr>
            <p:ph type="title"/>
          </p:nvPr>
        </p:nvSpPr>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31F6D937-F931-4295-B1B7-42BB8F3F8D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31828BE-335D-4B57-A559-B7210FECF294}"/>
              </a:ext>
            </a:extLst>
          </p:cNvPr>
          <p:cNvSpPr>
            <a:spLocks noGrp="1"/>
          </p:cNvSpPr>
          <p:nvPr>
            <p:ph type="sldNum" sz="quarter" idx="12"/>
          </p:nvPr>
        </p:nvSpPr>
        <p:spPr/>
        <p:txBody>
          <a:bodyPr/>
          <a:lstStyle/>
          <a:p>
            <a:fld id="{9D195BCC-3514-4B1B-9C18-24F3D67EC549}" type="slidenum">
              <a:rPr lang="de-DE" smtClean="0"/>
              <a:t>‹Nr.›</a:t>
            </a:fld>
            <a:endParaRPr lang="de-DE" dirty="0"/>
          </a:p>
        </p:txBody>
      </p:sp>
      <p:sp>
        <p:nvSpPr>
          <p:cNvPr id="7" name="Textplatzhalter 6">
            <a:extLst>
              <a:ext uri="{FF2B5EF4-FFF2-40B4-BE49-F238E27FC236}">
                <a16:creationId xmlns:a16="http://schemas.microsoft.com/office/drawing/2014/main" id="{B389A477-57D5-4BE0-806F-7840FB2B8F8E}"/>
              </a:ext>
            </a:extLst>
          </p:cNvPr>
          <p:cNvSpPr>
            <a:spLocks noGrp="1"/>
          </p:cNvSpPr>
          <p:nvPr>
            <p:ph type="body" sz="quarter" idx="13"/>
          </p:nvPr>
        </p:nvSpPr>
        <p:spPr>
          <a:xfrm>
            <a:off x="521550" y="1422399"/>
            <a:ext cx="8096250" cy="3492500"/>
          </a:xfrm>
        </p:spPr>
        <p:txBody>
          <a:bodyPr>
            <a:noAutofit/>
          </a:bodyPr>
          <a:lstStyle/>
          <a:p>
            <a:pPr lvl="0"/>
            <a:r>
              <a:rPr lang="de-DE"/>
              <a:t>Mastertextformat bearbeiten
Zweite Ebene
Dritte Ebene
Vierte Ebene
Fünfte Ebene</a:t>
            </a:r>
          </a:p>
        </p:txBody>
      </p:sp>
    </p:spTree>
    <p:extLst>
      <p:ext uri="{BB962C8B-B14F-4D97-AF65-F5344CB8AC3E}">
        <p14:creationId xmlns:p14="http://schemas.microsoft.com/office/powerpoint/2010/main" val="1809276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 + Unt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6B91DF-85D8-463B-87B4-AC49FF3D8048}"/>
              </a:ext>
            </a:extLst>
          </p:cNvPr>
          <p:cNvSpPr>
            <a:spLocks noGrp="1"/>
          </p:cNvSpPr>
          <p:nvPr>
            <p:ph type="title"/>
          </p:nvPr>
        </p:nvSpPr>
        <p:spPr/>
        <p:txBody>
          <a:bodyPr/>
          <a:lstStyle/>
          <a:p>
            <a:r>
              <a:rPr lang="de-DE"/>
              <a:t>Mastertitelformat bearbeiten</a:t>
            </a:r>
            <a:endParaRPr lang="de-DE" dirty="0"/>
          </a:p>
        </p:txBody>
      </p:sp>
      <p:sp>
        <p:nvSpPr>
          <p:cNvPr id="5" name="Fußzeilenplatzhalter 4">
            <a:extLst>
              <a:ext uri="{FF2B5EF4-FFF2-40B4-BE49-F238E27FC236}">
                <a16:creationId xmlns:a16="http://schemas.microsoft.com/office/drawing/2014/main" id="{31F6D937-F931-4295-B1B7-42BB8F3F8D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31828BE-335D-4B57-A559-B7210FECF294}"/>
              </a:ext>
            </a:extLst>
          </p:cNvPr>
          <p:cNvSpPr>
            <a:spLocks noGrp="1"/>
          </p:cNvSpPr>
          <p:nvPr>
            <p:ph type="sldNum" sz="quarter" idx="12"/>
          </p:nvPr>
        </p:nvSpPr>
        <p:spPr/>
        <p:txBody>
          <a:bodyPr/>
          <a:lstStyle/>
          <a:p>
            <a:fld id="{9D195BCC-3514-4B1B-9C18-24F3D67EC549}" type="slidenum">
              <a:rPr lang="de-DE" smtClean="0"/>
              <a:t>‹Nr.›</a:t>
            </a:fld>
            <a:endParaRPr lang="de-DE"/>
          </a:p>
        </p:txBody>
      </p:sp>
      <p:sp>
        <p:nvSpPr>
          <p:cNvPr id="8" name="Textplatzhalter 7">
            <a:extLst>
              <a:ext uri="{FF2B5EF4-FFF2-40B4-BE49-F238E27FC236}">
                <a16:creationId xmlns:a16="http://schemas.microsoft.com/office/drawing/2014/main" id="{2921D334-520E-4FBB-B8A8-6A609B53F956}"/>
              </a:ext>
            </a:extLst>
          </p:cNvPr>
          <p:cNvSpPr>
            <a:spLocks noGrp="1"/>
          </p:cNvSpPr>
          <p:nvPr>
            <p:ph type="body" sz="quarter" idx="14"/>
          </p:nvPr>
        </p:nvSpPr>
        <p:spPr>
          <a:xfrm>
            <a:off x="521550" y="1422399"/>
            <a:ext cx="8101012" cy="3492500"/>
          </a:xfrm>
        </p:spPr>
        <p:txBody>
          <a:bodyPr>
            <a:noAutofit/>
          </a:bodyPr>
          <a:lstStyle/>
          <a:p>
            <a:pPr lvl="0"/>
            <a:r>
              <a:rPr lang="de-DE"/>
              <a:t>Mastertextformat bearbeiten
Zweite Ebene
Dritte Ebene
Vierte Ebene
Fünfte Ebene</a:t>
            </a:r>
          </a:p>
        </p:txBody>
      </p:sp>
      <p:sp>
        <p:nvSpPr>
          <p:cNvPr id="10" name="Textplatzhalter 9">
            <a:extLst>
              <a:ext uri="{FF2B5EF4-FFF2-40B4-BE49-F238E27FC236}">
                <a16:creationId xmlns:a16="http://schemas.microsoft.com/office/drawing/2014/main" id="{01DE3242-4A0A-49BE-B977-923FDF4B3BBE}"/>
              </a:ext>
            </a:extLst>
          </p:cNvPr>
          <p:cNvSpPr>
            <a:spLocks noGrp="1"/>
          </p:cNvSpPr>
          <p:nvPr>
            <p:ph type="body" sz="quarter" idx="15"/>
          </p:nvPr>
        </p:nvSpPr>
        <p:spPr>
          <a:xfrm>
            <a:off x="521494" y="1088384"/>
            <a:ext cx="8101013" cy="324250"/>
          </a:xfrm>
          <a:noFill/>
          <a:ln/>
          <a:extLst>
            <a:ext uri="{909E8E84-426E-40DD-AFC4-6F175D3DCCD1}">
              <a14:hiddenFill xmlns:a14="http://schemas.microsoft.com/office/drawing/2010/main">
                <a:solidFill>
                  <a:srgbClr val="FFFFFF">
                    <a:lumMod val="100000"/>
                  </a:srgbClr>
                </a:solidFill>
              </a14:hiddenFill>
            </a:ext>
          </a:extLst>
        </p:spPr>
        <p:txBody>
          <a:bodyPr lIns="0" tIns="0" rIns="0" bIns="0" anchor="ctr">
            <a:noAutofit/>
          </a:bodyPr>
          <a:lstStyle>
            <a:lvl1pPr marL="0" indent="0" algn="l">
              <a:lnSpc>
                <a:spcPct val="90000"/>
              </a:lnSpc>
              <a:buNone/>
              <a:defRPr sz="1800" b="0">
                <a:solidFill>
                  <a:schemeClr val="tx2">
                    <a:lumMod val="100000"/>
                  </a:schemeClr>
                </a:solidFill>
                <a:latin typeface="Arial" panose="020B0604020202020204" pitchFamily="34" charset="0"/>
              </a:defRPr>
            </a:lvl1pPr>
          </a:lstStyle>
          <a:p>
            <a:pPr lvl="0"/>
            <a:r>
              <a:rPr lang="de-DE"/>
              <a:t>Mastertextformat bearbeiten
Zweite Ebene
Dritte Ebene
Vierte Ebene
Fünfte Ebene</a:t>
            </a:r>
            <a:endParaRPr lang="de-DE" dirty="0"/>
          </a:p>
        </p:txBody>
      </p:sp>
    </p:spTree>
    <p:extLst>
      <p:ext uri="{BB962C8B-B14F-4D97-AF65-F5344CB8AC3E}">
        <p14:creationId xmlns:p14="http://schemas.microsoft.com/office/powerpoint/2010/main" val="937368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uppieren 6">
            <a:extLst>
              <a:ext uri="{FF2B5EF4-FFF2-40B4-BE49-F238E27FC236}">
                <a16:creationId xmlns:a16="http://schemas.microsoft.com/office/drawing/2014/main" id="{F2B04C92-175E-41BA-89CE-B2785D9E3855}"/>
              </a:ext>
            </a:extLst>
          </p:cNvPr>
          <p:cNvGrpSpPr/>
          <p:nvPr userDrawn="1"/>
        </p:nvGrpSpPr>
        <p:grpSpPr>
          <a:xfrm>
            <a:off x="-4877" y="4950860"/>
            <a:ext cx="9148877" cy="198120"/>
            <a:chOff x="-4877" y="4950860"/>
            <a:chExt cx="9148877" cy="198120"/>
          </a:xfrm>
        </p:grpSpPr>
        <p:sp>
          <p:nvSpPr>
            <p:cNvPr id="55" name="bk object 18">
              <a:extLst>
                <a:ext uri="{FF2B5EF4-FFF2-40B4-BE49-F238E27FC236}">
                  <a16:creationId xmlns:a16="http://schemas.microsoft.com/office/drawing/2014/main" id="{AFB087C7-FC7D-4892-B0D6-EA804CF535FD}"/>
                </a:ext>
              </a:extLst>
            </p:cNvPr>
            <p:cNvSpPr/>
            <p:nvPr userDrawn="1"/>
          </p:nvSpPr>
          <p:spPr>
            <a:xfrm>
              <a:off x="-4877" y="4950860"/>
              <a:ext cx="484937" cy="198120"/>
            </a:xfrm>
            <a:custGeom>
              <a:avLst/>
              <a:gdLst/>
              <a:ahLst/>
              <a:cxnLst/>
              <a:rect l="l" t="t" r="r" b="b"/>
              <a:pathLst>
                <a:path w="9144000" h="198120">
                  <a:moveTo>
                    <a:pt x="0" y="197993"/>
                  </a:moveTo>
                  <a:lnTo>
                    <a:pt x="9144000" y="197993"/>
                  </a:lnTo>
                  <a:lnTo>
                    <a:pt x="9144000" y="0"/>
                  </a:lnTo>
                  <a:lnTo>
                    <a:pt x="0" y="0"/>
                  </a:lnTo>
                  <a:lnTo>
                    <a:pt x="0" y="197993"/>
                  </a:lnTo>
                  <a:close/>
                </a:path>
              </a:pathLst>
            </a:custGeom>
            <a:solidFill>
              <a:schemeClr val="tx2"/>
            </a:solidFill>
          </p:spPr>
          <p:txBody>
            <a:bodyPr wrap="square" lIns="0" tIns="0" rIns="0" bIns="0" rtlCol="0"/>
            <a:lstStyle/>
            <a:p>
              <a:endParaRPr/>
            </a:p>
          </p:txBody>
        </p:sp>
        <p:sp>
          <p:nvSpPr>
            <p:cNvPr id="48" name="bk object 18">
              <a:extLst>
                <a:ext uri="{FF2B5EF4-FFF2-40B4-BE49-F238E27FC236}">
                  <a16:creationId xmlns:a16="http://schemas.microsoft.com/office/drawing/2014/main" id="{FA50712F-6C72-4330-A489-54C0FA78213C}"/>
                </a:ext>
              </a:extLst>
            </p:cNvPr>
            <p:cNvSpPr/>
            <p:nvPr userDrawn="1"/>
          </p:nvSpPr>
          <p:spPr>
            <a:xfrm>
              <a:off x="522288" y="4950860"/>
              <a:ext cx="8621712" cy="198120"/>
            </a:xfrm>
            <a:custGeom>
              <a:avLst/>
              <a:gdLst/>
              <a:ahLst/>
              <a:cxnLst/>
              <a:rect l="l" t="t" r="r" b="b"/>
              <a:pathLst>
                <a:path w="9144000" h="198120">
                  <a:moveTo>
                    <a:pt x="0" y="197993"/>
                  </a:moveTo>
                  <a:lnTo>
                    <a:pt x="9144000" y="197993"/>
                  </a:lnTo>
                  <a:lnTo>
                    <a:pt x="9144000" y="0"/>
                  </a:lnTo>
                  <a:lnTo>
                    <a:pt x="0" y="0"/>
                  </a:lnTo>
                  <a:lnTo>
                    <a:pt x="0" y="197993"/>
                  </a:lnTo>
                  <a:close/>
                </a:path>
              </a:pathLst>
            </a:custGeom>
            <a:solidFill>
              <a:schemeClr val="tx2"/>
            </a:solidFill>
          </p:spPr>
          <p:txBody>
            <a:bodyPr wrap="square" lIns="0" tIns="0" rIns="0" bIns="0" rtlCol="0"/>
            <a:lstStyle/>
            <a:p>
              <a:endParaRPr/>
            </a:p>
          </p:txBody>
        </p:sp>
        <p:sp>
          <p:nvSpPr>
            <p:cNvPr id="49" name="Holder 3">
              <a:extLst>
                <a:ext uri="{FF2B5EF4-FFF2-40B4-BE49-F238E27FC236}">
                  <a16:creationId xmlns:a16="http://schemas.microsoft.com/office/drawing/2014/main" id="{390EDD11-ED96-4F2C-BB78-7CE69D30A03B}"/>
                </a:ext>
              </a:extLst>
            </p:cNvPr>
            <p:cNvSpPr txBox="1">
              <a:spLocks/>
            </p:cNvSpPr>
            <p:nvPr userDrawn="1"/>
          </p:nvSpPr>
          <p:spPr>
            <a:xfrm>
              <a:off x="8194726" y="4966101"/>
              <a:ext cx="449579" cy="167639"/>
            </a:xfrm>
            <a:prstGeom prst="rect">
              <a:avLst/>
            </a:prstGeom>
          </p:spPr>
          <p:txBody>
            <a:bodyPr lIns="0" tIns="0" rIns="0" bIns="0" anchor="ctr"/>
            <a:lstStyle>
              <a:defPPr>
                <a:defRPr lang="de-DE"/>
              </a:defPPr>
              <a:lvl1pPr marL="0" algn="l" defTabSz="686074" rtl="0" eaLnBrk="1" latinLnBrk="0" hangingPunct="1">
                <a:defRPr sz="1000" b="1" i="0" kern="1200">
                  <a:solidFill>
                    <a:schemeClr val="bg1"/>
                  </a:solidFill>
                  <a:latin typeface="Arial"/>
                  <a:ea typeface="+mn-ea"/>
                  <a:cs typeface="Arial"/>
                </a:defRPr>
              </a:lvl1pPr>
              <a:lvl2pPr marL="343037" algn="l" defTabSz="686074" rtl="0" eaLnBrk="1" latinLnBrk="0" hangingPunct="1">
                <a:defRPr sz="1351" kern="1200">
                  <a:solidFill>
                    <a:schemeClr val="tx1"/>
                  </a:solidFill>
                  <a:latin typeface="+mn-lt"/>
                  <a:ea typeface="+mn-ea"/>
                  <a:cs typeface="+mn-cs"/>
                </a:defRPr>
              </a:lvl2pPr>
              <a:lvl3pPr marL="686074" algn="l" defTabSz="686074" rtl="0" eaLnBrk="1" latinLnBrk="0" hangingPunct="1">
                <a:defRPr sz="1351" kern="1200">
                  <a:solidFill>
                    <a:schemeClr val="tx1"/>
                  </a:solidFill>
                  <a:latin typeface="+mn-lt"/>
                  <a:ea typeface="+mn-ea"/>
                  <a:cs typeface="+mn-cs"/>
                </a:defRPr>
              </a:lvl3pPr>
              <a:lvl4pPr marL="1029111" algn="l" defTabSz="686074" rtl="0" eaLnBrk="1" latinLnBrk="0" hangingPunct="1">
                <a:defRPr sz="1351" kern="1200">
                  <a:solidFill>
                    <a:schemeClr val="tx1"/>
                  </a:solidFill>
                  <a:latin typeface="+mn-lt"/>
                  <a:ea typeface="+mn-ea"/>
                  <a:cs typeface="+mn-cs"/>
                </a:defRPr>
              </a:lvl4pPr>
              <a:lvl5pPr marL="1372149" algn="l" defTabSz="686074" rtl="0" eaLnBrk="1" latinLnBrk="0" hangingPunct="1">
                <a:defRPr sz="1351" kern="1200">
                  <a:solidFill>
                    <a:schemeClr val="tx1"/>
                  </a:solidFill>
                  <a:latin typeface="+mn-lt"/>
                  <a:ea typeface="+mn-ea"/>
                  <a:cs typeface="+mn-cs"/>
                </a:defRPr>
              </a:lvl5pPr>
              <a:lvl6pPr marL="1715186" algn="l" defTabSz="686074" rtl="0" eaLnBrk="1" latinLnBrk="0" hangingPunct="1">
                <a:defRPr sz="1351" kern="1200">
                  <a:solidFill>
                    <a:schemeClr val="tx1"/>
                  </a:solidFill>
                  <a:latin typeface="+mn-lt"/>
                  <a:ea typeface="+mn-ea"/>
                  <a:cs typeface="+mn-cs"/>
                </a:defRPr>
              </a:lvl6pPr>
              <a:lvl7pPr marL="2058223" algn="l" defTabSz="686074" rtl="0" eaLnBrk="1" latinLnBrk="0" hangingPunct="1">
                <a:defRPr sz="1351" kern="1200">
                  <a:solidFill>
                    <a:schemeClr val="tx1"/>
                  </a:solidFill>
                  <a:latin typeface="+mn-lt"/>
                  <a:ea typeface="+mn-ea"/>
                  <a:cs typeface="+mn-cs"/>
                </a:defRPr>
              </a:lvl7pPr>
              <a:lvl8pPr marL="2401260" algn="l" defTabSz="686074" rtl="0" eaLnBrk="1" latinLnBrk="0" hangingPunct="1">
                <a:defRPr sz="1351" kern="1200">
                  <a:solidFill>
                    <a:schemeClr val="tx1"/>
                  </a:solidFill>
                  <a:latin typeface="+mn-lt"/>
                  <a:ea typeface="+mn-ea"/>
                  <a:cs typeface="+mn-cs"/>
                </a:defRPr>
              </a:lvl8pPr>
              <a:lvl9pPr marL="2744297" algn="l" defTabSz="686074" rtl="0" eaLnBrk="1" latinLnBrk="0" hangingPunct="1">
                <a:defRPr sz="1351" kern="1200">
                  <a:solidFill>
                    <a:schemeClr val="tx1"/>
                  </a:solidFill>
                  <a:latin typeface="+mn-lt"/>
                  <a:ea typeface="+mn-ea"/>
                  <a:cs typeface="+mn-cs"/>
                </a:defRPr>
              </a:lvl9pPr>
            </a:lstStyle>
            <a:p>
              <a:pPr marL="12700">
                <a:spcBef>
                  <a:spcPts val="5"/>
                </a:spcBef>
              </a:pPr>
              <a:r>
                <a:rPr lang="de-DE" spc="10" dirty="0"/>
                <a:t>hhu.de</a:t>
              </a:r>
            </a:p>
          </p:txBody>
        </p:sp>
      </p:grpSp>
      <p:sp>
        <p:nvSpPr>
          <p:cNvPr id="2" name="Titelplatzhalter 1">
            <a:extLst>
              <a:ext uri="{FF2B5EF4-FFF2-40B4-BE49-F238E27FC236}">
                <a16:creationId xmlns:a16="http://schemas.microsoft.com/office/drawing/2014/main" id="{A03D4771-8BB8-4FA1-A2DA-170FCFE20560}"/>
              </a:ext>
            </a:extLst>
          </p:cNvPr>
          <p:cNvSpPr>
            <a:spLocks noGrp="1"/>
          </p:cNvSpPr>
          <p:nvPr userDrawn="1">
            <p:ph type="title"/>
          </p:nvPr>
        </p:nvSpPr>
        <p:spPr>
          <a:xfrm>
            <a:off x="526594" y="330910"/>
            <a:ext cx="6826772" cy="452322"/>
          </a:xfrm>
          <a:prstGeom prst="rect">
            <a:avLst/>
          </a:prstGeom>
        </p:spPr>
        <p:txBody>
          <a:bodyPr vert="horz" lIns="0" tIns="0" rIns="0" bIns="0" rtlCol="0" anchor="b">
            <a:noAutofit/>
          </a:bodyPr>
          <a:lstStyle/>
          <a:p>
            <a:r>
              <a:rPr lang="de-DE" dirty="0"/>
              <a:t>Mastertitelformat bearbeiten</a:t>
            </a:r>
          </a:p>
        </p:txBody>
      </p:sp>
      <p:sp>
        <p:nvSpPr>
          <p:cNvPr id="3" name="Textplatzhalter 2">
            <a:extLst>
              <a:ext uri="{FF2B5EF4-FFF2-40B4-BE49-F238E27FC236}">
                <a16:creationId xmlns:a16="http://schemas.microsoft.com/office/drawing/2014/main" id="{E32F5159-1DFE-4F9C-BE85-E97D32EA19C5}"/>
              </a:ext>
            </a:extLst>
          </p:cNvPr>
          <p:cNvSpPr>
            <a:spLocks noGrp="1"/>
          </p:cNvSpPr>
          <p:nvPr userDrawn="1">
            <p:ph type="body" idx="1"/>
          </p:nvPr>
        </p:nvSpPr>
        <p:spPr>
          <a:xfrm>
            <a:off x="521550" y="1422399"/>
            <a:ext cx="8100956" cy="3423465"/>
          </a:xfrm>
          <a:prstGeom prst="rect">
            <a:avLst/>
          </a:prstGeom>
        </p:spPr>
        <p:txBody>
          <a:bodyPr vert="horz" lIns="0" tIns="7200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6" name="Foliennummernplatzhalter 5">
            <a:extLst>
              <a:ext uri="{FF2B5EF4-FFF2-40B4-BE49-F238E27FC236}">
                <a16:creationId xmlns:a16="http://schemas.microsoft.com/office/drawing/2014/main" id="{4264DE2C-9DE8-411C-83C3-1274BB370203}"/>
              </a:ext>
            </a:extLst>
          </p:cNvPr>
          <p:cNvSpPr>
            <a:spLocks noGrp="1"/>
          </p:cNvSpPr>
          <p:nvPr userDrawn="1">
            <p:ph type="sldNum" sz="quarter" idx="4"/>
          </p:nvPr>
        </p:nvSpPr>
        <p:spPr>
          <a:xfrm>
            <a:off x="35496" y="4975579"/>
            <a:ext cx="337406" cy="148683"/>
          </a:xfrm>
          <a:prstGeom prst="rect">
            <a:avLst/>
          </a:prstGeom>
        </p:spPr>
        <p:txBody>
          <a:bodyPr vert="horz" lIns="0" tIns="0" rIns="0" bIns="0" rtlCol="0" anchor="ctr"/>
          <a:lstStyle>
            <a:lvl1pPr algn="r">
              <a:defRPr sz="900" b="1">
                <a:solidFill>
                  <a:schemeClr val="bg1"/>
                </a:solidFill>
              </a:defRPr>
            </a:lvl1pPr>
          </a:lstStyle>
          <a:p>
            <a:fld id="{9D195BCC-3514-4B1B-9C18-24F3D67EC549}" type="slidenum">
              <a:rPr lang="de-DE" smtClean="0"/>
              <a:pPr/>
              <a:t>‹Nr.›</a:t>
            </a:fld>
            <a:endParaRPr lang="de-DE" dirty="0"/>
          </a:p>
        </p:txBody>
      </p:sp>
      <p:sp>
        <p:nvSpPr>
          <p:cNvPr id="5" name="Fußzeilenplatzhalter 4">
            <a:extLst>
              <a:ext uri="{FF2B5EF4-FFF2-40B4-BE49-F238E27FC236}">
                <a16:creationId xmlns:a16="http://schemas.microsoft.com/office/drawing/2014/main" id="{F8C549DC-12B4-40A5-A309-CF801E18C8D4}"/>
              </a:ext>
            </a:extLst>
          </p:cNvPr>
          <p:cNvSpPr>
            <a:spLocks noGrp="1"/>
          </p:cNvSpPr>
          <p:nvPr userDrawn="1">
            <p:ph type="ftr" sz="quarter" idx="3"/>
          </p:nvPr>
        </p:nvSpPr>
        <p:spPr>
          <a:xfrm>
            <a:off x="628650" y="4975579"/>
            <a:ext cx="7129704" cy="148683"/>
          </a:xfrm>
          <a:prstGeom prst="rect">
            <a:avLst/>
          </a:prstGeom>
        </p:spPr>
        <p:txBody>
          <a:bodyPr vert="horz" lIns="0" tIns="0" rIns="0" bIns="0" rtlCol="0" anchor="ctr"/>
          <a:lstStyle>
            <a:lvl1pPr algn="l">
              <a:defRPr sz="900">
                <a:solidFill>
                  <a:schemeClr val="bg1"/>
                </a:solidFill>
              </a:defRPr>
            </a:lvl1pPr>
          </a:lstStyle>
          <a:p>
            <a:endParaRPr lang="de-DE" dirty="0"/>
          </a:p>
        </p:txBody>
      </p:sp>
      <p:grpSp>
        <p:nvGrpSpPr>
          <p:cNvPr id="19" name="Grafik 9">
            <a:extLst>
              <a:ext uri="{FF2B5EF4-FFF2-40B4-BE49-F238E27FC236}">
                <a16:creationId xmlns:a16="http://schemas.microsoft.com/office/drawing/2014/main" id="{A240364D-AE4D-440E-88A8-B05FF302FB9D}"/>
              </a:ext>
            </a:extLst>
          </p:cNvPr>
          <p:cNvGrpSpPr/>
          <p:nvPr userDrawn="1"/>
        </p:nvGrpSpPr>
        <p:grpSpPr>
          <a:xfrm>
            <a:off x="7741437" y="394294"/>
            <a:ext cx="1049330" cy="621121"/>
            <a:chOff x="10321916" y="525077"/>
            <a:chExt cx="1399106" cy="827140"/>
          </a:xfrm>
          <a:solidFill>
            <a:schemeClr val="accent1"/>
          </a:solidFill>
        </p:grpSpPr>
        <p:grpSp>
          <p:nvGrpSpPr>
            <p:cNvPr id="20" name="Grafik 9">
              <a:extLst>
                <a:ext uri="{FF2B5EF4-FFF2-40B4-BE49-F238E27FC236}">
                  <a16:creationId xmlns:a16="http://schemas.microsoft.com/office/drawing/2014/main" id="{A240364D-AE4D-440E-88A8-B05FF302FB9D}"/>
                </a:ext>
              </a:extLst>
            </p:cNvPr>
            <p:cNvGrpSpPr/>
            <p:nvPr/>
          </p:nvGrpSpPr>
          <p:grpSpPr>
            <a:xfrm>
              <a:off x="10321916" y="525077"/>
              <a:ext cx="1179212" cy="575107"/>
              <a:chOff x="10321916" y="525077"/>
              <a:chExt cx="1179212" cy="575107"/>
            </a:xfrm>
            <a:solidFill>
              <a:schemeClr val="accent1"/>
            </a:solidFill>
          </p:grpSpPr>
          <p:sp>
            <p:nvSpPr>
              <p:cNvPr id="21" name="Freihandform: Form 20">
                <a:extLst>
                  <a:ext uri="{FF2B5EF4-FFF2-40B4-BE49-F238E27FC236}">
                    <a16:creationId xmlns:a16="http://schemas.microsoft.com/office/drawing/2014/main" id="{C5CA81CC-0A8C-4F0A-898F-756081956301}"/>
                  </a:ext>
                </a:extLst>
              </p:cNvPr>
              <p:cNvSpPr/>
              <p:nvPr/>
            </p:nvSpPr>
            <p:spPr>
              <a:xfrm>
                <a:off x="11143981" y="639857"/>
                <a:ext cx="357630" cy="357630"/>
              </a:xfrm>
              <a:custGeom>
                <a:avLst/>
                <a:gdLst>
                  <a:gd name="connsiteX0" fmla="*/ 358113 w 357629"/>
                  <a:gd name="connsiteY0" fmla="*/ 0 h 357629"/>
                  <a:gd name="connsiteX1" fmla="*/ 358113 w 357629"/>
                  <a:gd name="connsiteY1" fmla="*/ 179540 h 357629"/>
                  <a:gd name="connsiteX2" fmla="*/ 179057 w 357629"/>
                  <a:gd name="connsiteY2" fmla="*/ 359080 h 357629"/>
                  <a:gd name="connsiteX3" fmla="*/ 0 w 357629"/>
                  <a:gd name="connsiteY3" fmla="*/ 179540 h 357629"/>
                  <a:gd name="connsiteX4" fmla="*/ 0 w 357629"/>
                  <a:gd name="connsiteY4" fmla="*/ 0 h 357629"/>
                  <a:gd name="connsiteX5" fmla="*/ 90857 w 357629"/>
                  <a:gd name="connsiteY5" fmla="*/ 0 h 357629"/>
                  <a:gd name="connsiteX6" fmla="*/ 90857 w 357629"/>
                  <a:gd name="connsiteY6" fmla="*/ 171807 h 357629"/>
                  <a:gd name="connsiteX7" fmla="*/ 179057 w 357629"/>
                  <a:gd name="connsiteY7" fmla="*/ 265323 h 357629"/>
                  <a:gd name="connsiteX8" fmla="*/ 267256 w 357629"/>
                  <a:gd name="connsiteY8" fmla="*/ 171807 h 357629"/>
                  <a:gd name="connsiteX9" fmla="*/ 267256 w 357629"/>
                  <a:gd name="connsiteY9" fmla="*/ 0 h 357629"/>
                  <a:gd name="connsiteX10" fmla="*/ 358113 w 357629"/>
                  <a:gd name="connsiteY10" fmla="*/ 0 h 35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7629" h="357629">
                    <a:moveTo>
                      <a:pt x="358113" y="0"/>
                    </a:moveTo>
                    <a:lnTo>
                      <a:pt x="358113" y="179540"/>
                    </a:lnTo>
                    <a:cubicBezTo>
                      <a:pt x="358113" y="286587"/>
                      <a:pt x="277888" y="359080"/>
                      <a:pt x="179057" y="359080"/>
                    </a:cubicBezTo>
                    <a:cubicBezTo>
                      <a:pt x="80225" y="359080"/>
                      <a:pt x="0" y="286587"/>
                      <a:pt x="0" y="179540"/>
                    </a:cubicBezTo>
                    <a:cubicBezTo>
                      <a:pt x="0" y="164075"/>
                      <a:pt x="0" y="0"/>
                      <a:pt x="0" y="0"/>
                    </a:cubicBezTo>
                    <a:lnTo>
                      <a:pt x="90857" y="0"/>
                    </a:lnTo>
                    <a:cubicBezTo>
                      <a:pt x="90857" y="32622"/>
                      <a:pt x="90857" y="165041"/>
                      <a:pt x="90857" y="171807"/>
                    </a:cubicBezTo>
                    <a:cubicBezTo>
                      <a:pt x="90857" y="227385"/>
                      <a:pt x="130487" y="265323"/>
                      <a:pt x="179057" y="265323"/>
                    </a:cubicBezTo>
                    <a:cubicBezTo>
                      <a:pt x="227868" y="265323"/>
                      <a:pt x="267256" y="227385"/>
                      <a:pt x="267256" y="171807"/>
                    </a:cubicBezTo>
                    <a:lnTo>
                      <a:pt x="267256" y="0"/>
                    </a:lnTo>
                    <a:lnTo>
                      <a:pt x="358113" y="0"/>
                    </a:lnTo>
                    <a:close/>
                  </a:path>
                </a:pathLst>
              </a:custGeom>
              <a:solidFill>
                <a:schemeClr val="tx2"/>
              </a:solidFill>
              <a:ln w="2402" cap="flat">
                <a:noFill/>
                <a:prstDash val="solid"/>
                <a:miter/>
              </a:ln>
            </p:spPr>
            <p:txBody>
              <a:bodyPr rtlCol="0" anchor="ctr">
                <a:noAutofit/>
              </a:bodyPr>
              <a:lstStyle/>
              <a:p>
                <a:endParaRPr lang="de-DE" sz="1351"/>
              </a:p>
            </p:txBody>
          </p:sp>
          <p:sp>
            <p:nvSpPr>
              <p:cNvPr id="22" name="Freihandform: Form 21">
                <a:extLst>
                  <a:ext uri="{FF2B5EF4-FFF2-40B4-BE49-F238E27FC236}">
                    <a16:creationId xmlns:a16="http://schemas.microsoft.com/office/drawing/2014/main" id="{1076D363-C034-4E14-9F45-AC0FCE1EDB18}"/>
                  </a:ext>
                </a:extLst>
              </p:cNvPr>
              <p:cNvSpPr/>
              <p:nvPr/>
            </p:nvSpPr>
            <p:spPr>
              <a:xfrm>
                <a:off x="10321916"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noAutofit/>
              </a:bodyPr>
              <a:lstStyle/>
              <a:p>
                <a:endParaRPr lang="de-DE" sz="1351" dirty="0"/>
              </a:p>
            </p:txBody>
          </p:sp>
          <p:sp>
            <p:nvSpPr>
              <p:cNvPr id="23" name="Freihandform: Form 22">
                <a:extLst>
                  <a:ext uri="{FF2B5EF4-FFF2-40B4-BE49-F238E27FC236}">
                    <a16:creationId xmlns:a16="http://schemas.microsoft.com/office/drawing/2014/main" id="{594D7886-9B36-4085-8FC4-E5D73FFB04FF}"/>
                  </a:ext>
                </a:extLst>
              </p:cNvPr>
              <p:cNvSpPr/>
              <p:nvPr/>
            </p:nvSpPr>
            <p:spPr>
              <a:xfrm>
                <a:off x="10734399" y="525077"/>
                <a:ext cx="357630" cy="463952"/>
              </a:xfrm>
              <a:custGeom>
                <a:avLst/>
                <a:gdLst>
                  <a:gd name="connsiteX0" fmla="*/ 90857 w 357629"/>
                  <a:gd name="connsiteY0" fmla="*/ 464435 h 463952"/>
                  <a:gd name="connsiteX1" fmla="*/ 0 w 357629"/>
                  <a:gd name="connsiteY1" fmla="*/ 464435 h 463952"/>
                  <a:gd name="connsiteX2" fmla="*/ 0 w 357629"/>
                  <a:gd name="connsiteY2" fmla="*/ 0 h 463952"/>
                  <a:gd name="connsiteX3" fmla="*/ 90857 w 357629"/>
                  <a:gd name="connsiteY3" fmla="*/ 0 h 463952"/>
                  <a:gd name="connsiteX4" fmla="*/ 90857 w 357629"/>
                  <a:gd name="connsiteY4" fmla="*/ 127345 h 463952"/>
                  <a:gd name="connsiteX5" fmla="*/ 179298 w 357629"/>
                  <a:gd name="connsiteY5" fmla="*/ 105597 h 463952"/>
                  <a:gd name="connsiteX6" fmla="*/ 358355 w 357629"/>
                  <a:gd name="connsiteY6" fmla="*/ 285137 h 463952"/>
                  <a:gd name="connsiteX7" fmla="*/ 358355 w 357629"/>
                  <a:gd name="connsiteY7" fmla="*/ 464677 h 463952"/>
                  <a:gd name="connsiteX8" fmla="*/ 267497 w 357629"/>
                  <a:gd name="connsiteY8" fmla="*/ 464677 h 463952"/>
                  <a:gd name="connsiteX9" fmla="*/ 267497 w 357629"/>
                  <a:gd name="connsiteY9" fmla="*/ 292870 h 463952"/>
                  <a:gd name="connsiteX10" fmla="*/ 179298 w 357629"/>
                  <a:gd name="connsiteY10" fmla="*/ 199354 h 463952"/>
                  <a:gd name="connsiteX11" fmla="*/ 91099 w 357629"/>
                  <a:gd name="connsiteY11" fmla="*/ 292870 h 463952"/>
                  <a:gd name="connsiteX12" fmla="*/ 91099 w 357629"/>
                  <a:gd name="connsiteY12" fmla="*/ 464435 h 463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29" h="463952">
                    <a:moveTo>
                      <a:pt x="90857" y="464435"/>
                    </a:moveTo>
                    <a:lnTo>
                      <a:pt x="0" y="464435"/>
                    </a:lnTo>
                    <a:lnTo>
                      <a:pt x="0" y="0"/>
                    </a:lnTo>
                    <a:lnTo>
                      <a:pt x="90857" y="0"/>
                    </a:lnTo>
                    <a:lnTo>
                      <a:pt x="90857" y="127345"/>
                    </a:lnTo>
                    <a:cubicBezTo>
                      <a:pt x="116955" y="113330"/>
                      <a:pt x="146918" y="105597"/>
                      <a:pt x="179298" y="105597"/>
                    </a:cubicBezTo>
                    <a:cubicBezTo>
                      <a:pt x="278130" y="105597"/>
                      <a:pt x="358355" y="178090"/>
                      <a:pt x="358355" y="285137"/>
                    </a:cubicBezTo>
                    <a:lnTo>
                      <a:pt x="358355" y="464677"/>
                    </a:lnTo>
                    <a:lnTo>
                      <a:pt x="267497" y="464677"/>
                    </a:lnTo>
                    <a:lnTo>
                      <a:pt x="267497" y="292870"/>
                    </a:lnTo>
                    <a:cubicBezTo>
                      <a:pt x="267497" y="237292"/>
                      <a:pt x="227868" y="199354"/>
                      <a:pt x="179298" y="199354"/>
                    </a:cubicBezTo>
                    <a:cubicBezTo>
                      <a:pt x="130728" y="199354"/>
                      <a:pt x="91099" y="237292"/>
                      <a:pt x="91099" y="292870"/>
                    </a:cubicBezTo>
                    <a:lnTo>
                      <a:pt x="91099" y="464435"/>
                    </a:lnTo>
                    <a:close/>
                  </a:path>
                </a:pathLst>
              </a:custGeom>
              <a:solidFill>
                <a:schemeClr val="tx2"/>
              </a:solidFill>
              <a:ln w="2402" cap="flat">
                <a:noFill/>
                <a:prstDash val="solid"/>
                <a:miter/>
              </a:ln>
            </p:spPr>
            <p:txBody>
              <a:bodyPr rtlCol="0" anchor="ctr">
                <a:noAutofit/>
              </a:bodyPr>
              <a:lstStyle/>
              <a:p>
                <a:endParaRPr lang="de-DE" sz="1351"/>
              </a:p>
            </p:txBody>
          </p:sp>
          <p:sp>
            <p:nvSpPr>
              <p:cNvPr id="24" name="Freihandform: Form 23">
                <a:extLst>
                  <a:ext uri="{FF2B5EF4-FFF2-40B4-BE49-F238E27FC236}">
                    <a16:creationId xmlns:a16="http://schemas.microsoft.com/office/drawing/2014/main" id="{34A71752-C6CB-41A1-9ED4-535445E5CA2A}"/>
                  </a:ext>
                </a:extLst>
              </p:cNvPr>
              <p:cNvSpPr/>
              <p:nvPr/>
            </p:nvSpPr>
            <p:spPr>
              <a:xfrm>
                <a:off x="104640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noAutofit/>
              </a:bodyPr>
              <a:lstStyle/>
              <a:p>
                <a:endParaRPr lang="de-DE" sz="1351"/>
              </a:p>
            </p:txBody>
          </p:sp>
          <p:sp>
            <p:nvSpPr>
              <p:cNvPr id="25" name="Freihandform: Form 24">
                <a:extLst>
                  <a:ext uri="{FF2B5EF4-FFF2-40B4-BE49-F238E27FC236}">
                    <a16:creationId xmlns:a16="http://schemas.microsoft.com/office/drawing/2014/main" id="{0B449204-D2C5-46C7-9446-78CB3AE33C0F}"/>
                  </a:ext>
                </a:extLst>
              </p:cNvPr>
              <p:cNvSpPr/>
              <p:nvPr/>
            </p:nvSpPr>
            <p:spPr>
              <a:xfrm>
                <a:off x="10610678"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082" y="3383"/>
                      <a:pt x="10874" y="1933"/>
                    </a:cubicBezTo>
                  </a:path>
                </a:pathLst>
              </a:custGeom>
              <a:solidFill>
                <a:srgbClr val="000000"/>
              </a:solidFill>
              <a:ln w="2402" cap="flat">
                <a:noFill/>
                <a:prstDash val="solid"/>
                <a:miter/>
              </a:ln>
            </p:spPr>
            <p:txBody>
              <a:bodyPr rtlCol="0" anchor="ctr">
                <a:noAutofit/>
              </a:bodyPr>
              <a:lstStyle/>
              <a:p>
                <a:endParaRPr lang="de-DE" sz="1351"/>
              </a:p>
            </p:txBody>
          </p:sp>
          <p:sp>
            <p:nvSpPr>
              <p:cNvPr id="26" name="Freihandform: Form 25">
                <a:extLst>
                  <a:ext uri="{FF2B5EF4-FFF2-40B4-BE49-F238E27FC236}">
                    <a16:creationId xmlns:a16="http://schemas.microsoft.com/office/drawing/2014/main" id="{836500CA-7AFD-48CA-B6D3-0D77161C68BC}"/>
                  </a:ext>
                </a:extLst>
              </p:cNvPr>
              <p:cNvSpPr/>
              <p:nvPr/>
            </p:nvSpPr>
            <p:spPr>
              <a:xfrm>
                <a:off x="10949701" y="1088585"/>
                <a:ext cx="12082" cy="12082"/>
              </a:xfrm>
              <a:custGeom>
                <a:avLst/>
                <a:gdLst>
                  <a:gd name="connsiteX0" fmla="*/ 10874 w 12082"/>
                  <a:gd name="connsiteY0" fmla="*/ 1933 h 12082"/>
                  <a:gd name="connsiteX1" fmla="*/ 6524 w 12082"/>
                  <a:gd name="connsiteY1" fmla="*/ 0 h 12082"/>
                  <a:gd name="connsiteX2" fmla="*/ 1933 w 12082"/>
                  <a:gd name="connsiteY2" fmla="*/ 1933 h 12082"/>
                  <a:gd name="connsiteX3" fmla="*/ 0 w 12082"/>
                  <a:gd name="connsiteY3" fmla="*/ 6283 h 12082"/>
                  <a:gd name="connsiteX4" fmla="*/ 1933 w 12082"/>
                  <a:gd name="connsiteY4" fmla="*/ 10632 h 12082"/>
                  <a:gd name="connsiteX5" fmla="*/ 6524 w 12082"/>
                  <a:gd name="connsiteY5" fmla="*/ 12565 h 12082"/>
                  <a:gd name="connsiteX6" fmla="*/ 10874 w 12082"/>
                  <a:gd name="connsiteY6" fmla="*/ 10632 h 12082"/>
                  <a:gd name="connsiteX7" fmla="*/ 12807 w 12082"/>
                  <a:gd name="connsiteY7" fmla="*/ 6283 h 12082"/>
                  <a:gd name="connsiteX8" fmla="*/ 10874 w 12082"/>
                  <a:gd name="connsiteY8" fmla="*/ 1933 h 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2" h="12082">
                    <a:moveTo>
                      <a:pt x="10874" y="1933"/>
                    </a:moveTo>
                    <a:cubicBezTo>
                      <a:pt x="9666" y="725"/>
                      <a:pt x="8216" y="0"/>
                      <a:pt x="6524" y="0"/>
                    </a:cubicBezTo>
                    <a:cubicBezTo>
                      <a:pt x="4833" y="0"/>
                      <a:pt x="3141" y="725"/>
                      <a:pt x="1933" y="1933"/>
                    </a:cubicBezTo>
                    <a:cubicBezTo>
                      <a:pt x="725" y="3141"/>
                      <a:pt x="0" y="4833"/>
                      <a:pt x="0" y="6283"/>
                    </a:cubicBezTo>
                    <a:cubicBezTo>
                      <a:pt x="0" y="7733"/>
                      <a:pt x="725" y="9424"/>
                      <a:pt x="1933" y="10632"/>
                    </a:cubicBezTo>
                    <a:cubicBezTo>
                      <a:pt x="3141" y="11840"/>
                      <a:pt x="4591" y="12565"/>
                      <a:pt x="6524" y="12565"/>
                    </a:cubicBezTo>
                    <a:cubicBezTo>
                      <a:pt x="8216" y="12565"/>
                      <a:pt x="9666" y="11840"/>
                      <a:pt x="10874" y="10632"/>
                    </a:cubicBezTo>
                    <a:cubicBezTo>
                      <a:pt x="12082" y="9424"/>
                      <a:pt x="12807" y="7974"/>
                      <a:pt x="12807" y="6283"/>
                    </a:cubicBezTo>
                    <a:cubicBezTo>
                      <a:pt x="12807" y="4591"/>
                      <a:pt x="12324" y="3383"/>
                      <a:pt x="10874" y="1933"/>
                    </a:cubicBezTo>
                  </a:path>
                </a:pathLst>
              </a:custGeom>
              <a:solidFill>
                <a:srgbClr val="000000"/>
              </a:solidFill>
              <a:ln w="2402" cap="flat">
                <a:noFill/>
                <a:prstDash val="solid"/>
                <a:miter/>
              </a:ln>
            </p:spPr>
            <p:txBody>
              <a:bodyPr rtlCol="0" anchor="ctr">
                <a:noAutofit/>
              </a:bodyPr>
              <a:lstStyle/>
              <a:p>
                <a:endParaRPr lang="de-DE" sz="1351"/>
              </a:p>
            </p:txBody>
          </p:sp>
        </p:grpSp>
        <p:sp>
          <p:nvSpPr>
            <p:cNvPr id="27" name="Freihandform: Form 26">
              <a:extLst>
                <a:ext uri="{FF2B5EF4-FFF2-40B4-BE49-F238E27FC236}">
                  <a16:creationId xmlns:a16="http://schemas.microsoft.com/office/drawing/2014/main" id="{17016B36-B092-4AFD-B601-383B7784BFBF}"/>
                </a:ext>
              </a:extLst>
            </p:cNvPr>
            <p:cNvSpPr/>
            <p:nvPr/>
          </p:nvSpPr>
          <p:spPr>
            <a:xfrm>
              <a:off x="10322158" y="1089069"/>
              <a:ext cx="57994" cy="77325"/>
            </a:xfrm>
            <a:custGeom>
              <a:avLst/>
              <a:gdLst>
                <a:gd name="connsiteX0" fmla="*/ 49053 w 57994"/>
                <a:gd name="connsiteY0" fmla="*/ 0 h 77325"/>
                <a:gd name="connsiteX1" fmla="*/ 49053 w 57994"/>
                <a:gd name="connsiteY1" fmla="*/ 34071 h 77325"/>
                <a:gd name="connsiteX2" fmla="*/ 10149 w 57994"/>
                <a:gd name="connsiteY2" fmla="*/ 34071 h 77325"/>
                <a:gd name="connsiteX3" fmla="*/ 10149 w 57994"/>
                <a:gd name="connsiteY3" fmla="*/ 0 h 77325"/>
                <a:gd name="connsiteX4" fmla="*/ 0 w 57994"/>
                <a:gd name="connsiteY4" fmla="*/ 0 h 77325"/>
                <a:gd name="connsiteX5" fmla="*/ 0 w 57994"/>
                <a:gd name="connsiteY5" fmla="*/ 78292 h 77325"/>
                <a:gd name="connsiteX6" fmla="*/ 10149 w 57994"/>
                <a:gd name="connsiteY6" fmla="*/ 78292 h 77325"/>
                <a:gd name="connsiteX7" fmla="*/ 10149 w 57994"/>
                <a:gd name="connsiteY7" fmla="*/ 40837 h 77325"/>
                <a:gd name="connsiteX8" fmla="*/ 49053 w 57994"/>
                <a:gd name="connsiteY8" fmla="*/ 40837 h 77325"/>
                <a:gd name="connsiteX9" fmla="*/ 49053 w 57994"/>
                <a:gd name="connsiteY9" fmla="*/ 78292 h 77325"/>
                <a:gd name="connsiteX10" fmla="*/ 58961 w 57994"/>
                <a:gd name="connsiteY10" fmla="*/ 78292 h 77325"/>
                <a:gd name="connsiteX11" fmla="*/ 58961 w 57994"/>
                <a:gd name="connsiteY11" fmla="*/ 0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49053" y="0"/>
                  </a:moveTo>
                  <a:lnTo>
                    <a:pt x="49053" y="34071"/>
                  </a:lnTo>
                  <a:lnTo>
                    <a:pt x="10149" y="34071"/>
                  </a:lnTo>
                  <a:lnTo>
                    <a:pt x="10149" y="0"/>
                  </a:lnTo>
                  <a:lnTo>
                    <a:pt x="0" y="0"/>
                  </a:lnTo>
                  <a:lnTo>
                    <a:pt x="0" y="78292"/>
                  </a:lnTo>
                  <a:lnTo>
                    <a:pt x="10149" y="78292"/>
                  </a:lnTo>
                  <a:lnTo>
                    <a:pt x="10149" y="40837"/>
                  </a:lnTo>
                  <a:lnTo>
                    <a:pt x="49053" y="40837"/>
                  </a:lnTo>
                  <a:lnTo>
                    <a:pt x="49053" y="78292"/>
                  </a:lnTo>
                  <a:lnTo>
                    <a:pt x="58961" y="78292"/>
                  </a:lnTo>
                  <a:lnTo>
                    <a:pt x="58961" y="0"/>
                  </a:lnTo>
                  <a:close/>
                </a:path>
              </a:pathLst>
            </a:custGeom>
            <a:solidFill>
              <a:srgbClr val="000000"/>
            </a:solidFill>
            <a:ln w="2402" cap="flat">
              <a:noFill/>
              <a:prstDash val="solid"/>
              <a:miter/>
            </a:ln>
          </p:spPr>
          <p:txBody>
            <a:bodyPr rtlCol="0" anchor="ctr">
              <a:noAutofit/>
            </a:bodyPr>
            <a:lstStyle/>
            <a:p>
              <a:endParaRPr lang="de-DE" sz="1351"/>
            </a:p>
          </p:txBody>
        </p:sp>
        <p:sp>
          <p:nvSpPr>
            <p:cNvPr id="28" name="Freihandform: Form 27">
              <a:extLst>
                <a:ext uri="{FF2B5EF4-FFF2-40B4-BE49-F238E27FC236}">
                  <a16:creationId xmlns:a16="http://schemas.microsoft.com/office/drawing/2014/main" id="{D1A46A87-4807-4767-B647-E3EC036BC92A}"/>
                </a:ext>
              </a:extLst>
            </p:cNvPr>
            <p:cNvSpPr/>
            <p:nvPr/>
          </p:nvSpPr>
          <p:spPr>
            <a:xfrm>
              <a:off x="10399483"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6" y="51711"/>
                  </a:cubicBezTo>
                  <a:cubicBezTo>
                    <a:pt x="21748" y="51711"/>
                    <a:pt x="17640" y="50020"/>
                    <a:pt x="14740" y="46395"/>
                  </a:cubicBezTo>
                  <a:cubicBezTo>
                    <a:pt x="11599" y="42529"/>
                    <a:pt x="10149" y="37454"/>
                    <a:pt x="9666" y="30930"/>
                  </a:cubicBezTo>
                </a:path>
              </a:pathLst>
            </a:custGeom>
            <a:solidFill>
              <a:srgbClr val="000000"/>
            </a:solidFill>
            <a:ln w="2402" cap="flat">
              <a:noFill/>
              <a:prstDash val="solid"/>
              <a:miter/>
            </a:ln>
          </p:spPr>
          <p:txBody>
            <a:bodyPr rtlCol="0" anchor="ctr">
              <a:noAutofit/>
            </a:bodyPr>
            <a:lstStyle/>
            <a:p>
              <a:endParaRPr lang="de-DE" sz="1351"/>
            </a:p>
          </p:txBody>
        </p:sp>
        <p:sp>
          <p:nvSpPr>
            <p:cNvPr id="29" name="Freihandform: Form 28">
              <a:extLst>
                <a:ext uri="{FF2B5EF4-FFF2-40B4-BE49-F238E27FC236}">
                  <a16:creationId xmlns:a16="http://schemas.microsoft.com/office/drawing/2014/main" id="{59FDC7EA-9A66-40BA-AEEF-50B9422FB283}"/>
                </a:ext>
              </a:extLst>
            </p:cNvPr>
            <p:cNvSpPr/>
            <p:nvPr/>
          </p:nvSpPr>
          <p:spPr>
            <a:xfrm>
              <a:off x="104654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noAutofit/>
            </a:bodyPr>
            <a:lstStyle/>
            <a:p>
              <a:endParaRPr lang="de-DE" sz="1351"/>
            </a:p>
          </p:txBody>
        </p:sp>
        <p:grpSp>
          <p:nvGrpSpPr>
            <p:cNvPr id="30" name="Grafik 9">
              <a:extLst>
                <a:ext uri="{FF2B5EF4-FFF2-40B4-BE49-F238E27FC236}">
                  <a16:creationId xmlns:a16="http://schemas.microsoft.com/office/drawing/2014/main" id="{A240364D-AE4D-440E-88A8-B05FF302FB9D}"/>
                </a:ext>
              </a:extLst>
            </p:cNvPr>
            <p:cNvGrpSpPr/>
            <p:nvPr/>
          </p:nvGrpSpPr>
          <p:grpSpPr>
            <a:xfrm>
              <a:off x="10496140" y="1110575"/>
              <a:ext cx="101490" cy="55578"/>
              <a:chOff x="10496140" y="1110575"/>
              <a:chExt cx="101490" cy="55578"/>
            </a:xfrm>
            <a:solidFill>
              <a:srgbClr val="000000"/>
            </a:solidFill>
          </p:grpSpPr>
          <p:sp>
            <p:nvSpPr>
              <p:cNvPr id="31" name="Freihandform: Form 30">
                <a:extLst>
                  <a:ext uri="{FF2B5EF4-FFF2-40B4-BE49-F238E27FC236}">
                    <a16:creationId xmlns:a16="http://schemas.microsoft.com/office/drawing/2014/main" id="{EDC61321-1CDD-47FE-82F4-EC44AE05670E}"/>
                  </a:ext>
                </a:extLst>
              </p:cNvPr>
              <p:cNvSpPr/>
              <p:nvPr/>
            </p:nvSpPr>
            <p:spPr>
              <a:xfrm>
                <a:off x="104961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noAutofit/>
              </a:bodyPr>
              <a:lstStyle/>
              <a:p>
                <a:endParaRPr lang="de-DE" sz="1351"/>
              </a:p>
            </p:txBody>
          </p:sp>
          <p:sp>
            <p:nvSpPr>
              <p:cNvPr id="32" name="Freihandform: Form 31">
                <a:extLst>
                  <a:ext uri="{FF2B5EF4-FFF2-40B4-BE49-F238E27FC236}">
                    <a16:creationId xmlns:a16="http://schemas.microsoft.com/office/drawing/2014/main" id="{88F89A53-4AB3-4A93-B3CB-37874A98D1FD}"/>
                  </a:ext>
                </a:extLst>
              </p:cNvPr>
              <p:cNvSpPr/>
              <p:nvPr/>
            </p:nvSpPr>
            <p:spPr>
              <a:xfrm>
                <a:off x="10562833" y="1110816"/>
                <a:ext cx="33830" cy="55578"/>
              </a:xfrm>
              <a:custGeom>
                <a:avLst/>
                <a:gdLst>
                  <a:gd name="connsiteX0" fmla="*/ 1208 w 33829"/>
                  <a:gd name="connsiteY0" fmla="*/ 56544 h 55577"/>
                  <a:gd name="connsiteX1" fmla="*/ 10632 w 33829"/>
                  <a:gd name="connsiteY1" fmla="*/ 56544 h 55577"/>
                  <a:gd name="connsiteX2" fmla="*/ 10632 w 33829"/>
                  <a:gd name="connsiteY2" fmla="*/ 29964 h 55577"/>
                  <a:gd name="connsiteX3" fmla="*/ 10874 w 33829"/>
                  <a:gd name="connsiteY3" fmla="*/ 24406 h 55577"/>
                  <a:gd name="connsiteX4" fmla="*/ 11599 w 33829"/>
                  <a:gd name="connsiteY4" fmla="*/ 19090 h 55577"/>
                  <a:gd name="connsiteX5" fmla="*/ 15707 w 33829"/>
                  <a:gd name="connsiteY5" fmla="*/ 10391 h 55577"/>
                  <a:gd name="connsiteX6" fmla="*/ 21748 w 33829"/>
                  <a:gd name="connsiteY6" fmla="*/ 7008 h 55577"/>
                  <a:gd name="connsiteX7" fmla="*/ 27789 w 33829"/>
                  <a:gd name="connsiteY7" fmla="*/ 13049 h 55577"/>
                  <a:gd name="connsiteX8" fmla="*/ 36005 w 33829"/>
                  <a:gd name="connsiteY8" fmla="*/ 10149 h 55577"/>
                  <a:gd name="connsiteX9" fmla="*/ 34796 w 33829"/>
                  <a:gd name="connsiteY9" fmla="*/ 5316 h 55577"/>
                  <a:gd name="connsiteX10" fmla="*/ 32380 w 33829"/>
                  <a:gd name="connsiteY10" fmla="*/ 2175 h 55577"/>
                  <a:gd name="connsiteX11" fmla="*/ 28997 w 33829"/>
                  <a:gd name="connsiteY11" fmla="*/ 483 h 55577"/>
                  <a:gd name="connsiteX12" fmla="*/ 25614 w 33829"/>
                  <a:gd name="connsiteY12" fmla="*/ 0 h 55577"/>
                  <a:gd name="connsiteX13" fmla="*/ 16915 w 33829"/>
                  <a:gd name="connsiteY13" fmla="*/ 2658 h 55577"/>
                  <a:gd name="connsiteX14" fmla="*/ 10632 w 33829"/>
                  <a:gd name="connsiteY14" fmla="*/ 10149 h 55577"/>
                  <a:gd name="connsiteX15" fmla="*/ 9424 w 33829"/>
                  <a:gd name="connsiteY15" fmla="*/ 483 h 55577"/>
                  <a:gd name="connsiteX16" fmla="*/ 0 w 33829"/>
                  <a:gd name="connsiteY16" fmla="*/ 1450 h 55577"/>
                  <a:gd name="connsiteX17" fmla="*/ 242 w 33829"/>
                  <a:gd name="connsiteY17" fmla="*/ 3625 h 55577"/>
                  <a:gd name="connsiteX18" fmla="*/ 725 w 33829"/>
                  <a:gd name="connsiteY18" fmla="*/ 7249 h 55577"/>
                  <a:gd name="connsiteX19" fmla="*/ 967 w 33829"/>
                  <a:gd name="connsiteY19" fmla="*/ 11357 h 55577"/>
                  <a:gd name="connsiteX20" fmla="*/ 1208 w 33829"/>
                  <a:gd name="connsiteY20" fmla="*/ 15465 h 55577"/>
                  <a:gd name="connsiteX21" fmla="*/ 1208 w 33829"/>
                  <a:gd name="connsiteY21" fmla="*/ 56544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829" h="55577">
                    <a:moveTo>
                      <a:pt x="1208" y="56544"/>
                    </a:moveTo>
                    <a:lnTo>
                      <a:pt x="10632" y="56544"/>
                    </a:lnTo>
                    <a:lnTo>
                      <a:pt x="10632" y="29964"/>
                    </a:lnTo>
                    <a:cubicBezTo>
                      <a:pt x="10632" y="28030"/>
                      <a:pt x="10632" y="26339"/>
                      <a:pt x="10874" y="24406"/>
                    </a:cubicBezTo>
                    <a:cubicBezTo>
                      <a:pt x="11116" y="22473"/>
                      <a:pt x="11357" y="20781"/>
                      <a:pt x="11599" y="19090"/>
                    </a:cubicBezTo>
                    <a:cubicBezTo>
                      <a:pt x="12565" y="15707"/>
                      <a:pt x="13774" y="12807"/>
                      <a:pt x="15707" y="10391"/>
                    </a:cubicBezTo>
                    <a:cubicBezTo>
                      <a:pt x="17398" y="7974"/>
                      <a:pt x="19573" y="7008"/>
                      <a:pt x="21748" y="7008"/>
                    </a:cubicBezTo>
                    <a:cubicBezTo>
                      <a:pt x="25614" y="7008"/>
                      <a:pt x="27547" y="8941"/>
                      <a:pt x="27789" y="13049"/>
                    </a:cubicBezTo>
                    <a:lnTo>
                      <a:pt x="36005" y="10149"/>
                    </a:lnTo>
                    <a:cubicBezTo>
                      <a:pt x="36005" y="8216"/>
                      <a:pt x="35521" y="6766"/>
                      <a:pt x="34796" y="5316"/>
                    </a:cubicBezTo>
                    <a:cubicBezTo>
                      <a:pt x="34072" y="3866"/>
                      <a:pt x="33347" y="2900"/>
                      <a:pt x="32380" y="2175"/>
                    </a:cubicBezTo>
                    <a:cubicBezTo>
                      <a:pt x="31413" y="1450"/>
                      <a:pt x="30205" y="725"/>
                      <a:pt x="28997" y="483"/>
                    </a:cubicBezTo>
                    <a:cubicBezTo>
                      <a:pt x="27789" y="0"/>
                      <a:pt x="26581" y="0"/>
                      <a:pt x="25614" y="0"/>
                    </a:cubicBezTo>
                    <a:cubicBezTo>
                      <a:pt x="22231" y="0"/>
                      <a:pt x="19573" y="967"/>
                      <a:pt x="16915" y="2658"/>
                    </a:cubicBezTo>
                    <a:cubicBezTo>
                      <a:pt x="14499" y="4591"/>
                      <a:pt x="12324" y="7008"/>
                      <a:pt x="10632" y="10149"/>
                    </a:cubicBezTo>
                    <a:lnTo>
                      <a:pt x="9424" y="483"/>
                    </a:lnTo>
                    <a:lnTo>
                      <a:pt x="0" y="1450"/>
                    </a:lnTo>
                    <a:cubicBezTo>
                      <a:pt x="0" y="1933"/>
                      <a:pt x="242" y="2658"/>
                      <a:pt x="242" y="3625"/>
                    </a:cubicBezTo>
                    <a:cubicBezTo>
                      <a:pt x="483" y="4591"/>
                      <a:pt x="483" y="5799"/>
                      <a:pt x="725" y="7249"/>
                    </a:cubicBezTo>
                    <a:cubicBezTo>
                      <a:pt x="967" y="8699"/>
                      <a:pt x="967" y="9907"/>
                      <a:pt x="967" y="11357"/>
                    </a:cubicBezTo>
                    <a:cubicBezTo>
                      <a:pt x="967" y="12807"/>
                      <a:pt x="1208" y="14015"/>
                      <a:pt x="1208" y="15465"/>
                    </a:cubicBezTo>
                    <a:lnTo>
                      <a:pt x="1208" y="56544"/>
                    </a:lnTo>
                    <a:close/>
                  </a:path>
                </a:pathLst>
              </a:custGeom>
              <a:solidFill>
                <a:srgbClr val="000000"/>
              </a:solidFill>
              <a:ln w="2402" cap="flat">
                <a:noFill/>
                <a:prstDash val="solid"/>
                <a:miter/>
              </a:ln>
            </p:spPr>
            <p:txBody>
              <a:bodyPr rtlCol="0" anchor="ctr">
                <a:noAutofit/>
              </a:bodyPr>
              <a:lstStyle/>
              <a:p>
                <a:endParaRPr lang="de-DE" sz="1351"/>
              </a:p>
            </p:txBody>
          </p:sp>
        </p:grpSp>
        <p:sp>
          <p:nvSpPr>
            <p:cNvPr id="33" name="Freihandform: Form 32">
              <a:extLst>
                <a:ext uri="{FF2B5EF4-FFF2-40B4-BE49-F238E27FC236}">
                  <a16:creationId xmlns:a16="http://schemas.microsoft.com/office/drawing/2014/main" id="{58E0EDC8-E74F-4551-8BD2-939CC38E7C32}"/>
                </a:ext>
              </a:extLst>
            </p:cNvPr>
            <p:cNvSpPr/>
            <p:nvPr/>
          </p:nvSpPr>
          <p:spPr>
            <a:xfrm>
              <a:off x="10612128"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noAutofit/>
            </a:bodyPr>
            <a:lstStyle/>
            <a:p>
              <a:endParaRPr lang="de-DE" sz="1351"/>
            </a:p>
          </p:txBody>
        </p:sp>
        <p:grpSp>
          <p:nvGrpSpPr>
            <p:cNvPr id="34" name="Grafik 9">
              <a:extLst>
                <a:ext uri="{FF2B5EF4-FFF2-40B4-BE49-F238E27FC236}">
                  <a16:creationId xmlns:a16="http://schemas.microsoft.com/office/drawing/2014/main" id="{A240364D-AE4D-440E-88A8-B05FF302FB9D}"/>
                </a:ext>
              </a:extLst>
            </p:cNvPr>
            <p:cNvGrpSpPr/>
            <p:nvPr/>
          </p:nvGrpSpPr>
          <p:grpSpPr>
            <a:xfrm>
              <a:off x="10639675" y="1081336"/>
              <a:ext cx="106322" cy="86991"/>
              <a:chOff x="10639675" y="1081336"/>
              <a:chExt cx="106322" cy="86991"/>
            </a:xfrm>
            <a:solidFill>
              <a:srgbClr val="000000"/>
            </a:solidFill>
          </p:grpSpPr>
          <p:sp>
            <p:nvSpPr>
              <p:cNvPr id="35" name="Freihandform: Form 34">
                <a:extLst>
                  <a:ext uri="{FF2B5EF4-FFF2-40B4-BE49-F238E27FC236}">
                    <a16:creationId xmlns:a16="http://schemas.microsoft.com/office/drawing/2014/main" id="{9D8C1F22-3E98-4749-B684-AA127651774A}"/>
                  </a:ext>
                </a:extLst>
              </p:cNvPr>
              <p:cNvSpPr/>
              <p:nvPr/>
            </p:nvSpPr>
            <p:spPr>
              <a:xfrm>
                <a:off x="10639675" y="1110575"/>
                <a:ext cx="45912" cy="57994"/>
              </a:xfrm>
              <a:custGeom>
                <a:avLst/>
                <a:gdLst>
                  <a:gd name="connsiteX0" fmla="*/ 41804 w 45911"/>
                  <a:gd name="connsiteY0" fmla="*/ 44462 h 57994"/>
                  <a:gd name="connsiteX1" fmla="*/ 33830 w 45911"/>
                  <a:gd name="connsiteY1" fmla="*/ 50261 h 57994"/>
                  <a:gd name="connsiteX2" fmla="*/ 26581 w 45911"/>
                  <a:gd name="connsiteY2" fmla="*/ 51711 h 57994"/>
                  <a:gd name="connsiteX3" fmla="*/ 18848 w 45911"/>
                  <a:gd name="connsiteY3" fmla="*/ 50020 h 57994"/>
                  <a:gd name="connsiteX4" fmla="*/ 13774 w 45911"/>
                  <a:gd name="connsiteY4" fmla="*/ 45187 h 57994"/>
                  <a:gd name="connsiteX5" fmla="*/ 11116 w 45911"/>
                  <a:gd name="connsiteY5" fmla="*/ 38179 h 57994"/>
                  <a:gd name="connsiteX6" fmla="*/ 10391 w 45911"/>
                  <a:gd name="connsiteY6" fmla="*/ 30205 h 57994"/>
                  <a:gd name="connsiteX7" fmla="*/ 11357 w 45911"/>
                  <a:gd name="connsiteY7" fmla="*/ 21748 h 57994"/>
                  <a:gd name="connsiteX8" fmla="*/ 14257 w 45911"/>
                  <a:gd name="connsiteY8" fmla="*/ 14015 h 57994"/>
                  <a:gd name="connsiteX9" fmla="*/ 19331 w 45911"/>
                  <a:gd name="connsiteY9" fmla="*/ 8457 h 57994"/>
                  <a:gd name="connsiteX10" fmla="*/ 26822 w 45911"/>
                  <a:gd name="connsiteY10" fmla="*/ 6283 h 57994"/>
                  <a:gd name="connsiteX11" fmla="*/ 34555 w 45911"/>
                  <a:gd name="connsiteY11" fmla="*/ 7733 h 57994"/>
                  <a:gd name="connsiteX12" fmla="*/ 39629 w 45911"/>
                  <a:gd name="connsiteY12" fmla="*/ 11599 h 57994"/>
                  <a:gd name="connsiteX13" fmla="*/ 44462 w 45911"/>
                  <a:gd name="connsiteY13" fmla="*/ 4350 h 57994"/>
                  <a:gd name="connsiteX14" fmla="*/ 36488 w 45911"/>
                  <a:gd name="connsiteY14" fmla="*/ 967 h 57994"/>
                  <a:gd name="connsiteX15" fmla="*/ 28030 w 45911"/>
                  <a:gd name="connsiteY15" fmla="*/ 0 h 57994"/>
                  <a:gd name="connsiteX16" fmla="*/ 16432 w 45911"/>
                  <a:gd name="connsiteY16" fmla="*/ 2175 h 57994"/>
                  <a:gd name="connsiteX17" fmla="*/ 7491 w 45911"/>
                  <a:gd name="connsiteY17" fmla="*/ 8216 h 57994"/>
                  <a:gd name="connsiteX18" fmla="*/ 1933 w 45911"/>
                  <a:gd name="connsiteY18" fmla="*/ 17640 h 57994"/>
                  <a:gd name="connsiteX19" fmla="*/ 0 w 45911"/>
                  <a:gd name="connsiteY19" fmla="*/ 29722 h 57994"/>
                  <a:gd name="connsiteX20" fmla="*/ 7008 w 45911"/>
                  <a:gd name="connsiteY20" fmla="*/ 50986 h 57994"/>
                  <a:gd name="connsiteX21" fmla="*/ 26581 w 45911"/>
                  <a:gd name="connsiteY21" fmla="*/ 58236 h 57994"/>
                  <a:gd name="connsiteX22" fmla="*/ 31172 w 45911"/>
                  <a:gd name="connsiteY22" fmla="*/ 57752 h 57994"/>
                  <a:gd name="connsiteX23" fmla="*/ 36246 w 45911"/>
                  <a:gd name="connsiteY23" fmla="*/ 56303 h 57994"/>
                  <a:gd name="connsiteX24" fmla="*/ 41321 w 45911"/>
                  <a:gd name="connsiteY24" fmla="*/ 53403 h 57994"/>
                  <a:gd name="connsiteX25" fmla="*/ 46154 w 45911"/>
                  <a:gd name="connsiteY25" fmla="*/ 48328 h 57994"/>
                  <a:gd name="connsiteX26" fmla="*/ 41804 w 45911"/>
                  <a:gd name="connsiteY26" fmla="*/ 44462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911" h="57994">
                    <a:moveTo>
                      <a:pt x="41804" y="44462"/>
                    </a:moveTo>
                    <a:cubicBezTo>
                      <a:pt x="38663" y="47362"/>
                      <a:pt x="36005" y="49295"/>
                      <a:pt x="33830" y="50261"/>
                    </a:cubicBezTo>
                    <a:cubicBezTo>
                      <a:pt x="31655" y="51228"/>
                      <a:pt x="28997" y="51711"/>
                      <a:pt x="26581" y="51711"/>
                    </a:cubicBezTo>
                    <a:cubicBezTo>
                      <a:pt x="23439" y="51711"/>
                      <a:pt x="21023" y="51228"/>
                      <a:pt x="18848" y="50020"/>
                    </a:cubicBezTo>
                    <a:cubicBezTo>
                      <a:pt x="16673" y="48812"/>
                      <a:pt x="15223" y="47362"/>
                      <a:pt x="13774" y="45187"/>
                    </a:cubicBezTo>
                    <a:cubicBezTo>
                      <a:pt x="12565" y="43254"/>
                      <a:pt x="11599" y="40837"/>
                      <a:pt x="11116" y="38179"/>
                    </a:cubicBezTo>
                    <a:cubicBezTo>
                      <a:pt x="10632" y="35521"/>
                      <a:pt x="10391" y="32863"/>
                      <a:pt x="10391" y="30205"/>
                    </a:cubicBezTo>
                    <a:cubicBezTo>
                      <a:pt x="10391" y="27547"/>
                      <a:pt x="10632" y="24647"/>
                      <a:pt x="11357" y="21748"/>
                    </a:cubicBezTo>
                    <a:cubicBezTo>
                      <a:pt x="12082" y="18848"/>
                      <a:pt x="13049" y="16432"/>
                      <a:pt x="14257" y="14015"/>
                    </a:cubicBezTo>
                    <a:cubicBezTo>
                      <a:pt x="15707" y="11599"/>
                      <a:pt x="17398" y="9907"/>
                      <a:pt x="19331" y="8457"/>
                    </a:cubicBezTo>
                    <a:cubicBezTo>
                      <a:pt x="21506" y="7008"/>
                      <a:pt x="23923" y="6283"/>
                      <a:pt x="26822" y="6283"/>
                    </a:cubicBezTo>
                    <a:cubicBezTo>
                      <a:pt x="29964" y="6283"/>
                      <a:pt x="32622" y="6766"/>
                      <a:pt x="34555" y="7733"/>
                    </a:cubicBezTo>
                    <a:cubicBezTo>
                      <a:pt x="36488" y="8699"/>
                      <a:pt x="38179" y="9907"/>
                      <a:pt x="39629" y="11599"/>
                    </a:cubicBezTo>
                    <a:lnTo>
                      <a:pt x="44462" y="4350"/>
                    </a:lnTo>
                    <a:cubicBezTo>
                      <a:pt x="42046" y="2658"/>
                      <a:pt x="39388" y="1450"/>
                      <a:pt x="36488" y="967"/>
                    </a:cubicBezTo>
                    <a:cubicBezTo>
                      <a:pt x="33588" y="483"/>
                      <a:pt x="30689" y="0"/>
                      <a:pt x="28030" y="0"/>
                    </a:cubicBezTo>
                    <a:cubicBezTo>
                      <a:pt x="23681" y="0"/>
                      <a:pt x="19815" y="725"/>
                      <a:pt x="16432" y="2175"/>
                    </a:cubicBezTo>
                    <a:cubicBezTo>
                      <a:pt x="13049" y="3625"/>
                      <a:pt x="9907" y="5799"/>
                      <a:pt x="7491" y="8216"/>
                    </a:cubicBezTo>
                    <a:cubicBezTo>
                      <a:pt x="5074" y="10874"/>
                      <a:pt x="3141" y="14015"/>
                      <a:pt x="1933" y="17640"/>
                    </a:cubicBezTo>
                    <a:cubicBezTo>
                      <a:pt x="725" y="21264"/>
                      <a:pt x="0" y="25372"/>
                      <a:pt x="0" y="29722"/>
                    </a:cubicBezTo>
                    <a:cubicBezTo>
                      <a:pt x="0" y="39146"/>
                      <a:pt x="2416" y="46154"/>
                      <a:pt x="7008" y="50986"/>
                    </a:cubicBezTo>
                    <a:cubicBezTo>
                      <a:pt x="11599" y="55819"/>
                      <a:pt x="18123" y="58236"/>
                      <a:pt x="26581" y="58236"/>
                    </a:cubicBezTo>
                    <a:cubicBezTo>
                      <a:pt x="28030" y="58236"/>
                      <a:pt x="29480" y="57994"/>
                      <a:pt x="31172" y="57752"/>
                    </a:cubicBezTo>
                    <a:cubicBezTo>
                      <a:pt x="32863" y="57511"/>
                      <a:pt x="34555" y="57027"/>
                      <a:pt x="36246" y="56303"/>
                    </a:cubicBezTo>
                    <a:cubicBezTo>
                      <a:pt x="37938" y="55578"/>
                      <a:pt x="39629" y="54611"/>
                      <a:pt x="41321" y="53403"/>
                    </a:cubicBezTo>
                    <a:cubicBezTo>
                      <a:pt x="43012" y="52195"/>
                      <a:pt x="44462" y="50503"/>
                      <a:pt x="46154" y="48328"/>
                    </a:cubicBezTo>
                    <a:lnTo>
                      <a:pt x="41804" y="44462"/>
                    </a:lnTo>
                    <a:close/>
                  </a:path>
                </a:pathLst>
              </a:custGeom>
              <a:solidFill>
                <a:srgbClr val="000000"/>
              </a:solidFill>
              <a:ln w="2402" cap="flat">
                <a:noFill/>
                <a:prstDash val="solid"/>
                <a:miter/>
              </a:ln>
            </p:spPr>
            <p:txBody>
              <a:bodyPr rtlCol="0" anchor="ctr">
                <a:noAutofit/>
              </a:bodyPr>
              <a:lstStyle/>
              <a:p>
                <a:endParaRPr lang="de-DE" sz="1351"/>
              </a:p>
            </p:txBody>
          </p:sp>
          <p:sp>
            <p:nvSpPr>
              <p:cNvPr id="36" name="Freihandform: Form 35">
                <a:extLst>
                  <a:ext uri="{FF2B5EF4-FFF2-40B4-BE49-F238E27FC236}">
                    <a16:creationId xmlns:a16="http://schemas.microsoft.com/office/drawing/2014/main" id="{1C3B0773-417D-4813-BD67-9BC2D01A3929}"/>
                  </a:ext>
                </a:extLst>
              </p:cNvPr>
              <p:cNvSpPr/>
              <p:nvPr/>
            </p:nvSpPr>
            <p:spPr>
              <a:xfrm>
                <a:off x="10699360" y="1081336"/>
                <a:ext cx="45912" cy="84575"/>
              </a:xfrm>
              <a:custGeom>
                <a:avLst/>
                <a:gdLst>
                  <a:gd name="connsiteX0" fmla="*/ 9907 w 45911"/>
                  <a:gd name="connsiteY0" fmla="*/ 0 h 84574"/>
                  <a:gd name="connsiteX1" fmla="*/ 0 w 45911"/>
                  <a:gd name="connsiteY1" fmla="*/ 0 h 84574"/>
                  <a:gd name="connsiteX2" fmla="*/ 0 w 45911"/>
                  <a:gd name="connsiteY2" fmla="*/ 86266 h 84574"/>
                  <a:gd name="connsiteX3" fmla="*/ 9907 w 45911"/>
                  <a:gd name="connsiteY3" fmla="*/ 86266 h 84574"/>
                  <a:gd name="connsiteX4" fmla="*/ 9907 w 45911"/>
                  <a:gd name="connsiteY4" fmla="*/ 55094 h 84574"/>
                  <a:gd name="connsiteX5" fmla="*/ 11116 w 45911"/>
                  <a:gd name="connsiteY5" fmla="*/ 47845 h 84574"/>
                  <a:gd name="connsiteX6" fmla="*/ 14499 w 45911"/>
                  <a:gd name="connsiteY6" fmla="*/ 42046 h 84574"/>
                  <a:gd name="connsiteX7" fmla="*/ 19331 w 45911"/>
                  <a:gd name="connsiteY7" fmla="*/ 38179 h 84574"/>
                  <a:gd name="connsiteX8" fmla="*/ 25614 w 45911"/>
                  <a:gd name="connsiteY8" fmla="*/ 36730 h 84574"/>
                  <a:gd name="connsiteX9" fmla="*/ 31655 w 45911"/>
                  <a:gd name="connsiteY9" fmla="*/ 37696 h 84574"/>
                  <a:gd name="connsiteX10" fmla="*/ 35280 w 45911"/>
                  <a:gd name="connsiteY10" fmla="*/ 40596 h 84574"/>
                  <a:gd name="connsiteX11" fmla="*/ 36971 w 45911"/>
                  <a:gd name="connsiteY11" fmla="*/ 45187 h 84574"/>
                  <a:gd name="connsiteX12" fmla="*/ 37454 w 45911"/>
                  <a:gd name="connsiteY12" fmla="*/ 51470 h 84574"/>
                  <a:gd name="connsiteX13" fmla="*/ 37454 w 45911"/>
                  <a:gd name="connsiteY13" fmla="*/ 86024 h 84574"/>
                  <a:gd name="connsiteX14" fmla="*/ 47362 w 45911"/>
                  <a:gd name="connsiteY14" fmla="*/ 86024 h 84574"/>
                  <a:gd name="connsiteX15" fmla="*/ 47362 w 45911"/>
                  <a:gd name="connsiteY15" fmla="*/ 51470 h 84574"/>
                  <a:gd name="connsiteX16" fmla="*/ 46879 w 45911"/>
                  <a:gd name="connsiteY16" fmla="*/ 43012 h 84574"/>
                  <a:gd name="connsiteX17" fmla="*/ 44704 w 45911"/>
                  <a:gd name="connsiteY17" fmla="*/ 36005 h 84574"/>
                  <a:gd name="connsiteX18" fmla="*/ 38904 w 45911"/>
                  <a:gd name="connsiteY18" fmla="*/ 31172 h 84574"/>
                  <a:gd name="connsiteX19" fmla="*/ 28272 w 45911"/>
                  <a:gd name="connsiteY19" fmla="*/ 29239 h 84574"/>
                  <a:gd name="connsiteX20" fmla="*/ 20781 w 45911"/>
                  <a:gd name="connsiteY20" fmla="*/ 30447 h 84574"/>
                  <a:gd name="connsiteX21" fmla="*/ 15465 w 45911"/>
                  <a:gd name="connsiteY21" fmla="*/ 33347 h 84574"/>
                  <a:gd name="connsiteX22" fmla="*/ 12082 w 45911"/>
                  <a:gd name="connsiteY22" fmla="*/ 36730 h 84574"/>
                  <a:gd name="connsiteX23" fmla="*/ 10149 w 45911"/>
                  <a:gd name="connsiteY23" fmla="*/ 39388 h 84574"/>
                  <a:gd name="connsiteX24" fmla="*/ 10149 w 45911"/>
                  <a:gd name="connsiteY24" fmla="*/ 0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911" h="84574">
                    <a:moveTo>
                      <a:pt x="9907" y="0"/>
                    </a:moveTo>
                    <a:lnTo>
                      <a:pt x="0" y="0"/>
                    </a:lnTo>
                    <a:lnTo>
                      <a:pt x="0" y="86266"/>
                    </a:lnTo>
                    <a:lnTo>
                      <a:pt x="9907" y="86266"/>
                    </a:lnTo>
                    <a:lnTo>
                      <a:pt x="9907" y="55094"/>
                    </a:lnTo>
                    <a:cubicBezTo>
                      <a:pt x="9907" y="52678"/>
                      <a:pt x="10391" y="50261"/>
                      <a:pt x="11116" y="47845"/>
                    </a:cubicBezTo>
                    <a:cubicBezTo>
                      <a:pt x="11840" y="45670"/>
                      <a:pt x="13049" y="43737"/>
                      <a:pt x="14499" y="42046"/>
                    </a:cubicBezTo>
                    <a:cubicBezTo>
                      <a:pt x="15948" y="40354"/>
                      <a:pt x="17640" y="39146"/>
                      <a:pt x="19331" y="38179"/>
                    </a:cubicBezTo>
                    <a:cubicBezTo>
                      <a:pt x="21264" y="37213"/>
                      <a:pt x="23198" y="36730"/>
                      <a:pt x="25614" y="36730"/>
                    </a:cubicBezTo>
                    <a:cubicBezTo>
                      <a:pt x="28030" y="36730"/>
                      <a:pt x="30205" y="36971"/>
                      <a:pt x="31655" y="37696"/>
                    </a:cubicBezTo>
                    <a:cubicBezTo>
                      <a:pt x="33105" y="38421"/>
                      <a:pt x="34313" y="39146"/>
                      <a:pt x="35280" y="40596"/>
                    </a:cubicBezTo>
                    <a:cubicBezTo>
                      <a:pt x="36246" y="42046"/>
                      <a:pt x="36488" y="43496"/>
                      <a:pt x="36971" y="45187"/>
                    </a:cubicBezTo>
                    <a:cubicBezTo>
                      <a:pt x="37213" y="47120"/>
                      <a:pt x="37454" y="49053"/>
                      <a:pt x="37454" y="51470"/>
                    </a:cubicBezTo>
                    <a:lnTo>
                      <a:pt x="37454" y="86024"/>
                    </a:lnTo>
                    <a:lnTo>
                      <a:pt x="47362" y="86024"/>
                    </a:lnTo>
                    <a:lnTo>
                      <a:pt x="47362" y="51470"/>
                    </a:lnTo>
                    <a:cubicBezTo>
                      <a:pt x="47362" y="48570"/>
                      <a:pt x="47120" y="45670"/>
                      <a:pt x="46879" y="43012"/>
                    </a:cubicBezTo>
                    <a:cubicBezTo>
                      <a:pt x="46637" y="40354"/>
                      <a:pt x="45912" y="37938"/>
                      <a:pt x="44704" y="36005"/>
                    </a:cubicBezTo>
                    <a:cubicBezTo>
                      <a:pt x="43496" y="34071"/>
                      <a:pt x="41562" y="32380"/>
                      <a:pt x="38904" y="31172"/>
                    </a:cubicBezTo>
                    <a:cubicBezTo>
                      <a:pt x="36246" y="29964"/>
                      <a:pt x="32863" y="29239"/>
                      <a:pt x="28272" y="29239"/>
                    </a:cubicBezTo>
                    <a:cubicBezTo>
                      <a:pt x="25372" y="29239"/>
                      <a:pt x="22956" y="29722"/>
                      <a:pt x="20781" y="30447"/>
                    </a:cubicBezTo>
                    <a:cubicBezTo>
                      <a:pt x="18606" y="31172"/>
                      <a:pt x="16915" y="32380"/>
                      <a:pt x="15465" y="33347"/>
                    </a:cubicBezTo>
                    <a:cubicBezTo>
                      <a:pt x="14015" y="34555"/>
                      <a:pt x="12807" y="35521"/>
                      <a:pt x="12082" y="36730"/>
                    </a:cubicBezTo>
                    <a:cubicBezTo>
                      <a:pt x="11116" y="37938"/>
                      <a:pt x="10632" y="38663"/>
                      <a:pt x="10149" y="39388"/>
                    </a:cubicBezTo>
                    <a:lnTo>
                      <a:pt x="10149" y="0"/>
                    </a:lnTo>
                    <a:close/>
                  </a:path>
                </a:pathLst>
              </a:custGeom>
              <a:solidFill>
                <a:srgbClr val="000000"/>
              </a:solidFill>
              <a:ln w="2402" cap="flat">
                <a:noFill/>
                <a:prstDash val="solid"/>
                <a:miter/>
              </a:ln>
            </p:spPr>
            <p:txBody>
              <a:bodyPr rtlCol="0" anchor="ctr">
                <a:noAutofit/>
              </a:bodyPr>
              <a:lstStyle/>
              <a:p>
                <a:endParaRPr lang="de-DE" sz="1351"/>
              </a:p>
            </p:txBody>
          </p:sp>
        </p:grpSp>
        <p:sp>
          <p:nvSpPr>
            <p:cNvPr id="37" name="Freihandform: Form 36">
              <a:extLst>
                <a:ext uri="{FF2B5EF4-FFF2-40B4-BE49-F238E27FC236}">
                  <a16:creationId xmlns:a16="http://schemas.microsoft.com/office/drawing/2014/main" id="{1B5CEBB8-8410-4826-A2E1-C3C323E13940}"/>
                </a:ext>
              </a:extLst>
            </p:cNvPr>
            <p:cNvSpPr/>
            <p:nvPr/>
          </p:nvSpPr>
          <p:spPr>
            <a:xfrm>
              <a:off x="10808824" y="1089069"/>
              <a:ext cx="57994" cy="77325"/>
            </a:xfrm>
            <a:custGeom>
              <a:avLst/>
              <a:gdLst>
                <a:gd name="connsiteX0" fmla="*/ 10149 w 57994"/>
                <a:gd name="connsiteY0" fmla="*/ 78292 h 77325"/>
                <a:gd name="connsiteX1" fmla="*/ 10149 w 57994"/>
                <a:gd name="connsiteY1" fmla="*/ 40837 h 77325"/>
                <a:gd name="connsiteX2" fmla="*/ 48812 w 57994"/>
                <a:gd name="connsiteY2" fmla="*/ 40837 h 77325"/>
                <a:gd name="connsiteX3" fmla="*/ 48812 w 57994"/>
                <a:gd name="connsiteY3" fmla="*/ 78292 h 77325"/>
                <a:gd name="connsiteX4" fmla="*/ 58961 w 57994"/>
                <a:gd name="connsiteY4" fmla="*/ 78292 h 77325"/>
                <a:gd name="connsiteX5" fmla="*/ 58961 w 57994"/>
                <a:gd name="connsiteY5" fmla="*/ 0 h 77325"/>
                <a:gd name="connsiteX6" fmla="*/ 48812 w 57994"/>
                <a:gd name="connsiteY6" fmla="*/ 0 h 77325"/>
                <a:gd name="connsiteX7" fmla="*/ 48812 w 57994"/>
                <a:gd name="connsiteY7" fmla="*/ 34071 h 77325"/>
                <a:gd name="connsiteX8" fmla="*/ 10149 w 57994"/>
                <a:gd name="connsiteY8" fmla="*/ 34071 h 77325"/>
                <a:gd name="connsiteX9" fmla="*/ 10149 w 57994"/>
                <a:gd name="connsiteY9" fmla="*/ 0 h 77325"/>
                <a:gd name="connsiteX10" fmla="*/ 0 w 57994"/>
                <a:gd name="connsiteY10" fmla="*/ 0 h 77325"/>
                <a:gd name="connsiteX11" fmla="*/ 0 w 57994"/>
                <a:gd name="connsiteY11" fmla="*/ 78292 h 7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994" h="77325">
                  <a:moveTo>
                    <a:pt x="10149" y="78292"/>
                  </a:moveTo>
                  <a:lnTo>
                    <a:pt x="10149" y="40837"/>
                  </a:lnTo>
                  <a:lnTo>
                    <a:pt x="48812" y="40837"/>
                  </a:lnTo>
                  <a:lnTo>
                    <a:pt x="48812" y="78292"/>
                  </a:lnTo>
                  <a:lnTo>
                    <a:pt x="58961" y="78292"/>
                  </a:lnTo>
                  <a:lnTo>
                    <a:pt x="58961" y="0"/>
                  </a:lnTo>
                  <a:lnTo>
                    <a:pt x="48812" y="0"/>
                  </a:lnTo>
                  <a:lnTo>
                    <a:pt x="48812" y="34071"/>
                  </a:lnTo>
                  <a:lnTo>
                    <a:pt x="10149" y="34071"/>
                  </a:lnTo>
                  <a:lnTo>
                    <a:pt x="10149" y="0"/>
                  </a:lnTo>
                  <a:lnTo>
                    <a:pt x="0" y="0"/>
                  </a:lnTo>
                  <a:lnTo>
                    <a:pt x="0" y="78292"/>
                  </a:lnTo>
                  <a:close/>
                </a:path>
              </a:pathLst>
            </a:custGeom>
            <a:solidFill>
              <a:srgbClr val="000000"/>
            </a:solidFill>
            <a:ln w="2402" cap="flat">
              <a:noFill/>
              <a:prstDash val="solid"/>
              <a:miter/>
            </a:ln>
          </p:spPr>
          <p:txBody>
            <a:bodyPr rtlCol="0" anchor="ctr">
              <a:noAutofit/>
            </a:bodyPr>
            <a:lstStyle/>
            <a:p>
              <a:endParaRPr lang="de-DE" sz="1351"/>
            </a:p>
          </p:txBody>
        </p:sp>
        <p:sp>
          <p:nvSpPr>
            <p:cNvPr id="38" name="Freihandform: Form 37">
              <a:extLst>
                <a:ext uri="{FF2B5EF4-FFF2-40B4-BE49-F238E27FC236}">
                  <a16:creationId xmlns:a16="http://schemas.microsoft.com/office/drawing/2014/main" id="{C2141CF3-1E59-49AE-B4F4-71225DE8DBD6}"/>
                </a:ext>
              </a:extLst>
            </p:cNvPr>
            <p:cNvSpPr/>
            <p:nvPr/>
          </p:nvSpPr>
          <p:spPr>
            <a:xfrm>
              <a:off x="10886391"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5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8" y="19090"/>
                    <a:pt x="46154" y="16190"/>
                  </a:cubicBezTo>
                  <a:cubicBezTo>
                    <a:pt x="45429" y="13049"/>
                    <a:pt x="44220" y="10391"/>
                    <a:pt x="42529" y="7974"/>
                  </a:cubicBezTo>
                  <a:cubicBezTo>
                    <a:pt x="40837"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1" y="58477"/>
                    <a:pt x="26581" y="58477"/>
                  </a:cubicBezTo>
                  <a:cubicBezTo>
                    <a:pt x="31172" y="58477"/>
                    <a:pt x="35038" y="57511"/>
                    <a:pt x="38663" y="55819"/>
                  </a:cubicBezTo>
                  <a:cubicBezTo>
                    <a:pt x="42046" y="53886"/>
                    <a:pt x="45429" y="51228"/>
                    <a:pt x="48328" y="47845"/>
                  </a:cubicBezTo>
                  <a:lnTo>
                    <a:pt x="44462" y="43737"/>
                  </a:lnTo>
                  <a:cubicBezTo>
                    <a:pt x="40837" y="47120"/>
                    <a:pt x="37696" y="49053"/>
                    <a:pt x="35038" y="50261"/>
                  </a:cubicBezTo>
                  <a:cubicBezTo>
                    <a:pt x="32380" y="51228"/>
                    <a:pt x="29722" y="51711"/>
                    <a:pt x="27305" y="51711"/>
                  </a:cubicBezTo>
                  <a:cubicBezTo>
                    <a:pt x="21748" y="51711"/>
                    <a:pt x="17640" y="50020"/>
                    <a:pt x="14740" y="46395"/>
                  </a:cubicBezTo>
                  <a:cubicBezTo>
                    <a:pt x="11599" y="42529"/>
                    <a:pt x="9907" y="37454"/>
                    <a:pt x="9666" y="30930"/>
                  </a:cubicBezTo>
                </a:path>
              </a:pathLst>
            </a:custGeom>
            <a:solidFill>
              <a:srgbClr val="000000"/>
            </a:solidFill>
            <a:ln w="2402" cap="flat">
              <a:noFill/>
              <a:prstDash val="solid"/>
              <a:miter/>
            </a:ln>
          </p:spPr>
          <p:txBody>
            <a:bodyPr rtlCol="0" anchor="ctr">
              <a:noAutofit/>
            </a:bodyPr>
            <a:lstStyle/>
            <a:p>
              <a:endParaRPr lang="de-DE" sz="1351"/>
            </a:p>
          </p:txBody>
        </p:sp>
        <p:sp>
          <p:nvSpPr>
            <p:cNvPr id="39" name="Freihandform: Form 38">
              <a:extLst>
                <a:ext uri="{FF2B5EF4-FFF2-40B4-BE49-F238E27FC236}">
                  <a16:creationId xmlns:a16="http://schemas.microsoft.com/office/drawing/2014/main" id="{77A4FE29-4562-4C15-8839-87F3DA744A7B}"/>
                </a:ext>
              </a:extLst>
            </p:cNvPr>
            <p:cNvSpPr/>
            <p:nvPr/>
          </p:nvSpPr>
          <p:spPr>
            <a:xfrm>
              <a:off x="10951151" y="1112266"/>
              <a:ext cx="9666" cy="53161"/>
            </a:xfrm>
            <a:custGeom>
              <a:avLst/>
              <a:gdLst>
                <a:gd name="connsiteX0" fmla="*/ 0 w 9665"/>
                <a:gd name="connsiteY0" fmla="*/ 0 h 53161"/>
                <a:gd name="connsiteX1" fmla="*/ 10149 w 9665"/>
                <a:gd name="connsiteY1" fmla="*/ 0 h 53161"/>
                <a:gd name="connsiteX2" fmla="*/ 10149 w 9665"/>
                <a:gd name="connsiteY2" fmla="*/ 55094 h 53161"/>
                <a:gd name="connsiteX3" fmla="*/ 0 w 9665"/>
                <a:gd name="connsiteY3" fmla="*/ 55094 h 53161"/>
              </a:gdLst>
              <a:ahLst/>
              <a:cxnLst>
                <a:cxn ang="0">
                  <a:pos x="connsiteX0" y="connsiteY0"/>
                </a:cxn>
                <a:cxn ang="0">
                  <a:pos x="connsiteX1" y="connsiteY1"/>
                </a:cxn>
                <a:cxn ang="0">
                  <a:pos x="connsiteX2" y="connsiteY2"/>
                </a:cxn>
                <a:cxn ang="0">
                  <a:pos x="connsiteX3" y="connsiteY3"/>
                </a:cxn>
              </a:cxnLst>
              <a:rect l="l" t="t" r="r" b="b"/>
              <a:pathLst>
                <a:path w="9665" h="53161">
                  <a:moveTo>
                    <a:pt x="0" y="0"/>
                  </a:moveTo>
                  <a:lnTo>
                    <a:pt x="10149" y="0"/>
                  </a:lnTo>
                  <a:lnTo>
                    <a:pt x="10149" y="55094"/>
                  </a:lnTo>
                  <a:lnTo>
                    <a:pt x="0" y="55094"/>
                  </a:lnTo>
                  <a:close/>
                </a:path>
              </a:pathLst>
            </a:custGeom>
            <a:solidFill>
              <a:srgbClr val="000000"/>
            </a:solidFill>
            <a:ln w="2402" cap="flat">
              <a:noFill/>
              <a:prstDash val="solid"/>
              <a:miter/>
            </a:ln>
          </p:spPr>
          <p:txBody>
            <a:bodyPr rtlCol="0" anchor="ctr">
              <a:noAutofit/>
            </a:bodyPr>
            <a:lstStyle/>
            <a:p>
              <a:endParaRPr lang="de-DE" sz="1351"/>
            </a:p>
          </p:txBody>
        </p:sp>
        <p:grpSp>
          <p:nvGrpSpPr>
            <p:cNvPr id="40" name="Grafik 9">
              <a:extLst>
                <a:ext uri="{FF2B5EF4-FFF2-40B4-BE49-F238E27FC236}">
                  <a16:creationId xmlns:a16="http://schemas.microsoft.com/office/drawing/2014/main" id="{A240364D-AE4D-440E-88A8-B05FF302FB9D}"/>
                </a:ext>
              </a:extLst>
            </p:cNvPr>
            <p:cNvGrpSpPr/>
            <p:nvPr/>
          </p:nvGrpSpPr>
          <p:grpSpPr>
            <a:xfrm>
              <a:off x="10321916" y="1110575"/>
              <a:ext cx="1399106" cy="241642"/>
              <a:chOff x="10321916" y="1110575"/>
              <a:chExt cx="1399106" cy="241642"/>
            </a:xfrm>
            <a:solidFill>
              <a:schemeClr val="accent1"/>
            </a:solidFill>
          </p:grpSpPr>
          <p:sp>
            <p:nvSpPr>
              <p:cNvPr id="41" name="Freihandform: Form 40">
                <a:extLst>
                  <a:ext uri="{FF2B5EF4-FFF2-40B4-BE49-F238E27FC236}">
                    <a16:creationId xmlns:a16="http://schemas.microsoft.com/office/drawing/2014/main" id="{499DC055-1C0A-47CE-BA62-2B92DDA092AF}"/>
                  </a:ext>
                </a:extLst>
              </p:cNvPr>
              <p:cNvSpPr/>
              <p:nvPr/>
            </p:nvSpPr>
            <p:spPr>
              <a:xfrm>
                <a:off x="10981840" y="1110575"/>
                <a:ext cx="45912" cy="55578"/>
              </a:xfrm>
              <a:custGeom>
                <a:avLst/>
                <a:gdLst>
                  <a:gd name="connsiteX0" fmla="*/ 48087 w 45911"/>
                  <a:gd name="connsiteY0" fmla="*/ 56786 h 55577"/>
                  <a:gd name="connsiteX1" fmla="*/ 48087 w 45911"/>
                  <a:gd name="connsiteY1" fmla="*/ 22231 h 55577"/>
                  <a:gd name="connsiteX2" fmla="*/ 47603 w 45911"/>
                  <a:gd name="connsiteY2" fmla="*/ 13774 h 55577"/>
                  <a:gd name="connsiteX3" fmla="*/ 45429 w 45911"/>
                  <a:gd name="connsiteY3" fmla="*/ 6766 h 55577"/>
                  <a:gd name="connsiteX4" fmla="*/ 39629 w 45911"/>
                  <a:gd name="connsiteY4" fmla="*/ 1933 h 55577"/>
                  <a:gd name="connsiteX5" fmla="*/ 28997 w 45911"/>
                  <a:gd name="connsiteY5" fmla="*/ 0 h 55577"/>
                  <a:gd name="connsiteX6" fmla="*/ 21506 w 45911"/>
                  <a:gd name="connsiteY6" fmla="*/ 1208 h 55577"/>
                  <a:gd name="connsiteX7" fmla="*/ 16190 w 45911"/>
                  <a:gd name="connsiteY7" fmla="*/ 4350 h 55577"/>
                  <a:gd name="connsiteX8" fmla="*/ 12565 w 45911"/>
                  <a:gd name="connsiteY8" fmla="*/ 7974 h 55577"/>
                  <a:gd name="connsiteX9" fmla="*/ 10632 w 45911"/>
                  <a:gd name="connsiteY9" fmla="*/ 10632 h 55577"/>
                  <a:gd name="connsiteX10" fmla="*/ 9424 w 45911"/>
                  <a:gd name="connsiteY10" fmla="*/ 967 h 55577"/>
                  <a:gd name="connsiteX11" fmla="*/ 0 w 45911"/>
                  <a:gd name="connsiteY11" fmla="*/ 1933 h 55577"/>
                  <a:gd name="connsiteX12" fmla="*/ 242 w 45911"/>
                  <a:gd name="connsiteY12" fmla="*/ 4108 h 55577"/>
                  <a:gd name="connsiteX13" fmla="*/ 725 w 45911"/>
                  <a:gd name="connsiteY13" fmla="*/ 7733 h 55577"/>
                  <a:gd name="connsiteX14" fmla="*/ 967 w 45911"/>
                  <a:gd name="connsiteY14" fmla="*/ 11840 h 55577"/>
                  <a:gd name="connsiteX15" fmla="*/ 1208 w 45911"/>
                  <a:gd name="connsiteY15" fmla="*/ 15948 h 55577"/>
                  <a:gd name="connsiteX16" fmla="*/ 1208 w 45911"/>
                  <a:gd name="connsiteY16" fmla="*/ 56786 h 55577"/>
                  <a:gd name="connsiteX17" fmla="*/ 11116 w 45911"/>
                  <a:gd name="connsiteY17" fmla="*/ 56786 h 55577"/>
                  <a:gd name="connsiteX18" fmla="*/ 11116 w 45911"/>
                  <a:gd name="connsiteY18" fmla="*/ 25856 h 55577"/>
                  <a:gd name="connsiteX19" fmla="*/ 12324 w 45911"/>
                  <a:gd name="connsiteY19" fmla="*/ 18606 h 55577"/>
                  <a:gd name="connsiteX20" fmla="*/ 15707 w 45911"/>
                  <a:gd name="connsiteY20" fmla="*/ 12807 h 55577"/>
                  <a:gd name="connsiteX21" fmla="*/ 20540 w 45911"/>
                  <a:gd name="connsiteY21" fmla="*/ 8941 h 55577"/>
                  <a:gd name="connsiteX22" fmla="*/ 26822 w 45911"/>
                  <a:gd name="connsiteY22" fmla="*/ 7491 h 55577"/>
                  <a:gd name="connsiteX23" fmla="*/ 32863 w 45911"/>
                  <a:gd name="connsiteY23" fmla="*/ 8457 h 55577"/>
                  <a:gd name="connsiteX24" fmla="*/ 36488 w 45911"/>
                  <a:gd name="connsiteY24" fmla="*/ 11357 h 55577"/>
                  <a:gd name="connsiteX25" fmla="*/ 38179 w 45911"/>
                  <a:gd name="connsiteY25" fmla="*/ 15948 h 55577"/>
                  <a:gd name="connsiteX26" fmla="*/ 38663 w 45911"/>
                  <a:gd name="connsiteY26" fmla="*/ 22231 h 55577"/>
                  <a:gd name="connsiteX27" fmla="*/ 38663 w 45911"/>
                  <a:gd name="connsiteY27" fmla="*/ 56786 h 55577"/>
                  <a:gd name="connsiteX28" fmla="*/ 48087 w 45911"/>
                  <a:gd name="connsiteY28" fmla="*/ 56786 h 5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11" h="55577">
                    <a:moveTo>
                      <a:pt x="48087" y="56786"/>
                    </a:moveTo>
                    <a:lnTo>
                      <a:pt x="48087" y="22231"/>
                    </a:lnTo>
                    <a:cubicBezTo>
                      <a:pt x="48087" y="19331"/>
                      <a:pt x="47845" y="16432"/>
                      <a:pt x="47603" y="13774"/>
                    </a:cubicBezTo>
                    <a:cubicBezTo>
                      <a:pt x="47362" y="11115"/>
                      <a:pt x="46637" y="8699"/>
                      <a:pt x="45429" y="6766"/>
                    </a:cubicBezTo>
                    <a:cubicBezTo>
                      <a:pt x="44220" y="4833"/>
                      <a:pt x="42287" y="3141"/>
                      <a:pt x="39629" y="1933"/>
                    </a:cubicBezTo>
                    <a:cubicBezTo>
                      <a:pt x="36971" y="725"/>
                      <a:pt x="33588" y="0"/>
                      <a:pt x="28997" y="0"/>
                    </a:cubicBezTo>
                    <a:cubicBezTo>
                      <a:pt x="26097" y="0"/>
                      <a:pt x="23681" y="483"/>
                      <a:pt x="21506" y="1208"/>
                    </a:cubicBezTo>
                    <a:cubicBezTo>
                      <a:pt x="19331" y="2175"/>
                      <a:pt x="17640" y="3141"/>
                      <a:pt x="16190" y="4350"/>
                    </a:cubicBezTo>
                    <a:cubicBezTo>
                      <a:pt x="14740" y="5558"/>
                      <a:pt x="13532" y="6766"/>
                      <a:pt x="12565" y="7974"/>
                    </a:cubicBezTo>
                    <a:cubicBezTo>
                      <a:pt x="11599" y="9182"/>
                      <a:pt x="11116" y="10149"/>
                      <a:pt x="10632" y="10632"/>
                    </a:cubicBezTo>
                    <a:lnTo>
                      <a:pt x="9424" y="967"/>
                    </a:lnTo>
                    <a:lnTo>
                      <a:pt x="0" y="1933"/>
                    </a:lnTo>
                    <a:cubicBezTo>
                      <a:pt x="0" y="2416"/>
                      <a:pt x="242" y="3141"/>
                      <a:pt x="242" y="4108"/>
                    </a:cubicBezTo>
                    <a:cubicBezTo>
                      <a:pt x="483" y="5074"/>
                      <a:pt x="483" y="6283"/>
                      <a:pt x="725" y="7733"/>
                    </a:cubicBezTo>
                    <a:cubicBezTo>
                      <a:pt x="967" y="9182"/>
                      <a:pt x="967" y="10391"/>
                      <a:pt x="967" y="11840"/>
                    </a:cubicBezTo>
                    <a:cubicBezTo>
                      <a:pt x="967" y="13290"/>
                      <a:pt x="1208" y="14499"/>
                      <a:pt x="1208" y="15948"/>
                    </a:cubicBezTo>
                    <a:lnTo>
                      <a:pt x="1208" y="56786"/>
                    </a:lnTo>
                    <a:lnTo>
                      <a:pt x="11116" y="56786"/>
                    </a:lnTo>
                    <a:lnTo>
                      <a:pt x="11116" y="25856"/>
                    </a:lnTo>
                    <a:cubicBezTo>
                      <a:pt x="11116" y="23439"/>
                      <a:pt x="11599" y="21023"/>
                      <a:pt x="12324" y="18606"/>
                    </a:cubicBezTo>
                    <a:cubicBezTo>
                      <a:pt x="13049" y="16432"/>
                      <a:pt x="14257" y="14257"/>
                      <a:pt x="15707" y="12807"/>
                    </a:cubicBezTo>
                    <a:cubicBezTo>
                      <a:pt x="17157" y="11115"/>
                      <a:pt x="18848" y="9907"/>
                      <a:pt x="20540" y="8941"/>
                    </a:cubicBezTo>
                    <a:cubicBezTo>
                      <a:pt x="22473" y="7974"/>
                      <a:pt x="24406" y="7491"/>
                      <a:pt x="26822" y="7491"/>
                    </a:cubicBezTo>
                    <a:cubicBezTo>
                      <a:pt x="29239" y="7491"/>
                      <a:pt x="31413" y="7733"/>
                      <a:pt x="32863" y="8457"/>
                    </a:cubicBezTo>
                    <a:cubicBezTo>
                      <a:pt x="34313" y="9182"/>
                      <a:pt x="35521" y="9907"/>
                      <a:pt x="36488" y="11357"/>
                    </a:cubicBezTo>
                    <a:cubicBezTo>
                      <a:pt x="37213" y="12565"/>
                      <a:pt x="37696" y="14257"/>
                      <a:pt x="38179" y="15948"/>
                    </a:cubicBezTo>
                    <a:cubicBezTo>
                      <a:pt x="38421" y="17881"/>
                      <a:pt x="38663" y="19815"/>
                      <a:pt x="38663" y="22231"/>
                    </a:cubicBezTo>
                    <a:lnTo>
                      <a:pt x="38663" y="56786"/>
                    </a:lnTo>
                    <a:lnTo>
                      <a:pt x="48087" y="56786"/>
                    </a:lnTo>
                    <a:close/>
                  </a:path>
                </a:pathLst>
              </a:custGeom>
              <a:solidFill>
                <a:srgbClr val="000000"/>
              </a:solidFill>
              <a:ln w="2402" cap="flat">
                <a:noFill/>
                <a:prstDash val="solid"/>
                <a:miter/>
              </a:ln>
            </p:spPr>
            <p:txBody>
              <a:bodyPr rtlCol="0" anchor="ctr">
                <a:noAutofit/>
              </a:bodyPr>
              <a:lstStyle/>
              <a:p>
                <a:endParaRPr lang="de-DE" sz="1351"/>
              </a:p>
            </p:txBody>
          </p:sp>
          <p:sp>
            <p:nvSpPr>
              <p:cNvPr id="42" name="Freihandform: Form 41">
                <a:extLst>
                  <a:ext uri="{FF2B5EF4-FFF2-40B4-BE49-F238E27FC236}">
                    <a16:creationId xmlns:a16="http://schemas.microsoft.com/office/drawing/2014/main" id="{CFC50087-AE06-4FC3-BF14-DD98E5DF1E54}"/>
                  </a:ext>
                </a:extLst>
              </p:cNvPr>
              <p:cNvSpPr/>
              <p:nvPr/>
            </p:nvSpPr>
            <p:spPr>
              <a:xfrm>
                <a:off x="11046358" y="1110575"/>
                <a:ext cx="48328" cy="57994"/>
              </a:xfrm>
              <a:custGeom>
                <a:avLst/>
                <a:gdLst>
                  <a:gd name="connsiteX0" fmla="*/ 9907 w 48328"/>
                  <a:gd name="connsiteY0" fmla="*/ 24647 h 57994"/>
                  <a:gd name="connsiteX1" fmla="*/ 11599 w 48328"/>
                  <a:gd name="connsiteY1" fmla="*/ 17640 h 57994"/>
                  <a:gd name="connsiteX2" fmla="*/ 14740 w 48328"/>
                  <a:gd name="connsiteY2" fmla="*/ 11840 h 57994"/>
                  <a:gd name="connsiteX3" fmla="*/ 19331 w 48328"/>
                  <a:gd name="connsiteY3" fmla="*/ 7733 h 57994"/>
                  <a:gd name="connsiteX4" fmla="*/ 25372 w 48328"/>
                  <a:gd name="connsiteY4" fmla="*/ 6283 h 57994"/>
                  <a:gd name="connsiteX5" fmla="*/ 33830 w 48328"/>
                  <a:gd name="connsiteY5" fmla="*/ 10874 h 57994"/>
                  <a:gd name="connsiteX6" fmla="*/ 36971 w 48328"/>
                  <a:gd name="connsiteY6" fmla="*/ 22956 h 57994"/>
                  <a:gd name="connsiteX7" fmla="*/ 36971 w 48328"/>
                  <a:gd name="connsiteY7" fmla="*/ 24889 h 57994"/>
                  <a:gd name="connsiteX8" fmla="*/ 9907 w 48328"/>
                  <a:gd name="connsiteY8" fmla="*/ 24889 h 57994"/>
                  <a:gd name="connsiteX9" fmla="*/ 9666 w 48328"/>
                  <a:gd name="connsiteY9" fmla="*/ 30930 h 57994"/>
                  <a:gd name="connsiteX10" fmla="*/ 47120 w 48328"/>
                  <a:gd name="connsiteY10" fmla="*/ 30930 h 57994"/>
                  <a:gd name="connsiteX11" fmla="*/ 47120 w 48328"/>
                  <a:gd name="connsiteY11" fmla="*/ 25372 h 57994"/>
                  <a:gd name="connsiteX12" fmla="*/ 46154 w 48328"/>
                  <a:gd name="connsiteY12" fmla="*/ 16190 h 57994"/>
                  <a:gd name="connsiteX13" fmla="*/ 42529 w 48328"/>
                  <a:gd name="connsiteY13" fmla="*/ 7974 h 57994"/>
                  <a:gd name="connsiteX14" fmla="*/ 35763 w 48328"/>
                  <a:gd name="connsiteY14" fmla="*/ 2175 h 57994"/>
                  <a:gd name="connsiteX15" fmla="*/ 25131 w 48328"/>
                  <a:gd name="connsiteY15" fmla="*/ 0 h 57994"/>
                  <a:gd name="connsiteX16" fmla="*/ 15223 w 48328"/>
                  <a:gd name="connsiteY16" fmla="*/ 2175 h 57994"/>
                  <a:gd name="connsiteX17" fmla="*/ 7249 w 48328"/>
                  <a:gd name="connsiteY17" fmla="*/ 8216 h 57994"/>
                  <a:gd name="connsiteX18" fmla="*/ 1933 w 48328"/>
                  <a:gd name="connsiteY18" fmla="*/ 17398 h 57994"/>
                  <a:gd name="connsiteX19" fmla="*/ 0 w 48328"/>
                  <a:gd name="connsiteY19" fmla="*/ 29239 h 57994"/>
                  <a:gd name="connsiteX20" fmla="*/ 6766 w 48328"/>
                  <a:gd name="connsiteY20" fmla="*/ 50986 h 57994"/>
                  <a:gd name="connsiteX21" fmla="*/ 26581 w 48328"/>
                  <a:gd name="connsiteY21" fmla="*/ 58477 h 57994"/>
                  <a:gd name="connsiteX22" fmla="*/ 38663 w 48328"/>
                  <a:gd name="connsiteY22" fmla="*/ 55819 h 57994"/>
                  <a:gd name="connsiteX23" fmla="*/ 48328 w 48328"/>
                  <a:gd name="connsiteY23" fmla="*/ 47845 h 57994"/>
                  <a:gd name="connsiteX24" fmla="*/ 44462 w 48328"/>
                  <a:gd name="connsiteY24" fmla="*/ 43737 h 57994"/>
                  <a:gd name="connsiteX25" fmla="*/ 35038 w 48328"/>
                  <a:gd name="connsiteY25" fmla="*/ 50261 h 57994"/>
                  <a:gd name="connsiteX26" fmla="*/ 27306 w 48328"/>
                  <a:gd name="connsiteY26" fmla="*/ 51711 h 57994"/>
                  <a:gd name="connsiteX27" fmla="*/ 14740 w 48328"/>
                  <a:gd name="connsiteY27" fmla="*/ 46395 h 57994"/>
                  <a:gd name="connsiteX28" fmla="*/ 9666 w 48328"/>
                  <a:gd name="connsiteY28" fmla="*/ 30930 h 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8328" h="57994">
                    <a:moveTo>
                      <a:pt x="9907" y="24647"/>
                    </a:moveTo>
                    <a:cubicBezTo>
                      <a:pt x="10149" y="22231"/>
                      <a:pt x="10874" y="19815"/>
                      <a:pt x="11599" y="17640"/>
                    </a:cubicBezTo>
                    <a:cubicBezTo>
                      <a:pt x="12324" y="15465"/>
                      <a:pt x="13532" y="13532"/>
                      <a:pt x="14740" y="11840"/>
                    </a:cubicBezTo>
                    <a:cubicBezTo>
                      <a:pt x="15948" y="10149"/>
                      <a:pt x="17640" y="8699"/>
                      <a:pt x="19331" y="7733"/>
                    </a:cubicBezTo>
                    <a:cubicBezTo>
                      <a:pt x="21023" y="6766"/>
                      <a:pt x="23198" y="6283"/>
                      <a:pt x="25372" y="6283"/>
                    </a:cubicBezTo>
                    <a:cubicBezTo>
                      <a:pt x="28755" y="6283"/>
                      <a:pt x="31655" y="7733"/>
                      <a:pt x="33830" y="10874"/>
                    </a:cubicBezTo>
                    <a:cubicBezTo>
                      <a:pt x="36005" y="13774"/>
                      <a:pt x="36971" y="17881"/>
                      <a:pt x="36971" y="22956"/>
                    </a:cubicBezTo>
                    <a:lnTo>
                      <a:pt x="36971" y="24889"/>
                    </a:lnTo>
                    <a:lnTo>
                      <a:pt x="9907" y="24889"/>
                    </a:lnTo>
                    <a:close/>
                    <a:moveTo>
                      <a:pt x="9666" y="30930"/>
                    </a:moveTo>
                    <a:lnTo>
                      <a:pt x="47120" y="30930"/>
                    </a:lnTo>
                    <a:lnTo>
                      <a:pt x="47120" y="25372"/>
                    </a:lnTo>
                    <a:cubicBezTo>
                      <a:pt x="47120" y="22231"/>
                      <a:pt x="46879" y="19090"/>
                      <a:pt x="46154" y="16190"/>
                    </a:cubicBezTo>
                    <a:cubicBezTo>
                      <a:pt x="45429" y="13049"/>
                      <a:pt x="44220" y="10391"/>
                      <a:pt x="42529" y="7974"/>
                    </a:cubicBezTo>
                    <a:cubicBezTo>
                      <a:pt x="40838" y="5558"/>
                      <a:pt x="38663" y="3625"/>
                      <a:pt x="35763" y="2175"/>
                    </a:cubicBezTo>
                    <a:cubicBezTo>
                      <a:pt x="32863" y="725"/>
                      <a:pt x="29480" y="0"/>
                      <a:pt x="25131" y="0"/>
                    </a:cubicBezTo>
                    <a:cubicBezTo>
                      <a:pt x="21506" y="0"/>
                      <a:pt x="18365" y="725"/>
                      <a:pt x="15223" y="2175"/>
                    </a:cubicBezTo>
                    <a:cubicBezTo>
                      <a:pt x="12082" y="3625"/>
                      <a:pt x="9424" y="5558"/>
                      <a:pt x="7249" y="8216"/>
                    </a:cubicBezTo>
                    <a:cubicBezTo>
                      <a:pt x="5074" y="10874"/>
                      <a:pt x="3141" y="13774"/>
                      <a:pt x="1933" y="17398"/>
                    </a:cubicBezTo>
                    <a:cubicBezTo>
                      <a:pt x="725" y="21023"/>
                      <a:pt x="0" y="24889"/>
                      <a:pt x="0" y="29239"/>
                    </a:cubicBezTo>
                    <a:cubicBezTo>
                      <a:pt x="0" y="38904"/>
                      <a:pt x="2175" y="46154"/>
                      <a:pt x="6766" y="50986"/>
                    </a:cubicBezTo>
                    <a:cubicBezTo>
                      <a:pt x="11116" y="55819"/>
                      <a:pt x="17882" y="58477"/>
                      <a:pt x="26581" y="58477"/>
                    </a:cubicBezTo>
                    <a:cubicBezTo>
                      <a:pt x="31172" y="58477"/>
                      <a:pt x="35038" y="57511"/>
                      <a:pt x="38663" y="55819"/>
                    </a:cubicBezTo>
                    <a:cubicBezTo>
                      <a:pt x="42046" y="53886"/>
                      <a:pt x="45429" y="51228"/>
                      <a:pt x="48328" y="47845"/>
                    </a:cubicBezTo>
                    <a:lnTo>
                      <a:pt x="44462" y="43737"/>
                    </a:lnTo>
                    <a:cubicBezTo>
                      <a:pt x="40838" y="47120"/>
                      <a:pt x="37696" y="49053"/>
                      <a:pt x="35038" y="50261"/>
                    </a:cubicBezTo>
                    <a:cubicBezTo>
                      <a:pt x="32380" y="51228"/>
                      <a:pt x="29722" y="51711"/>
                      <a:pt x="27306" y="51711"/>
                    </a:cubicBezTo>
                    <a:cubicBezTo>
                      <a:pt x="21748" y="51711"/>
                      <a:pt x="17640" y="50020"/>
                      <a:pt x="14740" y="46395"/>
                    </a:cubicBezTo>
                    <a:cubicBezTo>
                      <a:pt x="11357" y="42529"/>
                      <a:pt x="9907" y="37454"/>
                      <a:pt x="9666" y="30930"/>
                    </a:cubicBezTo>
                  </a:path>
                </a:pathLst>
              </a:custGeom>
              <a:solidFill>
                <a:srgbClr val="000000"/>
              </a:solidFill>
              <a:ln w="2402" cap="flat">
                <a:noFill/>
                <a:prstDash val="solid"/>
                <a:miter/>
              </a:ln>
            </p:spPr>
            <p:txBody>
              <a:bodyPr rtlCol="0" anchor="ctr">
                <a:noAutofit/>
              </a:bodyPr>
              <a:lstStyle/>
              <a:p>
                <a:endParaRPr lang="de-DE" sz="1351"/>
              </a:p>
            </p:txBody>
          </p:sp>
          <p:sp>
            <p:nvSpPr>
              <p:cNvPr id="43" name="Freihandform: Form 42">
                <a:extLst>
                  <a:ext uri="{FF2B5EF4-FFF2-40B4-BE49-F238E27FC236}">
                    <a16:creationId xmlns:a16="http://schemas.microsoft.com/office/drawing/2014/main" id="{21874895-4ADB-4607-9955-2800059B66C0}"/>
                  </a:ext>
                </a:extLst>
              </p:cNvPr>
              <p:cNvSpPr/>
              <p:nvPr/>
            </p:nvSpPr>
            <p:spPr>
              <a:xfrm>
                <a:off x="10321916" y="1217139"/>
                <a:ext cx="1179212" cy="84575"/>
              </a:xfrm>
              <a:custGeom>
                <a:avLst/>
                <a:gdLst>
                  <a:gd name="connsiteX0" fmla="*/ 1181145 w 1179211"/>
                  <a:gd name="connsiteY0" fmla="*/ 2658 h 84574"/>
                  <a:gd name="connsiteX1" fmla="*/ 1176071 w 1179211"/>
                  <a:gd name="connsiteY1" fmla="*/ 725 h 84574"/>
                  <a:gd name="connsiteX2" fmla="*/ 1168580 w 1179211"/>
                  <a:gd name="connsiteY2" fmla="*/ 0 h 84574"/>
                  <a:gd name="connsiteX3" fmla="*/ 1158672 w 1179211"/>
                  <a:gd name="connsiteY3" fmla="*/ 1933 h 84574"/>
                  <a:gd name="connsiteX4" fmla="*/ 1151182 w 1179211"/>
                  <a:gd name="connsiteY4" fmla="*/ 8941 h 84574"/>
                  <a:gd name="connsiteX5" fmla="*/ 1148282 w 1179211"/>
                  <a:gd name="connsiteY5" fmla="*/ 16915 h 84574"/>
                  <a:gd name="connsiteX6" fmla="*/ 1147799 w 1179211"/>
                  <a:gd name="connsiteY6" fmla="*/ 25131 h 84574"/>
                  <a:gd name="connsiteX7" fmla="*/ 1147799 w 1179211"/>
                  <a:gd name="connsiteY7" fmla="*/ 29239 h 84574"/>
                  <a:gd name="connsiteX8" fmla="*/ 1137891 w 1179211"/>
                  <a:gd name="connsiteY8" fmla="*/ 29239 h 84574"/>
                  <a:gd name="connsiteX9" fmla="*/ 1137891 w 1179211"/>
                  <a:gd name="connsiteY9" fmla="*/ 35521 h 84574"/>
                  <a:gd name="connsiteX10" fmla="*/ 1147799 w 1179211"/>
                  <a:gd name="connsiteY10" fmla="*/ 35521 h 84574"/>
                  <a:gd name="connsiteX11" fmla="*/ 1147799 w 1179211"/>
                  <a:gd name="connsiteY11" fmla="*/ 84333 h 84574"/>
                  <a:gd name="connsiteX12" fmla="*/ 1157223 w 1179211"/>
                  <a:gd name="connsiteY12" fmla="*/ 84333 h 84574"/>
                  <a:gd name="connsiteX13" fmla="*/ 1157223 w 1179211"/>
                  <a:gd name="connsiteY13" fmla="*/ 35280 h 84574"/>
                  <a:gd name="connsiteX14" fmla="*/ 1172446 w 1179211"/>
                  <a:gd name="connsiteY14" fmla="*/ 35280 h 84574"/>
                  <a:gd name="connsiteX15" fmla="*/ 1172446 w 1179211"/>
                  <a:gd name="connsiteY15" fmla="*/ 28997 h 84574"/>
                  <a:gd name="connsiteX16" fmla="*/ 1157223 w 1179211"/>
                  <a:gd name="connsiteY16" fmla="*/ 28997 h 84574"/>
                  <a:gd name="connsiteX17" fmla="*/ 1157223 w 1179211"/>
                  <a:gd name="connsiteY17" fmla="*/ 25372 h 84574"/>
                  <a:gd name="connsiteX18" fmla="*/ 1157464 w 1179211"/>
                  <a:gd name="connsiteY18" fmla="*/ 18606 h 84574"/>
                  <a:gd name="connsiteX19" fmla="*/ 1158672 w 1179211"/>
                  <a:gd name="connsiteY19" fmla="*/ 12324 h 84574"/>
                  <a:gd name="connsiteX20" fmla="*/ 1161572 w 1179211"/>
                  <a:gd name="connsiteY20" fmla="*/ 7733 h 84574"/>
                  <a:gd name="connsiteX21" fmla="*/ 1167130 w 1179211"/>
                  <a:gd name="connsiteY21" fmla="*/ 5799 h 84574"/>
                  <a:gd name="connsiteX22" fmla="*/ 1173413 w 1179211"/>
                  <a:gd name="connsiteY22" fmla="*/ 7008 h 84574"/>
                  <a:gd name="connsiteX23" fmla="*/ 1177762 w 1179211"/>
                  <a:gd name="connsiteY23" fmla="*/ 9666 h 84574"/>
                  <a:gd name="connsiteX24" fmla="*/ 1181145 w 1179211"/>
                  <a:gd name="connsiteY24" fmla="*/ 2658 h 84574"/>
                  <a:gd name="connsiteX25" fmla="*/ 1092946 w 1179211"/>
                  <a:gd name="connsiteY25" fmla="*/ 84091 h 84574"/>
                  <a:gd name="connsiteX26" fmla="*/ 1102370 w 1179211"/>
                  <a:gd name="connsiteY26" fmla="*/ 84091 h 84574"/>
                  <a:gd name="connsiteX27" fmla="*/ 1102370 w 1179211"/>
                  <a:gd name="connsiteY27" fmla="*/ 57511 h 84574"/>
                  <a:gd name="connsiteX28" fmla="*/ 1102612 w 1179211"/>
                  <a:gd name="connsiteY28" fmla="*/ 51953 h 84574"/>
                  <a:gd name="connsiteX29" fmla="*/ 1103337 w 1179211"/>
                  <a:gd name="connsiteY29" fmla="*/ 46637 h 84574"/>
                  <a:gd name="connsiteX30" fmla="*/ 1107444 w 1179211"/>
                  <a:gd name="connsiteY30" fmla="*/ 37938 h 84574"/>
                  <a:gd name="connsiteX31" fmla="*/ 1113485 w 1179211"/>
                  <a:gd name="connsiteY31" fmla="*/ 34555 h 84574"/>
                  <a:gd name="connsiteX32" fmla="*/ 1119526 w 1179211"/>
                  <a:gd name="connsiteY32" fmla="*/ 40596 h 84574"/>
                  <a:gd name="connsiteX33" fmla="*/ 1127742 w 1179211"/>
                  <a:gd name="connsiteY33" fmla="*/ 37696 h 84574"/>
                  <a:gd name="connsiteX34" fmla="*/ 1126534 w 1179211"/>
                  <a:gd name="connsiteY34" fmla="*/ 32863 h 84574"/>
                  <a:gd name="connsiteX35" fmla="*/ 1124118 w 1179211"/>
                  <a:gd name="connsiteY35" fmla="*/ 29722 h 84574"/>
                  <a:gd name="connsiteX36" fmla="*/ 1120735 w 1179211"/>
                  <a:gd name="connsiteY36" fmla="*/ 28030 h 84574"/>
                  <a:gd name="connsiteX37" fmla="*/ 1117352 w 1179211"/>
                  <a:gd name="connsiteY37" fmla="*/ 27547 h 84574"/>
                  <a:gd name="connsiteX38" fmla="*/ 1108653 w 1179211"/>
                  <a:gd name="connsiteY38" fmla="*/ 30205 h 84574"/>
                  <a:gd name="connsiteX39" fmla="*/ 1102370 w 1179211"/>
                  <a:gd name="connsiteY39" fmla="*/ 37696 h 84574"/>
                  <a:gd name="connsiteX40" fmla="*/ 1101162 w 1179211"/>
                  <a:gd name="connsiteY40" fmla="*/ 28272 h 84574"/>
                  <a:gd name="connsiteX41" fmla="*/ 1091738 w 1179211"/>
                  <a:gd name="connsiteY41" fmla="*/ 29239 h 84574"/>
                  <a:gd name="connsiteX42" fmla="*/ 1091979 w 1179211"/>
                  <a:gd name="connsiteY42" fmla="*/ 31413 h 84574"/>
                  <a:gd name="connsiteX43" fmla="*/ 1092463 w 1179211"/>
                  <a:gd name="connsiteY43" fmla="*/ 35038 h 84574"/>
                  <a:gd name="connsiteX44" fmla="*/ 1092704 w 1179211"/>
                  <a:gd name="connsiteY44" fmla="*/ 39146 h 84574"/>
                  <a:gd name="connsiteX45" fmla="*/ 1092946 w 1179211"/>
                  <a:gd name="connsiteY45" fmla="*/ 43254 h 84574"/>
                  <a:gd name="connsiteX46" fmla="*/ 1092946 w 1179211"/>
                  <a:gd name="connsiteY46" fmla="*/ 84091 h 84574"/>
                  <a:gd name="connsiteX47" fmla="*/ 1062016 w 1179211"/>
                  <a:gd name="connsiteY47" fmla="*/ 72251 h 84574"/>
                  <a:gd name="connsiteX48" fmla="*/ 1049934 w 1179211"/>
                  <a:gd name="connsiteY48" fmla="*/ 78292 h 84574"/>
                  <a:gd name="connsiteX49" fmla="*/ 1037852 w 1179211"/>
                  <a:gd name="connsiteY49" fmla="*/ 72251 h 84574"/>
                  <a:gd name="connsiteX50" fmla="*/ 1033502 w 1179211"/>
                  <a:gd name="connsiteY50" fmla="*/ 55819 h 84574"/>
                  <a:gd name="connsiteX51" fmla="*/ 1037852 w 1179211"/>
                  <a:gd name="connsiteY51" fmla="*/ 39629 h 84574"/>
                  <a:gd name="connsiteX52" fmla="*/ 1050175 w 1179211"/>
                  <a:gd name="connsiteY52" fmla="*/ 33588 h 84574"/>
                  <a:gd name="connsiteX53" fmla="*/ 1062499 w 1179211"/>
                  <a:gd name="connsiteY53" fmla="*/ 39629 h 84574"/>
                  <a:gd name="connsiteX54" fmla="*/ 1066849 w 1179211"/>
                  <a:gd name="connsiteY54" fmla="*/ 55819 h 84574"/>
                  <a:gd name="connsiteX55" fmla="*/ 1062016 w 1179211"/>
                  <a:gd name="connsiteY55" fmla="*/ 72251 h 84574"/>
                  <a:gd name="connsiteX56" fmla="*/ 1075306 w 1179211"/>
                  <a:gd name="connsiteY56" fmla="*/ 44462 h 84574"/>
                  <a:gd name="connsiteX57" fmla="*/ 1070232 w 1179211"/>
                  <a:gd name="connsiteY57" fmla="*/ 35280 h 84574"/>
                  <a:gd name="connsiteX58" fmla="*/ 1061774 w 1179211"/>
                  <a:gd name="connsiteY58" fmla="*/ 29480 h 84574"/>
                  <a:gd name="connsiteX59" fmla="*/ 1050175 w 1179211"/>
                  <a:gd name="connsiteY59" fmla="*/ 27306 h 84574"/>
                  <a:gd name="connsiteX60" fmla="*/ 1038576 w 1179211"/>
                  <a:gd name="connsiteY60" fmla="*/ 29480 h 84574"/>
                  <a:gd name="connsiteX61" fmla="*/ 1030119 w 1179211"/>
                  <a:gd name="connsiteY61" fmla="*/ 35280 h 84574"/>
                  <a:gd name="connsiteX62" fmla="*/ 1024803 w 1179211"/>
                  <a:gd name="connsiteY62" fmla="*/ 44462 h 84574"/>
                  <a:gd name="connsiteX63" fmla="*/ 1023111 w 1179211"/>
                  <a:gd name="connsiteY63" fmla="*/ 56303 h 84574"/>
                  <a:gd name="connsiteX64" fmla="*/ 1025286 w 1179211"/>
                  <a:gd name="connsiteY64" fmla="*/ 68626 h 84574"/>
                  <a:gd name="connsiteX65" fmla="*/ 1031086 w 1179211"/>
                  <a:gd name="connsiteY65" fmla="*/ 77809 h 84574"/>
                  <a:gd name="connsiteX66" fmla="*/ 1039785 w 1179211"/>
                  <a:gd name="connsiteY66" fmla="*/ 83608 h 84574"/>
                  <a:gd name="connsiteX67" fmla="*/ 1050417 w 1179211"/>
                  <a:gd name="connsiteY67" fmla="*/ 85783 h 84574"/>
                  <a:gd name="connsiteX68" fmla="*/ 1061049 w 1179211"/>
                  <a:gd name="connsiteY68" fmla="*/ 83608 h 84574"/>
                  <a:gd name="connsiteX69" fmla="*/ 1069748 w 1179211"/>
                  <a:gd name="connsiteY69" fmla="*/ 77809 h 84574"/>
                  <a:gd name="connsiteX70" fmla="*/ 1075548 w 1179211"/>
                  <a:gd name="connsiteY70" fmla="*/ 68626 h 84574"/>
                  <a:gd name="connsiteX71" fmla="*/ 1077722 w 1179211"/>
                  <a:gd name="connsiteY71" fmla="*/ 56303 h 84574"/>
                  <a:gd name="connsiteX72" fmla="*/ 1075306 w 1179211"/>
                  <a:gd name="connsiteY72" fmla="*/ 44462 h 84574"/>
                  <a:gd name="connsiteX73" fmla="*/ 998464 w 1179211"/>
                  <a:gd name="connsiteY73" fmla="*/ 84816 h 84574"/>
                  <a:gd name="connsiteX74" fmla="*/ 1007888 w 1179211"/>
                  <a:gd name="connsiteY74" fmla="*/ 83850 h 84574"/>
                  <a:gd name="connsiteX75" fmla="*/ 1007646 w 1179211"/>
                  <a:gd name="connsiteY75" fmla="*/ 81675 h 84574"/>
                  <a:gd name="connsiteX76" fmla="*/ 1007163 w 1179211"/>
                  <a:gd name="connsiteY76" fmla="*/ 78050 h 84574"/>
                  <a:gd name="connsiteX77" fmla="*/ 1006921 w 1179211"/>
                  <a:gd name="connsiteY77" fmla="*/ 73942 h 84574"/>
                  <a:gd name="connsiteX78" fmla="*/ 1006680 w 1179211"/>
                  <a:gd name="connsiteY78" fmla="*/ 69834 h 84574"/>
                  <a:gd name="connsiteX79" fmla="*/ 1006680 w 1179211"/>
                  <a:gd name="connsiteY79" fmla="*/ 483 h 84574"/>
                  <a:gd name="connsiteX80" fmla="*/ 997497 w 1179211"/>
                  <a:gd name="connsiteY80" fmla="*/ 483 h 84574"/>
                  <a:gd name="connsiteX81" fmla="*/ 997497 w 1179211"/>
                  <a:gd name="connsiteY81" fmla="*/ 36730 h 84574"/>
                  <a:gd name="connsiteX82" fmla="*/ 990973 w 1179211"/>
                  <a:gd name="connsiteY82" fmla="*/ 29964 h 84574"/>
                  <a:gd name="connsiteX83" fmla="*/ 980341 w 1179211"/>
                  <a:gd name="connsiteY83" fmla="*/ 27064 h 84574"/>
                  <a:gd name="connsiteX84" fmla="*/ 970675 w 1179211"/>
                  <a:gd name="connsiteY84" fmla="*/ 28997 h 84574"/>
                  <a:gd name="connsiteX85" fmla="*/ 962701 w 1179211"/>
                  <a:gd name="connsiteY85" fmla="*/ 34555 h 84574"/>
                  <a:gd name="connsiteX86" fmla="*/ 957385 w 1179211"/>
                  <a:gd name="connsiteY86" fmla="*/ 43737 h 84574"/>
                  <a:gd name="connsiteX87" fmla="*/ 955452 w 1179211"/>
                  <a:gd name="connsiteY87" fmla="*/ 56544 h 84574"/>
                  <a:gd name="connsiteX88" fmla="*/ 956902 w 1179211"/>
                  <a:gd name="connsiteY88" fmla="*/ 67660 h 84574"/>
                  <a:gd name="connsiteX89" fmla="*/ 961251 w 1179211"/>
                  <a:gd name="connsiteY89" fmla="*/ 76842 h 84574"/>
                  <a:gd name="connsiteX90" fmla="*/ 968742 w 1179211"/>
                  <a:gd name="connsiteY90" fmla="*/ 83125 h 84574"/>
                  <a:gd name="connsiteX91" fmla="*/ 979616 w 1179211"/>
                  <a:gd name="connsiteY91" fmla="*/ 85300 h 84574"/>
                  <a:gd name="connsiteX92" fmla="*/ 986623 w 1179211"/>
                  <a:gd name="connsiteY92" fmla="*/ 84091 h 84574"/>
                  <a:gd name="connsiteX93" fmla="*/ 991698 w 1179211"/>
                  <a:gd name="connsiteY93" fmla="*/ 81433 h 84574"/>
                  <a:gd name="connsiteX94" fmla="*/ 995081 w 1179211"/>
                  <a:gd name="connsiteY94" fmla="*/ 78050 h 84574"/>
                  <a:gd name="connsiteX95" fmla="*/ 997014 w 1179211"/>
                  <a:gd name="connsiteY95" fmla="*/ 74909 h 84574"/>
                  <a:gd name="connsiteX96" fmla="*/ 998464 w 1179211"/>
                  <a:gd name="connsiteY96" fmla="*/ 84816 h 84574"/>
                  <a:gd name="connsiteX97" fmla="*/ 996048 w 1179211"/>
                  <a:gd name="connsiteY97" fmla="*/ 67660 h 84574"/>
                  <a:gd name="connsiteX98" fmla="*/ 991456 w 1179211"/>
                  <a:gd name="connsiteY98" fmla="*/ 74667 h 84574"/>
                  <a:gd name="connsiteX99" fmla="*/ 985657 w 1179211"/>
                  <a:gd name="connsiteY99" fmla="*/ 78050 h 84574"/>
                  <a:gd name="connsiteX100" fmla="*/ 980582 w 1179211"/>
                  <a:gd name="connsiteY100" fmla="*/ 78775 h 84574"/>
                  <a:gd name="connsiteX101" fmla="*/ 974058 w 1179211"/>
                  <a:gd name="connsiteY101" fmla="*/ 77084 h 84574"/>
                  <a:gd name="connsiteX102" fmla="*/ 969467 w 1179211"/>
                  <a:gd name="connsiteY102" fmla="*/ 72493 h 84574"/>
                  <a:gd name="connsiteX103" fmla="*/ 966809 w 1179211"/>
                  <a:gd name="connsiteY103" fmla="*/ 65243 h 84574"/>
                  <a:gd name="connsiteX104" fmla="*/ 965842 w 1179211"/>
                  <a:gd name="connsiteY104" fmla="*/ 56303 h 84574"/>
                  <a:gd name="connsiteX105" fmla="*/ 967051 w 1179211"/>
                  <a:gd name="connsiteY105" fmla="*/ 47362 h 84574"/>
                  <a:gd name="connsiteX106" fmla="*/ 970192 w 1179211"/>
                  <a:gd name="connsiteY106" fmla="*/ 40354 h 84574"/>
                  <a:gd name="connsiteX107" fmla="*/ 975266 w 1179211"/>
                  <a:gd name="connsiteY107" fmla="*/ 36005 h 84574"/>
                  <a:gd name="connsiteX108" fmla="*/ 981549 w 1179211"/>
                  <a:gd name="connsiteY108" fmla="*/ 34555 h 84574"/>
                  <a:gd name="connsiteX109" fmla="*/ 987832 w 1179211"/>
                  <a:gd name="connsiteY109" fmla="*/ 35763 h 84574"/>
                  <a:gd name="connsiteX110" fmla="*/ 992906 w 1179211"/>
                  <a:gd name="connsiteY110" fmla="*/ 39629 h 84574"/>
                  <a:gd name="connsiteX111" fmla="*/ 996531 w 1179211"/>
                  <a:gd name="connsiteY111" fmla="*/ 46395 h 84574"/>
                  <a:gd name="connsiteX112" fmla="*/ 997739 w 1179211"/>
                  <a:gd name="connsiteY112" fmla="*/ 56061 h 84574"/>
                  <a:gd name="connsiteX113" fmla="*/ 996048 w 1179211"/>
                  <a:gd name="connsiteY113" fmla="*/ 67660 h 84574"/>
                  <a:gd name="connsiteX114" fmla="*/ 938537 w 1179211"/>
                  <a:gd name="connsiteY114" fmla="*/ 725 h 84574"/>
                  <a:gd name="connsiteX115" fmla="*/ 928629 w 1179211"/>
                  <a:gd name="connsiteY115" fmla="*/ 725 h 84574"/>
                  <a:gd name="connsiteX116" fmla="*/ 928629 w 1179211"/>
                  <a:gd name="connsiteY116" fmla="*/ 84333 h 84574"/>
                  <a:gd name="connsiteX117" fmla="*/ 938537 w 1179211"/>
                  <a:gd name="connsiteY117" fmla="*/ 84333 h 84574"/>
                  <a:gd name="connsiteX118" fmla="*/ 938537 w 1179211"/>
                  <a:gd name="connsiteY118" fmla="*/ 725 h 84574"/>
                  <a:gd name="connsiteX119" fmla="*/ 897699 w 1179211"/>
                  <a:gd name="connsiteY119" fmla="*/ 38179 h 84574"/>
                  <a:gd name="connsiteX120" fmla="*/ 900841 w 1179211"/>
                  <a:gd name="connsiteY120" fmla="*/ 50262 h 84574"/>
                  <a:gd name="connsiteX121" fmla="*/ 900841 w 1179211"/>
                  <a:gd name="connsiteY121" fmla="*/ 52195 h 84574"/>
                  <a:gd name="connsiteX122" fmla="*/ 873535 w 1179211"/>
                  <a:gd name="connsiteY122" fmla="*/ 52195 h 84574"/>
                  <a:gd name="connsiteX123" fmla="*/ 875227 w 1179211"/>
                  <a:gd name="connsiteY123" fmla="*/ 45187 h 84574"/>
                  <a:gd name="connsiteX124" fmla="*/ 878368 w 1179211"/>
                  <a:gd name="connsiteY124" fmla="*/ 39388 h 84574"/>
                  <a:gd name="connsiteX125" fmla="*/ 882959 w 1179211"/>
                  <a:gd name="connsiteY125" fmla="*/ 35280 h 84574"/>
                  <a:gd name="connsiteX126" fmla="*/ 889000 w 1179211"/>
                  <a:gd name="connsiteY126" fmla="*/ 33830 h 84574"/>
                  <a:gd name="connsiteX127" fmla="*/ 897699 w 1179211"/>
                  <a:gd name="connsiteY127" fmla="*/ 38179 h 84574"/>
                  <a:gd name="connsiteX128" fmla="*/ 910748 w 1179211"/>
                  <a:gd name="connsiteY128" fmla="*/ 58236 h 84574"/>
                  <a:gd name="connsiteX129" fmla="*/ 910748 w 1179211"/>
                  <a:gd name="connsiteY129" fmla="*/ 52678 h 84574"/>
                  <a:gd name="connsiteX130" fmla="*/ 909781 w 1179211"/>
                  <a:gd name="connsiteY130" fmla="*/ 43496 h 84574"/>
                  <a:gd name="connsiteX131" fmla="*/ 906157 w 1179211"/>
                  <a:gd name="connsiteY131" fmla="*/ 35280 h 84574"/>
                  <a:gd name="connsiteX132" fmla="*/ 899391 w 1179211"/>
                  <a:gd name="connsiteY132" fmla="*/ 29480 h 84574"/>
                  <a:gd name="connsiteX133" fmla="*/ 888759 w 1179211"/>
                  <a:gd name="connsiteY133" fmla="*/ 27306 h 84574"/>
                  <a:gd name="connsiteX134" fmla="*/ 878851 w 1179211"/>
                  <a:gd name="connsiteY134" fmla="*/ 29480 h 84574"/>
                  <a:gd name="connsiteX135" fmla="*/ 870877 w 1179211"/>
                  <a:gd name="connsiteY135" fmla="*/ 35521 h 84574"/>
                  <a:gd name="connsiteX136" fmla="*/ 865561 w 1179211"/>
                  <a:gd name="connsiteY136" fmla="*/ 44704 h 84574"/>
                  <a:gd name="connsiteX137" fmla="*/ 863628 w 1179211"/>
                  <a:gd name="connsiteY137" fmla="*/ 56544 h 84574"/>
                  <a:gd name="connsiteX138" fmla="*/ 870394 w 1179211"/>
                  <a:gd name="connsiteY138" fmla="*/ 78292 h 84574"/>
                  <a:gd name="connsiteX139" fmla="*/ 890208 w 1179211"/>
                  <a:gd name="connsiteY139" fmla="*/ 85783 h 84574"/>
                  <a:gd name="connsiteX140" fmla="*/ 902290 w 1179211"/>
                  <a:gd name="connsiteY140" fmla="*/ 83125 h 84574"/>
                  <a:gd name="connsiteX141" fmla="*/ 911956 w 1179211"/>
                  <a:gd name="connsiteY141" fmla="*/ 75151 h 84574"/>
                  <a:gd name="connsiteX142" fmla="*/ 908090 w 1179211"/>
                  <a:gd name="connsiteY142" fmla="*/ 71043 h 84574"/>
                  <a:gd name="connsiteX143" fmla="*/ 898666 w 1179211"/>
                  <a:gd name="connsiteY143" fmla="*/ 77567 h 84574"/>
                  <a:gd name="connsiteX144" fmla="*/ 890933 w 1179211"/>
                  <a:gd name="connsiteY144" fmla="*/ 79017 h 84574"/>
                  <a:gd name="connsiteX145" fmla="*/ 878368 w 1179211"/>
                  <a:gd name="connsiteY145" fmla="*/ 73701 h 84574"/>
                  <a:gd name="connsiteX146" fmla="*/ 873777 w 1179211"/>
                  <a:gd name="connsiteY146" fmla="*/ 58477 h 84574"/>
                  <a:gd name="connsiteX147" fmla="*/ 910748 w 1179211"/>
                  <a:gd name="connsiteY147" fmla="*/ 58477 h 84574"/>
                  <a:gd name="connsiteX148" fmla="*/ 848404 w 1179211"/>
                  <a:gd name="connsiteY148" fmla="*/ 61377 h 84574"/>
                  <a:gd name="connsiteX149" fmla="*/ 844296 w 1179211"/>
                  <a:gd name="connsiteY149" fmla="*/ 56544 h 84574"/>
                  <a:gd name="connsiteX150" fmla="*/ 838980 w 1179211"/>
                  <a:gd name="connsiteY150" fmla="*/ 53403 h 84574"/>
                  <a:gd name="connsiteX151" fmla="*/ 833181 w 1179211"/>
                  <a:gd name="connsiteY151" fmla="*/ 51470 h 84574"/>
                  <a:gd name="connsiteX152" fmla="*/ 824723 w 1179211"/>
                  <a:gd name="connsiteY152" fmla="*/ 47603 h 84574"/>
                  <a:gd name="connsiteX153" fmla="*/ 821582 w 1179211"/>
                  <a:gd name="connsiteY153" fmla="*/ 40837 h 84574"/>
                  <a:gd name="connsiteX154" fmla="*/ 824482 w 1179211"/>
                  <a:gd name="connsiteY154" fmla="*/ 35280 h 84574"/>
                  <a:gd name="connsiteX155" fmla="*/ 831731 w 1179211"/>
                  <a:gd name="connsiteY155" fmla="*/ 33105 h 84574"/>
                  <a:gd name="connsiteX156" fmla="*/ 838980 w 1179211"/>
                  <a:gd name="connsiteY156" fmla="*/ 34796 h 84574"/>
                  <a:gd name="connsiteX157" fmla="*/ 843572 w 1179211"/>
                  <a:gd name="connsiteY157" fmla="*/ 38421 h 84574"/>
                  <a:gd name="connsiteX158" fmla="*/ 848404 w 1179211"/>
                  <a:gd name="connsiteY158" fmla="*/ 32380 h 84574"/>
                  <a:gd name="connsiteX159" fmla="*/ 842605 w 1179211"/>
                  <a:gd name="connsiteY159" fmla="*/ 28997 h 84574"/>
                  <a:gd name="connsiteX160" fmla="*/ 832214 w 1179211"/>
                  <a:gd name="connsiteY160" fmla="*/ 27306 h 84574"/>
                  <a:gd name="connsiteX161" fmla="*/ 824723 w 1179211"/>
                  <a:gd name="connsiteY161" fmla="*/ 28272 h 84574"/>
                  <a:gd name="connsiteX162" fmla="*/ 818441 w 1179211"/>
                  <a:gd name="connsiteY162" fmla="*/ 31172 h 84574"/>
                  <a:gd name="connsiteX163" fmla="*/ 814091 w 1179211"/>
                  <a:gd name="connsiteY163" fmla="*/ 36005 h 84574"/>
                  <a:gd name="connsiteX164" fmla="*/ 812400 w 1179211"/>
                  <a:gd name="connsiteY164" fmla="*/ 42771 h 84574"/>
                  <a:gd name="connsiteX165" fmla="*/ 813850 w 1179211"/>
                  <a:gd name="connsiteY165" fmla="*/ 50020 h 84574"/>
                  <a:gd name="connsiteX166" fmla="*/ 817716 w 1179211"/>
                  <a:gd name="connsiteY166" fmla="*/ 54853 h 84574"/>
                  <a:gd name="connsiteX167" fmla="*/ 822790 w 1179211"/>
                  <a:gd name="connsiteY167" fmla="*/ 57752 h 84574"/>
                  <a:gd name="connsiteX168" fmla="*/ 828106 w 1179211"/>
                  <a:gd name="connsiteY168" fmla="*/ 59686 h 84574"/>
                  <a:gd name="connsiteX169" fmla="*/ 836564 w 1179211"/>
                  <a:gd name="connsiteY169" fmla="*/ 63310 h 84574"/>
                  <a:gd name="connsiteX170" fmla="*/ 839705 w 1179211"/>
                  <a:gd name="connsiteY170" fmla="*/ 70559 h 84574"/>
                  <a:gd name="connsiteX171" fmla="*/ 837047 w 1179211"/>
                  <a:gd name="connsiteY171" fmla="*/ 77325 h 84574"/>
                  <a:gd name="connsiteX172" fmla="*/ 829556 w 1179211"/>
                  <a:gd name="connsiteY172" fmla="*/ 79742 h 84574"/>
                  <a:gd name="connsiteX173" fmla="*/ 824723 w 1179211"/>
                  <a:gd name="connsiteY173" fmla="*/ 79017 h 84574"/>
                  <a:gd name="connsiteX174" fmla="*/ 820616 w 1179211"/>
                  <a:gd name="connsiteY174" fmla="*/ 76842 h 84574"/>
                  <a:gd name="connsiteX175" fmla="*/ 817233 w 1179211"/>
                  <a:gd name="connsiteY175" fmla="*/ 74184 h 84574"/>
                  <a:gd name="connsiteX176" fmla="*/ 814816 w 1179211"/>
                  <a:gd name="connsiteY176" fmla="*/ 71768 h 84574"/>
                  <a:gd name="connsiteX177" fmla="*/ 809983 w 1179211"/>
                  <a:gd name="connsiteY177" fmla="*/ 79500 h 84574"/>
                  <a:gd name="connsiteX178" fmla="*/ 829073 w 1179211"/>
                  <a:gd name="connsiteY178" fmla="*/ 85783 h 84574"/>
                  <a:gd name="connsiteX179" fmla="*/ 836806 w 1179211"/>
                  <a:gd name="connsiteY179" fmla="*/ 84575 h 84574"/>
                  <a:gd name="connsiteX180" fmla="*/ 843088 w 1179211"/>
                  <a:gd name="connsiteY180" fmla="*/ 81192 h 84574"/>
                  <a:gd name="connsiteX181" fmla="*/ 847438 w 1179211"/>
                  <a:gd name="connsiteY181" fmla="*/ 75634 h 84574"/>
                  <a:gd name="connsiteX182" fmla="*/ 849129 w 1179211"/>
                  <a:gd name="connsiteY182" fmla="*/ 68143 h 84574"/>
                  <a:gd name="connsiteX183" fmla="*/ 848404 w 1179211"/>
                  <a:gd name="connsiteY183" fmla="*/ 61377 h 84574"/>
                  <a:gd name="connsiteX184" fmla="*/ 796693 w 1179211"/>
                  <a:gd name="connsiteY184" fmla="*/ 61377 h 84574"/>
                  <a:gd name="connsiteX185" fmla="*/ 792585 w 1179211"/>
                  <a:gd name="connsiteY185" fmla="*/ 56544 h 84574"/>
                  <a:gd name="connsiteX186" fmla="*/ 787269 w 1179211"/>
                  <a:gd name="connsiteY186" fmla="*/ 53403 h 84574"/>
                  <a:gd name="connsiteX187" fmla="*/ 781470 w 1179211"/>
                  <a:gd name="connsiteY187" fmla="*/ 51470 h 84574"/>
                  <a:gd name="connsiteX188" fmla="*/ 773012 w 1179211"/>
                  <a:gd name="connsiteY188" fmla="*/ 47603 h 84574"/>
                  <a:gd name="connsiteX189" fmla="*/ 769871 w 1179211"/>
                  <a:gd name="connsiteY189" fmla="*/ 40837 h 84574"/>
                  <a:gd name="connsiteX190" fmla="*/ 772770 w 1179211"/>
                  <a:gd name="connsiteY190" fmla="*/ 35280 h 84574"/>
                  <a:gd name="connsiteX191" fmla="*/ 780020 w 1179211"/>
                  <a:gd name="connsiteY191" fmla="*/ 33105 h 84574"/>
                  <a:gd name="connsiteX192" fmla="*/ 787269 w 1179211"/>
                  <a:gd name="connsiteY192" fmla="*/ 34796 h 84574"/>
                  <a:gd name="connsiteX193" fmla="*/ 791860 w 1179211"/>
                  <a:gd name="connsiteY193" fmla="*/ 38421 h 84574"/>
                  <a:gd name="connsiteX194" fmla="*/ 796693 w 1179211"/>
                  <a:gd name="connsiteY194" fmla="*/ 32380 h 84574"/>
                  <a:gd name="connsiteX195" fmla="*/ 790894 w 1179211"/>
                  <a:gd name="connsiteY195" fmla="*/ 28997 h 84574"/>
                  <a:gd name="connsiteX196" fmla="*/ 780503 w 1179211"/>
                  <a:gd name="connsiteY196" fmla="*/ 27306 h 84574"/>
                  <a:gd name="connsiteX197" fmla="*/ 773012 w 1179211"/>
                  <a:gd name="connsiteY197" fmla="*/ 28272 h 84574"/>
                  <a:gd name="connsiteX198" fmla="*/ 766729 w 1179211"/>
                  <a:gd name="connsiteY198" fmla="*/ 31172 h 84574"/>
                  <a:gd name="connsiteX199" fmla="*/ 762380 w 1179211"/>
                  <a:gd name="connsiteY199" fmla="*/ 36005 h 84574"/>
                  <a:gd name="connsiteX200" fmla="*/ 760688 w 1179211"/>
                  <a:gd name="connsiteY200" fmla="*/ 42771 h 84574"/>
                  <a:gd name="connsiteX201" fmla="*/ 762138 w 1179211"/>
                  <a:gd name="connsiteY201" fmla="*/ 50020 h 84574"/>
                  <a:gd name="connsiteX202" fmla="*/ 766005 w 1179211"/>
                  <a:gd name="connsiteY202" fmla="*/ 54853 h 84574"/>
                  <a:gd name="connsiteX203" fmla="*/ 771079 w 1179211"/>
                  <a:gd name="connsiteY203" fmla="*/ 57752 h 84574"/>
                  <a:gd name="connsiteX204" fmla="*/ 776395 w 1179211"/>
                  <a:gd name="connsiteY204" fmla="*/ 59686 h 84574"/>
                  <a:gd name="connsiteX205" fmla="*/ 784853 w 1179211"/>
                  <a:gd name="connsiteY205" fmla="*/ 63310 h 84574"/>
                  <a:gd name="connsiteX206" fmla="*/ 787994 w 1179211"/>
                  <a:gd name="connsiteY206" fmla="*/ 70559 h 84574"/>
                  <a:gd name="connsiteX207" fmla="*/ 785336 w 1179211"/>
                  <a:gd name="connsiteY207" fmla="*/ 77325 h 84574"/>
                  <a:gd name="connsiteX208" fmla="*/ 777845 w 1179211"/>
                  <a:gd name="connsiteY208" fmla="*/ 79742 h 84574"/>
                  <a:gd name="connsiteX209" fmla="*/ 773012 w 1179211"/>
                  <a:gd name="connsiteY209" fmla="*/ 79017 h 84574"/>
                  <a:gd name="connsiteX210" fmla="*/ 768904 w 1179211"/>
                  <a:gd name="connsiteY210" fmla="*/ 76842 h 84574"/>
                  <a:gd name="connsiteX211" fmla="*/ 765521 w 1179211"/>
                  <a:gd name="connsiteY211" fmla="*/ 74184 h 84574"/>
                  <a:gd name="connsiteX212" fmla="*/ 763105 w 1179211"/>
                  <a:gd name="connsiteY212" fmla="*/ 71768 h 84574"/>
                  <a:gd name="connsiteX213" fmla="*/ 758272 w 1179211"/>
                  <a:gd name="connsiteY213" fmla="*/ 79500 h 84574"/>
                  <a:gd name="connsiteX214" fmla="*/ 777362 w 1179211"/>
                  <a:gd name="connsiteY214" fmla="*/ 85783 h 84574"/>
                  <a:gd name="connsiteX215" fmla="*/ 785094 w 1179211"/>
                  <a:gd name="connsiteY215" fmla="*/ 84575 h 84574"/>
                  <a:gd name="connsiteX216" fmla="*/ 791377 w 1179211"/>
                  <a:gd name="connsiteY216" fmla="*/ 81192 h 84574"/>
                  <a:gd name="connsiteX217" fmla="*/ 795726 w 1179211"/>
                  <a:gd name="connsiteY217" fmla="*/ 75634 h 84574"/>
                  <a:gd name="connsiteX218" fmla="*/ 797418 w 1179211"/>
                  <a:gd name="connsiteY218" fmla="*/ 68143 h 84574"/>
                  <a:gd name="connsiteX219" fmla="*/ 796693 w 1179211"/>
                  <a:gd name="connsiteY219" fmla="*/ 61377 h 84574"/>
                  <a:gd name="connsiteX220" fmla="*/ 711393 w 1179211"/>
                  <a:gd name="connsiteY220" fmla="*/ 6041 h 84574"/>
                  <a:gd name="connsiteX221" fmla="*/ 707286 w 1179211"/>
                  <a:gd name="connsiteY221" fmla="*/ 4350 h 84574"/>
                  <a:gd name="connsiteX222" fmla="*/ 703178 w 1179211"/>
                  <a:gd name="connsiteY222" fmla="*/ 6041 h 84574"/>
                  <a:gd name="connsiteX223" fmla="*/ 701486 w 1179211"/>
                  <a:gd name="connsiteY223" fmla="*/ 9907 h 84574"/>
                  <a:gd name="connsiteX224" fmla="*/ 703178 w 1179211"/>
                  <a:gd name="connsiteY224" fmla="*/ 13774 h 84574"/>
                  <a:gd name="connsiteX225" fmla="*/ 707286 w 1179211"/>
                  <a:gd name="connsiteY225" fmla="*/ 15465 h 84574"/>
                  <a:gd name="connsiteX226" fmla="*/ 711393 w 1179211"/>
                  <a:gd name="connsiteY226" fmla="*/ 13774 h 84574"/>
                  <a:gd name="connsiteX227" fmla="*/ 713085 w 1179211"/>
                  <a:gd name="connsiteY227" fmla="*/ 9907 h 84574"/>
                  <a:gd name="connsiteX228" fmla="*/ 711393 w 1179211"/>
                  <a:gd name="connsiteY228" fmla="*/ 6041 h 84574"/>
                  <a:gd name="connsiteX229" fmla="*/ 734833 w 1179211"/>
                  <a:gd name="connsiteY229" fmla="*/ 6041 h 84574"/>
                  <a:gd name="connsiteX230" fmla="*/ 730725 w 1179211"/>
                  <a:gd name="connsiteY230" fmla="*/ 4350 h 84574"/>
                  <a:gd name="connsiteX231" fmla="*/ 726617 w 1179211"/>
                  <a:gd name="connsiteY231" fmla="*/ 6041 h 84574"/>
                  <a:gd name="connsiteX232" fmla="*/ 724925 w 1179211"/>
                  <a:gd name="connsiteY232" fmla="*/ 9907 h 84574"/>
                  <a:gd name="connsiteX233" fmla="*/ 726617 w 1179211"/>
                  <a:gd name="connsiteY233" fmla="*/ 13774 h 84574"/>
                  <a:gd name="connsiteX234" fmla="*/ 730725 w 1179211"/>
                  <a:gd name="connsiteY234" fmla="*/ 15465 h 84574"/>
                  <a:gd name="connsiteX235" fmla="*/ 734833 w 1179211"/>
                  <a:gd name="connsiteY235" fmla="*/ 13774 h 84574"/>
                  <a:gd name="connsiteX236" fmla="*/ 736524 w 1179211"/>
                  <a:gd name="connsiteY236" fmla="*/ 9907 h 84574"/>
                  <a:gd name="connsiteX237" fmla="*/ 734833 w 1179211"/>
                  <a:gd name="connsiteY237" fmla="*/ 6041 h 84574"/>
                  <a:gd name="connsiteX238" fmla="*/ 695445 w 1179211"/>
                  <a:gd name="connsiteY238" fmla="*/ 28997 h 84574"/>
                  <a:gd name="connsiteX239" fmla="*/ 695445 w 1179211"/>
                  <a:gd name="connsiteY239" fmla="*/ 63552 h 84574"/>
                  <a:gd name="connsiteX240" fmla="*/ 695928 w 1179211"/>
                  <a:gd name="connsiteY240" fmla="*/ 72009 h 84574"/>
                  <a:gd name="connsiteX241" fmla="*/ 698103 w 1179211"/>
                  <a:gd name="connsiteY241" fmla="*/ 79017 h 84574"/>
                  <a:gd name="connsiteX242" fmla="*/ 703903 w 1179211"/>
                  <a:gd name="connsiteY242" fmla="*/ 83850 h 84574"/>
                  <a:gd name="connsiteX243" fmla="*/ 714535 w 1179211"/>
                  <a:gd name="connsiteY243" fmla="*/ 85783 h 84574"/>
                  <a:gd name="connsiteX244" fmla="*/ 722026 w 1179211"/>
                  <a:gd name="connsiteY244" fmla="*/ 84575 h 84574"/>
                  <a:gd name="connsiteX245" fmla="*/ 727342 w 1179211"/>
                  <a:gd name="connsiteY245" fmla="*/ 81433 h 84574"/>
                  <a:gd name="connsiteX246" fmla="*/ 730725 w 1179211"/>
                  <a:gd name="connsiteY246" fmla="*/ 77809 h 84574"/>
                  <a:gd name="connsiteX247" fmla="*/ 732658 w 1179211"/>
                  <a:gd name="connsiteY247" fmla="*/ 75151 h 84574"/>
                  <a:gd name="connsiteX248" fmla="*/ 733866 w 1179211"/>
                  <a:gd name="connsiteY248" fmla="*/ 84575 h 84574"/>
                  <a:gd name="connsiteX249" fmla="*/ 743290 w 1179211"/>
                  <a:gd name="connsiteY249" fmla="*/ 83608 h 84574"/>
                  <a:gd name="connsiteX250" fmla="*/ 743049 w 1179211"/>
                  <a:gd name="connsiteY250" fmla="*/ 81433 h 84574"/>
                  <a:gd name="connsiteX251" fmla="*/ 742565 w 1179211"/>
                  <a:gd name="connsiteY251" fmla="*/ 77809 h 84574"/>
                  <a:gd name="connsiteX252" fmla="*/ 742324 w 1179211"/>
                  <a:gd name="connsiteY252" fmla="*/ 73701 h 84574"/>
                  <a:gd name="connsiteX253" fmla="*/ 742082 w 1179211"/>
                  <a:gd name="connsiteY253" fmla="*/ 69593 h 84574"/>
                  <a:gd name="connsiteX254" fmla="*/ 742082 w 1179211"/>
                  <a:gd name="connsiteY254" fmla="*/ 28755 h 84574"/>
                  <a:gd name="connsiteX255" fmla="*/ 732175 w 1179211"/>
                  <a:gd name="connsiteY255" fmla="*/ 28755 h 84574"/>
                  <a:gd name="connsiteX256" fmla="*/ 732175 w 1179211"/>
                  <a:gd name="connsiteY256" fmla="*/ 59686 h 84574"/>
                  <a:gd name="connsiteX257" fmla="*/ 730966 w 1179211"/>
                  <a:gd name="connsiteY257" fmla="*/ 66935 h 84574"/>
                  <a:gd name="connsiteX258" fmla="*/ 727583 w 1179211"/>
                  <a:gd name="connsiteY258" fmla="*/ 72734 h 84574"/>
                  <a:gd name="connsiteX259" fmla="*/ 722751 w 1179211"/>
                  <a:gd name="connsiteY259" fmla="*/ 76600 h 84574"/>
                  <a:gd name="connsiteX260" fmla="*/ 716468 w 1179211"/>
                  <a:gd name="connsiteY260" fmla="*/ 78050 h 84574"/>
                  <a:gd name="connsiteX261" fmla="*/ 710427 w 1179211"/>
                  <a:gd name="connsiteY261" fmla="*/ 77084 h 84574"/>
                  <a:gd name="connsiteX262" fmla="*/ 706802 w 1179211"/>
                  <a:gd name="connsiteY262" fmla="*/ 74184 h 84574"/>
                  <a:gd name="connsiteX263" fmla="*/ 705111 w 1179211"/>
                  <a:gd name="connsiteY263" fmla="*/ 69593 h 84574"/>
                  <a:gd name="connsiteX264" fmla="*/ 704628 w 1179211"/>
                  <a:gd name="connsiteY264" fmla="*/ 63310 h 84574"/>
                  <a:gd name="connsiteX265" fmla="*/ 704628 w 1179211"/>
                  <a:gd name="connsiteY265" fmla="*/ 28755 h 84574"/>
                  <a:gd name="connsiteX266" fmla="*/ 695445 w 1179211"/>
                  <a:gd name="connsiteY266" fmla="*/ 28755 h 84574"/>
                  <a:gd name="connsiteX267" fmla="*/ 664515 w 1179211"/>
                  <a:gd name="connsiteY267" fmla="*/ 60894 h 84574"/>
                  <a:gd name="connsiteX268" fmla="*/ 657991 w 1179211"/>
                  <a:gd name="connsiteY268" fmla="*/ 71284 h 84574"/>
                  <a:gd name="connsiteX269" fmla="*/ 648325 w 1179211"/>
                  <a:gd name="connsiteY269" fmla="*/ 76600 h 84574"/>
                  <a:gd name="connsiteX270" fmla="*/ 636726 w 1179211"/>
                  <a:gd name="connsiteY270" fmla="*/ 78050 h 84574"/>
                  <a:gd name="connsiteX271" fmla="*/ 631893 w 1179211"/>
                  <a:gd name="connsiteY271" fmla="*/ 77809 h 84574"/>
                  <a:gd name="connsiteX272" fmla="*/ 626577 w 1179211"/>
                  <a:gd name="connsiteY272" fmla="*/ 77325 h 84574"/>
                  <a:gd name="connsiteX273" fmla="*/ 626577 w 1179211"/>
                  <a:gd name="connsiteY273" fmla="*/ 10874 h 84574"/>
                  <a:gd name="connsiteX274" fmla="*/ 630927 w 1179211"/>
                  <a:gd name="connsiteY274" fmla="*/ 10632 h 84574"/>
                  <a:gd name="connsiteX275" fmla="*/ 635276 w 1179211"/>
                  <a:gd name="connsiteY275" fmla="*/ 10632 h 84574"/>
                  <a:gd name="connsiteX276" fmla="*/ 659440 w 1179211"/>
                  <a:gd name="connsiteY276" fmla="*/ 18848 h 84574"/>
                  <a:gd name="connsiteX277" fmla="*/ 666931 w 1179211"/>
                  <a:gd name="connsiteY277" fmla="*/ 44220 h 84574"/>
                  <a:gd name="connsiteX278" fmla="*/ 664515 w 1179211"/>
                  <a:gd name="connsiteY278" fmla="*/ 60894 h 84574"/>
                  <a:gd name="connsiteX279" fmla="*/ 675389 w 1179211"/>
                  <a:gd name="connsiteY279" fmla="*/ 25856 h 84574"/>
                  <a:gd name="connsiteX280" fmla="*/ 667173 w 1179211"/>
                  <a:gd name="connsiteY280" fmla="*/ 13774 h 84574"/>
                  <a:gd name="connsiteX281" fmla="*/ 654366 w 1179211"/>
                  <a:gd name="connsiteY281" fmla="*/ 6524 h 84574"/>
                  <a:gd name="connsiteX282" fmla="*/ 637451 w 1179211"/>
                  <a:gd name="connsiteY282" fmla="*/ 4108 h 84574"/>
                  <a:gd name="connsiteX283" fmla="*/ 631168 w 1179211"/>
                  <a:gd name="connsiteY283" fmla="*/ 4108 h 84574"/>
                  <a:gd name="connsiteX284" fmla="*/ 627060 w 1179211"/>
                  <a:gd name="connsiteY284" fmla="*/ 4350 h 84574"/>
                  <a:gd name="connsiteX285" fmla="*/ 622953 w 1179211"/>
                  <a:gd name="connsiteY285" fmla="*/ 4350 h 84574"/>
                  <a:gd name="connsiteX286" fmla="*/ 616670 w 1179211"/>
                  <a:gd name="connsiteY286" fmla="*/ 4591 h 84574"/>
                  <a:gd name="connsiteX287" fmla="*/ 616670 w 1179211"/>
                  <a:gd name="connsiteY287" fmla="*/ 84091 h 84574"/>
                  <a:gd name="connsiteX288" fmla="*/ 625611 w 1179211"/>
                  <a:gd name="connsiteY288" fmla="*/ 84333 h 84574"/>
                  <a:gd name="connsiteX289" fmla="*/ 637209 w 1179211"/>
                  <a:gd name="connsiteY289" fmla="*/ 84575 h 84574"/>
                  <a:gd name="connsiteX290" fmla="*/ 650741 w 1179211"/>
                  <a:gd name="connsiteY290" fmla="*/ 82883 h 84574"/>
                  <a:gd name="connsiteX291" fmla="*/ 664032 w 1179211"/>
                  <a:gd name="connsiteY291" fmla="*/ 76842 h 84574"/>
                  <a:gd name="connsiteX292" fmla="*/ 674181 w 1179211"/>
                  <a:gd name="connsiteY292" fmla="*/ 64518 h 84574"/>
                  <a:gd name="connsiteX293" fmla="*/ 678289 w 1179211"/>
                  <a:gd name="connsiteY293" fmla="*/ 43979 h 84574"/>
                  <a:gd name="connsiteX294" fmla="*/ 675389 w 1179211"/>
                  <a:gd name="connsiteY294" fmla="*/ 25856 h 84574"/>
                  <a:gd name="connsiteX295" fmla="*/ 562059 w 1179211"/>
                  <a:gd name="connsiteY295" fmla="*/ 77325 h 84574"/>
                  <a:gd name="connsiteX296" fmla="*/ 558918 w 1179211"/>
                  <a:gd name="connsiteY296" fmla="*/ 78534 h 84574"/>
                  <a:gd name="connsiteX297" fmla="*/ 555776 w 1179211"/>
                  <a:gd name="connsiteY297" fmla="*/ 79017 h 84574"/>
                  <a:gd name="connsiteX298" fmla="*/ 553360 w 1179211"/>
                  <a:gd name="connsiteY298" fmla="*/ 78534 h 84574"/>
                  <a:gd name="connsiteX299" fmla="*/ 551185 w 1179211"/>
                  <a:gd name="connsiteY299" fmla="*/ 77567 h 84574"/>
                  <a:gd name="connsiteX300" fmla="*/ 549010 w 1179211"/>
                  <a:gd name="connsiteY300" fmla="*/ 74184 h 84574"/>
                  <a:gd name="connsiteX301" fmla="*/ 548769 w 1179211"/>
                  <a:gd name="connsiteY301" fmla="*/ 67901 h 84574"/>
                  <a:gd name="connsiteX302" fmla="*/ 548769 w 1179211"/>
                  <a:gd name="connsiteY302" fmla="*/ 35280 h 84574"/>
                  <a:gd name="connsiteX303" fmla="*/ 561817 w 1179211"/>
                  <a:gd name="connsiteY303" fmla="*/ 35280 h 84574"/>
                  <a:gd name="connsiteX304" fmla="*/ 561817 w 1179211"/>
                  <a:gd name="connsiteY304" fmla="*/ 28997 h 84574"/>
                  <a:gd name="connsiteX305" fmla="*/ 548769 w 1179211"/>
                  <a:gd name="connsiteY305" fmla="*/ 28997 h 84574"/>
                  <a:gd name="connsiteX306" fmla="*/ 548769 w 1179211"/>
                  <a:gd name="connsiteY306" fmla="*/ 12807 h 84574"/>
                  <a:gd name="connsiteX307" fmla="*/ 539103 w 1179211"/>
                  <a:gd name="connsiteY307" fmla="*/ 14982 h 84574"/>
                  <a:gd name="connsiteX308" fmla="*/ 539103 w 1179211"/>
                  <a:gd name="connsiteY308" fmla="*/ 28997 h 84574"/>
                  <a:gd name="connsiteX309" fmla="*/ 529679 w 1179211"/>
                  <a:gd name="connsiteY309" fmla="*/ 28997 h 84574"/>
                  <a:gd name="connsiteX310" fmla="*/ 529679 w 1179211"/>
                  <a:gd name="connsiteY310" fmla="*/ 35280 h 84574"/>
                  <a:gd name="connsiteX311" fmla="*/ 539103 w 1179211"/>
                  <a:gd name="connsiteY311" fmla="*/ 35280 h 84574"/>
                  <a:gd name="connsiteX312" fmla="*/ 539103 w 1179211"/>
                  <a:gd name="connsiteY312" fmla="*/ 68868 h 84574"/>
                  <a:gd name="connsiteX313" fmla="*/ 539345 w 1179211"/>
                  <a:gd name="connsiteY313" fmla="*/ 76117 h 84574"/>
                  <a:gd name="connsiteX314" fmla="*/ 541278 w 1179211"/>
                  <a:gd name="connsiteY314" fmla="*/ 81433 h 84574"/>
                  <a:gd name="connsiteX315" fmla="*/ 545869 w 1179211"/>
                  <a:gd name="connsiteY315" fmla="*/ 84816 h 84574"/>
                  <a:gd name="connsiteX316" fmla="*/ 551910 w 1179211"/>
                  <a:gd name="connsiteY316" fmla="*/ 85783 h 84574"/>
                  <a:gd name="connsiteX317" fmla="*/ 558434 w 1179211"/>
                  <a:gd name="connsiteY317" fmla="*/ 84816 h 84574"/>
                  <a:gd name="connsiteX318" fmla="*/ 563992 w 1179211"/>
                  <a:gd name="connsiteY318" fmla="*/ 82158 h 84574"/>
                  <a:gd name="connsiteX319" fmla="*/ 562059 w 1179211"/>
                  <a:gd name="connsiteY319" fmla="*/ 77325 h 84574"/>
                  <a:gd name="connsiteX320" fmla="*/ 487392 w 1179211"/>
                  <a:gd name="connsiteY320" fmla="*/ 6041 h 84574"/>
                  <a:gd name="connsiteX321" fmla="*/ 483284 w 1179211"/>
                  <a:gd name="connsiteY321" fmla="*/ 4350 h 84574"/>
                  <a:gd name="connsiteX322" fmla="*/ 479176 w 1179211"/>
                  <a:gd name="connsiteY322" fmla="*/ 6041 h 84574"/>
                  <a:gd name="connsiteX323" fmla="*/ 477484 w 1179211"/>
                  <a:gd name="connsiteY323" fmla="*/ 9907 h 84574"/>
                  <a:gd name="connsiteX324" fmla="*/ 479176 w 1179211"/>
                  <a:gd name="connsiteY324" fmla="*/ 13774 h 84574"/>
                  <a:gd name="connsiteX325" fmla="*/ 483284 w 1179211"/>
                  <a:gd name="connsiteY325" fmla="*/ 15465 h 84574"/>
                  <a:gd name="connsiteX326" fmla="*/ 487392 w 1179211"/>
                  <a:gd name="connsiteY326" fmla="*/ 13774 h 84574"/>
                  <a:gd name="connsiteX327" fmla="*/ 489083 w 1179211"/>
                  <a:gd name="connsiteY327" fmla="*/ 9907 h 84574"/>
                  <a:gd name="connsiteX328" fmla="*/ 487392 w 1179211"/>
                  <a:gd name="connsiteY328" fmla="*/ 6041 h 84574"/>
                  <a:gd name="connsiteX329" fmla="*/ 510589 w 1179211"/>
                  <a:gd name="connsiteY329" fmla="*/ 6041 h 84574"/>
                  <a:gd name="connsiteX330" fmla="*/ 506481 w 1179211"/>
                  <a:gd name="connsiteY330" fmla="*/ 4350 h 84574"/>
                  <a:gd name="connsiteX331" fmla="*/ 502373 w 1179211"/>
                  <a:gd name="connsiteY331" fmla="*/ 6041 h 84574"/>
                  <a:gd name="connsiteX332" fmla="*/ 500682 w 1179211"/>
                  <a:gd name="connsiteY332" fmla="*/ 9907 h 84574"/>
                  <a:gd name="connsiteX333" fmla="*/ 502373 w 1179211"/>
                  <a:gd name="connsiteY333" fmla="*/ 13774 h 84574"/>
                  <a:gd name="connsiteX334" fmla="*/ 506481 w 1179211"/>
                  <a:gd name="connsiteY334" fmla="*/ 15465 h 84574"/>
                  <a:gd name="connsiteX335" fmla="*/ 510589 w 1179211"/>
                  <a:gd name="connsiteY335" fmla="*/ 13774 h 84574"/>
                  <a:gd name="connsiteX336" fmla="*/ 512281 w 1179211"/>
                  <a:gd name="connsiteY336" fmla="*/ 9907 h 84574"/>
                  <a:gd name="connsiteX337" fmla="*/ 510589 w 1179211"/>
                  <a:gd name="connsiteY337" fmla="*/ 6041 h 84574"/>
                  <a:gd name="connsiteX338" fmla="*/ 504548 w 1179211"/>
                  <a:gd name="connsiteY338" fmla="*/ 62827 h 84574"/>
                  <a:gd name="connsiteX339" fmla="*/ 504306 w 1179211"/>
                  <a:gd name="connsiteY339" fmla="*/ 67660 h 84574"/>
                  <a:gd name="connsiteX340" fmla="*/ 502373 w 1179211"/>
                  <a:gd name="connsiteY340" fmla="*/ 72976 h 84574"/>
                  <a:gd name="connsiteX341" fmla="*/ 498990 w 1179211"/>
                  <a:gd name="connsiteY341" fmla="*/ 76600 h 84574"/>
                  <a:gd name="connsiteX342" fmla="*/ 495124 w 1179211"/>
                  <a:gd name="connsiteY342" fmla="*/ 78534 h 84574"/>
                  <a:gd name="connsiteX343" fmla="*/ 491741 w 1179211"/>
                  <a:gd name="connsiteY343" fmla="*/ 79017 h 84574"/>
                  <a:gd name="connsiteX344" fmla="*/ 488116 w 1179211"/>
                  <a:gd name="connsiteY344" fmla="*/ 78534 h 84574"/>
                  <a:gd name="connsiteX345" fmla="*/ 484975 w 1179211"/>
                  <a:gd name="connsiteY345" fmla="*/ 76842 h 84574"/>
                  <a:gd name="connsiteX346" fmla="*/ 482800 w 1179211"/>
                  <a:gd name="connsiteY346" fmla="*/ 73942 h 84574"/>
                  <a:gd name="connsiteX347" fmla="*/ 482075 w 1179211"/>
                  <a:gd name="connsiteY347" fmla="*/ 69351 h 84574"/>
                  <a:gd name="connsiteX348" fmla="*/ 483284 w 1179211"/>
                  <a:gd name="connsiteY348" fmla="*/ 64760 h 84574"/>
                  <a:gd name="connsiteX349" fmla="*/ 486183 w 1179211"/>
                  <a:gd name="connsiteY349" fmla="*/ 61619 h 84574"/>
                  <a:gd name="connsiteX350" fmla="*/ 489566 w 1179211"/>
                  <a:gd name="connsiteY350" fmla="*/ 59686 h 84574"/>
                  <a:gd name="connsiteX351" fmla="*/ 492708 w 1179211"/>
                  <a:gd name="connsiteY351" fmla="*/ 58719 h 84574"/>
                  <a:gd name="connsiteX352" fmla="*/ 496091 w 1179211"/>
                  <a:gd name="connsiteY352" fmla="*/ 58236 h 84574"/>
                  <a:gd name="connsiteX353" fmla="*/ 499715 w 1179211"/>
                  <a:gd name="connsiteY353" fmla="*/ 57994 h 84574"/>
                  <a:gd name="connsiteX354" fmla="*/ 502857 w 1179211"/>
                  <a:gd name="connsiteY354" fmla="*/ 57752 h 84574"/>
                  <a:gd name="connsiteX355" fmla="*/ 505031 w 1179211"/>
                  <a:gd name="connsiteY355" fmla="*/ 57752 h 84574"/>
                  <a:gd name="connsiteX356" fmla="*/ 504548 w 1179211"/>
                  <a:gd name="connsiteY356" fmla="*/ 62827 h 84574"/>
                  <a:gd name="connsiteX357" fmla="*/ 522188 w 1179211"/>
                  <a:gd name="connsiteY357" fmla="*/ 78292 h 84574"/>
                  <a:gd name="connsiteX358" fmla="*/ 517838 w 1179211"/>
                  <a:gd name="connsiteY358" fmla="*/ 79017 h 84574"/>
                  <a:gd name="connsiteX359" fmla="*/ 514939 w 1179211"/>
                  <a:gd name="connsiteY359" fmla="*/ 77809 h 84574"/>
                  <a:gd name="connsiteX360" fmla="*/ 513972 w 1179211"/>
                  <a:gd name="connsiteY360" fmla="*/ 72734 h 84574"/>
                  <a:gd name="connsiteX361" fmla="*/ 513972 w 1179211"/>
                  <a:gd name="connsiteY361" fmla="*/ 43496 h 84574"/>
                  <a:gd name="connsiteX362" fmla="*/ 513972 w 1179211"/>
                  <a:gd name="connsiteY362" fmla="*/ 40354 h 84574"/>
                  <a:gd name="connsiteX363" fmla="*/ 513489 w 1179211"/>
                  <a:gd name="connsiteY363" fmla="*/ 36971 h 84574"/>
                  <a:gd name="connsiteX364" fmla="*/ 512281 w 1179211"/>
                  <a:gd name="connsiteY364" fmla="*/ 33830 h 84574"/>
                  <a:gd name="connsiteX365" fmla="*/ 509864 w 1179211"/>
                  <a:gd name="connsiteY365" fmla="*/ 31172 h 84574"/>
                  <a:gd name="connsiteX366" fmla="*/ 502615 w 1179211"/>
                  <a:gd name="connsiteY366" fmla="*/ 27789 h 84574"/>
                  <a:gd name="connsiteX367" fmla="*/ 494882 w 1179211"/>
                  <a:gd name="connsiteY367" fmla="*/ 27064 h 84574"/>
                  <a:gd name="connsiteX368" fmla="*/ 488116 w 1179211"/>
                  <a:gd name="connsiteY368" fmla="*/ 27789 h 84574"/>
                  <a:gd name="connsiteX369" fmla="*/ 482075 w 1179211"/>
                  <a:gd name="connsiteY369" fmla="*/ 29964 h 84574"/>
                  <a:gd name="connsiteX370" fmla="*/ 477243 w 1179211"/>
                  <a:gd name="connsiteY370" fmla="*/ 33830 h 84574"/>
                  <a:gd name="connsiteX371" fmla="*/ 474584 w 1179211"/>
                  <a:gd name="connsiteY371" fmla="*/ 40113 h 84574"/>
                  <a:gd name="connsiteX372" fmla="*/ 482317 w 1179211"/>
                  <a:gd name="connsiteY372" fmla="*/ 42529 h 84574"/>
                  <a:gd name="connsiteX373" fmla="*/ 483284 w 1179211"/>
                  <a:gd name="connsiteY373" fmla="*/ 38904 h 84574"/>
                  <a:gd name="connsiteX374" fmla="*/ 485217 w 1179211"/>
                  <a:gd name="connsiteY374" fmla="*/ 36005 h 84574"/>
                  <a:gd name="connsiteX375" fmla="*/ 488600 w 1179211"/>
                  <a:gd name="connsiteY375" fmla="*/ 33830 h 84574"/>
                  <a:gd name="connsiteX376" fmla="*/ 493916 w 1179211"/>
                  <a:gd name="connsiteY376" fmla="*/ 33105 h 84574"/>
                  <a:gd name="connsiteX377" fmla="*/ 497299 w 1179211"/>
                  <a:gd name="connsiteY377" fmla="*/ 33347 h 84574"/>
                  <a:gd name="connsiteX378" fmla="*/ 500440 w 1179211"/>
                  <a:gd name="connsiteY378" fmla="*/ 34313 h 84574"/>
                  <a:gd name="connsiteX379" fmla="*/ 503582 w 1179211"/>
                  <a:gd name="connsiteY379" fmla="*/ 37213 h 84574"/>
                  <a:gd name="connsiteX380" fmla="*/ 504548 w 1179211"/>
                  <a:gd name="connsiteY380" fmla="*/ 42287 h 84574"/>
                  <a:gd name="connsiteX381" fmla="*/ 504548 w 1179211"/>
                  <a:gd name="connsiteY381" fmla="*/ 51711 h 84574"/>
                  <a:gd name="connsiteX382" fmla="*/ 497057 w 1179211"/>
                  <a:gd name="connsiteY382" fmla="*/ 51953 h 84574"/>
                  <a:gd name="connsiteX383" fmla="*/ 491016 w 1179211"/>
                  <a:gd name="connsiteY383" fmla="*/ 52436 h 84574"/>
                  <a:gd name="connsiteX384" fmla="*/ 483525 w 1179211"/>
                  <a:gd name="connsiteY384" fmla="*/ 54369 h 84574"/>
                  <a:gd name="connsiteX385" fmla="*/ 477484 w 1179211"/>
                  <a:gd name="connsiteY385" fmla="*/ 57994 h 84574"/>
                  <a:gd name="connsiteX386" fmla="*/ 473618 w 1179211"/>
                  <a:gd name="connsiteY386" fmla="*/ 63310 h 84574"/>
                  <a:gd name="connsiteX387" fmla="*/ 472168 w 1179211"/>
                  <a:gd name="connsiteY387" fmla="*/ 70076 h 84574"/>
                  <a:gd name="connsiteX388" fmla="*/ 473618 w 1179211"/>
                  <a:gd name="connsiteY388" fmla="*/ 76842 h 84574"/>
                  <a:gd name="connsiteX389" fmla="*/ 477243 w 1179211"/>
                  <a:gd name="connsiteY389" fmla="*/ 81675 h 84574"/>
                  <a:gd name="connsiteX390" fmla="*/ 482317 w 1179211"/>
                  <a:gd name="connsiteY390" fmla="*/ 84575 h 84574"/>
                  <a:gd name="connsiteX391" fmla="*/ 488116 w 1179211"/>
                  <a:gd name="connsiteY391" fmla="*/ 85541 h 84574"/>
                  <a:gd name="connsiteX392" fmla="*/ 499232 w 1179211"/>
                  <a:gd name="connsiteY392" fmla="*/ 82641 h 84574"/>
                  <a:gd name="connsiteX393" fmla="*/ 505031 w 1179211"/>
                  <a:gd name="connsiteY393" fmla="*/ 75634 h 84574"/>
                  <a:gd name="connsiteX394" fmla="*/ 507689 w 1179211"/>
                  <a:gd name="connsiteY394" fmla="*/ 82158 h 84574"/>
                  <a:gd name="connsiteX395" fmla="*/ 514214 w 1179211"/>
                  <a:gd name="connsiteY395" fmla="*/ 84816 h 84574"/>
                  <a:gd name="connsiteX396" fmla="*/ 519047 w 1179211"/>
                  <a:gd name="connsiteY396" fmla="*/ 84333 h 84574"/>
                  <a:gd name="connsiteX397" fmla="*/ 522430 w 1179211"/>
                  <a:gd name="connsiteY397" fmla="*/ 83608 h 84574"/>
                  <a:gd name="connsiteX398" fmla="*/ 522430 w 1179211"/>
                  <a:gd name="connsiteY398" fmla="*/ 78292 h 84574"/>
                  <a:gd name="connsiteX399" fmla="*/ 458636 w 1179211"/>
                  <a:gd name="connsiteY399" fmla="*/ 77325 h 84574"/>
                  <a:gd name="connsiteX400" fmla="*/ 455495 w 1179211"/>
                  <a:gd name="connsiteY400" fmla="*/ 78534 h 84574"/>
                  <a:gd name="connsiteX401" fmla="*/ 452353 w 1179211"/>
                  <a:gd name="connsiteY401" fmla="*/ 79017 h 84574"/>
                  <a:gd name="connsiteX402" fmla="*/ 449937 w 1179211"/>
                  <a:gd name="connsiteY402" fmla="*/ 78534 h 84574"/>
                  <a:gd name="connsiteX403" fmla="*/ 447762 w 1179211"/>
                  <a:gd name="connsiteY403" fmla="*/ 77567 h 84574"/>
                  <a:gd name="connsiteX404" fmla="*/ 445587 w 1179211"/>
                  <a:gd name="connsiteY404" fmla="*/ 74184 h 84574"/>
                  <a:gd name="connsiteX405" fmla="*/ 445346 w 1179211"/>
                  <a:gd name="connsiteY405" fmla="*/ 67901 h 84574"/>
                  <a:gd name="connsiteX406" fmla="*/ 445346 w 1179211"/>
                  <a:gd name="connsiteY406" fmla="*/ 35280 h 84574"/>
                  <a:gd name="connsiteX407" fmla="*/ 458394 w 1179211"/>
                  <a:gd name="connsiteY407" fmla="*/ 35280 h 84574"/>
                  <a:gd name="connsiteX408" fmla="*/ 458394 w 1179211"/>
                  <a:gd name="connsiteY408" fmla="*/ 28997 h 84574"/>
                  <a:gd name="connsiteX409" fmla="*/ 445346 w 1179211"/>
                  <a:gd name="connsiteY409" fmla="*/ 28997 h 84574"/>
                  <a:gd name="connsiteX410" fmla="*/ 445346 w 1179211"/>
                  <a:gd name="connsiteY410" fmla="*/ 12807 h 84574"/>
                  <a:gd name="connsiteX411" fmla="*/ 435680 w 1179211"/>
                  <a:gd name="connsiteY411" fmla="*/ 14982 h 84574"/>
                  <a:gd name="connsiteX412" fmla="*/ 435680 w 1179211"/>
                  <a:gd name="connsiteY412" fmla="*/ 28997 h 84574"/>
                  <a:gd name="connsiteX413" fmla="*/ 426256 w 1179211"/>
                  <a:gd name="connsiteY413" fmla="*/ 28997 h 84574"/>
                  <a:gd name="connsiteX414" fmla="*/ 426256 w 1179211"/>
                  <a:gd name="connsiteY414" fmla="*/ 35280 h 84574"/>
                  <a:gd name="connsiteX415" fmla="*/ 435680 w 1179211"/>
                  <a:gd name="connsiteY415" fmla="*/ 35280 h 84574"/>
                  <a:gd name="connsiteX416" fmla="*/ 435680 w 1179211"/>
                  <a:gd name="connsiteY416" fmla="*/ 68868 h 84574"/>
                  <a:gd name="connsiteX417" fmla="*/ 435922 w 1179211"/>
                  <a:gd name="connsiteY417" fmla="*/ 76117 h 84574"/>
                  <a:gd name="connsiteX418" fmla="*/ 437855 w 1179211"/>
                  <a:gd name="connsiteY418" fmla="*/ 81433 h 84574"/>
                  <a:gd name="connsiteX419" fmla="*/ 442446 w 1179211"/>
                  <a:gd name="connsiteY419" fmla="*/ 84816 h 84574"/>
                  <a:gd name="connsiteX420" fmla="*/ 448487 w 1179211"/>
                  <a:gd name="connsiteY420" fmla="*/ 85783 h 84574"/>
                  <a:gd name="connsiteX421" fmla="*/ 455012 w 1179211"/>
                  <a:gd name="connsiteY421" fmla="*/ 84816 h 84574"/>
                  <a:gd name="connsiteX422" fmla="*/ 460569 w 1179211"/>
                  <a:gd name="connsiteY422" fmla="*/ 82158 h 84574"/>
                  <a:gd name="connsiteX423" fmla="*/ 458636 w 1179211"/>
                  <a:gd name="connsiteY423" fmla="*/ 77325 h 84574"/>
                  <a:gd name="connsiteX424" fmla="*/ 409825 w 1179211"/>
                  <a:gd name="connsiteY424" fmla="*/ 28997 h 84574"/>
                  <a:gd name="connsiteX425" fmla="*/ 399676 w 1179211"/>
                  <a:gd name="connsiteY425" fmla="*/ 28997 h 84574"/>
                  <a:gd name="connsiteX426" fmla="*/ 399676 w 1179211"/>
                  <a:gd name="connsiteY426" fmla="*/ 84091 h 84574"/>
                  <a:gd name="connsiteX427" fmla="*/ 409825 w 1179211"/>
                  <a:gd name="connsiteY427" fmla="*/ 84091 h 84574"/>
                  <a:gd name="connsiteX428" fmla="*/ 409825 w 1179211"/>
                  <a:gd name="connsiteY428" fmla="*/ 28997 h 84574"/>
                  <a:gd name="connsiteX429" fmla="*/ 409341 w 1179211"/>
                  <a:gd name="connsiteY429" fmla="*/ 2416 h 84574"/>
                  <a:gd name="connsiteX430" fmla="*/ 404992 w 1179211"/>
                  <a:gd name="connsiteY430" fmla="*/ 483 h 84574"/>
                  <a:gd name="connsiteX431" fmla="*/ 400400 w 1179211"/>
                  <a:gd name="connsiteY431" fmla="*/ 2416 h 84574"/>
                  <a:gd name="connsiteX432" fmla="*/ 398467 w 1179211"/>
                  <a:gd name="connsiteY432" fmla="*/ 6766 h 84574"/>
                  <a:gd name="connsiteX433" fmla="*/ 400400 w 1179211"/>
                  <a:gd name="connsiteY433" fmla="*/ 11116 h 84574"/>
                  <a:gd name="connsiteX434" fmla="*/ 404992 w 1179211"/>
                  <a:gd name="connsiteY434" fmla="*/ 13049 h 84574"/>
                  <a:gd name="connsiteX435" fmla="*/ 409341 w 1179211"/>
                  <a:gd name="connsiteY435" fmla="*/ 11116 h 84574"/>
                  <a:gd name="connsiteX436" fmla="*/ 411274 w 1179211"/>
                  <a:gd name="connsiteY436" fmla="*/ 6766 h 84574"/>
                  <a:gd name="connsiteX437" fmla="*/ 409341 w 1179211"/>
                  <a:gd name="connsiteY437" fmla="*/ 2416 h 84574"/>
                  <a:gd name="connsiteX438" fmla="*/ 379619 w 1179211"/>
                  <a:gd name="connsiteY438" fmla="*/ 61377 h 84574"/>
                  <a:gd name="connsiteX439" fmla="*/ 375511 w 1179211"/>
                  <a:gd name="connsiteY439" fmla="*/ 56544 h 84574"/>
                  <a:gd name="connsiteX440" fmla="*/ 370195 w 1179211"/>
                  <a:gd name="connsiteY440" fmla="*/ 53403 h 84574"/>
                  <a:gd name="connsiteX441" fmla="*/ 364396 w 1179211"/>
                  <a:gd name="connsiteY441" fmla="*/ 51470 h 84574"/>
                  <a:gd name="connsiteX442" fmla="*/ 355938 w 1179211"/>
                  <a:gd name="connsiteY442" fmla="*/ 47603 h 84574"/>
                  <a:gd name="connsiteX443" fmla="*/ 352797 w 1179211"/>
                  <a:gd name="connsiteY443" fmla="*/ 40837 h 84574"/>
                  <a:gd name="connsiteX444" fmla="*/ 355697 w 1179211"/>
                  <a:gd name="connsiteY444" fmla="*/ 35280 h 84574"/>
                  <a:gd name="connsiteX445" fmla="*/ 362946 w 1179211"/>
                  <a:gd name="connsiteY445" fmla="*/ 33105 h 84574"/>
                  <a:gd name="connsiteX446" fmla="*/ 370195 w 1179211"/>
                  <a:gd name="connsiteY446" fmla="*/ 34796 h 84574"/>
                  <a:gd name="connsiteX447" fmla="*/ 374786 w 1179211"/>
                  <a:gd name="connsiteY447" fmla="*/ 38421 h 84574"/>
                  <a:gd name="connsiteX448" fmla="*/ 379619 w 1179211"/>
                  <a:gd name="connsiteY448" fmla="*/ 32380 h 84574"/>
                  <a:gd name="connsiteX449" fmla="*/ 373820 w 1179211"/>
                  <a:gd name="connsiteY449" fmla="*/ 28997 h 84574"/>
                  <a:gd name="connsiteX450" fmla="*/ 363429 w 1179211"/>
                  <a:gd name="connsiteY450" fmla="*/ 27306 h 84574"/>
                  <a:gd name="connsiteX451" fmla="*/ 355938 w 1179211"/>
                  <a:gd name="connsiteY451" fmla="*/ 28272 h 84574"/>
                  <a:gd name="connsiteX452" fmla="*/ 349656 w 1179211"/>
                  <a:gd name="connsiteY452" fmla="*/ 31172 h 84574"/>
                  <a:gd name="connsiteX453" fmla="*/ 345306 w 1179211"/>
                  <a:gd name="connsiteY453" fmla="*/ 36005 h 84574"/>
                  <a:gd name="connsiteX454" fmla="*/ 343615 w 1179211"/>
                  <a:gd name="connsiteY454" fmla="*/ 42771 h 84574"/>
                  <a:gd name="connsiteX455" fmla="*/ 345065 w 1179211"/>
                  <a:gd name="connsiteY455" fmla="*/ 50020 h 84574"/>
                  <a:gd name="connsiteX456" fmla="*/ 348931 w 1179211"/>
                  <a:gd name="connsiteY456" fmla="*/ 54853 h 84574"/>
                  <a:gd name="connsiteX457" fmla="*/ 354005 w 1179211"/>
                  <a:gd name="connsiteY457" fmla="*/ 57752 h 84574"/>
                  <a:gd name="connsiteX458" fmla="*/ 359321 w 1179211"/>
                  <a:gd name="connsiteY458" fmla="*/ 59686 h 84574"/>
                  <a:gd name="connsiteX459" fmla="*/ 367779 w 1179211"/>
                  <a:gd name="connsiteY459" fmla="*/ 63310 h 84574"/>
                  <a:gd name="connsiteX460" fmla="*/ 370920 w 1179211"/>
                  <a:gd name="connsiteY460" fmla="*/ 70559 h 84574"/>
                  <a:gd name="connsiteX461" fmla="*/ 368262 w 1179211"/>
                  <a:gd name="connsiteY461" fmla="*/ 77325 h 84574"/>
                  <a:gd name="connsiteX462" fmla="*/ 360771 w 1179211"/>
                  <a:gd name="connsiteY462" fmla="*/ 79742 h 84574"/>
                  <a:gd name="connsiteX463" fmla="*/ 355938 w 1179211"/>
                  <a:gd name="connsiteY463" fmla="*/ 79017 h 84574"/>
                  <a:gd name="connsiteX464" fmla="*/ 351830 w 1179211"/>
                  <a:gd name="connsiteY464" fmla="*/ 76842 h 84574"/>
                  <a:gd name="connsiteX465" fmla="*/ 348447 w 1179211"/>
                  <a:gd name="connsiteY465" fmla="*/ 74184 h 84574"/>
                  <a:gd name="connsiteX466" fmla="*/ 346031 w 1179211"/>
                  <a:gd name="connsiteY466" fmla="*/ 71768 h 84574"/>
                  <a:gd name="connsiteX467" fmla="*/ 341198 w 1179211"/>
                  <a:gd name="connsiteY467" fmla="*/ 79500 h 84574"/>
                  <a:gd name="connsiteX468" fmla="*/ 360288 w 1179211"/>
                  <a:gd name="connsiteY468" fmla="*/ 85783 h 84574"/>
                  <a:gd name="connsiteX469" fmla="*/ 368020 w 1179211"/>
                  <a:gd name="connsiteY469" fmla="*/ 84575 h 84574"/>
                  <a:gd name="connsiteX470" fmla="*/ 374303 w 1179211"/>
                  <a:gd name="connsiteY470" fmla="*/ 81192 h 84574"/>
                  <a:gd name="connsiteX471" fmla="*/ 378411 w 1179211"/>
                  <a:gd name="connsiteY471" fmla="*/ 75634 h 84574"/>
                  <a:gd name="connsiteX472" fmla="*/ 380103 w 1179211"/>
                  <a:gd name="connsiteY472" fmla="*/ 68143 h 84574"/>
                  <a:gd name="connsiteX473" fmla="*/ 379619 w 1179211"/>
                  <a:gd name="connsiteY473" fmla="*/ 61377 h 84574"/>
                  <a:gd name="connsiteX474" fmla="*/ 298428 w 1179211"/>
                  <a:gd name="connsiteY474" fmla="*/ 84091 h 84574"/>
                  <a:gd name="connsiteX475" fmla="*/ 307852 w 1179211"/>
                  <a:gd name="connsiteY475" fmla="*/ 84091 h 84574"/>
                  <a:gd name="connsiteX476" fmla="*/ 307852 w 1179211"/>
                  <a:gd name="connsiteY476" fmla="*/ 57511 h 84574"/>
                  <a:gd name="connsiteX477" fmla="*/ 308093 w 1179211"/>
                  <a:gd name="connsiteY477" fmla="*/ 51953 h 84574"/>
                  <a:gd name="connsiteX478" fmla="*/ 308818 w 1179211"/>
                  <a:gd name="connsiteY478" fmla="*/ 46637 h 84574"/>
                  <a:gd name="connsiteX479" fmla="*/ 312926 w 1179211"/>
                  <a:gd name="connsiteY479" fmla="*/ 37938 h 84574"/>
                  <a:gd name="connsiteX480" fmla="*/ 318967 w 1179211"/>
                  <a:gd name="connsiteY480" fmla="*/ 34555 h 84574"/>
                  <a:gd name="connsiteX481" fmla="*/ 325008 w 1179211"/>
                  <a:gd name="connsiteY481" fmla="*/ 40596 h 84574"/>
                  <a:gd name="connsiteX482" fmla="*/ 333224 w 1179211"/>
                  <a:gd name="connsiteY482" fmla="*/ 37696 h 84574"/>
                  <a:gd name="connsiteX483" fmla="*/ 332016 w 1179211"/>
                  <a:gd name="connsiteY483" fmla="*/ 32863 h 84574"/>
                  <a:gd name="connsiteX484" fmla="*/ 329599 w 1179211"/>
                  <a:gd name="connsiteY484" fmla="*/ 29722 h 84574"/>
                  <a:gd name="connsiteX485" fmla="*/ 326216 w 1179211"/>
                  <a:gd name="connsiteY485" fmla="*/ 28030 h 84574"/>
                  <a:gd name="connsiteX486" fmla="*/ 322833 w 1179211"/>
                  <a:gd name="connsiteY486" fmla="*/ 27547 h 84574"/>
                  <a:gd name="connsiteX487" fmla="*/ 314134 w 1179211"/>
                  <a:gd name="connsiteY487" fmla="*/ 30205 h 84574"/>
                  <a:gd name="connsiteX488" fmla="*/ 307852 w 1179211"/>
                  <a:gd name="connsiteY488" fmla="*/ 37696 h 84574"/>
                  <a:gd name="connsiteX489" fmla="*/ 306643 w 1179211"/>
                  <a:gd name="connsiteY489" fmla="*/ 28272 h 84574"/>
                  <a:gd name="connsiteX490" fmla="*/ 297219 w 1179211"/>
                  <a:gd name="connsiteY490" fmla="*/ 29239 h 84574"/>
                  <a:gd name="connsiteX491" fmla="*/ 297461 w 1179211"/>
                  <a:gd name="connsiteY491" fmla="*/ 31413 h 84574"/>
                  <a:gd name="connsiteX492" fmla="*/ 297944 w 1179211"/>
                  <a:gd name="connsiteY492" fmla="*/ 35038 h 84574"/>
                  <a:gd name="connsiteX493" fmla="*/ 298186 w 1179211"/>
                  <a:gd name="connsiteY493" fmla="*/ 39146 h 84574"/>
                  <a:gd name="connsiteX494" fmla="*/ 298428 w 1179211"/>
                  <a:gd name="connsiteY494" fmla="*/ 43254 h 84574"/>
                  <a:gd name="connsiteX495" fmla="*/ 298428 w 1179211"/>
                  <a:gd name="connsiteY495" fmla="*/ 84091 h 84574"/>
                  <a:gd name="connsiteX496" fmla="*/ 267981 w 1179211"/>
                  <a:gd name="connsiteY496" fmla="*/ 38179 h 84574"/>
                  <a:gd name="connsiteX497" fmla="*/ 271122 w 1179211"/>
                  <a:gd name="connsiteY497" fmla="*/ 50262 h 84574"/>
                  <a:gd name="connsiteX498" fmla="*/ 271122 w 1179211"/>
                  <a:gd name="connsiteY498" fmla="*/ 52195 h 84574"/>
                  <a:gd name="connsiteX499" fmla="*/ 243817 w 1179211"/>
                  <a:gd name="connsiteY499" fmla="*/ 52195 h 84574"/>
                  <a:gd name="connsiteX500" fmla="*/ 245508 w 1179211"/>
                  <a:gd name="connsiteY500" fmla="*/ 45187 h 84574"/>
                  <a:gd name="connsiteX501" fmla="*/ 248649 w 1179211"/>
                  <a:gd name="connsiteY501" fmla="*/ 39388 h 84574"/>
                  <a:gd name="connsiteX502" fmla="*/ 253241 w 1179211"/>
                  <a:gd name="connsiteY502" fmla="*/ 35280 h 84574"/>
                  <a:gd name="connsiteX503" fmla="*/ 259282 w 1179211"/>
                  <a:gd name="connsiteY503" fmla="*/ 33830 h 84574"/>
                  <a:gd name="connsiteX504" fmla="*/ 267981 w 1179211"/>
                  <a:gd name="connsiteY504" fmla="*/ 38179 h 84574"/>
                  <a:gd name="connsiteX505" fmla="*/ 281029 w 1179211"/>
                  <a:gd name="connsiteY505" fmla="*/ 58236 h 84574"/>
                  <a:gd name="connsiteX506" fmla="*/ 281029 w 1179211"/>
                  <a:gd name="connsiteY506" fmla="*/ 52678 h 84574"/>
                  <a:gd name="connsiteX507" fmla="*/ 280063 w 1179211"/>
                  <a:gd name="connsiteY507" fmla="*/ 43496 h 84574"/>
                  <a:gd name="connsiteX508" fmla="*/ 276438 w 1179211"/>
                  <a:gd name="connsiteY508" fmla="*/ 35280 h 84574"/>
                  <a:gd name="connsiteX509" fmla="*/ 269672 w 1179211"/>
                  <a:gd name="connsiteY509" fmla="*/ 29480 h 84574"/>
                  <a:gd name="connsiteX510" fmla="*/ 259040 w 1179211"/>
                  <a:gd name="connsiteY510" fmla="*/ 27306 h 84574"/>
                  <a:gd name="connsiteX511" fmla="*/ 249133 w 1179211"/>
                  <a:gd name="connsiteY511" fmla="*/ 29480 h 84574"/>
                  <a:gd name="connsiteX512" fmla="*/ 241159 w 1179211"/>
                  <a:gd name="connsiteY512" fmla="*/ 35521 h 84574"/>
                  <a:gd name="connsiteX513" fmla="*/ 235842 w 1179211"/>
                  <a:gd name="connsiteY513" fmla="*/ 44704 h 84574"/>
                  <a:gd name="connsiteX514" fmla="*/ 233909 w 1179211"/>
                  <a:gd name="connsiteY514" fmla="*/ 56544 h 84574"/>
                  <a:gd name="connsiteX515" fmla="*/ 240675 w 1179211"/>
                  <a:gd name="connsiteY515" fmla="*/ 78292 h 84574"/>
                  <a:gd name="connsiteX516" fmla="*/ 260490 w 1179211"/>
                  <a:gd name="connsiteY516" fmla="*/ 85783 h 84574"/>
                  <a:gd name="connsiteX517" fmla="*/ 272572 w 1179211"/>
                  <a:gd name="connsiteY517" fmla="*/ 83125 h 84574"/>
                  <a:gd name="connsiteX518" fmla="*/ 282238 w 1179211"/>
                  <a:gd name="connsiteY518" fmla="*/ 75151 h 84574"/>
                  <a:gd name="connsiteX519" fmla="*/ 278371 w 1179211"/>
                  <a:gd name="connsiteY519" fmla="*/ 71043 h 84574"/>
                  <a:gd name="connsiteX520" fmla="*/ 268947 w 1179211"/>
                  <a:gd name="connsiteY520" fmla="*/ 77567 h 84574"/>
                  <a:gd name="connsiteX521" fmla="*/ 261215 w 1179211"/>
                  <a:gd name="connsiteY521" fmla="*/ 79017 h 84574"/>
                  <a:gd name="connsiteX522" fmla="*/ 248649 w 1179211"/>
                  <a:gd name="connsiteY522" fmla="*/ 73701 h 84574"/>
                  <a:gd name="connsiteX523" fmla="*/ 244058 w 1179211"/>
                  <a:gd name="connsiteY523" fmla="*/ 58477 h 84574"/>
                  <a:gd name="connsiteX524" fmla="*/ 281029 w 1179211"/>
                  <a:gd name="connsiteY524" fmla="*/ 58477 h 84574"/>
                  <a:gd name="connsiteX525" fmla="*/ 183648 w 1179211"/>
                  <a:gd name="connsiteY525" fmla="*/ 28997 h 84574"/>
                  <a:gd name="connsiteX526" fmla="*/ 172774 w 1179211"/>
                  <a:gd name="connsiteY526" fmla="*/ 28997 h 84574"/>
                  <a:gd name="connsiteX527" fmla="*/ 195247 w 1179211"/>
                  <a:gd name="connsiteY527" fmla="*/ 85300 h 84574"/>
                  <a:gd name="connsiteX528" fmla="*/ 203221 w 1179211"/>
                  <a:gd name="connsiteY528" fmla="*/ 85300 h 84574"/>
                  <a:gd name="connsiteX529" fmla="*/ 226418 w 1179211"/>
                  <a:gd name="connsiteY529" fmla="*/ 28997 h 84574"/>
                  <a:gd name="connsiteX530" fmla="*/ 217236 w 1179211"/>
                  <a:gd name="connsiteY530" fmla="*/ 28997 h 84574"/>
                  <a:gd name="connsiteX531" fmla="*/ 202496 w 1179211"/>
                  <a:gd name="connsiteY531" fmla="*/ 67660 h 84574"/>
                  <a:gd name="connsiteX532" fmla="*/ 200079 w 1179211"/>
                  <a:gd name="connsiteY532" fmla="*/ 76359 h 84574"/>
                  <a:gd name="connsiteX533" fmla="*/ 199354 w 1179211"/>
                  <a:gd name="connsiteY533" fmla="*/ 72734 h 84574"/>
                  <a:gd name="connsiteX534" fmla="*/ 197663 w 1179211"/>
                  <a:gd name="connsiteY534" fmla="*/ 67176 h 84574"/>
                  <a:gd name="connsiteX535" fmla="*/ 183648 w 1179211"/>
                  <a:gd name="connsiteY535" fmla="*/ 28997 h 84574"/>
                  <a:gd name="connsiteX536" fmla="*/ 159000 w 1179211"/>
                  <a:gd name="connsiteY536" fmla="*/ 28997 h 84574"/>
                  <a:gd name="connsiteX537" fmla="*/ 148851 w 1179211"/>
                  <a:gd name="connsiteY537" fmla="*/ 28997 h 84574"/>
                  <a:gd name="connsiteX538" fmla="*/ 148851 w 1179211"/>
                  <a:gd name="connsiteY538" fmla="*/ 84091 h 84574"/>
                  <a:gd name="connsiteX539" fmla="*/ 159000 w 1179211"/>
                  <a:gd name="connsiteY539" fmla="*/ 84091 h 84574"/>
                  <a:gd name="connsiteX540" fmla="*/ 159000 w 1179211"/>
                  <a:gd name="connsiteY540" fmla="*/ 28997 h 84574"/>
                  <a:gd name="connsiteX541" fmla="*/ 158517 w 1179211"/>
                  <a:gd name="connsiteY541" fmla="*/ 2416 h 84574"/>
                  <a:gd name="connsiteX542" fmla="*/ 154167 w 1179211"/>
                  <a:gd name="connsiteY542" fmla="*/ 483 h 84574"/>
                  <a:gd name="connsiteX543" fmla="*/ 149576 w 1179211"/>
                  <a:gd name="connsiteY543" fmla="*/ 2416 h 84574"/>
                  <a:gd name="connsiteX544" fmla="*/ 147643 w 1179211"/>
                  <a:gd name="connsiteY544" fmla="*/ 6766 h 84574"/>
                  <a:gd name="connsiteX545" fmla="*/ 149576 w 1179211"/>
                  <a:gd name="connsiteY545" fmla="*/ 11116 h 84574"/>
                  <a:gd name="connsiteX546" fmla="*/ 154167 w 1179211"/>
                  <a:gd name="connsiteY546" fmla="*/ 13049 h 84574"/>
                  <a:gd name="connsiteX547" fmla="*/ 158517 w 1179211"/>
                  <a:gd name="connsiteY547" fmla="*/ 11116 h 84574"/>
                  <a:gd name="connsiteX548" fmla="*/ 160450 w 1179211"/>
                  <a:gd name="connsiteY548" fmla="*/ 6766 h 84574"/>
                  <a:gd name="connsiteX549" fmla="*/ 158517 w 1179211"/>
                  <a:gd name="connsiteY549" fmla="*/ 2416 h 84574"/>
                  <a:gd name="connsiteX550" fmla="*/ 128795 w 1179211"/>
                  <a:gd name="connsiteY550" fmla="*/ 84091 h 84574"/>
                  <a:gd name="connsiteX551" fmla="*/ 128795 w 1179211"/>
                  <a:gd name="connsiteY551" fmla="*/ 49537 h 84574"/>
                  <a:gd name="connsiteX552" fmla="*/ 128312 w 1179211"/>
                  <a:gd name="connsiteY552" fmla="*/ 41079 h 84574"/>
                  <a:gd name="connsiteX553" fmla="*/ 126137 w 1179211"/>
                  <a:gd name="connsiteY553" fmla="*/ 34071 h 84574"/>
                  <a:gd name="connsiteX554" fmla="*/ 120338 w 1179211"/>
                  <a:gd name="connsiteY554" fmla="*/ 29239 h 84574"/>
                  <a:gd name="connsiteX555" fmla="*/ 109705 w 1179211"/>
                  <a:gd name="connsiteY555" fmla="*/ 27306 h 84574"/>
                  <a:gd name="connsiteX556" fmla="*/ 102214 w 1179211"/>
                  <a:gd name="connsiteY556" fmla="*/ 28514 h 84574"/>
                  <a:gd name="connsiteX557" fmla="*/ 96898 w 1179211"/>
                  <a:gd name="connsiteY557" fmla="*/ 31655 h 84574"/>
                  <a:gd name="connsiteX558" fmla="*/ 93274 w 1179211"/>
                  <a:gd name="connsiteY558" fmla="*/ 35280 h 84574"/>
                  <a:gd name="connsiteX559" fmla="*/ 91341 w 1179211"/>
                  <a:gd name="connsiteY559" fmla="*/ 37938 h 84574"/>
                  <a:gd name="connsiteX560" fmla="*/ 90132 w 1179211"/>
                  <a:gd name="connsiteY560" fmla="*/ 28514 h 84574"/>
                  <a:gd name="connsiteX561" fmla="*/ 80708 w 1179211"/>
                  <a:gd name="connsiteY561" fmla="*/ 29480 h 84574"/>
                  <a:gd name="connsiteX562" fmla="*/ 80950 w 1179211"/>
                  <a:gd name="connsiteY562" fmla="*/ 31655 h 84574"/>
                  <a:gd name="connsiteX563" fmla="*/ 81433 w 1179211"/>
                  <a:gd name="connsiteY563" fmla="*/ 35280 h 84574"/>
                  <a:gd name="connsiteX564" fmla="*/ 81675 w 1179211"/>
                  <a:gd name="connsiteY564" fmla="*/ 39388 h 84574"/>
                  <a:gd name="connsiteX565" fmla="*/ 81917 w 1179211"/>
                  <a:gd name="connsiteY565" fmla="*/ 43496 h 84574"/>
                  <a:gd name="connsiteX566" fmla="*/ 81917 w 1179211"/>
                  <a:gd name="connsiteY566" fmla="*/ 84333 h 84574"/>
                  <a:gd name="connsiteX567" fmla="*/ 91824 w 1179211"/>
                  <a:gd name="connsiteY567" fmla="*/ 84333 h 84574"/>
                  <a:gd name="connsiteX568" fmla="*/ 91824 w 1179211"/>
                  <a:gd name="connsiteY568" fmla="*/ 53403 h 84574"/>
                  <a:gd name="connsiteX569" fmla="*/ 93032 w 1179211"/>
                  <a:gd name="connsiteY569" fmla="*/ 46154 h 84574"/>
                  <a:gd name="connsiteX570" fmla="*/ 96415 w 1179211"/>
                  <a:gd name="connsiteY570" fmla="*/ 40354 h 84574"/>
                  <a:gd name="connsiteX571" fmla="*/ 101248 w 1179211"/>
                  <a:gd name="connsiteY571" fmla="*/ 36488 h 84574"/>
                  <a:gd name="connsiteX572" fmla="*/ 107531 w 1179211"/>
                  <a:gd name="connsiteY572" fmla="*/ 35038 h 84574"/>
                  <a:gd name="connsiteX573" fmla="*/ 113572 w 1179211"/>
                  <a:gd name="connsiteY573" fmla="*/ 36005 h 84574"/>
                  <a:gd name="connsiteX574" fmla="*/ 117196 w 1179211"/>
                  <a:gd name="connsiteY574" fmla="*/ 38904 h 84574"/>
                  <a:gd name="connsiteX575" fmla="*/ 118888 w 1179211"/>
                  <a:gd name="connsiteY575" fmla="*/ 43496 h 84574"/>
                  <a:gd name="connsiteX576" fmla="*/ 119371 w 1179211"/>
                  <a:gd name="connsiteY576" fmla="*/ 49778 h 84574"/>
                  <a:gd name="connsiteX577" fmla="*/ 119371 w 1179211"/>
                  <a:gd name="connsiteY577" fmla="*/ 84333 h 84574"/>
                  <a:gd name="connsiteX578" fmla="*/ 128795 w 1179211"/>
                  <a:gd name="connsiteY578" fmla="*/ 84333 h 84574"/>
                  <a:gd name="connsiteX579" fmla="*/ 60894 w 1179211"/>
                  <a:gd name="connsiteY579" fmla="*/ 5799 h 84574"/>
                  <a:gd name="connsiteX580" fmla="*/ 50986 w 1179211"/>
                  <a:gd name="connsiteY580" fmla="*/ 5799 h 84574"/>
                  <a:gd name="connsiteX581" fmla="*/ 50986 w 1179211"/>
                  <a:gd name="connsiteY581" fmla="*/ 54128 h 84574"/>
                  <a:gd name="connsiteX582" fmla="*/ 49295 w 1179211"/>
                  <a:gd name="connsiteY582" fmla="*/ 66935 h 84574"/>
                  <a:gd name="connsiteX583" fmla="*/ 44945 w 1179211"/>
                  <a:gd name="connsiteY583" fmla="*/ 74667 h 84574"/>
                  <a:gd name="connsiteX584" fmla="*/ 38421 w 1179211"/>
                  <a:gd name="connsiteY584" fmla="*/ 78534 h 84574"/>
                  <a:gd name="connsiteX585" fmla="*/ 30447 w 1179211"/>
                  <a:gd name="connsiteY585" fmla="*/ 79500 h 84574"/>
                  <a:gd name="connsiteX586" fmla="*/ 22231 w 1179211"/>
                  <a:gd name="connsiteY586" fmla="*/ 78534 h 84574"/>
                  <a:gd name="connsiteX587" fmla="*/ 15707 w 1179211"/>
                  <a:gd name="connsiteY587" fmla="*/ 74667 h 84574"/>
                  <a:gd name="connsiteX588" fmla="*/ 11357 w 1179211"/>
                  <a:gd name="connsiteY588" fmla="*/ 66935 h 84574"/>
                  <a:gd name="connsiteX589" fmla="*/ 9666 w 1179211"/>
                  <a:gd name="connsiteY589" fmla="*/ 54128 h 84574"/>
                  <a:gd name="connsiteX590" fmla="*/ 9666 w 1179211"/>
                  <a:gd name="connsiteY590" fmla="*/ 5799 h 84574"/>
                  <a:gd name="connsiteX591" fmla="*/ 0 w 1179211"/>
                  <a:gd name="connsiteY591" fmla="*/ 5799 h 84574"/>
                  <a:gd name="connsiteX592" fmla="*/ 0 w 1179211"/>
                  <a:gd name="connsiteY592" fmla="*/ 54853 h 84574"/>
                  <a:gd name="connsiteX593" fmla="*/ 7733 w 1179211"/>
                  <a:gd name="connsiteY593" fmla="*/ 79500 h 84574"/>
                  <a:gd name="connsiteX594" fmla="*/ 30689 w 1179211"/>
                  <a:gd name="connsiteY594" fmla="*/ 86749 h 84574"/>
                  <a:gd name="connsiteX595" fmla="*/ 53403 w 1179211"/>
                  <a:gd name="connsiteY595" fmla="*/ 79500 h 84574"/>
                  <a:gd name="connsiteX596" fmla="*/ 60894 w 1179211"/>
                  <a:gd name="connsiteY596" fmla="*/ 54853 h 84574"/>
                  <a:gd name="connsiteX597" fmla="*/ 60894 w 1179211"/>
                  <a:gd name="connsiteY597" fmla="*/ 5799 h 8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Lst>
                <a:rect l="l" t="t" r="r" b="b"/>
                <a:pathLst>
                  <a:path w="1179211" h="84574">
                    <a:moveTo>
                      <a:pt x="1181145" y="2658"/>
                    </a:moveTo>
                    <a:cubicBezTo>
                      <a:pt x="1179937" y="1933"/>
                      <a:pt x="1178245" y="1450"/>
                      <a:pt x="1176071" y="725"/>
                    </a:cubicBezTo>
                    <a:cubicBezTo>
                      <a:pt x="1173654" y="242"/>
                      <a:pt x="1171238" y="0"/>
                      <a:pt x="1168580" y="0"/>
                    </a:cubicBezTo>
                    <a:cubicBezTo>
                      <a:pt x="1164955" y="0"/>
                      <a:pt x="1161572" y="725"/>
                      <a:pt x="1158672" y="1933"/>
                    </a:cubicBezTo>
                    <a:cubicBezTo>
                      <a:pt x="1155773" y="3383"/>
                      <a:pt x="1153115" y="5558"/>
                      <a:pt x="1151182" y="8941"/>
                    </a:cubicBezTo>
                    <a:cubicBezTo>
                      <a:pt x="1149490" y="11357"/>
                      <a:pt x="1148523" y="14015"/>
                      <a:pt x="1148282" y="16915"/>
                    </a:cubicBezTo>
                    <a:cubicBezTo>
                      <a:pt x="1148040" y="19815"/>
                      <a:pt x="1147799" y="22473"/>
                      <a:pt x="1147799" y="25131"/>
                    </a:cubicBezTo>
                    <a:lnTo>
                      <a:pt x="1147799" y="29239"/>
                    </a:lnTo>
                    <a:lnTo>
                      <a:pt x="1137891" y="29239"/>
                    </a:lnTo>
                    <a:lnTo>
                      <a:pt x="1137891" y="35521"/>
                    </a:lnTo>
                    <a:lnTo>
                      <a:pt x="1147799" y="35521"/>
                    </a:lnTo>
                    <a:lnTo>
                      <a:pt x="1147799" y="84333"/>
                    </a:lnTo>
                    <a:lnTo>
                      <a:pt x="1157223" y="84333"/>
                    </a:lnTo>
                    <a:lnTo>
                      <a:pt x="1157223" y="35280"/>
                    </a:lnTo>
                    <a:lnTo>
                      <a:pt x="1172446" y="35280"/>
                    </a:lnTo>
                    <a:lnTo>
                      <a:pt x="1172446" y="28997"/>
                    </a:lnTo>
                    <a:lnTo>
                      <a:pt x="1157223" y="28997"/>
                    </a:lnTo>
                    <a:lnTo>
                      <a:pt x="1157223" y="25372"/>
                    </a:lnTo>
                    <a:cubicBezTo>
                      <a:pt x="1157223" y="23198"/>
                      <a:pt x="1157223" y="21023"/>
                      <a:pt x="1157464" y="18606"/>
                    </a:cubicBezTo>
                    <a:cubicBezTo>
                      <a:pt x="1157706" y="16190"/>
                      <a:pt x="1157948" y="14257"/>
                      <a:pt x="1158672" y="12324"/>
                    </a:cubicBezTo>
                    <a:cubicBezTo>
                      <a:pt x="1159397" y="10391"/>
                      <a:pt x="1160364" y="8941"/>
                      <a:pt x="1161572" y="7733"/>
                    </a:cubicBezTo>
                    <a:cubicBezTo>
                      <a:pt x="1162780" y="6524"/>
                      <a:pt x="1164714" y="5799"/>
                      <a:pt x="1167130" y="5799"/>
                    </a:cubicBezTo>
                    <a:cubicBezTo>
                      <a:pt x="1169546" y="5799"/>
                      <a:pt x="1171721" y="6283"/>
                      <a:pt x="1173413" y="7008"/>
                    </a:cubicBezTo>
                    <a:cubicBezTo>
                      <a:pt x="1175104" y="7733"/>
                      <a:pt x="1176554" y="8699"/>
                      <a:pt x="1177762" y="9666"/>
                    </a:cubicBezTo>
                    <a:lnTo>
                      <a:pt x="1181145" y="2658"/>
                    </a:lnTo>
                    <a:close/>
                    <a:moveTo>
                      <a:pt x="1092946" y="84091"/>
                    </a:moveTo>
                    <a:lnTo>
                      <a:pt x="1102370" y="84091"/>
                    </a:lnTo>
                    <a:lnTo>
                      <a:pt x="1102370" y="57511"/>
                    </a:lnTo>
                    <a:cubicBezTo>
                      <a:pt x="1102370" y="55578"/>
                      <a:pt x="1102370" y="53886"/>
                      <a:pt x="1102612" y="51953"/>
                    </a:cubicBezTo>
                    <a:cubicBezTo>
                      <a:pt x="1102853" y="50020"/>
                      <a:pt x="1103095" y="48328"/>
                      <a:pt x="1103337" y="46637"/>
                    </a:cubicBezTo>
                    <a:cubicBezTo>
                      <a:pt x="1104303" y="43254"/>
                      <a:pt x="1105511" y="40354"/>
                      <a:pt x="1107444" y="37938"/>
                    </a:cubicBezTo>
                    <a:cubicBezTo>
                      <a:pt x="1109136" y="35521"/>
                      <a:pt x="1111311" y="34555"/>
                      <a:pt x="1113485" y="34555"/>
                    </a:cubicBezTo>
                    <a:cubicBezTo>
                      <a:pt x="1117352" y="34555"/>
                      <a:pt x="1119285" y="36488"/>
                      <a:pt x="1119526" y="40596"/>
                    </a:cubicBezTo>
                    <a:lnTo>
                      <a:pt x="1127742" y="37696"/>
                    </a:lnTo>
                    <a:cubicBezTo>
                      <a:pt x="1127742" y="35763"/>
                      <a:pt x="1127259" y="34313"/>
                      <a:pt x="1126534" y="32863"/>
                    </a:cubicBezTo>
                    <a:cubicBezTo>
                      <a:pt x="1125809" y="31413"/>
                      <a:pt x="1125084" y="30447"/>
                      <a:pt x="1124118" y="29722"/>
                    </a:cubicBezTo>
                    <a:cubicBezTo>
                      <a:pt x="1123151" y="28997"/>
                      <a:pt x="1121943" y="28272"/>
                      <a:pt x="1120735" y="28030"/>
                    </a:cubicBezTo>
                    <a:cubicBezTo>
                      <a:pt x="1119526" y="27547"/>
                      <a:pt x="1118318" y="27547"/>
                      <a:pt x="1117352" y="27547"/>
                    </a:cubicBezTo>
                    <a:cubicBezTo>
                      <a:pt x="1113969" y="27547"/>
                      <a:pt x="1111311" y="28514"/>
                      <a:pt x="1108653" y="30205"/>
                    </a:cubicBezTo>
                    <a:cubicBezTo>
                      <a:pt x="1106236" y="32138"/>
                      <a:pt x="1104061" y="34555"/>
                      <a:pt x="1102370" y="37696"/>
                    </a:cubicBezTo>
                    <a:lnTo>
                      <a:pt x="1101162" y="28272"/>
                    </a:lnTo>
                    <a:lnTo>
                      <a:pt x="1091738" y="29239"/>
                    </a:lnTo>
                    <a:cubicBezTo>
                      <a:pt x="1091738" y="29722"/>
                      <a:pt x="1091979" y="30447"/>
                      <a:pt x="1091979" y="31413"/>
                    </a:cubicBezTo>
                    <a:cubicBezTo>
                      <a:pt x="1092221" y="32380"/>
                      <a:pt x="1092221" y="33588"/>
                      <a:pt x="1092463" y="35038"/>
                    </a:cubicBezTo>
                    <a:cubicBezTo>
                      <a:pt x="1092704" y="36488"/>
                      <a:pt x="1092704" y="37696"/>
                      <a:pt x="1092704" y="39146"/>
                    </a:cubicBezTo>
                    <a:cubicBezTo>
                      <a:pt x="1092704" y="40596"/>
                      <a:pt x="1092946" y="41804"/>
                      <a:pt x="1092946" y="43254"/>
                    </a:cubicBezTo>
                    <a:lnTo>
                      <a:pt x="1092946" y="84091"/>
                    </a:lnTo>
                    <a:close/>
                    <a:moveTo>
                      <a:pt x="1062016" y="72251"/>
                    </a:moveTo>
                    <a:cubicBezTo>
                      <a:pt x="1059116" y="76359"/>
                      <a:pt x="1055008" y="78292"/>
                      <a:pt x="1049934" y="78292"/>
                    </a:cubicBezTo>
                    <a:cubicBezTo>
                      <a:pt x="1044617" y="78292"/>
                      <a:pt x="1040751" y="76359"/>
                      <a:pt x="1037852" y="72251"/>
                    </a:cubicBezTo>
                    <a:cubicBezTo>
                      <a:pt x="1034952" y="68143"/>
                      <a:pt x="1033502" y="62827"/>
                      <a:pt x="1033502" y="55819"/>
                    </a:cubicBezTo>
                    <a:cubicBezTo>
                      <a:pt x="1033502" y="49053"/>
                      <a:pt x="1034952" y="43737"/>
                      <a:pt x="1037852" y="39629"/>
                    </a:cubicBezTo>
                    <a:cubicBezTo>
                      <a:pt x="1040751" y="35521"/>
                      <a:pt x="1044859" y="33588"/>
                      <a:pt x="1050175" y="33588"/>
                    </a:cubicBezTo>
                    <a:cubicBezTo>
                      <a:pt x="1055491" y="33588"/>
                      <a:pt x="1059599" y="35521"/>
                      <a:pt x="1062499" y="39629"/>
                    </a:cubicBezTo>
                    <a:cubicBezTo>
                      <a:pt x="1065399" y="43737"/>
                      <a:pt x="1066849" y="49053"/>
                      <a:pt x="1066849" y="55819"/>
                    </a:cubicBezTo>
                    <a:cubicBezTo>
                      <a:pt x="1066365" y="62827"/>
                      <a:pt x="1064915" y="68143"/>
                      <a:pt x="1062016" y="72251"/>
                    </a:cubicBezTo>
                    <a:moveTo>
                      <a:pt x="1075306" y="44462"/>
                    </a:moveTo>
                    <a:cubicBezTo>
                      <a:pt x="1074098" y="40837"/>
                      <a:pt x="1072406" y="37938"/>
                      <a:pt x="1070232" y="35280"/>
                    </a:cubicBezTo>
                    <a:cubicBezTo>
                      <a:pt x="1068057" y="32863"/>
                      <a:pt x="1065157" y="30930"/>
                      <a:pt x="1061774" y="29480"/>
                    </a:cubicBezTo>
                    <a:cubicBezTo>
                      <a:pt x="1058391" y="28030"/>
                      <a:pt x="1054525" y="27306"/>
                      <a:pt x="1050175" y="27306"/>
                    </a:cubicBezTo>
                    <a:cubicBezTo>
                      <a:pt x="1045826" y="27306"/>
                      <a:pt x="1041959" y="28030"/>
                      <a:pt x="1038576" y="29480"/>
                    </a:cubicBezTo>
                    <a:cubicBezTo>
                      <a:pt x="1035193" y="30930"/>
                      <a:pt x="1032294" y="32863"/>
                      <a:pt x="1030119" y="35280"/>
                    </a:cubicBezTo>
                    <a:cubicBezTo>
                      <a:pt x="1027703" y="37696"/>
                      <a:pt x="1026011" y="40837"/>
                      <a:pt x="1024803" y="44462"/>
                    </a:cubicBezTo>
                    <a:cubicBezTo>
                      <a:pt x="1023595" y="48087"/>
                      <a:pt x="1023111" y="51953"/>
                      <a:pt x="1023111" y="56303"/>
                    </a:cubicBezTo>
                    <a:cubicBezTo>
                      <a:pt x="1023111" y="60894"/>
                      <a:pt x="1023836" y="65002"/>
                      <a:pt x="1025286" y="68626"/>
                    </a:cubicBezTo>
                    <a:cubicBezTo>
                      <a:pt x="1026736" y="72251"/>
                      <a:pt x="1028669" y="75392"/>
                      <a:pt x="1031086" y="77809"/>
                    </a:cubicBezTo>
                    <a:cubicBezTo>
                      <a:pt x="1033502" y="80467"/>
                      <a:pt x="1036402" y="82400"/>
                      <a:pt x="1039785" y="83608"/>
                    </a:cubicBezTo>
                    <a:cubicBezTo>
                      <a:pt x="1043168" y="85058"/>
                      <a:pt x="1046551" y="85783"/>
                      <a:pt x="1050417" y="85783"/>
                    </a:cubicBezTo>
                    <a:cubicBezTo>
                      <a:pt x="1054283" y="85783"/>
                      <a:pt x="1057666" y="85058"/>
                      <a:pt x="1061049" y="83608"/>
                    </a:cubicBezTo>
                    <a:cubicBezTo>
                      <a:pt x="1064432" y="82158"/>
                      <a:pt x="1067332" y="80225"/>
                      <a:pt x="1069748" y="77809"/>
                    </a:cubicBezTo>
                    <a:cubicBezTo>
                      <a:pt x="1072165" y="75151"/>
                      <a:pt x="1074098" y="72251"/>
                      <a:pt x="1075548" y="68626"/>
                    </a:cubicBezTo>
                    <a:cubicBezTo>
                      <a:pt x="1076998" y="65002"/>
                      <a:pt x="1077722" y="60894"/>
                      <a:pt x="1077722" y="56303"/>
                    </a:cubicBezTo>
                    <a:cubicBezTo>
                      <a:pt x="1076998" y="51953"/>
                      <a:pt x="1076514" y="48087"/>
                      <a:pt x="1075306" y="44462"/>
                    </a:cubicBezTo>
                    <a:moveTo>
                      <a:pt x="998464" y="84816"/>
                    </a:moveTo>
                    <a:lnTo>
                      <a:pt x="1007888" y="83850"/>
                    </a:lnTo>
                    <a:cubicBezTo>
                      <a:pt x="1007888" y="83366"/>
                      <a:pt x="1007646" y="82641"/>
                      <a:pt x="1007646" y="81675"/>
                    </a:cubicBezTo>
                    <a:cubicBezTo>
                      <a:pt x="1007405" y="80708"/>
                      <a:pt x="1007405" y="79500"/>
                      <a:pt x="1007163" y="78050"/>
                    </a:cubicBezTo>
                    <a:cubicBezTo>
                      <a:pt x="1006921" y="76842"/>
                      <a:pt x="1006921" y="75392"/>
                      <a:pt x="1006921" y="73942"/>
                    </a:cubicBezTo>
                    <a:cubicBezTo>
                      <a:pt x="1006921" y="72493"/>
                      <a:pt x="1006680" y="71043"/>
                      <a:pt x="1006680" y="69834"/>
                    </a:cubicBezTo>
                    <a:lnTo>
                      <a:pt x="1006680" y="483"/>
                    </a:lnTo>
                    <a:lnTo>
                      <a:pt x="997497" y="483"/>
                    </a:lnTo>
                    <a:lnTo>
                      <a:pt x="997497" y="36730"/>
                    </a:lnTo>
                    <a:cubicBezTo>
                      <a:pt x="996048" y="34071"/>
                      <a:pt x="993873" y="31897"/>
                      <a:pt x="990973" y="29964"/>
                    </a:cubicBezTo>
                    <a:cubicBezTo>
                      <a:pt x="988073" y="28030"/>
                      <a:pt x="984449" y="27064"/>
                      <a:pt x="980341" y="27064"/>
                    </a:cubicBezTo>
                    <a:cubicBezTo>
                      <a:pt x="976958" y="27064"/>
                      <a:pt x="973575" y="27789"/>
                      <a:pt x="970675" y="28997"/>
                    </a:cubicBezTo>
                    <a:cubicBezTo>
                      <a:pt x="967534" y="30205"/>
                      <a:pt x="965117" y="32138"/>
                      <a:pt x="962701" y="34555"/>
                    </a:cubicBezTo>
                    <a:cubicBezTo>
                      <a:pt x="960526" y="36971"/>
                      <a:pt x="958593" y="40113"/>
                      <a:pt x="957385" y="43737"/>
                    </a:cubicBezTo>
                    <a:cubicBezTo>
                      <a:pt x="955935" y="47362"/>
                      <a:pt x="955452" y="51711"/>
                      <a:pt x="955452" y="56544"/>
                    </a:cubicBezTo>
                    <a:cubicBezTo>
                      <a:pt x="955452" y="60410"/>
                      <a:pt x="955935" y="64277"/>
                      <a:pt x="956902" y="67660"/>
                    </a:cubicBezTo>
                    <a:cubicBezTo>
                      <a:pt x="957868" y="71043"/>
                      <a:pt x="959318" y="74184"/>
                      <a:pt x="961251" y="76842"/>
                    </a:cubicBezTo>
                    <a:cubicBezTo>
                      <a:pt x="963184" y="79500"/>
                      <a:pt x="965842" y="81433"/>
                      <a:pt x="968742" y="83125"/>
                    </a:cubicBezTo>
                    <a:cubicBezTo>
                      <a:pt x="971883" y="84575"/>
                      <a:pt x="975508" y="85300"/>
                      <a:pt x="979616" y="85300"/>
                    </a:cubicBezTo>
                    <a:cubicBezTo>
                      <a:pt x="982274" y="85300"/>
                      <a:pt x="984690" y="84816"/>
                      <a:pt x="986623" y="84091"/>
                    </a:cubicBezTo>
                    <a:cubicBezTo>
                      <a:pt x="988557" y="83366"/>
                      <a:pt x="990248" y="82400"/>
                      <a:pt x="991698" y="81433"/>
                    </a:cubicBezTo>
                    <a:cubicBezTo>
                      <a:pt x="993148" y="80467"/>
                      <a:pt x="994114" y="79259"/>
                      <a:pt x="995081" y="78050"/>
                    </a:cubicBezTo>
                    <a:cubicBezTo>
                      <a:pt x="995806" y="76842"/>
                      <a:pt x="996531" y="75875"/>
                      <a:pt x="997014" y="74909"/>
                    </a:cubicBezTo>
                    <a:lnTo>
                      <a:pt x="998464" y="84816"/>
                    </a:lnTo>
                    <a:close/>
                    <a:moveTo>
                      <a:pt x="996048" y="67660"/>
                    </a:moveTo>
                    <a:cubicBezTo>
                      <a:pt x="994839" y="70559"/>
                      <a:pt x="993148" y="72976"/>
                      <a:pt x="991456" y="74667"/>
                    </a:cubicBezTo>
                    <a:cubicBezTo>
                      <a:pt x="989765" y="76359"/>
                      <a:pt x="987832" y="77325"/>
                      <a:pt x="985657" y="78050"/>
                    </a:cubicBezTo>
                    <a:cubicBezTo>
                      <a:pt x="983482" y="78775"/>
                      <a:pt x="982032" y="78775"/>
                      <a:pt x="980582" y="78775"/>
                    </a:cubicBezTo>
                    <a:cubicBezTo>
                      <a:pt x="978166" y="78775"/>
                      <a:pt x="975991" y="78292"/>
                      <a:pt x="974058" y="77084"/>
                    </a:cubicBezTo>
                    <a:cubicBezTo>
                      <a:pt x="972125" y="75875"/>
                      <a:pt x="970675" y="74426"/>
                      <a:pt x="969467" y="72493"/>
                    </a:cubicBezTo>
                    <a:cubicBezTo>
                      <a:pt x="968259" y="70559"/>
                      <a:pt x="967292" y="68143"/>
                      <a:pt x="966809" y="65243"/>
                    </a:cubicBezTo>
                    <a:cubicBezTo>
                      <a:pt x="966326" y="62585"/>
                      <a:pt x="965842" y="59444"/>
                      <a:pt x="965842" y="56303"/>
                    </a:cubicBezTo>
                    <a:cubicBezTo>
                      <a:pt x="965842" y="53161"/>
                      <a:pt x="966326" y="50020"/>
                      <a:pt x="967051" y="47362"/>
                    </a:cubicBezTo>
                    <a:cubicBezTo>
                      <a:pt x="967775" y="44704"/>
                      <a:pt x="968984" y="42287"/>
                      <a:pt x="970192" y="40354"/>
                    </a:cubicBezTo>
                    <a:cubicBezTo>
                      <a:pt x="971642" y="38421"/>
                      <a:pt x="973333" y="36971"/>
                      <a:pt x="975266" y="36005"/>
                    </a:cubicBezTo>
                    <a:cubicBezTo>
                      <a:pt x="977199" y="35038"/>
                      <a:pt x="979374" y="34555"/>
                      <a:pt x="981549" y="34555"/>
                    </a:cubicBezTo>
                    <a:cubicBezTo>
                      <a:pt x="983724" y="34555"/>
                      <a:pt x="985899" y="35038"/>
                      <a:pt x="987832" y="35763"/>
                    </a:cubicBezTo>
                    <a:cubicBezTo>
                      <a:pt x="989765" y="36488"/>
                      <a:pt x="991456" y="37938"/>
                      <a:pt x="992906" y="39629"/>
                    </a:cubicBezTo>
                    <a:cubicBezTo>
                      <a:pt x="994356" y="41321"/>
                      <a:pt x="995564" y="43496"/>
                      <a:pt x="996531" y="46395"/>
                    </a:cubicBezTo>
                    <a:cubicBezTo>
                      <a:pt x="997497" y="49053"/>
                      <a:pt x="997739" y="52195"/>
                      <a:pt x="997739" y="56061"/>
                    </a:cubicBezTo>
                    <a:cubicBezTo>
                      <a:pt x="997981" y="60652"/>
                      <a:pt x="997256" y="64760"/>
                      <a:pt x="996048" y="67660"/>
                    </a:cubicBezTo>
                    <a:moveTo>
                      <a:pt x="938537" y="725"/>
                    </a:moveTo>
                    <a:lnTo>
                      <a:pt x="928629" y="725"/>
                    </a:lnTo>
                    <a:lnTo>
                      <a:pt x="928629" y="84333"/>
                    </a:lnTo>
                    <a:lnTo>
                      <a:pt x="938537" y="84333"/>
                    </a:lnTo>
                    <a:lnTo>
                      <a:pt x="938537" y="725"/>
                    </a:lnTo>
                    <a:close/>
                    <a:moveTo>
                      <a:pt x="897699" y="38179"/>
                    </a:moveTo>
                    <a:cubicBezTo>
                      <a:pt x="899874" y="41079"/>
                      <a:pt x="900841" y="45187"/>
                      <a:pt x="900841" y="50262"/>
                    </a:cubicBezTo>
                    <a:lnTo>
                      <a:pt x="900841" y="52195"/>
                    </a:lnTo>
                    <a:lnTo>
                      <a:pt x="873535" y="52195"/>
                    </a:lnTo>
                    <a:cubicBezTo>
                      <a:pt x="873777" y="49778"/>
                      <a:pt x="874502" y="47362"/>
                      <a:pt x="875227" y="45187"/>
                    </a:cubicBezTo>
                    <a:cubicBezTo>
                      <a:pt x="875952" y="43012"/>
                      <a:pt x="877160" y="41079"/>
                      <a:pt x="878368" y="39388"/>
                    </a:cubicBezTo>
                    <a:cubicBezTo>
                      <a:pt x="879576" y="37696"/>
                      <a:pt x="881268" y="36246"/>
                      <a:pt x="882959" y="35280"/>
                    </a:cubicBezTo>
                    <a:cubicBezTo>
                      <a:pt x="884651" y="34313"/>
                      <a:pt x="886825" y="33830"/>
                      <a:pt x="889000" y="33830"/>
                    </a:cubicBezTo>
                    <a:cubicBezTo>
                      <a:pt x="892866" y="33588"/>
                      <a:pt x="895766" y="35038"/>
                      <a:pt x="897699" y="38179"/>
                    </a:cubicBezTo>
                    <a:moveTo>
                      <a:pt x="910748" y="58236"/>
                    </a:moveTo>
                    <a:lnTo>
                      <a:pt x="910748" y="52678"/>
                    </a:lnTo>
                    <a:cubicBezTo>
                      <a:pt x="910748" y="49537"/>
                      <a:pt x="910506" y="46395"/>
                      <a:pt x="909781" y="43496"/>
                    </a:cubicBezTo>
                    <a:cubicBezTo>
                      <a:pt x="909056" y="40354"/>
                      <a:pt x="907848" y="37696"/>
                      <a:pt x="906157" y="35280"/>
                    </a:cubicBezTo>
                    <a:cubicBezTo>
                      <a:pt x="904465" y="32863"/>
                      <a:pt x="902290" y="30930"/>
                      <a:pt x="899391" y="29480"/>
                    </a:cubicBezTo>
                    <a:cubicBezTo>
                      <a:pt x="896491" y="28030"/>
                      <a:pt x="893108" y="27306"/>
                      <a:pt x="888759" y="27306"/>
                    </a:cubicBezTo>
                    <a:cubicBezTo>
                      <a:pt x="885134" y="27306"/>
                      <a:pt x="881993" y="28030"/>
                      <a:pt x="878851" y="29480"/>
                    </a:cubicBezTo>
                    <a:cubicBezTo>
                      <a:pt x="875710" y="30930"/>
                      <a:pt x="873052" y="32863"/>
                      <a:pt x="870877" y="35521"/>
                    </a:cubicBezTo>
                    <a:cubicBezTo>
                      <a:pt x="868702" y="38179"/>
                      <a:pt x="866769" y="41079"/>
                      <a:pt x="865561" y="44704"/>
                    </a:cubicBezTo>
                    <a:cubicBezTo>
                      <a:pt x="864353" y="48328"/>
                      <a:pt x="863628" y="52195"/>
                      <a:pt x="863628" y="56544"/>
                    </a:cubicBezTo>
                    <a:cubicBezTo>
                      <a:pt x="863628" y="66210"/>
                      <a:pt x="865803" y="73459"/>
                      <a:pt x="870394" y="78292"/>
                    </a:cubicBezTo>
                    <a:cubicBezTo>
                      <a:pt x="874985" y="83125"/>
                      <a:pt x="881509" y="85783"/>
                      <a:pt x="890208" y="85783"/>
                    </a:cubicBezTo>
                    <a:cubicBezTo>
                      <a:pt x="894800" y="85783"/>
                      <a:pt x="898666" y="84816"/>
                      <a:pt x="902290" y="83125"/>
                    </a:cubicBezTo>
                    <a:cubicBezTo>
                      <a:pt x="905673" y="81192"/>
                      <a:pt x="909056" y="78534"/>
                      <a:pt x="911956" y="75151"/>
                    </a:cubicBezTo>
                    <a:lnTo>
                      <a:pt x="908090" y="71043"/>
                    </a:lnTo>
                    <a:cubicBezTo>
                      <a:pt x="904465" y="74426"/>
                      <a:pt x="901324" y="76359"/>
                      <a:pt x="898666" y="77567"/>
                    </a:cubicBezTo>
                    <a:cubicBezTo>
                      <a:pt x="896008" y="78534"/>
                      <a:pt x="893350" y="79017"/>
                      <a:pt x="890933" y="79017"/>
                    </a:cubicBezTo>
                    <a:cubicBezTo>
                      <a:pt x="885376" y="79017"/>
                      <a:pt x="881268" y="77325"/>
                      <a:pt x="878368" y="73701"/>
                    </a:cubicBezTo>
                    <a:cubicBezTo>
                      <a:pt x="875468" y="70076"/>
                      <a:pt x="874018" y="65002"/>
                      <a:pt x="873777" y="58477"/>
                    </a:cubicBezTo>
                    <a:lnTo>
                      <a:pt x="910748" y="58477"/>
                    </a:lnTo>
                    <a:close/>
                    <a:moveTo>
                      <a:pt x="848404" y="61377"/>
                    </a:moveTo>
                    <a:cubicBezTo>
                      <a:pt x="847438" y="59444"/>
                      <a:pt x="845988" y="57994"/>
                      <a:pt x="844296" y="56544"/>
                    </a:cubicBezTo>
                    <a:cubicBezTo>
                      <a:pt x="842605" y="55094"/>
                      <a:pt x="840913" y="54128"/>
                      <a:pt x="838980" y="53403"/>
                    </a:cubicBezTo>
                    <a:cubicBezTo>
                      <a:pt x="837047" y="52678"/>
                      <a:pt x="835114" y="51953"/>
                      <a:pt x="833181" y="51470"/>
                    </a:cubicBezTo>
                    <a:cubicBezTo>
                      <a:pt x="829798" y="50503"/>
                      <a:pt x="826898" y="49295"/>
                      <a:pt x="824723" y="47603"/>
                    </a:cubicBezTo>
                    <a:cubicBezTo>
                      <a:pt x="822549" y="45912"/>
                      <a:pt x="821582" y="43737"/>
                      <a:pt x="821582" y="40837"/>
                    </a:cubicBezTo>
                    <a:cubicBezTo>
                      <a:pt x="821582" y="38663"/>
                      <a:pt x="822549" y="36730"/>
                      <a:pt x="824482" y="35280"/>
                    </a:cubicBezTo>
                    <a:cubicBezTo>
                      <a:pt x="826415" y="33830"/>
                      <a:pt x="828831" y="33105"/>
                      <a:pt x="831731" y="33105"/>
                    </a:cubicBezTo>
                    <a:cubicBezTo>
                      <a:pt x="834872" y="33105"/>
                      <a:pt x="837289" y="33588"/>
                      <a:pt x="838980" y="34796"/>
                    </a:cubicBezTo>
                    <a:cubicBezTo>
                      <a:pt x="840672" y="36005"/>
                      <a:pt x="842122" y="37213"/>
                      <a:pt x="843572" y="38421"/>
                    </a:cubicBezTo>
                    <a:lnTo>
                      <a:pt x="848404" y="32380"/>
                    </a:lnTo>
                    <a:cubicBezTo>
                      <a:pt x="846955" y="31172"/>
                      <a:pt x="845021" y="29964"/>
                      <a:pt x="842605" y="28997"/>
                    </a:cubicBezTo>
                    <a:cubicBezTo>
                      <a:pt x="840189" y="28030"/>
                      <a:pt x="836564" y="27306"/>
                      <a:pt x="832214" y="27306"/>
                    </a:cubicBezTo>
                    <a:cubicBezTo>
                      <a:pt x="829556" y="27306"/>
                      <a:pt x="827140" y="27547"/>
                      <a:pt x="824723" y="28272"/>
                    </a:cubicBezTo>
                    <a:cubicBezTo>
                      <a:pt x="822307" y="28997"/>
                      <a:pt x="820374" y="29722"/>
                      <a:pt x="818441" y="31172"/>
                    </a:cubicBezTo>
                    <a:cubicBezTo>
                      <a:pt x="816749" y="32380"/>
                      <a:pt x="815299" y="34071"/>
                      <a:pt x="814091" y="36005"/>
                    </a:cubicBezTo>
                    <a:cubicBezTo>
                      <a:pt x="812883" y="37938"/>
                      <a:pt x="812400" y="40113"/>
                      <a:pt x="812400" y="42771"/>
                    </a:cubicBezTo>
                    <a:cubicBezTo>
                      <a:pt x="812400" y="45670"/>
                      <a:pt x="812883" y="48087"/>
                      <a:pt x="813850" y="50020"/>
                    </a:cubicBezTo>
                    <a:cubicBezTo>
                      <a:pt x="814816" y="51953"/>
                      <a:pt x="816266" y="53644"/>
                      <a:pt x="817716" y="54853"/>
                    </a:cubicBezTo>
                    <a:cubicBezTo>
                      <a:pt x="819407" y="56061"/>
                      <a:pt x="821099" y="57269"/>
                      <a:pt x="822790" y="57752"/>
                    </a:cubicBezTo>
                    <a:cubicBezTo>
                      <a:pt x="824723" y="58477"/>
                      <a:pt x="826415" y="58961"/>
                      <a:pt x="828106" y="59686"/>
                    </a:cubicBezTo>
                    <a:cubicBezTo>
                      <a:pt x="831731" y="60652"/>
                      <a:pt x="834389" y="61860"/>
                      <a:pt x="836564" y="63310"/>
                    </a:cubicBezTo>
                    <a:cubicBezTo>
                      <a:pt x="838739" y="64760"/>
                      <a:pt x="839705" y="67176"/>
                      <a:pt x="839705" y="70559"/>
                    </a:cubicBezTo>
                    <a:cubicBezTo>
                      <a:pt x="839705" y="73459"/>
                      <a:pt x="838739" y="75634"/>
                      <a:pt x="837047" y="77325"/>
                    </a:cubicBezTo>
                    <a:cubicBezTo>
                      <a:pt x="835356" y="78775"/>
                      <a:pt x="832939" y="79742"/>
                      <a:pt x="829556" y="79742"/>
                    </a:cubicBezTo>
                    <a:cubicBezTo>
                      <a:pt x="827865" y="79742"/>
                      <a:pt x="826415" y="79500"/>
                      <a:pt x="824723" y="79017"/>
                    </a:cubicBezTo>
                    <a:cubicBezTo>
                      <a:pt x="823274" y="78534"/>
                      <a:pt x="821824" y="77809"/>
                      <a:pt x="820616" y="76842"/>
                    </a:cubicBezTo>
                    <a:cubicBezTo>
                      <a:pt x="819407" y="76117"/>
                      <a:pt x="818199" y="75151"/>
                      <a:pt x="817233" y="74184"/>
                    </a:cubicBezTo>
                    <a:cubicBezTo>
                      <a:pt x="816266" y="73217"/>
                      <a:pt x="815541" y="72493"/>
                      <a:pt x="814816" y="71768"/>
                    </a:cubicBezTo>
                    <a:lnTo>
                      <a:pt x="809983" y="79500"/>
                    </a:lnTo>
                    <a:cubicBezTo>
                      <a:pt x="815299" y="83608"/>
                      <a:pt x="821582" y="85783"/>
                      <a:pt x="829073" y="85783"/>
                    </a:cubicBezTo>
                    <a:cubicBezTo>
                      <a:pt x="831731" y="85783"/>
                      <a:pt x="834389" y="85300"/>
                      <a:pt x="836806" y="84575"/>
                    </a:cubicBezTo>
                    <a:cubicBezTo>
                      <a:pt x="839222" y="83850"/>
                      <a:pt x="841397" y="82641"/>
                      <a:pt x="843088" y="81192"/>
                    </a:cubicBezTo>
                    <a:cubicBezTo>
                      <a:pt x="844780" y="79742"/>
                      <a:pt x="846230" y="77809"/>
                      <a:pt x="847438" y="75634"/>
                    </a:cubicBezTo>
                    <a:cubicBezTo>
                      <a:pt x="848404" y="73459"/>
                      <a:pt x="849129" y="71043"/>
                      <a:pt x="849129" y="68143"/>
                    </a:cubicBezTo>
                    <a:cubicBezTo>
                      <a:pt x="849854" y="65485"/>
                      <a:pt x="849371" y="63310"/>
                      <a:pt x="848404" y="61377"/>
                    </a:cubicBezTo>
                    <a:moveTo>
                      <a:pt x="796693" y="61377"/>
                    </a:moveTo>
                    <a:cubicBezTo>
                      <a:pt x="795726" y="59444"/>
                      <a:pt x="794277" y="57994"/>
                      <a:pt x="792585" y="56544"/>
                    </a:cubicBezTo>
                    <a:cubicBezTo>
                      <a:pt x="790894" y="55094"/>
                      <a:pt x="789202" y="54128"/>
                      <a:pt x="787269" y="53403"/>
                    </a:cubicBezTo>
                    <a:cubicBezTo>
                      <a:pt x="785336" y="52678"/>
                      <a:pt x="783403" y="51953"/>
                      <a:pt x="781470" y="51470"/>
                    </a:cubicBezTo>
                    <a:cubicBezTo>
                      <a:pt x="778087" y="50503"/>
                      <a:pt x="775187" y="49295"/>
                      <a:pt x="773012" y="47603"/>
                    </a:cubicBezTo>
                    <a:cubicBezTo>
                      <a:pt x="770837" y="45912"/>
                      <a:pt x="769871" y="43737"/>
                      <a:pt x="769871" y="40837"/>
                    </a:cubicBezTo>
                    <a:cubicBezTo>
                      <a:pt x="769871" y="38663"/>
                      <a:pt x="770837" y="36730"/>
                      <a:pt x="772770" y="35280"/>
                    </a:cubicBezTo>
                    <a:cubicBezTo>
                      <a:pt x="774704" y="33830"/>
                      <a:pt x="777120" y="33105"/>
                      <a:pt x="780020" y="33105"/>
                    </a:cubicBezTo>
                    <a:cubicBezTo>
                      <a:pt x="783161" y="33105"/>
                      <a:pt x="785578" y="33588"/>
                      <a:pt x="787269" y="34796"/>
                    </a:cubicBezTo>
                    <a:cubicBezTo>
                      <a:pt x="788960" y="36005"/>
                      <a:pt x="790410" y="37213"/>
                      <a:pt x="791860" y="38421"/>
                    </a:cubicBezTo>
                    <a:lnTo>
                      <a:pt x="796693" y="32380"/>
                    </a:lnTo>
                    <a:cubicBezTo>
                      <a:pt x="795243" y="31172"/>
                      <a:pt x="793310" y="29964"/>
                      <a:pt x="790894" y="28997"/>
                    </a:cubicBezTo>
                    <a:cubicBezTo>
                      <a:pt x="788236" y="27789"/>
                      <a:pt x="784853" y="27306"/>
                      <a:pt x="780503" y="27306"/>
                    </a:cubicBezTo>
                    <a:cubicBezTo>
                      <a:pt x="777845" y="27306"/>
                      <a:pt x="775429" y="27547"/>
                      <a:pt x="773012" y="28272"/>
                    </a:cubicBezTo>
                    <a:cubicBezTo>
                      <a:pt x="770596" y="28997"/>
                      <a:pt x="768663" y="29722"/>
                      <a:pt x="766729" y="31172"/>
                    </a:cubicBezTo>
                    <a:cubicBezTo>
                      <a:pt x="765038" y="32380"/>
                      <a:pt x="763346" y="34071"/>
                      <a:pt x="762380" y="36005"/>
                    </a:cubicBezTo>
                    <a:cubicBezTo>
                      <a:pt x="761172" y="37938"/>
                      <a:pt x="760688" y="40113"/>
                      <a:pt x="760688" y="42771"/>
                    </a:cubicBezTo>
                    <a:cubicBezTo>
                      <a:pt x="760688" y="45670"/>
                      <a:pt x="761172" y="48087"/>
                      <a:pt x="762138" y="50020"/>
                    </a:cubicBezTo>
                    <a:cubicBezTo>
                      <a:pt x="763105" y="51953"/>
                      <a:pt x="764555" y="53644"/>
                      <a:pt x="766005" y="54853"/>
                    </a:cubicBezTo>
                    <a:cubicBezTo>
                      <a:pt x="767696" y="56061"/>
                      <a:pt x="769387" y="57269"/>
                      <a:pt x="771079" y="57752"/>
                    </a:cubicBezTo>
                    <a:cubicBezTo>
                      <a:pt x="773012" y="58477"/>
                      <a:pt x="774704" y="58961"/>
                      <a:pt x="776395" y="59686"/>
                    </a:cubicBezTo>
                    <a:cubicBezTo>
                      <a:pt x="780020" y="60652"/>
                      <a:pt x="782678" y="61860"/>
                      <a:pt x="784853" y="63310"/>
                    </a:cubicBezTo>
                    <a:cubicBezTo>
                      <a:pt x="787027" y="64760"/>
                      <a:pt x="787994" y="67176"/>
                      <a:pt x="787994" y="70559"/>
                    </a:cubicBezTo>
                    <a:cubicBezTo>
                      <a:pt x="787994" y="73459"/>
                      <a:pt x="787027" y="75634"/>
                      <a:pt x="785336" y="77325"/>
                    </a:cubicBezTo>
                    <a:cubicBezTo>
                      <a:pt x="783644" y="78775"/>
                      <a:pt x="781228" y="79742"/>
                      <a:pt x="777845" y="79742"/>
                    </a:cubicBezTo>
                    <a:cubicBezTo>
                      <a:pt x="776154" y="79742"/>
                      <a:pt x="774704" y="79500"/>
                      <a:pt x="773012" y="79017"/>
                    </a:cubicBezTo>
                    <a:cubicBezTo>
                      <a:pt x="771562" y="78534"/>
                      <a:pt x="770112" y="77809"/>
                      <a:pt x="768904" y="76842"/>
                    </a:cubicBezTo>
                    <a:cubicBezTo>
                      <a:pt x="767696" y="76117"/>
                      <a:pt x="766488" y="75151"/>
                      <a:pt x="765521" y="74184"/>
                    </a:cubicBezTo>
                    <a:cubicBezTo>
                      <a:pt x="764555" y="73217"/>
                      <a:pt x="763830" y="72493"/>
                      <a:pt x="763105" y="71768"/>
                    </a:cubicBezTo>
                    <a:lnTo>
                      <a:pt x="758272" y="79500"/>
                    </a:lnTo>
                    <a:cubicBezTo>
                      <a:pt x="763588" y="83608"/>
                      <a:pt x="769871" y="85783"/>
                      <a:pt x="777362" y="85783"/>
                    </a:cubicBezTo>
                    <a:cubicBezTo>
                      <a:pt x="780261" y="85783"/>
                      <a:pt x="782678" y="85300"/>
                      <a:pt x="785094" y="84575"/>
                    </a:cubicBezTo>
                    <a:cubicBezTo>
                      <a:pt x="787511" y="83850"/>
                      <a:pt x="789685" y="82641"/>
                      <a:pt x="791377" y="81192"/>
                    </a:cubicBezTo>
                    <a:cubicBezTo>
                      <a:pt x="793068" y="79742"/>
                      <a:pt x="794518" y="77809"/>
                      <a:pt x="795726" y="75634"/>
                    </a:cubicBezTo>
                    <a:cubicBezTo>
                      <a:pt x="796693" y="73459"/>
                      <a:pt x="797418" y="71043"/>
                      <a:pt x="797418" y="68143"/>
                    </a:cubicBezTo>
                    <a:cubicBezTo>
                      <a:pt x="798385" y="65485"/>
                      <a:pt x="797660" y="63310"/>
                      <a:pt x="796693" y="61377"/>
                    </a:cubicBezTo>
                    <a:moveTo>
                      <a:pt x="711393" y="6041"/>
                    </a:moveTo>
                    <a:cubicBezTo>
                      <a:pt x="710185" y="4833"/>
                      <a:pt x="708977" y="4350"/>
                      <a:pt x="707286" y="4350"/>
                    </a:cubicBezTo>
                    <a:cubicBezTo>
                      <a:pt x="705594" y="4350"/>
                      <a:pt x="704386" y="4833"/>
                      <a:pt x="703178" y="6041"/>
                    </a:cubicBezTo>
                    <a:cubicBezTo>
                      <a:pt x="701969" y="7249"/>
                      <a:pt x="701486" y="8457"/>
                      <a:pt x="701486" y="9907"/>
                    </a:cubicBezTo>
                    <a:cubicBezTo>
                      <a:pt x="701486" y="11357"/>
                      <a:pt x="701969" y="12807"/>
                      <a:pt x="703178" y="13774"/>
                    </a:cubicBezTo>
                    <a:cubicBezTo>
                      <a:pt x="704386" y="14982"/>
                      <a:pt x="705594" y="15465"/>
                      <a:pt x="707286" y="15465"/>
                    </a:cubicBezTo>
                    <a:cubicBezTo>
                      <a:pt x="708977" y="15465"/>
                      <a:pt x="710427" y="14982"/>
                      <a:pt x="711393" y="13774"/>
                    </a:cubicBezTo>
                    <a:cubicBezTo>
                      <a:pt x="712602" y="12565"/>
                      <a:pt x="713085" y="11357"/>
                      <a:pt x="713085" y="9907"/>
                    </a:cubicBezTo>
                    <a:cubicBezTo>
                      <a:pt x="713085" y="8457"/>
                      <a:pt x="712602" y="7249"/>
                      <a:pt x="711393" y="6041"/>
                    </a:cubicBezTo>
                    <a:moveTo>
                      <a:pt x="734833" y="6041"/>
                    </a:moveTo>
                    <a:cubicBezTo>
                      <a:pt x="733625" y="4833"/>
                      <a:pt x="732416" y="4350"/>
                      <a:pt x="730725" y="4350"/>
                    </a:cubicBezTo>
                    <a:cubicBezTo>
                      <a:pt x="729033" y="4350"/>
                      <a:pt x="727583" y="4833"/>
                      <a:pt x="726617" y="6041"/>
                    </a:cubicBezTo>
                    <a:cubicBezTo>
                      <a:pt x="725409" y="7249"/>
                      <a:pt x="724925" y="8457"/>
                      <a:pt x="724925" y="9907"/>
                    </a:cubicBezTo>
                    <a:cubicBezTo>
                      <a:pt x="724925" y="11357"/>
                      <a:pt x="725409" y="12807"/>
                      <a:pt x="726617" y="13774"/>
                    </a:cubicBezTo>
                    <a:cubicBezTo>
                      <a:pt x="727825" y="14982"/>
                      <a:pt x="729033" y="15465"/>
                      <a:pt x="730725" y="15465"/>
                    </a:cubicBezTo>
                    <a:cubicBezTo>
                      <a:pt x="732416" y="15465"/>
                      <a:pt x="733625" y="14982"/>
                      <a:pt x="734833" y="13774"/>
                    </a:cubicBezTo>
                    <a:cubicBezTo>
                      <a:pt x="736041" y="12565"/>
                      <a:pt x="736524" y="11357"/>
                      <a:pt x="736524" y="9907"/>
                    </a:cubicBezTo>
                    <a:cubicBezTo>
                      <a:pt x="736524" y="8457"/>
                      <a:pt x="735799" y="7249"/>
                      <a:pt x="734833" y="6041"/>
                    </a:cubicBezTo>
                    <a:moveTo>
                      <a:pt x="695445" y="28997"/>
                    </a:moveTo>
                    <a:lnTo>
                      <a:pt x="695445" y="63552"/>
                    </a:lnTo>
                    <a:cubicBezTo>
                      <a:pt x="695445" y="66451"/>
                      <a:pt x="695687" y="69351"/>
                      <a:pt x="695928" y="72009"/>
                    </a:cubicBezTo>
                    <a:cubicBezTo>
                      <a:pt x="696170" y="74667"/>
                      <a:pt x="696895" y="77084"/>
                      <a:pt x="698103" y="79017"/>
                    </a:cubicBezTo>
                    <a:cubicBezTo>
                      <a:pt x="699311" y="80950"/>
                      <a:pt x="701245" y="82641"/>
                      <a:pt x="703903" y="83850"/>
                    </a:cubicBezTo>
                    <a:cubicBezTo>
                      <a:pt x="706561" y="85058"/>
                      <a:pt x="709944" y="85783"/>
                      <a:pt x="714535" y="85783"/>
                    </a:cubicBezTo>
                    <a:cubicBezTo>
                      <a:pt x="717435" y="85783"/>
                      <a:pt x="719851" y="85300"/>
                      <a:pt x="722026" y="84575"/>
                    </a:cubicBezTo>
                    <a:cubicBezTo>
                      <a:pt x="724201" y="83608"/>
                      <a:pt x="725892" y="82641"/>
                      <a:pt x="727342" y="81433"/>
                    </a:cubicBezTo>
                    <a:cubicBezTo>
                      <a:pt x="728792" y="80225"/>
                      <a:pt x="730000" y="79017"/>
                      <a:pt x="730725" y="77809"/>
                    </a:cubicBezTo>
                    <a:cubicBezTo>
                      <a:pt x="731450" y="76600"/>
                      <a:pt x="732175" y="75875"/>
                      <a:pt x="732658" y="75151"/>
                    </a:cubicBezTo>
                    <a:lnTo>
                      <a:pt x="733866" y="84575"/>
                    </a:lnTo>
                    <a:lnTo>
                      <a:pt x="743290" y="83608"/>
                    </a:lnTo>
                    <a:cubicBezTo>
                      <a:pt x="743290" y="83125"/>
                      <a:pt x="743049" y="82400"/>
                      <a:pt x="743049" y="81433"/>
                    </a:cubicBezTo>
                    <a:cubicBezTo>
                      <a:pt x="742807" y="80467"/>
                      <a:pt x="742807" y="79259"/>
                      <a:pt x="742565" y="77809"/>
                    </a:cubicBezTo>
                    <a:cubicBezTo>
                      <a:pt x="742324" y="76600"/>
                      <a:pt x="742324" y="75151"/>
                      <a:pt x="742324" y="73701"/>
                    </a:cubicBezTo>
                    <a:cubicBezTo>
                      <a:pt x="742324" y="72251"/>
                      <a:pt x="742082" y="70801"/>
                      <a:pt x="742082" y="69593"/>
                    </a:cubicBezTo>
                    <a:lnTo>
                      <a:pt x="742082" y="28755"/>
                    </a:lnTo>
                    <a:lnTo>
                      <a:pt x="732175" y="28755"/>
                    </a:lnTo>
                    <a:lnTo>
                      <a:pt x="732175" y="59686"/>
                    </a:lnTo>
                    <a:cubicBezTo>
                      <a:pt x="732175" y="62102"/>
                      <a:pt x="731691" y="64518"/>
                      <a:pt x="730966" y="66935"/>
                    </a:cubicBezTo>
                    <a:cubicBezTo>
                      <a:pt x="730242" y="69110"/>
                      <a:pt x="729033" y="71284"/>
                      <a:pt x="727583" y="72734"/>
                    </a:cubicBezTo>
                    <a:cubicBezTo>
                      <a:pt x="726134" y="74426"/>
                      <a:pt x="724442" y="75634"/>
                      <a:pt x="722751" y="76600"/>
                    </a:cubicBezTo>
                    <a:cubicBezTo>
                      <a:pt x="720817" y="77567"/>
                      <a:pt x="718884" y="78050"/>
                      <a:pt x="716468" y="78050"/>
                    </a:cubicBezTo>
                    <a:cubicBezTo>
                      <a:pt x="714052" y="78050"/>
                      <a:pt x="711877" y="77809"/>
                      <a:pt x="710427" y="77084"/>
                    </a:cubicBezTo>
                    <a:cubicBezTo>
                      <a:pt x="708977" y="76359"/>
                      <a:pt x="707769" y="75634"/>
                      <a:pt x="706802" y="74184"/>
                    </a:cubicBezTo>
                    <a:cubicBezTo>
                      <a:pt x="706077" y="72976"/>
                      <a:pt x="705594" y="71284"/>
                      <a:pt x="705111" y="69593"/>
                    </a:cubicBezTo>
                    <a:cubicBezTo>
                      <a:pt x="704869" y="67660"/>
                      <a:pt x="704628" y="65727"/>
                      <a:pt x="704628" y="63310"/>
                    </a:cubicBezTo>
                    <a:lnTo>
                      <a:pt x="704628" y="28755"/>
                    </a:lnTo>
                    <a:lnTo>
                      <a:pt x="695445" y="28755"/>
                    </a:lnTo>
                    <a:close/>
                    <a:moveTo>
                      <a:pt x="664515" y="60894"/>
                    </a:moveTo>
                    <a:cubicBezTo>
                      <a:pt x="662823" y="65243"/>
                      <a:pt x="660649" y="68626"/>
                      <a:pt x="657991" y="71284"/>
                    </a:cubicBezTo>
                    <a:cubicBezTo>
                      <a:pt x="655091" y="73701"/>
                      <a:pt x="651950" y="75634"/>
                      <a:pt x="648325" y="76600"/>
                    </a:cubicBezTo>
                    <a:cubicBezTo>
                      <a:pt x="644700" y="77567"/>
                      <a:pt x="640834" y="78050"/>
                      <a:pt x="636726" y="78050"/>
                    </a:cubicBezTo>
                    <a:cubicBezTo>
                      <a:pt x="635035" y="78050"/>
                      <a:pt x="633585" y="78050"/>
                      <a:pt x="631893" y="77809"/>
                    </a:cubicBezTo>
                    <a:cubicBezTo>
                      <a:pt x="630202" y="77809"/>
                      <a:pt x="628510" y="77567"/>
                      <a:pt x="626577" y="77325"/>
                    </a:cubicBezTo>
                    <a:lnTo>
                      <a:pt x="626577" y="10874"/>
                    </a:lnTo>
                    <a:cubicBezTo>
                      <a:pt x="628027" y="10874"/>
                      <a:pt x="629477" y="10632"/>
                      <a:pt x="630927" y="10632"/>
                    </a:cubicBezTo>
                    <a:lnTo>
                      <a:pt x="635276" y="10632"/>
                    </a:lnTo>
                    <a:cubicBezTo>
                      <a:pt x="646392" y="10632"/>
                      <a:pt x="654366" y="13290"/>
                      <a:pt x="659440" y="18848"/>
                    </a:cubicBezTo>
                    <a:cubicBezTo>
                      <a:pt x="664515" y="24406"/>
                      <a:pt x="666931" y="33588"/>
                      <a:pt x="666931" y="44220"/>
                    </a:cubicBezTo>
                    <a:cubicBezTo>
                      <a:pt x="666931" y="50986"/>
                      <a:pt x="666206" y="56544"/>
                      <a:pt x="664515" y="60894"/>
                    </a:cubicBezTo>
                    <a:moveTo>
                      <a:pt x="675389" y="25856"/>
                    </a:moveTo>
                    <a:cubicBezTo>
                      <a:pt x="673456" y="21023"/>
                      <a:pt x="670798" y="16915"/>
                      <a:pt x="667173" y="13774"/>
                    </a:cubicBezTo>
                    <a:cubicBezTo>
                      <a:pt x="663548" y="10632"/>
                      <a:pt x="659440" y="8216"/>
                      <a:pt x="654366" y="6524"/>
                    </a:cubicBezTo>
                    <a:cubicBezTo>
                      <a:pt x="649292" y="4833"/>
                      <a:pt x="643734" y="4108"/>
                      <a:pt x="637451" y="4108"/>
                    </a:cubicBezTo>
                    <a:cubicBezTo>
                      <a:pt x="634793" y="4108"/>
                      <a:pt x="632860" y="4108"/>
                      <a:pt x="631168" y="4108"/>
                    </a:cubicBezTo>
                    <a:cubicBezTo>
                      <a:pt x="629719" y="4108"/>
                      <a:pt x="628269" y="4108"/>
                      <a:pt x="627060" y="4350"/>
                    </a:cubicBezTo>
                    <a:cubicBezTo>
                      <a:pt x="625852" y="4350"/>
                      <a:pt x="624402" y="4350"/>
                      <a:pt x="622953" y="4350"/>
                    </a:cubicBezTo>
                    <a:cubicBezTo>
                      <a:pt x="621503" y="4350"/>
                      <a:pt x="619328" y="4350"/>
                      <a:pt x="616670" y="4591"/>
                    </a:cubicBezTo>
                    <a:lnTo>
                      <a:pt x="616670" y="84091"/>
                    </a:lnTo>
                    <a:cubicBezTo>
                      <a:pt x="619086" y="84091"/>
                      <a:pt x="622228" y="84091"/>
                      <a:pt x="625611" y="84333"/>
                    </a:cubicBezTo>
                    <a:cubicBezTo>
                      <a:pt x="629235" y="84333"/>
                      <a:pt x="633102" y="84575"/>
                      <a:pt x="637209" y="84575"/>
                    </a:cubicBezTo>
                    <a:cubicBezTo>
                      <a:pt x="641317" y="84575"/>
                      <a:pt x="645909" y="84091"/>
                      <a:pt x="650741" y="82883"/>
                    </a:cubicBezTo>
                    <a:cubicBezTo>
                      <a:pt x="655574" y="81675"/>
                      <a:pt x="659924" y="79742"/>
                      <a:pt x="664032" y="76842"/>
                    </a:cubicBezTo>
                    <a:cubicBezTo>
                      <a:pt x="668140" y="73942"/>
                      <a:pt x="671523" y="69834"/>
                      <a:pt x="674181" y="64518"/>
                    </a:cubicBezTo>
                    <a:cubicBezTo>
                      <a:pt x="676839" y="59202"/>
                      <a:pt x="678289" y="52436"/>
                      <a:pt x="678289" y="43979"/>
                    </a:cubicBezTo>
                    <a:cubicBezTo>
                      <a:pt x="678289" y="37454"/>
                      <a:pt x="677322" y="30689"/>
                      <a:pt x="675389" y="25856"/>
                    </a:cubicBezTo>
                    <a:moveTo>
                      <a:pt x="562059" y="77325"/>
                    </a:moveTo>
                    <a:cubicBezTo>
                      <a:pt x="560851" y="77809"/>
                      <a:pt x="559884" y="78292"/>
                      <a:pt x="558918" y="78534"/>
                    </a:cubicBezTo>
                    <a:cubicBezTo>
                      <a:pt x="557951" y="78775"/>
                      <a:pt x="556984" y="79017"/>
                      <a:pt x="555776" y="79017"/>
                    </a:cubicBezTo>
                    <a:cubicBezTo>
                      <a:pt x="555051" y="79017"/>
                      <a:pt x="554326" y="78775"/>
                      <a:pt x="553360" y="78534"/>
                    </a:cubicBezTo>
                    <a:cubicBezTo>
                      <a:pt x="552393" y="78292"/>
                      <a:pt x="551668" y="78050"/>
                      <a:pt x="551185" y="77567"/>
                    </a:cubicBezTo>
                    <a:cubicBezTo>
                      <a:pt x="549977" y="76600"/>
                      <a:pt x="549252" y="75634"/>
                      <a:pt x="549010" y="74184"/>
                    </a:cubicBezTo>
                    <a:cubicBezTo>
                      <a:pt x="548769" y="72734"/>
                      <a:pt x="548769" y="70801"/>
                      <a:pt x="548769" y="67901"/>
                    </a:cubicBezTo>
                    <a:lnTo>
                      <a:pt x="548769" y="35280"/>
                    </a:lnTo>
                    <a:lnTo>
                      <a:pt x="561817" y="35280"/>
                    </a:lnTo>
                    <a:lnTo>
                      <a:pt x="561817" y="28997"/>
                    </a:lnTo>
                    <a:lnTo>
                      <a:pt x="548769" y="28997"/>
                    </a:lnTo>
                    <a:lnTo>
                      <a:pt x="548769" y="12807"/>
                    </a:lnTo>
                    <a:lnTo>
                      <a:pt x="539103" y="14982"/>
                    </a:lnTo>
                    <a:lnTo>
                      <a:pt x="539103" y="28997"/>
                    </a:lnTo>
                    <a:lnTo>
                      <a:pt x="529679" y="28997"/>
                    </a:lnTo>
                    <a:lnTo>
                      <a:pt x="529679" y="35280"/>
                    </a:lnTo>
                    <a:lnTo>
                      <a:pt x="539103" y="35280"/>
                    </a:lnTo>
                    <a:lnTo>
                      <a:pt x="539103" y="68868"/>
                    </a:lnTo>
                    <a:cubicBezTo>
                      <a:pt x="539103" y="71768"/>
                      <a:pt x="539103" y="74184"/>
                      <a:pt x="539345" y="76117"/>
                    </a:cubicBezTo>
                    <a:cubicBezTo>
                      <a:pt x="539586" y="78050"/>
                      <a:pt x="540311" y="79983"/>
                      <a:pt x="541278" y="81433"/>
                    </a:cubicBezTo>
                    <a:cubicBezTo>
                      <a:pt x="542486" y="83125"/>
                      <a:pt x="543936" y="84091"/>
                      <a:pt x="545869" y="84816"/>
                    </a:cubicBezTo>
                    <a:cubicBezTo>
                      <a:pt x="547802" y="85541"/>
                      <a:pt x="549735" y="85783"/>
                      <a:pt x="551910" y="85783"/>
                    </a:cubicBezTo>
                    <a:cubicBezTo>
                      <a:pt x="554085" y="85783"/>
                      <a:pt x="556259" y="85541"/>
                      <a:pt x="558434" y="84816"/>
                    </a:cubicBezTo>
                    <a:cubicBezTo>
                      <a:pt x="560609" y="84091"/>
                      <a:pt x="562300" y="83125"/>
                      <a:pt x="563992" y="82158"/>
                    </a:cubicBezTo>
                    <a:lnTo>
                      <a:pt x="562059" y="77325"/>
                    </a:lnTo>
                    <a:close/>
                    <a:moveTo>
                      <a:pt x="487392" y="6041"/>
                    </a:moveTo>
                    <a:cubicBezTo>
                      <a:pt x="486183" y="4833"/>
                      <a:pt x="484975" y="4350"/>
                      <a:pt x="483284" y="4350"/>
                    </a:cubicBezTo>
                    <a:cubicBezTo>
                      <a:pt x="481592" y="4350"/>
                      <a:pt x="480384" y="4833"/>
                      <a:pt x="479176" y="6041"/>
                    </a:cubicBezTo>
                    <a:cubicBezTo>
                      <a:pt x="477967" y="7249"/>
                      <a:pt x="477484" y="8457"/>
                      <a:pt x="477484" y="9907"/>
                    </a:cubicBezTo>
                    <a:cubicBezTo>
                      <a:pt x="477484" y="11357"/>
                      <a:pt x="477967" y="12807"/>
                      <a:pt x="479176" y="13774"/>
                    </a:cubicBezTo>
                    <a:cubicBezTo>
                      <a:pt x="480384" y="14982"/>
                      <a:pt x="481592" y="15465"/>
                      <a:pt x="483284" y="15465"/>
                    </a:cubicBezTo>
                    <a:cubicBezTo>
                      <a:pt x="484975" y="15465"/>
                      <a:pt x="486425" y="14982"/>
                      <a:pt x="487392" y="13774"/>
                    </a:cubicBezTo>
                    <a:cubicBezTo>
                      <a:pt x="488600" y="12565"/>
                      <a:pt x="489083" y="11357"/>
                      <a:pt x="489083" y="9907"/>
                    </a:cubicBezTo>
                    <a:cubicBezTo>
                      <a:pt x="488841" y="8457"/>
                      <a:pt x="488358" y="7249"/>
                      <a:pt x="487392" y="6041"/>
                    </a:cubicBezTo>
                    <a:moveTo>
                      <a:pt x="510589" y="6041"/>
                    </a:moveTo>
                    <a:cubicBezTo>
                      <a:pt x="509381" y="4833"/>
                      <a:pt x="508173" y="4350"/>
                      <a:pt x="506481" y="4350"/>
                    </a:cubicBezTo>
                    <a:cubicBezTo>
                      <a:pt x="504790" y="4350"/>
                      <a:pt x="503340" y="4833"/>
                      <a:pt x="502373" y="6041"/>
                    </a:cubicBezTo>
                    <a:cubicBezTo>
                      <a:pt x="501165" y="7249"/>
                      <a:pt x="500682" y="8457"/>
                      <a:pt x="500682" y="9907"/>
                    </a:cubicBezTo>
                    <a:cubicBezTo>
                      <a:pt x="500682" y="11357"/>
                      <a:pt x="501165" y="12807"/>
                      <a:pt x="502373" y="13774"/>
                    </a:cubicBezTo>
                    <a:cubicBezTo>
                      <a:pt x="503582" y="14982"/>
                      <a:pt x="504790" y="15465"/>
                      <a:pt x="506481" y="15465"/>
                    </a:cubicBezTo>
                    <a:cubicBezTo>
                      <a:pt x="508173" y="15465"/>
                      <a:pt x="509381" y="14982"/>
                      <a:pt x="510589" y="13774"/>
                    </a:cubicBezTo>
                    <a:cubicBezTo>
                      <a:pt x="511797" y="12565"/>
                      <a:pt x="512281" y="11357"/>
                      <a:pt x="512281" y="9907"/>
                    </a:cubicBezTo>
                    <a:cubicBezTo>
                      <a:pt x="512281" y="8457"/>
                      <a:pt x="511797" y="7249"/>
                      <a:pt x="510589" y="6041"/>
                    </a:cubicBezTo>
                    <a:moveTo>
                      <a:pt x="504548" y="62827"/>
                    </a:moveTo>
                    <a:cubicBezTo>
                      <a:pt x="504548" y="64518"/>
                      <a:pt x="504306" y="65968"/>
                      <a:pt x="504306" y="67660"/>
                    </a:cubicBezTo>
                    <a:cubicBezTo>
                      <a:pt x="504065" y="69834"/>
                      <a:pt x="503340" y="71526"/>
                      <a:pt x="502373" y="72976"/>
                    </a:cubicBezTo>
                    <a:cubicBezTo>
                      <a:pt x="501407" y="74426"/>
                      <a:pt x="500199" y="75634"/>
                      <a:pt x="498990" y="76600"/>
                    </a:cubicBezTo>
                    <a:cubicBezTo>
                      <a:pt x="497782" y="77567"/>
                      <a:pt x="496332" y="78050"/>
                      <a:pt x="495124" y="78534"/>
                    </a:cubicBezTo>
                    <a:cubicBezTo>
                      <a:pt x="493916" y="79017"/>
                      <a:pt x="492708" y="79017"/>
                      <a:pt x="491741" y="79017"/>
                    </a:cubicBezTo>
                    <a:cubicBezTo>
                      <a:pt x="490533" y="79017"/>
                      <a:pt x="489325" y="78775"/>
                      <a:pt x="488116" y="78534"/>
                    </a:cubicBezTo>
                    <a:cubicBezTo>
                      <a:pt x="486908" y="78292"/>
                      <a:pt x="485942" y="77567"/>
                      <a:pt x="484975" y="76842"/>
                    </a:cubicBezTo>
                    <a:cubicBezTo>
                      <a:pt x="484009" y="76117"/>
                      <a:pt x="483284" y="75151"/>
                      <a:pt x="482800" y="73942"/>
                    </a:cubicBezTo>
                    <a:cubicBezTo>
                      <a:pt x="482317" y="72734"/>
                      <a:pt x="482075" y="71284"/>
                      <a:pt x="482075" y="69351"/>
                    </a:cubicBezTo>
                    <a:cubicBezTo>
                      <a:pt x="482075" y="67418"/>
                      <a:pt x="482559" y="65968"/>
                      <a:pt x="483284" y="64760"/>
                    </a:cubicBezTo>
                    <a:cubicBezTo>
                      <a:pt x="484009" y="63552"/>
                      <a:pt x="484975" y="62585"/>
                      <a:pt x="486183" y="61619"/>
                    </a:cubicBezTo>
                    <a:cubicBezTo>
                      <a:pt x="487392" y="60894"/>
                      <a:pt x="488358" y="60169"/>
                      <a:pt x="489566" y="59686"/>
                    </a:cubicBezTo>
                    <a:cubicBezTo>
                      <a:pt x="490775" y="59202"/>
                      <a:pt x="491741" y="58961"/>
                      <a:pt x="492708" y="58719"/>
                    </a:cubicBezTo>
                    <a:cubicBezTo>
                      <a:pt x="493674" y="58477"/>
                      <a:pt x="494882" y="58236"/>
                      <a:pt x="496091" y="58236"/>
                    </a:cubicBezTo>
                    <a:cubicBezTo>
                      <a:pt x="497299" y="58236"/>
                      <a:pt x="498507" y="57994"/>
                      <a:pt x="499715" y="57994"/>
                    </a:cubicBezTo>
                    <a:cubicBezTo>
                      <a:pt x="500923" y="57994"/>
                      <a:pt x="501890" y="57752"/>
                      <a:pt x="502857" y="57752"/>
                    </a:cubicBezTo>
                    <a:lnTo>
                      <a:pt x="505031" y="57752"/>
                    </a:lnTo>
                    <a:cubicBezTo>
                      <a:pt x="504548" y="59444"/>
                      <a:pt x="504548" y="61135"/>
                      <a:pt x="504548" y="62827"/>
                    </a:cubicBezTo>
                    <a:moveTo>
                      <a:pt x="522188" y="78292"/>
                    </a:moveTo>
                    <a:cubicBezTo>
                      <a:pt x="520738" y="78775"/>
                      <a:pt x="519288" y="79017"/>
                      <a:pt x="517838" y="79017"/>
                    </a:cubicBezTo>
                    <a:cubicBezTo>
                      <a:pt x="516630" y="79017"/>
                      <a:pt x="515664" y="78534"/>
                      <a:pt x="514939" y="77809"/>
                    </a:cubicBezTo>
                    <a:cubicBezTo>
                      <a:pt x="514214" y="77084"/>
                      <a:pt x="513972" y="75392"/>
                      <a:pt x="513972" y="72734"/>
                    </a:cubicBezTo>
                    <a:lnTo>
                      <a:pt x="513972" y="43496"/>
                    </a:lnTo>
                    <a:cubicBezTo>
                      <a:pt x="513972" y="42529"/>
                      <a:pt x="513972" y="41562"/>
                      <a:pt x="513972" y="40354"/>
                    </a:cubicBezTo>
                    <a:cubicBezTo>
                      <a:pt x="513972" y="39146"/>
                      <a:pt x="513730" y="38179"/>
                      <a:pt x="513489" y="36971"/>
                    </a:cubicBezTo>
                    <a:cubicBezTo>
                      <a:pt x="513247" y="35763"/>
                      <a:pt x="512764" y="34796"/>
                      <a:pt x="512281" y="33830"/>
                    </a:cubicBezTo>
                    <a:cubicBezTo>
                      <a:pt x="511797" y="32863"/>
                      <a:pt x="510831" y="31897"/>
                      <a:pt x="509864" y="31172"/>
                    </a:cubicBezTo>
                    <a:cubicBezTo>
                      <a:pt x="507689" y="29480"/>
                      <a:pt x="505273" y="28514"/>
                      <a:pt x="502615" y="27789"/>
                    </a:cubicBezTo>
                    <a:cubicBezTo>
                      <a:pt x="499957" y="27306"/>
                      <a:pt x="497540" y="27064"/>
                      <a:pt x="494882" y="27064"/>
                    </a:cubicBezTo>
                    <a:cubicBezTo>
                      <a:pt x="492708" y="27064"/>
                      <a:pt x="490291" y="27306"/>
                      <a:pt x="488116" y="27789"/>
                    </a:cubicBezTo>
                    <a:cubicBezTo>
                      <a:pt x="485942" y="28272"/>
                      <a:pt x="483767" y="28997"/>
                      <a:pt x="482075" y="29964"/>
                    </a:cubicBezTo>
                    <a:cubicBezTo>
                      <a:pt x="480142" y="30930"/>
                      <a:pt x="478692" y="32380"/>
                      <a:pt x="477243" y="33830"/>
                    </a:cubicBezTo>
                    <a:cubicBezTo>
                      <a:pt x="475793" y="35280"/>
                      <a:pt x="475068" y="37454"/>
                      <a:pt x="474584" y="40113"/>
                    </a:cubicBezTo>
                    <a:lnTo>
                      <a:pt x="482317" y="42529"/>
                    </a:lnTo>
                    <a:cubicBezTo>
                      <a:pt x="482559" y="41321"/>
                      <a:pt x="482800" y="40113"/>
                      <a:pt x="483284" y="38904"/>
                    </a:cubicBezTo>
                    <a:cubicBezTo>
                      <a:pt x="483767" y="37938"/>
                      <a:pt x="484250" y="36730"/>
                      <a:pt x="485217" y="36005"/>
                    </a:cubicBezTo>
                    <a:cubicBezTo>
                      <a:pt x="486183" y="35038"/>
                      <a:pt x="487150" y="34555"/>
                      <a:pt x="488600" y="33830"/>
                    </a:cubicBezTo>
                    <a:cubicBezTo>
                      <a:pt x="490050" y="33347"/>
                      <a:pt x="491741" y="33105"/>
                      <a:pt x="493916" y="33105"/>
                    </a:cubicBezTo>
                    <a:cubicBezTo>
                      <a:pt x="495124" y="33105"/>
                      <a:pt x="496332" y="33105"/>
                      <a:pt x="497299" y="33347"/>
                    </a:cubicBezTo>
                    <a:cubicBezTo>
                      <a:pt x="498507" y="33588"/>
                      <a:pt x="499474" y="33830"/>
                      <a:pt x="500440" y="34313"/>
                    </a:cubicBezTo>
                    <a:cubicBezTo>
                      <a:pt x="501890" y="35038"/>
                      <a:pt x="502857" y="36005"/>
                      <a:pt x="503582" y="37213"/>
                    </a:cubicBezTo>
                    <a:cubicBezTo>
                      <a:pt x="504065" y="38421"/>
                      <a:pt x="504548" y="40113"/>
                      <a:pt x="504548" y="42287"/>
                    </a:cubicBezTo>
                    <a:lnTo>
                      <a:pt x="504548" y="51711"/>
                    </a:lnTo>
                    <a:cubicBezTo>
                      <a:pt x="501648" y="51711"/>
                      <a:pt x="499232" y="51711"/>
                      <a:pt x="497057" y="51953"/>
                    </a:cubicBezTo>
                    <a:cubicBezTo>
                      <a:pt x="494882" y="51953"/>
                      <a:pt x="492949" y="52195"/>
                      <a:pt x="491016" y="52436"/>
                    </a:cubicBezTo>
                    <a:cubicBezTo>
                      <a:pt x="488358" y="52920"/>
                      <a:pt x="485942" y="53644"/>
                      <a:pt x="483525" y="54369"/>
                    </a:cubicBezTo>
                    <a:cubicBezTo>
                      <a:pt x="481350" y="55336"/>
                      <a:pt x="479176" y="56544"/>
                      <a:pt x="477484" y="57994"/>
                    </a:cubicBezTo>
                    <a:cubicBezTo>
                      <a:pt x="475793" y="59444"/>
                      <a:pt x="474584" y="61135"/>
                      <a:pt x="473618" y="63310"/>
                    </a:cubicBezTo>
                    <a:cubicBezTo>
                      <a:pt x="472651" y="65243"/>
                      <a:pt x="472168" y="67660"/>
                      <a:pt x="472168" y="70076"/>
                    </a:cubicBezTo>
                    <a:cubicBezTo>
                      <a:pt x="472168" y="72493"/>
                      <a:pt x="472651" y="74909"/>
                      <a:pt x="473618" y="76842"/>
                    </a:cubicBezTo>
                    <a:cubicBezTo>
                      <a:pt x="474584" y="78775"/>
                      <a:pt x="475793" y="80467"/>
                      <a:pt x="477243" y="81675"/>
                    </a:cubicBezTo>
                    <a:cubicBezTo>
                      <a:pt x="478692" y="82883"/>
                      <a:pt x="480384" y="83850"/>
                      <a:pt x="482317" y="84575"/>
                    </a:cubicBezTo>
                    <a:cubicBezTo>
                      <a:pt x="484250" y="85300"/>
                      <a:pt x="485942" y="85541"/>
                      <a:pt x="488116" y="85541"/>
                    </a:cubicBezTo>
                    <a:cubicBezTo>
                      <a:pt x="492708" y="85541"/>
                      <a:pt x="496332" y="84575"/>
                      <a:pt x="499232" y="82641"/>
                    </a:cubicBezTo>
                    <a:cubicBezTo>
                      <a:pt x="502132" y="80708"/>
                      <a:pt x="504065" y="78292"/>
                      <a:pt x="505031" y="75634"/>
                    </a:cubicBezTo>
                    <a:cubicBezTo>
                      <a:pt x="505273" y="78050"/>
                      <a:pt x="506240" y="80225"/>
                      <a:pt x="507689" y="82158"/>
                    </a:cubicBezTo>
                    <a:cubicBezTo>
                      <a:pt x="509139" y="84091"/>
                      <a:pt x="511314" y="84816"/>
                      <a:pt x="514214" y="84816"/>
                    </a:cubicBezTo>
                    <a:cubicBezTo>
                      <a:pt x="515905" y="84816"/>
                      <a:pt x="517597" y="84575"/>
                      <a:pt x="519047" y="84333"/>
                    </a:cubicBezTo>
                    <a:cubicBezTo>
                      <a:pt x="520496" y="84091"/>
                      <a:pt x="521705" y="83850"/>
                      <a:pt x="522430" y="83608"/>
                    </a:cubicBezTo>
                    <a:lnTo>
                      <a:pt x="522430" y="78292"/>
                    </a:lnTo>
                    <a:close/>
                    <a:moveTo>
                      <a:pt x="458636" y="77325"/>
                    </a:moveTo>
                    <a:cubicBezTo>
                      <a:pt x="457428" y="77809"/>
                      <a:pt x="456461" y="78292"/>
                      <a:pt x="455495" y="78534"/>
                    </a:cubicBezTo>
                    <a:cubicBezTo>
                      <a:pt x="454528" y="78775"/>
                      <a:pt x="453562" y="79017"/>
                      <a:pt x="452353" y="79017"/>
                    </a:cubicBezTo>
                    <a:cubicBezTo>
                      <a:pt x="451629" y="79017"/>
                      <a:pt x="450904" y="78775"/>
                      <a:pt x="449937" y="78534"/>
                    </a:cubicBezTo>
                    <a:cubicBezTo>
                      <a:pt x="448970" y="78292"/>
                      <a:pt x="448246" y="78050"/>
                      <a:pt x="447762" y="77567"/>
                    </a:cubicBezTo>
                    <a:cubicBezTo>
                      <a:pt x="446554" y="76600"/>
                      <a:pt x="445829" y="75634"/>
                      <a:pt x="445587" y="74184"/>
                    </a:cubicBezTo>
                    <a:cubicBezTo>
                      <a:pt x="445346" y="72734"/>
                      <a:pt x="445346" y="70801"/>
                      <a:pt x="445346" y="67901"/>
                    </a:cubicBezTo>
                    <a:lnTo>
                      <a:pt x="445346" y="35280"/>
                    </a:lnTo>
                    <a:lnTo>
                      <a:pt x="458394" y="35280"/>
                    </a:lnTo>
                    <a:lnTo>
                      <a:pt x="458394" y="28997"/>
                    </a:lnTo>
                    <a:lnTo>
                      <a:pt x="445346" y="28997"/>
                    </a:lnTo>
                    <a:lnTo>
                      <a:pt x="445346" y="12807"/>
                    </a:lnTo>
                    <a:lnTo>
                      <a:pt x="435680" y="14982"/>
                    </a:lnTo>
                    <a:lnTo>
                      <a:pt x="435680" y="28997"/>
                    </a:lnTo>
                    <a:lnTo>
                      <a:pt x="426256" y="28997"/>
                    </a:lnTo>
                    <a:lnTo>
                      <a:pt x="426256" y="35280"/>
                    </a:lnTo>
                    <a:lnTo>
                      <a:pt x="435680" y="35280"/>
                    </a:lnTo>
                    <a:lnTo>
                      <a:pt x="435680" y="68868"/>
                    </a:lnTo>
                    <a:cubicBezTo>
                      <a:pt x="435680" y="71768"/>
                      <a:pt x="435680" y="74184"/>
                      <a:pt x="435922" y="76117"/>
                    </a:cubicBezTo>
                    <a:cubicBezTo>
                      <a:pt x="436163" y="78050"/>
                      <a:pt x="436888" y="79983"/>
                      <a:pt x="437855" y="81433"/>
                    </a:cubicBezTo>
                    <a:cubicBezTo>
                      <a:pt x="439063" y="83125"/>
                      <a:pt x="440513" y="84091"/>
                      <a:pt x="442446" y="84816"/>
                    </a:cubicBezTo>
                    <a:cubicBezTo>
                      <a:pt x="444379" y="85541"/>
                      <a:pt x="446312" y="85783"/>
                      <a:pt x="448487" y="85783"/>
                    </a:cubicBezTo>
                    <a:cubicBezTo>
                      <a:pt x="450662" y="85783"/>
                      <a:pt x="452837" y="85541"/>
                      <a:pt x="455012" y="84816"/>
                    </a:cubicBezTo>
                    <a:cubicBezTo>
                      <a:pt x="457186" y="84091"/>
                      <a:pt x="458878" y="83125"/>
                      <a:pt x="460569" y="82158"/>
                    </a:cubicBezTo>
                    <a:lnTo>
                      <a:pt x="458636" y="77325"/>
                    </a:lnTo>
                    <a:close/>
                    <a:moveTo>
                      <a:pt x="409825" y="28997"/>
                    </a:moveTo>
                    <a:lnTo>
                      <a:pt x="399676" y="28997"/>
                    </a:lnTo>
                    <a:lnTo>
                      <a:pt x="399676" y="84091"/>
                    </a:lnTo>
                    <a:lnTo>
                      <a:pt x="409825" y="84091"/>
                    </a:lnTo>
                    <a:lnTo>
                      <a:pt x="409825" y="28997"/>
                    </a:lnTo>
                    <a:close/>
                    <a:moveTo>
                      <a:pt x="409341" y="2416"/>
                    </a:moveTo>
                    <a:cubicBezTo>
                      <a:pt x="408133" y="1208"/>
                      <a:pt x="406683" y="483"/>
                      <a:pt x="404992" y="483"/>
                    </a:cubicBezTo>
                    <a:cubicBezTo>
                      <a:pt x="403300" y="483"/>
                      <a:pt x="401609" y="1208"/>
                      <a:pt x="400400" y="2416"/>
                    </a:cubicBezTo>
                    <a:cubicBezTo>
                      <a:pt x="399192" y="3625"/>
                      <a:pt x="398467" y="5316"/>
                      <a:pt x="398467" y="6766"/>
                    </a:cubicBezTo>
                    <a:cubicBezTo>
                      <a:pt x="398467" y="8457"/>
                      <a:pt x="399192" y="9907"/>
                      <a:pt x="400400" y="11116"/>
                    </a:cubicBezTo>
                    <a:cubicBezTo>
                      <a:pt x="401609" y="12324"/>
                      <a:pt x="403059" y="13049"/>
                      <a:pt x="404992" y="13049"/>
                    </a:cubicBezTo>
                    <a:cubicBezTo>
                      <a:pt x="406683" y="13049"/>
                      <a:pt x="408133" y="12324"/>
                      <a:pt x="409341" y="11116"/>
                    </a:cubicBezTo>
                    <a:cubicBezTo>
                      <a:pt x="410549" y="9907"/>
                      <a:pt x="411274" y="8457"/>
                      <a:pt x="411274" y="6766"/>
                    </a:cubicBezTo>
                    <a:cubicBezTo>
                      <a:pt x="411274" y="5074"/>
                      <a:pt x="410549" y="3625"/>
                      <a:pt x="409341" y="2416"/>
                    </a:cubicBezTo>
                    <a:moveTo>
                      <a:pt x="379619" y="61377"/>
                    </a:moveTo>
                    <a:cubicBezTo>
                      <a:pt x="378653" y="59444"/>
                      <a:pt x="377203" y="57994"/>
                      <a:pt x="375511" y="56544"/>
                    </a:cubicBezTo>
                    <a:cubicBezTo>
                      <a:pt x="373820" y="55094"/>
                      <a:pt x="372128" y="54128"/>
                      <a:pt x="370195" y="53403"/>
                    </a:cubicBezTo>
                    <a:cubicBezTo>
                      <a:pt x="368262" y="52678"/>
                      <a:pt x="366329" y="51953"/>
                      <a:pt x="364396" y="51470"/>
                    </a:cubicBezTo>
                    <a:cubicBezTo>
                      <a:pt x="361013" y="50503"/>
                      <a:pt x="358113" y="49295"/>
                      <a:pt x="355938" y="47603"/>
                    </a:cubicBezTo>
                    <a:cubicBezTo>
                      <a:pt x="353764" y="45912"/>
                      <a:pt x="352797" y="43737"/>
                      <a:pt x="352797" y="40837"/>
                    </a:cubicBezTo>
                    <a:cubicBezTo>
                      <a:pt x="352797" y="38663"/>
                      <a:pt x="353764" y="36730"/>
                      <a:pt x="355697" y="35280"/>
                    </a:cubicBezTo>
                    <a:cubicBezTo>
                      <a:pt x="357630" y="33830"/>
                      <a:pt x="360046" y="33105"/>
                      <a:pt x="362946" y="33105"/>
                    </a:cubicBezTo>
                    <a:cubicBezTo>
                      <a:pt x="366087" y="33105"/>
                      <a:pt x="368504" y="33588"/>
                      <a:pt x="370195" y="34796"/>
                    </a:cubicBezTo>
                    <a:cubicBezTo>
                      <a:pt x="371887" y="36005"/>
                      <a:pt x="373337" y="37213"/>
                      <a:pt x="374786" y="38421"/>
                    </a:cubicBezTo>
                    <a:lnTo>
                      <a:pt x="379619" y="32380"/>
                    </a:lnTo>
                    <a:cubicBezTo>
                      <a:pt x="378169" y="31172"/>
                      <a:pt x="376236" y="29964"/>
                      <a:pt x="373820" y="28997"/>
                    </a:cubicBezTo>
                    <a:cubicBezTo>
                      <a:pt x="371162" y="27789"/>
                      <a:pt x="367779" y="27306"/>
                      <a:pt x="363429" y="27306"/>
                    </a:cubicBezTo>
                    <a:cubicBezTo>
                      <a:pt x="360771" y="27306"/>
                      <a:pt x="358355" y="27547"/>
                      <a:pt x="355938" y="28272"/>
                    </a:cubicBezTo>
                    <a:cubicBezTo>
                      <a:pt x="353522" y="28997"/>
                      <a:pt x="351589" y="29722"/>
                      <a:pt x="349656" y="31172"/>
                    </a:cubicBezTo>
                    <a:cubicBezTo>
                      <a:pt x="347964" y="32380"/>
                      <a:pt x="346514" y="34071"/>
                      <a:pt x="345306" y="36005"/>
                    </a:cubicBezTo>
                    <a:cubicBezTo>
                      <a:pt x="344098" y="37938"/>
                      <a:pt x="343615" y="40113"/>
                      <a:pt x="343615" y="42771"/>
                    </a:cubicBezTo>
                    <a:cubicBezTo>
                      <a:pt x="343615" y="45670"/>
                      <a:pt x="344098" y="48087"/>
                      <a:pt x="345065" y="50020"/>
                    </a:cubicBezTo>
                    <a:cubicBezTo>
                      <a:pt x="346031" y="51953"/>
                      <a:pt x="347481" y="53644"/>
                      <a:pt x="348931" y="54853"/>
                    </a:cubicBezTo>
                    <a:cubicBezTo>
                      <a:pt x="350622" y="56061"/>
                      <a:pt x="352314" y="57269"/>
                      <a:pt x="354005" y="57752"/>
                    </a:cubicBezTo>
                    <a:cubicBezTo>
                      <a:pt x="355938" y="58477"/>
                      <a:pt x="357630" y="58961"/>
                      <a:pt x="359321" y="59686"/>
                    </a:cubicBezTo>
                    <a:cubicBezTo>
                      <a:pt x="362946" y="60652"/>
                      <a:pt x="365604" y="61860"/>
                      <a:pt x="367779" y="63310"/>
                    </a:cubicBezTo>
                    <a:cubicBezTo>
                      <a:pt x="369954" y="64760"/>
                      <a:pt x="370920" y="67176"/>
                      <a:pt x="370920" y="70559"/>
                    </a:cubicBezTo>
                    <a:cubicBezTo>
                      <a:pt x="370920" y="73459"/>
                      <a:pt x="369954" y="75634"/>
                      <a:pt x="368262" y="77325"/>
                    </a:cubicBezTo>
                    <a:cubicBezTo>
                      <a:pt x="366571" y="78775"/>
                      <a:pt x="364154" y="79742"/>
                      <a:pt x="360771" y="79742"/>
                    </a:cubicBezTo>
                    <a:cubicBezTo>
                      <a:pt x="359080" y="79742"/>
                      <a:pt x="357630" y="79500"/>
                      <a:pt x="355938" y="79017"/>
                    </a:cubicBezTo>
                    <a:cubicBezTo>
                      <a:pt x="354489" y="78534"/>
                      <a:pt x="353039" y="77809"/>
                      <a:pt x="351830" y="76842"/>
                    </a:cubicBezTo>
                    <a:cubicBezTo>
                      <a:pt x="350622" y="76117"/>
                      <a:pt x="349414" y="75151"/>
                      <a:pt x="348447" y="74184"/>
                    </a:cubicBezTo>
                    <a:cubicBezTo>
                      <a:pt x="347481" y="73217"/>
                      <a:pt x="346756" y="72493"/>
                      <a:pt x="346031" y="71768"/>
                    </a:cubicBezTo>
                    <a:lnTo>
                      <a:pt x="341198" y="79500"/>
                    </a:lnTo>
                    <a:cubicBezTo>
                      <a:pt x="346514" y="83608"/>
                      <a:pt x="352797" y="85783"/>
                      <a:pt x="360288" y="85783"/>
                    </a:cubicBezTo>
                    <a:cubicBezTo>
                      <a:pt x="363188" y="85783"/>
                      <a:pt x="365604" y="85300"/>
                      <a:pt x="368020" y="84575"/>
                    </a:cubicBezTo>
                    <a:cubicBezTo>
                      <a:pt x="370437" y="83850"/>
                      <a:pt x="372612" y="82641"/>
                      <a:pt x="374303" y="81192"/>
                    </a:cubicBezTo>
                    <a:cubicBezTo>
                      <a:pt x="375995" y="79742"/>
                      <a:pt x="377444" y="77809"/>
                      <a:pt x="378411" y="75634"/>
                    </a:cubicBezTo>
                    <a:cubicBezTo>
                      <a:pt x="379378" y="73459"/>
                      <a:pt x="380103" y="71043"/>
                      <a:pt x="380103" y="68143"/>
                    </a:cubicBezTo>
                    <a:cubicBezTo>
                      <a:pt x="381069" y="65485"/>
                      <a:pt x="380586" y="63310"/>
                      <a:pt x="379619" y="61377"/>
                    </a:cubicBezTo>
                    <a:moveTo>
                      <a:pt x="298428" y="84091"/>
                    </a:moveTo>
                    <a:lnTo>
                      <a:pt x="307852" y="84091"/>
                    </a:lnTo>
                    <a:lnTo>
                      <a:pt x="307852" y="57511"/>
                    </a:lnTo>
                    <a:cubicBezTo>
                      <a:pt x="307852" y="55578"/>
                      <a:pt x="307852" y="53886"/>
                      <a:pt x="308093" y="51953"/>
                    </a:cubicBezTo>
                    <a:cubicBezTo>
                      <a:pt x="308335" y="50020"/>
                      <a:pt x="308577" y="48328"/>
                      <a:pt x="308818" y="46637"/>
                    </a:cubicBezTo>
                    <a:cubicBezTo>
                      <a:pt x="309785" y="43254"/>
                      <a:pt x="310993" y="40354"/>
                      <a:pt x="312926" y="37938"/>
                    </a:cubicBezTo>
                    <a:cubicBezTo>
                      <a:pt x="314618" y="35521"/>
                      <a:pt x="316792" y="34555"/>
                      <a:pt x="318967" y="34555"/>
                    </a:cubicBezTo>
                    <a:cubicBezTo>
                      <a:pt x="322833" y="34555"/>
                      <a:pt x="324767" y="36488"/>
                      <a:pt x="325008" y="40596"/>
                    </a:cubicBezTo>
                    <a:lnTo>
                      <a:pt x="333224" y="37696"/>
                    </a:lnTo>
                    <a:cubicBezTo>
                      <a:pt x="333224" y="35763"/>
                      <a:pt x="332741" y="34313"/>
                      <a:pt x="332016" y="32863"/>
                    </a:cubicBezTo>
                    <a:cubicBezTo>
                      <a:pt x="331291" y="31413"/>
                      <a:pt x="330566" y="30447"/>
                      <a:pt x="329599" y="29722"/>
                    </a:cubicBezTo>
                    <a:cubicBezTo>
                      <a:pt x="328633" y="28997"/>
                      <a:pt x="327425" y="28272"/>
                      <a:pt x="326216" y="28030"/>
                    </a:cubicBezTo>
                    <a:cubicBezTo>
                      <a:pt x="325008" y="27547"/>
                      <a:pt x="323800" y="27547"/>
                      <a:pt x="322833" y="27547"/>
                    </a:cubicBezTo>
                    <a:cubicBezTo>
                      <a:pt x="319450" y="27547"/>
                      <a:pt x="316792" y="28514"/>
                      <a:pt x="314134" y="30205"/>
                    </a:cubicBezTo>
                    <a:cubicBezTo>
                      <a:pt x="311718" y="32138"/>
                      <a:pt x="309543" y="34555"/>
                      <a:pt x="307852" y="37696"/>
                    </a:cubicBezTo>
                    <a:lnTo>
                      <a:pt x="306643" y="28272"/>
                    </a:lnTo>
                    <a:lnTo>
                      <a:pt x="297219" y="29239"/>
                    </a:lnTo>
                    <a:cubicBezTo>
                      <a:pt x="297219" y="29722"/>
                      <a:pt x="297461" y="30447"/>
                      <a:pt x="297461" y="31413"/>
                    </a:cubicBezTo>
                    <a:cubicBezTo>
                      <a:pt x="297703" y="32380"/>
                      <a:pt x="297703" y="33588"/>
                      <a:pt x="297944" y="35038"/>
                    </a:cubicBezTo>
                    <a:cubicBezTo>
                      <a:pt x="298186" y="36488"/>
                      <a:pt x="298186" y="37696"/>
                      <a:pt x="298186" y="39146"/>
                    </a:cubicBezTo>
                    <a:cubicBezTo>
                      <a:pt x="298186" y="40596"/>
                      <a:pt x="298428" y="41804"/>
                      <a:pt x="298428" y="43254"/>
                    </a:cubicBezTo>
                    <a:lnTo>
                      <a:pt x="298428" y="84091"/>
                    </a:lnTo>
                    <a:close/>
                    <a:moveTo>
                      <a:pt x="267981" y="38179"/>
                    </a:moveTo>
                    <a:cubicBezTo>
                      <a:pt x="270156" y="41079"/>
                      <a:pt x="271122" y="45187"/>
                      <a:pt x="271122" y="50262"/>
                    </a:cubicBezTo>
                    <a:lnTo>
                      <a:pt x="271122" y="52195"/>
                    </a:lnTo>
                    <a:lnTo>
                      <a:pt x="243817" y="52195"/>
                    </a:lnTo>
                    <a:cubicBezTo>
                      <a:pt x="244058" y="49778"/>
                      <a:pt x="244783" y="47362"/>
                      <a:pt x="245508" y="45187"/>
                    </a:cubicBezTo>
                    <a:cubicBezTo>
                      <a:pt x="246233" y="43012"/>
                      <a:pt x="247441" y="41079"/>
                      <a:pt x="248649" y="39388"/>
                    </a:cubicBezTo>
                    <a:cubicBezTo>
                      <a:pt x="249858" y="37696"/>
                      <a:pt x="251549" y="36246"/>
                      <a:pt x="253241" y="35280"/>
                    </a:cubicBezTo>
                    <a:cubicBezTo>
                      <a:pt x="254932" y="34313"/>
                      <a:pt x="257107" y="33830"/>
                      <a:pt x="259282" y="33830"/>
                    </a:cubicBezTo>
                    <a:cubicBezTo>
                      <a:pt x="262906" y="33588"/>
                      <a:pt x="265806" y="35038"/>
                      <a:pt x="267981" y="38179"/>
                    </a:cubicBezTo>
                    <a:moveTo>
                      <a:pt x="281029" y="58236"/>
                    </a:moveTo>
                    <a:lnTo>
                      <a:pt x="281029" y="52678"/>
                    </a:lnTo>
                    <a:cubicBezTo>
                      <a:pt x="281029" y="49537"/>
                      <a:pt x="280788" y="46395"/>
                      <a:pt x="280063" y="43496"/>
                    </a:cubicBezTo>
                    <a:cubicBezTo>
                      <a:pt x="279338" y="40354"/>
                      <a:pt x="278130" y="37696"/>
                      <a:pt x="276438" y="35280"/>
                    </a:cubicBezTo>
                    <a:cubicBezTo>
                      <a:pt x="274747" y="32863"/>
                      <a:pt x="272572" y="30930"/>
                      <a:pt x="269672" y="29480"/>
                    </a:cubicBezTo>
                    <a:cubicBezTo>
                      <a:pt x="266773" y="28030"/>
                      <a:pt x="263390" y="27306"/>
                      <a:pt x="259040" y="27306"/>
                    </a:cubicBezTo>
                    <a:cubicBezTo>
                      <a:pt x="255415" y="27306"/>
                      <a:pt x="252274" y="28030"/>
                      <a:pt x="249133" y="29480"/>
                    </a:cubicBezTo>
                    <a:cubicBezTo>
                      <a:pt x="245991" y="30930"/>
                      <a:pt x="243333" y="32863"/>
                      <a:pt x="241159" y="35521"/>
                    </a:cubicBezTo>
                    <a:cubicBezTo>
                      <a:pt x="238984" y="38179"/>
                      <a:pt x="237051" y="41079"/>
                      <a:pt x="235842" y="44704"/>
                    </a:cubicBezTo>
                    <a:cubicBezTo>
                      <a:pt x="234634" y="48328"/>
                      <a:pt x="233909" y="52195"/>
                      <a:pt x="233909" y="56544"/>
                    </a:cubicBezTo>
                    <a:cubicBezTo>
                      <a:pt x="233909" y="66210"/>
                      <a:pt x="236084" y="73459"/>
                      <a:pt x="240675" y="78292"/>
                    </a:cubicBezTo>
                    <a:cubicBezTo>
                      <a:pt x="245025" y="83125"/>
                      <a:pt x="251791" y="85783"/>
                      <a:pt x="260490" y="85783"/>
                    </a:cubicBezTo>
                    <a:cubicBezTo>
                      <a:pt x="265081" y="85783"/>
                      <a:pt x="268947" y="84816"/>
                      <a:pt x="272572" y="83125"/>
                    </a:cubicBezTo>
                    <a:cubicBezTo>
                      <a:pt x="275955" y="81192"/>
                      <a:pt x="279338" y="78534"/>
                      <a:pt x="282238" y="75151"/>
                    </a:cubicBezTo>
                    <a:lnTo>
                      <a:pt x="278371" y="71043"/>
                    </a:lnTo>
                    <a:cubicBezTo>
                      <a:pt x="274747" y="74426"/>
                      <a:pt x="271605" y="76359"/>
                      <a:pt x="268947" y="77567"/>
                    </a:cubicBezTo>
                    <a:cubicBezTo>
                      <a:pt x="266289" y="78534"/>
                      <a:pt x="263631" y="79017"/>
                      <a:pt x="261215" y="79017"/>
                    </a:cubicBezTo>
                    <a:cubicBezTo>
                      <a:pt x="255657" y="79017"/>
                      <a:pt x="251549" y="77325"/>
                      <a:pt x="248649" y="73701"/>
                    </a:cubicBezTo>
                    <a:cubicBezTo>
                      <a:pt x="245750" y="70076"/>
                      <a:pt x="244300" y="65002"/>
                      <a:pt x="244058" y="58477"/>
                    </a:cubicBezTo>
                    <a:lnTo>
                      <a:pt x="281029" y="58477"/>
                    </a:lnTo>
                    <a:close/>
                    <a:moveTo>
                      <a:pt x="183648" y="28997"/>
                    </a:moveTo>
                    <a:lnTo>
                      <a:pt x="172774" y="28997"/>
                    </a:lnTo>
                    <a:lnTo>
                      <a:pt x="195247" y="85300"/>
                    </a:lnTo>
                    <a:lnTo>
                      <a:pt x="203221" y="85300"/>
                    </a:lnTo>
                    <a:lnTo>
                      <a:pt x="226418" y="28997"/>
                    </a:lnTo>
                    <a:lnTo>
                      <a:pt x="217236" y="28997"/>
                    </a:lnTo>
                    <a:lnTo>
                      <a:pt x="202496" y="67660"/>
                    </a:lnTo>
                    <a:cubicBezTo>
                      <a:pt x="201046" y="71526"/>
                      <a:pt x="200321" y="74426"/>
                      <a:pt x="200079" y="76359"/>
                    </a:cubicBezTo>
                    <a:cubicBezTo>
                      <a:pt x="199838" y="75392"/>
                      <a:pt x="199596" y="74184"/>
                      <a:pt x="199354" y="72734"/>
                    </a:cubicBezTo>
                    <a:cubicBezTo>
                      <a:pt x="199113" y="71284"/>
                      <a:pt x="198388" y="69351"/>
                      <a:pt x="197663" y="67176"/>
                    </a:cubicBezTo>
                    <a:lnTo>
                      <a:pt x="183648" y="28997"/>
                    </a:lnTo>
                    <a:close/>
                    <a:moveTo>
                      <a:pt x="159000" y="28997"/>
                    </a:moveTo>
                    <a:lnTo>
                      <a:pt x="148851" y="28997"/>
                    </a:lnTo>
                    <a:lnTo>
                      <a:pt x="148851" y="84091"/>
                    </a:lnTo>
                    <a:lnTo>
                      <a:pt x="159000" y="84091"/>
                    </a:lnTo>
                    <a:lnTo>
                      <a:pt x="159000" y="28997"/>
                    </a:lnTo>
                    <a:close/>
                    <a:moveTo>
                      <a:pt x="158517" y="2416"/>
                    </a:moveTo>
                    <a:cubicBezTo>
                      <a:pt x="157309" y="1208"/>
                      <a:pt x="155859" y="483"/>
                      <a:pt x="154167" y="483"/>
                    </a:cubicBezTo>
                    <a:cubicBezTo>
                      <a:pt x="152476" y="483"/>
                      <a:pt x="150784" y="1208"/>
                      <a:pt x="149576" y="2416"/>
                    </a:cubicBezTo>
                    <a:cubicBezTo>
                      <a:pt x="148368" y="3625"/>
                      <a:pt x="147643" y="5316"/>
                      <a:pt x="147643" y="6766"/>
                    </a:cubicBezTo>
                    <a:cubicBezTo>
                      <a:pt x="147643" y="8457"/>
                      <a:pt x="148368" y="9907"/>
                      <a:pt x="149576" y="11116"/>
                    </a:cubicBezTo>
                    <a:cubicBezTo>
                      <a:pt x="150784" y="12324"/>
                      <a:pt x="152476" y="13049"/>
                      <a:pt x="154167" y="13049"/>
                    </a:cubicBezTo>
                    <a:cubicBezTo>
                      <a:pt x="155859" y="13049"/>
                      <a:pt x="157309" y="12324"/>
                      <a:pt x="158517" y="11116"/>
                    </a:cubicBezTo>
                    <a:cubicBezTo>
                      <a:pt x="159725" y="9907"/>
                      <a:pt x="160450" y="8457"/>
                      <a:pt x="160450" y="6766"/>
                    </a:cubicBezTo>
                    <a:cubicBezTo>
                      <a:pt x="160450" y="5074"/>
                      <a:pt x="159725" y="3625"/>
                      <a:pt x="158517" y="2416"/>
                    </a:cubicBezTo>
                    <a:moveTo>
                      <a:pt x="128795" y="84091"/>
                    </a:moveTo>
                    <a:lnTo>
                      <a:pt x="128795" y="49537"/>
                    </a:lnTo>
                    <a:cubicBezTo>
                      <a:pt x="128795" y="46637"/>
                      <a:pt x="128553" y="43737"/>
                      <a:pt x="128312" y="41079"/>
                    </a:cubicBezTo>
                    <a:cubicBezTo>
                      <a:pt x="128070" y="38421"/>
                      <a:pt x="127345" y="36005"/>
                      <a:pt x="126137" y="34071"/>
                    </a:cubicBezTo>
                    <a:cubicBezTo>
                      <a:pt x="124929" y="32138"/>
                      <a:pt x="122996" y="30447"/>
                      <a:pt x="120338" y="29239"/>
                    </a:cubicBezTo>
                    <a:cubicBezTo>
                      <a:pt x="117680" y="28030"/>
                      <a:pt x="114297" y="27306"/>
                      <a:pt x="109705" y="27306"/>
                    </a:cubicBezTo>
                    <a:cubicBezTo>
                      <a:pt x="106806" y="27306"/>
                      <a:pt x="104389" y="27789"/>
                      <a:pt x="102214" y="28514"/>
                    </a:cubicBezTo>
                    <a:cubicBezTo>
                      <a:pt x="100040" y="29480"/>
                      <a:pt x="98348" y="30447"/>
                      <a:pt x="96898" y="31655"/>
                    </a:cubicBezTo>
                    <a:cubicBezTo>
                      <a:pt x="95449" y="32863"/>
                      <a:pt x="94240" y="34071"/>
                      <a:pt x="93274" y="35280"/>
                    </a:cubicBezTo>
                    <a:cubicBezTo>
                      <a:pt x="92307" y="36488"/>
                      <a:pt x="91824" y="37213"/>
                      <a:pt x="91341" y="37938"/>
                    </a:cubicBezTo>
                    <a:lnTo>
                      <a:pt x="90132" y="28514"/>
                    </a:lnTo>
                    <a:lnTo>
                      <a:pt x="80708" y="29480"/>
                    </a:lnTo>
                    <a:cubicBezTo>
                      <a:pt x="80708" y="29964"/>
                      <a:pt x="80950" y="30689"/>
                      <a:pt x="80950" y="31655"/>
                    </a:cubicBezTo>
                    <a:cubicBezTo>
                      <a:pt x="81192" y="32622"/>
                      <a:pt x="81192" y="33830"/>
                      <a:pt x="81433" y="35280"/>
                    </a:cubicBezTo>
                    <a:cubicBezTo>
                      <a:pt x="81675" y="36730"/>
                      <a:pt x="81675" y="37938"/>
                      <a:pt x="81675" y="39388"/>
                    </a:cubicBezTo>
                    <a:cubicBezTo>
                      <a:pt x="81675" y="40837"/>
                      <a:pt x="81917" y="42046"/>
                      <a:pt x="81917" y="43496"/>
                    </a:cubicBezTo>
                    <a:lnTo>
                      <a:pt x="81917" y="84333"/>
                    </a:lnTo>
                    <a:lnTo>
                      <a:pt x="91824" y="84333"/>
                    </a:lnTo>
                    <a:lnTo>
                      <a:pt x="91824" y="53403"/>
                    </a:lnTo>
                    <a:cubicBezTo>
                      <a:pt x="91824" y="50986"/>
                      <a:pt x="92307" y="48570"/>
                      <a:pt x="93032" y="46154"/>
                    </a:cubicBezTo>
                    <a:cubicBezTo>
                      <a:pt x="93757" y="43979"/>
                      <a:pt x="94965" y="41804"/>
                      <a:pt x="96415" y="40354"/>
                    </a:cubicBezTo>
                    <a:cubicBezTo>
                      <a:pt x="97865" y="38663"/>
                      <a:pt x="99556" y="37454"/>
                      <a:pt x="101248" y="36488"/>
                    </a:cubicBezTo>
                    <a:cubicBezTo>
                      <a:pt x="103181" y="35521"/>
                      <a:pt x="105114" y="35038"/>
                      <a:pt x="107531" y="35038"/>
                    </a:cubicBezTo>
                    <a:cubicBezTo>
                      <a:pt x="109947" y="35038"/>
                      <a:pt x="112122" y="35280"/>
                      <a:pt x="113572" y="36005"/>
                    </a:cubicBezTo>
                    <a:cubicBezTo>
                      <a:pt x="115021" y="36730"/>
                      <a:pt x="116230" y="37454"/>
                      <a:pt x="117196" y="38904"/>
                    </a:cubicBezTo>
                    <a:cubicBezTo>
                      <a:pt x="117921" y="40113"/>
                      <a:pt x="118404" y="41804"/>
                      <a:pt x="118888" y="43496"/>
                    </a:cubicBezTo>
                    <a:cubicBezTo>
                      <a:pt x="119129" y="45429"/>
                      <a:pt x="119371" y="47362"/>
                      <a:pt x="119371" y="49778"/>
                    </a:cubicBezTo>
                    <a:lnTo>
                      <a:pt x="119371" y="84333"/>
                    </a:lnTo>
                    <a:lnTo>
                      <a:pt x="128795" y="84333"/>
                    </a:lnTo>
                    <a:close/>
                    <a:moveTo>
                      <a:pt x="60894" y="5799"/>
                    </a:moveTo>
                    <a:lnTo>
                      <a:pt x="50986" y="5799"/>
                    </a:lnTo>
                    <a:lnTo>
                      <a:pt x="50986" y="54128"/>
                    </a:lnTo>
                    <a:cubicBezTo>
                      <a:pt x="50986" y="59202"/>
                      <a:pt x="50503" y="63552"/>
                      <a:pt x="49295" y="66935"/>
                    </a:cubicBezTo>
                    <a:cubicBezTo>
                      <a:pt x="48328" y="70318"/>
                      <a:pt x="46879" y="72976"/>
                      <a:pt x="44945" y="74667"/>
                    </a:cubicBezTo>
                    <a:cubicBezTo>
                      <a:pt x="43012" y="76600"/>
                      <a:pt x="40837" y="77809"/>
                      <a:pt x="38421" y="78534"/>
                    </a:cubicBezTo>
                    <a:cubicBezTo>
                      <a:pt x="36005" y="79259"/>
                      <a:pt x="33347" y="79500"/>
                      <a:pt x="30447" y="79500"/>
                    </a:cubicBezTo>
                    <a:cubicBezTo>
                      <a:pt x="27547" y="79500"/>
                      <a:pt x="24889" y="79259"/>
                      <a:pt x="22231" y="78534"/>
                    </a:cubicBezTo>
                    <a:cubicBezTo>
                      <a:pt x="19815" y="77809"/>
                      <a:pt x="17640" y="76600"/>
                      <a:pt x="15707" y="74667"/>
                    </a:cubicBezTo>
                    <a:cubicBezTo>
                      <a:pt x="14015" y="72734"/>
                      <a:pt x="12565" y="70076"/>
                      <a:pt x="11357" y="66935"/>
                    </a:cubicBezTo>
                    <a:cubicBezTo>
                      <a:pt x="10391" y="63552"/>
                      <a:pt x="9666" y="59444"/>
                      <a:pt x="9666" y="54128"/>
                    </a:cubicBezTo>
                    <a:lnTo>
                      <a:pt x="9666" y="5799"/>
                    </a:lnTo>
                    <a:lnTo>
                      <a:pt x="0" y="5799"/>
                    </a:lnTo>
                    <a:lnTo>
                      <a:pt x="0" y="54853"/>
                    </a:lnTo>
                    <a:cubicBezTo>
                      <a:pt x="0" y="66451"/>
                      <a:pt x="2658" y="74667"/>
                      <a:pt x="7733" y="79500"/>
                    </a:cubicBezTo>
                    <a:cubicBezTo>
                      <a:pt x="12807" y="84333"/>
                      <a:pt x="20540" y="86749"/>
                      <a:pt x="30689" y="86749"/>
                    </a:cubicBezTo>
                    <a:cubicBezTo>
                      <a:pt x="40837" y="86749"/>
                      <a:pt x="48570" y="84333"/>
                      <a:pt x="53403" y="79500"/>
                    </a:cubicBezTo>
                    <a:cubicBezTo>
                      <a:pt x="58477" y="74667"/>
                      <a:pt x="60894" y="66451"/>
                      <a:pt x="60894" y="54853"/>
                    </a:cubicBezTo>
                    <a:lnTo>
                      <a:pt x="60894" y="5799"/>
                    </a:lnTo>
                    <a:close/>
                  </a:path>
                </a:pathLst>
              </a:custGeom>
              <a:solidFill>
                <a:srgbClr val="000000"/>
              </a:solidFill>
              <a:ln w="2402" cap="flat">
                <a:noFill/>
                <a:prstDash val="solid"/>
                <a:miter/>
              </a:ln>
            </p:spPr>
            <p:txBody>
              <a:bodyPr rtlCol="0" anchor="ctr">
                <a:noAutofit/>
              </a:bodyPr>
              <a:lstStyle/>
              <a:p>
                <a:endParaRPr lang="de-DE" sz="1351"/>
              </a:p>
            </p:txBody>
          </p:sp>
          <p:sp>
            <p:nvSpPr>
              <p:cNvPr id="44" name="Freihandform: Form 43">
                <a:extLst>
                  <a:ext uri="{FF2B5EF4-FFF2-40B4-BE49-F238E27FC236}">
                    <a16:creationId xmlns:a16="http://schemas.microsoft.com/office/drawing/2014/main" id="{CCA96FB2-00D1-437E-BC9E-014BF2485AA3}"/>
                  </a:ext>
                </a:extLst>
              </p:cNvPr>
              <p:cNvSpPr/>
              <p:nvPr/>
            </p:nvSpPr>
            <p:spPr>
              <a:xfrm>
                <a:off x="11569754" y="1219314"/>
                <a:ext cx="152234" cy="132903"/>
              </a:xfrm>
              <a:custGeom>
                <a:avLst/>
                <a:gdLst>
                  <a:gd name="connsiteX0" fmla="*/ 0 w 152234"/>
                  <a:gd name="connsiteY0" fmla="*/ 134353 h 132902"/>
                  <a:gd name="connsiteX1" fmla="*/ 84816 w 152234"/>
                  <a:gd name="connsiteY1" fmla="*/ 134353 h 132902"/>
                  <a:gd name="connsiteX2" fmla="*/ 152234 w 152234"/>
                  <a:gd name="connsiteY2" fmla="*/ 67176 h 132902"/>
                  <a:gd name="connsiteX3" fmla="*/ 84816 w 152234"/>
                  <a:gd name="connsiteY3" fmla="*/ 0 h 132902"/>
                  <a:gd name="connsiteX4" fmla="*/ 0 w 152234"/>
                  <a:gd name="connsiteY4" fmla="*/ 0 h 132902"/>
                  <a:gd name="connsiteX5" fmla="*/ 0 w 152234"/>
                  <a:gd name="connsiteY5" fmla="*/ 134353 h 1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34" h="132902">
                    <a:moveTo>
                      <a:pt x="0" y="134353"/>
                    </a:moveTo>
                    <a:lnTo>
                      <a:pt x="84816" y="134353"/>
                    </a:lnTo>
                    <a:cubicBezTo>
                      <a:pt x="122029" y="134353"/>
                      <a:pt x="152234" y="104389"/>
                      <a:pt x="152234" y="67176"/>
                    </a:cubicBezTo>
                    <a:cubicBezTo>
                      <a:pt x="152234" y="29964"/>
                      <a:pt x="122029" y="0"/>
                      <a:pt x="84816" y="0"/>
                    </a:cubicBezTo>
                    <a:lnTo>
                      <a:pt x="0" y="0"/>
                    </a:lnTo>
                    <a:lnTo>
                      <a:pt x="0" y="134353"/>
                    </a:lnTo>
                    <a:close/>
                  </a:path>
                </a:pathLst>
              </a:custGeom>
              <a:solidFill>
                <a:schemeClr val="tx2"/>
              </a:solidFill>
              <a:ln w="2402" cap="flat">
                <a:noFill/>
                <a:prstDash val="solid"/>
                <a:miter/>
              </a:ln>
            </p:spPr>
            <p:txBody>
              <a:bodyPr rtlCol="0" anchor="ctr">
                <a:noAutofit/>
              </a:bodyPr>
              <a:lstStyle/>
              <a:p>
                <a:endParaRPr lang="de-DE" sz="1351"/>
              </a:p>
            </p:txBody>
          </p:sp>
        </p:grpSp>
      </p:grpSp>
      <p:sp>
        <p:nvSpPr>
          <p:cNvPr id="45" name="Freihandform: Form 44">
            <a:extLst>
              <a:ext uri="{FF2B5EF4-FFF2-40B4-BE49-F238E27FC236}">
                <a16:creationId xmlns:a16="http://schemas.microsoft.com/office/drawing/2014/main" id="{883162FD-5920-459D-B957-31A263988D88}"/>
              </a:ext>
            </a:extLst>
          </p:cNvPr>
          <p:cNvSpPr/>
          <p:nvPr userDrawn="1"/>
        </p:nvSpPr>
        <p:spPr>
          <a:xfrm>
            <a:off x="-4877" y="407792"/>
            <a:ext cx="337406" cy="294925"/>
          </a:xfrm>
          <a:custGeom>
            <a:avLst/>
            <a:gdLst>
              <a:gd name="connsiteX0" fmla="*/ 0 w 152234"/>
              <a:gd name="connsiteY0" fmla="*/ 134353 h 132902"/>
              <a:gd name="connsiteX1" fmla="*/ 84816 w 152234"/>
              <a:gd name="connsiteY1" fmla="*/ 134353 h 132902"/>
              <a:gd name="connsiteX2" fmla="*/ 152234 w 152234"/>
              <a:gd name="connsiteY2" fmla="*/ 67176 h 132902"/>
              <a:gd name="connsiteX3" fmla="*/ 84816 w 152234"/>
              <a:gd name="connsiteY3" fmla="*/ 0 h 132902"/>
              <a:gd name="connsiteX4" fmla="*/ 0 w 152234"/>
              <a:gd name="connsiteY4" fmla="*/ 0 h 132902"/>
              <a:gd name="connsiteX5" fmla="*/ 0 w 152234"/>
              <a:gd name="connsiteY5" fmla="*/ 134353 h 13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234" h="132902">
                <a:moveTo>
                  <a:pt x="0" y="134353"/>
                </a:moveTo>
                <a:lnTo>
                  <a:pt x="84816" y="134353"/>
                </a:lnTo>
                <a:cubicBezTo>
                  <a:pt x="122029" y="134353"/>
                  <a:pt x="152234" y="104389"/>
                  <a:pt x="152234" y="67176"/>
                </a:cubicBezTo>
                <a:cubicBezTo>
                  <a:pt x="152234" y="29964"/>
                  <a:pt x="122029" y="0"/>
                  <a:pt x="84816" y="0"/>
                </a:cubicBezTo>
                <a:lnTo>
                  <a:pt x="0" y="0"/>
                </a:lnTo>
                <a:lnTo>
                  <a:pt x="0" y="134353"/>
                </a:lnTo>
                <a:close/>
              </a:path>
            </a:pathLst>
          </a:custGeom>
          <a:solidFill>
            <a:srgbClr val="006AB3"/>
          </a:solidFill>
          <a:ln w="2402" cap="flat">
            <a:noFill/>
            <a:prstDash val="solid"/>
            <a:miter/>
          </a:ln>
        </p:spPr>
        <p:txBody>
          <a:bodyPr rtlCol="0" anchor="ctr"/>
          <a:lstStyle/>
          <a:p>
            <a:endParaRPr lang="de-DE" sz="1351"/>
          </a:p>
        </p:txBody>
      </p:sp>
    </p:spTree>
    <p:extLst>
      <p:ext uri="{BB962C8B-B14F-4D97-AF65-F5344CB8AC3E}">
        <p14:creationId xmlns:p14="http://schemas.microsoft.com/office/powerpoint/2010/main" val="18342188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6" r:id="rId7"/>
    <p:sldLayoutId id="2147483697" r:id="rId8"/>
    <p:sldLayoutId id="2147483698" r:id="rId9"/>
    <p:sldLayoutId id="2147483721" r:id="rId10"/>
    <p:sldLayoutId id="2147483699" r:id="rId11"/>
    <p:sldLayoutId id="2147483700" r:id="rId12"/>
    <p:sldLayoutId id="2147483722"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4" r:id="rId25"/>
    <p:sldLayoutId id="2147483716" r:id="rId26"/>
    <p:sldLayoutId id="2147483717" r:id="rId27"/>
    <p:sldLayoutId id="2147483718" r:id="rId28"/>
    <p:sldLayoutId id="2147483719" r:id="rId29"/>
    <p:sldLayoutId id="2147483720" r:id="rId30"/>
  </p:sldLayoutIdLst>
  <p:hf hdr="0" dt="0"/>
  <p:txStyles>
    <p:titleStyle>
      <a:lvl1pPr algn="l" defTabSz="914400" rtl="0" eaLnBrk="1" latinLnBrk="0" hangingPunct="1">
        <a:lnSpc>
          <a:spcPct val="90000"/>
        </a:lnSpc>
        <a:spcBef>
          <a:spcPct val="0"/>
        </a:spcBef>
        <a:buNone/>
        <a:defRPr sz="2700" kern="1200">
          <a:solidFill>
            <a:schemeClr val="tx2"/>
          </a:solidFill>
          <a:latin typeface="+mj-lt"/>
          <a:ea typeface="+mj-ea"/>
          <a:cs typeface="+mj-cs"/>
        </a:defRPr>
      </a:lvl1pPr>
    </p:titleStyle>
    <p:bodyStyle>
      <a:lvl1pPr marL="266700" indent="-266700" algn="l" defTabSz="914400" rtl="0" eaLnBrk="1" latinLnBrk="0" hangingPunct="1">
        <a:lnSpc>
          <a:spcPct val="90000"/>
        </a:lnSpc>
        <a:spcBef>
          <a:spcPts val="600"/>
        </a:spcBef>
        <a:buClr>
          <a:schemeClr val="tx2"/>
        </a:buClr>
        <a:buFont typeface="Wingdings 2" panose="05020102010507070707" pitchFamily="18" charset="2"/>
        <a:buChar char=""/>
        <a:defRPr sz="1600" kern="1200">
          <a:solidFill>
            <a:schemeClr val="tx1"/>
          </a:solidFill>
          <a:latin typeface="+mn-lt"/>
          <a:ea typeface="+mn-ea"/>
          <a:cs typeface="+mn-cs"/>
        </a:defRPr>
      </a:lvl1pPr>
      <a:lvl2pPr marL="541338" indent="-274638" algn="l" defTabSz="914400" rtl="0" eaLnBrk="1" latinLnBrk="0" hangingPunct="1">
        <a:lnSpc>
          <a:spcPct val="90000"/>
        </a:lnSpc>
        <a:spcBef>
          <a:spcPts val="600"/>
        </a:spcBef>
        <a:buClr>
          <a:schemeClr val="accent6"/>
        </a:buClr>
        <a:buFont typeface="Wingdings 2" panose="05020102010507070707" pitchFamily="18" charset="2"/>
        <a:buChar char=""/>
        <a:defRPr sz="1400" kern="1200">
          <a:solidFill>
            <a:schemeClr val="tx1"/>
          </a:solidFill>
          <a:latin typeface="+mn-lt"/>
          <a:ea typeface="+mn-ea"/>
          <a:cs typeface="+mn-cs"/>
        </a:defRPr>
      </a:lvl2pPr>
      <a:lvl3pPr marL="808038" indent="-266700" algn="l" defTabSz="914400" rtl="0" eaLnBrk="1" latinLnBrk="0" hangingPunct="1">
        <a:lnSpc>
          <a:spcPct val="90000"/>
        </a:lnSpc>
        <a:spcBef>
          <a:spcPts val="600"/>
        </a:spcBef>
        <a:buClr>
          <a:schemeClr val="accent6"/>
        </a:buClr>
        <a:buFont typeface="Wingdings 2" panose="05020102010507070707" pitchFamily="18" charset="2"/>
        <a:buChar char=""/>
        <a:defRPr sz="1200" kern="1200">
          <a:solidFill>
            <a:schemeClr val="tx1"/>
          </a:solidFill>
          <a:latin typeface="+mn-lt"/>
          <a:ea typeface="+mn-ea"/>
          <a:cs typeface="+mn-cs"/>
        </a:defRPr>
      </a:lvl3pPr>
      <a:lvl4pPr marL="1074738" indent="-266700" algn="l" defTabSz="914400" rtl="0" eaLnBrk="1" latinLnBrk="0" hangingPunct="1">
        <a:lnSpc>
          <a:spcPct val="90000"/>
        </a:lnSpc>
        <a:spcBef>
          <a:spcPts val="600"/>
        </a:spcBef>
        <a:buClr>
          <a:schemeClr val="tx2"/>
        </a:buClr>
        <a:buFont typeface="Wingdings 2" panose="05020102010507070707" pitchFamily="18" charset="2"/>
        <a:buChar char=""/>
        <a:defRPr sz="1200" kern="1200">
          <a:solidFill>
            <a:schemeClr val="tx1"/>
          </a:solidFill>
          <a:latin typeface="+mn-lt"/>
          <a:ea typeface="+mn-ea"/>
          <a:cs typeface="+mn-cs"/>
        </a:defRPr>
      </a:lvl4pPr>
      <a:lvl5pPr marL="1341438" indent="-266700" algn="l" defTabSz="914400" rtl="0" eaLnBrk="1" latinLnBrk="0" hangingPunct="1">
        <a:lnSpc>
          <a:spcPct val="90000"/>
        </a:lnSpc>
        <a:spcBef>
          <a:spcPts val="600"/>
        </a:spcBef>
        <a:buClr>
          <a:schemeClr val="tx2"/>
        </a:buClr>
        <a:buFont typeface="Wingdings 2" panose="05020102010507070707" pitchFamily="18" charset="2"/>
        <a:buChar char=""/>
        <a:defRPr sz="1200" kern="120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6pPr>
      <a:lvl7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7pPr>
      <a:lvl8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1" userDrawn="1">
          <p15:clr>
            <a:srgbClr val="F26B43"/>
          </p15:clr>
        </p15:guide>
        <p15:guide id="4" pos="329" userDrawn="1">
          <p15:clr>
            <a:srgbClr val="F26B43"/>
          </p15:clr>
        </p15:guide>
        <p15:guide id="5" pos="5432" userDrawn="1">
          <p15:clr>
            <a:srgbClr val="F26B43"/>
          </p15:clr>
        </p15:guide>
        <p15:guide id="6" orient="horz" pos="686" userDrawn="1">
          <p15:clr>
            <a:srgbClr val="F26B43"/>
          </p15:clr>
        </p15:guide>
        <p15:guide id="7" orient="horz" pos="3096" userDrawn="1">
          <p15:clr>
            <a:srgbClr val="F26B43"/>
          </p15:clr>
        </p15:guide>
        <p15:guide id="9" orient="horz" pos="3121" userDrawn="1">
          <p15:clr>
            <a:srgbClr val="F26B43"/>
          </p15:clr>
        </p15:guide>
        <p15:guide id="10" orient="horz" pos="8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jpg"/><Relationship Id="rId13" Type="http://schemas.openxmlformats.org/officeDocument/2006/relationships/image" Target="../media/image13.jpg"/><Relationship Id="rId3" Type="http://schemas.openxmlformats.org/officeDocument/2006/relationships/image" Target="../media/image3.jpg"/><Relationship Id="rId7" Type="http://schemas.openxmlformats.org/officeDocument/2006/relationships/image" Target="../media/image7.jpg"/><Relationship Id="rId12"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jpg"/><Relationship Id="rId11" Type="http://schemas.openxmlformats.org/officeDocument/2006/relationships/image" Target="../media/image11.jpg"/><Relationship Id="rId5" Type="http://schemas.openxmlformats.org/officeDocument/2006/relationships/image" Target="../media/image5.jpg"/><Relationship Id="rId15" Type="http://schemas.openxmlformats.org/officeDocument/2006/relationships/image" Target="../media/image15.jpg"/><Relationship Id="rId10" Type="http://schemas.openxmlformats.org/officeDocument/2006/relationships/image" Target="../media/image10.jpg"/><Relationship Id="rId4" Type="http://schemas.openxmlformats.org/officeDocument/2006/relationships/image" Target="../media/image4.jpg"/><Relationship Id="rId9" Type="http://schemas.openxmlformats.org/officeDocument/2006/relationships/image" Target="../media/image9.jpg"/><Relationship Id="rId14" Type="http://schemas.openxmlformats.org/officeDocument/2006/relationships/image" Target="../media/image14.jpg"/></Relationships>
</file>

<file path=ppt/slides/_rels/slide11.xml.rels><?xml version="1.0" encoding="UTF-8" standalone="yes"?>
<Relationships xmlns="http://schemas.openxmlformats.org/package/2006/relationships"><Relationship Id="rId8" Type="http://schemas.openxmlformats.org/officeDocument/2006/relationships/image" Target="../media/image8.jpg"/><Relationship Id="rId13" Type="http://schemas.openxmlformats.org/officeDocument/2006/relationships/image" Target="../media/image13.jpg"/><Relationship Id="rId18" Type="http://schemas.openxmlformats.org/officeDocument/2006/relationships/image" Target="../media/image18.jpg"/><Relationship Id="rId3" Type="http://schemas.openxmlformats.org/officeDocument/2006/relationships/image" Target="../media/image3.jpg"/><Relationship Id="rId21" Type="http://schemas.openxmlformats.org/officeDocument/2006/relationships/image" Target="../media/image21.jpg"/><Relationship Id="rId7" Type="http://schemas.openxmlformats.org/officeDocument/2006/relationships/image" Target="../media/image7.jpg"/><Relationship Id="rId12" Type="http://schemas.openxmlformats.org/officeDocument/2006/relationships/image" Target="../media/image12.jpg"/><Relationship Id="rId17" Type="http://schemas.openxmlformats.org/officeDocument/2006/relationships/image" Target="../media/image17.jpg"/><Relationship Id="rId2" Type="http://schemas.openxmlformats.org/officeDocument/2006/relationships/notesSlide" Target="../notesSlides/notesSlide10.xml"/><Relationship Id="rId16" Type="http://schemas.openxmlformats.org/officeDocument/2006/relationships/image" Target="../media/image16.jpg"/><Relationship Id="rId20" Type="http://schemas.openxmlformats.org/officeDocument/2006/relationships/image" Target="../media/image20.jpg"/><Relationship Id="rId1" Type="http://schemas.openxmlformats.org/officeDocument/2006/relationships/slideLayout" Target="../slideLayouts/slideLayout7.xml"/><Relationship Id="rId6" Type="http://schemas.openxmlformats.org/officeDocument/2006/relationships/image" Target="../media/image6.jpg"/><Relationship Id="rId11" Type="http://schemas.openxmlformats.org/officeDocument/2006/relationships/image" Target="../media/image11.jpg"/><Relationship Id="rId5" Type="http://schemas.openxmlformats.org/officeDocument/2006/relationships/image" Target="../media/image5.jpg"/><Relationship Id="rId15" Type="http://schemas.openxmlformats.org/officeDocument/2006/relationships/image" Target="../media/image15.jpg"/><Relationship Id="rId10" Type="http://schemas.openxmlformats.org/officeDocument/2006/relationships/image" Target="../media/image10.jpg"/><Relationship Id="rId19" Type="http://schemas.openxmlformats.org/officeDocument/2006/relationships/image" Target="../media/image19.jpg"/><Relationship Id="rId4" Type="http://schemas.openxmlformats.org/officeDocument/2006/relationships/image" Target="../media/image4.jpg"/><Relationship Id="rId9" Type="http://schemas.openxmlformats.org/officeDocument/2006/relationships/image" Target="../media/image9.jpg"/><Relationship Id="rId14" Type="http://schemas.openxmlformats.org/officeDocument/2006/relationships/image" Target="../media/image14.jpg"/><Relationship Id="rId22" Type="http://schemas.openxmlformats.org/officeDocument/2006/relationships/image" Target="../media/image22.jpg"/></Relationships>
</file>

<file path=ppt/slides/_rels/slide12.xml.rels><?xml version="1.0" encoding="UTF-8" standalone="yes"?>
<Relationships xmlns="http://schemas.openxmlformats.org/package/2006/relationships"><Relationship Id="rId8" Type="http://schemas.openxmlformats.org/officeDocument/2006/relationships/image" Target="../media/image8.jpg"/><Relationship Id="rId13" Type="http://schemas.openxmlformats.org/officeDocument/2006/relationships/image" Target="../media/image13.jpg"/><Relationship Id="rId18" Type="http://schemas.openxmlformats.org/officeDocument/2006/relationships/image" Target="../media/image18.jpg"/><Relationship Id="rId3" Type="http://schemas.openxmlformats.org/officeDocument/2006/relationships/image" Target="../media/image3.jpg"/><Relationship Id="rId21" Type="http://schemas.openxmlformats.org/officeDocument/2006/relationships/image" Target="../media/image21.jpg"/><Relationship Id="rId7" Type="http://schemas.openxmlformats.org/officeDocument/2006/relationships/image" Target="../media/image7.jpg"/><Relationship Id="rId12" Type="http://schemas.openxmlformats.org/officeDocument/2006/relationships/image" Target="../media/image12.jpg"/><Relationship Id="rId17" Type="http://schemas.openxmlformats.org/officeDocument/2006/relationships/image" Target="../media/image17.jpg"/><Relationship Id="rId2" Type="http://schemas.openxmlformats.org/officeDocument/2006/relationships/notesSlide" Target="../notesSlides/notesSlide11.xml"/><Relationship Id="rId16" Type="http://schemas.openxmlformats.org/officeDocument/2006/relationships/image" Target="../media/image16.jpg"/><Relationship Id="rId20" Type="http://schemas.openxmlformats.org/officeDocument/2006/relationships/image" Target="../media/image20.jpg"/><Relationship Id="rId1" Type="http://schemas.openxmlformats.org/officeDocument/2006/relationships/slideLayout" Target="../slideLayouts/slideLayout7.xml"/><Relationship Id="rId6" Type="http://schemas.openxmlformats.org/officeDocument/2006/relationships/image" Target="../media/image6.jpg"/><Relationship Id="rId11" Type="http://schemas.openxmlformats.org/officeDocument/2006/relationships/image" Target="../media/image11.jpg"/><Relationship Id="rId5" Type="http://schemas.openxmlformats.org/officeDocument/2006/relationships/image" Target="../media/image5.jpg"/><Relationship Id="rId15" Type="http://schemas.openxmlformats.org/officeDocument/2006/relationships/image" Target="../media/image15.jpg"/><Relationship Id="rId10" Type="http://schemas.openxmlformats.org/officeDocument/2006/relationships/image" Target="../media/image10.jpg"/><Relationship Id="rId19" Type="http://schemas.openxmlformats.org/officeDocument/2006/relationships/image" Target="../media/image19.jpg"/><Relationship Id="rId4" Type="http://schemas.openxmlformats.org/officeDocument/2006/relationships/image" Target="../media/image4.jpg"/><Relationship Id="rId9" Type="http://schemas.openxmlformats.org/officeDocument/2006/relationships/image" Target="../media/image9.jpg"/><Relationship Id="rId14" Type="http://schemas.openxmlformats.org/officeDocument/2006/relationships/image" Target="../media/image14.jpg"/><Relationship Id="rId22" Type="http://schemas.openxmlformats.org/officeDocument/2006/relationships/image" Target="../media/image22.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mailto:lugani@hhu.de"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s://www.jura.hhu.de/dozenten/lugani"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jpg"/><Relationship Id="rId11" Type="http://schemas.openxmlformats.org/officeDocument/2006/relationships/image" Target="../media/image11.jpg"/><Relationship Id="rId5" Type="http://schemas.openxmlformats.org/officeDocument/2006/relationships/image" Target="../media/image5.jpg"/><Relationship Id="rId10" Type="http://schemas.openxmlformats.org/officeDocument/2006/relationships/image" Target="../media/image10.jpg"/><Relationship Id="rId4" Type="http://schemas.openxmlformats.org/officeDocument/2006/relationships/image" Target="../media/image4.jpg"/><Relationship Id="rId9"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4C2E8A7E-DFD8-4C83-8062-EED8D7431EC3}"/>
              </a:ext>
            </a:extLst>
          </p:cNvPr>
          <p:cNvSpPr txBox="1"/>
          <p:nvPr/>
        </p:nvSpPr>
        <p:spPr>
          <a:xfrm>
            <a:off x="3707903" y="1767787"/>
            <a:ext cx="4896544" cy="1569660"/>
          </a:xfrm>
          <a:prstGeom prst="rect">
            <a:avLst/>
          </a:prstGeom>
          <a:noFill/>
        </p:spPr>
        <p:txBody>
          <a:bodyPr wrap="square" rtlCol="0">
            <a:spAutoFit/>
          </a:bodyPr>
          <a:lstStyle/>
          <a:p>
            <a:r>
              <a:rPr lang="en-US" sz="3200" dirty="0">
                <a:solidFill>
                  <a:schemeClr val="tx2"/>
                </a:solidFill>
                <a:latin typeface="+mj-lt"/>
                <a:cs typeface="Calibri Light" panose="020F0302020204030204" pitchFamily="34" charset="0"/>
              </a:rPr>
              <a:t>Session III Part 1: Legislation and Training: </a:t>
            </a:r>
            <a:r>
              <a:rPr lang="en-US" sz="3200" u="sng" dirty="0">
                <a:solidFill>
                  <a:schemeClr val="tx2"/>
                </a:solidFill>
                <a:latin typeface="+mj-lt"/>
                <a:cs typeface="Calibri Light" panose="020F0302020204030204" pitchFamily="34" charset="0"/>
              </a:rPr>
              <a:t>Germany</a:t>
            </a:r>
          </a:p>
        </p:txBody>
      </p:sp>
      <p:sp>
        <p:nvSpPr>
          <p:cNvPr id="11" name="Textfeld 10">
            <a:extLst>
              <a:ext uri="{FF2B5EF4-FFF2-40B4-BE49-F238E27FC236}">
                <a16:creationId xmlns:a16="http://schemas.microsoft.com/office/drawing/2014/main" id="{DA193BA1-F27E-498C-A100-538D3112C630}"/>
              </a:ext>
            </a:extLst>
          </p:cNvPr>
          <p:cNvSpPr txBox="1"/>
          <p:nvPr/>
        </p:nvSpPr>
        <p:spPr>
          <a:xfrm>
            <a:off x="3707903" y="4162823"/>
            <a:ext cx="5346139" cy="400110"/>
          </a:xfrm>
          <a:prstGeom prst="rect">
            <a:avLst/>
          </a:prstGeom>
          <a:noFill/>
        </p:spPr>
        <p:txBody>
          <a:bodyPr wrap="square" rtlCol="0">
            <a:spAutoFit/>
          </a:bodyPr>
          <a:lstStyle/>
          <a:p>
            <a:pPr algn="l"/>
            <a:r>
              <a:rPr lang="de-DE" sz="2000" dirty="0">
                <a:solidFill>
                  <a:schemeClr val="tx2"/>
                </a:solidFill>
                <a:latin typeface="+mj-lt"/>
                <a:cs typeface="Calibri Light" panose="020F0302020204030204" pitchFamily="34" charset="0"/>
              </a:rPr>
              <a:t>Prof. Dr. Katharina Lugani</a:t>
            </a:r>
            <a:endParaRPr lang="de-DE" sz="1050" dirty="0">
              <a:solidFill>
                <a:schemeClr val="tx2"/>
              </a:solidFill>
              <a:latin typeface="+mj-lt"/>
              <a:cs typeface="Calibri Light" panose="020F0302020204030204" pitchFamily="34" charset="0"/>
            </a:endParaRPr>
          </a:p>
        </p:txBody>
      </p:sp>
      <p:sp>
        <p:nvSpPr>
          <p:cNvPr id="12" name="Textfeld 11">
            <a:extLst>
              <a:ext uri="{FF2B5EF4-FFF2-40B4-BE49-F238E27FC236}">
                <a16:creationId xmlns:a16="http://schemas.microsoft.com/office/drawing/2014/main" id="{B7C9C4FF-F0F1-4DA7-8C8C-EF4776EF4B12}"/>
              </a:ext>
            </a:extLst>
          </p:cNvPr>
          <p:cNvSpPr txBox="1"/>
          <p:nvPr/>
        </p:nvSpPr>
        <p:spPr>
          <a:xfrm>
            <a:off x="3707903" y="3715346"/>
            <a:ext cx="5346139" cy="400110"/>
          </a:xfrm>
          <a:prstGeom prst="rect">
            <a:avLst/>
          </a:prstGeom>
          <a:noFill/>
        </p:spPr>
        <p:txBody>
          <a:bodyPr wrap="square" rtlCol="0">
            <a:spAutoFit/>
          </a:bodyPr>
          <a:lstStyle/>
          <a:p>
            <a:pPr algn="l"/>
            <a:r>
              <a:rPr lang="de-DE" sz="2000" dirty="0">
                <a:solidFill>
                  <a:schemeClr val="tx2"/>
                </a:solidFill>
                <a:latin typeface="+mj-lt"/>
                <a:cs typeface="Calibri Light" panose="020F0302020204030204" pitchFamily="34" charset="0"/>
              </a:rPr>
              <a:t>31 May 2022</a:t>
            </a:r>
            <a:endParaRPr lang="de-DE" sz="1050" dirty="0">
              <a:solidFill>
                <a:schemeClr val="tx2"/>
              </a:solidFill>
              <a:latin typeface="+mj-lt"/>
              <a:cs typeface="Calibri Light" panose="020F0302020204030204" pitchFamily="34" charset="0"/>
            </a:endParaRPr>
          </a:p>
        </p:txBody>
      </p:sp>
      <p:sp>
        <p:nvSpPr>
          <p:cNvPr id="13" name="Textfeld 12">
            <a:extLst>
              <a:ext uri="{FF2B5EF4-FFF2-40B4-BE49-F238E27FC236}">
                <a16:creationId xmlns:a16="http://schemas.microsoft.com/office/drawing/2014/main" id="{1EB46B96-3085-4F54-AA6D-31B47D01A757}"/>
              </a:ext>
            </a:extLst>
          </p:cNvPr>
          <p:cNvSpPr txBox="1"/>
          <p:nvPr/>
        </p:nvSpPr>
        <p:spPr>
          <a:xfrm>
            <a:off x="3736909" y="618895"/>
            <a:ext cx="5647330" cy="830997"/>
          </a:xfrm>
          <a:prstGeom prst="rect">
            <a:avLst/>
          </a:prstGeom>
          <a:noFill/>
        </p:spPr>
        <p:txBody>
          <a:bodyPr wrap="square" rtlCol="0">
            <a:spAutoFit/>
          </a:bodyPr>
          <a:lstStyle/>
          <a:p>
            <a:r>
              <a:rPr lang="en-US" sz="2400" dirty="0">
                <a:solidFill>
                  <a:schemeClr val="tx2"/>
                </a:solidFill>
                <a:latin typeface="+mj-lt"/>
                <a:cs typeface="Calibri Light" panose="020F0302020204030204" pitchFamily="34" charset="0"/>
              </a:rPr>
              <a:t>Early intervention on intersex children - promoting the rights of the child</a:t>
            </a:r>
          </a:p>
        </p:txBody>
      </p:sp>
    </p:spTree>
    <p:extLst>
      <p:ext uri="{BB962C8B-B14F-4D97-AF65-F5344CB8AC3E}">
        <p14:creationId xmlns:p14="http://schemas.microsoft.com/office/powerpoint/2010/main" val="2656669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endParaRPr lang="de-DE" sz="2000" dirty="0">
              <a:highlight>
                <a:srgbClr val="FFFF00"/>
              </a:highlight>
              <a:latin typeface="Abadi" panose="020B0604020104020204" pitchFamily="34" charset="0"/>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10</a:t>
            </a:fld>
            <a:endParaRPr lang="de-DE" dirty="0"/>
          </a:p>
        </p:txBody>
      </p:sp>
      <p:pic>
        <p:nvPicPr>
          <p:cNvPr id="7" name="Grafik 6">
            <a:extLst>
              <a:ext uri="{FF2B5EF4-FFF2-40B4-BE49-F238E27FC236}">
                <a16:creationId xmlns:a16="http://schemas.microsoft.com/office/drawing/2014/main" id="{E92D68F5-F599-4CBD-864F-0DAC7733FD6C}"/>
              </a:ext>
            </a:extLst>
          </p:cNvPr>
          <p:cNvPicPr>
            <a:picLocks noChangeAspect="1"/>
          </p:cNvPicPr>
          <p:nvPr/>
        </p:nvPicPr>
        <p:blipFill>
          <a:blip r:embed="rId3"/>
          <a:stretch>
            <a:fillRect/>
          </a:stretch>
        </p:blipFill>
        <p:spPr>
          <a:xfrm>
            <a:off x="2232248" y="-1169491"/>
            <a:ext cx="3995936" cy="650592"/>
          </a:xfrm>
          <a:prstGeom prst="rect">
            <a:avLst/>
          </a:prstGeom>
        </p:spPr>
      </p:pic>
      <p:pic>
        <p:nvPicPr>
          <p:cNvPr id="9" name="Grafik 8">
            <a:extLst>
              <a:ext uri="{FF2B5EF4-FFF2-40B4-BE49-F238E27FC236}">
                <a16:creationId xmlns:a16="http://schemas.microsoft.com/office/drawing/2014/main" id="{BFA157D1-BD56-44B3-B90A-79873640B606}"/>
              </a:ext>
            </a:extLst>
          </p:cNvPr>
          <p:cNvPicPr>
            <a:picLocks noChangeAspect="1"/>
          </p:cNvPicPr>
          <p:nvPr/>
        </p:nvPicPr>
        <p:blipFill>
          <a:blip r:embed="rId4"/>
          <a:stretch>
            <a:fillRect/>
          </a:stretch>
        </p:blipFill>
        <p:spPr>
          <a:xfrm>
            <a:off x="827584" y="-383893"/>
            <a:ext cx="2051720" cy="525554"/>
          </a:xfrm>
          <a:prstGeom prst="rect">
            <a:avLst/>
          </a:prstGeom>
        </p:spPr>
      </p:pic>
      <p:pic>
        <p:nvPicPr>
          <p:cNvPr id="13" name="Grafik 12">
            <a:extLst>
              <a:ext uri="{FF2B5EF4-FFF2-40B4-BE49-F238E27FC236}">
                <a16:creationId xmlns:a16="http://schemas.microsoft.com/office/drawing/2014/main" id="{15BA4E7E-F494-4492-9C73-573123A7053F}"/>
              </a:ext>
            </a:extLst>
          </p:cNvPr>
          <p:cNvPicPr>
            <a:picLocks noChangeAspect="1"/>
          </p:cNvPicPr>
          <p:nvPr/>
        </p:nvPicPr>
        <p:blipFill>
          <a:blip r:embed="rId5"/>
          <a:stretch>
            <a:fillRect/>
          </a:stretch>
        </p:blipFill>
        <p:spPr>
          <a:xfrm>
            <a:off x="828191" y="406280"/>
            <a:ext cx="2051720" cy="512461"/>
          </a:xfrm>
          <a:prstGeom prst="rect">
            <a:avLst/>
          </a:prstGeom>
        </p:spPr>
      </p:pic>
      <p:pic>
        <p:nvPicPr>
          <p:cNvPr id="15" name="Grafik 14">
            <a:extLst>
              <a:ext uri="{FF2B5EF4-FFF2-40B4-BE49-F238E27FC236}">
                <a16:creationId xmlns:a16="http://schemas.microsoft.com/office/drawing/2014/main" id="{3416058E-597F-435B-AA19-E775BCDFFEBA}"/>
              </a:ext>
            </a:extLst>
          </p:cNvPr>
          <p:cNvPicPr>
            <a:picLocks noChangeAspect="1"/>
          </p:cNvPicPr>
          <p:nvPr/>
        </p:nvPicPr>
        <p:blipFill>
          <a:blip r:embed="rId6"/>
          <a:stretch>
            <a:fillRect/>
          </a:stretch>
        </p:blipFill>
        <p:spPr>
          <a:xfrm>
            <a:off x="5508104" y="-377403"/>
            <a:ext cx="2051720" cy="519064"/>
          </a:xfrm>
          <a:prstGeom prst="rect">
            <a:avLst/>
          </a:prstGeom>
        </p:spPr>
      </p:pic>
      <p:cxnSp>
        <p:nvCxnSpPr>
          <p:cNvPr id="17" name="Gerade Verbindung mit Pfeil 16">
            <a:extLst>
              <a:ext uri="{FF2B5EF4-FFF2-40B4-BE49-F238E27FC236}">
                <a16:creationId xmlns:a16="http://schemas.microsoft.com/office/drawing/2014/main" id="{D96FBB24-6459-4533-B0BC-DCE2F484433C}"/>
              </a:ext>
            </a:extLst>
          </p:cNvPr>
          <p:cNvCxnSpPr>
            <a:stCxn id="7" idx="2"/>
            <a:endCxn id="9" idx="0"/>
          </p:cNvCxnSpPr>
          <p:nvPr/>
        </p:nvCxnSpPr>
        <p:spPr>
          <a:xfrm flipH="1">
            <a:off x="1853444" y="-518899"/>
            <a:ext cx="2376772" cy="13500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A03DF02F-DBC5-41E2-BEE3-0F6360DD83D9}"/>
              </a:ext>
            </a:extLst>
          </p:cNvPr>
          <p:cNvCxnSpPr>
            <a:cxnSpLocks/>
            <a:stCxn id="9" idx="2"/>
            <a:endCxn id="13" idx="0"/>
          </p:cNvCxnSpPr>
          <p:nvPr/>
        </p:nvCxnSpPr>
        <p:spPr>
          <a:xfrm>
            <a:off x="1853444" y="141661"/>
            <a:ext cx="607" cy="26461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6D92C78D-974A-4935-B66E-0AB4AC58042E}"/>
              </a:ext>
            </a:extLst>
          </p:cNvPr>
          <p:cNvCxnSpPr>
            <a:cxnSpLocks/>
            <a:stCxn id="7" idx="2"/>
            <a:endCxn id="15" idx="0"/>
          </p:cNvCxnSpPr>
          <p:nvPr/>
        </p:nvCxnSpPr>
        <p:spPr>
          <a:xfrm>
            <a:off x="4230216" y="-518899"/>
            <a:ext cx="2303748" cy="14149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5" name="Grafik 24">
            <a:extLst>
              <a:ext uri="{FF2B5EF4-FFF2-40B4-BE49-F238E27FC236}">
                <a16:creationId xmlns:a16="http://schemas.microsoft.com/office/drawing/2014/main" id="{14F27165-CFDE-4F26-92D8-A794838D7A04}"/>
              </a:ext>
            </a:extLst>
          </p:cNvPr>
          <p:cNvPicPr>
            <a:picLocks noChangeAspect="1"/>
          </p:cNvPicPr>
          <p:nvPr/>
        </p:nvPicPr>
        <p:blipFill>
          <a:blip r:embed="rId7"/>
          <a:stretch>
            <a:fillRect/>
          </a:stretch>
        </p:blipFill>
        <p:spPr>
          <a:xfrm>
            <a:off x="7055768" y="406280"/>
            <a:ext cx="1944216" cy="1638265"/>
          </a:xfrm>
          <a:prstGeom prst="rect">
            <a:avLst/>
          </a:prstGeom>
        </p:spPr>
      </p:pic>
      <p:pic>
        <p:nvPicPr>
          <p:cNvPr id="27" name="Grafik 26">
            <a:extLst>
              <a:ext uri="{FF2B5EF4-FFF2-40B4-BE49-F238E27FC236}">
                <a16:creationId xmlns:a16="http://schemas.microsoft.com/office/drawing/2014/main" id="{9E356D66-C7B7-4FA3-80B7-AC259EC25E78}"/>
              </a:ext>
            </a:extLst>
          </p:cNvPr>
          <p:cNvPicPr>
            <a:picLocks noChangeAspect="1"/>
          </p:cNvPicPr>
          <p:nvPr/>
        </p:nvPicPr>
        <p:blipFill>
          <a:blip r:embed="rId8"/>
          <a:stretch>
            <a:fillRect/>
          </a:stretch>
        </p:blipFill>
        <p:spPr>
          <a:xfrm>
            <a:off x="4427984" y="408869"/>
            <a:ext cx="1901720" cy="863155"/>
          </a:xfrm>
          <a:prstGeom prst="rect">
            <a:avLst/>
          </a:prstGeom>
        </p:spPr>
      </p:pic>
      <p:cxnSp>
        <p:nvCxnSpPr>
          <p:cNvPr id="30" name="Gerade Verbindung mit Pfeil 29">
            <a:extLst>
              <a:ext uri="{FF2B5EF4-FFF2-40B4-BE49-F238E27FC236}">
                <a16:creationId xmlns:a16="http://schemas.microsoft.com/office/drawing/2014/main" id="{5E5AB4F2-9FA5-498D-AA08-47F5A7FD051D}"/>
              </a:ext>
            </a:extLst>
          </p:cNvPr>
          <p:cNvCxnSpPr>
            <a:cxnSpLocks/>
            <a:stCxn id="15" idx="2"/>
            <a:endCxn id="25" idx="0"/>
          </p:cNvCxnSpPr>
          <p:nvPr/>
        </p:nvCxnSpPr>
        <p:spPr>
          <a:xfrm>
            <a:off x="6533964" y="141661"/>
            <a:ext cx="1493912" cy="26461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4FAC1F67-26CF-4C46-9A05-89FC4165B379}"/>
              </a:ext>
            </a:extLst>
          </p:cNvPr>
          <p:cNvCxnSpPr>
            <a:cxnSpLocks/>
            <a:stCxn id="15" idx="2"/>
            <a:endCxn id="27" idx="0"/>
          </p:cNvCxnSpPr>
          <p:nvPr/>
        </p:nvCxnSpPr>
        <p:spPr>
          <a:xfrm flipH="1">
            <a:off x="5378844" y="141661"/>
            <a:ext cx="1155120" cy="267208"/>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Grafik 5">
            <a:extLst>
              <a:ext uri="{FF2B5EF4-FFF2-40B4-BE49-F238E27FC236}">
                <a16:creationId xmlns:a16="http://schemas.microsoft.com/office/drawing/2014/main" id="{67975908-6D17-4B8E-9C42-21F037378C55}"/>
              </a:ext>
            </a:extLst>
          </p:cNvPr>
          <p:cNvPicPr>
            <a:picLocks noChangeAspect="1"/>
          </p:cNvPicPr>
          <p:nvPr/>
        </p:nvPicPr>
        <p:blipFill>
          <a:blip r:embed="rId9"/>
          <a:stretch>
            <a:fillRect/>
          </a:stretch>
        </p:blipFill>
        <p:spPr>
          <a:xfrm>
            <a:off x="1997714" y="1624140"/>
            <a:ext cx="2088232" cy="668158"/>
          </a:xfrm>
          <a:prstGeom prst="rect">
            <a:avLst/>
          </a:prstGeom>
        </p:spPr>
      </p:pic>
      <p:pic>
        <p:nvPicPr>
          <p:cNvPr id="10" name="Grafik 9">
            <a:extLst>
              <a:ext uri="{FF2B5EF4-FFF2-40B4-BE49-F238E27FC236}">
                <a16:creationId xmlns:a16="http://schemas.microsoft.com/office/drawing/2014/main" id="{07112880-F9D5-4F19-9CFF-9D11B6C7FDC0}"/>
              </a:ext>
            </a:extLst>
          </p:cNvPr>
          <p:cNvPicPr>
            <a:picLocks noChangeAspect="1"/>
          </p:cNvPicPr>
          <p:nvPr/>
        </p:nvPicPr>
        <p:blipFill>
          <a:blip r:embed="rId10"/>
          <a:stretch>
            <a:fillRect/>
          </a:stretch>
        </p:blipFill>
        <p:spPr>
          <a:xfrm>
            <a:off x="1988992" y="2443937"/>
            <a:ext cx="2088232" cy="542521"/>
          </a:xfrm>
          <a:prstGeom prst="rect">
            <a:avLst/>
          </a:prstGeom>
        </p:spPr>
      </p:pic>
      <p:pic>
        <p:nvPicPr>
          <p:cNvPr id="12" name="Grafik 11">
            <a:extLst>
              <a:ext uri="{FF2B5EF4-FFF2-40B4-BE49-F238E27FC236}">
                <a16:creationId xmlns:a16="http://schemas.microsoft.com/office/drawing/2014/main" id="{ECDAFBA3-D289-4EC8-BAED-57A216E7F915}"/>
              </a:ext>
            </a:extLst>
          </p:cNvPr>
          <p:cNvPicPr>
            <a:picLocks noChangeAspect="1"/>
          </p:cNvPicPr>
          <p:nvPr/>
        </p:nvPicPr>
        <p:blipFill>
          <a:blip r:embed="rId11"/>
          <a:stretch>
            <a:fillRect/>
          </a:stretch>
        </p:blipFill>
        <p:spPr>
          <a:xfrm>
            <a:off x="4788024" y="1624140"/>
            <a:ext cx="2088232" cy="682067"/>
          </a:xfrm>
          <a:prstGeom prst="rect">
            <a:avLst/>
          </a:prstGeom>
        </p:spPr>
      </p:pic>
      <p:cxnSp>
        <p:nvCxnSpPr>
          <p:cNvPr id="22" name="Gerade Verbindung mit Pfeil 21">
            <a:extLst>
              <a:ext uri="{FF2B5EF4-FFF2-40B4-BE49-F238E27FC236}">
                <a16:creationId xmlns:a16="http://schemas.microsoft.com/office/drawing/2014/main" id="{C3B759C3-755F-4D23-8DC9-1051E059EC20}"/>
              </a:ext>
            </a:extLst>
          </p:cNvPr>
          <p:cNvCxnSpPr>
            <a:cxnSpLocks/>
            <a:stCxn id="27" idx="2"/>
            <a:endCxn id="6" idx="0"/>
          </p:cNvCxnSpPr>
          <p:nvPr/>
        </p:nvCxnSpPr>
        <p:spPr>
          <a:xfrm flipH="1">
            <a:off x="3041830" y="1272024"/>
            <a:ext cx="2337014" cy="35211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839899C2-419D-4878-8B04-83FAB27162A9}"/>
              </a:ext>
            </a:extLst>
          </p:cNvPr>
          <p:cNvCxnSpPr>
            <a:cxnSpLocks/>
            <a:stCxn id="27" idx="2"/>
            <a:endCxn id="12" idx="0"/>
          </p:cNvCxnSpPr>
          <p:nvPr/>
        </p:nvCxnSpPr>
        <p:spPr>
          <a:xfrm>
            <a:off x="5378844" y="1272024"/>
            <a:ext cx="453296" cy="35211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61DE1655-4DD7-4669-808D-83AC9E916984}"/>
              </a:ext>
            </a:extLst>
          </p:cNvPr>
          <p:cNvCxnSpPr>
            <a:cxnSpLocks/>
            <a:stCxn id="6" idx="2"/>
            <a:endCxn id="10" idx="0"/>
          </p:cNvCxnSpPr>
          <p:nvPr/>
        </p:nvCxnSpPr>
        <p:spPr>
          <a:xfrm flipH="1">
            <a:off x="3033108" y="2292298"/>
            <a:ext cx="8722" cy="15163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3F429969-DABC-49C0-9FC2-9D078208AA23}"/>
              </a:ext>
            </a:extLst>
          </p:cNvPr>
          <p:cNvPicPr>
            <a:picLocks noChangeAspect="1"/>
          </p:cNvPicPr>
          <p:nvPr/>
        </p:nvPicPr>
        <p:blipFill>
          <a:blip r:embed="rId12"/>
          <a:stretch>
            <a:fillRect/>
          </a:stretch>
        </p:blipFill>
        <p:spPr>
          <a:xfrm>
            <a:off x="7055768" y="2633993"/>
            <a:ext cx="1944216" cy="898017"/>
          </a:xfrm>
          <a:prstGeom prst="rect">
            <a:avLst/>
          </a:prstGeom>
        </p:spPr>
      </p:pic>
      <p:pic>
        <p:nvPicPr>
          <p:cNvPr id="14" name="Grafik 13">
            <a:extLst>
              <a:ext uri="{FF2B5EF4-FFF2-40B4-BE49-F238E27FC236}">
                <a16:creationId xmlns:a16="http://schemas.microsoft.com/office/drawing/2014/main" id="{7F8FC6A2-DB7A-466C-886B-A318D7353A81}"/>
              </a:ext>
            </a:extLst>
          </p:cNvPr>
          <p:cNvPicPr>
            <a:picLocks noChangeAspect="1"/>
          </p:cNvPicPr>
          <p:nvPr/>
        </p:nvPicPr>
        <p:blipFill>
          <a:blip r:embed="rId13"/>
          <a:stretch>
            <a:fillRect/>
          </a:stretch>
        </p:blipFill>
        <p:spPr>
          <a:xfrm>
            <a:off x="4427984" y="2633993"/>
            <a:ext cx="1944216" cy="875693"/>
          </a:xfrm>
          <a:prstGeom prst="rect">
            <a:avLst/>
          </a:prstGeom>
        </p:spPr>
      </p:pic>
      <p:pic>
        <p:nvPicPr>
          <p:cNvPr id="19" name="Grafik 18">
            <a:extLst>
              <a:ext uri="{FF2B5EF4-FFF2-40B4-BE49-F238E27FC236}">
                <a16:creationId xmlns:a16="http://schemas.microsoft.com/office/drawing/2014/main" id="{2BD7E718-EF6B-4662-85A1-C8600FCED69A}"/>
              </a:ext>
            </a:extLst>
          </p:cNvPr>
          <p:cNvPicPr>
            <a:picLocks noChangeAspect="1"/>
          </p:cNvPicPr>
          <p:nvPr/>
        </p:nvPicPr>
        <p:blipFill>
          <a:blip r:embed="rId14"/>
          <a:stretch>
            <a:fillRect/>
          </a:stretch>
        </p:blipFill>
        <p:spPr>
          <a:xfrm>
            <a:off x="6083660" y="3697436"/>
            <a:ext cx="1944216" cy="891761"/>
          </a:xfrm>
          <a:prstGeom prst="rect">
            <a:avLst/>
          </a:prstGeom>
        </p:spPr>
      </p:pic>
      <p:pic>
        <p:nvPicPr>
          <p:cNvPr id="23" name="Grafik 22">
            <a:extLst>
              <a:ext uri="{FF2B5EF4-FFF2-40B4-BE49-F238E27FC236}">
                <a16:creationId xmlns:a16="http://schemas.microsoft.com/office/drawing/2014/main" id="{D7533FD1-F375-4D7B-A94D-E8C0AB9950FD}"/>
              </a:ext>
            </a:extLst>
          </p:cNvPr>
          <p:cNvPicPr>
            <a:picLocks noChangeAspect="1"/>
          </p:cNvPicPr>
          <p:nvPr/>
        </p:nvPicPr>
        <p:blipFill>
          <a:blip r:embed="rId15"/>
          <a:stretch>
            <a:fillRect/>
          </a:stretch>
        </p:blipFill>
        <p:spPr>
          <a:xfrm>
            <a:off x="2879304" y="3694856"/>
            <a:ext cx="1944216" cy="896922"/>
          </a:xfrm>
          <a:prstGeom prst="rect">
            <a:avLst/>
          </a:prstGeom>
        </p:spPr>
      </p:pic>
      <p:cxnSp>
        <p:nvCxnSpPr>
          <p:cNvPr id="31" name="Gerade Verbindung mit Pfeil 30">
            <a:extLst>
              <a:ext uri="{FF2B5EF4-FFF2-40B4-BE49-F238E27FC236}">
                <a16:creationId xmlns:a16="http://schemas.microsoft.com/office/drawing/2014/main" id="{3594A79D-E987-4C4B-A055-F52ADA49DE15}"/>
              </a:ext>
            </a:extLst>
          </p:cNvPr>
          <p:cNvCxnSpPr>
            <a:cxnSpLocks/>
            <a:stCxn id="12" idx="2"/>
            <a:endCxn id="14" idx="0"/>
          </p:cNvCxnSpPr>
          <p:nvPr/>
        </p:nvCxnSpPr>
        <p:spPr>
          <a:xfrm flipH="1">
            <a:off x="5400092" y="2306207"/>
            <a:ext cx="432048" cy="32778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40864467-8964-4AF3-88C1-EF1EFC9C3C29}"/>
              </a:ext>
            </a:extLst>
          </p:cNvPr>
          <p:cNvCxnSpPr>
            <a:cxnSpLocks/>
            <a:stCxn id="12" idx="2"/>
            <a:endCxn id="8" idx="0"/>
          </p:cNvCxnSpPr>
          <p:nvPr/>
        </p:nvCxnSpPr>
        <p:spPr>
          <a:xfrm>
            <a:off x="5832140" y="2306207"/>
            <a:ext cx="2195736" cy="32778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a:extLst>
              <a:ext uri="{FF2B5EF4-FFF2-40B4-BE49-F238E27FC236}">
                <a16:creationId xmlns:a16="http://schemas.microsoft.com/office/drawing/2014/main" id="{97C02C3C-8E01-4ECB-AB61-2FB808027670}"/>
              </a:ext>
            </a:extLst>
          </p:cNvPr>
          <p:cNvCxnSpPr>
            <a:cxnSpLocks/>
            <a:stCxn id="14" idx="2"/>
            <a:endCxn id="19" idx="0"/>
          </p:cNvCxnSpPr>
          <p:nvPr/>
        </p:nvCxnSpPr>
        <p:spPr>
          <a:xfrm>
            <a:off x="5400092" y="3509686"/>
            <a:ext cx="1655676" cy="18775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73584B94-0AD1-4637-A3E8-7B2EC2CBC7D1}"/>
              </a:ext>
            </a:extLst>
          </p:cNvPr>
          <p:cNvCxnSpPr>
            <a:cxnSpLocks/>
            <a:stCxn id="14" idx="2"/>
            <a:endCxn id="23" idx="0"/>
          </p:cNvCxnSpPr>
          <p:nvPr/>
        </p:nvCxnSpPr>
        <p:spPr>
          <a:xfrm flipH="1">
            <a:off x="3851412" y="3509686"/>
            <a:ext cx="1548680" cy="18517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Fußzeilenplatzhalter 3">
            <a:extLst>
              <a:ext uri="{FF2B5EF4-FFF2-40B4-BE49-F238E27FC236}">
                <a16:creationId xmlns:a16="http://schemas.microsoft.com/office/drawing/2014/main" id="{BBCB42E9-979C-44E1-9804-9490419A22A1}"/>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2373903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126653"/>
            <a:ext cx="7231760" cy="452322"/>
          </a:xfrm>
        </p:spPr>
        <p:txBody>
          <a:bodyPr/>
          <a:lstStyle/>
          <a:p>
            <a:endParaRPr lang="de-DE" sz="2000" dirty="0">
              <a:highlight>
                <a:srgbClr val="FFFF00"/>
              </a:highlight>
              <a:latin typeface="Abadi" panose="020B0604020104020204" pitchFamily="34" charset="0"/>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11</a:t>
            </a:fld>
            <a:endParaRPr lang="de-DE" dirty="0"/>
          </a:p>
        </p:txBody>
      </p:sp>
      <p:pic>
        <p:nvPicPr>
          <p:cNvPr id="7" name="Grafik 6">
            <a:extLst>
              <a:ext uri="{FF2B5EF4-FFF2-40B4-BE49-F238E27FC236}">
                <a16:creationId xmlns:a16="http://schemas.microsoft.com/office/drawing/2014/main" id="{E92D68F5-F599-4CBD-864F-0DAC7733FD6C}"/>
              </a:ext>
            </a:extLst>
          </p:cNvPr>
          <p:cNvPicPr>
            <a:picLocks noChangeAspect="1"/>
          </p:cNvPicPr>
          <p:nvPr/>
        </p:nvPicPr>
        <p:blipFill>
          <a:blip r:embed="rId3"/>
          <a:stretch>
            <a:fillRect/>
          </a:stretch>
        </p:blipFill>
        <p:spPr>
          <a:xfrm>
            <a:off x="2232248" y="-3905795"/>
            <a:ext cx="3995936" cy="650592"/>
          </a:xfrm>
          <a:prstGeom prst="rect">
            <a:avLst/>
          </a:prstGeom>
        </p:spPr>
      </p:pic>
      <p:pic>
        <p:nvPicPr>
          <p:cNvPr id="9" name="Grafik 8">
            <a:extLst>
              <a:ext uri="{FF2B5EF4-FFF2-40B4-BE49-F238E27FC236}">
                <a16:creationId xmlns:a16="http://schemas.microsoft.com/office/drawing/2014/main" id="{BFA157D1-BD56-44B3-B90A-79873640B606}"/>
              </a:ext>
            </a:extLst>
          </p:cNvPr>
          <p:cNvPicPr>
            <a:picLocks noChangeAspect="1"/>
          </p:cNvPicPr>
          <p:nvPr/>
        </p:nvPicPr>
        <p:blipFill>
          <a:blip r:embed="rId4"/>
          <a:stretch>
            <a:fillRect/>
          </a:stretch>
        </p:blipFill>
        <p:spPr>
          <a:xfrm>
            <a:off x="827584" y="-3120197"/>
            <a:ext cx="2051720" cy="525554"/>
          </a:xfrm>
          <a:prstGeom prst="rect">
            <a:avLst/>
          </a:prstGeom>
        </p:spPr>
      </p:pic>
      <p:pic>
        <p:nvPicPr>
          <p:cNvPr id="13" name="Grafik 12">
            <a:extLst>
              <a:ext uri="{FF2B5EF4-FFF2-40B4-BE49-F238E27FC236}">
                <a16:creationId xmlns:a16="http://schemas.microsoft.com/office/drawing/2014/main" id="{15BA4E7E-F494-4492-9C73-573123A7053F}"/>
              </a:ext>
            </a:extLst>
          </p:cNvPr>
          <p:cNvPicPr>
            <a:picLocks noChangeAspect="1"/>
          </p:cNvPicPr>
          <p:nvPr/>
        </p:nvPicPr>
        <p:blipFill>
          <a:blip r:embed="rId5"/>
          <a:stretch>
            <a:fillRect/>
          </a:stretch>
        </p:blipFill>
        <p:spPr>
          <a:xfrm>
            <a:off x="828191" y="-2330024"/>
            <a:ext cx="2051720" cy="512461"/>
          </a:xfrm>
          <a:prstGeom prst="rect">
            <a:avLst/>
          </a:prstGeom>
        </p:spPr>
      </p:pic>
      <p:pic>
        <p:nvPicPr>
          <p:cNvPr id="15" name="Grafik 14">
            <a:extLst>
              <a:ext uri="{FF2B5EF4-FFF2-40B4-BE49-F238E27FC236}">
                <a16:creationId xmlns:a16="http://schemas.microsoft.com/office/drawing/2014/main" id="{3416058E-597F-435B-AA19-E775BCDFFEBA}"/>
              </a:ext>
            </a:extLst>
          </p:cNvPr>
          <p:cNvPicPr>
            <a:picLocks noChangeAspect="1"/>
          </p:cNvPicPr>
          <p:nvPr/>
        </p:nvPicPr>
        <p:blipFill>
          <a:blip r:embed="rId6"/>
          <a:stretch>
            <a:fillRect/>
          </a:stretch>
        </p:blipFill>
        <p:spPr>
          <a:xfrm>
            <a:off x="5508104" y="-3113707"/>
            <a:ext cx="2051720" cy="519064"/>
          </a:xfrm>
          <a:prstGeom prst="rect">
            <a:avLst/>
          </a:prstGeom>
        </p:spPr>
      </p:pic>
      <p:cxnSp>
        <p:nvCxnSpPr>
          <p:cNvPr id="17" name="Gerade Verbindung mit Pfeil 16">
            <a:extLst>
              <a:ext uri="{FF2B5EF4-FFF2-40B4-BE49-F238E27FC236}">
                <a16:creationId xmlns:a16="http://schemas.microsoft.com/office/drawing/2014/main" id="{D96FBB24-6459-4533-B0BC-DCE2F484433C}"/>
              </a:ext>
            </a:extLst>
          </p:cNvPr>
          <p:cNvCxnSpPr>
            <a:stCxn id="7" idx="2"/>
            <a:endCxn id="9" idx="0"/>
          </p:cNvCxnSpPr>
          <p:nvPr/>
        </p:nvCxnSpPr>
        <p:spPr>
          <a:xfrm flipH="1">
            <a:off x="1853444" y="-3255203"/>
            <a:ext cx="2376772" cy="13500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A03DF02F-DBC5-41E2-BEE3-0F6360DD83D9}"/>
              </a:ext>
            </a:extLst>
          </p:cNvPr>
          <p:cNvCxnSpPr>
            <a:cxnSpLocks/>
            <a:stCxn id="9" idx="2"/>
            <a:endCxn id="13" idx="0"/>
          </p:cNvCxnSpPr>
          <p:nvPr/>
        </p:nvCxnSpPr>
        <p:spPr>
          <a:xfrm>
            <a:off x="1853444" y="-2594643"/>
            <a:ext cx="607" cy="26461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6D92C78D-974A-4935-B66E-0AB4AC58042E}"/>
              </a:ext>
            </a:extLst>
          </p:cNvPr>
          <p:cNvCxnSpPr>
            <a:cxnSpLocks/>
            <a:stCxn id="7" idx="2"/>
            <a:endCxn id="15" idx="0"/>
          </p:cNvCxnSpPr>
          <p:nvPr/>
        </p:nvCxnSpPr>
        <p:spPr>
          <a:xfrm>
            <a:off x="4230216" y="-3255203"/>
            <a:ext cx="2303748" cy="14149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5" name="Grafik 24">
            <a:extLst>
              <a:ext uri="{FF2B5EF4-FFF2-40B4-BE49-F238E27FC236}">
                <a16:creationId xmlns:a16="http://schemas.microsoft.com/office/drawing/2014/main" id="{14F27165-CFDE-4F26-92D8-A794838D7A04}"/>
              </a:ext>
            </a:extLst>
          </p:cNvPr>
          <p:cNvPicPr>
            <a:picLocks noChangeAspect="1"/>
          </p:cNvPicPr>
          <p:nvPr/>
        </p:nvPicPr>
        <p:blipFill>
          <a:blip r:embed="rId7"/>
          <a:stretch>
            <a:fillRect/>
          </a:stretch>
        </p:blipFill>
        <p:spPr>
          <a:xfrm>
            <a:off x="7055768" y="-2330024"/>
            <a:ext cx="1944216" cy="1638265"/>
          </a:xfrm>
          <a:prstGeom prst="rect">
            <a:avLst/>
          </a:prstGeom>
        </p:spPr>
      </p:pic>
      <p:pic>
        <p:nvPicPr>
          <p:cNvPr id="27" name="Grafik 26">
            <a:extLst>
              <a:ext uri="{FF2B5EF4-FFF2-40B4-BE49-F238E27FC236}">
                <a16:creationId xmlns:a16="http://schemas.microsoft.com/office/drawing/2014/main" id="{9E356D66-C7B7-4FA3-80B7-AC259EC25E78}"/>
              </a:ext>
            </a:extLst>
          </p:cNvPr>
          <p:cNvPicPr>
            <a:picLocks noChangeAspect="1"/>
          </p:cNvPicPr>
          <p:nvPr/>
        </p:nvPicPr>
        <p:blipFill>
          <a:blip r:embed="rId8"/>
          <a:stretch>
            <a:fillRect/>
          </a:stretch>
        </p:blipFill>
        <p:spPr>
          <a:xfrm>
            <a:off x="4427984" y="-2327435"/>
            <a:ext cx="1901720" cy="863155"/>
          </a:xfrm>
          <a:prstGeom prst="rect">
            <a:avLst/>
          </a:prstGeom>
        </p:spPr>
      </p:pic>
      <p:cxnSp>
        <p:nvCxnSpPr>
          <p:cNvPr id="30" name="Gerade Verbindung mit Pfeil 29">
            <a:extLst>
              <a:ext uri="{FF2B5EF4-FFF2-40B4-BE49-F238E27FC236}">
                <a16:creationId xmlns:a16="http://schemas.microsoft.com/office/drawing/2014/main" id="{5E5AB4F2-9FA5-498D-AA08-47F5A7FD051D}"/>
              </a:ext>
            </a:extLst>
          </p:cNvPr>
          <p:cNvCxnSpPr>
            <a:cxnSpLocks/>
            <a:stCxn id="15" idx="2"/>
            <a:endCxn id="25" idx="0"/>
          </p:cNvCxnSpPr>
          <p:nvPr/>
        </p:nvCxnSpPr>
        <p:spPr>
          <a:xfrm>
            <a:off x="6533964" y="-2594643"/>
            <a:ext cx="1493912" cy="26461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4FAC1F67-26CF-4C46-9A05-89FC4165B379}"/>
              </a:ext>
            </a:extLst>
          </p:cNvPr>
          <p:cNvCxnSpPr>
            <a:cxnSpLocks/>
            <a:stCxn id="15" idx="2"/>
            <a:endCxn id="27" idx="0"/>
          </p:cNvCxnSpPr>
          <p:nvPr/>
        </p:nvCxnSpPr>
        <p:spPr>
          <a:xfrm flipH="1">
            <a:off x="5378844" y="-2594643"/>
            <a:ext cx="1155120" cy="267208"/>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Grafik 5">
            <a:extLst>
              <a:ext uri="{FF2B5EF4-FFF2-40B4-BE49-F238E27FC236}">
                <a16:creationId xmlns:a16="http://schemas.microsoft.com/office/drawing/2014/main" id="{67975908-6D17-4B8E-9C42-21F037378C55}"/>
              </a:ext>
            </a:extLst>
          </p:cNvPr>
          <p:cNvPicPr>
            <a:picLocks noChangeAspect="1"/>
          </p:cNvPicPr>
          <p:nvPr/>
        </p:nvPicPr>
        <p:blipFill>
          <a:blip r:embed="rId9"/>
          <a:stretch>
            <a:fillRect/>
          </a:stretch>
        </p:blipFill>
        <p:spPr>
          <a:xfrm>
            <a:off x="1997714" y="-1112164"/>
            <a:ext cx="2088232" cy="668158"/>
          </a:xfrm>
          <a:prstGeom prst="rect">
            <a:avLst/>
          </a:prstGeom>
        </p:spPr>
      </p:pic>
      <p:pic>
        <p:nvPicPr>
          <p:cNvPr id="10" name="Grafik 9">
            <a:extLst>
              <a:ext uri="{FF2B5EF4-FFF2-40B4-BE49-F238E27FC236}">
                <a16:creationId xmlns:a16="http://schemas.microsoft.com/office/drawing/2014/main" id="{07112880-F9D5-4F19-9CFF-9D11B6C7FDC0}"/>
              </a:ext>
            </a:extLst>
          </p:cNvPr>
          <p:cNvPicPr>
            <a:picLocks noChangeAspect="1"/>
          </p:cNvPicPr>
          <p:nvPr/>
        </p:nvPicPr>
        <p:blipFill>
          <a:blip r:embed="rId10"/>
          <a:stretch>
            <a:fillRect/>
          </a:stretch>
        </p:blipFill>
        <p:spPr>
          <a:xfrm>
            <a:off x="1988992" y="-292367"/>
            <a:ext cx="2088232" cy="542521"/>
          </a:xfrm>
          <a:prstGeom prst="rect">
            <a:avLst/>
          </a:prstGeom>
        </p:spPr>
      </p:pic>
      <p:pic>
        <p:nvPicPr>
          <p:cNvPr id="12" name="Grafik 11">
            <a:extLst>
              <a:ext uri="{FF2B5EF4-FFF2-40B4-BE49-F238E27FC236}">
                <a16:creationId xmlns:a16="http://schemas.microsoft.com/office/drawing/2014/main" id="{ECDAFBA3-D289-4EC8-BAED-57A216E7F915}"/>
              </a:ext>
            </a:extLst>
          </p:cNvPr>
          <p:cNvPicPr>
            <a:picLocks noChangeAspect="1"/>
          </p:cNvPicPr>
          <p:nvPr/>
        </p:nvPicPr>
        <p:blipFill>
          <a:blip r:embed="rId11"/>
          <a:stretch>
            <a:fillRect/>
          </a:stretch>
        </p:blipFill>
        <p:spPr>
          <a:xfrm>
            <a:off x="4788024" y="-1112164"/>
            <a:ext cx="2088232" cy="682067"/>
          </a:xfrm>
          <a:prstGeom prst="rect">
            <a:avLst/>
          </a:prstGeom>
        </p:spPr>
      </p:pic>
      <p:cxnSp>
        <p:nvCxnSpPr>
          <p:cNvPr id="22" name="Gerade Verbindung mit Pfeil 21">
            <a:extLst>
              <a:ext uri="{FF2B5EF4-FFF2-40B4-BE49-F238E27FC236}">
                <a16:creationId xmlns:a16="http://schemas.microsoft.com/office/drawing/2014/main" id="{C3B759C3-755F-4D23-8DC9-1051E059EC20}"/>
              </a:ext>
            </a:extLst>
          </p:cNvPr>
          <p:cNvCxnSpPr>
            <a:cxnSpLocks/>
            <a:stCxn id="27" idx="2"/>
            <a:endCxn id="6" idx="0"/>
          </p:cNvCxnSpPr>
          <p:nvPr/>
        </p:nvCxnSpPr>
        <p:spPr>
          <a:xfrm flipH="1">
            <a:off x="3041830" y="-1464280"/>
            <a:ext cx="2337014" cy="35211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839899C2-419D-4878-8B04-83FAB27162A9}"/>
              </a:ext>
            </a:extLst>
          </p:cNvPr>
          <p:cNvCxnSpPr>
            <a:cxnSpLocks/>
            <a:stCxn id="27" idx="2"/>
            <a:endCxn id="12" idx="0"/>
          </p:cNvCxnSpPr>
          <p:nvPr/>
        </p:nvCxnSpPr>
        <p:spPr>
          <a:xfrm>
            <a:off x="5378844" y="-1464280"/>
            <a:ext cx="453296" cy="35211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61DE1655-4DD7-4669-808D-83AC9E916984}"/>
              </a:ext>
            </a:extLst>
          </p:cNvPr>
          <p:cNvCxnSpPr>
            <a:cxnSpLocks/>
            <a:stCxn id="6" idx="2"/>
            <a:endCxn id="10" idx="0"/>
          </p:cNvCxnSpPr>
          <p:nvPr/>
        </p:nvCxnSpPr>
        <p:spPr>
          <a:xfrm flipH="1">
            <a:off x="3033108" y="-444006"/>
            <a:ext cx="8722" cy="15163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3F429969-DABC-49C0-9FC2-9D078208AA23}"/>
              </a:ext>
            </a:extLst>
          </p:cNvPr>
          <p:cNvPicPr>
            <a:picLocks noChangeAspect="1"/>
          </p:cNvPicPr>
          <p:nvPr/>
        </p:nvPicPr>
        <p:blipFill>
          <a:blip r:embed="rId12"/>
          <a:stretch>
            <a:fillRect/>
          </a:stretch>
        </p:blipFill>
        <p:spPr>
          <a:xfrm>
            <a:off x="7055768" y="-102311"/>
            <a:ext cx="1944216" cy="898017"/>
          </a:xfrm>
          <a:prstGeom prst="rect">
            <a:avLst/>
          </a:prstGeom>
        </p:spPr>
      </p:pic>
      <p:pic>
        <p:nvPicPr>
          <p:cNvPr id="14" name="Grafik 13">
            <a:extLst>
              <a:ext uri="{FF2B5EF4-FFF2-40B4-BE49-F238E27FC236}">
                <a16:creationId xmlns:a16="http://schemas.microsoft.com/office/drawing/2014/main" id="{7F8FC6A2-DB7A-466C-886B-A318D7353A81}"/>
              </a:ext>
            </a:extLst>
          </p:cNvPr>
          <p:cNvPicPr>
            <a:picLocks noChangeAspect="1"/>
          </p:cNvPicPr>
          <p:nvPr/>
        </p:nvPicPr>
        <p:blipFill>
          <a:blip r:embed="rId13"/>
          <a:stretch>
            <a:fillRect/>
          </a:stretch>
        </p:blipFill>
        <p:spPr>
          <a:xfrm>
            <a:off x="4427984" y="-102311"/>
            <a:ext cx="1944216" cy="875693"/>
          </a:xfrm>
          <a:prstGeom prst="rect">
            <a:avLst/>
          </a:prstGeom>
        </p:spPr>
      </p:pic>
      <p:pic>
        <p:nvPicPr>
          <p:cNvPr id="19" name="Grafik 18">
            <a:extLst>
              <a:ext uri="{FF2B5EF4-FFF2-40B4-BE49-F238E27FC236}">
                <a16:creationId xmlns:a16="http://schemas.microsoft.com/office/drawing/2014/main" id="{2BD7E718-EF6B-4662-85A1-C8600FCED69A}"/>
              </a:ext>
            </a:extLst>
          </p:cNvPr>
          <p:cNvPicPr>
            <a:picLocks noChangeAspect="1"/>
          </p:cNvPicPr>
          <p:nvPr/>
        </p:nvPicPr>
        <p:blipFill>
          <a:blip r:embed="rId14"/>
          <a:stretch>
            <a:fillRect/>
          </a:stretch>
        </p:blipFill>
        <p:spPr>
          <a:xfrm>
            <a:off x="6083660" y="961132"/>
            <a:ext cx="1944216" cy="891761"/>
          </a:xfrm>
          <a:prstGeom prst="rect">
            <a:avLst/>
          </a:prstGeom>
        </p:spPr>
      </p:pic>
      <p:pic>
        <p:nvPicPr>
          <p:cNvPr id="23" name="Grafik 22">
            <a:extLst>
              <a:ext uri="{FF2B5EF4-FFF2-40B4-BE49-F238E27FC236}">
                <a16:creationId xmlns:a16="http://schemas.microsoft.com/office/drawing/2014/main" id="{D7533FD1-F375-4D7B-A94D-E8C0AB9950FD}"/>
              </a:ext>
            </a:extLst>
          </p:cNvPr>
          <p:cNvPicPr>
            <a:picLocks noChangeAspect="1"/>
          </p:cNvPicPr>
          <p:nvPr/>
        </p:nvPicPr>
        <p:blipFill>
          <a:blip r:embed="rId15"/>
          <a:stretch>
            <a:fillRect/>
          </a:stretch>
        </p:blipFill>
        <p:spPr>
          <a:xfrm>
            <a:off x="2879304" y="958552"/>
            <a:ext cx="1944216" cy="896922"/>
          </a:xfrm>
          <a:prstGeom prst="rect">
            <a:avLst/>
          </a:prstGeom>
        </p:spPr>
      </p:pic>
      <p:cxnSp>
        <p:nvCxnSpPr>
          <p:cNvPr id="31" name="Gerade Verbindung mit Pfeil 30">
            <a:extLst>
              <a:ext uri="{FF2B5EF4-FFF2-40B4-BE49-F238E27FC236}">
                <a16:creationId xmlns:a16="http://schemas.microsoft.com/office/drawing/2014/main" id="{3594A79D-E987-4C4B-A055-F52ADA49DE15}"/>
              </a:ext>
            </a:extLst>
          </p:cNvPr>
          <p:cNvCxnSpPr>
            <a:cxnSpLocks/>
            <a:stCxn id="12" idx="2"/>
            <a:endCxn id="14" idx="0"/>
          </p:cNvCxnSpPr>
          <p:nvPr/>
        </p:nvCxnSpPr>
        <p:spPr>
          <a:xfrm flipH="1">
            <a:off x="5400092" y="-430097"/>
            <a:ext cx="432048" cy="32778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40864467-8964-4AF3-88C1-EF1EFC9C3C29}"/>
              </a:ext>
            </a:extLst>
          </p:cNvPr>
          <p:cNvCxnSpPr>
            <a:cxnSpLocks/>
            <a:stCxn id="12" idx="2"/>
            <a:endCxn id="8" idx="0"/>
          </p:cNvCxnSpPr>
          <p:nvPr/>
        </p:nvCxnSpPr>
        <p:spPr>
          <a:xfrm>
            <a:off x="5832140" y="-430097"/>
            <a:ext cx="2195736" cy="32778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a:extLst>
              <a:ext uri="{FF2B5EF4-FFF2-40B4-BE49-F238E27FC236}">
                <a16:creationId xmlns:a16="http://schemas.microsoft.com/office/drawing/2014/main" id="{97C02C3C-8E01-4ECB-AB61-2FB808027670}"/>
              </a:ext>
            </a:extLst>
          </p:cNvPr>
          <p:cNvCxnSpPr>
            <a:cxnSpLocks/>
            <a:stCxn id="14" idx="2"/>
            <a:endCxn id="19" idx="0"/>
          </p:cNvCxnSpPr>
          <p:nvPr/>
        </p:nvCxnSpPr>
        <p:spPr>
          <a:xfrm>
            <a:off x="5400092" y="773382"/>
            <a:ext cx="1655676" cy="18775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73584B94-0AD1-4637-A3E8-7B2EC2CBC7D1}"/>
              </a:ext>
            </a:extLst>
          </p:cNvPr>
          <p:cNvCxnSpPr>
            <a:cxnSpLocks/>
            <a:stCxn id="14" idx="2"/>
            <a:endCxn id="23" idx="0"/>
          </p:cNvCxnSpPr>
          <p:nvPr/>
        </p:nvCxnSpPr>
        <p:spPr>
          <a:xfrm flipH="1">
            <a:off x="3851412" y="773382"/>
            <a:ext cx="1548680" cy="18517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Grafik 10">
            <a:extLst>
              <a:ext uri="{FF2B5EF4-FFF2-40B4-BE49-F238E27FC236}">
                <a16:creationId xmlns:a16="http://schemas.microsoft.com/office/drawing/2014/main" id="{FEBD04C7-CE18-4FFF-ABD3-01B334F6E588}"/>
              </a:ext>
            </a:extLst>
          </p:cNvPr>
          <p:cNvPicPr>
            <a:picLocks noChangeAspect="1"/>
          </p:cNvPicPr>
          <p:nvPr/>
        </p:nvPicPr>
        <p:blipFill>
          <a:blip r:embed="rId16"/>
          <a:stretch>
            <a:fillRect/>
          </a:stretch>
        </p:blipFill>
        <p:spPr>
          <a:xfrm>
            <a:off x="899592" y="1908929"/>
            <a:ext cx="1808971" cy="814281"/>
          </a:xfrm>
          <a:prstGeom prst="rect">
            <a:avLst/>
          </a:prstGeom>
        </p:spPr>
      </p:pic>
      <p:pic>
        <p:nvPicPr>
          <p:cNvPr id="20" name="Grafik 19">
            <a:extLst>
              <a:ext uri="{FF2B5EF4-FFF2-40B4-BE49-F238E27FC236}">
                <a16:creationId xmlns:a16="http://schemas.microsoft.com/office/drawing/2014/main" id="{1C2BE53F-EE7B-424E-BBEC-B982A6CD4F18}"/>
              </a:ext>
            </a:extLst>
          </p:cNvPr>
          <p:cNvPicPr>
            <a:picLocks noChangeAspect="1"/>
          </p:cNvPicPr>
          <p:nvPr/>
        </p:nvPicPr>
        <p:blipFill>
          <a:blip r:embed="rId17"/>
          <a:stretch>
            <a:fillRect/>
          </a:stretch>
        </p:blipFill>
        <p:spPr>
          <a:xfrm>
            <a:off x="251520" y="2771589"/>
            <a:ext cx="1808975" cy="467525"/>
          </a:xfrm>
          <a:prstGeom prst="rect">
            <a:avLst/>
          </a:prstGeom>
        </p:spPr>
      </p:pic>
      <p:pic>
        <p:nvPicPr>
          <p:cNvPr id="29" name="Grafik 28">
            <a:extLst>
              <a:ext uri="{FF2B5EF4-FFF2-40B4-BE49-F238E27FC236}">
                <a16:creationId xmlns:a16="http://schemas.microsoft.com/office/drawing/2014/main" id="{FE6633BB-8FC2-4060-AAA5-0830E5A1F138}"/>
              </a:ext>
            </a:extLst>
          </p:cNvPr>
          <p:cNvPicPr>
            <a:picLocks noChangeAspect="1"/>
          </p:cNvPicPr>
          <p:nvPr/>
        </p:nvPicPr>
        <p:blipFill>
          <a:blip r:embed="rId18"/>
          <a:stretch>
            <a:fillRect/>
          </a:stretch>
        </p:blipFill>
        <p:spPr>
          <a:xfrm>
            <a:off x="269067" y="3295176"/>
            <a:ext cx="1808973" cy="810012"/>
          </a:xfrm>
          <a:prstGeom prst="rect">
            <a:avLst/>
          </a:prstGeom>
        </p:spPr>
      </p:pic>
      <p:pic>
        <p:nvPicPr>
          <p:cNvPr id="35" name="Grafik 34">
            <a:extLst>
              <a:ext uri="{FF2B5EF4-FFF2-40B4-BE49-F238E27FC236}">
                <a16:creationId xmlns:a16="http://schemas.microsoft.com/office/drawing/2014/main" id="{CBCAD1C9-AA6A-428E-A995-A8C060DB1C0C}"/>
              </a:ext>
            </a:extLst>
          </p:cNvPr>
          <p:cNvPicPr>
            <a:picLocks noChangeAspect="1"/>
          </p:cNvPicPr>
          <p:nvPr/>
        </p:nvPicPr>
        <p:blipFill>
          <a:blip r:embed="rId19"/>
          <a:stretch>
            <a:fillRect/>
          </a:stretch>
        </p:blipFill>
        <p:spPr>
          <a:xfrm>
            <a:off x="269068" y="4170460"/>
            <a:ext cx="1808973" cy="708721"/>
          </a:xfrm>
          <a:prstGeom prst="rect">
            <a:avLst/>
          </a:prstGeom>
        </p:spPr>
      </p:pic>
      <p:cxnSp>
        <p:nvCxnSpPr>
          <p:cNvPr id="38" name="Gerade Verbindung mit Pfeil 37">
            <a:extLst>
              <a:ext uri="{FF2B5EF4-FFF2-40B4-BE49-F238E27FC236}">
                <a16:creationId xmlns:a16="http://schemas.microsoft.com/office/drawing/2014/main" id="{4FB8886C-4804-4A2E-8678-C87DBB1ABE7C}"/>
              </a:ext>
            </a:extLst>
          </p:cNvPr>
          <p:cNvCxnSpPr>
            <a:cxnSpLocks/>
            <a:stCxn id="23" idx="2"/>
            <a:endCxn id="11" idx="0"/>
          </p:cNvCxnSpPr>
          <p:nvPr/>
        </p:nvCxnSpPr>
        <p:spPr>
          <a:xfrm flipH="1">
            <a:off x="1804078" y="1855474"/>
            <a:ext cx="2047334" cy="53455"/>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9ED4864A-601B-4FBF-9B30-93885E59A668}"/>
              </a:ext>
            </a:extLst>
          </p:cNvPr>
          <p:cNvCxnSpPr>
            <a:cxnSpLocks/>
            <a:stCxn id="11" idx="2"/>
            <a:endCxn id="20" idx="0"/>
          </p:cNvCxnSpPr>
          <p:nvPr/>
        </p:nvCxnSpPr>
        <p:spPr>
          <a:xfrm flipH="1">
            <a:off x="1156008" y="2723210"/>
            <a:ext cx="648070" cy="4837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Gerade Verbindung mit Pfeil 43">
            <a:extLst>
              <a:ext uri="{FF2B5EF4-FFF2-40B4-BE49-F238E27FC236}">
                <a16:creationId xmlns:a16="http://schemas.microsoft.com/office/drawing/2014/main" id="{2C2CB387-AFA0-48D3-97B0-97695F9AAB25}"/>
              </a:ext>
            </a:extLst>
          </p:cNvPr>
          <p:cNvCxnSpPr>
            <a:cxnSpLocks/>
            <a:stCxn id="20" idx="2"/>
            <a:endCxn id="29" idx="0"/>
          </p:cNvCxnSpPr>
          <p:nvPr/>
        </p:nvCxnSpPr>
        <p:spPr>
          <a:xfrm>
            <a:off x="1156008" y="3239114"/>
            <a:ext cx="17546" cy="56062"/>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Gerade Verbindung mit Pfeil 46">
            <a:extLst>
              <a:ext uri="{FF2B5EF4-FFF2-40B4-BE49-F238E27FC236}">
                <a16:creationId xmlns:a16="http://schemas.microsoft.com/office/drawing/2014/main" id="{6DC87450-D92F-4402-A0AC-CD643D172B3E}"/>
              </a:ext>
            </a:extLst>
          </p:cNvPr>
          <p:cNvCxnSpPr>
            <a:cxnSpLocks/>
            <a:stCxn id="29" idx="2"/>
            <a:endCxn id="35" idx="0"/>
          </p:cNvCxnSpPr>
          <p:nvPr/>
        </p:nvCxnSpPr>
        <p:spPr>
          <a:xfrm>
            <a:off x="1173554" y="4105188"/>
            <a:ext cx="1" cy="65272"/>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1" name="Grafik 50">
            <a:extLst>
              <a:ext uri="{FF2B5EF4-FFF2-40B4-BE49-F238E27FC236}">
                <a16:creationId xmlns:a16="http://schemas.microsoft.com/office/drawing/2014/main" id="{8CF8B124-28B4-4E19-83EE-51699D01DF08}"/>
              </a:ext>
            </a:extLst>
          </p:cNvPr>
          <p:cNvPicPr>
            <a:picLocks noChangeAspect="1"/>
          </p:cNvPicPr>
          <p:nvPr/>
        </p:nvPicPr>
        <p:blipFill>
          <a:blip r:embed="rId20"/>
          <a:stretch>
            <a:fillRect/>
          </a:stretch>
        </p:blipFill>
        <p:spPr>
          <a:xfrm>
            <a:off x="4320194" y="1906898"/>
            <a:ext cx="1781016" cy="808669"/>
          </a:xfrm>
          <a:prstGeom prst="rect">
            <a:avLst/>
          </a:prstGeom>
        </p:spPr>
      </p:pic>
      <p:pic>
        <p:nvPicPr>
          <p:cNvPr id="55" name="Grafik 54">
            <a:extLst>
              <a:ext uri="{FF2B5EF4-FFF2-40B4-BE49-F238E27FC236}">
                <a16:creationId xmlns:a16="http://schemas.microsoft.com/office/drawing/2014/main" id="{F3CBFD19-F366-4A89-8F3D-1205552C8374}"/>
              </a:ext>
            </a:extLst>
          </p:cNvPr>
          <p:cNvPicPr>
            <a:picLocks noChangeAspect="1"/>
          </p:cNvPicPr>
          <p:nvPr/>
        </p:nvPicPr>
        <p:blipFill>
          <a:blip r:embed="rId21"/>
          <a:stretch>
            <a:fillRect/>
          </a:stretch>
        </p:blipFill>
        <p:spPr>
          <a:xfrm>
            <a:off x="4320194" y="2947029"/>
            <a:ext cx="1808974" cy="1095297"/>
          </a:xfrm>
          <a:prstGeom prst="rect">
            <a:avLst/>
          </a:prstGeom>
        </p:spPr>
      </p:pic>
      <p:pic>
        <p:nvPicPr>
          <p:cNvPr id="57" name="Grafik 56">
            <a:extLst>
              <a:ext uri="{FF2B5EF4-FFF2-40B4-BE49-F238E27FC236}">
                <a16:creationId xmlns:a16="http://schemas.microsoft.com/office/drawing/2014/main" id="{EC077624-716D-4A78-A2B6-E3F53A12F778}"/>
              </a:ext>
            </a:extLst>
          </p:cNvPr>
          <p:cNvPicPr>
            <a:picLocks noChangeAspect="1"/>
          </p:cNvPicPr>
          <p:nvPr/>
        </p:nvPicPr>
        <p:blipFill>
          <a:blip r:embed="rId22"/>
          <a:stretch>
            <a:fillRect/>
          </a:stretch>
        </p:blipFill>
        <p:spPr>
          <a:xfrm>
            <a:off x="4320194" y="4104548"/>
            <a:ext cx="1808972" cy="806726"/>
          </a:xfrm>
          <a:prstGeom prst="rect">
            <a:avLst/>
          </a:prstGeom>
        </p:spPr>
      </p:pic>
      <p:cxnSp>
        <p:nvCxnSpPr>
          <p:cNvPr id="58" name="Gerade Verbindung mit Pfeil 57">
            <a:extLst>
              <a:ext uri="{FF2B5EF4-FFF2-40B4-BE49-F238E27FC236}">
                <a16:creationId xmlns:a16="http://schemas.microsoft.com/office/drawing/2014/main" id="{051383C1-A018-4E57-B36F-753CAF3FE2E9}"/>
              </a:ext>
            </a:extLst>
          </p:cNvPr>
          <p:cNvCxnSpPr>
            <a:cxnSpLocks/>
            <a:stCxn id="23" idx="2"/>
            <a:endCxn id="51" idx="0"/>
          </p:cNvCxnSpPr>
          <p:nvPr/>
        </p:nvCxnSpPr>
        <p:spPr>
          <a:xfrm>
            <a:off x="3851412" y="1855474"/>
            <a:ext cx="1359290" cy="51424"/>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Gerade Verbindung mit Pfeil 67">
            <a:extLst>
              <a:ext uri="{FF2B5EF4-FFF2-40B4-BE49-F238E27FC236}">
                <a16:creationId xmlns:a16="http://schemas.microsoft.com/office/drawing/2014/main" id="{B19EB187-53FE-43C6-8FF5-061EB835DCA7}"/>
              </a:ext>
            </a:extLst>
          </p:cNvPr>
          <p:cNvCxnSpPr>
            <a:cxnSpLocks/>
            <a:stCxn id="51" idx="2"/>
            <a:endCxn id="55" idx="0"/>
          </p:cNvCxnSpPr>
          <p:nvPr/>
        </p:nvCxnSpPr>
        <p:spPr>
          <a:xfrm>
            <a:off x="5210702" y="2715567"/>
            <a:ext cx="13979" cy="231462"/>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Gerade Verbindung mit Pfeil 70">
            <a:extLst>
              <a:ext uri="{FF2B5EF4-FFF2-40B4-BE49-F238E27FC236}">
                <a16:creationId xmlns:a16="http://schemas.microsoft.com/office/drawing/2014/main" id="{C3555003-D492-48FF-B5DE-4E7F85609988}"/>
              </a:ext>
            </a:extLst>
          </p:cNvPr>
          <p:cNvCxnSpPr>
            <a:cxnSpLocks/>
            <a:stCxn id="55" idx="2"/>
            <a:endCxn id="57" idx="0"/>
          </p:cNvCxnSpPr>
          <p:nvPr/>
        </p:nvCxnSpPr>
        <p:spPr>
          <a:xfrm flipH="1">
            <a:off x="5224680" y="4042326"/>
            <a:ext cx="1" cy="62222"/>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0" name="Fußzeilenplatzhalter 3">
            <a:extLst>
              <a:ext uri="{FF2B5EF4-FFF2-40B4-BE49-F238E27FC236}">
                <a16:creationId xmlns:a16="http://schemas.microsoft.com/office/drawing/2014/main" id="{4C86E639-A354-47EA-B788-9D5F63ED2F61}"/>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1919209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126653"/>
            <a:ext cx="7231760" cy="452322"/>
          </a:xfrm>
        </p:spPr>
        <p:txBody>
          <a:bodyPr/>
          <a:lstStyle/>
          <a:p>
            <a:endParaRPr lang="de-DE" sz="2000" dirty="0">
              <a:highlight>
                <a:srgbClr val="FFFF00"/>
              </a:highlight>
              <a:latin typeface="Abadi" panose="020B0604020104020204" pitchFamily="34" charset="0"/>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12</a:t>
            </a:fld>
            <a:endParaRPr lang="de-DE" dirty="0"/>
          </a:p>
        </p:txBody>
      </p:sp>
      <p:pic>
        <p:nvPicPr>
          <p:cNvPr id="7" name="Grafik 6">
            <a:extLst>
              <a:ext uri="{FF2B5EF4-FFF2-40B4-BE49-F238E27FC236}">
                <a16:creationId xmlns:a16="http://schemas.microsoft.com/office/drawing/2014/main" id="{E92D68F5-F599-4CBD-864F-0DAC7733FD6C}"/>
              </a:ext>
            </a:extLst>
          </p:cNvPr>
          <p:cNvPicPr>
            <a:picLocks noChangeAspect="1"/>
          </p:cNvPicPr>
          <p:nvPr/>
        </p:nvPicPr>
        <p:blipFill>
          <a:blip r:embed="rId3"/>
          <a:stretch>
            <a:fillRect/>
          </a:stretch>
        </p:blipFill>
        <p:spPr>
          <a:xfrm>
            <a:off x="3498992" y="850192"/>
            <a:ext cx="1475657" cy="240257"/>
          </a:xfrm>
          <a:prstGeom prst="rect">
            <a:avLst/>
          </a:prstGeom>
        </p:spPr>
      </p:pic>
      <p:pic>
        <p:nvPicPr>
          <p:cNvPr id="9" name="Grafik 8">
            <a:extLst>
              <a:ext uri="{FF2B5EF4-FFF2-40B4-BE49-F238E27FC236}">
                <a16:creationId xmlns:a16="http://schemas.microsoft.com/office/drawing/2014/main" id="{BFA157D1-BD56-44B3-B90A-79873640B606}"/>
              </a:ext>
            </a:extLst>
          </p:cNvPr>
          <p:cNvPicPr>
            <a:picLocks noChangeAspect="1"/>
          </p:cNvPicPr>
          <p:nvPr/>
        </p:nvPicPr>
        <p:blipFill>
          <a:blip r:embed="rId4"/>
          <a:stretch>
            <a:fillRect/>
          </a:stretch>
        </p:blipFill>
        <p:spPr>
          <a:xfrm>
            <a:off x="2809630" y="1280683"/>
            <a:ext cx="757678" cy="194082"/>
          </a:xfrm>
          <a:prstGeom prst="rect">
            <a:avLst/>
          </a:prstGeom>
        </p:spPr>
      </p:pic>
      <p:pic>
        <p:nvPicPr>
          <p:cNvPr id="13" name="Grafik 12">
            <a:extLst>
              <a:ext uri="{FF2B5EF4-FFF2-40B4-BE49-F238E27FC236}">
                <a16:creationId xmlns:a16="http://schemas.microsoft.com/office/drawing/2014/main" id="{15BA4E7E-F494-4492-9C73-573123A7053F}"/>
              </a:ext>
            </a:extLst>
          </p:cNvPr>
          <p:cNvPicPr>
            <a:picLocks noChangeAspect="1"/>
          </p:cNvPicPr>
          <p:nvPr/>
        </p:nvPicPr>
        <p:blipFill>
          <a:blip r:embed="rId5"/>
          <a:stretch>
            <a:fillRect/>
          </a:stretch>
        </p:blipFill>
        <p:spPr>
          <a:xfrm>
            <a:off x="2136736" y="1595668"/>
            <a:ext cx="757678" cy="189246"/>
          </a:xfrm>
          <a:prstGeom prst="rect">
            <a:avLst/>
          </a:prstGeom>
        </p:spPr>
      </p:pic>
      <p:pic>
        <p:nvPicPr>
          <p:cNvPr id="15" name="Grafik 14">
            <a:extLst>
              <a:ext uri="{FF2B5EF4-FFF2-40B4-BE49-F238E27FC236}">
                <a16:creationId xmlns:a16="http://schemas.microsoft.com/office/drawing/2014/main" id="{3416058E-597F-435B-AA19-E775BCDFFEBA}"/>
              </a:ext>
            </a:extLst>
          </p:cNvPr>
          <p:cNvPicPr>
            <a:picLocks noChangeAspect="1"/>
          </p:cNvPicPr>
          <p:nvPr/>
        </p:nvPicPr>
        <p:blipFill>
          <a:blip r:embed="rId6"/>
          <a:stretch>
            <a:fillRect/>
          </a:stretch>
        </p:blipFill>
        <p:spPr>
          <a:xfrm>
            <a:off x="4776219" y="1279474"/>
            <a:ext cx="757678" cy="191685"/>
          </a:xfrm>
          <a:prstGeom prst="rect">
            <a:avLst/>
          </a:prstGeom>
        </p:spPr>
      </p:pic>
      <p:cxnSp>
        <p:nvCxnSpPr>
          <p:cNvPr id="17" name="Gerade Verbindung mit Pfeil 16">
            <a:extLst>
              <a:ext uri="{FF2B5EF4-FFF2-40B4-BE49-F238E27FC236}">
                <a16:creationId xmlns:a16="http://schemas.microsoft.com/office/drawing/2014/main" id="{D96FBB24-6459-4533-B0BC-DCE2F484433C}"/>
              </a:ext>
            </a:extLst>
          </p:cNvPr>
          <p:cNvCxnSpPr>
            <a:cxnSpLocks/>
            <a:stCxn id="7" idx="2"/>
            <a:endCxn id="9" idx="0"/>
          </p:cNvCxnSpPr>
          <p:nvPr/>
        </p:nvCxnSpPr>
        <p:spPr>
          <a:xfrm flipH="1">
            <a:off x="3188469" y="1090449"/>
            <a:ext cx="1048352" cy="190234"/>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A03DF02F-DBC5-41E2-BEE3-0F6360DD83D9}"/>
              </a:ext>
            </a:extLst>
          </p:cNvPr>
          <p:cNvCxnSpPr>
            <a:cxnSpLocks/>
            <a:stCxn id="9" idx="2"/>
            <a:endCxn id="13" idx="0"/>
          </p:cNvCxnSpPr>
          <p:nvPr/>
        </p:nvCxnSpPr>
        <p:spPr>
          <a:xfrm flipH="1">
            <a:off x="2515575" y="1474765"/>
            <a:ext cx="672894" cy="120903"/>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6D92C78D-974A-4935-B66E-0AB4AC58042E}"/>
              </a:ext>
            </a:extLst>
          </p:cNvPr>
          <p:cNvCxnSpPr>
            <a:cxnSpLocks/>
            <a:stCxn id="7" idx="2"/>
            <a:endCxn id="15" idx="0"/>
          </p:cNvCxnSpPr>
          <p:nvPr/>
        </p:nvCxnSpPr>
        <p:spPr>
          <a:xfrm>
            <a:off x="4236821" y="1090449"/>
            <a:ext cx="918237" cy="189025"/>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5" name="Grafik 24">
            <a:extLst>
              <a:ext uri="{FF2B5EF4-FFF2-40B4-BE49-F238E27FC236}">
                <a16:creationId xmlns:a16="http://schemas.microsoft.com/office/drawing/2014/main" id="{14F27165-CFDE-4F26-92D8-A794838D7A04}"/>
              </a:ext>
            </a:extLst>
          </p:cNvPr>
          <p:cNvPicPr>
            <a:picLocks noChangeAspect="1"/>
          </p:cNvPicPr>
          <p:nvPr/>
        </p:nvPicPr>
        <p:blipFill>
          <a:blip r:embed="rId7"/>
          <a:stretch>
            <a:fillRect/>
          </a:stretch>
        </p:blipFill>
        <p:spPr>
          <a:xfrm>
            <a:off x="5654221" y="1590533"/>
            <a:ext cx="717979" cy="604995"/>
          </a:xfrm>
          <a:prstGeom prst="rect">
            <a:avLst/>
          </a:prstGeom>
        </p:spPr>
      </p:pic>
      <p:pic>
        <p:nvPicPr>
          <p:cNvPr id="27" name="Grafik 26">
            <a:extLst>
              <a:ext uri="{FF2B5EF4-FFF2-40B4-BE49-F238E27FC236}">
                <a16:creationId xmlns:a16="http://schemas.microsoft.com/office/drawing/2014/main" id="{9E356D66-C7B7-4FA3-80B7-AC259EC25E78}"/>
              </a:ext>
            </a:extLst>
          </p:cNvPr>
          <p:cNvPicPr>
            <a:picLocks noChangeAspect="1"/>
          </p:cNvPicPr>
          <p:nvPr/>
        </p:nvPicPr>
        <p:blipFill>
          <a:blip r:embed="rId8"/>
          <a:stretch>
            <a:fillRect/>
          </a:stretch>
        </p:blipFill>
        <p:spPr>
          <a:xfrm>
            <a:off x="3997974" y="1585293"/>
            <a:ext cx="702285" cy="318754"/>
          </a:xfrm>
          <a:prstGeom prst="rect">
            <a:avLst/>
          </a:prstGeom>
        </p:spPr>
      </p:pic>
      <p:cxnSp>
        <p:nvCxnSpPr>
          <p:cNvPr id="30" name="Gerade Verbindung mit Pfeil 29">
            <a:extLst>
              <a:ext uri="{FF2B5EF4-FFF2-40B4-BE49-F238E27FC236}">
                <a16:creationId xmlns:a16="http://schemas.microsoft.com/office/drawing/2014/main" id="{5E5AB4F2-9FA5-498D-AA08-47F5A7FD051D}"/>
              </a:ext>
            </a:extLst>
          </p:cNvPr>
          <p:cNvCxnSpPr>
            <a:cxnSpLocks/>
            <a:stCxn id="15" idx="2"/>
            <a:endCxn id="25" idx="0"/>
          </p:cNvCxnSpPr>
          <p:nvPr/>
        </p:nvCxnSpPr>
        <p:spPr>
          <a:xfrm>
            <a:off x="5155058" y="1471159"/>
            <a:ext cx="858153" cy="119374"/>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4FAC1F67-26CF-4C46-9A05-89FC4165B379}"/>
              </a:ext>
            </a:extLst>
          </p:cNvPr>
          <p:cNvCxnSpPr>
            <a:cxnSpLocks/>
            <a:stCxn id="15" idx="2"/>
            <a:endCxn id="27" idx="0"/>
          </p:cNvCxnSpPr>
          <p:nvPr/>
        </p:nvCxnSpPr>
        <p:spPr>
          <a:xfrm flipH="1">
            <a:off x="4349117" y="1471159"/>
            <a:ext cx="805941" cy="114134"/>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Grafik 5">
            <a:extLst>
              <a:ext uri="{FF2B5EF4-FFF2-40B4-BE49-F238E27FC236}">
                <a16:creationId xmlns:a16="http://schemas.microsoft.com/office/drawing/2014/main" id="{67975908-6D17-4B8E-9C42-21F037378C55}"/>
              </a:ext>
            </a:extLst>
          </p:cNvPr>
          <p:cNvPicPr>
            <a:picLocks noChangeAspect="1"/>
          </p:cNvPicPr>
          <p:nvPr/>
        </p:nvPicPr>
        <p:blipFill>
          <a:blip r:embed="rId9"/>
          <a:stretch>
            <a:fillRect/>
          </a:stretch>
        </p:blipFill>
        <p:spPr>
          <a:xfrm>
            <a:off x="2975609" y="2019145"/>
            <a:ext cx="771162" cy="246744"/>
          </a:xfrm>
          <a:prstGeom prst="rect">
            <a:avLst/>
          </a:prstGeom>
        </p:spPr>
      </p:pic>
      <p:pic>
        <p:nvPicPr>
          <p:cNvPr id="10" name="Grafik 9">
            <a:extLst>
              <a:ext uri="{FF2B5EF4-FFF2-40B4-BE49-F238E27FC236}">
                <a16:creationId xmlns:a16="http://schemas.microsoft.com/office/drawing/2014/main" id="{07112880-F9D5-4F19-9CFF-9D11B6C7FDC0}"/>
              </a:ext>
            </a:extLst>
          </p:cNvPr>
          <p:cNvPicPr>
            <a:picLocks noChangeAspect="1"/>
          </p:cNvPicPr>
          <p:nvPr/>
        </p:nvPicPr>
        <p:blipFill>
          <a:blip r:embed="rId10"/>
          <a:stretch>
            <a:fillRect/>
          </a:stretch>
        </p:blipFill>
        <p:spPr>
          <a:xfrm>
            <a:off x="2975609" y="2376215"/>
            <a:ext cx="771162" cy="200347"/>
          </a:xfrm>
          <a:prstGeom prst="rect">
            <a:avLst/>
          </a:prstGeom>
        </p:spPr>
      </p:pic>
      <p:pic>
        <p:nvPicPr>
          <p:cNvPr id="12" name="Grafik 11">
            <a:extLst>
              <a:ext uri="{FF2B5EF4-FFF2-40B4-BE49-F238E27FC236}">
                <a16:creationId xmlns:a16="http://schemas.microsoft.com/office/drawing/2014/main" id="{ECDAFBA3-D289-4EC8-BAED-57A216E7F915}"/>
              </a:ext>
            </a:extLst>
          </p:cNvPr>
          <p:cNvPicPr>
            <a:picLocks noChangeAspect="1"/>
          </p:cNvPicPr>
          <p:nvPr/>
        </p:nvPicPr>
        <p:blipFill>
          <a:blip r:embed="rId11"/>
          <a:stretch>
            <a:fillRect/>
          </a:stretch>
        </p:blipFill>
        <p:spPr>
          <a:xfrm>
            <a:off x="4578333" y="2039852"/>
            <a:ext cx="771162" cy="251880"/>
          </a:xfrm>
          <a:prstGeom prst="rect">
            <a:avLst/>
          </a:prstGeom>
        </p:spPr>
      </p:pic>
      <p:cxnSp>
        <p:nvCxnSpPr>
          <p:cNvPr id="22" name="Gerade Verbindung mit Pfeil 21">
            <a:extLst>
              <a:ext uri="{FF2B5EF4-FFF2-40B4-BE49-F238E27FC236}">
                <a16:creationId xmlns:a16="http://schemas.microsoft.com/office/drawing/2014/main" id="{C3B759C3-755F-4D23-8DC9-1051E059EC20}"/>
              </a:ext>
            </a:extLst>
          </p:cNvPr>
          <p:cNvCxnSpPr>
            <a:cxnSpLocks/>
            <a:stCxn id="27" idx="2"/>
            <a:endCxn id="6" idx="0"/>
          </p:cNvCxnSpPr>
          <p:nvPr/>
        </p:nvCxnSpPr>
        <p:spPr>
          <a:xfrm flipH="1">
            <a:off x="3361190" y="1904047"/>
            <a:ext cx="987927" cy="115098"/>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839899C2-419D-4878-8B04-83FAB27162A9}"/>
              </a:ext>
            </a:extLst>
          </p:cNvPr>
          <p:cNvCxnSpPr>
            <a:cxnSpLocks/>
            <a:stCxn id="27" idx="2"/>
            <a:endCxn id="12" idx="0"/>
          </p:cNvCxnSpPr>
          <p:nvPr/>
        </p:nvCxnSpPr>
        <p:spPr>
          <a:xfrm>
            <a:off x="4349117" y="1904047"/>
            <a:ext cx="614797" cy="135805"/>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61DE1655-4DD7-4669-808D-83AC9E916984}"/>
              </a:ext>
            </a:extLst>
          </p:cNvPr>
          <p:cNvCxnSpPr>
            <a:cxnSpLocks/>
            <a:stCxn id="6" idx="2"/>
            <a:endCxn id="10" idx="0"/>
          </p:cNvCxnSpPr>
          <p:nvPr/>
        </p:nvCxnSpPr>
        <p:spPr>
          <a:xfrm>
            <a:off x="3361190" y="2265889"/>
            <a:ext cx="0" cy="11032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3F429969-DABC-49C0-9FC2-9D078208AA23}"/>
              </a:ext>
            </a:extLst>
          </p:cNvPr>
          <p:cNvPicPr>
            <a:picLocks noChangeAspect="1"/>
          </p:cNvPicPr>
          <p:nvPr/>
        </p:nvPicPr>
        <p:blipFill>
          <a:blip r:embed="rId12"/>
          <a:stretch>
            <a:fillRect/>
          </a:stretch>
        </p:blipFill>
        <p:spPr>
          <a:xfrm>
            <a:off x="4815918" y="2483259"/>
            <a:ext cx="717979" cy="331629"/>
          </a:xfrm>
          <a:prstGeom prst="rect">
            <a:avLst/>
          </a:prstGeom>
        </p:spPr>
      </p:pic>
      <p:pic>
        <p:nvPicPr>
          <p:cNvPr id="14" name="Grafik 13">
            <a:extLst>
              <a:ext uri="{FF2B5EF4-FFF2-40B4-BE49-F238E27FC236}">
                <a16:creationId xmlns:a16="http://schemas.microsoft.com/office/drawing/2014/main" id="{7F8FC6A2-DB7A-466C-886B-A318D7353A81}"/>
              </a:ext>
            </a:extLst>
          </p:cNvPr>
          <p:cNvPicPr>
            <a:picLocks noChangeAspect="1"/>
          </p:cNvPicPr>
          <p:nvPr/>
        </p:nvPicPr>
        <p:blipFill>
          <a:blip r:embed="rId13"/>
          <a:stretch>
            <a:fillRect/>
          </a:stretch>
        </p:blipFill>
        <p:spPr>
          <a:xfrm>
            <a:off x="3957765" y="2458518"/>
            <a:ext cx="717979" cy="323384"/>
          </a:xfrm>
          <a:prstGeom prst="rect">
            <a:avLst/>
          </a:prstGeom>
        </p:spPr>
      </p:pic>
      <p:pic>
        <p:nvPicPr>
          <p:cNvPr id="19" name="Grafik 18">
            <a:extLst>
              <a:ext uri="{FF2B5EF4-FFF2-40B4-BE49-F238E27FC236}">
                <a16:creationId xmlns:a16="http://schemas.microsoft.com/office/drawing/2014/main" id="{2BD7E718-EF6B-4662-85A1-C8600FCED69A}"/>
              </a:ext>
            </a:extLst>
          </p:cNvPr>
          <p:cNvPicPr>
            <a:picLocks noChangeAspect="1"/>
          </p:cNvPicPr>
          <p:nvPr/>
        </p:nvPicPr>
        <p:blipFill>
          <a:blip r:embed="rId14"/>
          <a:stretch>
            <a:fillRect/>
          </a:stretch>
        </p:blipFill>
        <p:spPr>
          <a:xfrm>
            <a:off x="4234486" y="2913077"/>
            <a:ext cx="717979" cy="329318"/>
          </a:xfrm>
          <a:prstGeom prst="rect">
            <a:avLst/>
          </a:prstGeom>
        </p:spPr>
      </p:pic>
      <p:pic>
        <p:nvPicPr>
          <p:cNvPr id="23" name="Grafik 22">
            <a:extLst>
              <a:ext uri="{FF2B5EF4-FFF2-40B4-BE49-F238E27FC236}">
                <a16:creationId xmlns:a16="http://schemas.microsoft.com/office/drawing/2014/main" id="{D7533FD1-F375-4D7B-A94D-E8C0AB9950FD}"/>
              </a:ext>
            </a:extLst>
          </p:cNvPr>
          <p:cNvPicPr>
            <a:picLocks noChangeAspect="1"/>
          </p:cNvPicPr>
          <p:nvPr/>
        </p:nvPicPr>
        <p:blipFill>
          <a:blip r:embed="rId15"/>
          <a:stretch>
            <a:fillRect/>
          </a:stretch>
        </p:blipFill>
        <p:spPr>
          <a:xfrm>
            <a:off x="2894414" y="2912124"/>
            <a:ext cx="717979" cy="331224"/>
          </a:xfrm>
          <a:prstGeom prst="rect">
            <a:avLst/>
          </a:prstGeom>
        </p:spPr>
      </p:pic>
      <p:cxnSp>
        <p:nvCxnSpPr>
          <p:cNvPr id="31" name="Gerade Verbindung mit Pfeil 30">
            <a:extLst>
              <a:ext uri="{FF2B5EF4-FFF2-40B4-BE49-F238E27FC236}">
                <a16:creationId xmlns:a16="http://schemas.microsoft.com/office/drawing/2014/main" id="{3594A79D-E987-4C4B-A055-F52ADA49DE15}"/>
              </a:ext>
            </a:extLst>
          </p:cNvPr>
          <p:cNvCxnSpPr>
            <a:cxnSpLocks/>
            <a:stCxn id="12" idx="2"/>
            <a:endCxn id="14" idx="0"/>
          </p:cNvCxnSpPr>
          <p:nvPr/>
        </p:nvCxnSpPr>
        <p:spPr>
          <a:xfrm flipH="1">
            <a:off x="4316755" y="2291732"/>
            <a:ext cx="647159" cy="16678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40864467-8964-4AF3-88C1-EF1EFC9C3C29}"/>
              </a:ext>
            </a:extLst>
          </p:cNvPr>
          <p:cNvCxnSpPr>
            <a:cxnSpLocks/>
            <a:stCxn id="12" idx="2"/>
            <a:endCxn id="8" idx="0"/>
          </p:cNvCxnSpPr>
          <p:nvPr/>
        </p:nvCxnSpPr>
        <p:spPr>
          <a:xfrm>
            <a:off x="4963914" y="2291732"/>
            <a:ext cx="210994" cy="19152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a:extLst>
              <a:ext uri="{FF2B5EF4-FFF2-40B4-BE49-F238E27FC236}">
                <a16:creationId xmlns:a16="http://schemas.microsoft.com/office/drawing/2014/main" id="{97C02C3C-8E01-4ECB-AB61-2FB808027670}"/>
              </a:ext>
            </a:extLst>
          </p:cNvPr>
          <p:cNvCxnSpPr>
            <a:cxnSpLocks/>
            <a:stCxn id="14" idx="2"/>
            <a:endCxn id="19" idx="0"/>
          </p:cNvCxnSpPr>
          <p:nvPr/>
        </p:nvCxnSpPr>
        <p:spPr>
          <a:xfrm>
            <a:off x="4316755" y="2781902"/>
            <a:ext cx="276721" cy="131175"/>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73584B94-0AD1-4637-A3E8-7B2EC2CBC7D1}"/>
              </a:ext>
            </a:extLst>
          </p:cNvPr>
          <p:cNvCxnSpPr>
            <a:cxnSpLocks/>
            <a:stCxn id="14" idx="2"/>
            <a:endCxn id="23" idx="0"/>
          </p:cNvCxnSpPr>
          <p:nvPr/>
        </p:nvCxnSpPr>
        <p:spPr>
          <a:xfrm flipH="1">
            <a:off x="3253404" y="2781902"/>
            <a:ext cx="1063351" cy="130222"/>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Grafik 10">
            <a:extLst>
              <a:ext uri="{FF2B5EF4-FFF2-40B4-BE49-F238E27FC236}">
                <a16:creationId xmlns:a16="http://schemas.microsoft.com/office/drawing/2014/main" id="{FEBD04C7-CE18-4FFF-ABD3-01B334F6E588}"/>
              </a:ext>
            </a:extLst>
          </p:cNvPr>
          <p:cNvPicPr>
            <a:picLocks noChangeAspect="1"/>
          </p:cNvPicPr>
          <p:nvPr/>
        </p:nvPicPr>
        <p:blipFill>
          <a:blip r:embed="rId16"/>
          <a:stretch>
            <a:fillRect/>
          </a:stretch>
        </p:blipFill>
        <p:spPr>
          <a:xfrm>
            <a:off x="2341285" y="3291547"/>
            <a:ext cx="668034" cy="300705"/>
          </a:xfrm>
          <a:prstGeom prst="rect">
            <a:avLst/>
          </a:prstGeom>
        </p:spPr>
      </p:pic>
      <p:pic>
        <p:nvPicPr>
          <p:cNvPr id="20" name="Grafik 19">
            <a:extLst>
              <a:ext uri="{FF2B5EF4-FFF2-40B4-BE49-F238E27FC236}">
                <a16:creationId xmlns:a16="http://schemas.microsoft.com/office/drawing/2014/main" id="{1C2BE53F-EE7B-424E-BBEC-B982A6CD4F18}"/>
              </a:ext>
            </a:extLst>
          </p:cNvPr>
          <p:cNvPicPr>
            <a:picLocks noChangeAspect="1"/>
          </p:cNvPicPr>
          <p:nvPr/>
        </p:nvPicPr>
        <p:blipFill>
          <a:blip r:embed="rId17"/>
          <a:stretch>
            <a:fillRect/>
          </a:stretch>
        </p:blipFill>
        <p:spPr>
          <a:xfrm>
            <a:off x="1874921" y="3674848"/>
            <a:ext cx="668035" cy="172652"/>
          </a:xfrm>
          <a:prstGeom prst="rect">
            <a:avLst/>
          </a:prstGeom>
        </p:spPr>
      </p:pic>
      <p:pic>
        <p:nvPicPr>
          <p:cNvPr id="29" name="Grafik 28">
            <a:extLst>
              <a:ext uri="{FF2B5EF4-FFF2-40B4-BE49-F238E27FC236}">
                <a16:creationId xmlns:a16="http://schemas.microsoft.com/office/drawing/2014/main" id="{FE6633BB-8FC2-4060-AAA5-0830E5A1F138}"/>
              </a:ext>
            </a:extLst>
          </p:cNvPr>
          <p:cNvPicPr>
            <a:picLocks noChangeAspect="1"/>
          </p:cNvPicPr>
          <p:nvPr/>
        </p:nvPicPr>
        <p:blipFill>
          <a:blip r:embed="rId18"/>
          <a:stretch>
            <a:fillRect/>
          </a:stretch>
        </p:blipFill>
        <p:spPr>
          <a:xfrm>
            <a:off x="1892468" y="3919508"/>
            <a:ext cx="668035" cy="299129"/>
          </a:xfrm>
          <a:prstGeom prst="rect">
            <a:avLst/>
          </a:prstGeom>
        </p:spPr>
      </p:pic>
      <p:pic>
        <p:nvPicPr>
          <p:cNvPr id="35" name="Grafik 34">
            <a:extLst>
              <a:ext uri="{FF2B5EF4-FFF2-40B4-BE49-F238E27FC236}">
                <a16:creationId xmlns:a16="http://schemas.microsoft.com/office/drawing/2014/main" id="{CBCAD1C9-AA6A-428E-A995-A8C060DB1C0C}"/>
              </a:ext>
            </a:extLst>
          </p:cNvPr>
          <p:cNvPicPr>
            <a:picLocks noChangeAspect="1"/>
          </p:cNvPicPr>
          <p:nvPr/>
        </p:nvPicPr>
        <p:blipFill>
          <a:blip r:embed="rId19"/>
          <a:stretch>
            <a:fillRect/>
          </a:stretch>
        </p:blipFill>
        <p:spPr>
          <a:xfrm>
            <a:off x="1892469" y="4305857"/>
            <a:ext cx="668035" cy="261723"/>
          </a:xfrm>
          <a:prstGeom prst="rect">
            <a:avLst/>
          </a:prstGeom>
        </p:spPr>
      </p:pic>
      <p:cxnSp>
        <p:nvCxnSpPr>
          <p:cNvPr id="38" name="Gerade Verbindung mit Pfeil 37">
            <a:extLst>
              <a:ext uri="{FF2B5EF4-FFF2-40B4-BE49-F238E27FC236}">
                <a16:creationId xmlns:a16="http://schemas.microsoft.com/office/drawing/2014/main" id="{4FB8886C-4804-4A2E-8678-C87DBB1ABE7C}"/>
              </a:ext>
            </a:extLst>
          </p:cNvPr>
          <p:cNvCxnSpPr>
            <a:cxnSpLocks/>
            <a:stCxn id="23" idx="2"/>
            <a:endCxn id="11" idx="0"/>
          </p:cNvCxnSpPr>
          <p:nvPr/>
        </p:nvCxnSpPr>
        <p:spPr>
          <a:xfrm flipH="1">
            <a:off x="2675302" y="3243348"/>
            <a:ext cx="578102" cy="4819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9ED4864A-601B-4FBF-9B30-93885E59A668}"/>
              </a:ext>
            </a:extLst>
          </p:cNvPr>
          <p:cNvCxnSpPr>
            <a:cxnSpLocks/>
            <a:stCxn id="11" idx="2"/>
            <a:endCxn id="20" idx="0"/>
          </p:cNvCxnSpPr>
          <p:nvPr/>
        </p:nvCxnSpPr>
        <p:spPr>
          <a:xfrm flipH="1">
            <a:off x="2208939" y="3592252"/>
            <a:ext cx="466363" cy="8259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Gerade Verbindung mit Pfeil 43">
            <a:extLst>
              <a:ext uri="{FF2B5EF4-FFF2-40B4-BE49-F238E27FC236}">
                <a16:creationId xmlns:a16="http://schemas.microsoft.com/office/drawing/2014/main" id="{2C2CB387-AFA0-48D3-97B0-97695F9AAB25}"/>
              </a:ext>
            </a:extLst>
          </p:cNvPr>
          <p:cNvCxnSpPr>
            <a:cxnSpLocks/>
            <a:stCxn id="20" idx="2"/>
            <a:endCxn id="29" idx="0"/>
          </p:cNvCxnSpPr>
          <p:nvPr/>
        </p:nvCxnSpPr>
        <p:spPr>
          <a:xfrm>
            <a:off x="2208939" y="3847500"/>
            <a:ext cx="17547" cy="72008"/>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Gerade Verbindung mit Pfeil 46">
            <a:extLst>
              <a:ext uri="{FF2B5EF4-FFF2-40B4-BE49-F238E27FC236}">
                <a16:creationId xmlns:a16="http://schemas.microsoft.com/office/drawing/2014/main" id="{6DC87450-D92F-4402-A0AC-CD643D172B3E}"/>
              </a:ext>
            </a:extLst>
          </p:cNvPr>
          <p:cNvCxnSpPr>
            <a:cxnSpLocks/>
            <a:stCxn id="29" idx="2"/>
            <a:endCxn id="35" idx="0"/>
          </p:cNvCxnSpPr>
          <p:nvPr/>
        </p:nvCxnSpPr>
        <p:spPr>
          <a:xfrm>
            <a:off x="2226486" y="4218637"/>
            <a:ext cx="1" cy="87220"/>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1" name="Grafik 50">
            <a:extLst>
              <a:ext uri="{FF2B5EF4-FFF2-40B4-BE49-F238E27FC236}">
                <a16:creationId xmlns:a16="http://schemas.microsoft.com/office/drawing/2014/main" id="{8CF8B124-28B4-4E19-83EE-51699D01DF08}"/>
              </a:ext>
            </a:extLst>
          </p:cNvPr>
          <p:cNvPicPr>
            <a:picLocks noChangeAspect="1"/>
          </p:cNvPicPr>
          <p:nvPr/>
        </p:nvPicPr>
        <p:blipFill>
          <a:blip r:embed="rId20"/>
          <a:stretch>
            <a:fillRect/>
          </a:stretch>
        </p:blipFill>
        <p:spPr>
          <a:xfrm>
            <a:off x="3340264" y="3550945"/>
            <a:ext cx="657710" cy="298633"/>
          </a:xfrm>
          <a:prstGeom prst="rect">
            <a:avLst/>
          </a:prstGeom>
        </p:spPr>
      </p:pic>
      <p:pic>
        <p:nvPicPr>
          <p:cNvPr id="55" name="Grafik 54">
            <a:extLst>
              <a:ext uri="{FF2B5EF4-FFF2-40B4-BE49-F238E27FC236}">
                <a16:creationId xmlns:a16="http://schemas.microsoft.com/office/drawing/2014/main" id="{F3CBFD19-F366-4A89-8F3D-1205552C8374}"/>
              </a:ext>
            </a:extLst>
          </p:cNvPr>
          <p:cNvPicPr>
            <a:picLocks noChangeAspect="1"/>
          </p:cNvPicPr>
          <p:nvPr/>
        </p:nvPicPr>
        <p:blipFill>
          <a:blip r:embed="rId21"/>
          <a:stretch>
            <a:fillRect/>
          </a:stretch>
        </p:blipFill>
        <p:spPr>
          <a:xfrm>
            <a:off x="3340264" y="3910985"/>
            <a:ext cx="668035" cy="404481"/>
          </a:xfrm>
          <a:prstGeom prst="rect">
            <a:avLst/>
          </a:prstGeom>
        </p:spPr>
      </p:pic>
      <p:pic>
        <p:nvPicPr>
          <p:cNvPr id="57" name="Grafik 56">
            <a:extLst>
              <a:ext uri="{FF2B5EF4-FFF2-40B4-BE49-F238E27FC236}">
                <a16:creationId xmlns:a16="http://schemas.microsoft.com/office/drawing/2014/main" id="{EC077624-716D-4A78-A2B6-E3F53A12F778}"/>
              </a:ext>
            </a:extLst>
          </p:cNvPr>
          <p:cNvPicPr>
            <a:picLocks noChangeAspect="1"/>
          </p:cNvPicPr>
          <p:nvPr/>
        </p:nvPicPr>
        <p:blipFill>
          <a:blip r:embed="rId22"/>
          <a:stretch>
            <a:fillRect/>
          </a:stretch>
        </p:blipFill>
        <p:spPr>
          <a:xfrm>
            <a:off x="3340265" y="4365242"/>
            <a:ext cx="668034" cy="297915"/>
          </a:xfrm>
          <a:prstGeom prst="rect">
            <a:avLst/>
          </a:prstGeom>
        </p:spPr>
      </p:pic>
      <p:cxnSp>
        <p:nvCxnSpPr>
          <p:cNvPr id="58" name="Gerade Verbindung mit Pfeil 57">
            <a:extLst>
              <a:ext uri="{FF2B5EF4-FFF2-40B4-BE49-F238E27FC236}">
                <a16:creationId xmlns:a16="http://schemas.microsoft.com/office/drawing/2014/main" id="{051383C1-A018-4E57-B36F-753CAF3FE2E9}"/>
              </a:ext>
            </a:extLst>
          </p:cNvPr>
          <p:cNvCxnSpPr>
            <a:cxnSpLocks/>
            <a:stCxn id="23" idx="2"/>
            <a:endCxn id="51" idx="0"/>
          </p:cNvCxnSpPr>
          <p:nvPr/>
        </p:nvCxnSpPr>
        <p:spPr>
          <a:xfrm>
            <a:off x="3253404" y="3243348"/>
            <a:ext cx="415715" cy="30759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Gerade Verbindung mit Pfeil 67">
            <a:extLst>
              <a:ext uri="{FF2B5EF4-FFF2-40B4-BE49-F238E27FC236}">
                <a16:creationId xmlns:a16="http://schemas.microsoft.com/office/drawing/2014/main" id="{B19EB187-53FE-43C6-8FF5-061EB835DCA7}"/>
              </a:ext>
            </a:extLst>
          </p:cNvPr>
          <p:cNvCxnSpPr>
            <a:cxnSpLocks/>
            <a:stCxn id="51" idx="2"/>
            <a:endCxn id="55" idx="0"/>
          </p:cNvCxnSpPr>
          <p:nvPr/>
        </p:nvCxnSpPr>
        <p:spPr>
          <a:xfrm>
            <a:off x="3669119" y="3849578"/>
            <a:ext cx="5163" cy="6140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Gerade Verbindung mit Pfeil 70">
            <a:extLst>
              <a:ext uri="{FF2B5EF4-FFF2-40B4-BE49-F238E27FC236}">
                <a16:creationId xmlns:a16="http://schemas.microsoft.com/office/drawing/2014/main" id="{C3555003-D492-48FF-B5DE-4E7F85609988}"/>
              </a:ext>
            </a:extLst>
          </p:cNvPr>
          <p:cNvCxnSpPr>
            <a:cxnSpLocks/>
            <a:stCxn id="55" idx="2"/>
            <a:endCxn id="57" idx="0"/>
          </p:cNvCxnSpPr>
          <p:nvPr/>
        </p:nvCxnSpPr>
        <p:spPr>
          <a:xfrm>
            <a:off x="3674282" y="4315466"/>
            <a:ext cx="0" cy="4977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1" name="Titel 1">
            <a:extLst>
              <a:ext uri="{FF2B5EF4-FFF2-40B4-BE49-F238E27FC236}">
                <a16:creationId xmlns:a16="http://schemas.microsoft.com/office/drawing/2014/main" id="{1CAE28E0-0654-4E60-BA04-5D4CD03F3AF1}"/>
              </a:ext>
            </a:extLst>
          </p:cNvPr>
          <p:cNvSpPr txBox="1">
            <a:spLocks/>
          </p:cNvSpPr>
          <p:nvPr/>
        </p:nvSpPr>
        <p:spPr>
          <a:xfrm>
            <a:off x="526594" y="414685"/>
            <a:ext cx="7231760" cy="452322"/>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2700" kern="1200">
                <a:solidFill>
                  <a:schemeClr val="tx2"/>
                </a:solidFill>
                <a:latin typeface="+mj-lt"/>
                <a:ea typeface="+mj-ea"/>
                <a:cs typeface="+mj-cs"/>
              </a:defRPr>
            </a:lvl1pPr>
          </a:lstStyle>
          <a:p>
            <a:r>
              <a:rPr lang="en-US" sz="2000" dirty="0"/>
              <a:t>IV.	Limitations imposed by § 1631e BGB on early 	intervention on intersex children</a:t>
            </a:r>
            <a:endParaRPr lang="de-DE" sz="2000" dirty="0">
              <a:highlight>
                <a:srgbClr val="FFFF00"/>
              </a:highlight>
            </a:endParaRPr>
          </a:p>
        </p:txBody>
      </p:sp>
    </p:spTree>
    <p:extLst>
      <p:ext uri="{BB962C8B-B14F-4D97-AF65-F5344CB8AC3E}">
        <p14:creationId xmlns:p14="http://schemas.microsoft.com/office/powerpoint/2010/main" val="6980681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en-US" sz="2000" dirty="0"/>
              <a:t>V.	Appreciation of the new legislation</a:t>
            </a:r>
            <a:br>
              <a:rPr lang="en-US" sz="2000" dirty="0"/>
            </a:br>
            <a:endParaRPr lang="en-US" sz="2000" dirty="0"/>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13</a:t>
            </a:fld>
            <a:endParaRPr lang="de-DE" dirty="0"/>
          </a:p>
        </p:txBody>
      </p:sp>
      <p:sp>
        <p:nvSpPr>
          <p:cNvPr id="6" name="Textfeld 5">
            <a:extLst>
              <a:ext uri="{FF2B5EF4-FFF2-40B4-BE49-F238E27FC236}">
                <a16:creationId xmlns:a16="http://schemas.microsoft.com/office/drawing/2014/main" id="{C99F0C58-773B-4E16-9071-BAB4348B2229}"/>
              </a:ext>
            </a:extLst>
          </p:cNvPr>
          <p:cNvSpPr txBox="1"/>
          <p:nvPr/>
        </p:nvSpPr>
        <p:spPr>
          <a:xfrm>
            <a:off x="467544" y="1134765"/>
            <a:ext cx="7920880" cy="2959785"/>
          </a:xfrm>
          <a:prstGeom prst="rect">
            <a:avLst/>
          </a:prstGeom>
          <a:noFill/>
        </p:spPr>
        <p:txBody>
          <a:bodyPr wrap="square" rtlCol="0">
            <a:spAutoFit/>
          </a:bodyPr>
          <a:lstStyle/>
          <a:p>
            <a:pPr lvl="0" indent="-360000" defTabSz="457200" fontAlgn="base">
              <a:spcAft>
                <a:spcPts val="1000"/>
              </a:spcAft>
              <a:buClr>
                <a:srgbClr val="006AB3"/>
              </a:buClr>
              <a:buSzPct val="115000"/>
              <a:buFont typeface="Wingdings" charset="0"/>
              <a:buChar char="§"/>
              <a:tabLst>
                <a:tab pos="361950" algn="l"/>
              </a:tabLst>
            </a:pPr>
            <a:r>
              <a:rPr lang="de-DE" sz="1600" dirty="0">
                <a:solidFill>
                  <a:schemeClr val="tx1">
                    <a:lumMod val="65000"/>
                    <a:lumOff val="35000"/>
                  </a:schemeClr>
                </a:solidFill>
                <a:latin typeface="+mj-lt"/>
                <a:ea typeface="ＭＳ Ｐゴシック" charset="0"/>
              </a:rPr>
              <a:t>Generally positive </a:t>
            </a:r>
            <a:r>
              <a:rPr lang="de-DE" sz="1600" dirty="0" err="1">
                <a:solidFill>
                  <a:schemeClr val="tx1">
                    <a:lumMod val="65000"/>
                    <a:lumOff val="35000"/>
                  </a:schemeClr>
                </a:solidFill>
                <a:latin typeface="+mj-lt"/>
                <a:ea typeface="ＭＳ Ｐゴシック" charset="0"/>
              </a:rPr>
              <a:t>feedback</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that</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legislation</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has</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been</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passed</a:t>
            </a:r>
            <a:endParaRPr lang="de-DE" sz="1600" dirty="0">
              <a:solidFill>
                <a:schemeClr val="tx1">
                  <a:lumMod val="65000"/>
                  <a:lumOff val="35000"/>
                </a:schemeClr>
              </a:solidFill>
              <a:latin typeface="+mj-lt"/>
              <a:ea typeface="ＭＳ Ｐゴシック" charset="0"/>
            </a:endParaRPr>
          </a:p>
          <a:p>
            <a:pPr lvl="0"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Criticism</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concerning</a:t>
            </a:r>
            <a:r>
              <a:rPr lang="de-DE" sz="1600" dirty="0">
                <a:solidFill>
                  <a:schemeClr val="tx1">
                    <a:lumMod val="65000"/>
                    <a:lumOff val="35000"/>
                  </a:schemeClr>
                </a:solidFill>
                <a:latin typeface="+mj-lt"/>
                <a:ea typeface="ＭＳ Ｐゴシック" charset="0"/>
              </a:rPr>
              <a:t> § 1631e BGB, § 167a </a:t>
            </a:r>
            <a:r>
              <a:rPr lang="de-DE" sz="1600" dirty="0" err="1">
                <a:solidFill>
                  <a:schemeClr val="tx1">
                    <a:lumMod val="65000"/>
                    <a:lumOff val="35000"/>
                  </a:schemeClr>
                </a:solidFill>
                <a:latin typeface="+mj-lt"/>
                <a:ea typeface="ＭＳ Ｐゴシック" charset="0"/>
              </a:rPr>
              <a:t>FamFG</a:t>
            </a:r>
            <a:endParaRPr lang="de-DE" sz="1600" dirty="0">
              <a:solidFill>
                <a:schemeClr val="tx1">
                  <a:lumMod val="65000"/>
                  <a:lumOff val="35000"/>
                </a:schemeClr>
              </a:solidFill>
              <a:latin typeface="+mj-lt"/>
              <a:ea typeface="ＭＳ Ｐゴシック" charset="0"/>
            </a:endParaRPr>
          </a:p>
          <a:p>
            <a:pPr lvl="2" indent="-360000" defTabSz="457200" fontAlgn="base">
              <a:spcAft>
                <a:spcPts val="1000"/>
              </a:spcAft>
              <a:buClr>
                <a:srgbClr val="006AB3"/>
              </a:buClr>
              <a:buSzPct val="115000"/>
              <a:buFont typeface="Wingdings" charset="0"/>
              <a:buChar char="§"/>
              <a:tabLst>
                <a:tab pos="361950" algn="l"/>
              </a:tabLst>
            </a:pPr>
            <a:r>
              <a:rPr lang="de-DE" sz="1600" dirty="0">
                <a:solidFill>
                  <a:schemeClr val="tx1">
                    <a:lumMod val="65000"/>
                    <a:lumOff val="35000"/>
                  </a:schemeClr>
                </a:solidFill>
                <a:latin typeface="+mj-lt"/>
                <a:ea typeface="ＭＳ Ｐゴシック" charset="0"/>
              </a:rPr>
              <a:t>High </a:t>
            </a:r>
            <a:r>
              <a:rPr lang="de-DE" sz="1600" dirty="0" err="1">
                <a:solidFill>
                  <a:schemeClr val="tx1">
                    <a:lumMod val="65000"/>
                    <a:lumOff val="35000"/>
                  </a:schemeClr>
                </a:solidFill>
                <a:latin typeface="+mj-lt"/>
                <a:ea typeface="ＭＳ Ｐゴシック" charset="0"/>
              </a:rPr>
              <a:t>complexity</a:t>
            </a:r>
            <a:endParaRPr lang="de-DE" sz="1600" dirty="0">
              <a:solidFill>
                <a:schemeClr val="tx1">
                  <a:lumMod val="65000"/>
                  <a:lumOff val="35000"/>
                </a:schemeClr>
              </a:solidFill>
              <a:latin typeface="+mj-lt"/>
              <a:ea typeface="ＭＳ Ｐゴシック" charset="0"/>
            </a:endParaRPr>
          </a:p>
          <a:p>
            <a:pPr lvl="2" indent="-360000" defTabSz="457200" fontAlgn="base">
              <a:spcAft>
                <a:spcPts val="1000"/>
              </a:spcAft>
              <a:buClr>
                <a:srgbClr val="006AB3"/>
              </a:buClr>
              <a:buSzPct val="115000"/>
              <a:buFont typeface="Wingdings" charset="0"/>
              <a:buChar char="§"/>
              <a:tabLst>
                <a:tab pos="361950" algn="l"/>
              </a:tabLst>
            </a:pPr>
            <a:r>
              <a:rPr lang="de-DE" sz="1600" dirty="0">
                <a:solidFill>
                  <a:schemeClr val="tx1">
                    <a:lumMod val="65000"/>
                    <a:lumOff val="35000"/>
                  </a:schemeClr>
                </a:solidFill>
                <a:latin typeface="+mj-lt"/>
                <a:ea typeface="ＭＳ Ｐゴシック" charset="0"/>
              </a:rPr>
              <a:t>Large </a:t>
            </a:r>
            <a:r>
              <a:rPr lang="de-DE" sz="1600" dirty="0" err="1">
                <a:solidFill>
                  <a:schemeClr val="tx1">
                    <a:lumMod val="65000"/>
                    <a:lumOff val="35000"/>
                  </a:schemeClr>
                </a:solidFill>
                <a:latin typeface="+mj-lt"/>
                <a:ea typeface="ＭＳ Ｐゴシック" charset="0"/>
              </a:rPr>
              <a:t>number</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of</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very</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vague</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terms</a:t>
            </a:r>
            <a:endParaRPr lang="de-DE" sz="1600" dirty="0">
              <a:solidFill>
                <a:schemeClr val="tx1">
                  <a:lumMod val="65000"/>
                  <a:lumOff val="35000"/>
                </a:schemeClr>
              </a:solidFill>
              <a:latin typeface="+mj-lt"/>
              <a:ea typeface="ＭＳ Ｐゴシック" charset="0"/>
            </a:endParaRPr>
          </a:p>
          <a:p>
            <a:pPr lvl="2"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No</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special</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regime</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for</a:t>
            </a:r>
            <a:r>
              <a:rPr lang="de-DE" sz="1600" dirty="0">
                <a:solidFill>
                  <a:schemeClr val="tx1">
                    <a:lumMod val="65000"/>
                    <a:lumOff val="35000"/>
                  </a:schemeClr>
                </a:solidFill>
                <a:latin typeface="+mj-lt"/>
                <a:ea typeface="ＭＳ Ｐゴシック" charset="0"/>
              </a:rPr>
              <a:t> hormonal </a:t>
            </a:r>
            <a:r>
              <a:rPr lang="de-DE" sz="1600" dirty="0" err="1">
                <a:solidFill>
                  <a:schemeClr val="tx1">
                    <a:lumMod val="65000"/>
                    <a:lumOff val="35000"/>
                  </a:schemeClr>
                </a:solidFill>
                <a:latin typeface="+mj-lt"/>
                <a:ea typeface="ＭＳ Ｐゴシック" charset="0"/>
              </a:rPr>
              <a:t>treatment</a:t>
            </a:r>
            <a:endParaRPr lang="de-DE" sz="1600" dirty="0">
              <a:solidFill>
                <a:schemeClr val="tx1">
                  <a:lumMod val="65000"/>
                  <a:lumOff val="35000"/>
                </a:schemeClr>
              </a:solidFill>
              <a:latin typeface="+mj-lt"/>
              <a:ea typeface="ＭＳ Ｐゴシック" charset="0"/>
            </a:endParaRPr>
          </a:p>
          <a:p>
            <a:pPr lvl="2"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Interdisciplinary</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commission</a:t>
            </a:r>
            <a:r>
              <a:rPr lang="de-DE" sz="1600" dirty="0">
                <a:solidFill>
                  <a:schemeClr val="tx1">
                    <a:lumMod val="65000"/>
                    <a:lumOff val="35000"/>
                  </a:schemeClr>
                </a:solidFill>
                <a:latin typeface="+mj-lt"/>
                <a:ea typeface="ＭＳ Ｐゴシック" charset="0"/>
              </a:rPr>
              <a:t> not </a:t>
            </a:r>
            <a:r>
              <a:rPr lang="de-DE" sz="1600" dirty="0" err="1">
                <a:solidFill>
                  <a:schemeClr val="tx1">
                    <a:lumMod val="65000"/>
                    <a:lumOff val="35000"/>
                  </a:schemeClr>
                </a:solidFill>
                <a:latin typeface="+mj-lt"/>
                <a:ea typeface="ＭＳ Ｐゴシック" charset="0"/>
              </a:rPr>
              <a:t>sufficiently</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regulated</a:t>
            </a:r>
            <a:endParaRPr lang="de-DE" sz="1600" dirty="0">
              <a:solidFill>
                <a:schemeClr val="tx1">
                  <a:lumMod val="65000"/>
                  <a:lumOff val="35000"/>
                </a:schemeClr>
              </a:solidFill>
              <a:latin typeface="+mj-lt"/>
              <a:ea typeface="ＭＳ Ｐゴシック" charset="0"/>
            </a:endParaRPr>
          </a:p>
          <a:p>
            <a:pPr lvl="2"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Shortened</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procedure</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dangerous</a:t>
            </a:r>
            <a:r>
              <a:rPr lang="de-DE" sz="1600" dirty="0">
                <a:solidFill>
                  <a:schemeClr val="tx1">
                    <a:lumMod val="65000"/>
                    <a:lumOff val="35000"/>
                  </a:schemeClr>
                </a:solidFill>
                <a:latin typeface="+mj-lt"/>
                <a:ea typeface="ＭＳ Ｐゴシック" charset="0"/>
              </a:rPr>
              <a:t> and </a:t>
            </a:r>
            <a:r>
              <a:rPr lang="de-DE" sz="1600" dirty="0" err="1">
                <a:solidFill>
                  <a:schemeClr val="tx1">
                    <a:lumMod val="65000"/>
                    <a:lumOff val="35000"/>
                  </a:schemeClr>
                </a:solidFill>
                <a:latin typeface="+mj-lt"/>
                <a:ea typeface="ＭＳ Ｐゴシック" charset="0"/>
              </a:rPr>
              <a:t>unnecessary</a:t>
            </a:r>
            <a:endParaRPr lang="de-DE" sz="1600" dirty="0">
              <a:solidFill>
                <a:schemeClr val="tx1">
                  <a:lumMod val="65000"/>
                  <a:lumOff val="35000"/>
                </a:schemeClr>
              </a:solidFill>
              <a:latin typeface="+mj-lt"/>
              <a:ea typeface="ＭＳ Ｐゴシック" charset="0"/>
            </a:endParaRPr>
          </a:p>
          <a:p>
            <a:pPr lvl="2" indent="-360000" defTabSz="457200" fontAlgn="base">
              <a:spcAft>
                <a:spcPts val="1000"/>
              </a:spcAft>
              <a:buClr>
                <a:srgbClr val="006AB3"/>
              </a:buClr>
              <a:buSzPct val="115000"/>
              <a:buFont typeface="Wingdings" charset="0"/>
              <a:buChar char="§"/>
              <a:tabLst>
                <a:tab pos="361950" algn="l"/>
              </a:tabLst>
            </a:pPr>
            <a:r>
              <a:rPr lang="de-DE" sz="1600" dirty="0">
                <a:solidFill>
                  <a:schemeClr val="tx1">
                    <a:lumMod val="65000"/>
                    <a:lumOff val="35000"/>
                  </a:schemeClr>
                </a:solidFill>
                <a:latin typeface="+mj-lt"/>
                <a:ea typeface="ＭＳ Ｐゴシック" charset="0"/>
              </a:rPr>
              <a:t>Costs </a:t>
            </a:r>
            <a:r>
              <a:rPr lang="de-DE" sz="1600" dirty="0" err="1">
                <a:solidFill>
                  <a:schemeClr val="tx1">
                    <a:lumMod val="65000"/>
                    <a:lumOff val="35000"/>
                  </a:schemeClr>
                </a:solidFill>
                <a:latin typeface="+mj-lt"/>
                <a:ea typeface="ＭＳ Ｐゴシック" charset="0"/>
              </a:rPr>
              <a:t>of</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interdisciplinary</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commission</a:t>
            </a:r>
            <a:r>
              <a:rPr lang="de-DE" sz="1600" dirty="0">
                <a:solidFill>
                  <a:schemeClr val="tx1">
                    <a:lumMod val="65000"/>
                    <a:lumOff val="35000"/>
                  </a:schemeClr>
                </a:solidFill>
                <a:latin typeface="+mj-lt"/>
                <a:ea typeface="ＭＳ Ｐゴシック" charset="0"/>
              </a:rPr>
              <a:t> not </a:t>
            </a:r>
            <a:r>
              <a:rPr lang="de-DE" sz="1600" dirty="0" err="1">
                <a:solidFill>
                  <a:schemeClr val="tx1">
                    <a:lumMod val="65000"/>
                    <a:lumOff val="35000"/>
                  </a:schemeClr>
                </a:solidFill>
                <a:latin typeface="+mj-lt"/>
                <a:ea typeface="ＭＳ Ｐゴシック" charset="0"/>
              </a:rPr>
              <a:t>covered</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by</a:t>
            </a:r>
            <a:r>
              <a:rPr lang="de-DE" sz="1600" dirty="0">
                <a:solidFill>
                  <a:schemeClr val="tx1">
                    <a:lumMod val="65000"/>
                    <a:lumOff val="35000"/>
                  </a:schemeClr>
                </a:solidFill>
                <a:latin typeface="+mj-lt"/>
                <a:ea typeface="ＭＳ Ｐゴシック" charset="0"/>
              </a:rPr>
              <a:t> social </a:t>
            </a:r>
            <a:r>
              <a:rPr lang="de-DE" sz="1600" dirty="0" err="1">
                <a:solidFill>
                  <a:schemeClr val="tx1">
                    <a:lumMod val="65000"/>
                    <a:lumOff val="35000"/>
                  </a:schemeClr>
                </a:solidFill>
                <a:latin typeface="+mj-lt"/>
                <a:ea typeface="ＭＳ Ｐゴシック" charset="0"/>
              </a:rPr>
              <a:t>security</a:t>
            </a:r>
            <a:endParaRPr lang="de-DE" sz="1600" dirty="0">
              <a:solidFill>
                <a:schemeClr val="tx1">
                  <a:lumMod val="65000"/>
                  <a:lumOff val="35000"/>
                </a:schemeClr>
              </a:solidFill>
              <a:latin typeface="+mj-lt"/>
              <a:ea typeface="ＭＳ Ｐゴシック" charset="0"/>
            </a:endParaRPr>
          </a:p>
        </p:txBody>
      </p:sp>
      <p:sp>
        <p:nvSpPr>
          <p:cNvPr id="7" name="Fußzeilenplatzhalter 3">
            <a:extLst>
              <a:ext uri="{FF2B5EF4-FFF2-40B4-BE49-F238E27FC236}">
                <a16:creationId xmlns:a16="http://schemas.microsoft.com/office/drawing/2014/main" id="{47022FCE-FA02-4155-89DF-55AB595D3F1F}"/>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929674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en-US" sz="2000" dirty="0"/>
              <a:t>V.	Appreciation of the new legislation</a:t>
            </a:r>
            <a:br>
              <a:rPr lang="en-US" sz="2000" dirty="0"/>
            </a:br>
            <a:endParaRPr lang="en-US" sz="2000" dirty="0"/>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14</a:t>
            </a:fld>
            <a:endParaRPr lang="de-DE" dirty="0"/>
          </a:p>
        </p:txBody>
      </p:sp>
      <p:sp>
        <p:nvSpPr>
          <p:cNvPr id="6" name="Textfeld 5">
            <a:extLst>
              <a:ext uri="{FF2B5EF4-FFF2-40B4-BE49-F238E27FC236}">
                <a16:creationId xmlns:a16="http://schemas.microsoft.com/office/drawing/2014/main" id="{C99F0C58-773B-4E16-9071-BAB4348B2229}"/>
              </a:ext>
            </a:extLst>
          </p:cNvPr>
          <p:cNvSpPr txBox="1"/>
          <p:nvPr/>
        </p:nvSpPr>
        <p:spPr>
          <a:xfrm>
            <a:off x="467544" y="1134765"/>
            <a:ext cx="7920880" cy="2210862"/>
          </a:xfrm>
          <a:prstGeom prst="rect">
            <a:avLst/>
          </a:prstGeom>
          <a:noFill/>
        </p:spPr>
        <p:txBody>
          <a:bodyPr wrap="square" rtlCol="0">
            <a:spAutoFit/>
          </a:bodyPr>
          <a:lstStyle/>
          <a:p>
            <a:pPr lvl="0" indent="-360000" defTabSz="457200" fontAlgn="base">
              <a:spcAft>
                <a:spcPts val="1000"/>
              </a:spcAft>
              <a:buClr>
                <a:srgbClr val="006AB3"/>
              </a:buClr>
              <a:buSzPct val="115000"/>
              <a:buFont typeface="Wingdings" charset="0"/>
              <a:buChar char="§"/>
              <a:tabLst>
                <a:tab pos="361950" algn="l"/>
              </a:tabLst>
            </a:pPr>
            <a:r>
              <a:rPr lang="de-DE" sz="1600" dirty="0">
                <a:solidFill>
                  <a:schemeClr val="tx1">
                    <a:lumMod val="65000"/>
                    <a:lumOff val="35000"/>
                  </a:schemeClr>
                </a:solidFill>
                <a:latin typeface="+mj-lt"/>
                <a:ea typeface="ＭＳ Ｐゴシック" charset="0"/>
              </a:rPr>
              <a:t>Generally positive </a:t>
            </a:r>
            <a:r>
              <a:rPr lang="de-DE" sz="1600" dirty="0" err="1">
                <a:solidFill>
                  <a:schemeClr val="tx1">
                    <a:lumMod val="65000"/>
                    <a:lumOff val="35000"/>
                  </a:schemeClr>
                </a:solidFill>
                <a:latin typeface="+mj-lt"/>
                <a:ea typeface="ＭＳ Ｐゴシック" charset="0"/>
              </a:rPr>
              <a:t>feedback</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that</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legislation</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has</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been</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passed</a:t>
            </a:r>
            <a:endParaRPr lang="de-DE" sz="1600" dirty="0">
              <a:solidFill>
                <a:schemeClr val="tx1">
                  <a:lumMod val="65000"/>
                  <a:lumOff val="35000"/>
                </a:schemeClr>
              </a:solidFill>
              <a:latin typeface="+mj-lt"/>
              <a:ea typeface="ＭＳ Ｐゴシック" charset="0"/>
            </a:endParaRPr>
          </a:p>
          <a:p>
            <a:pPr lvl="0"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Criticism</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concerning</a:t>
            </a:r>
            <a:r>
              <a:rPr lang="de-DE" sz="1600" dirty="0">
                <a:solidFill>
                  <a:schemeClr val="tx1">
                    <a:lumMod val="65000"/>
                    <a:lumOff val="35000"/>
                  </a:schemeClr>
                </a:solidFill>
                <a:latin typeface="+mj-lt"/>
                <a:ea typeface="ＭＳ Ｐゴシック" charset="0"/>
              </a:rPr>
              <a:t> § 1631e BGB, § 167a </a:t>
            </a:r>
            <a:r>
              <a:rPr lang="de-DE" sz="1600" dirty="0" err="1">
                <a:solidFill>
                  <a:schemeClr val="tx1">
                    <a:lumMod val="65000"/>
                    <a:lumOff val="35000"/>
                  </a:schemeClr>
                </a:solidFill>
                <a:latin typeface="+mj-lt"/>
                <a:ea typeface="ＭＳ Ｐゴシック" charset="0"/>
              </a:rPr>
              <a:t>FamFG</a:t>
            </a:r>
            <a:endParaRPr lang="de-DE" sz="1600" dirty="0">
              <a:solidFill>
                <a:schemeClr val="tx1">
                  <a:lumMod val="65000"/>
                  <a:lumOff val="35000"/>
                </a:schemeClr>
              </a:solidFill>
              <a:latin typeface="+mj-lt"/>
              <a:ea typeface="ＭＳ Ｐゴシック" charset="0"/>
            </a:endParaRPr>
          </a:p>
          <a:p>
            <a:pPr lvl="0"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Criticism</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concerning</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other</a:t>
            </a:r>
            <a:r>
              <a:rPr lang="de-DE" sz="1600" dirty="0">
                <a:solidFill>
                  <a:schemeClr val="tx1">
                    <a:lumMod val="65000"/>
                    <a:lumOff val="35000"/>
                  </a:schemeClr>
                </a:solidFill>
                <a:latin typeface="+mj-lt"/>
                <a:ea typeface="ＭＳ Ｐゴシック" charset="0"/>
              </a:rPr>
              <a:t> possible </a:t>
            </a:r>
            <a:r>
              <a:rPr lang="de-DE" sz="1600" dirty="0" err="1">
                <a:solidFill>
                  <a:schemeClr val="tx1">
                    <a:lumMod val="65000"/>
                    <a:lumOff val="35000"/>
                  </a:schemeClr>
                </a:solidFill>
                <a:latin typeface="+mj-lt"/>
                <a:ea typeface="ＭＳ Ｐゴシック" charset="0"/>
              </a:rPr>
              <a:t>content</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of</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the</a:t>
            </a:r>
            <a:r>
              <a:rPr lang="de-DE" sz="1600" dirty="0">
                <a:solidFill>
                  <a:schemeClr val="tx1">
                    <a:lumMod val="65000"/>
                    <a:lumOff val="35000"/>
                  </a:schemeClr>
                </a:solidFill>
                <a:latin typeface="+mj-lt"/>
                <a:ea typeface="ＭＳ Ｐゴシック" charset="0"/>
              </a:rPr>
              <a:t> 2021 Act</a:t>
            </a:r>
          </a:p>
          <a:p>
            <a:pPr lvl="2"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No</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compensation</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fund</a:t>
            </a:r>
            <a:endParaRPr lang="de-DE" sz="1600" dirty="0">
              <a:solidFill>
                <a:schemeClr val="tx1">
                  <a:lumMod val="65000"/>
                  <a:lumOff val="35000"/>
                </a:schemeClr>
              </a:solidFill>
              <a:latin typeface="+mj-lt"/>
              <a:ea typeface="ＭＳ Ｐゴシック" charset="0"/>
            </a:endParaRPr>
          </a:p>
          <a:p>
            <a:pPr lvl="2"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No</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right</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to</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consultation</a:t>
            </a:r>
            <a:endParaRPr lang="de-DE" sz="1600" dirty="0">
              <a:solidFill>
                <a:schemeClr val="tx1">
                  <a:lumMod val="65000"/>
                  <a:lumOff val="35000"/>
                </a:schemeClr>
              </a:solidFill>
              <a:latin typeface="+mj-lt"/>
              <a:ea typeface="ＭＳ Ｐゴシック" charset="0"/>
            </a:endParaRPr>
          </a:p>
          <a:p>
            <a:pPr lvl="2"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No</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central</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registry</a:t>
            </a:r>
            <a:endParaRPr lang="de-DE" sz="1600" dirty="0">
              <a:solidFill>
                <a:schemeClr val="tx1">
                  <a:lumMod val="65000"/>
                  <a:lumOff val="35000"/>
                </a:schemeClr>
              </a:solidFill>
              <a:latin typeface="+mj-lt"/>
              <a:ea typeface="ＭＳ Ｐゴシック" charset="0"/>
            </a:endParaRPr>
          </a:p>
        </p:txBody>
      </p:sp>
      <p:sp>
        <p:nvSpPr>
          <p:cNvPr id="7" name="Fußzeilenplatzhalter 3">
            <a:extLst>
              <a:ext uri="{FF2B5EF4-FFF2-40B4-BE49-F238E27FC236}">
                <a16:creationId xmlns:a16="http://schemas.microsoft.com/office/drawing/2014/main" id="{7C58EA53-20A6-4829-8A21-59EE8DBFB8A3}"/>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3483380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en-US" sz="2000" dirty="0"/>
              <a:t>V.	Appreciation of the new legislation</a:t>
            </a:r>
            <a:br>
              <a:rPr lang="en-US" sz="2000" dirty="0"/>
            </a:br>
            <a:endParaRPr lang="en-US" sz="2000" dirty="0"/>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15</a:t>
            </a:fld>
            <a:endParaRPr lang="de-DE" dirty="0"/>
          </a:p>
        </p:txBody>
      </p:sp>
      <p:sp>
        <p:nvSpPr>
          <p:cNvPr id="6" name="Textfeld 5">
            <a:extLst>
              <a:ext uri="{FF2B5EF4-FFF2-40B4-BE49-F238E27FC236}">
                <a16:creationId xmlns:a16="http://schemas.microsoft.com/office/drawing/2014/main" id="{C99F0C58-773B-4E16-9071-BAB4348B2229}"/>
              </a:ext>
            </a:extLst>
          </p:cNvPr>
          <p:cNvSpPr txBox="1"/>
          <p:nvPr/>
        </p:nvSpPr>
        <p:spPr>
          <a:xfrm>
            <a:off x="467544" y="1134765"/>
            <a:ext cx="7920880" cy="1708160"/>
          </a:xfrm>
          <a:prstGeom prst="rect">
            <a:avLst/>
          </a:prstGeom>
          <a:noFill/>
        </p:spPr>
        <p:txBody>
          <a:bodyPr wrap="square" rtlCol="0">
            <a:spAutoFit/>
          </a:bodyPr>
          <a:lstStyle/>
          <a:p>
            <a:pPr lvl="0" indent="-360000" defTabSz="457200" fontAlgn="base">
              <a:spcAft>
                <a:spcPts val="1000"/>
              </a:spcAft>
              <a:buClr>
                <a:srgbClr val="006AB3"/>
              </a:buClr>
              <a:buSzPct val="115000"/>
              <a:buFont typeface="Wingdings" charset="0"/>
              <a:buChar char="§"/>
              <a:tabLst>
                <a:tab pos="361950" algn="l"/>
              </a:tabLst>
            </a:pPr>
            <a:r>
              <a:rPr lang="de-DE" sz="1600" dirty="0">
                <a:solidFill>
                  <a:schemeClr val="tx1">
                    <a:lumMod val="65000"/>
                    <a:lumOff val="35000"/>
                  </a:schemeClr>
                </a:solidFill>
                <a:latin typeface="+mj-lt"/>
                <a:ea typeface="ＭＳ Ｐゴシック" charset="0"/>
              </a:rPr>
              <a:t>Generally positive </a:t>
            </a:r>
            <a:r>
              <a:rPr lang="de-DE" sz="1600" dirty="0" err="1">
                <a:solidFill>
                  <a:schemeClr val="tx1">
                    <a:lumMod val="65000"/>
                    <a:lumOff val="35000"/>
                  </a:schemeClr>
                </a:solidFill>
                <a:latin typeface="+mj-lt"/>
                <a:ea typeface="ＭＳ Ｐゴシック" charset="0"/>
              </a:rPr>
              <a:t>feedback</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that</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legislation</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has</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been</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passed</a:t>
            </a:r>
            <a:endParaRPr lang="de-DE" sz="1600" dirty="0">
              <a:solidFill>
                <a:schemeClr val="tx1">
                  <a:lumMod val="65000"/>
                  <a:lumOff val="35000"/>
                </a:schemeClr>
              </a:solidFill>
              <a:latin typeface="+mj-lt"/>
              <a:ea typeface="ＭＳ Ｐゴシック" charset="0"/>
            </a:endParaRPr>
          </a:p>
          <a:p>
            <a:pPr lvl="0"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Criticism</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concerning</a:t>
            </a:r>
            <a:r>
              <a:rPr lang="de-DE" sz="1600" dirty="0">
                <a:solidFill>
                  <a:schemeClr val="tx1">
                    <a:lumMod val="65000"/>
                    <a:lumOff val="35000"/>
                  </a:schemeClr>
                </a:solidFill>
                <a:latin typeface="+mj-lt"/>
                <a:ea typeface="ＭＳ Ｐゴシック" charset="0"/>
              </a:rPr>
              <a:t> § 1631e BGB, § 167a </a:t>
            </a:r>
            <a:r>
              <a:rPr lang="de-DE" sz="1600" dirty="0" err="1">
                <a:solidFill>
                  <a:schemeClr val="tx1">
                    <a:lumMod val="65000"/>
                    <a:lumOff val="35000"/>
                  </a:schemeClr>
                </a:solidFill>
                <a:latin typeface="+mj-lt"/>
                <a:ea typeface="ＭＳ Ｐゴシック" charset="0"/>
              </a:rPr>
              <a:t>FamFG</a:t>
            </a:r>
            <a:endParaRPr lang="de-DE" sz="1600" dirty="0">
              <a:solidFill>
                <a:schemeClr val="tx1">
                  <a:lumMod val="65000"/>
                  <a:lumOff val="35000"/>
                </a:schemeClr>
              </a:solidFill>
              <a:latin typeface="+mj-lt"/>
              <a:ea typeface="ＭＳ Ｐゴシック" charset="0"/>
            </a:endParaRPr>
          </a:p>
          <a:p>
            <a:pPr lvl="0"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Criticism</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concerning</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other</a:t>
            </a:r>
            <a:r>
              <a:rPr lang="de-DE" sz="1600" dirty="0">
                <a:solidFill>
                  <a:schemeClr val="tx1">
                    <a:lumMod val="65000"/>
                    <a:lumOff val="35000"/>
                  </a:schemeClr>
                </a:solidFill>
                <a:latin typeface="+mj-lt"/>
                <a:ea typeface="ＭＳ Ｐゴシック" charset="0"/>
              </a:rPr>
              <a:t> possible </a:t>
            </a:r>
            <a:r>
              <a:rPr lang="de-DE" sz="1600" dirty="0" err="1">
                <a:solidFill>
                  <a:schemeClr val="tx1">
                    <a:lumMod val="65000"/>
                    <a:lumOff val="35000"/>
                  </a:schemeClr>
                </a:solidFill>
                <a:latin typeface="+mj-lt"/>
                <a:ea typeface="ＭＳ Ｐゴシック" charset="0"/>
              </a:rPr>
              <a:t>content</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of</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the</a:t>
            </a:r>
            <a:r>
              <a:rPr lang="de-DE" sz="1600" dirty="0">
                <a:solidFill>
                  <a:schemeClr val="tx1">
                    <a:lumMod val="65000"/>
                    <a:lumOff val="35000"/>
                  </a:schemeClr>
                </a:solidFill>
                <a:latin typeface="+mj-lt"/>
                <a:ea typeface="ＭＳ Ｐゴシック" charset="0"/>
              </a:rPr>
              <a:t> 2021 Act</a:t>
            </a:r>
          </a:p>
          <a:p>
            <a:pPr lvl="0" defTabSz="457200" fontAlgn="base">
              <a:spcAft>
                <a:spcPts val="1000"/>
              </a:spcAft>
              <a:buClr>
                <a:srgbClr val="006AB3"/>
              </a:buClr>
              <a:buSzPct val="115000"/>
              <a:tabLst>
                <a:tab pos="361950" algn="l"/>
              </a:tabLst>
            </a:pPr>
            <a:r>
              <a:rPr lang="de-DE" sz="1600" dirty="0">
                <a:solidFill>
                  <a:schemeClr val="tx1">
                    <a:lumMod val="65000"/>
                    <a:lumOff val="35000"/>
                  </a:schemeClr>
                </a:solidFill>
                <a:latin typeface="+mj-lt"/>
                <a:ea typeface="ＭＳ Ｐゴシック" charset="0"/>
              </a:rPr>
              <a:t>→	Fear </a:t>
            </a:r>
            <a:r>
              <a:rPr lang="de-DE" sz="1600" dirty="0" err="1">
                <a:solidFill>
                  <a:schemeClr val="tx1">
                    <a:lumMod val="65000"/>
                    <a:lumOff val="35000"/>
                  </a:schemeClr>
                </a:solidFill>
                <a:latin typeface="+mj-lt"/>
                <a:ea typeface="ＭＳ Ｐゴシック" charset="0"/>
              </a:rPr>
              <a:t>that</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the</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new</a:t>
            </a:r>
            <a:r>
              <a:rPr lang="de-DE" sz="1600" dirty="0">
                <a:solidFill>
                  <a:schemeClr val="tx1">
                    <a:lumMod val="65000"/>
                    <a:lumOff val="35000"/>
                  </a:schemeClr>
                </a:solidFill>
                <a:latin typeface="+mj-lt"/>
                <a:ea typeface="ＭＳ Ｐゴシック" charset="0"/>
              </a:rPr>
              <a:t> Act </a:t>
            </a:r>
            <a:r>
              <a:rPr lang="de-DE" sz="1600" dirty="0" err="1">
                <a:solidFill>
                  <a:schemeClr val="tx1">
                    <a:lumMod val="65000"/>
                    <a:lumOff val="35000"/>
                  </a:schemeClr>
                </a:solidFill>
                <a:latin typeface="+mj-lt"/>
                <a:ea typeface="ＭＳ Ｐゴシック" charset="0"/>
              </a:rPr>
              <a:t>does</a:t>
            </a:r>
            <a:r>
              <a:rPr lang="de-DE" sz="1600" dirty="0">
                <a:solidFill>
                  <a:schemeClr val="tx1">
                    <a:lumMod val="65000"/>
                    <a:lumOff val="35000"/>
                  </a:schemeClr>
                </a:solidFill>
                <a:latin typeface="+mj-lt"/>
                <a:ea typeface="ＭＳ Ｐゴシック" charset="0"/>
              </a:rPr>
              <a:t> not </a:t>
            </a:r>
            <a:r>
              <a:rPr lang="de-DE" sz="1600" dirty="0" err="1">
                <a:solidFill>
                  <a:schemeClr val="tx1">
                    <a:lumMod val="65000"/>
                    <a:lumOff val="35000"/>
                  </a:schemeClr>
                </a:solidFill>
                <a:latin typeface="+mj-lt"/>
                <a:ea typeface="ＭＳ Ｐゴシック" charset="0"/>
              </a:rPr>
              <a:t>effectively</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prevent</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early</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intervention</a:t>
            </a:r>
            <a:r>
              <a:rPr lang="de-DE" sz="1600" dirty="0">
                <a:solidFill>
                  <a:schemeClr val="tx1">
                    <a:lumMod val="65000"/>
                    <a:lumOff val="35000"/>
                  </a:schemeClr>
                </a:solidFill>
                <a:latin typeface="+mj-lt"/>
                <a:ea typeface="ＭＳ Ｐゴシック" charset="0"/>
              </a:rPr>
              <a:t> on </a:t>
            </a:r>
            <a:r>
              <a:rPr lang="de-DE" sz="1600" dirty="0" err="1">
                <a:solidFill>
                  <a:schemeClr val="tx1">
                    <a:lumMod val="65000"/>
                    <a:lumOff val="35000"/>
                  </a:schemeClr>
                </a:solidFill>
                <a:latin typeface="+mj-lt"/>
                <a:ea typeface="ＭＳ Ｐゴシック" charset="0"/>
              </a:rPr>
              <a:t>intersex</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children</a:t>
            </a:r>
            <a:endParaRPr lang="de-DE" sz="1600" dirty="0">
              <a:solidFill>
                <a:schemeClr val="tx1">
                  <a:lumMod val="65000"/>
                  <a:lumOff val="35000"/>
                </a:schemeClr>
              </a:solidFill>
              <a:latin typeface="+mj-lt"/>
              <a:ea typeface="ＭＳ Ｐゴシック" charset="0"/>
            </a:endParaRPr>
          </a:p>
        </p:txBody>
      </p:sp>
      <p:sp>
        <p:nvSpPr>
          <p:cNvPr id="7" name="Fußzeilenplatzhalter 3">
            <a:extLst>
              <a:ext uri="{FF2B5EF4-FFF2-40B4-BE49-F238E27FC236}">
                <a16:creationId xmlns:a16="http://schemas.microsoft.com/office/drawing/2014/main" id="{F4BED20E-3E11-4811-AFDB-5C2AAC181F1C}"/>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80688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en-US" sz="2000" dirty="0"/>
              <a:t>Annex: § 1631e BGB, § 167a </a:t>
            </a:r>
            <a:r>
              <a:rPr lang="en-US" sz="2000" dirty="0" err="1"/>
              <a:t>FamFG</a:t>
            </a:r>
            <a:br>
              <a:rPr lang="en-US" sz="2000" dirty="0"/>
            </a:br>
            <a:endParaRPr lang="en-US" sz="2000" dirty="0"/>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16</a:t>
            </a:fld>
            <a:endParaRPr lang="de-DE" dirty="0"/>
          </a:p>
        </p:txBody>
      </p:sp>
      <p:sp>
        <p:nvSpPr>
          <p:cNvPr id="4" name="Fußzeilenplatzhalter 3">
            <a:extLst>
              <a:ext uri="{FF2B5EF4-FFF2-40B4-BE49-F238E27FC236}">
                <a16:creationId xmlns:a16="http://schemas.microsoft.com/office/drawing/2014/main" id="{BEE4CEE5-904F-4091-9B62-A1ABB6ABB0C2}"/>
              </a:ext>
            </a:extLst>
          </p:cNvPr>
          <p:cNvSpPr>
            <a:spLocks noGrp="1"/>
          </p:cNvSpPr>
          <p:nvPr>
            <p:ph type="ftr" sz="quarter" idx="11"/>
          </p:nvPr>
        </p:nvSpPr>
        <p:spPr/>
        <p:txBody>
          <a:bodyPr/>
          <a:lstStyle/>
          <a:p>
            <a:r>
              <a:rPr lang="en-GB" dirty="0" err="1">
                <a:latin typeface="HHU Celeste Sans"/>
              </a:rPr>
              <a:t>Studium</a:t>
            </a:r>
            <a:r>
              <a:rPr lang="en-GB" dirty="0">
                <a:latin typeface="HHU Celeste Sans"/>
              </a:rPr>
              <a:t> </a:t>
            </a:r>
            <a:r>
              <a:rPr lang="en-GB" dirty="0" err="1">
                <a:latin typeface="HHU Celeste Sans"/>
              </a:rPr>
              <a:t>Universale</a:t>
            </a:r>
            <a:r>
              <a:rPr lang="en-GB" dirty="0">
                <a:latin typeface="HHU Celeste Sans"/>
              </a:rPr>
              <a:t> </a:t>
            </a:r>
            <a:r>
              <a:rPr lang="en-GB" dirty="0" err="1">
                <a:latin typeface="HHU Celeste Sans"/>
              </a:rPr>
              <a:t>JfNJ</a:t>
            </a:r>
            <a:r>
              <a:rPr lang="en-GB" dirty="0">
                <a:latin typeface="HHU Celeste Sans"/>
              </a:rPr>
              <a:t> III </a:t>
            </a:r>
            <a:r>
              <a:rPr lang="en-GB" dirty="0" err="1">
                <a:latin typeface="HHU Celeste Sans"/>
              </a:rPr>
              <a:t>Erbrecht</a:t>
            </a:r>
            <a:r>
              <a:rPr lang="en-GB" dirty="0">
                <a:latin typeface="HHU Celeste Sans"/>
              </a:rPr>
              <a:t> – Lukas Liebermann </a:t>
            </a:r>
            <a:endParaRPr lang="de-DE" dirty="0">
              <a:latin typeface="HHU Celeste Sans"/>
            </a:endParaRPr>
          </a:p>
        </p:txBody>
      </p:sp>
      <p:sp>
        <p:nvSpPr>
          <p:cNvPr id="6" name="Textfeld 5">
            <a:extLst>
              <a:ext uri="{FF2B5EF4-FFF2-40B4-BE49-F238E27FC236}">
                <a16:creationId xmlns:a16="http://schemas.microsoft.com/office/drawing/2014/main" id="{C99F0C58-773B-4E16-9071-BAB4348B2229}"/>
              </a:ext>
            </a:extLst>
          </p:cNvPr>
          <p:cNvSpPr txBox="1"/>
          <p:nvPr/>
        </p:nvSpPr>
        <p:spPr>
          <a:xfrm>
            <a:off x="467544" y="1206773"/>
            <a:ext cx="7920880" cy="13757612"/>
          </a:xfrm>
          <a:prstGeom prst="rect">
            <a:avLst/>
          </a:prstGeom>
          <a:solidFill>
            <a:schemeClr val="bg1"/>
          </a:solidFill>
        </p:spPr>
        <p:txBody>
          <a:bodyPr wrap="square" rtlCol="0">
            <a:spAutoFit/>
          </a:bodyPr>
          <a:lstStyle/>
          <a:p>
            <a:pPr algn="just"/>
            <a:r>
              <a:rPr lang="en-GB" sz="1200" b="1" dirty="0">
                <a:latin typeface="+mj-lt"/>
              </a:rPr>
              <a:t>§ 1631e BGB. Treatment of children with variants of sex development</a:t>
            </a:r>
            <a:endParaRPr lang="de-DE" sz="1200" dirty="0">
              <a:latin typeface="+mj-lt"/>
            </a:endParaRPr>
          </a:p>
          <a:p>
            <a:pPr algn="just"/>
            <a:r>
              <a:rPr lang="en-GB" sz="1200" dirty="0">
                <a:latin typeface="+mj-lt"/>
              </a:rPr>
              <a:t>(1) Personal care does not include the right to consent to treatment of a child who is incapable of giving consent and has a variant of sex development, or to carry out such treatment oneself, which, without any further reason for the treatment being added, is carried out solely with the intention of bringing the child's physical appearance into line with that of the male or female sex.</a:t>
            </a:r>
            <a:endParaRPr lang="de-DE" sz="1200" dirty="0">
              <a:latin typeface="+mj-lt"/>
            </a:endParaRPr>
          </a:p>
          <a:p>
            <a:pPr algn="just"/>
            <a:endParaRPr lang="en-GB" sz="1200" dirty="0">
              <a:latin typeface="+mj-lt"/>
            </a:endParaRPr>
          </a:p>
          <a:p>
            <a:pPr algn="just"/>
            <a:r>
              <a:rPr lang="en-GB" sz="1200" dirty="0">
                <a:latin typeface="+mj-lt"/>
              </a:rPr>
              <a:t>(2) </a:t>
            </a:r>
            <a:r>
              <a:rPr lang="en-GB" sz="1200" baseline="30000" dirty="0">
                <a:latin typeface="+mj-lt"/>
              </a:rPr>
              <a:t>1</a:t>
            </a:r>
            <a:r>
              <a:rPr lang="en-GB" sz="1200" dirty="0">
                <a:latin typeface="+mj-lt"/>
              </a:rPr>
              <a:t>In surgical interventions on the internal or external sexual characteristics of the child who is incapable of giving consent and has a variant of sexual development, which could result in an approximation of the physical appearance of the child to that of the male or female sex and for which the authority to give consent is not already lacking in accordance with subsection 1, the parents may only give their consent if the intervention cannot be postponed until the child has made a self-determined decision. </a:t>
            </a:r>
            <a:r>
              <a:rPr lang="en-GB" sz="1200" baseline="30000" dirty="0">
                <a:latin typeface="+mj-lt"/>
              </a:rPr>
              <a:t>2</a:t>
            </a:r>
            <a:r>
              <a:rPr lang="en-GB" sz="1200" dirty="0">
                <a:latin typeface="+mj-lt"/>
              </a:rPr>
              <a:t>Section 1909 shall not apply.</a:t>
            </a:r>
          </a:p>
          <a:p>
            <a:pPr algn="just"/>
            <a:endParaRPr lang="en-GB" sz="1200" dirty="0">
              <a:latin typeface="+mj-lt"/>
            </a:endParaRPr>
          </a:p>
          <a:p>
            <a:pPr algn="just"/>
            <a:r>
              <a:rPr lang="en-GB" sz="1200" dirty="0">
                <a:latin typeface="+mj-lt"/>
              </a:rPr>
              <a:t>(3) </a:t>
            </a:r>
            <a:r>
              <a:rPr lang="en-GB" sz="1200" baseline="30000" dirty="0">
                <a:latin typeface="+mj-lt"/>
              </a:rPr>
              <a:t>1</a:t>
            </a:r>
            <a:r>
              <a:rPr lang="en-GB" sz="1200" dirty="0">
                <a:latin typeface="+mj-lt"/>
              </a:rPr>
              <a:t>Consent pursuant to subsection (2) sentence 1 shall require the approval of the family court unless the surgical intervention is necessary to avert a danger to the child's life or health and cannot be postponed until approval has been granted. </a:t>
            </a:r>
            <a:r>
              <a:rPr lang="en-GB" sz="1200" baseline="30000" dirty="0">
                <a:latin typeface="+mj-lt"/>
              </a:rPr>
              <a:t>2</a:t>
            </a:r>
            <a:r>
              <a:rPr lang="en-GB" sz="1200" dirty="0">
                <a:latin typeface="+mj-lt"/>
              </a:rPr>
              <a:t>Permission shall be granted on application by the parents if the planned intervention is in the best interests of the child. </a:t>
            </a:r>
            <a:r>
              <a:rPr lang="en-GB" sz="1200" baseline="30000" dirty="0">
                <a:latin typeface="+mj-lt"/>
              </a:rPr>
              <a:t>3</a:t>
            </a:r>
            <a:r>
              <a:rPr lang="en-GB" sz="1200" dirty="0">
                <a:latin typeface="+mj-lt"/>
              </a:rPr>
              <a:t>If the parents submit to the family court an opinion of an interdisciplinary commission in accordance with subsection (4) in favour of the intervention, it shall be presumed that the planned intervention is in the best interests of the child.</a:t>
            </a:r>
          </a:p>
          <a:p>
            <a:pPr algn="just"/>
            <a:endParaRPr lang="en-GB" sz="1200" dirty="0">
              <a:latin typeface="+mj-lt"/>
            </a:endParaRPr>
          </a:p>
          <a:p>
            <a:pPr algn="just"/>
            <a:r>
              <a:rPr lang="en-US" sz="1200" dirty="0">
                <a:latin typeface="+mj-lt"/>
              </a:rPr>
              <a:t>(4) 1An interdisciplinary commission shall include at least the following persons:</a:t>
            </a:r>
          </a:p>
          <a:p>
            <a:pPr algn="just"/>
            <a:r>
              <a:rPr lang="en-US" sz="1200" dirty="0">
                <a:latin typeface="+mj-lt"/>
              </a:rPr>
              <a:t>1. the person treating the child in accordance with § 630a,</a:t>
            </a:r>
          </a:p>
          <a:p>
            <a:pPr algn="just"/>
            <a:r>
              <a:rPr lang="en-US" sz="1200" dirty="0">
                <a:latin typeface="+mj-lt"/>
              </a:rPr>
              <a:t>2. at least one other medical person,</a:t>
            </a:r>
          </a:p>
          <a:p>
            <a:pPr algn="just"/>
            <a:r>
              <a:rPr lang="en-US" sz="1200" dirty="0">
                <a:latin typeface="+mj-lt"/>
              </a:rPr>
              <a:t>3. one person with a professional qualification in psychology, child and adolescent psychotherapy or child and adolescent psychiatry, and</a:t>
            </a:r>
          </a:p>
          <a:p>
            <a:pPr algn="just"/>
            <a:r>
              <a:rPr lang="en-US" sz="1200" dirty="0">
                <a:latin typeface="+mj-lt"/>
              </a:rPr>
              <a:t>4. one person who has received training, further training or continuing education in ethics.</a:t>
            </a:r>
          </a:p>
          <a:p>
            <a:pPr algn="just"/>
            <a:r>
              <a:rPr lang="en-US" sz="1200" dirty="0">
                <a:latin typeface="+mj-lt"/>
              </a:rPr>
              <a:t>2The medical commission members must have different </a:t>
            </a:r>
            <a:r>
              <a:rPr lang="en-US" sz="1200" dirty="0" err="1">
                <a:latin typeface="+mj-lt"/>
              </a:rPr>
              <a:t>specialisations</a:t>
            </a:r>
            <a:r>
              <a:rPr lang="en-US" sz="1200" dirty="0">
                <a:latin typeface="+mj-lt"/>
              </a:rPr>
              <a:t> in </a:t>
            </a:r>
            <a:r>
              <a:rPr lang="en-US" sz="1200" dirty="0" err="1">
                <a:latin typeface="+mj-lt"/>
              </a:rPr>
              <a:t>paediatrics</a:t>
            </a:r>
            <a:r>
              <a:rPr lang="en-US" sz="1200" dirty="0">
                <a:latin typeface="+mj-lt"/>
              </a:rPr>
              <a:t>. 3One of them must be a specialist in </a:t>
            </a:r>
            <a:r>
              <a:rPr lang="en-US" sz="1200" dirty="0" err="1">
                <a:latin typeface="+mj-lt"/>
              </a:rPr>
              <a:t>paediatrics</a:t>
            </a:r>
            <a:r>
              <a:rPr lang="en-US" sz="1200" dirty="0">
                <a:latin typeface="+mj-lt"/>
              </a:rPr>
              <a:t> and adolescent medicine with a focus on </a:t>
            </a:r>
            <a:r>
              <a:rPr lang="en-US" sz="1200" dirty="0" err="1">
                <a:latin typeface="+mj-lt"/>
              </a:rPr>
              <a:t>paediatric</a:t>
            </a:r>
            <a:r>
              <a:rPr lang="en-US" sz="1200" dirty="0">
                <a:latin typeface="+mj-lt"/>
              </a:rPr>
              <a:t> endocrinology and diabetology. 4A commission member in accordance with sentence 1 number 2 may not be employed in the health care facility in which the surgical intervention is to be performed. 5All commission members must have experience in dealing with children with variants of sex development. 6If requested by the parents, the commission shall involve a counsellor with a variant of sex development.</a:t>
            </a:r>
          </a:p>
          <a:p>
            <a:pPr algn="just"/>
            <a:endParaRPr lang="en-US" sz="1200" dirty="0">
              <a:latin typeface="+mj-lt"/>
            </a:endParaRPr>
          </a:p>
          <a:p>
            <a:pPr algn="just"/>
            <a:r>
              <a:rPr lang="en-US" sz="1200" dirty="0">
                <a:latin typeface="+mj-lt"/>
              </a:rPr>
              <a:t>(5) 1The opinion of the interdisciplinary commission in </a:t>
            </a:r>
            <a:r>
              <a:rPr lang="en-US" sz="1200" dirty="0" err="1">
                <a:latin typeface="+mj-lt"/>
              </a:rPr>
              <a:t>favour</a:t>
            </a:r>
            <a:r>
              <a:rPr lang="en-US" sz="1200" dirty="0">
                <a:latin typeface="+mj-lt"/>
              </a:rPr>
              <a:t> of the surgical intervention in accordance with sub-section 2 sentence 1 shall contain in particular the following information:</a:t>
            </a:r>
          </a:p>
          <a:p>
            <a:pPr algn="just"/>
            <a:r>
              <a:rPr lang="en-US" sz="1200" dirty="0">
                <a:latin typeface="+mj-lt"/>
              </a:rPr>
              <a:t>1. the designation of the members of the commission and information on their qualifications,</a:t>
            </a:r>
          </a:p>
          <a:p>
            <a:pPr algn="just"/>
            <a:r>
              <a:rPr lang="en-US" sz="1200" dirty="0">
                <a:latin typeface="+mj-lt"/>
              </a:rPr>
              <a:t>2. the age of the child and whether and which variant of sexual development it exhibits,</a:t>
            </a:r>
          </a:p>
          <a:p>
            <a:pPr algn="just"/>
            <a:r>
              <a:rPr lang="en-US" sz="1200" dirty="0">
                <a:latin typeface="+mj-lt"/>
              </a:rPr>
              <a:t>3. the name of the planned intervention and what the indication for it is,</a:t>
            </a:r>
          </a:p>
          <a:p>
            <a:pPr algn="just"/>
            <a:r>
              <a:rPr lang="en-US" sz="1200" dirty="0">
                <a:latin typeface="+mj-lt"/>
              </a:rPr>
              <a:t>4. why the Commission is in </a:t>
            </a:r>
            <a:r>
              <a:rPr lang="en-US" sz="1200" dirty="0" err="1">
                <a:latin typeface="+mj-lt"/>
              </a:rPr>
              <a:t>favour</a:t>
            </a:r>
            <a:r>
              <a:rPr lang="en-US" sz="1200" dirty="0">
                <a:latin typeface="+mj-lt"/>
              </a:rPr>
              <a:t> of the intervention, taking into account the best interests of the child, and whether, in its view, it is in the best interests of the child, in particular what risks are associated with this intervention, with other treatment or with not having an intervention until the child has made a self-determined decision,</a:t>
            </a:r>
          </a:p>
          <a:p>
            <a:pPr algn="just"/>
            <a:r>
              <a:rPr lang="en-US" sz="1200" dirty="0">
                <a:latin typeface="+mj-lt"/>
              </a:rPr>
              <a:t>5. whether and by which commission members a discussion was held with the parents and the child and whether and by which commission members the parents and the child were informed and advised on how to deal with this variant of gender development,</a:t>
            </a:r>
          </a:p>
          <a:p>
            <a:pPr algn="just"/>
            <a:r>
              <a:rPr lang="en-US" sz="1200" dirty="0">
                <a:latin typeface="+mj-lt"/>
              </a:rPr>
              <a:t>6. whether counselling of the parents and the child by a counsellor with a variant of gender development has taken place,</a:t>
            </a:r>
          </a:p>
          <a:p>
            <a:pPr algn="just"/>
            <a:r>
              <a:rPr lang="en-US" sz="1200" dirty="0">
                <a:latin typeface="+mj-lt"/>
              </a:rPr>
              <a:t>7. the extent to which the child is capable of forming and expressing an opinion and whether the planned intervention is in accordance with his or her wishes, and</a:t>
            </a:r>
          </a:p>
          <a:p>
            <a:pPr algn="just"/>
            <a:r>
              <a:rPr lang="en-US" sz="1200" dirty="0">
                <a:latin typeface="+mj-lt"/>
              </a:rPr>
              <a:t>8. whether the counsellor with a variant of sex development involved in accordance with paragraph 4 sentence 6 supports the </a:t>
            </a:r>
            <a:r>
              <a:rPr lang="en-US" sz="1200" dirty="0" err="1">
                <a:latin typeface="+mj-lt"/>
              </a:rPr>
              <a:t>favourable</a:t>
            </a:r>
            <a:r>
              <a:rPr lang="en-US" sz="1200" dirty="0">
                <a:latin typeface="+mj-lt"/>
              </a:rPr>
              <a:t> opinion.</a:t>
            </a:r>
          </a:p>
          <a:p>
            <a:pPr algn="just"/>
            <a:r>
              <a:rPr lang="en-US" sz="1200" dirty="0">
                <a:latin typeface="+mj-lt"/>
              </a:rPr>
              <a:t>2The opinion must be signed by all members of the interdisciplinary commission.</a:t>
            </a:r>
          </a:p>
          <a:p>
            <a:pPr algn="just"/>
            <a:endParaRPr lang="en-US" sz="1200" dirty="0">
              <a:latin typeface="+mj-lt"/>
            </a:endParaRPr>
          </a:p>
          <a:p>
            <a:pPr algn="just"/>
            <a:r>
              <a:rPr lang="en-US" sz="1200" dirty="0">
                <a:latin typeface="+mj-lt"/>
              </a:rPr>
              <a:t>(6) The person providing treatment pursuant to Section 630a shall, if treatment has been carried out on the internal or external sexual characteristics, keep the patient's file until the day on which the person treated reaches the age of 48.</a:t>
            </a:r>
          </a:p>
          <a:p>
            <a:pPr algn="just"/>
            <a:endParaRPr lang="en-US" sz="1200" dirty="0">
              <a:latin typeface="+mj-lt"/>
            </a:endParaRPr>
          </a:p>
          <a:p>
            <a:pPr algn="just"/>
            <a:r>
              <a:rPr lang="en-US" sz="1200" b="1" dirty="0">
                <a:latin typeface="+mj-lt"/>
              </a:rPr>
              <a:t>§ 167b </a:t>
            </a:r>
            <a:r>
              <a:rPr lang="en-US" sz="1200" b="1" dirty="0" err="1">
                <a:latin typeface="+mj-lt"/>
              </a:rPr>
              <a:t>FamFG</a:t>
            </a:r>
            <a:r>
              <a:rPr lang="en-US" sz="1200" b="1" dirty="0">
                <a:latin typeface="+mj-lt"/>
              </a:rPr>
              <a:t> . Approval procedure pursuant to section 1631e of the Civil Code; </a:t>
            </a:r>
            <a:r>
              <a:rPr lang="en-US" sz="1200" b="1" dirty="0" err="1">
                <a:latin typeface="+mj-lt"/>
              </a:rPr>
              <a:t>authorisation</a:t>
            </a:r>
            <a:r>
              <a:rPr lang="en-US" sz="1200" b="1" dirty="0">
                <a:latin typeface="+mj-lt"/>
              </a:rPr>
              <a:t> to issue ordinances</a:t>
            </a:r>
          </a:p>
          <a:p>
            <a:pPr algn="just"/>
            <a:r>
              <a:rPr lang="en-US" sz="1200" dirty="0">
                <a:latin typeface="+mj-lt"/>
              </a:rPr>
              <a:t>(1) 1In proceedings pursuant to section 1631e subsection (3) of the Civil Code, the court shall grant approval by written procedure, provided that the parents submit a statement in </a:t>
            </a:r>
            <a:r>
              <a:rPr lang="en-US" sz="1200" dirty="0" err="1">
                <a:latin typeface="+mj-lt"/>
              </a:rPr>
              <a:t>favour</a:t>
            </a:r>
            <a:r>
              <a:rPr lang="en-US" sz="1200" dirty="0">
                <a:latin typeface="+mj-lt"/>
              </a:rPr>
              <a:t> of the intervention and no reasons are apparent that would prevent approval. 2If the court decides by written procedure, it shall dispense with the hearing of the youth welfare office, the personal hearing of the parents and the appointment of a guardian ad litem. 3Section 162 shall not apply.</a:t>
            </a:r>
          </a:p>
          <a:p>
            <a:pPr algn="just"/>
            <a:r>
              <a:rPr lang="en-US" sz="1200" dirty="0">
                <a:latin typeface="+mj-lt"/>
              </a:rPr>
              <a:t>(2) 1If the parents do not submit to the court a statement in </a:t>
            </a:r>
            <a:r>
              <a:rPr lang="en-US" sz="1200" dirty="0" err="1">
                <a:latin typeface="+mj-lt"/>
              </a:rPr>
              <a:t>favour</a:t>
            </a:r>
            <a:r>
              <a:rPr lang="en-US" sz="1200" dirty="0">
                <a:latin typeface="+mj-lt"/>
              </a:rPr>
              <a:t> of the intervention or if reasons are apparent which stand in the way of </a:t>
            </a:r>
            <a:r>
              <a:rPr lang="en-US" sz="1200" dirty="0" err="1">
                <a:latin typeface="+mj-lt"/>
              </a:rPr>
              <a:t>authorisation</a:t>
            </a:r>
            <a:r>
              <a:rPr lang="en-US" sz="1200" dirty="0">
                <a:latin typeface="+mj-lt"/>
              </a:rPr>
              <a:t> in accordance with subsection (1), the court shall discuss the matter with the parties involved at a hearing. 2The court shall point out the possibilities of counselling by the counselling </a:t>
            </a:r>
            <a:r>
              <a:rPr lang="en-US" sz="1200" dirty="0" err="1">
                <a:latin typeface="+mj-lt"/>
              </a:rPr>
              <a:t>centres</a:t>
            </a:r>
            <a:r>
              <a:rPr lang="en-US" sz="1200" dirty="0">
                <a:latin typeface="+mj-lt"/>
              </a:rPr>
              <a:t> and counselling services of the child and youth welfare </a:t>
            </a:r>
            <a:r>
              <a:rPr lang="en-US" sz="1200" dirty="0" err="1">
                <a:latin typeface="+mj-lt"/>
              </a:rPr>
              <a:t>organisations</a:t>
            </a:r>
            <a:r>
              <a:rPr lang="en-US" sz="1200" dirty="0">
                <a:latin typeface="+mj-lt"/>
              </a:rPr>
              <a:t>. 3It may order the parents to seek counselling on how to deal with variants of gender development and to submit a confirmation thereof to the court. 4This order may not be challenged independently and may not be enforced by means of coercion.</a:t>
            </a:r>
          </a:p>
          <a:p>
            <a:pPr algn="just"/>
            <a:r>
              <a:rPr lang="en-US" sz="1200" dirty="0">
                <a:latin typeface="+mj-lt"/>
              </a:rPr>
              <a:t>(3) 1The Land governments shall be empowered to assign jurisdiction for proceedings under subsections (1) and (2) by statutory order to the family court in whose district the Higher Regional Court has its seat or to another family court. 2This </a:t>
            </a:r>
            <a:r>
              <a:rPr lang="en-US" sz="1200" dirty="0" err="1">
                <a:latin typeface="+mj-lt"/>
              </a:rPr>
              <a:t>authorisation</a:t>
            </a:r>
            <a:r>
              <a:rPr lang="en-US" sz="1200" dirty="0">
                <a:latin typeface="+mj-lt"/>
              </a:rPr>
              <a:t> may be transferred by the respective Land government to the Land judicial administration. 3Multiple Länder may agree on the jurisdiction of a court for proceedings under this provision beyond the boundaries of the Länder.</a:t>
            </a:r>
          </a:p>
        </p:txBody>
      </p:sp>
    </p:spTree>
    <p:extLst>
      <p:ext uri="{BB962C8B-B14F-4D97-AF65-F5344CB8AC3E}">
        <p14:creationId xmlns:p14="http://schemas.microsoft.com/office/powerpoint/2010/main" val="3954578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en-US" sz="2400" dirty="0">
                <a:latin typeface="HHU Celeste Sans"/>
              </a:rPr>
              <a:t>Annex: § 1631e BGB, § 167a </a:t>
            </a:r>
            <a:r>
              <a:rPr lang="en-US" sz="2400" dirty="0" err="1">
                <a:latin typeface="HHU Celeste Sans"/>
              </a:rPr>
              <a:t>FamFG</a:t>
            </a:r>
            <a:br>
              <a:rPr lang="en-US" sz="2400" dirty="0">
                <a:latin typeface="HHU Celeste Sans"/>
              </a:rPr>
            </a:br>
            <a:endParaRPr lang="en-US" sz="2400" dirty="0">
              <a:latin typeface="HHU Celeste Sans"/>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17</a:t>
            </a:fld>
            <a:endParaRPr lang="de-DE" dirty="0"/>
          </a:p>
        </p:txBody>
      </p:sp>
      <p:sp>
        <p:nvSpPr>
          <p:cNvPr id="4" name="Fußzeilenplatzhalter 3">
            <a:extLst>
              <a:ext uri="{FF2B5EF4-FFF2-40B4-BE49-F238E27FC236}">
                <a16:creationId xmlns:a16="http://schemas.microsoft.com/office/drawing/2014/main" id="{BEE4CEE5-904F-4091-9B62-A1ABB6ABB0C2}"/>
              </a:ext>
            </a:extLst>
          </p:cNvPr>
          <p:cNvSpPr>
            <a:spLocks noGrp="1"/>
          </p:cNvSpPr>
          <p:nvPr>
            <p:ph type="ftr" sz="quarter" idx="11"/>
          </p:nvPr>
        </p:nvSpPr>
        <p:spPr/>
        <p:txBody>
          <a:bodyPr/>
          <a:lstStyle/>
          <a:p>
            <a:r>
              <a:rPr lang="en-GB" dirty="0" err="1">
                <a:latin typeface="HHU Celeste Sans"/>
              </a:rPr>
              <a:t>Studium</a:t>
            </a:r>
            <a:r>
              <a:rPr lang="en-GB" dirty="0">
                <a:latin typeface="HHU Celeste Sans"/>
              </a:rPr>
              <a:t> </a:t>
            </a:r>
            <a:r>
              <a:rPr lang="en-GB" dirty="0" err="1">
                <a:latin typeface="HHU Celeste Sans"/>
              </a:rPr>
              <a:t>Universale</a:t>
            </a:r>
            <a:r>
              <a:rPr lang="en-GB" dirty="0">
                <a:latin typeface="HHU Celeste Sans"/>
              </a:rPr>
              <a:t> </a:t>
            </a:r>
            <a:r>
              <a:rPr lang="en-GB" dirty="0" err="1">
                <a:latin typeface="HHU Celeste Sans"/>
              </a:rPr>
              <a:t>JfNJ</a:t>
            </a:r>
            <a:r>
              <a:rPr lang="en-GB" dirty="0">
                <a:latin typeface="HHU Celeste Sans"/>
              </a:rPr>
              <a:t> III </a:t>
            </a:r>
            <a:r>
              <a:rPr lang="en-GB" dirty="0" err="1">
                <a:latin typeface="HHU Celeste Sans"/>
              </a:rPr>
              <a:t>Erbrecht</a:t>
            </a:r>
            <a:r>
              <a:rPr lang="en-GB" dirty="0">
                <a:latin typeface="HHU Celeste Sans"/>
              </a:rPr>
              <a:t> – Lukas Liebermann </a:t>
            </a:r>
            <a:endParaRPr lang="de-DE" dirty="0">
              <a:latin typeface="HHU Celeste Sans"/>
            </a:endParaRPr>
          </a:p>
        </p:txBody>
      </p:sp>
      <p:sp>
        <p:nvSpPr>
          <p:cNvPr id="6" name="Textfeld 5">
            <a:extLst>
              <a:ext uri="{FF2B5EF4-FFF2-40B4-BE49-F238E27FC236}">
                <a16:creationId xmlns:a16="http://schemas.microsoft.com/office/drawing/2014/main" id="{C99F0C58-773B-4E16-9071-BAB4348B2229}"/>
              </a:ext>
            </a:extLst>
          </p:cNvPr>
          <p:cNvSpPr txBox="1"/>
          <p:nvPr/>
        </p:nvSpPr>
        <p:spPr>
          <a:xfrm>
            <a:off x="467544" y="-2033587"/>
            <a:ext cx="7920880" cy="13757612"/>
          </a:xfrm>
          <a:prstGeom prst="rect">
            <a:avLst/>
          </a:prstGeom>
          <a:solidFill>
            <a:schemeClr val="bg1"/>
          </a:solidFill>
        </p:spPr>
        <p:txBody>
          <a:bodyPr wrap="square" rtlCol="0">
            <a:spAutoFit/>
          </a:bodyPr>
          <a:lstStyle/>
          <a:p>
            <a:pPr algn="just"/>
            <a:r>
              <a:rPr lang="en-GB" sz="1200" b="1" dirty="0">
                <a:latin typeface="+mj-lt"/>
              </a:rPr>
              <a:t>§ 1631e BGB. Treatment of children with variants of sex development</a:t>
            </a:r>
            <a:endParaRPr lang="de-DE" sz="1200" dirty="0">
              <a:latin typeface="+mj-lt"/>
            </a:endParaRPr>
          </a:p>
          <a:p>
            <a:pPr algn="just"/>
            <a:r>
              <a:rPr lang="en-GB" sz="1200" dirty="0">
                <a:latin typeface="+mj-lt"/>
              </a:rPr>
              <a:t>(1) Personal care does not include the right to consent to treatment of a child who is incapable of giving consent and has a variant of sex development, or to carry out such treatment oneself, which, without any further reason for the treatment being added, is carried out solely with the intention of bringing the child's physical appearance into line with that of the male or female sex.</a:t>
            </a:r>
            <a:endParaRPr lang="de-DE" sz="1200" dirty="0">
              <a:latin typeface="+mj-lt"/>
            </a:endParaRPr>
          </a:p>
          <a:p>
            <a:pPr algn="just"/>
            <a:endParaRPr lang="en-GB" sz="1200" dirty="0">
              <a:latin typeface="+mj-lt"/>
            </a:endParaRPr>
          </a:p>
          <a:p>
            <a:pPr algn="just"/>
            <a:r>
              <a:rPr lang="en-GB" sz="1200" dirty="0">
                <a:latin typeface="+mj-lt"/>
              </a:rPr>
              <a:t>(2) </a:t>
            </a:r>
            <a:r>
              <a:rPr lang="en-GB" sz="1200" baseline="30000" dirty="0">
                <a:latin typeface="+mj-lt"/>
              </a:rPr>
              <a:t>1</a:t>
            </a:r>
            <a:r>
              <a:rPr lang="en-GB" sz="1200" dirty="0">
                <a:latin typeface="+mj-lt"/>
              </a:rPr>
              <a:t>In surgical interventions on the internal or external sexual characteristics of the child who is incapable of giving consent and has a variant of sexual development, which could result in an approximation of the physical appearance of the child to that of the male or female sex and for which the authority to give consent is not already lacking in accordance with subsection 1, the parents may only give their consent if the intervention cannot be postponed until the child has made a self-determined decision. </a:t>
            </a:r>
            <a:r>
              <a:rPr lang="en-GB" sz="1200" baseline="30000" dirty="0">
                <a:latin typeface="+mj-lt"/>
              </a:rPr>
              <a:t>2</a:t>
            </a:r>
            <a:r>
              <a:rPr lang="en-GB" sz="1200" dirty="0">
                <a:latin typeface="+mj-lt"/>
              </a:rPr>
              <a:t>Section 1909 shall not apply.</a:t>
            </a:r>
          </a:p>
          <a:p>
            <a:pPr algn="just"/>
            <a:endParaRPr lang="en-GB" sz="1200" dirty="0">
              <a:latin typeface="+mj-lt"/>
            </a:endParaRPr>
          </a:p>
          <a:p>
            <a:pPr algn="just"/>
            <a:r>
              <a:rPr lang="en-GB" sz="1200" dirty="0">
                <a:latin typeface="+mj-lt"/>
              </a:rPr>
              <a:t>(3) </a:t>
            </a:r>
            <a:r>
              <a:rPr lang="en-GB" sz="1200" baseline="30000" dirty="0">
                <a:latin typeface="+mj-lt"/>
              </a:rPr>
              <a:t>1</a:t>
            </a:r>
            <a:r>
              <a:rPr lang="en-GB" sz="1200" dirty="0">
                <a:latin typeface="+mj-lt"/>
              </a:rPr>
              <a:t>Consent pursuant to subsection (2) sentence 1 shall require the approval of the family court unless the surgical intervention is necessary to avert a danger to the child's life or health and cannot be postponed until approval has been granted. </a:t>
            </a:r>
            <a:r>
              <a:rPr lang="en-GB" sz="1200" baseline="30000" dirty="0">
                <a:latin typeface="+mj-lt"/>
              </a:rPr>
              <a:t>2</a:t>
            </a:r>
            <a:r>
              <a:rPr lang="en-GB" sz="1200" dirty="0">
                <a:latin typeface="+mj-lt"/>
              </a:rPr>
              <a:t>Permission shall be granted on application by the parents if the planned intervention is in the best interests of the child. </a:t>
            </a:r>
            <a:r>
              <a:rPr lang="en-GB" sz="1200" baseline="30000" dirty="0">
                <a:latin typeface="+mj-lt"/>
              </a:rPr>
              <a:t>3</a:t>
            </a:r>
            <a:r>
              <a:rPr lang="en-GB" sz="1200" dirty="0">
                <a:latin typeface="+mj-lt"/>
              </a:rPr>
              <a:t>If the parents submit to the family court an opinion of an interdisciplinary commission in accordance with subsection (4) in favour of the intervention, it shall be presumed that the planned intervention is in the best interests of the child.</a:t>
            </a:r>
          </a:p>
          <a:p>
            <a:pPr algn="just"/>
            <a:endParaRPr lang="en-GB" sz="1200" dirty="0">
              <a:latin typeface="+mj-lt"/>
            </a:endParaRPr>
          </a:p>
          <a:p>
            <a:pPr algn="just"/>
            <a:r>
              <a:rPr lang="en-US" sz="1200" dirty="0">
                <a:latin typeface="+mj-lt"/>
              </a:rPr>
              <a:t>(4) 1An interdisciplinary commission shall include at least the following persons:</a:t>
            </a:r>
          </a:p>
          <a:p>
            <a:pPr algn="just"/>
            <a:r>
              <a:rPr lang="en-US" sz="1200" dirty="0">
                <a:latin typeface="+mj-lt"/>
              </a:rPr>
              <a:t>1. the person treating the child in accordance with § 630a,</a:t>
            </a:r>
          </a:p>
          <a:p>
            <a:pPr algn="just"/>
            <a:r>
              <a:rPr lang="en-US" sz="1200" dirty="0">
                <a:latin typeface="+mj-lt"/>
              </a:rPr>
              <a:t>2. at least one other medical person,</a:t>
            </a:r>
          </a:p>
          <a:p>
            <a:pPr algn="just"/>
            <a:r>
              <a:rPr lang="en-US" sz="1200" dirty="0">
                <a:latin typeface="+mj-lt"/>
              </a:rPr>
              <a:t>3. one person with a professional qualification in psychology, child and adolescent psychotherapy or child and adolescent psychiatry, and</a:t>
            </a:r>
          </a:p>
          <a:p>
            <a:pPr algn="just"/>
            <a:r>
              <a:rPr lang="en-US" sz="1200" dirty="0">
                <a:latin typeface="+mj-lt"/>
              </a:rPr>
              <a:t>4. one person who has received training, further training or continuing education in ethics.</a:t>
            </a:r>
          </a:p>
          <a:p>
            <a:pPr algn="just"/>
            <a:r>
              <a:rPr lang="en-US" sz="1200" dirty="0">
                <a:latin typeface="+mj-lt"/>
              </a:rPr>
              <a:t>2The medical commission members must have different </a:t>
            </a:r>
            <a:r>
              <a:rPr lang="en-US" sz="1200" dirty="0" err="1">
                <a:latin typeface="+mj-lt"/>
              </a:rPr>
              <a:t>specialisations</a:t>
            </a:r>
            <a:r>
              <a:rPr lang="en-US" sz="1200" dirty="0">
                <a:latin typeface="+mj-lt"/>
              </a:rPr>
              <a:t> in </a:t>
            </a:r>
            <a:r>
              <a:rPr lang="en-US" sz="1200" dirty="0" err="1">
                <a:latin typeface="+mj-lt"/>
              </a:rPr>
              <a:t>paediatrics</a:t>
            </a:r>
            <a:r>
              <a:rPr lang="en-US" sz="1200" dirty="0">
                <a:latin typeface="+mj-lt"/>
              </a:rPr>
              <a:t>. 3One of them must be a specialist in </a:t>
            </a:r>
            <a:r>
              <a:rPr lang="en-US" sz="1200" dirty="0" err="1">
                <a:latin typeface="+mj-lt"/>
              </a:rPr>
              <a:t>paediatrics</a:t>
            </a:r>
            <a:r>
              <a:rPr lang="en-US" sz="1200" dirty="0">
                <a:latin typeface="+mj-lt"/>
              </a:rPr>
              <a:t> and adolescent medicine with a focus on </a:t>
            </a:r>
            <a:r>
              <a:rPr lang="en-US" sz="1200" dirty="0" err="1">
                <a:latin typeface="+mj-lt"/>
              </a:rPr>
              <a:t>paediatric</a:t>
            </a:r>
            <a:r>
              <a:rPr lang="en-US" sz="1200" dirty="0">
                <a:latin typeface="+mj-lt"/>
              </a:rPr>
              <a:t> endocrinology and diabetology. 4A commission member in accordance with sentence 1 number 2 may not be employed in the health care facility in which the surgical intervention is to be performed. 5All commission members must have experience in dealing with children with variants of sex development. 6If requested by the parents, the commission shall involve a counsellor with a variant of sex development.</a:t>
            </a:r>
          </a:p>
          <a:p>
            <a:pPr algn="just"/>
            <a:endParaRPr lang="en-US" sz="1200" dirty="0">
              <a:latin typeface="+mj-lt"/>
            </a:endParaRPr>
          </a:p>
          <a:p>
            <a:pPr algn="just"/>
            <a:r>
              <a:rPr lang="en-US" sz="1200" dirty="0">
                <a:latin typeface="+mj-lt"/>
              </a:rPr>
              <a:t>(5) 1The opinion of the interdisciplinary commission in </a:t>
            </a:r>
            <a:r>
              <a:rPr lang="en-US" sz="1200" dirty="0" err="1">
                <a:latin typeface="+mj-lt"/>
              </a:rPr>
              <a:t>favour</a:t>
            </a:r>
            <a:r>
              <a:rPr lang="en-US" sz="1200" dirty="0">
                <a:latin typeface="+mj-lt"/>
              </a:rPr>
              <a:t> of the surgical intervention in accordance with sub-section 2 sentence 1 shall contain in particular the following information:</a:t>
            </a:r>
          </a:p>
          <a:p>
            <a:pPr algn="just"/>
            <a:r>
              <a:rPr lang="en-US" sz="1200" dirty="0">
                <a:latin typeface="+mj-lt"/>
              </a:rPr>
              <a:t>1. the designation of the members of the commission and information on their qualifications,</a:t>
            </a:r>
          </a:p>
          <a:p>
            <a:pPr algn="just"/>
            <a:r>
              <a:rPr lang="en-US" sz="1200" dirty="0">
                <a:latin typeface="+mj-lt"/>
              </a:rPr>
              <a:t>2. the age of the child and whether and which variant of sexual development it exhibits,</a:t>
            </a:r>
          </a:p>
          <a:p>
            <a:pPr algn="just"/>
            <a:r>
              <a:rPr lang="en-US" sz="1200" dirty="0">
                <a:latin typeface="+mj-lt"/>
              </a:rPr>
              <a:t>3. the name of the planned intervention and what the indication for it is,</a:t>
            </a:r>
          </a:p>
          <a:p>
            <a:pPr algn="just"/>
            <a:r>
              <a:rPr lang="en-US" sz="1200" dirty="0">
                <a:latin typeface="+mj-lt"/>
              </a:rPr>
              <a:t>4. why the Commission is in </a:t>
            </a:r>
            <a:r>
              <a:rPr lang="en-US" sz="1200" dirty="0" err="1">
                <a:latin typeface="+mj-lt"/>
              </a:rPr>
              <a:t>favour</a:t>
            </a:r>
            <a:r>
              <a:rPr lang="en-US" sz="1200" dirty="0">
                <a:latin typeface="+mj-lt"/>
              </a:rPr>
              <a:t> of the intervention, taking into account the best interests of the child, and whether, in its view, it is in the best interests of the child, in particular what risks are associated with this intervention, with other treatment or with not having an intervention until the child has made a self-determined decision,</a:t>
            </a:r>
          </a:p>
          <a:p>
            <a:pPr algn="just"/>
            <a:r>
              <a:rPr lang="en-US" sz="1200" dirty="0">
                <a:latin typeface="+mj-lt"/>
              </a:rPr>
              <a:t>5. whether and by which commission members a discussion was held with the parents and the child and whether and by which commission members the parents and the child were informed and advised on how to deal with this variant of gender development,</a:t>
            </a:r>
          </a:p>
          <a:p>
            <a:pPr algn="just"/>
            <a:r>
              <a:rPr lang="en-US" sz="1200" dirty="0">
                <a:latin typeface="+mj-lt"/>
              </a:rPr>
              <a:t>6. whether counselling of the parents and the child by a counsellor with a variant of gender development has taken place,</a:t>
            </a:r>
          </a:p>
          <a:p>
            <a:pPr algn="just"/>
            <a:r>
              <a:rPr lang="en-US" sz="1200" dirty="0">
                <a:latin typeface="+mj-lt"/>
              </a:rPr>
              <a:t>7. the extent to which the child is capable of forming and expressing an opinion and whether the planned intervention is in accordance with his or her wishes, and</a:t>
            </a:r>
          </a:p>
          <a:p>
            <a:pPr algn="just"/>
            <a:r>
              <a:rPr lang="en-US" sz="1200" dirty="0">
                <a:latin typeface="+mj-lt"/>
              </a:rPr>
              <a:t>8. whether the counsellor with a variant of sex development involved in accordance with paragraph 4 sentence 6 supports the </a:t>
            </a:r>
            <a:r>
              <a:rPr lang="en-US" sz="1200" dirty="0" err="1">
                <a:latin typeface="+mj-lt"/>
              </a:rPr>
              <a:t>favourable</a:t>
            </a:r>
            <a:r>
              <a:rPr lang="en-US" sz="1200" dirty="0">
                <a:latin typeface="+mj-lt"/>
              </a:rPr>
              <a:t> opinion.</a:t>
            </a:r>
          </a:p>
          <a:p>
            <a:pPr algn="just"/>
            <a:r>
              <a:rPr lang="en-US" sz="1200" dirty="0">
                <a:latin typeface="+mj-lt"/>
              </a:rPr>
              <a:t>2The opinion must be signed by all members of the interdisciplinary commission.</a:t>
            </a:r>
          </a:p>
          <a:p>
            <a:pPr algn="just"/>
            <a:endParaRPr lang="en-US" sz="1200" dirty="0">
              <a:latin typeface="+mj-lt"/>
            </a:endParaRPr>
          </a:p>
          <a:p>
            <a:pPr algn="just"/>
            <a:r>
              <a:rPr lang="en-US" sz="1200" dirty="0">
                <a:latin typeface="+mj-lt"/>
              </a:rPr>
              <a:t>(6) The person providing treatment pursuant to Section 630a shall, if treatment has been carried out on the internal or external sexual characteristics, keep the patient's file until the day on which the person treated reaches the age of 48.</a:t>
            </a:r>
          </a:p>
          <a:p>
            <a:pPr algn="just"/>
            <a:endParaRPr lang="en-US" sz="1200" dirty="0">
              <a:latin typeface="+mj-lt"/>
            </a:endParaRPr>
          </a:p>
          <a:p>
            <a:pPr algn="just"/>
            <a:r>
              <a:rPr lang="en-US" sz="1200" b="1" dirty="0">
                <a:latin typeface="+mj-lt"/>
              </a:rPr>
              <a:t>§ 167b </a:t>
            </a:r>
            <a:r>
              <a:rPr lang="en-US" sz="1200" b="1" dirty="0" err="1">
                <a:latin typeface="+mj-lt"/>
              </a:rPr>
              <a:t>FamFG</a:t>
            </a:r>
            <a:r>
              <a:rPr lang="en-US" sz="1200" b="1" dirty="0">
                <a:latin typeface="+mj-lt"/>
              </a:rPr>
              <a:t> . Approval procedure pursuant to section 1631e of the Civil Code; </a:t>
            </a:r>
            <a:r>
              <a:rPr lang="en-US" sz="1200" b="1" dirty="0" err="1">
                <a:latin typeface="+mj-lt"/>
              </a:rPr>
              <a:t>authorisation</a:t>
            </a:r>
            <a:r>
              <a:rPr lang="en-US" sz="1200" b="1" dirty="0">
                <a:latin typeface="+mj-lt"/>
              </a:rPr>
              <a:t> to issue ordinances</a:t>
            </a:r>
          </a:p>
          <a:p>
            <a:pPr algn="just"/>
            <a:r>
              <a:rPr lang="en-US" sz="1200" dirty="0">
                <a:latin typeface="+mj-lt"/>
              </a:rPr>
              <a:t>(1) 1In proceedings pursuant to section 1631e subsection (3) of the Civil Code, the court shall grant approval by written procedure, provided that the parents submit a statement in </a:t>
            </a:r>
            <a:r>
              <a:rPr lang="en-US" sz="1200" dirty="0" err="1">
                <a:latin typeface="+mj-lt"/>
              </a:rPr>
              <a:t>favour</a:t>
            </a:r>
            <a:r>
              <a:rPr lang="en-US" sz="1200" dirty="0">
                <a:latin typeface="+mj-lt"/>
              </a:rPr>
              <a:t> of the intervention and no reasons are apparent that would prevent approval. 2If the court decides by written procedure, it shall dispense with the hearing of the youth welfare office, the personal hearing of the parents and the appointment of a guardian ad litem. 3Section 162 shall not apply.</a:t>
            </a:r>
          </a:p>
          <a:p>
            <a:pPr algn="just"/>
            <a:r>
              <a:rPr lang="en-US" sz="1200" dirty="0">
                <a:latin typeface="+mj-lt"/>
              </a:rPr>
              <a:t>(2) 1If the parents do not submit to the court a statement in </a:t>
            </a:r>
            <a:r>
              <a:rPr lang="en-US" sz="1200" dirty="0" err="1">
                <a:latin typeface="+mj-lt"/>
              </a:rPr>
              <a:t>favour</a:t>
            </a:r>
            <a:r>
              <a:rPr lang="en-US" sz="1200" dirty="0">
                <a:latin typeface="+mj-lt"/>
              </a:rPr>
              <a:t> of the intervention or if reasons are apparent which stand in the way of </a:t>
            </a:r>
            <a:r>
              <a:rPr lang="en-US" sz="1200" dirty="0" err="1">
                <a:latin typeface="+mj-lt"/>
              </a:rPr>
              <a:t>authorisation</a:t>
            </a:r>
            <a:r>
              <a:rPr lang="en-US" sz="1200" dirty="0">
                <a:latin typeface="+mj-lt"/>
              </a:rPr>
              <a:t> in accordance with subsection (1), the court shall discuss the matter with the parties involved at a hearing. 2The court shall point out the possibilities of counselling by the counselling </a:t>
            </a:r>
            <a:r>
              <a:rPr lang="en-US" sz="1200" dirty="0" err="1">
                <a:latin typeface="+mj-lt"/>
              </a:rPr>
              <a:t>centres</a:t>
            </a:r>
            <a:r>
              <a:rPr lang="en-US" sz="1200" dirty="0">
                <a:latin typeface="+mj-lt"/>
              </a:rPr>
              <a:t> and counselling services of the child and youth welfare </a:t>
            </a:r>
            <a:r>
              <a:rPr lang="en-US" sz="1200" dirty="0" err="1">
                <a:latin typeface="+mj-lt"/>
              </a:rPr>
              <a:t>organisations</a:t>
            </a:r>
            <a:r>
              <a:rPr lang="en-US" sz="1200" dirty="0">
                <a:latin typeface="+mj-lt"/>
              </a:rPr>
              <a:t>. 3It may order the parents to seek counselling on how to deal with variants of gender development and to submit a confirmation thereof to the court. 4This order may not be challenged independently and may not be enforced by means of coercion.</a:t>
            </a:r>
          </a:p>
          <a:p>
            <a:pPr algn="just"/>
            <a:r>
              <a:rPr lang="en-US" sz="1200" dirty="0">
                <a:latin typeface="+mj-lt"/>
              </a:rPr>
              <a:t>(3) 1The Land governments shall be empowered to assign jurisdiction for proceedings under subsections (1) and (2) by statutory order to the family court in whose district the Higher Regional Court has its seat or to another family court. 2This </a:t>
            </a:r>
            <a:r>
              <a:rPr lang="en-US" sz="1200" dirty="0" err="1">
                <a:latin typeface="+mj-lt"/>
              </a:rPr>
              <a:t>authorisation</a:t>
            </a:r>
            <a:r>
              <a:rPr lang="en-US" sz="1200" dirty="0">
                <a:latin typeface="+mj-lt"/>
              </a:rPr>
              <a:t> may be transferred by the respective Land government to the Land judicial administration. 3Multiple Länder may agree on the jurisdiction of a court for proceedings under this provision beyond the boundaries of the Länder.</a:t>
            </a:r>
          </a:p>
        </p:txBody>
      </p:sp>
    </p:spTree>
    <p:extLst>
      <p:ext uri="{BB962C8B-B14F-4D97-AF65-F5344CB8AC3E}">
        <p14:creationId xmlns:p14="http://schemas.microsoft.com/office/powerpoint/2010/main" val="7586366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en-US" sz="2400" dirty="0">
                <a:latin typeface="HHU Celeste Sans"/>
              </a:rPr>
              <a:t>Annex: § 1631e BGB, § 167a </a:t>
            </a:r>
            <a:r>
              <a:rPr lang="en-US" sz="2400" dirty="0" err="1">
                <a:latin typeface="HHU Celeste Sans"/>
              </a:rPr>
              <a:t>FamFG</a:t>
            </a:r>
            <a:br>
              <a:rPr lang="en-US" sz="2400" dirty="0">
                <a:latin typeface="HHU Celeste Sans"/>
              </a:rPr>
            </a:br>
            <a:endParaRPr lang="en-US" sz="2400" dirty="0">
              <a:latin typeface="HHU Celeste Sans"/>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18</a:t>
            </a:fld>
            <a:endParaRPr lang="de-DE" dirty="0"/>
          </a:p>
        </p:txBody>
      </p:sp>
      <p:sp>
        <p:nvSpPr>
          <p:cNvPr id="4" name="Fußzeilenplatzhalter 3">
            <a:extLst>
              <a:ext uri="{FF2B5EF4-FFF2-40B4-BE49-F238E27FC236}">
                <a16:creationId xmlns:a16="http://schemas.microsoft.com/office/drawing/2014/main" id="{BEE4CEE5-904F-4091-9B62-A1ABB6ABB0C2}"/>
              </a:ext>
            </a:extLst>
          </p:cNvPr>
          <p:cNvSpPr>
            <a:spLocks noGrp="1"/>
          </p:cNvSpPr>
          <p:nvPr>
            <p:ph type="ftr" sz="quarter" idx="11"/>
          </p:nvPr>
        </p:nvSpPr>
        <p:spPr/>
        <p:txBody>
          <a:bodyPr/>
          <a:lstStyle/>
          <a:p>
            <a:r>
              <a:rPr lang="en-GB" dirty="0" err="1">
                <a:latin typeface="HHU Celeste Sans"/>
              </a:rPr>
              <a:t>Studium</a:t>
            </a:r>
            <a:r>
              <a:rPr lang="en-GB" dirty="0">
                <a:latin typeface="HHU Celeste Sans"/>
              </a:rPr>
              <a:t> </a:t>
            </a:r>
            <a:r>
              <a:rPr lang="en-GB" dirty="0" err="1">
                <a:latin typeface="HHU Celeste Sans"/>
              </a:rPr>
              <a:t>Universale</a:t>
            </a:r>
            <a:r>
              <a:rPr lang="en-GB" dirty="0">
                <a:latin typeface="HHU Celeste Sans"/>
              </a:rPr>
              <a:t> </a:t>
            </a:r>
            <a:r>
              <a:rPr lang="en-GB" dirty="0" err="1">
                <a:latin typeface="HHU Celeste Sans"/>
              </a:rPr>
              <a:t>JfNJ</a:t>
            </a:r>
            <a:r>
              <a:rPr lang="en-GB" dirty="0">
                <a:latin typeface="HHU Celeste Sans"/>
              </a:rPr>
              <a:t> III </a:t>
            </a:r>
            <a:r>
              <a:rPr lang="en-GB" dirty="0" err="1">
                <a:latin typeface="HHU Celeste Sans"/>
              </a:rPr>
              <a:t>Erbrecht</a:t>
            </a:r>
            <a:r>
              <a:rPr lang="en-GB" dirty="0">
                <a:latin typeface="HHU Celeste Sans"/>
              </a:rPr>
              <a:t> – Lukas Liebermann </a:t>
            </a:r>
            <a:endParaRPr lang="de-DE" dirty="0">
              <a:latin typeface="HHU Celeste Sans"/>
            </a:endParaRPr>
          </a:p>
        </p:txBody>
      </p:sp>
      <p:sp>
        <p:nvSpPr>
          <p:cNvPr id="6" name="Textfeld 5">
            <a:extLst>
              <a:ext uri="{FF2B5EF4-FFF2-40B4-BE49-F238E27FC236}">
                <a16:creationId xmlns:a16="http://schemas.microsoft.com/office/drawing/2014/main" id="{C99F0C58-773B-4E16-9071-BAB4348B2229}"/>
              </a:ext>
            </a:extLst>
          </p:cNvPr>
          <p:cNvSpPr txBox="1"/>
          <p:nvPr/>
        </p:nvSpPr>
        <p:spPr>
          <a:xfrm>
            <a:off x="467544" y="-4913907"/>
            <a:ext cx="7920880" cy="13757612"/>
          </a:xfrm>
          <a:prstGeom prst="rect">
            <a:avLst/>
          </a:prstGeom>
          <a:solidFill>
            <a:schemeClr val="bg1"/>
          </a:solidFill>
        </p:spPr>
        <p:txBody>
          <a:bodyPr wrap="square" rtlCol="0">
            <a:spAutoFit/>
          </a:bodyPr>
          <a:lstStyle/>
          <a:p>
            <a:pPr algn="just"/>
            <a:r>
              <a:rPr lang="en-GB" sz="1200" b="1" dirty="0">
                <a:latin typeface="+mj-lt"/>
              </a:rPr>
              <a:t>§ 1631e BGB. Treatment of children with variants of sex development</a:t>
            </a:r>
            <a:endParaRPr lang="de-DE" sz="1200" dirty="0">
              <a:latin typeface="+mj-lt"/>
            </a:endParaRPr>
          </a:p>
          <a:p>
            <a:pPr algn="just"/>
            <a:r>
              <a:rPr lang="en-GB" sz="1200" dirty="0">
                <a:latin typeface="+mj-lt"/>
              </a:rPr>
              <a:t>(1) Personal care does not include the right to consent to treatment of a child who is incapable of giving consent and has a variant of sex development, or to carry out such treatment oneself, which, without any further reason for the treatment being added, is carried out solely with the intention of bringing the child's physical appearance into line with that of the male or female sex.</a:t>
            </a:r>
            <a:endParaRPr lang="de-DE" sz="1200" dirty="0">
              <a:latin typeface="+mj-lt"/>
            </a:endParaRPr>
          </a:p>
          <a:p>
            <a:pPr algn="just"/>
            <a:endParaRPr lang="en-GB" sz="1200" dirty="0">
              <a:latin typeface="+mj-lt"/>
            </a:endParaRPr>
          </a:p>
          <a:p>
            <a:pPr algn="just"/>
            <a:r>
              <a:rPr lang="en-GB" sz="1200" dirty="0">
                <a:latin typeface="+mj-lt"/>
              </a:rPr>
              <a:t>(2) </a:t>
            </a:r>
            <a:r>
              <a:rPr lang="en-GB" sz="1200" baseline="30000" dirty="0">
                <a:latin typeface="+mj-lt"/>
              </a:rPr>
              <a:t>1</a:t>
            </a:r>
            <a:r>
              <a:rPr lang="en-GB" sz="1200" dirty="0">
                <a:latin typeface="+mj-lt"/>
              </a:rPr>
              <a:t>In surgical interventions on the internal or external sexual characteristics of the child who is incapable of giving consent and has a variant of sexual development, which could result in an approximation of the physical appearance of the child to that of the male or female sex and for which the authority to give consent is not already lacking in accordance with subsection 1, the parents may only give their consent if the intervention cannot be postponed until the child has made a self-determined decision. </a:t>
            </a:r>
            <a:r>
              <a:rPr lang="en-GB" sz="1200" baseline="30000" dirty="0">
                <a:latin typeface="+mj-lt"/>
              </a:rPr>
              <a:t>2</a:t>
            </a:r>
            <a:r>
              <a:rPr lang="en-GB" sz="1200" dirty="0">
                <a:latin typeface="+mj-lt"/>
              </a:rPr>
              <a:t>Section 1909 shall not apply.</a:t>
            </a:r>
          </a:p>
          <a:p>
            <a:pPr algn="just"/>
            <a:endParaRPr lang="en-GB" sz="1200" dirty="0">
              <a:latin typeface="+mj-lt"/>
            </a:endParaRPr>
          </a:p>
          <a:p>
            <a:pPr algn="just"/>
            <a:r>
              <a:rPr lang="en-GB" sz="1200" dirty="0">
                <a:latin typeface="+mj-lt"/>
              </a:rPr>
              <a:t>(3) </a:t>
            </a:r>
            <a:r>
              <a:rPr lang="en-GB" sz="1200" baseline="30000" dirty="0">
                <a:latin typeface="+mj-lt"/>
              </a:rPr>
              <a:t>1</a:t>
            </a:r>
            <a:r>
              <a:rPr lang="en-GB" sz="1200" dirty="0">
                <a:latin typeface="+mj-lt"/>
              </a:rPr>
              <a:t>Consent pursuant to subsection (2) sentence 1 shall require the approval of the family court unless the surgical intervention is necessary to avert a danger to the child's life or health and cannot be postponed until approval has been granted. </a:t>
            </a:r>
            <a:r>
              <a:rPr lang="en-GB" sz="1200" baseline="30000" dirty="0">
                <a:latin typeface="+mj-lt"/>
              </a:rPr>
              <a:t>2</a:t>
            </a:r>
            <a:r>
              <a:rPr lang="en-GB" sz="1200" dirty="0">
                <a:latin typeface="+mj-lt"/>
              </a:rPr>
              <a:t>Permission shall be granted on application by the parents if the planned intervention is in the best interests of the child. </a:t>
            </a:r>
            <a:r>
              <a:rPr lang="en-GB" sz="1200" baseline="30000" dirty="0">
                <a:latin typeface="+mj-lt"/>
              </a:rPr>
              <a:t>3</a:t>
            </a:r>
            <a:r>
              <a:rPr lang="en-GB" sz="1200" dirty="0">
                <a:latin typeface="+mj-lt"/>
              </a:rPr>
              <a:t>If the parents submit to the family court an opinion of an interdisciplinary commission in accordance with subsection (4) in favour of the intervention, it shall be presumed that the planned intervention is in the best interests of the child.</a:t>
            </a:r>
          </a:p>
          <a:p>
            <a:pPr algn="just"/>
            <a:endParaRPr lang="en-GB" sz="1200" dirty="0">
              <a:latin typeface="+mj-lt"/>
            </a:endParaRPr>
          </a:p>
          <a:p>
            <a:pPr algn="just"/>
            <a:r>
              <a:rPr lang="en-US" sz="1200" dirty="0">
                <a:latin typeface="+mj-lt"/>
              </a:rPr>
              <a:t>(4) 1An interdisciplinary commission shall include at least the following persons:</a:t>
            </a:r>
          </a:p>
          <a:p>
            <a:pPr algn="just"/>
            <a:r>
              <a:rPr lang="en-US" sz="1200" dirty="0">
                <a:latin typeface="+mj-lt"/>
              </a:rPr>
              <a:t>1. the person treating the child in accordance with § 630a,</a:t>
            </a:r>
          </a:p>
          <a:p>
            <a:pPr algn="just"/>
            <a:r>
              <a:rPr lang="en-US" sz="1200" dirty="0">
                <a:latin typeface="+mj-lt"/>
              </a:rPr>
              <a:t>2. at least one other medical person,</a:t>
            </a:r>
          </a:p>
          <a:p>
            <a:pPr algn="just"/>
            <a:r>
              <a:rPr lang="en-US" sz="1200" dirty="0">
                <a:latin typeface="+mj-lt"/>
              </a:rPr>
              <a:t>3. one person with a professional qualification in psychology, child and adolescent psychotherapy or child and adolescent psychiatry, and</a:t>
            </a:r>
          </a:p>
          <a:p>
            <a:pPr algn="just"/>
            <a:r>
              <a:rPr lang="en-US" sz="1200" dirty="0">
                <a:latin typeface="+mj-lt"/>
              </a:rPr>
              <a:t>4. one person who has received training, further training or continuing education in ethics.</a:t>
            </a:r>
          </a:p>
          <a:p>
            <a:pPr algn="just"/>
            <a:r>
              <a:rPr lang="en-US" sz="1200" dirty="0">
                <a:latin typeface="+mj-lt"/>
              </a:rPr>
              <a:t>2The medical commission members must have different </a:t>
            </a:r>
            <a:r>
              <a:rPr lang="en-US" sz="1200" dirty="0" err="1">
                <a:latin typeface="+mj-lt"/>
              </a:rPr>
              <a:t>specialisations</a:t>
            </a:r>
            <a:r>
              <a:rPr lang="en-US" sz="1200" dirty="0">
                <a:latin typeface="+mj-lt"/>
              </a:rPr>
              <a:t> in </a:t>
            </a:r>
            <a:r>
              <a:rPr lang="en-US" sz="1200" dirty="0" err="1">
                <a:latin typeface="+mj-lt"/>
              </a:rPr>
              <a:t>paediatrics</a:t>
            </a:r>
            <a:r>
              <a:rPr lang="en-US" sz="1200" dirty="0">
                <a:latin typeface="+mj-lt"/>
              </a:rPr>
              <a:t>. 3One of them must be a specialist in </a:t>
            </a:r>
            <a:r>
              <a:rPr lang="en-US" sz="1200" dirty="0" err="1">
                <a:latin typeface="+mj-lt"/>
              </a:rPr>
              <a:t>paediatrics</a:t>
            </a:r>
            <a:r>
              <a:rPr lang="en-US" sz="1200" dirty="0">
                <a:latin typeface="+mj-lt"/>
              </a:rPr>
              <a:t> and adolescent medicine with a focus on </a:t>
            </a:r>
            <a:r>
              <a:rPr lang="en-US" sz="1200" dirty="0" err="1">
                <a:latin typeface="+mj-lt"/>
              </a:rPr>
              <a:t>paediatric</a:t>
            </a:r>
            <a:r>
              <a:rPr lang="en-US" sz="1200" dirty="0">
                <a:latin typeface="+mj-lt"/>
              </a:rPr>
              <a:t> endocrinology and diabetology. 4A commission member in accordance with sentence 1 number 2 may not be employed in the health care facility in which the surgical intervention is to be performed. 5All commission members must have experience in dealing with children with variants of sex development. 6If requested by the parents, the commission shall involve a counsellor with a variant of sex development.</a:t>
            </a:r>
          </a:p>
          <a:p>
            <a:pPr algn="just"/>
            <a:endParaRPr lang="en-US" sz="1200" dirty="0">
              <a:latin typeface="+mj-lt"/>
            </a:endParaRPr>
          </a:p>
          <a:p>
            <a:pPr algn="just"/>
            <a:r>
              <a:rPr lang="en-US" sz="1200" dirty="0">
                <a:latin typeface="+mj-lt"/>
              </a:rPr>
              <a:t>(5) 1The opinion of the interdisciplinary commission in </a:t>
            </a:r>
            <a:r>
              <a:rPr lang="en-US" sz="1200" dirty="0" err="1">
                <a:latin typeface="+mj-lt"/>
              </a:rPr>
              <a:t>favour</a:t>
            </a:r>
            <a:r>
              <a:rPr lang="en-US" sz="1200" dirty="0">
                <a:latin typeface="+mj-lt"/>
              </a:rPr>
              <a:t> of the surgical intervention in accordance with sub-section 2 sentence 1 shall contain in particular the following information:</a:t>
            </a:r>
          </a:p>
          <a:p>
            <a:pPr algn="just"/>
            <a:r>
              <a:rPr lang="en-US" sz="1200" dirty="0">
                <a:latin typeface="+mj-lt"/>
              </a:rPr>
              <a:t>1. the designation of the members of the commission and information on their qualifications,</a:t>
            </a:r>
          </a:p>
          <a:p>
            <a:pPr algn="just"/>
            <a:r>
              <a:rPr lang="en-US" sz="1200" dirty="0">
                <a:latin typeface="+mj-lt"/>
              </a:rPr>
              <a:t>2. the age of the child and whether and which variant of sexual development it exhibits,</a:t>
            </a:r>
          </a:p>
          <a:p>
            <a:pPr algn="just"/>
            <a:r>
              <a:rPr lang="en-US" sz="1200" dirty="0">
                <a:latin typeface="+mj-lt"/>
              </a:rPr>
              <a:t>3. the name of the planned intervention and what the indication for it is,</a:t>
            </a:r>
          </a:p>
          <a:p>
            <a:pPr algn="just"/>
            <a:r>
              <a:rPr lang="en-US" sz="1200" dirty="0">
                <a:latin typeface="+mj-lt"/>
              </a:rPr>
              <a:t>4. why the Commission is in </a:t>
            </a:r>
            <a:r>
              <a:rPr lang="en-US" sz="1200" dirty="0" err="1">
                <a:latin typeface="+mj-lt"/>
              </a:rPr>
              <a:t>favour</a:t>
            </a:r>
            <a:r>
              <a:rPr lang="en-US" sz="1200" dirty="0">
                <a:latin typeface="+mj-lt"/>
              </a:rPr>
              <a:t> of the intervention, taking into account the best interests of the child, and whether, in its view, it is in the best interests of the child, in particular what risks are associated with this intervention, with other treatment or with not having an intervention until the child has made a self-determined decision,</a:t>
            </a:r>
          </a:p>
          <a:p>
            <a:pPr algn="just"/>
            <a:r>
              <a:rPr lang="en-US" sz="1200" dirty="0">
                <a:latin typeface="+mj-lt"/>
              </a:rPr>
              <a:t>5. whether and by which commission members a discussion was held with the parents and the child and whether and by which commission members the parents and the child were informed and advised on how to deal with this variant of gender development,</a:t>
            </a:r>
          </a:p>
          <a:p>
            <a:pPr algn="just"/>
            <a:r>
              <a:rPr lang="en-US" sz="1200" dirty="0">
                <a:latin typeface="+mj-lt"/>
              </a:rPr>
              <a:t>6. whether counselling of the parents and the child by a counsellor with a variant of gender development has taken place,</a:t>
            </a:r>
          </a:p>
          <a:p>
            <a:pPr algn="just"/>
            <a:r>
              <a:rPr lang="en-US" sz="1200" dirty="0">
                <a:latin typeface="+mj-lt"/>
              </a:rPr>
              <a:t>7. the extent to which the child is capable of forming and expressing an opinion and whether the planned intervention is in accordance with his or her wishes, and</a:t>
            </a:r>
          </a:p>
          <a:p>
            <a:pPr algn="just"/>
            <a:r>
              <a:rPr lang="en-US" sz="1200" dirty="0">
                <a:latin typeface="+mj-lt"/>
              </a:rPr>
              <a:t>8. whether the counsellor with a variant of sex development involved in accordance with paragraph 4 sentence 6 supports the </a:t>
            </a:r>
            <a:r>
              <a:rPr lang="en-US" sz="1200" dirty="0" err="1">
                <a:latin typeface="+mj-lt"/>
              </a:rPr>
              <a:t>favourable</a:t>
            </a:r>
            <a:r>
              <a:rPr lang="en-US" sz="1200" dirty="0">
                <a:latin typeface="+mj-lt"/>
              </a:rPr>
              <a:t> opinion.</a:t>
            </a:r>
          </a:p>
          <a:p>
            <a:pPr algn="just"/>
            <a:r>
              <a:rPr lang="en-US" sz="1200" dirty="0">
                <a:latin typeface="+mj-lt"/>
              </a:rPr>
              <a:t>2The opinion must be signed by all members of the interdisciplinary commission.</a:t>
            </a:r>
          </a:p>
          <a:p>
            <a:pPr algn="just"/>
            <a:endParaRPr lang="en-US" sz="1200" dirty="0">
              <a:latin typeface="+mj-lt"/>
            </a:endParaRPr>
          </a:p>
          <a:p>
            <a:pPr algn="just"/>
            <a:r>
              <a:rPr lang="en-US" sz="1200" dirty="0">
                <a:latin typeface="+mj-lt"/>
              </a:rPr>
              <a:t>(6) The person providing treatment pursuant to Section 630a shall, if treatment has been carried out on the internal or external sexual characteristics, keep the patient's file until the day on which the person treated reaches the age of 48.</a:t>
            </a:r>
          </a:p>
          <a:p>
            <a:pPr algn="just"/>
            <a:endParaRPr lang="en-US" sz="1200" dirty="0">
              <a:latin typeface="+mj-lt"/>
            </a:endParaRPr>
          </a:p>
          <a:p>
            <a:pPr algn="just"/>
            <a:r>
              <a:rPr lang="en-US" sz="1200" b="1" dirty="0">
                <a:latin typeface="+mj-lt"/>
              </a:rPr>
              <a:t>§ 167b </a:t>
            </a:r>
            <a:r>
              <a:rPr lang="en-US" sz="1200" b="1" dirty="0" err="1">
                <a:latin typeface="+mj-lt"/>
              </a:rPr>
              <a:t>FamFG</a:t>
            </a:r>
            <a:r>
              <a:rPr lang="en-US" sz="1200" b="1" dirty="0">
                <a:latin typeface="+mj-lt"/>
              </a:rPr>
              <a:t> . Approval procedure pursuant to section 1631e of the Civil Code; </a:t>
            </a:r>
            <a:r>
              <a:rPr lang="en-US" sz="1200" b="1" dirty="0" err="1">
                <a:latin typeface="+mj-lt"/>
              </a:rPr>
              <a:t>authorisation</a:t>
            </a:r>
            <a:r>
              <a:rPr lang="en-US" sz="1200" b="1" dirty="0">
                <a:latin typeface="+mj-lt"/>
              </a:rPr>
              <a:t> to issue ordinances</a:t>
            </a:r>
          </a:p>
          <a:p>
            <a:pPr algn="just"/>
            <a:r>
              <a:rPr lang="en-US" sz="1200" dirty="0">
                <a:latin typeface="+mj-lt"/>
              </a:rPr>
              <a:t>(1) 1In proceedings pursuant to section 1631e subsection (3) of the Civil Code, the court shall grant approval by written procedure, provided that the parents submit a statement in </a:t>
            </a:r>
            <a:r>
              <a:rPr lang="en-US" sz="1200" dirty="0" err="1">
                <a:latin typeface="+mj-lt"/>
              </a:rPr>
              <a:t>favour</a:t>
            </a:r>
            <a:r>
              <a:rPr lang="en-US" sz="1200" dirty="0">
                <a:latin typeface="+mj-lt"/>
              </a:rPr>
              <a:t> of the intervention and no reasons are apparent that would prevent approval. 2If the court decides by written procedure, it shall dispense with the hearing of the youth welfare office, the personal hearing of the parents and the appointment of a guardian ad litem. 3Section 162 shall not apply.</a:t>
            </a:r>
          </a:p>
          <a:p>
            <a:pPr algn="just"/>
            <a:r>
              <a:rPr lang="en-US" sz="1200" dirty="0">
                <a:latin typeface="+mj-lt"/>
              </a:rPr>
              <a:t>(2) 1If the parents do not submit to the court a statement in </a:t>
            </a:r>
            <a:r>
              <a:rPr lang="en-US" sz="1200" dirty="0" err="1">
                <a:latin typeface="+mj-lt"/>
              </a:rPr>
              <a:t>favour</a:t>
            </a:r>
            <a:r>
              <a:rPr lang="en-US" sz="1200" dirty="0">
                <a:latin typeface="+mj-lt"/>
              </a:rPr>
              <a:t> of the intervention or if reasons are apparent which stand in the way of </a:t>
            </a:r>
            <a:r>
              <a:rPr lang="en-US" sz="1200" dirty="0" err="1">
                <a:latin typeface="+mj-lt"/>
              </a:rPr>
              <a:t>authorisation</a:t>
            </a:r>
            <a:r>
              <a:rPr lang="en-US" sz="1200" dirty="0">
                <a:latin typeface="+mj-lt"/>
              </a:rPr>
              <a:t> in accordance with subsection (1), the court shall discuss the matter with the parties involved at a hearing. 2The court shall point out the possibilities of counselling by the counselling </a:t>
            </a:r>
            <a:r>
              <a:rPr lang="en-US" sz="1200" dirty="0" err="1">
                <a:latin typeface="+mj-lt"/>
              </a:rPr>
              <a:t>centres</a:t>
            </a:r>
            <a:r>
              <a:rPr lang="en-US" sz="1200" dirty="0">
                <a:latin typeface="+mj-lt"/>
              </a:rPr>
              <a:t> and counselling services of the child and youth welfare </a:t>
            </a:r>
            <a:r>
              <a:rPr lang="en-US" sz="1200" dirty="0" err="1">
                <a:latin typeface="+mj-lt"/>
              </a:rPr>
              <a:t>organisations</a:t>
            </a:r>
            <a:r>
              <a:rPr lang="en-US" sz="1200" dirty="0">
                <a:latin typeface="+mj-lt"/>
              </a:rPr>
              <a:t>. 3It may order the parents to seek counselling on how to deal with variants of gender development and to submit a confirmation thereof to the court. 4This order may not be challenged independently and may not be enforced by means of coercion.</a:t>
            </a:r>
          </a:p>
          <a:p>
            <a:pPr algn="just"/>
            <a:r>
              <a:rPr lang="en-US" sz="1200" dirty="0">
                <a:latin typeface="+mj-lt"/>
              </a:rPr>
              <a:t>(3) 1The Land governments shall be empowered to assign jurisdiction for proceedings under subsections (1) and (2) by statutory order to the family court in whose district the Higher Regional Court has its seat or to another family court. 2This </a:t>
            </a:r>
            <a:r>
              <a:rPr lang="en-US" sz="1200" dirty="0" err="1">
                <a:latin typeface="+mj-lt"/>
              </a:rPr>
              <a:t>authorisation</a:t>
            </a:r>
            <a:r>
              <a:rPr lang="en-US" sz="1200" dirty="0">
                <a:latin typeface="+mj-lt"/>
              </a:rPr>
              <a:t> may be transferred by the respective Land government to the Land judicial administration. 3Multiple Länder may agree on the jurisdiction of a court for proceedings under this provision beyond the boundaries of the Länder.</a:t>
            </a:r>
          </a:p>
        </p:txBody>
      </p:sp>
    </p:spTree>
    <p:extLst>
      <p:ext uri="{BB962C8B-B14F-4D97-AF65-F5344CB8AC3E}">
        <p14:creationId xmlns:p14="http://schemas.microsoft.com/office/powerpoint/2010/main" val="35441659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en-US" sz="2400" dirty="0">
                <a:latin typeface="HHU Celeste Sans"/>
              </a:rPr>
              <a:t>Annex: § 1631e BGB, § 167a </a:t>
            </a:r>
            <a:r>
              <a:rPr lang="en-US" sz="2400" dirty="0" err="1">
                <a:latin typeface="HHU Celeste Sans"/>
              </a:rPr>
              <a:t>FamFG</a:t>
            </a:r>
            <a:br>
              <a:rPr lang="en-US" sz="2400" dirty="0">
                <a:latin typeface="HHU Celeste Sans"/>
              </a:rPr>
            </a:br>
            <a:endParaRPr lang="en-US" sz="2400" dirty="0">
              <a:latin typeface="HHU Celeste Sans"/>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19</a:t>
            </a:fld>
            <a:endParaRPr lang="de-DE" dirty="0"/>
          </a:p>
        </p:txBody>
      </p:sp>
      <p:sp>
        <p:nvSpPr>
          <p:cNvPr id="4" name="Fußzeilenplatzhalter 3">
            <a:extLst>
              <a:ext uri="{FF2B5EF4-FFF2-40B4-BE49-F238E27FC236}">
                <a16:creationId xmlns:a16="http://schemas.microsoft.com/office/drawing/2014/main" id="{BEE4CEE5-904F-4091-9B62-A1ABB6ABB0C2}"/>
              </a:ext>
            </a:extLst>
          </p:cNvPr>
          <p:cNvSpPr>
            <a:spLocks noGrp="1"/>
          </p:cNvSpPr>
          <p:nvPr>
            <p:ph type="ftr" sz="quarter" idx="11"/>
          </p:nvPr>
        </p:nvSpPr>
        <p:spPr/>
        <p:txBody>
          <a:bodyPr/>
          <a:lstStyle/>
          <a:p>
            <a:r>
              <a:rPr lang="en-GB" dirty="0" err="1">
                <a:latin typeface="HHU Celeste Sans"/>
              </a:rPr>
              <a:t>Studium</a:t>
            </a:r>
            <a:r>
              <a:rPr lang="en-GB" dirty="0">
                <a:latin typeface="HHU Celeste Sans"/>
              </a:rPr>
              <a:t> </a:t>
            </a:r>
            <a:r>
              <a:rPr lang="en-GB" dirty="0" err="1">
                <a:latin typeface="HHU Celeste Sans"/>
              </a:rPr>
              <a:t>Universale</a:t>
            </a:r>
            <a:r>
              <a:rPr lang="en-GB" dirty="0">
                <a:latin typeface="HHU Celeste Sans"/>
              </a:rPr>
              <a:t> </a:t>
            </a:r>
            <a:r>
              <a:rPr lang="en-GB" dirty="0" err="1">
                <a:latin typeface="HHU Celeste Sans"/>
              </a:rPr>
              <a:t>JfNJ</a:t>
            </a:r>
            <a:r>
              <a:rPr lang="en-GB" dirty="0">
                <a:latin typeface="HHU Celeste Sans"/>
              </a:rPr>
              <a:t> III </a:t>
            </a:r>
            <a:r>
              <a:rPr lang="en-GB" dirty="0" err="1">
                <a:latin typeface="HHU Celeste Sans"/>
              </a:rPr>
              <a:t>Erbrecht</a:t>
            </a:r>
            <a:r>
              <a:rPr lang="en-GB" dirty="0">
                <a:latin typeface="HHU Celeste Sans"/>
              </a:rPr>
              <a:t> – Lukas Liebermann </a:t>
            </a:r>
            <a:endParaRPr lang="de-DE" dirty="0">
              <a:latin typeface="HHU Celeste Sans"/>
            </a:endParaRPr>
          </a:p>
        </p:txBody>
      </p:sp>
      <p:sp>
        <p:nvSpPr>
          <p:cNvPr id="6" name="Textfeld 5">
            <a:extLst>
              <a:ext uri="{FF2B5EF4-FFF2-40B4-BE49-F238E27FC236}">
                <a16:creationId xmlns:a16="http://schemas.microsoft.com/office/drawing/2014/main" id="{C99F0C58-773B-4E16-9071-BAB4348B2229}"/>
              </a:ext>
            </a:extLst>
          </p:cNvPr>
          <p:cNvSpPr txBox="1"/>
          <p:nvPr/>
        </p:nvSpPr>
        <p:spPr>
          <a:xfrm>
            <a:off x="467544" y="-8370291"/>
            <a:ext cx="7920880" cy="13757612"/>
          </a:xfrm>
          <a:prstGeom prst="rect">
            <a:avLst/>
          </a:prstGeom>
          <a:solidFill>
            <a:schemeClr val="bg1"/>
          </a:solidFill>
        </p:spPr>
        <p:txBody>
          <a:bodyPr wrap="square" rtlCol="0">
            <a:spAutoFit/>
          </a:bodyPr>
          <a:lstStyle/>
          <a:p>
            <a:pPr algn="just"/>
            <a:r>
              <a:rPr lang="en-GB" sz="1200" b="1" dirty="0">
                <a:latin typeface="+mj-lt"/>
              </a:rPr>
              <a:t>§ 1631e BGB. Treatment of children with variants of sex development</a:t>
            </a:r>
            <a:endParaRPr lang="de-DE" sz="1200" dirty="0">
              <a:latin typeface="+mj-lt"/>
            </a:endParaRPr>
          </a:p>
          <a:p>
            <a:pPr algn="just"/>
            <a:r>
              <a:rPr lang="en-GB" sz="1200" dirty="0">
                <a:latin typeface="+mj-lt"/>
              </a:rPr>
              <a:t>(1) Personal care does not include the right to consent to treatment of a child who is incapable of giving consent and has a variant of sex development, or to carry out such treatment oneself, which, without any further reason for the treatment being added, is carried out solely with the intention of bringing the child's physical appearance into line with that of the male or female sex.</a:t>
            </a:r>
            <a:endParaRPr lang="de-DE" sz="1200" dirty="0">
              <a:latin typeface="+mj-lt"/>
            </a:endParaRPr>
          </a:p>
          <a:p>
            <a:pPr algn="just"/>
            <a:endParaRPr lang="en-GB" sz="1200" dirty="0">
              <a:latin typeface="+mj-lt"/>
            </a:endParaRPr>
          </a:p>
          <a:p>
            <a:pPr algn="just"/>
            <a:r>
              <a:rPr lang="en-GB" sz="1200" dirty="0">
                <a:latin typeface="+mj-lt"/>
              </a:rPr>
              <a:t>(2) </a:t>
            </a:r>
            <a:r>
              <a:rPr lang="en-GB" sz="1200" baseline="30000" dirty="0">
                <a:latin typeface="+mj-lt"/>
              </a:rPr>
              <a:t>1</a:t>
            </a:r>
            <a:r>
              <a:rPr lang="en-GB" sz="1200" dirty="0">
                <a:latin typeface="+mj-lt"/>
              </a:rPr>
              <a:t>In surgical interventions on the internal or external sexual characteristics of the child who is incapable of giving consent and has a variant of sexual development, which could result in an approximation of the physical appearance of the child to that of the male or female sex and for which the authority to give consent is not already lacking in accordance with subsection 1, the parents may only give their consent if the intervention cannot be postponed until the child has made a self-determined decision. </a:t>
            </a:r>
            <a:r>
              <a:rPr lang="en-GB" sz="1200" baseline="30000" dirty="0">
                <a:latin typeface="+mj-lt"/>
              </a:rPr>
              <a:t>2</a:t>
            </a:r>
            <a:r>
              <a:rPr lang="en-GB" sz="1200" dirty="0">
                <a:latin typeface="+mj-lt"/>
              </a:rPr>
              <a:t>Section 1909 shall not apply.</a:t>
            </a:r>
          </a:p>
          <a:p>
            <a:pPr algn="just"/>
            <a:endParaRPr lang="en-GB" sz="1200" dirty="0">
              <a:latin typeface="+mj-lt"/>
            </a:endParaRPr>
          </a:p>
          <a:p>
            <a:pPr algn="just"/>
            <a:r>
              <a:rPr lang="en-GB" sz="1200" dirty="0">
                <a:latin typeface="+mj-lt"/>
              </a:rPr>
              <a:t>(3) </a:t>
            </a:r>
            <a:r>
              <a:rPr lang="en-GB" sz="1200" baseline="30000" dirty="0">
                <a:latin typeface="+mj-lt"/>
              </a:rPr>
              <a:t>1</a:t>
            </a:r>
            <a:r>
              <a:rPr lang="en-GB" sz="1200" dirty="0">
                <a:latin typeface="+mj-lt"/>
              </a:rPr>
              <a:t>Consent pursuant to subsection (2) sentence 1 shall require the approval of the family court unless the surgical intervention is necessary to avert a danger to the child's life or health and cannot be postponed until approval has been granted. </a:t>
            </a:r>
            <a:r>
              <a:rPr lang="en-GB" sz="1200" baseline="30000" dirty="0">
                <a:latin typeface="+mj-lt"/>
              </a:rPr>
              <a:t>2</a:t>
            </a:r>
            <a:r>
              <a:rPr lang="en-GB" sz="1200" dirty="0">
                <a:latin typeface="+mj-lt"/>
              </a:rPr>
              <a:t>Permission shall be granted on application by the parents if the planned intervention is in the best interests of the child. </a:t>
            </a:r>
            <a:r>
              <a:rPr lang="en-GB" sz="1200" baseline="30000" dirty="0">
                <a:latin typeface="+mj-lt"/>
              </a:rPr>
              <a:t>3</a:t>
            </a:r>
            <a:r>
              <a:rPr lang="en-GB" sz="1200" dirty="0">
                <a:latin typeface="+mj-lt"/>
              </a:rPr>
              <a:t>If the parents submit to the family court an opinion of an interdisciplinary commission in accordance with subsection (4) in favour of the intervention, it shall be presumed that the planned intervention is in the best interests of the child.</a:t>
            </a:r>
          </a:p>
          <a:p>
            <a:pPr algn="just"/>
            <a:endParaRPr lang="en-GB" sz="1200" dirty="0">
              <a:latin typeface="+mj-lt"/>
            </a:endParaRPr>
          </a:p>
          <a:p>
            <a:pPr algn="just"/>
            <a:r>
              <a:rPr lang="en-US" sz="1200" dirty="0">
                <a:latin typeface="+mj-lt"/>
              </a:rPr>
              <a:t>(4) 1An interdisciplinary commission shall include at least the following persons:</a:t>
            </a:r>
          </a:p>
          <a:p>
            <a:pPr algn="just"/>
            <a:r>
              <a:rPr lang="en-US" sz="1200" dirty="0">
                <a:latin typeface="+mj-lt"/>
              </a:rPr>
              <a:t>1. the person treating the child in accordance with § 630a,</a:t>
            </a:r>
          </a:p>
          <a:p>
            <a:pPr algn="just"/>
            <a:r>
              <a:rPr lang="en-US" sz="1200" dirty="0">
                <a:latin typeface="+mj-lt"/>
              </a:rPr>
              <a:t>2. at least one other medical person,</a:t>
            </a:r>
          </a:p>
          <a:p>
            <a:pPr algn="just"/>
            <a:r>
              <a:rPr lang="en-US" sz="1200" dirty="0">
                <a:latin typeface="+mj-lt"/>
              </a:rPr>
              <a:t>3. one person with a professional qualification in psychology, child and adolescent psychotherapy or child and adolescent psychiatry, and</a:t>
            </a:r>
          </a:p>
          <a:p>
            <a:pPr algn="just"/>
            <a:r>
              <a:rPr lang="en-US" sz="1200" dirty="0">
                <a:latin typeface="+mj-lt"/>
              </a:rPr>
              <a:t>4. one person who has received training, further training or continuing education in ethics.</a:t>
            </a:r>
          </a:p>
          <a:p>
            <a:pPr algn="just"/>
            <a:r>
              <a:rPr lang="en-US" sz="1200" dirty="0">
                <a:latin typeface="+mj-lt"/>
              </a:rPr>
              <a:t>2The medical commission members must have different </a:t>
            </a:r>
            <a:r>
              <a:rPr lang="en-US" sz="1200" dirty="0" err="1">
                <a:latin typeface="+mj-lt"/>
              </a:rPr>
              <a:t>specialisations</a:t>
            </a:r>
            <a:r>
              <a:rPr lang="en-US" sz="1200" dirty="0">
                <a:latin typeface="+mj-lt"/>
              </a:rPr>
              <a:t> in </a:t>
            </a:r>
            <a:r>
              <a:rPr lang="en-US" sz="1200" dirty="0" err="1">
                <a:latin typeface="+mj-lt"/>
              </a:rPr>
              <a:t>paediatrics</a:t>
            </a:r>
            <a:r>
              <a:rPr lang="en-US" sz="1200" dirty="0">
                <a:latin typeface="+mj-lt"/>
              </a:rPr>
              <a:t>. 3One of them must be a specialist in </a:t>
            </a:r>
            <a:r>
              <a:rPr lang="en-US" sz="1200" dirty="0" err="1">
                <a:latin typeface="+mj-lt"/>
              </a:rPr>
              <a:t>paediatrics</a:t>
            </a:r>
            <a:r>
              <a:rPr lang="en-US" sz="1200" dirty="0">
                <a:latin typeface="+mj-lt"/>
              </a:rPr>
              <a:t> and adolescent medicine with a focus on </a:t>
            </a:r>
            <a:r>
              <a:rPr lang="en-US" sz="1200" dirty="0" err="1">
                <a:latin typeface="+mj-lt"/>
              </a:rPr>
              <a:t>paediatric</a:t>
            </a:r>
            <a:r>
              <a:rPr lang="en-US" sz="1200" dirty="0">
                <a:latin typeface="+mj-lt"/>
              </a:rPr>
              <a:t> endocrinology and diabetology. 4A commission member in accordance with sentence 1 number 2 may not be employed in the health care facility in which the surgical intervention is to be performed. 5All commission members must have experience in dealing with children with variants of sex development. 6If requested by the parents, the commission shall involve a counsellor with a variant of sex development.</a:t>
            </a:r>
          </a:p>
          <a:p>
            <a:pPr algn="just"/>
            <a:endParaRPr lang="en-US" sz="1200" dirty="0">
              <a:latin typeface="+mj-lt"/>
            </a:endParaRPr>
          </a:p>
          <a:p>
            <a:pPr algn="just"/>
            <a:r>
              <a:rPr lang="en-US" sz="1200" dirty="0">
                <a:latin typeface="+mj-lt"/>
              </a:rPr>
              <a:t>(5) 1The opinion of the interdisciplinary commission in </a:t>
            </a:r>
            <a:r>
              <a:rPr lang="en-US" sz="1200" dirty="0" err="1">
                <a:latin typeface="+mj-lt"/>
              </a:rPr>
              <a:t>favour</a:t>
            </a:r>
            <a:r>
              <a:rPr lang="en-US" sz="1200" dirty="0">
                <a:latin typeface="+mj-lt"/>
              </a:rPr>
              <a:t> of the surgical intervention in accordance with sub-section 2 sentence 1 shall contain in particular the following information:</a:t>
            </a:r>
          </a:p>
          <a:p>
            <a:pPr algn="just"/>
            <a:r>
              <a:rPr lang="en-US" sz="1200" dirty="0">
                <a:latin typeface="+mj-lt"/>
              </a:rPr>
              <a:t>1. the designation of the members of the commission and information on their qualifications,</a:t>
            </a:r>
          </a:p>
          <a:p>
            <a:pPr algn="just"/>
            <a:r>
              <a:rPr lang="en-US" sz="1200" dirty="0">
                <a:latin typeface="+mj-lt"/>
              </a:rPr>
              <a:t>2. the age of the child and whether and which variant of sexual development it exhibits,</a:t>
            </a:r>
          </a:p>
          <a:p>
            <a:pPr algn="just"/>
            <a:r>
              <a:rPr lang="en-US" sz="1200" dirty="0">
                <a:latin typeface="+mj-lt"/>
              </a:rPr>
              <a:t>3. the name of the planned intervention and what the indication for it is,</a:t>
            </a:r>
          </a:p>
          <a:p>
            <a:pPr algn="just"/>
            <a:r>
              <a:rPr lang="en-US" sz="1200" dirty="0">
                <a:latin typeface="+mj-lt"/>
              </a:rPr>
              <a:t>4. why the Commission is in </a:t>
            </a:r>
            <a:r>
              <a:rPr lang="en-US" sz="1200" dirty="0" err="1">
                <a:latin typeface="+mj-lt"/>
              </a:rPr>
              <a:t>favour</a:t>
            </a:r>
            <a:r>
              <a:rPr lang="en-US" sz="1200" dirty="0">
                <a:latin typeface="+mj-lt"/>
              </a:rPr>
              <a:t> of the intervention, taking into account the best interests of the child, and whether, in its view, it is in the best interests of the child, in particular what risks are associated with this intervention, with other treatment or with not having an intervention until the child has made a self-determined decision,</a:t>
            </a:r>
          </a:p>
          <a:p>
            <a:pPr algn="just"/>
            <a:r>
              <a:rPr lang="en-US" sz="1200" dirty="0">
                <a:latin typeface="+mj-lt"/>
              </a:rPr>
              <a:t>5. whether and by which commission members a discussion was held with the parents and the child and whether and by which commission members the parents and the child were informed and advised on how to deal with this variant of gender development,</a:t>
            </a:r>
          </a:p>
          <a:p>
            <a:pPr algn="just"/>
            <a:r>
              <a:rPr lang="en-US" sz="1200" dirty="0">
                <a:latin typeface="+mj-lt"/>
              </a:rPr>
              <a:t>6. whether counselling of the parents and the child by a counsellor with a variant of gender development has taken place,</a:t>
            </a:r>
          </a:p>
          <a:p>
            <a:pPr algn="just"/>
            <a:r>
              <a:rPr lang="en-US" sz="1200" dirty="0">
                <a:latin typeface="+mj-lt"/>
              </a:rPr>
              <a:t>7. the extent to which the child is capable of forming and expressing an opinion and whether the planned intervention is in accordance with his or her wishes, and</a:t>
            </a:r>
          </a:p>
          <a:p>
            <a:pPr algn="just"/>
            <a:r>
              <a:rPr lang="en-US" sz="1200" dirty="0">
                <a:latin typeface="+mj-lt"/>
              </a:rPr>
              <a:t>8. whether the counsellor with a variant of sex development involved in accordance with paragraph 4 sentence 6 supports the </a:t>
            </a:r>
            <a:r>
              <a:rPr lang="en-US" sz="1200" dirty="0" err="1">
                <a:latin typeface="+mj-lt"/>
              </a:rPr>
              <a:t>favourable</a:t>
            </a:r>
            <a:r>
              <a:rPr lang="en-US" sz="1200" dirty="0">
                <a:latin typeface="+mj-lt"/>
              </a:rPr>
              <a:t> opinion.</a:t>
            </a:r>
          </a:p>
          <a:p>
            <a:pPr algn="just"/>
            <a:r>
              <a:rPr lang="en-US" sz="1200" dirty="0">
                <a:latin typeface="+mj-lt"/>
              </a:rPr>
              <a:t>2The opinion must be signed by all members of the interdisciplinary commission.</a:t>
            </a:r>
          </a:p>
          <a:p>
            <a:pPr algn="just"/>
            <a:endParaRPr lang="en-US" sz="1200" dirty="0">
              <a:latin typeface="+mj-lt"/>
            </a:endParaRPr>
          </a:p>
          <a:p>
            <a:pPr algn="just"/>
            <a:r>
              <a:rPr lang="en-US" sz="1200" dirty="0">
                <a:latin typeface="+mj-lt"/>
              </a:rPr>
              <a:t>(6) The person providing treatment pursuant to Section 630a shall, if treatment has been carried out on the internal or external sexual characteristics, keep the patient's file until the day on which the person treated reaches the age of 48.</a:t>
            </a:r>
          </a:p>
          <a:p>
            <a:pPr algn="just"/>
            <a:endParaRPr lang="en-US" sz="1200" dirty="0">
              <a:latin typeface="+mj-lt"/>
            </a:endParaRPr>
          </a:p>
          <a:p>
            <a:pPr algn="just"/>
            <a:r>
              <a:rPr lang="en-US" sz="1200" b="1" dirty="0">
                <a:latin typeface="+mj-lt"/>
              </a:rPr>
              <a:t>§ 167b </a:t>
            </a:r>
            <a:r>
              <a:rPr lang="en-US" sz="1200" b="1" dirty="0" err="1">
                <a:latin typeface="+mj-lt"/>
              </a:rPr>
              <a:t>FamFG</a:t>
            </a:r>
            <a:r>
              <a:rPr lang="en-US" sz="1200" b="1" dirty="0">
                <a:latin typeface="+mj-lt"/>
              </a:rPr>
              <a:t> . Approval procedure pursuant to section 1631e of the Civil Code; </a:t>
            </a:r>
            <a:r>
              <a:rPr lang="en-US" sz="1200" b="1" dirty="0" err="1">
                <a:latin typeface="+mj-lt"/>
              </a:rPr>
              <a:t>authorisation</a:t>
            </a:r>
            <a:r>
              <a:rPr lang="en-US" sz="1200" b="1" dirty="0">
                <a:latin typeface="+mj-lt"/>
              </a:rPr>
              <a:t> to issue ordinances</a:t>
            </a:r>
          </a:p>
          <a:p>
            <a:pPr algn="just"/>
            <a:r>
              <a:rPr lang="en-US" sz="1200" dirty="0">
                <a:latin typeface="+mj-lt"/>
              </a:rPr>
              <a:t>(1) 1In proceedings pursuant to section 1631e subsection (3) of the Civil Code, the court shall grant approval by written procedure, provided that the parents submit a statement in </a:t>
            </a:r>
            <a:r>
              <a:rPr lang="en-US" sz="1200" dirty="0" err="1">
                <a:latin typeface="+mj-lt"/>
              </a:rPr>
              <a:t>favour</a:t>
            </a:r>
            <a:r>
              <a:rPr lang="en-US" sz="1200" dirty="0">
                <a:latin typeface="+mj-lt"/>
              </a:rPr>
              <a:t> of the intervention and no reasons are apparent that would prevent approval. 2If the court decides by written procedure, it shall dispense with the hearing of the youth welfare office, the personal hearing of the parents and the appointment of a guardian ad litem. 3Section 162 shall not apply.</a:t>
            </a:r>
          </a:p>
          <a:p>
            <a:pPr algn="just"/>
            <a:r>
              <a:rPr lang="en-US" sz="1200" dirty="0">
                <a:latin typeface="+mj-lt"/>
              </a:rPr>
              <a:t>(2) 1If the parents do not submit to the court a statement in </a:t>
            </a:r>
            <a:r>
              <a:rPr lang="en-US" sz="1200" dirty="0" err="1">
                <a:latin typeface="+mj-lt"/>
              </a:rPr>
              <a:t>favour</a:t>
            </a:r>
            <a:r>
              <a:rPr lang="en-US" sz="1200" dirty="0">
                <a:latin typeface="+mj-lt"/>
              </a:rPr>
              <a:t> of the intervention or if reasons are apparent which stand in the way of </a:t>
            </a:r>
            <a:r>
              <a:rPr lang="en-US" sz="1200" dirty="0" err="1">
                <a:latin typeface="+mj-lt"/>
              </a:rPr>
              <a:t>authorisation</a:t>
            </a:r>
            <a:r>
              <a:rPr lang="en-US" sz="1200" dirty="0">
                <a:latin typeface="+mj-lt"/>
              </a:rPr>
              <a:t> in accordance with subsection (1), the court shall discuss the matter with the parties involved at a hearing. 2The court shall point out the possibilities of counselling by the counselling </a:t>
            </a:r>
            <a:r>
              <a:rPr lang="en-US" sz="1200" dirty="0" err="1">
                <a:latin typeface="+mj-lt"/>
              </a:rPr>
              <a:t>centres</a:t>
            </a:r>
            <a:r>
              <a:rPr lang="en-US" sz="1200" dirty="0">
                <a:latin typeface="+mj-lt"/>
              </a:rPr>
              <a:t> and counselling services of the child and youth welfare </a:t>
            </a:r>
            <a:r>
              <a:rPr lang="en-US" sz="1200" dirty="0" err="1">
                <a:latin typeface="+mj-lt"/>
              </a:rPr>
              <a:t>organisations</a:t>
            </a:r>
            <a:r>
              <a:rPr lang="en-US" sz="1200" dirty="0">
                <a:latin typeface="+mj-lt"/>
              </a:rPr>
              <a:t>. 3It may order the parents to seek counselling on how to deal with variants of gender development and to submit a confirmation thereof to the court. 4This order may not be challenged independently and may not be enforced by means of coercion.</a:t>
            </a:r>
          </a:p>
          <a:p>
            <a:pPr algn="just"/>
            <a:r>
              <a:rPr lang="en-US" sz="1200" dirty="0">
                <a:latin typeface="+mj-lt"/>
              </a:rPr>
              <a:t>(3) 1The Land governments shall be empowered to assign jurisdiction for proceedings under subsections (1) and (2) by statutory order to the family court in whose district the Higher Regional Court has its seat or to another family court. 2This </a:t>
            </a:r>
            <a:r>
              <a:rPr lang="en-US" sz="1200" dirty="0" err="1">
                <a:latin typeface="+mj-lt"/>
              </a:rPr>
              <a:t>authorisation</a:t>
            </a:r>
            <a:r>
              <a:rPr lang="en-US" sz="1200" dirty="0">
                <a:latin typeface="+mj-lt"/>
              </a:rPr>
              <a:t> may be transferred by the respective Land government to the Land judicial administration. 3Multiple Länder may agree on the jurisdiction of a court for proceedings under this provision beyond the boundaries of the Länder.</a:t>
            </a:r>
          </a:p>
        </p:txBody>
      </p:sp>
    </p:spTree>
    <p:extLst>
      <p:ext uri="{BB962C8B-B14F-4D97-AF65-F5344CB8AC3E}">
        <p14:creationId xmlns:p14="http://schemas.microsoft.com/office/powerpoint/2010/main" val="1552467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330910"/>
            <a:ext cx="7231760" cy="452322"/>
          </a:xfrm>
        </p:spPr>
        <p:txBody>
          <a:bodyPr/>
          <a:lstStyle/>
          <a:p>
            <a:r>
              <a:rPr lang="de-DE" dirty="0" err="1"/>
              <a:t>Overview</a:t>
            </a:r>
            <a:endParaRPr lang="de-DE" dirty="0">
              <a:highlight>
                <a:srgbClr val="FFFF00"/>
              </a:highlight>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2</a:t>
            </a:fld>
            <a:endParaRPr lang="de-DE" dirty="0"/>
          </a:p>
        </p:txBody>
      </p:sp>
      <p:sp>
        <p:nvSpPr>
          <p:cNvPr id="4" name="Fußzeilenplatzhalter 3">
            <a:extLst>
              <a:ext uri="{FF2B5EF4-FFF2-40B4-BE49-F238E27FC236}">
                <a16:creationId xmlns:a16="http://schemas.microsoft.com/office/drawing/2014/main" id="{BEE4CEE5-904F-4091-9B62-A1ABB6ABB0C2}"/>
              </a:ext>
            </a:extLst>
          </p:cNvPr>
          <p:cNvSpPr>
            <a:spLocks noGrp="1"/>
          </p:cNvSpPr>
          <p:nvPr>
            <p:ph type="ftr" sz="quarter" idx="11"/>
          </p:nvPr>
        </p:nvSpPr>
        <p:spPr/>
        <p:txBody>
          <a:bodyPr/>
          <a:lstStyle/>
          <a:p>
            <a:r>
              <a:rPr lang="en-GB" dirty="0">
                <a:latin typeface="HHU Celeste Sans"/>
              </a:rPr>
              <a:t>Germany – Katharina Lugani</a:t>
            </a:r>
            <a:endParaRPr lang="de-DE" dirty="0">
              <a:latin typeface="HHU Celeste Sans"/>
            </a:endParaRPr>
          </a:p>
        </p:txBody>
      </p:sp>
      <p:sp>
        <p:nvSpPr>
          <p:cNvPr id="10" name="Textfeld 9">
            <a:extLst>
              <a:ext uri="{FF2B5EF4-FFF2-40B4-BE49-F238E27FC236}">
                <a16:creationId xmlns:a16="http://schemas.microsoft.com/office/drawing/2014/main" id="{80695D2D-D5DE-48E6-A8CA-CA738E8CD018}"/>
              </a:ext>
            </a:extLst>
          </p:cNvPr>
          <p:cNvSpPr txBox="1"/>
          <p:nvPr/>
        </p:nvSpPr>
        <p:spPr>
          <a:xfrm>
            <a:off x="514220" y="1062757"/>
            <a:ext cx="7244134" cy="830997"/>
          </a:xfrm>
          <a:prstGeom prst="rect">
            <a:avLst/>
          </a:prstGeom>
          <a:noFill/>
        </p:spPr>
        <p:txBody>
          <a:bodyPr wrap="square" rtlCol="0">
            <a:spAutoFit/>
          </a:bodyPr>
          <a:lstStyle/>
          <a:p>
            <a:r>
              <a:rPr lang="en-US" sz="2400" dirty="0">
                <a:solidFill>
                  <a:schemeClr val="tx2">
                    <a:lumMod val="75000"/>
                  </a:schemeClr>
                </a:solidFill>
                <a:latin typeface="+mj-lt"/>
                <a:cs typeface="Calibri Light" panose="020F0302020204030204" pitchFamily="34" charset="0"/>
                <a:sym typeface="Wingdings" panose="05000000000000000000" pitchFamily="2" charset="2"/>
              </a:rPr>
              <a:t>I.	The legal situation of intersex persons in 	Germany in general</a:t>
            </a:r>
          </a:p>
        </p:txBody>
      </p:sp>
      <p:sp>
        <p:nvSpPr>
          <p:cNvPr id="11" name="Textfeld 10">
            <a:extLst>
              <a:ext uri="{FF2B5EF4-FFF2-40B4-BE49-F238E27FC236}">
                <a16:creationId xmlns:a16="http://schemas.microsoft.com/office/drawing/2014/main" id="{2E100A84-6F02-488E-BAD0-53D90C3DCCEC}"/>
              </a:ext>
            </a:extLst>
          </p:cNvPr>
          <p:cNvSpPr txBox="1"/>
          <p:nvPr/>
        </p:nvSpPr>
        <p:spPr>
          <a:xfrm>
            <a:off x="526594" y="1848716"/>
            <a:ext cx="7141750" cy="461665"/>
          </a:xfrm>
          <a:prstGeom prst="rect">
            <a:avLst/>
          </a:prstGeom>
          <a:noFill/>
        </p:spPr>
        <p:txBody>
          <a:bodyPr wrap="square" rtlCol="0">
            <a:spAutoFit/>
          </a:bodyPr>
          <a:lstStyle/>
          <a:p>
            <a:r>
              <a:rPr lang="en-US" sz="2400" dirty="0">
                <a:solidFill>
                  <a:schemeClr val="tx2">
                    <a:lumMod val="75000"/>
                  </a:schemeClr>
                </a:solidFill>
                <a:latin typeface="+mj-lt"/>
                <a:cs typeface="Calibri Light" panose="020F0302020204030204" pitchFamily="34" charset="0"/>
                <a:sym typeface="Wingdings" panose="05000000000000000000" pitchFamily="2" charset="2"/>
              </a:rPr>
              <a:t>II.	Interventions on intersex children before 2021</a:t>
            </a:r>
          </a:p>
        </p:txBody>
      </p:sp>
      <p:sp>
        <p:nvSpPr>
          <p:cNvPr id="12" name="Textfeld 11">
            <a:extLst>
              <a:ext uri="{FF2B5EF4-FFF2-40B4-BE49-F238E27FC236}">
                <a16:creationId xmlns:a16="http://schemas.microsoft.com/office/drawing/2014/main" id="{5FA67972-574D-4FFF-8F67-9DA6540DA57A}"/>
              </a:ext>
            </a:extLst>
          </p:cNvPr>
          <p:cNvSpPr txBox="1"/>
          <p:nvPr/>
        </p:nvSpPr>
        <p:spPr>
          <a:xfrm>
            <a:off x="526594" y="2310419"/>
            <a:ext cx="7244134" cy="461665"/>
          </a:xfrm>
          <a:prstGeom prst="rect">
            <a:avLst/>
          </a:prstGeom>
          <a:noFill/>
        </p:spPr>
        <p:txBody>
          <a:bodyPr wrap="square" rtlCol="0">
            <a:spAutoFit/>
          </a:bodyPr>
          <a:lstStyle/>
          <a:p>
            <a:r>
              <a:rPr lang="af-ZA" sz="2400" dirty="0">
                <a:solidFill>
                  <a:schemeClr val="tx2">
                    <a:lumMod val="75000"/>
                  </a:schemeClr>
                </a:solidFill>
                <a:latin typeface="+mj-lt"/>
                <a:cs typeface="Calibri Light" panose="020F0302020204030204" pitchFamily="34" charset="0"/>
                <a:sym typeface="Wingdings" panose="05000000000000000000" pitchFamily="2" charset="2"/>
              </a:rPr>
              <a:t>III.	The history of § 1631e BGB, § 167a FamFG</a:t>
            </a:r>
          </a:p>
        </p:txBody>
      </p:sp>
      <p:sp>
        <p:nvSpPr>
          <p:cNvPr id="13" name="Textfeld 12">
            <a:extLst>
              <a:ext uri="{FF2B5EF4-FFF2-40B4-BE49-F238E27FC236}">
                <a16:creationId xmlns:a16="http://schemas.microsoft.com/office/drawing/2014/main" id="{80A63DF8-45F3-45A3-A7E7-E8CDF1AB5A73}"/>
              </a:ext>
            </a:extLst>
          </p:cNvPr>
          <p:cNvSpPr txBox="1"/>
          <p:nvPr/>
        </p:nvSpPr>
        <p:spPr>
          <a:xfrm>
            <a:off x="514220" y="2772046"/>
            <a:ext cx="7307484" cy="830997"/>
          </a:xfrm>
          <a:prstGeom prst="rect">
            <a:avLst/>
          </a:prstGeom>
          <a:noFill/>
        </p:spPr>
        <p:txBody>
          <a:bodyPr wrap="square" rtlCol="0">
            <a:spAutoFit/>
          </a:bodyPr>
          <a:lstStyle/>
          <a:p>
            <a:r>
              <a:rPr lang="en-US" sz="2400" dirty="0">
                <a:solidFill>
                  <a:schemeClr val="tx2">
                    <a:lumMod val="75000"/>
                  </a:schemeClr>
                </a:solidFill>
                <a:latin typeface="+mj-lt"/>
                <a:cs typeface="Calibri Light" panose="020F0302020204030204" pitchFamily="34" charset="0"/>
                <a:sym typeface="Wingdings" panose="05000000000000000000" pitchFamily="2" charset="2"/>
              </a:rPr>
              <a:t>IV.	Limitations imposed by § 1631e BGB on early 	intervention on intersex children</a:t>
            </a:r>
          </a:p>
        </p:txBody>
      </p:sp>
      <p:sp>
        <p:nvSpPr>
          <p:cNvPr id="15" name="Textfeld 14">
            <a:extLst>
              <a:ext uri="{FF2B5EF4-FFF2-40B4-BE49-F238E27FC236}">
                <a16:creationId xmlns:a16="http://schemas.microsoft.com/office/drawing/2014/main" id="{DA91E4F2-640B-4518-AD0C-BDDA15AABCE2}"/>
              </a:ext>
            </a:extLst>
          </p:cNvPr>
          <p:cNvSpPr txBox="1"/>
          <p:nvPr/>
        </p:nvSpPr>
        <p:spPr>
          <a:xfrm>
            <a:off x="526595" y="3603043"/>
            <a:ext cx="7307484" cy="461665"/>
          </a:xfrm>
          <a:prstGeom prst="rect">
            <a:avLst/>
          </a:prstGeom>
          <a:noFill/>
        </p:spPr>
        <p:txBody>
          <a:bodyPr wrap="square" rtlCol="0">
            <a:spAutoFit/>
          </a:bodyPr>
          <a:lstStyle/>
          <a:p>
            <a:r>
              <a:rPr lang="en-US" sz="2400" dirty="0">
                <a:solidFill>
                  <a:schemeClr val="tx2">
                    <a:lumMod val="75000"/>
                  </a:schemeClr>
                </a:solidFill>
                <a:latin typeface="+mj-lt"/>
                <a:cs typeface="Calibri Light" panose="020F0302020204030204" pitchFamily="34" charset="0"/>
                <a:sym typeface="Wingdings" panose="05000000000000000000" pitchFamily="2" charset="2"/>
              </a:rPr>
              <a:t>V.	Appreciation of the new legislation</a:t>
            </a:r>
          </a:p>
        </p:txBody>
      </p:sp>
      <p:sp>
        <p:nvSpPr>
          <p:cNvPr id="16" name="Textfeld 15">
            <a:extLst>
              <a:ext uri="{FF2B5EF4-FFF2-40B4-BE49-F238E27FC236}">
                <a16:creationId xmlns:a16="http://schemas.microsoft.com/office/drawing/2014/main" id="{6BBBDEC0-17DD-49F9-AC9A-9B68E7DCC74B}"/>
              </a:ext>
            </a:extLst>
          </p:cNvPr>
          <p:cNvSpPr txBox="1"/>
          <p:nvPr/>
        </p:nvSpPr>
        <p:spPr>
          <a:xfrm>
            <a:off x="514220" y="4203169"/>
            <a:ext cx="7307484" cy="461665"/>
          </a:xfrm>
          <a:prstGeom prst="rect">
            <a:avLst/>
          </a:prstGeom>
          <a:noFill/>
        </p:spPr>
        <p:txBody>
          <a:bodyPr wrap="square" rtlCol="0">
            <a:spAutoFit/>
          </a:bodyPr>
          <a:lstStyle/>
          <a:p>
            <a:r>
              <a:rPr lang="en-US" sz="2400" dirty="0">
                <a:solidFill>
                  <a:schemeClr val="tx2">
                    <a:lumMod val="75000"/>
                  </a:schemeClr>
                </a:solidFill>
                <a:latin typeface="+mj-lt"/>
                <a:cs typeface="Calibri Light" panose="020F0302020204030204" pitchFamily="34" charset="0"/>
                <a:sym typeface="Wingdings" panose="05000000000000000000" pitchFamily="2" charset="2"/>
              </a:rPr>
              <a:t>Annex: § 1631e BGB, § 167a </a:t>
            </a:r>
            <a:r>
              <a:rPr lang="en-US" sz="2400" dirty="0" err="1">
                <a:solidFill>
                  <a:schemeClr val="tx2">
                    <a:lumMod val="75000"/>
                  </a:schemeClr>
                </a:solidFill>
                <a:latin typeface="+mj-lt"/>
                <a:cs typeface="Calibri Light" panose="020F0302020204030204" pitchFamily="34" charset="0"/>
                <a:sym typeface="Wingdings" panose="05000000000000000000" pitchFamily="2" charset="2"/>
              </a:rPr>
              <a:t>FamFG</a:t>
            </a:r>
            <a:endParaRPr lang="en-US" sz="2400" dirty="0">
              <a:solidFill>
                <a:schemeClr val="tx2">
                  <a:lumMod val="75000"/>
                </a:schemeClr>
              </a:solidFill>
              <a:latin typeface="+mj-lt"/>
              <a:cs typeface="Calibri Light" panose="020F0302020204030204" pitchFamily="34" charset="0"/>
              <a:sym typeface="Wingdings" panose="05000000000000000000" pitchFamily="2" charset="2"/>
            </a:endParaRPr>
          </a:p>
        </p:txBody>
      </p:sp>
    </p:spTree>
    <p:extLst>
      <p:ext uri="{BB962C8B-B14F-4D97-AF65-F5344CB8AC3E}">
        <p14:creationId xmlns:p14="http://schemas.microsoft.com/office/powerpoint/2010/main" val="1035478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2339752" y="1886257"/>
            <a:ext cx="7231760" cy="452322"/>
          </a:xfrm>
        </p:spPr>
        <p:txBody>
          <a:bodyPr/>
          <a:lstStyle/>
          <a:p>
            <a:r>
              <a:rPr lang="en-US" sz="2400" dirty="0"/>
              <a:t>Thank you for your attention</a:t>
            </a: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20</a:t>
            </a:fld>
            <a:endParaRPr lang="de-DE" dirty="0"/>
          </a:p>
        </p:txBody>
      </p:sp>
      <p:sp>
        <p:nvSpPr>
          <p:cNvPr id="6" name="Textfeld 5">
            <a:extLst>
              <a:ext uri="{FF2B5EF4-FFF2-40B4-BE49-F238E27FC236}">
                <a16:creationId xmlns:a16="http://schemas.microsoft.com/office/drawing/2014/main" id="{C99F0C58-773B-4E16-9071-BAB4348B2229}"/>
              </a:ext>
            </a:extLst>
          </p:cNvPr>
          <p:cNvSpPr txBox="1"/>
          <p:nvPr/>
        </p:nvSpPr>
        <p:spPr>
          <a:xfrm>
            <a:off x="467544" y="2502917"/>
            <a:ext cx="7920880" cy="2308324"/>
          </a:xfrm>
          <a:prstGeom prst="rect">
            <a:avLst/>
          </a:prstGeom>
          <a:noFill/>
        </p:spPr>
        <p:txBody>
          <a:bodyPr wrap="square" rtlCol="0">
            <a:spAutoFit/>
          </a:bodyPr>
          <a:lstStyle/>
          <a:p>
            <a:r>
              <a:rPr lang="de-DE" sz="1200" dirty="0">
                <a:latin typeface="+mj-lt"/>
              </a:rPr>
              <a:t>Prof. Dr. Katharina Lugani</a:t>
            </a:r>
          </a:p>
          <a:p>
            <a:r>
              <a:rPr lang="de-DE" sz="1200" dirty="0">
                <a:latin typeface="+mj-lt"/>
              </a:rPr>
              <a:t>Chair </a:t>
            </a:r>
            <a:r>
              <a:rPr lang="de-DE" sz="1200" dirty="0" err="1">
                <a:latin typeface="+mj-lt"/>
              </a:rPr>
              <a:t>for</a:t>
            </a:r>
            <a:r>
              <a:rPr lang="de-DE" sz="1200" dirty="0">
                <a:latin typeface="+mj-lt"/>
              </a:rPr>
              <a:t> German, European and International Private and </a:t>
            </a:r>
            <a:r>
              <a:rPr lang="de-DE" sz="1200" dirty="0" err="1">
                <a:latin typeface="+mj-lt"/>
              </a:rPr>
              <a:t>Procedural</a:t>
            </a:r>
            <a:r>
              <a:rPr lang="de-DE" sz="1200" dirty="0">
                <a:latin typeface="+mj-lt"/>
              </a:rPr>
              <a:t> Law</a:t>
            </a:r>
          </a:p>
          <a:p>
            <a:r>
              <a:rPr lang="de-DE" sz="1200" dirty="0">
                <a:latin typeface="+mj-lt"/>
              </a:rPr>
              <a:t>Institute </a:t>
            </a:r>
            <a:r>
              <a:rPr lang="de-DE" sz="1200" dirty="0" err="1">
                <a:latin typeface="+mj-lt"/>
              </a:rPr>
              <a:t>for</a:t>
            </a:r>
            <a:r>
              <a:rPr lang="de-DE" sz="1200" dirty="0">
                <a:latin typeface="+mj-lt"/>
              </a:rPr>
              <a:t> Medical Law </a:t>
            </a:r>
          </a:p>
          <a:p>
            <a:r>
              <a:rPr lang="de-DE" sz="1200" dirty="0">
                <a:latin typeface="+mj-lt"/>
              </a:rPr>
              <a:t>Law Faculty </a:t>
            </a:r>
            <a:r>
              <a:rPr lang="de-DE" sz="1200" dirty="0" err="1">
                <a:latin typeface="+mj-lt"/>
              </a:rPr>
              <a:t>of</a:t>
            </a:r>
            <a:r>
              <a:rPr lang="de-DE" sz="1200" dirty="0">
                <a:latin typeface="+mj-lt"/>
              </a:rPr>
              <a:t> Heinrich-Heine-University Düsseldorf </a:t>
            </a:r>
          </a:p>
          <a:p>
            <a:r>
              <a:rPr lang="de-DE" sz="1200" dirty="0">
                <a:latin typeface="+mj-lt"/>
              </a:rPr>
              <a:t>Universitätsstraße 1</a:t>
            </a:r>
          </a:p>
          <a:p>
            <a:r>
              <a:rPr lang="de-DE" sz="1200" dirty="0">
                <a:latin typeface="+mj-lt"/>
              </a:rPr>
              <a:t>D-40225 Düsseldorf GERMANY</a:t>
            </a:r>
          </a:p>
          <a:p>
            <a:r>
              <a:rPr lang="de-DE" sz="1200" dirty="0">
                <a:latin typeface="+mj-lt"/>
              </a:rPr>
              <a:t> </a:t>
            </a:r>
          </a:p>
          <a:p>
            <a:r>
              <a:rPr lang="de-DE" sz="1200" dirty="0">
                <a:latin typeface="+mj-lt"/>
              </a:rPr>
              <a:t>Tel.: +49 211 81-11429</a:t>
            </a:r>
          </a:p>
          <a:p>
            <a:r>
              <a:rPr lang="de-DE" sz="1200" dirty="0">
                <a:latin typeface="+mj-lt"/>
              </a:rPr>
              <a:t>Mobile: +49 179 546 82 35</a:t>
            </a:r>
          </a:p>
          <a:p>
            <a:r>
              <a:rPr lang="de-DE" sz="1200" dirty="0">
                <a:latin typeface="+mj-lt"/>
              </a:rPr>
              <a:t>E-Mail: </a:t>
            </a:r>
            <a:r>
              <a:rPr lang="de-DE" sz="1200" u="sng" dirty="0">
                <a:latin typeface="+mj-lt"/>
                <a:hlinkClick r:id="rId3"/>
              </a:rPr>
              <a:t>lugani@hhu.de</a:t>
            </a:r>
            <a:endParaRPr lang="de-DE" sz="1200" dirty="0">
              <a:latin typeface="+mj-lt"/>
            </a:endParaRPr>
          </a:p>
          <a:p>
            <a:r>
              <a:rPr lang="de-DE" sz="1200" dirty="0">
                <a:latin typeface="+mj-lt"/>
              </a:rPr>
              <a:t>URL: </a:t>
            </a:r>
            <a:r>
              <a:rPr lang="de-DE" sz="1200" u="sng" dirty="0">
                <a:latin typeface="+mj-lt"/>
                <a:hlinkClick r:id="rId4"/>
              </a:rPr>
              <a:t>https://www.jura.hhu.de/dozenten/lugani</a:t>
            </a:r>
            <a:r>
              <a:rPr lang="de-DE" sz="1200" dirty="0">
                <a:latin typeface="+mj-lt"/>
              </a:rPr>
              <a:t> </a:t>
            </a:r>
          </a:p>
          <a:p>
            <a:r>
              <a:rPr lang="de-DE" sz="1200" dirty="0">
                <a:latin typeface="+mj-lt"/>
              </a:rPr>
              <a:t>Instagram: </a:t>
            </a:r>
            <a:r>
              <a:rPr lang="de-DE" sz="1200" dirty="0" err="1">
                <a:solidFill>
                  <a:schemeClr val="bg2">
                    <a:lumMod val="75000"/>
                  </a:schemeClr>
                </a:solidFill>
                <a:latin typeface="+mj-lt"/>
              </a:rPr>
              <a:t>LS_lugani_hhu</a:t>
            </a:r>
            <a:r>
              <a:rPr lang="de-DE" sz="1200" dirty="0">
                <a:latin typeface="+mj-lt"/>
              </a:rPr>
              <a:t> </a:t>
            </a:r>
          </a:p>
        </p:txBody>
      </p:sp>
      <p:sp>
        <p:nvSpPr>
          <p:cNvPr id="7" name="Fußzeilenplatzhalter 3">
            <a:extLst>
              <a:ext uri="{FF2B5EF4-FFF2-40B4-BE49-F238E27FC236}">
                <a16:creationId xmlns:a16="http://schemas.microsoft.com/office/drawing/2014/main" id="{7173BC9C-55E0-4BA1-B2CA-3CCDFC27EA18}"/>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1822504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de-DE" sz="2000" dirty="0"/>
              <a:t>I.	The legal </a:t>
            </a:r>
            <a:r>
              <a:rPr lang="de-DE" sz="2000" dirty="0" err="1"/>
              <a:t>situation</a:t>
            </a:r>
            <a:r>
              <a:rPr lang="de-DE" sz="2000" dirty="0"/>
              <a:t> </a:t>
            </a:r>
            <a:r>
              <a:rPr lang="de-DE" sz="2000" dirty="0" err="1"/>
              <a:t>of</a:t>
            </a:r>
            <a:r>
              <a:rPr lang="de-DE" sz="2000" dirty="0"/>
              <a:t> </a:t>
            </a:r>
            <a:r>
              <a:rPr lang="de-DE" sz="2000" dirty="0" err="1"/>
              <a:t>intersex</a:t>
            </a:r>
            <a:r>
              <a:rPr lang="de-DE" sz="2000" dirty="0"/>
              <a:t> </a:t>
            </a:r>
            <a:r>
              <a:rPr lang="de-DE" sz="2000" dirty="0" err="1"/>
              <a:t>persons</a:t>
            </a:r>
            <a:r>
              <a:rPr lang="de-DE" sz="2000" dirty="0"/>
              <a:t> in Germany 	in </a:t>
            </a:r>
            <a:r>
              <a:rPr lang="de-DE" sz="2000" dirty="0" err="1"/>
              <a:t>general</a:t>
            </a:r>
            <a:endParaRPr lang="de-DE" sz="2000" dirty="0">
              <a:highlight>
                <a:srgbClr val="FFFF00"/>
              </a:highlight>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3</a:t>
            </a:fld>
            <a:endParaRPr lang="de-DE" dirty="0"/>
          </a:p>
        </p:txBody>
      </p:sp>
      <p:sp>
        <p:nvSpPr>
          <p:cNvPr id="6" name="Textfeld 5">
            <a:extLst>
              <a:ext uri="{FF2B5EF4-FFF2-40B4-BE49-F238E27FC236}">
                <a16:creationId xmlns:a16="http://schemas.microsoft.com/office/drawing/2014/main" id="{C99F0C58-773B-4E16-9071-BAB4348B2229}"/>
              </a:ext>
            </a:extLst>
          </p:cNvPr>
          <p:cNvSpPr txBox="1"/>
          <p:nvPr/>
        </p:nvSpPr>
        <p:spPr>
          <a:xfrm>
            <a:off x="467544" y="1134765"/>
            <a:ext cx="7920880" cy="2457083"/>
          </a:xfrm>
          <a:prstGeom prst="rect">
            <a:avLst/>
          </a:prstGeom>
          <a:noFill/>
        </p:spPr>
        <p:txBody>
          <a:bodyPr wrap="square" rtlCol="0">
            <a:spAutoFit/>
          </a:bodyPr>
          <a:lstStyle/>
          <a:p>
            <a:pPr lvl="0" indent="-360000" defTabSz="457200" fontAlgn="base">
              <a:spcAft>
                <a:spcPts val="1000"/>
              </a:spcAft>
              <a:buClr>
                <a:srgbClr val="006AB3"/>
              </a:buClr>
              <a:buSzPct val="115000"/>
              <a:buFont typeface="Wingdings" charset="0"/>
              <a:buChar char="§"/>
              <a:tabLst>
                <a:tab pos="361950" algn="l"/>
              </a:tabLst>
            </a:pPr>
            <a:r>
              <a:rPr lang="de-DE" sz="1600" dirty="0" err="1">
                <a:solidFill>
                  <a:schemeClr val="tx1">
                    <a:lumMod val="65000"/>
                    <a:lumOff val="35000"/>
                  </a:schemeClr>
                </a:solidFill>
                <a:latin typeface="+mj-lt"/>
                <a:ea typeface="ＭＳ Ｐゴシック" charset="0"/>
              </a:rPr>
              <a:t>Rising</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awareness</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of</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the</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rights</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of</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intersex</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persons</a:t>
            </a:r>
            <a:r>
              <a:rPr lang="de-DE" sz="1600" dirty="0">
                <a:solidFill>
                  <a:schemeClr val="tx1">
                    <a:lumMod val="65000"/>
                    <a:lumOff val="35000"/>
                  </a:schemeClr>
                </a:solidFill>
                <a:latin typeface="+mj-lt"/>
                <a:ea typeface="ＭＳ Ｐゴシック" charset="0"/>
              </a:rPr>
              <a:t>, e.g. Opinion </a:t>
            </a:r>
            <a:r>
              <a:rPr lang="de-DE" sz="1600" dirty="0" err="1">
                <a:solidFill>
                  <a:schemeClr val="tx1">
                    <a:lumMod val="65000"/>
                    <a:lumOff val="35000"/>
                  </a:schemeClr>
                </a:solidFill>
                <a:latin typeface="+mj-lt"/>
                <a:ea typeface="ＭＳ Ｐゴシック" charset="0"/>
              </a:rPr>
              <a:t>of</a:t>
            </a:r>
            <a:r>
              <a:rPr lang="de-DE" sz="1600" dirty="0">
                <a:solidFill>
                  <a:schemeClr val="tx1">
                    <a:lumMod val="65000"/>
                    <a:lumOff val="35000"/>
                  </a:schemeClr>
                </a:solidFill>
                <a:latin typeface="+mj-lt"/>
                <a:ea typeface="ＭＳ Ｐゴシック" charset="0"/>
              </a:rPr>
              <a:t> </a:t>
            </a:r>
            <a:r>
              <a:rPr lang="de-DE" sz="1600" dirty="0" err="1">
                <a:solidFill>
                  <a:schemeClr val="tx1">
                    <a:lumMod val="65000"/>
                    <a:lumOff val="35000"/>
                  </a:schemeClr>
                </a:solidFill>
                <a:latin typeface="+mj-lt"/>
                <a:ea typeface="ＭＳ Ｐゴシック" charset="0"/>
              </a:rPr>
              <a:t>Ethics</a:t>
            </a:r>
            <a:r>
              <a:rPr lang="de-DE" sz="1600" dirty="0">
                <a:solidFill>
                  <a:schemeClr val="tx1">
                    <a:lumMod val="65000"/>
                    <a:lumOff val="35000"/>
                  </a:schemeClr>
                </a:solidFill>
                <a:latin typeface="+mj-lt"/>
                <a:ea typeface="ＭＳ Ｐゴシック" charset="0"/>
              </a:rPr>
              <a:t> Council 	2012</a:t>
            </a:r>
          </a:p>
          <a:p>
            <a:pPr lvl="0" indent="-360000" defTabSz="457200" fontAlgn="base">
              <a:spcAft>
                <a:spcPts val="1000"/>
              </a:spcAft>
              <a:buClr>
                <a:srgbClr val="006AB3"/>
              </a:buClr>
              <a:buSzPct val="115000"/>
              <a:buFont typeface="Wingdings" charset="0"/>
              <a:buChar char="§"/>
              <a:tabLst>
                <a:tab pos="361950" algn="l"/>
              </a:tabLst>
            </a:pPr>
            <a:r>
              <a:rPr lang="de-DE" sz="1600" b="1" dirty="0">
                <a:solidFill>
                  <a:schemeClr val="tx1">
                    <a:lumMod val="65000"/>
                    <a:lumOff val="35000"/>
                  </a:schemeClr>
                </a:solidFill>
                <a:latin typeface="+mj-lt"/>
                <a:ea typeface="ＭＳ Ｐゴシック" charset="0"/>
              </a:rPr>
              <a:t>Federal Constitutional Court, 10 </a:t>
            </a:r>
            <a:r>
              <a:rPr lang="de-DE" sz="1600" b="1" dirty="0" err="1">
                <a:solidFill>
                  <a:schemeClr val="tx1">
                    <a:lumMod val="65000"/>
                    <a:lumOff val="35000"/>
                  </a:schemeClr>
                </a:solidFill>
                <a:latin typeface="+mj-lt"/>
                <a:ea typeface="ＭＳ Ｐゴシック" charset="0"/>
              </a:rPr>
              <a:t>october</a:t>
            </a:r>
            <a:r>
              <a:rPr lang="de-DE" sz="1600" b="1" dirty="0">
                <a:solidFill>
                  <a:schemeClr val="tx1">
                    <a:lumMod val="65000"/>
                    <a:lumOff val="35000"/>
                  </a:schemeClr>
                </a:solidFill>
                <a:latin typeface="+mj-lt"/>
                <a:ea typeface="ＭＳ Ｐゴシック" charset="0"/>
              </a:rPr>
              <a:t> 2017 – 1 BvR 2019/16: Third </a:t>
            </a:r>
            <a:r>
              <a:rPr lang="de-DE" sz="1600" b="1" dirty="0" err="1">
                <a:solidFill>
                  <a:schemeClr val="tx1">
                    <a:lumMod val="65000"/>
                    <a:lumOff val="35000"/>
                  </a:schemeClr>
                </a:solidFill>
                <a:latin typeface="+mj-lt"/>
                <a:ea typeface="ＭＳ Ｐゴシック" charset="0"/>
              </a:rPr>
              <a:t>gender</a:t>
            </a:r>
            <a:r>
              <a:rPr lang="de-DE" sz="1600" b="1" dirty="0">
                <a:solidFill>
                  <a:schemeClr val="tx1">
                    <a:lumMod val="65000"/>
                    <a:lumOff val="35000"/>
                  </a:schemeClr>
                </a:solidFill>
                <a:latin typeface="+mj-lt"/>
                <a:ea typeface="ＭＳ Ｐゴシック" charset="0"/>
              </a:rPr>
              <a:t> </a:t>
            </a:r>
          </a:p>
          <a:p>
            <a:pPr lvl="0" indent="-360000" defTabSz="457200" fontAlgn="base">
              <a:spcAft>
                <a:spcPts val="1000"/>
              </a:spcAft>
              <a:buClr>
                <a:srgbClr val="006AB3"/>
              </a:buClr>
              <a:buSzPct val="115000"/>
              <a:buFont typeface="Wingdings" charset="0"/>
              <a:buChar char="§"/>
              <a:tabLst>
                <a:tab pos="361950" algn="l"/>
              </a:tabLst>
            </a:pPr>
            <a:r>
              <a:rPr lang="en-US" sz="1600" dirty="0">
                <a:solidFill>
                  <a:schemeClr val="tx1">
                    <a:lumMod val="65000"/>
                    <a:lumOff val="35000"/>
                  </a:schemeClr>
                </a:solidFill>
                <a:latin typeface="+mj-lt"/>
                <a:ea typeface="ＭＳ Ｐゴシック" charset="0"/>
              </a:rPr>
              <a:t>Gender entry in the civil registry may be male, female, blank or diverse 2018</a:t>
            </a:r>
          </a:p>
          <a:p>
            <a:pPr lvl="0" indent="-360000" defTabSz="457200" fontAlgn="base">
              <a:spcAft>
                <a:spcPts val="1000"/>
              </a:spcAft>
              <a:buClr>
                <a:srgbClr val="006AB3"/>
              </a:buClr>
              <a:buSzPct val="115000"/>
              <a:buFont typeface="Wingdings" charset="0"/>
              <a:buChar char="§"/>
              <a:tabLst>
                <a:tab pos="361950" algn="l"/>
              </a:tabLst>
            </a:pPr>
            <a:r>
              <a:rPr lang="en-US" sz="1600" dirty="0">
                <a:solidFill>
                  <a:schemeClr val="tx1">
                    <a:lumMod val="65000"/>
                    <a:lumOff val="35000"/>
                  </a:schemeClr>
                </a:solidFill>
                <a:latin typeface="+mj-lt"/>
                <a:ea typeface="ＭＳ Ｐゴシック" charset="0"/>
              </a:rPr>
              <a:t>Easy way to change first name 2018</a:t>
            </a:r>
          </a:p>
          <a:p>
            <a:pPr lvl="0" indent="-360000" defTabSz="457200" fontAlgn="base">
              <a:spcAft>
                <a:spcPts val="1000"/>
              </a:spcAft>
              <a:buClr>
                <a:srgbClr val="006AB3"/>
              </a:buClr>
              <a:buSzPct val="115000"/>
              <a:buFont typeface="Wingdings" charset="0"/>
              <a:buChar char="§"/>
              <a:tabLst>
                <a:tab pos="361950" algn="l"/>
              </a:tabLst>
            </a:pPr>
            <a:r>
              <a:rPr lang="en-US" sz="1600" dirty="0">
                <a:solidFill>
                  <a:schemeClr val="tx1">
                    <a:lumMod val="65000"/>
                    <a:lumOff val="35000"/>
                  </a:schemeClr>
                </a:solidFill>
                <a:latin typeface="+mj-lt"/>
                <a:ea typeface="ＭＳ Ｐゴシック" charset="0"/>
              </a:rPr>
              <a:t>(Marriage is open to persons of any sex 2017)</a:t>
            </a:r>
            <a:endParaRPr lang="de-DE" sz="1600" dirty="0">
              <a:solidFill>
                <a:schemeClr val="tx1">
                  <a:lumMod val="65000"/>
                  <a:lumOff val="35000"/>
                </a:schemeClr>
              </a:solidFill>
              <a:latin typeface="+mj-lt"/>
              <a:ea typeface="ＭＳ Ｐゴシック" charset="0"/>
            </a:endParaRPr>
          </a:p>
          <a:p>
            <a:pPr lvl="0" indent="-360000" defTabSz="457200" fontAlgn="base">
              <a:spcAft>
                <a:spcPts val="1000"/>
              </a:spcAft>
              <a:buClr>
                <a:srgbClr val="006AB3"/>
              </a:buClr>
              <a:buSzPct val="115000"/>
              <a:buFont typeface="Wingdings" charset="0"/>
              <a:buChar char="§"/>
              <a:tabLst>
                <a:tab pos="361950" algn="l"/>
              </a:tabLst>
            </a:pPr>
            <a:r>
              <a:rPr lang="de-DE" sz="1600" b="1" dirty="0">
                <a:solidFill>
                  <a:schemeClr val="tx1">
                    <a:lumMod val="65000"/>
                    <a:lumOff val="35000"/>
                  </a:schemeClr>
                </a:solidFill>
                <a:latin typeface="+mj-lt"/>
                <a:ea typeface="ＭＳ Ｐゴシック" charset="0"/>
              </a:rPr>
              <a:t>→ </a:t>
            </a:r>
            <a:r>
              <a:rPr lang="de-DE" sz="1600" b="1" dirty="0" err="1">
                <a:solidFill>
                  <a:schemeClr val="tx1">
                    <a:lumMod val="65000"/>
                    <a:lumOff val="35000"/>
                  </a:schemeClr>
                </a:solidFill>
                <a:latin typeface="+mj-lt"/>
                <a:ea typeface="ＭＳ Ｐゴシック" charset="0"/>
              </a:rPr>
              <a:t>Restrictions</a:t>
            </a:r>
            <a:r>
              <a:rPr lang="de-DE" sz="1600" b="1" dirty="0">
                <a:solidFill>
                  <a:schemeClr val="tx1">
                    <a:lumMod val="65000"/>
                    <a:lumOff val="35000"/>
                  </a:schemeClr>
                </a:solidFill>
                <a:latin typeface="+mj-lt"/>
                <a:ea typeface="ＭＳ Ｐゴシック" charset="0"/>
              </a:rPr>
              <a:t> on </a:t>
            </a:r>
            <a:r>
              <a:rPr lang="de-DE" sz="1600" b="1" dirty="0" err="1">
                <a:solidFill>
                  <a:schemeClr val="tx1">
                    <a:lumMod val="65000"/>
                    <a:lumOff val="35000"/>
                  </a:schemeClr>
                </a:solidFill>
                <a:latin typeface="+mj-lt"/>
                <a:ea typeface="ＭＳ Ｐゴシック" charset="0"/>
              </a:rPr>
              <a:t>medical</a:t>
            </a:r>
            <a:r>
              <a:rPr lang="de-DE" sz="1600" b="1" dirty="0">
                <a:solidFill>
                  <a:schemeClr val="tx1">
                    <a:lumMod val="65000"/>
                    <a:lumOff val="35000"/>
                  </a:schemeClr>
                </a:solidFill>
                <a:latin typeface="+mj-lt"/>
                <a:ea typeface="ＭＳ Ｐゴシック" charset="0"/>
              </a:rPr>
              <a:t> </a:t>
            </a:r>
            <a:r>
              <a:rPr lang="de-DE" sz="1600" b="1" dirty="0" err="1">
                <a:solidFill>
                  <a:schemeClr val="tx1">
                    <a:lumMod val="65000"/>
                    <a:lumOff val="35000"/>
                  </a:schemeClr>
                </a:solidFill>
                <a:latin typeface="+mj-lt"/>
                <a:ea typeface="ＭＳ Ｐゴシック" charset="0"/>
              </a:rPr>
              <a:t>interventions</a:t>
            </a:r>
            <a:r>
              <a:rPr lang="de-DE" sz="1600" b="1" dirty="0">
                <a:solidFill>
                  <a:schemeClr val="tx1">
                    <a:lumMod val="65000"/>
                    <a:lumOff val="35000"/>
                  </a:schemeClr>
                </a:solidFill>
                <a:latin typeface="+mj-lt"/>
                <a:ea typeface="ＭＳ Ｐゴシック" charset="0"/>
              </a:rPr>
              <a:t> on </a:t>
            </a:r>
            <a:r>
              <a:rPr lang="de-DE" sz="1600" b="1" dirty="0" err="1">
                <a:solidFill>
                  <a:schemeClr val="tx1">
                    <a:lumMod val="65000"/>
                    <a:lumOff val="35000"/>
                  </a:schemeClr>
                </a:solidFill>
                <a:latin typeface="+mj-lt"/>
                <a:ea typeface="ＭＳ Ｐゴシック" charset="0"/>
              </a:rPr>
              <a:t>intersex</a:t>
            </a:r>
            <a:r>
              <a:rPr lang="de-DE" sz="1600" b="1" dirty="0">
                <a:solidFill>
                  <a:schemeClr val="tx1">
                    <a:lumMod val="65000"/>
                    <a:lumOff val="35000"/>
                  </a:schemeClr>
                </a:solidFill>
                <a:latin typeface="+mj-lt"/>
                <a:ea typeface="ＭＳ Ｐゴシック" charset="0"/>
              </a:rPr>
              <a:t> </a:t>
            </a:r>
            <a:r>
              <a:rPr lang="de-DE" sz="1600" b="1" dirty="0" err="1">
                <a:solidFill>
                  <a:schemeClr val="tx1">
                    <a:lumMod val="65000"/>
                    <a:lumOff val="35000"/>
                  </a:schemeClr>
                </a:solidFill>
                <a:latin typeface="+mj-lt"/>
                <a:ea typeface="ＭＳ Ｐゴシック" charset="0"/>
              </a:rPr>
              <a:t>persons</a:t>
            </a:r>
            <a:r>
              <a:rPr lang="de-DE" sz="1600" b="1" dirty="0">
                <a:solidFill>
                  <a:schemeClr val="tx1">
                    <a:lumMod val="65000"/>
                    <a:lumOff val="35000"/>
                  </a:schemeClr>
                </a:solidFill>
                <a:latin typeface="+mj-lt"/>
                <a:ea typeface="ＭＳ Ｐゴシック" charset="0"/>
              </a:rPr>
              <a:t> 2021</a:t>
            </a:r>
            <a:endParaRPr lang="de-DE" sz="1600" dirty="0">
              <a:solidFill>
                <a:schemeClr val="tx1">
                  <a:lumMod val="65000"/>
                  <a:lumOff val="35000"/>
                </a:schemeClr>
              </a:solidFill>
              <a:latin typeface="+mj-lt"/>
              <a:ea typeface="ＭＳ Ｐゴシック" charset="0"/>
            </a:endParaRPr>
          </a:p>
        </p:txBody>
      </p:sp>
      <p:sp>
        <p:nvSpPr>
          <p:cNvPr id="7" name="Fußzeilenplatzhalter 3">
            <a:extLst>
              <a:ext uri="{FF2B5EF4-FFF2-40B4-BE49-F238E27FC236}">
                <a16:creationId xmlns:a16="http://schemas.microsoft.com/office/drawing/2014/main" id="{3264307E-0429-4821-8923-175D095455EE}"/>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3052341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de-DE" sz="2000" dirty="0"/>
              <a:t>II.	</a:t>
            </a:r>
            <a:r>
              <a:rPr lang="en-US" sz="2000" dirty="0"/>
              <a:t>What was the situation for interventions on 	intersex children like before 2021?</a:t>
            </a:r>
            <a:endParaRPr lang="de-DE" sz="2000" dirty="0">
              <a:highlight>
                <a:srgbClr val="FFFF00"/>
              </a:highlight>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4</a:t>
            </a:fld>
            <a:endParaRPr lang="de-DE" dirty="0"/>
          </a:p>
        </p:txBody>
      </p:sp>
      <p:sp>
        <p:nvSpPr>
          <p:cNvPr id="7" name="Pfeil: nach unten 6">
            <a:extLst>
              <a:ext uri="{FF2B5EF4-FFF2-40B4-BE49-F238E27FC236}">
                <a16:creationId xmlns:a16="http://schemas.microsoft.com/office/drawing/2014/main" id="{1C20DBE8-D551-4D06-B1C6-73D5DF0F58FD}"/>
              </a:ext>
            </a:extLst>
          </p:cNvPr>
          <p:cNvSpPr/>
          <p:nvPr/>
        </p:nvSpPr>
        <p:spPr>
          <a:xfrm>
            <a:off x="2649986" y="1566813"/>
            <a:ext cx="2448272" cy="864096"/>
          </a:xfrm>
          <a:prstGeom prst="downArrow">
            <a:avLst>
              <a:gd name="adj1" fmla="val 76364"/>
              <a:gd name="adj2"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mj-lt"/>
              </a:rPr>
              <a:t>Any </a:t>
            </a:r>
            <a:r>
              <a:rPr lang="de-DE" sz="1200" dirty="0" err="1">
                <a:latin typeface="+mj-lt"/>
              </a:rPr>
              <a:t>medical</a:t>
            </a:r>
            <a:r>
              <a:rPr lang="de-DE" sz="1200" dirty="0">
                <a:latin typeface="+mj-lt"/>
              </a:rPr>
              <a:t> </a:t>
            </a:r>
            <a:r>
              <a:rPr lang="de-DE" sz="1200" dirty="0" err="1">
                <a:latin typeface="+mj-lt"/>
              </a:rPr>
              <a:t>treatment</a:t>
            </a:r>
            <a:r>
              <a:rPr lang="de-DE" sz="1200" dirty="0">
                <a:latin typeface="+mj-lt"/>
              </a:rPr>
              <a:t> </a:t>
            </a:r>
            <a:r>
              <a:rPr lang="de-DE" sz="1200" dirty="0" err="1">
                <a:latin typeface="+mj-lt"/>
              </a:rPr>
              <a:t>requires</a:t>
            </a:r>
            <a:r>
              <a:rPr lang="de-DE" sz="1200" dirty="0">
                <a:latin typeface="+mj-lt"/>
              </a:rPr>
              <a:t> </a:t>
            </a:r>
            <a:r>
              <a:rPr lang="de-DE" sz="1200" dirty="0" err="1">
                <a:latin typeface="+mj-lt"/>
              </a:rPr>
              <a:t>consent</a:t>
            </a:r>
            <a:r>
              <a:rPr lang="de-DE" sz="1200" dirty="0">
                <a:latin typeface="+mj-lt"/>
              </a:rPr>
              <a:t>, </a:t>
            </a:r>
            <a:br>
              <a:rPr lang="de-DE" sz="1200" dirty="0">
                <a:latin typeface="+mj-lt"/>
              </a:rPr>
            </a:br>
            <a:r>
              <a:rPr lang="de-DE" sz="1200" dirty="0">
                <a:latin typeface="+mj-lt"/>
              </a:rPr>
              <a:t>§ 630d BGB</a:t>
            </a:r>
          </a:p>
        </p:txBody>
      </p:sp>
      <p:sp>
        <p:nvSpPr>
          <p:cNvPr id="9" name="Textfeld 8">
            <a:extLst>
              <a:ext uri="{FF2B5EF4-FFF2-40B4-BE49-F238E27FC236}">
                <a16:creationId xmlns:a16="http://schemas.microsoft.com/office/drawing/2014/main" id="{E77AC828-9190-483C-9B41-8C7F0D0A1603}"/>
              </a:ext>
            </a:extLst>
          </p:cNvPr>
          <p:cNvSpPr txBox="1"/>
          <p:nvPr/>
        </p:nvSpPr>
        <p:spPr>
          <a:xfrm>
            <a:off x="2577978" y="2437458"/>
            <a:ext cx="2736303" cy="461665"/>
          </a:xfrm>
          <a:prstGeom prst="rect">
            <a:avLst/>
          </a:prstGeom>
          <a:noFill/>
        </p:spPr>
        <p:txBody>
          <a:bodyPr wrap="square" rtlCol="0">
            <a:spAutoFit/>
          </a:bodyPr>
          <a:lstStyle/>
          <a:p>
            <a:pPr algn="ctr"/>
            <a:r>
              <a:rPr lang="de-DE" sz="1200" dirty="0" err="1">
                <a:solidFill>
                  <a:schemeClr val="tx2">
                    <a:lumMod val="75000"/>
                  </a:schemeClr>
                </a:solidFill>
                <a:latin typeface="+mj-lt"/>
              </a:rPr>
              <a:t>Consent</a:t>
            </a:r>
            <a:r>
              <a:rPr lang="de-DE" sz="1200" dirty="0">
                <a:solidFill>
                  <a:schemeClr val="tx2">
                    <a:lumMod val="75000"/>
                  </a:schemeClr>
                </a:solidFill>
                <a:latin typeface="+mj-lt"/>
              </a:rPr>
              <a:t> </a:t>
            </a:r>
            <a:r>
              <a:rPr lang="de-DE" sz="1200" dirty="0" err="1">
                <a:solidFill>
                  <a:schemeClr val="tx2">
                    <a:lumMod val="75000"/>
                  </a:schemeClr>
                </a:solidFill>
                <a:latin typeface="+mj-lt"/>
              </a:rPr>
              <a:t>of</a:t>
            </a:r>
            <a:r>
              <a:rPr lang="de-DE" sz="1200" dirty="0">
                <a:solidFill>
                  <a:schemeClr val="tx2">
                    <a:lumMod val="75000"/>
                  </a:schemeClr>
                </a:solidFill>
                <a:latin typeface="+mj-lt"/>
              </a:rPr>
              <a:t> </a:t>
            </a:r>
            <a:r>
              <a:rPr lang="de-DE" sz="1200" dirty="0" err="1">
                <a:solidFill>
                  <a:schemeClr val="tx2">
                    <a:lumMod val="75000"/>
                  </a:schemeClr>
                </a:solidFill>
                <a:latin typeface="+mj-lt"/>
              </a:rPr>
              <a:t>the</a:t>
            </a:r>
            <a:r>
              <a:rPr lang="de-DE" sz="1200" dirty="0">
                <a:solidFill>
                  <a:schemeClr val="tx2">
                    <a:lumMod val="75000"/>
                  </a:schemeClr>
                </a:solidFill>
                <a:latin typeface="+mj-lt"/>
              </a:rPr>
              <a:t> </a:t>
            </a:r>
            <a:r>
              <a:rPr lang="de-DE" sz="1200" dirty="0" err="1">
                <a:solidFill>
                  <a:schemeClr val="tx2">
                    <a:lumMod val="75000"/>
                  </a:schemeClr>
                </a:solidFill>
                <a:latin typeface="+mj-lt"/>
              </a:rPr>
              <a:t>patient</a:t>
            </a:r>
            <a:r>
              <a:rPr lang="de-DE" sz="1200" dirty="0">
                <a:solidFill>
                  <a:schemeClr val="tx2">
                    <a:lumMod val="75000"/>
                  </a:schemeClr>
                </a:solidFill>
                <a:latin typeface="+mj-lt"/>
              </a:rPr>
              <a:t> </a:t>
            </a:r>
            <a:r>
              <a:rPr lang="de-DE" sz="1200" dirty="0" err="1">
                <a:solidFill>
                  <a:schemeClr val="tx2">
                    <a:lumMod val="75000"/>
                  </a:schemeClr>
                </a:solidFill>
                <a:latin typeface="+mj-lt"/>
              </a:rPr>
              <a:t>requires</a:t>
            </a:r>
            <a:r>
              <a:rPr lang="de-DE" sz="1200" dirty="0">
                <a:solidFill>
                  <a:schemeClr val="tx2">
                    <a:lumMod val="75000"/>
                  </a:schemeClr>
                </a:solidFill>
                <a:latin typeface="+mj-lt"/>
              </a:rPr>
              <a:t> </a:t>
            </a:r>
            <a:r>
              <a:rPr lang="de-DE" sz="1200" dirty="0" err="1">
                <a:solidFill>
                  <a:schemeClr val="tx2">
                    <a:lumMod val="75000"/>
                  </a:schemeClr>
                </a:solidFill>
                <a:latin typeface="+mj-lt"/>
              </a:rPr>
              <a:t>capacity</a:t>
            </a:r>
            <a:r>
              <a:rPr lang="de-DE" sz="1200" dirty="0">
                <a:solidFill>
                  <a:schemeClr val="tx2">
                    <a:lumMod val="75000"/>
                  </a:schemeClr>
                </a:solidFill>
                <a:latin typeface="+mj-lt"/>
              </a:rPr>
              <a:t> </a:t>
            </a:r>
            <a:r>
              <a:rPr lang="de-DE" sz="1200" dirty="0" err="1">
                <a:solidFill>
                  <a:schemeClr val="tx2">
                    <a:lumMod val="75000"/>
                  </a:schemeClr>
                </a:solidFill>
                <a:latin typeface="+mj-lt"/>
              </a:rPr>
              <a:t>to</a:t>
            </a:r>
            <a:r>
              <a:rPr lang="de-DE" sz="1200" dirty="0">
                <a:solidFill>
                  <a:schemeClr val="tx2">
                    <a:lumMod val="75000"/>
                  </a:schemeClr>
                </a:solidFill>
                <a:latin typeface="+mj-lt"/>
              </a:rPr>
              <a:t> </a:t>
            </a:r>
            <a:r>
              <a:rPr lang="de-DE" sz="1200" dirty="0" err="1">
                <a:solidFill>
                  <a:schemeClr val="tx2">
                    <a:lumMod val="75000"/>
                  </a:schemeClr>
                </a:solidFill>
                <a:latin typeface="+mj-lt"/>
              </a:rPr>
              <a:t>consent</a:t>
            </a:r>
            <a:r>
              <a:rPr lang="de-DE" sz="1200" dirty="0">
                <a:solidFill>
                  <a:schemeClr val="tx2">
                    <a:lumMod val="75000"/>
                  </a:schemeClr>
                </a:solidFill>
                <a:latin typeface="+mj-lt"/>
              </a:rPr>
              <a:t>.</a:t>
            </a:r>
          </a:p>
        </p:txBody>
      </p:sp>
      <p:sp>
        <p:nvSpPr>
          <p:cNvPr id="12" name="Rechteck 11">
            <a:extLst>
              <a:ext uri="{FF2B5EF4-FFF2-40B4-BE49-F238E27FC236}">
                <a16:creationId xmlns:a16="http://schemas.microsoft.com/office/drawing/2014/main" id="{25462C3A-54BA-47BE-BD9A-0E4C38CD35FA}"/>
              </a:ext>
            </a:extLst>
          </p:cNvPr>
          <p:cNvSpPr/>
          <p:nvPr/>
        </p:nvSpPr>
        <p:spPr>
          <a:xfrm>
            <a:off x="561753" y="2260052"/>
            <a:ext cx="1944216" cy="7920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mj-lt"/>
              </a:rPr>
              <a:t>Minor </a:t>
            </a:r>
            <a:r>
              <a:rPr lang="de-DE" sz="1200" dirty="0" err="1">
                <a:latin typeface="+mj-lt"/>
              </a:rPr>
              <a:t>capable</a:t>
            </a:r>
            <a:r>
              <a:rPr lang="de-DE" sz="1200" dirty="0">
                <a:latin typeface="+mj-lt"/>
              </a:rPr>
              <a:t> </a:t>
            </a:r>
            <a:r>
              <a:rPr lang="de-DE" sz="1200" dirty="0" err="1">
                <a:latin typeface="+mj-lt"/>
              </a:rPr>
              <a:t>of</a:t>
            </a:r>
            <a:r>
              <a:rPr lang="de-DE" sz="1200" dirty="0">
                <a:latin typeface="+mj-lt"/>
              </a:rPr>
              <a:t> </a:t>
            </a:r>
            <a:r>
              <a:rPr lang="de-DE" sz="1200" dirty="0" err="1">
                <a:latin typeface="+mj-lt"/>
              </a:rPr>
              <a:t>consenting</a:t>
            </a:r>
            <a:r>
              <a:rPr lang="de-DE" sz="1200" dirty="0">
                <a:latin typeface="+mj-lt"/>
              </a:rPr>
              <a:t> (</a:t>
            </a:r>
            <a:r>
              <a:rPr lang="de-DE" sz="1200" dirty="0" err="1">
                <a:latin typeface="+mj-lt"/>
              </a:rPr>
              <a:t>no</a:t>
            </a:r>
            <a:r>
              <a:rPr lang="de-DE" sz="1200" dirty="0">
                <a:latin typeface="+mj-lt"/>
              </a:rPr>
              <a:t> </a:t>
            </a:r>
            <a:r>
              <a:rPr lang="de-DE" sz="1200" dirty="0" err="1">
                <a:latin typeface="+mj-lt"/>
              </a:rPr>
              <a:t>fixed</a:t>
            </a:r>
            <a:r>
              <a:rPr lang="de-DE" sz="1200" dirty="0">
                <a:latin typeface="+mj-lt"/>
              </a:rPr>
              <a:t> </a:t>
            </a:r>
            <a:r>
              <a:rPr lang="de-DE" sz="1200" dirty="0" err="1">
                <a:latin typeface="+mj-lt"/>
              </a:rPr>
              <a:t>age</a:t>
            </a:r>
            <a:r>
              <a:rPr lang="de-DE" sz="1200" dirty="0">
                <a:latin typeface="+mj-lt"/>
              </a:rPr>
              <a:t>; </a:t>
            </a:r>
            <a:r>
              <a:rPr lang="de-DE" sz="1200" dirty="0" err="1">
                <a:latin typeface="+mj-lt"/>
              </a:rPr>
              <a:t>generally</a:t>
            </a:r>
            <a:r>
              <a:rPr lang="de-DE" sz="1200" dirty="0">
                <a:latin typeface="+mj-lt"/>
              </a:rPr>
              <a:t> not </a:t>
            </a:r>
            <a:r>
              <a:rPr lang="de-DE" sz="1200" dirty="0" err="1">
                <a:latin typeface="+mj-lt"/>
              </a:rPr>
              <a:t>below</a:t>
            </a:r>
            <a:r>
              <a:rPr lang="de-DE" sz="1200" dirty="0">
                <a:latin typeface="+mj-lt"/>
              </a:rPr>
              <a:t> 14 </a:t>
            </a:r>
            <a:r>
              <a:rPr lang="de-DE" sz="1200" dirty="0" err="1">
                <a:latin typeface="+mj-lt"/>
              </a:rPr>
              <a:t>years</a:t>
            </a:r>
            <a:r>
              <a:rPr lang="de-DE" sz="1200" dirty="0">
                <a:latin typeface="+mj-lt"/>
              </a:rPr>
              <a:t>)</a:t>
            </a:r>
          </a:p>
        </p:txBody>
      </p:sp>
      <p:sp>
        <p:nvSpPr>
          <p:cNvPr id="13" name="Rechteck 12">
            <a:extLst>
              <a:ext uri="{FF2B5EF4-FFF2-40B4-BE49-F238E27FC236}">
                <a16:creationId xmlns:a16="http://schemas.microsoft.com/office/drawing/2014/main" id="{00293A23-9F93-4CEA-9E11-82031E6EF783}"/>
              </a:ext>
            </a:extLst>
          </p:cNvPr>
          <p:cNvSpPr/>
          <p:nvPr/>
        </p:nvSpPr>
        <p:spPr>
          <a:xfrm>
            <a:off x="5386289" y="2260052"/>
            <a:ext cx="1944216" cy="7920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mj-lt"/>
              </a:rPr>
              <a:t>Minor not </a:t>
            </a:r>
            <a:r>
              <a:rPr lang="de-DE" sz="1200" dirty="0" err="1">
                <a:latin typeface="+mj-lt"/>
              </a:rPr>
              <a:t>capable</a:t>
            </a:r>
            <a:r>
              <a:rPr lang="de-DE" sz="1200" dirty="0">
                <a:latin typeface="+mj-lt"/>
              </a:rPr>
              <a:t> </a:t>
            </a:r>
            <a:r>
              <a:rPr lang="de-DE" sz="1200" dirty="0" err="1">
                <a:latin typeface="+mj-lt"/>
              </a:rPr>
              <a:t>of</a:t>
            </a:r>
            <a:r>
              <a:rPr lang="de-DE" sz="1200" dirty="0">
                <a:latin typeface="+mj-lt"/>
              </a:rPr>
              <a:t> </a:t>
            </a:r>
            <a:r>
              <a:rPr lang="de-DE" sz="1200" dirty="0" err="1">
                <a:latin typeface="+mj-lt"/>
              </a:rPr>
              <a:t>consenting</a:t>
            </a:r>
            <a:endParaRPr lang="de-DE" sz="1200" dirty="0">
              <a:latin typeface="+mj-lt"/>
            </a:endParaRPr>
          </a:p>
        </p:txBody>
      </p:sp>
      <p:sp>
        <p:nvSpPr>
          <p:cNvPr id="11" name="Fußzeilenplatzhalter 3">
            <a:extLst>
              <a:ext uri="{FF2B5EF4-FFF2-40B4-BE49-F238E27FC236}">
                <a16:creationId xmlns:a16="http://schemas.microsoft.com/office/drawing/2014/main" id="{98140CE2-B973-4589-A3A4-526D8051F97B}"/>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2899597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de-DE" sz="2000" dirty="0"/>
              <a:t>II.	</a:t>
            </a:r>
            <a:r>
              <a:rPr lang="en-US" sz="2000" dirty="0"/>
              <a:t>What was the situation for interventions on 	intersex children like before 2021?</a:t>
            </a:r>
            <a:endParaRPr lang="de-DE" sz="2000" dirty="0">
              <a:highlight>
                <a:srgbClr val="FFFF00"/>
              </a:highlight>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5</a:t>
            </a:fld>
            <a:endParaRPr lang="de-DE" dirty="0"/>
          </a:p>
        </p:txBody>
      </p:sp>
      <p:sp>
        <p:nvSpPr>
          <p:cNvPr id="13" name="Rechteck 12">
            <a:extLst>
              <a:ext uri="{FF2B5EF4-FFF2-40B4-BE49-F238E27FC236}">
                <a16:creationId xmlns:a16="http://schemas.microsoft.com/office/drawing/2014/main" id="{00293A23-9F93-4CEA-9E11-82031E6EF783}"/>
              </a:ext>
            </a:extLst>
          </p:cNvPr>
          <p:cNvSpPr/>
          <p:nvPr/>
        </p:nvSpPr>
        <p:spPr>
          <a:xfrm>
            <a:off x="467545" y="990749"/>
            <a:ext cx="1944216" cy="7920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mj-lt"/>
              </a:rPr>
              <a:t>Minor not </a:t>
            </a:r>
            <a:r>
              <a:rPr lang="de-DE" sz="1200" dirty="0" err="1">
                <a:latin typeface="+mj-lt"/>
              </a:rPr>
              <a:t>capable</a:t>
            </a:r>
            <a:r>
              <a:rPr lang="de-DE" sz="1200" dirty="0">
                <a:latin typeface="+mj-lt"/>
              </a:rPr>
              <a:t> </a:t>
            </a:r>
            <a:r>
              <a:rPr lang="de-DE" sz="1200" dirty="0" err="1">
                <a:latin typeface="+mj-lt"/>
              </a:rPr>
              <a:t>of</a:t>
            </a:r>
            <a:r>
              <a:rPr lang="de-DE" sz="1200" dirty="0">
                <a:latin typeface="+mj-lt"/>
              </a:rPr>
              <a:t> </a:t>
            </a:r>
            <a:r>
              <a:rPr lang="de-DE" sz="1200" dirty="0" err="1">
                <a:latin typeface="+mj-lt"/>
              </a:rPr>
              <a:t>consenting</a:t>
            </a:r>
            <a:endParaRPr lang="de-DE" sz="1200" dirty="0">
              <a:latin typeface="+mj-lt"/>
            </a:endParaRPr>
          </a:p>
        </p:txBody>
      </p:sp>
      <p:sp>
        <p:nvSpPr>
          <p:cNvPr id="16" name="Textfeld 15">
            <a:extLst>
              <a:ext uri="{FF2B5EF4-FFF2-40B4-BE49-F238E27FC236}">
                <a16:creationId xmlns:a16="http://schemas.microsoft.com/office/drawing/2014/main" id="{0F0830BC-D7A7-493A-A056-06141445D3AA}"/>
              </a:ext>
            </a:extLst>
          </p:cNvPr>
          <p:cNvSpPr txBox="1"/>
          <p:nvPr/>
        </p:nvSpPr>
        <p:spPr>
          <a:xfrm>
            <a:off x="467544" y="1871180"/>
            <a:ext cx="4464496" cy="461665"/>
          </a:xfrm>
          <a:prstGeom prst="rect">
            <a:avLst/>
          </a:prstGeom>
          <a:noFill/>
        </p:spPr>
        <p:txBody>
          <a:bodyPr wrap="square" rtlCol="0">
            <a:spAutoFit/>
          </a:bodyPr>
          <a:lstStyle/>
          <a:p>
            <a:r>
              <a:rPr lang="de-DE" sz="1200" dirty="0" err="1">
                <a:solidFill>
                  <a:schemeClr val="tx2">
                    <a:lumMod val="75000"/>
                  </a:schemeClr>
                </a:solidFill>
                <a:latin typeface="+mj-lt"/>
              </a:rPr>
              <a:t>Consent</a:t>
            </a:r>
            <a:r>
              <a:rPr lang="de-DE" sz="1200" dirty="0">
                <a:solidFill>
                  <a:schemeClr val="tx2">
                    <a:lumMod val="75000"/>
                  </a:schemeClr>
                </a:solidFill>
                <a:latin typeface="+mj-lt"/>
              </a:rPr>
              <a:t> </a:t>
            </a:r>
            <a:r>
              <a:rPr lang="de-DE" sz="1200" dirty="0" err="1">
                <a:solidFill>
                  <a:schemeClr val="tx2">
                    <a:lumMod val="75000"/>
                  </a:schemeClr>
                </a:solidFill>
                <a:latin typeface="+mj-lt"/>
              </a:rPr>
              <a:t>of</a:t>
            </a:r>
            <a:r>
              <a:rPr lang="de-DE" sz="1200" dirty="0">
                <a:solidFill>
                  <a:schemeClr val="tx2">
                    <a:lumMod val="75000"/>
                  </a:schemeClr>
                </a:solidFill>
                <a:latin typeface="+mj-lt"/>
              </a:rPr>
              <a:t> </a:t>
            </a:r>
            <a:r>
              <a:rPr lang="de-DE" sz="1200" dirty="0" err="1">
                <a:solidFill>
                  <a:schemeClr val="tx2">
                    <a:lumMod val="75000"/>
                  </a:schemeClr>
                </a:solidFill>
                <a:latin typeface="+mj-lt"/>
              </a:rPr>
              <a:t>the</a:t>
            </a:r>
            <a:r>
              <a:rPr lang="de-DE" sz="1200" dirty="0">
                <a:solidFill>
                  <a:schemeClr val="tx2">
                    <a:lumMod val="75000"/>
                  </a:schemeClr>
                </a:solidFill>
                <a:latin typeface="+mj-lt"/>
              </a:rPr>
              <a:t> </a:t>
            </a:r>
            <a:r>
              <a:rPr lang="de-DE" sz="1200" dirty="0" err="1">
                <a:solidFill>
                  <a:schemeClr val="tx2">
                    <a:lumMod val="75000"/>
                  </a:schemeClr>
                </a:solidFill>
                <a:latin typeface="+mj-lt"/>
              </a:rPr>
              <a:t>person</a:t>
            </a:r>
            <a:r>
              <a:rPr lang="de-DE" sz="1200" dirty="0">
                <a:solidFill>
                  <a:schemeClr val="tx2">
                    <a:lumMod val="75000"/>
                  </a:schemeClr>
                </a:solidFill>
                <a:latin typeface="+mj-lt"/>
              </a:rPr>
              <a:t>(s) </a:t>
            </a:r>
            <a:r>
              <a:rPr lang="de-DE" sz="1200" dirty="0" err="1">
                <a:solidFill>
                  <a:schemeClr val="tx2">
                    <a:lumMod val="75000"/>
                  </a:schemeClr>
                </a:solidFill>
                <a:latin typeface="+mj-lt"/>
              </a:rPr>
              <a:t>having</a:t>
            </a:r>
            <a:r>
              <a:rPr lang="de-DE" sz="1200" dirty="0">
                <a:solidFill>
                  <a:schemeClr val="tx2">
                    <a:lumMod val="75000"/>
                  </a:schemeClr>
                </a:solidFill>
                <a:latin typeface="+mj-lt"/>
              </a:rPr>
              <a:t> parental care </a:t>
            </a:r>
            <a:r>
              <a:rPr lang="de-DE" sz="1200" dirty="0" err="1">
                <a:solidFill>
                  <a:schemeClr val="tx2">
                    <a:lumMod val="75000"/>
                  </a:schemeClr>
                </a:solidFill>
                <a:latin typeface="+mj-lt"/>
              </a:rPr>
              <a:t>required</a:t>
            </a:r>
            <a:r>
              <a:rPr lang="de-DE" sz="1200" dirty="0">
                <a:solidFill>
                  <a:schemeClr val="tx2">
                    <a:lumMod val="75000"/>
                  </a:schemeClr>
                </a:solidFill>
                <a:latin typeface="+mj-lt"/>
              </a:rPr>
              <a:t>, §§ 630d I 2, 1626, 1629 BGB</a:t>
            </a:r>
          </a:p>
        </p:txBody>
      </p:sp>
      <p:sp>
        <p:nvSpPr>
          <p:cNvPr id="17" name="Rechteck 16">
            <a:extLst>
              <a:ext uri="{FF2B5EF4-FFF2-40B4-BE49-F238E27FC236}">
                <a16:creationId xmlns:a16="http://schemas.microsoft.com/office/drawing/2014/main" id="{35EE0FF4-27DA-4C6A-9C17-D02E574446BC}"/>
              </a:ext>
            </a:extLst>
          </p:cNvPr>
          <p:cNvSpPr/>
          <p:nvPr/>
        </p:nvSpPr>
        <p:spPr>
          <a:xfrm>
            <a:off x="467544" y="2383103"/>
            <a:ext cx="4464496" cy="452322"/>
          </a:xfrm>
          <a:prstGeom prst="rect">
            <a:avLst/>
          </a:prstGeom>
          <a:solidFill>
            <a:srgbClr val="006AB3">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mj-lt"/>
              </a:rPr>
              <a:t>Parental care </a:t>
            </a:r>
            <a:r>
              <a:rPr lang="de-DE" sz="1200" dirty="0" err="1">
                <a:latin typeface="+mj-lt"/>
              </a:rPr>
              <a:t>has</a:t>
            </a:r>
            <a:r>
              <a:rPr lang="de-DE" sz="1200" dirty="0">
                <a:latin typeface="+mj-lt"/>
              </a:rPr>
              <a:t> </a:t>
            </a:r>
            <a:r>
              <a:rPr lang="de-DE" sz="1200" dirty="0" err="1">
                <a:latin typeface="+mj-lt"/>
              </a:rPr>
              <a:t>to</a:t>
            </a:r>
            <a:r>
              <a:rPr lang="de-DE" sz="1200" dirty="0">
                <a:latin typeface="+mj-lt"/>
              </a:rPr>
              <a:t> </a:t>
            </a:r>
            <a:r>
              <a:rPr lang="de-DE" sz="1200" dirty="0" err="1">
                <a:latin typeface="+mj-lt"/>
              </a:rPr>
              <a:t>be</a:t>
            </a:r>
            <a:r>
              <a:rPr lang="de-DE" sz="1200" dirty="0">
                <a:latin typeface="+mj-lt"/>
              </a:rPr>
              <a:t> </a:t>
            </a:r>
            <a:r>
              <a:rPr lang="de-DE" sz="1200" dirty="0" err="1">
                <a:latin typeface="+mj-lt"/>
              </a:rPr>
              <a:t>exercised</a:t>
            </a:r>
            <a:r>
              <a:rPr lang="de-DE" sz="1200" dirty="0">
                <a:latin typeface="+mj-lt"/>
              </a:rPr>
              <a:t> in </a:t>
            </a:r>
            <a:r>
              <a:rPr lang="de-DE" sz="1200" dirty="0" err="1">
                <a:latin typeface="+mj-lt"/>
              </a:rPr>
              <a:t>the</a:t>
            </a:r>
            <a:r>
              <a:rPr lang="de-DE" sz="1200" dirty="0">
                <a:latin typeface="+mj-lt"/>
              </a:rPr>
              <a:t> </a:t>
            </a:r>
            <a:r>
              <a:rPr lang="de-DE" sz="1200" dirty="0" err="1">
                <a:latin typeface="+mj-lt"/>
              </a:rPr>
              <a:t>best</a:t>
            </a:r>
            <a:r>
              <a:rPr lang="de-DE" sz="1200" dirty="0">
                <a:latin typeface="+mj-lt"/>
              </a:rPr>
              <a:t> </a:t>
            </a:r>
            <a:r>
              <a:rPr lang="de-DE" sz="1200" dirty="0" err="1">
                <a:latin typeface="+mj-lt"/>
              </a:rPr>
              <a:t>interest</a:t>
            </a:r>
            <a:r>
              <a:rPr lang="de-DE" sz="1200" dirty="0">
                <a:latin typeface="+mj-lt"/>
              </a:rPr>
              <a:t> </a:t>
            </a:r>
            <a:r>
              <a:rPr lang="de-DE" sz="1200" dirty="0" err="1">
                <a:latin typeface="+mj-lt"/>
              </a:rPr>
              <a:t>of</a:t>
            </a:r>
            <a:r>
              <a:rPr lang="de-DE" sz="1200" dirty="0">
                <a:latin typeface="+mj-lt"/>
              </a:rPr>
              <a:t> </a:t>
            </a:r>
            <a:r>
              <a:rPr lang="de-DE" sz="1200" dirty="0" err="1">
                <a:latin typeface="+mj-lt"/>
              </a:rPr>
              <a:t>the</a:t>
            </a:r>
            <a:r>
              <a:rPr lang="de-DE" sz="1200" dirty="0">
                <a:latin typeface="+mj-lt"/>
              </a:rPr>
              <a:t> </a:t>
            </a:r>
            <a:r>
              <a:rPr lang="de-DE" sz="1200" dirty="0" err="1">
                <a:latin typeface="+mj-lt"/>
              </a:rPr>
              <a:t>child</a:t>
            </a:r>
            <a:r>
              <a:rPr lang="de-DE" sz="1200" dirty="0">
                <a:latin typeface="+mj-lt"/>
              </a:rPr>
              <a:t> </a:t>
            </a:r>
          </a:p>
        </p:txBody>
      </p:sp>
      <p:sp>
        <p:nvSpPr>
          <p:cNvPr id="18" name="Rechteck 17">
            <a:extLst>
              <a:ext uri="{FF2B5EF4-FFF2-40B4-BE49-F238E27FC236}">
                <a16:creationId xmlns:a16="http://schemas.microsoft.com/office/drawing/2014/main" id="{F2DF7E8C-949D-4CA9-BC2A-16E0E6399736}"/>
              </a:ext>
            </a:extLst>
          </p:cNvPr>
          <p:cNvSpPr/>
          <p:nvPr/>
        </p:nvSpPr>
        <p:spPr>
          <a:xfrm>
            <a:off x="467544" y="3282954"/>
            <a:ext cx="4464496" cy="630874"/>
          </a:xfrm>
          <a:prstGeom prst="rect">
            <a:avLst/>
          </a:prstGeom>
          <a:solidFill>
            <a:srgbClr val="006AB3">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latin typeface="+mj-lt"/>
              </a:rPr>
              <a:t>No</a:t>
            </a:r>
            <a:r>
              <a:rPr lang="de-DE" sz="1200" dirty="0">
                <a:latin typeface="+mj-lt"/>
              </a:rPr>
              <a:t> </a:t>
            </a:r>
            <a:r>
              <a:rPr lang="de-DE" sz="1200" dirty="0" err="1">
                <a:latin typeface="+mj-lt"/>
              </a:rPr>
              <a:t>automatic</a:t>
            </a:r>
            <a:r>
              <a:rPr lang="de-DE" sz="1200" dirty="0">
                <a:latin typeface="+mj-lt"/>
              </a:rPr>
              <a:t> </a:t>
            </a:r>
            <a:r>
              <a:rPr lang="de-DE" sz="1200" dirty="0" err="1">
                <a:latin typeface="+mj-lt"/>
              </a:rPr>
              <a:t>invalidity</a:t>
            </a:r>
            <a:r>
              <a:rPr lang="de-DE" sz="1200" dirty="0">
                <a:latin typeface="+mj-lt"/>
              </a:rPr>
              <a:t> </a:t>
            </a:r>
            <a:r>
              <a:rPr lang="de-DE" sz="1200" dirty="0" err="1">
                <a:latin typeface="+mj-lt"/>
              </a:rPr>
              <a:t>of</a:t>
            </a:r>
            <a:r>
              <a:rPr lang="de-DE" sz="1200" dirty="0">
                <a:latin typeface="+mj-lt"/>
              </a:rPr>
              <a:t> parental </a:t>
            </a:r>
            <a:r>
              <a:rPr lang="de-DE" sz="1200" dirty="0" err="1">
                <a:latin typeface="+mj-lt"/>
              </a:rPr>
              <a:t>decisions</a:t>
            </a:r>
            <a:r>
              <a:rPr lang="de-DE" sz="1200" dirty="0">
                <a:latin typeface="+mj-lt"/>
              </a:rPr>
              <a:t> not </a:t>
            </a:r>
            <a:r>
              <a:rPr lang="de-DE" sz="1200" dirty="0" err="1">
                <a:latin typeface="+mj-lt"/>
              </a:rPr>
              <a:t>serving</a:t>
            </a:r>
            <a:r>
              <a:rPr lang="de-DE" sz="1200" dirty="0">
                <a:latin typeface="+mj-lt"/>
              </a:rPr>
              <a:t> </a:t>
            </a:r>
            <a:r>
              <a:rPr lang="de-DE" sz="1200" dirty="0" err="1">
                <a:latin typeface="+mj-lt"/>
              </a:rPr>
              <a:t>the</a:t>
            </a:r>
            <a:r>
              <a:rPr lang="de-DE" sz="1200" dirty="0">
                <a:latin typeface="+mj-lt"/>
              </a:rPr>
              <a:t> </a:t>
            </a:r>
            <a:r>
              <a:rPr lang="de-DE" sz="1200" dirty="0" err="1">
                <a:latin typeface="+mj-lt"/>
              </a:rPr>
              <a:t>best</a:t>
            </a:r>
            <a:r>
              <a:rPr lang="de-DE" sz="1200" dirty="0">
                <a:latin typeface="+mj-lt"/>
              </a:rPr>
              <a:t> </a:t>
            </a:r>
            <a:r>
              <a:rPr lang="de-DE" sz="1200" dirty="0" err="1">
                <a:latin typeface="+mj-lt"/>
              </a:rPr>
              <a:t>interests</a:t>
            </a:r>
            <a:r>
              <a:rPr lang="de-DE" sz="1200" dirty="0">
                <a:latin typeface="+mj-lt"/>
              </a:rPr>
              <a:t> </a:t>
            </a:r>
            <a:r>
              <a:rPr lang="de-DE" sz="1200" dirty="0" err="1">
                <a:latin typeface="+mj-lt"/>
              </a:rPr>
              <a:t>of</a:t>
            </a:r>
            <a:r>
              <a:rPr lang="de-DE" sz="1200" dirty="0">
                <a:latin typeface="+mj-lt"/>
              </a:rPr>
              <a:t> </a:t>
            </a:r>
            <a:r>
              <a:rPr lang="de-DE" sz="1200" dirty="0" err="1">
                <a:latin typeface="+mj-lt"/>
              </a:rPr>
              <a:t>the</a:t>
            </a:r>
            <a:r>
              <a:rPr lang="de-DE" sz="1200" dirty="0">
                <a:latin typeface="+mj-lt"/>
              </a:rPr>
              <a:t> </a:t>
            </a:r>
            <a:r>
              <a:rPr lang="de-DE" sz="1200" dirty="0" err="1">
                <a:latin typeface="+mj-lt"/>
              </a:rPr>
              <a:t>child</a:t>
            </a:r>
            <a:r>
              <a:rPr lang="de-DE" sz="1200" dirty="0">
                <a:latin typeface="+mj-lt"/>
              </a:rPr>
              <a:t>, but </a:t>
            </a:r>
            <a:r>
              <a:rPr lang="de-DE" sz="1200" dirty="0" err="1">
                <a:latin typeface="+mj-lt"/>
              </a:rPr>
              <a:t>rather</a:t>
            </a:r>
            <a:r>
              <a:rPr lang="de-DE" sz="1200" dirty="0">
                <a:latin typeface="+mj-lt"/>
              </a:rPr>
              <a:t> </a:t>
            </a:r>
            <a:r>
              <a:rPr lang="de-DE" sz="1200" dirty="0" err="1">
                <a:latin typeface="+mj-lt"/>
              </a:rPr>
              <a:t>court</a:t>
            </a:r>
            <a:r>
              <a:rPr lang="de-DE" sz="1200" dirty="0">
                <a:latin typeface="+mj-lt"/>
              </a:rPr>
              <a:t> </a:t>
            </a:r>
            <a:r>
              <a:rPr lang="de-DE" sz="1200" dirty="0" err="1">
                <a:latin typeface="+mj-lt"/>
              </a:rPr>
              <a:t>procedure</a:t>
            </a:r>
            <a:r>
              <a:rPr lang="de-DE" sz="1200" dirty="0">
                <a:latin typeface="+mj-lt"/>
              </a:rPr>
              <a:t> </a:t>
            </a:r>
            <a:r>
              <a:rPr lang="de-DE" sz="1200" dirty="0" err="1">
                <a:latin typeface="+mj-lt"/>
              </a:rPr>
              <a:t>limiting</a:t>
            </a:r>
            <a:r>
              <a:rPr lang="de-DE" sz="1200" dirty="0">
                <a:latin typeface="+mj-lt"/>
              </a:rPr>
              <a:t> parental care, § 1666 BGB</a:t>
            </a:r>
          </a:p>
        </p:txBody>
      </p:sp>
      <p:sp>
        <p:nvSpPr>
          <p:cNvPr id="19" name="Rechteck 18">
            <a:extLst>
              <a:ext uri="{FF2B5EF4-FFF2-40B4-BE49-F238E27FC236}">
                <a16:creationId xmlns:a16="http://schemas.microsoft.com/office/drawing/2014/main" id="{1A1EEF3A-FC52-4143-89D6-9EB9B16302FD}"/>
              </a:ext>
            </a:extLst>
          </p:cNvPr>
          <p:cNvSpPr/>
          <p:nvPr/>
        </p:nvSpPr>
        <p:spPr>
          <a:xfrm>
            <a:off x="467544" y="2908484"/>
            <a:ext cx="4464496" cy="314513"/>
          </a:xfrm>
          <a:prstGeom prst="rect">
            <a:avLst/>
          </a:prstGeom>
          <a:solidFill>
            <a:srgbClr val="006AB3">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mj-lt"/>
              </a:rPr>
              <a:t>(Prohibition </a:t>
            </a:r>
            <a:r>
              <a:rPr lang="de-DE" sz="1200" dirty="0" err="1">
                <a:latin typeface="+mj-lt"/>
              </a:rPr>
              <a:t>of</a:t>
            </a:r>
            <a:r>
              <a:rPr lang="de-DE" sz="1200" dirty="0">
                <a:latin typeface="+mj-lt"/>
              </a:rPr>
              <a:t> </a:t>
            </a:r>
            <a:r>
              <a:rPr lang="de-DE" sz="1200" dirty="0" err="1">
                <a:latin typeface="+mj-lt"/>
              </a:rPr>
              <a:t>sterilisation</a:t>
            </a:r>
            <a:r>
              <a:rPr lang="de-DE" sz="1200" dirty="0">
                <a:latin typeface="+mj-lt"/>
              </a:rPr>
              <a:t>, § 1631b BGB)</a:t>
            </a:r>
          </a:p>
        </p:txBody>
      </p:sp>
      <p:sp>
        <p:nvSpPr>
          <p:cNvPr id="20" name="Rechteck 19">
            <a:extLst>
              <a:ext uri="{FF2B5EF4-FFF2-40B4-BE49-F238E27FC236}">
                <a16:creationId xmlns:a16="http://schemas.microsoft.com/office/drawing/2014/main" id="{052C65E7-9100-4D51-B138-1AA6253B35B3}"/>
              </a:ext>
            </a:extLst>
          </p:cNvPr>
          <p:cNvSpPr/>
          <p:nvPr/>
        </p:nvSpPr>
        <p:spPr>
          <a:xfrm>
            <a:off x="467544" y="3973785"/>
            <a:ext cx="4464496" cy="630874"/>
          </a:xfrm>
          <a:prstGeom prst="rect">
            <a:avLst/>
          </a:prstGeom>
          <a:solidFill>
            <a:srgbClr val="006AB3">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mj-lt"/>
              </a:rPr>
              <a:t>Claim </a:t>
            </a:r>
            <a:r>
              <a:rPr lang="de-DE" sz="1200" dirty="0" err="1">
                <a:latin typeface="+mj-lt"/>
              </a:rPr>
              <a:t>for</a:t>
            </a:r>
            <a:r>
              <a:rPr lang="de-DE" sz="1200" dirty="0">
                <a:latin typeface="+mj-lt"/>
              </a:rPr>
              <a:t> </a:t>
            </a:r>
            <a:r>
              <a:rPr lang="de-DE" sz="1200" dirty="0" err="1">
                <a:latin typeface="+mj-lt"/>
              </a:rPr>
              <a:t>damages</a:t>
            </a:r>
            <a:r>
              <a:rPr lang="de-DE" sz="1200" dirty="0">
                <a:latin typeface="+mj-lt"/>
              </a:rPr>
              <a:t> in </a:t>
            </a:r>
            <a:r>
              <a:rPr lang="de-DE" sz="1200" dirty="0" err="1">
                <a:latin typeface="+mj-lt"/>
              </a:rPr>
              <a:t>case</a:t>
            </a:r>
            <a:r>
              <a:rPr lang="de-DE" sz="1200" dirty="0">
                <a:latin typeface="+mj-lt"/>
              </a:rPr>
              <a:t> </a:t>
            </a:r>
            <a:r>
              <a:rPr lang="de-DE" sz="1200" dirty="0" err="1">
                <a:latin typeface="+mj-lt"/>
              </a:rPr>
              <a:t>of</a:t>
            </a:r>
            <a:r>
              <a:rPr lang="de-DE" sz="1200" dirty="0">
                <a:latin typeface="+mj-lt"/>
              </a:rPr>
              <a:t> </a:t>
            </a:r>
            <a:r>
              <a:rPr lang="de-DE" sz="1200" dirty="0" err="1">
                <a:latin typeface="+mj-lt"/>
              </a:rPr>
              <a:t>decision</a:t>
            </a:r>
            <a:r>
              <a:rPr lang="de-DE" sz="1200" dirty="0">
                <a:latin typeface="+mj-lt"/>
              </a:rPr>
              <a:t> not </a:t>
            </a:r>
            <a:r>
              <a:rPr lang="de-DE" sz="1200" dirty="0" err="1">
                <a:latin typeface="+mj-lt"/>
              </a:rPr>
              <a:t>serving</a:t>
            </a:r>
            <a:r>
              <a:rPr lang="de-DE" sz="1200" dirty="0">
                <a:latin typeface="+mj-lt"/>
              </a:rPr>
              <a:t> </a:t>
            </a:r>
            <a:r>
              <a:rPr lang="de-DE" sz="1200" dirty="0" err="1">
                <a:latin typeface="+mj-lt"/>
              </a:rPr>
              <a:t>the</a:t>
            </a:r>
            <a:r>
              <a:rPr lang="de-DE" sz="1200" dirty="0">
                <a:latin typeface="+mj-lt"/>
              </a:rPr>
              <a:t> </a:t>
            </a:r>
            <a:r>
              <a:rPr lang="de-DE" sz="1200" dirty="0" err="1">
                <a:latin typeface="+mj-lt"/>
              </a:rPr>
              <a:t>best</a:t>
            </a:r>
            <a:r>
              <a:rPr lang="de-DE" sz="1200" dirty="0">
                <a:latin typeface="+mj-lt"/>
              </a:rPr>
              <a:t> </a:t>
            </a:r>
            <a:r>
              <a:rPr lang="de-DE" sz="1200" dirty="0" err="1">
                <a:latin typeface="+mj-lt"/>
              </a:rPr>
              <a:t>interests</a:t>
            </a:r>
            <a:r>
              <a:rPr lang="de-DE" sz="1200" dirty="0">
                <a:latin typeface="+mj-lt"/>
              </a:rPr>
              <a:t> </a:t>
            </a:r>
            <a:r>
              <a:rPr lang="de-DE" sz="1200" dirty="0" err="1">
                <a:latin typeface="+mj-lt"/>
              </a:rPr>
              <a:t>of</a:t>
            </a:r>
            <a:r>
              <a:rPr lang="de-DE" sz="1200" dirty="0">
                <a:latin typeface="+mj-lt"/>
              </a:rPr>
              <a:t> </a:t>
            </a:r>
            <a:r>
              <a:rPr lang="de-DE" sz="1200" dirty="0" err="1">
                <a:latin typeface="+mj-lt"/>
              </a:rPr>
              <a:t>the</a:t>
            </a:r>
            <a:r>
              <a:rPr lang="de-DE" sz="1200" dirty="0">
                <a:latin typeface="+mj-lt"/>
              </a:rPr>
              <a:t> </a:t>
            </a:r>
            <a:r>
              <a:rPr lang="de-DE" sz="1200" dirty="0" err="1">
                <a:latin typeface="+mj-lt"/>
              </a:rPr>
              <a:t>child</a:t>
            </a:r>
            <a:r>
              <a:rPr lang="de-DE" sz="1200" dirty="0">
                <a:latin typeface="+mj-lt"/>
              </a:rPr>
              <a:t> </a:t>
            </a:r>
            <a:r>
              <a:rPr lang="de-DE" sz="1200" dirty="0" err="1">
                <a:latin typeface="+mj-lt"/>
              </a:rPr>
              <a:t>requires</a:t>
            </a:r>
            <a:r>
              <a:rPr lang="de-DE" sz="1200" dirty="0">
                <a:latin typeface="+mj-lt"/>
              </a:rPr>
              <a:t> </a:t>
            </a:r>
            <a:r>
              <a:rPr lang="de-DE" sz="1200" dirty="0" err="1">
                <a:latin typeface="+mj-lt"/>
              </a:rPr>
              <a:t>gross</a:t>
            </a:r>
            <a:r>
              <a:rPr lang="de-DE" sz="1200" dirty="0">
                <a:latin typeface="+mj-lt"/>
              </a:rPr>
              <a:t> </a:t>
            </a:r>
            <a:r>
              <a:rPr lang="de-DE" sz="1200" dirty="0" err="1">
                <a:latin typeface="+mj-lt"/>
              </a:rPr>
              <a:t>negligence</a:t>
            </a:r>
            <a:r>
              <a:rPr lang="de-DE" sz="1200" dirty="0">
                <a:latin typeface="+mj-lt"/>
              </a:rPr>
              <a:t>, §§ 280 I, 1626, 1664 BGB </a:t>
            </a:r>
          </a:p>
        </p:txBody>
      </p:sp>
      <p:sp>
        <p:nvSpPr>
          <p:cNvPr id="21" name="Ellipse 20">
            <a:extLst>
              <a:ext uri="{FF2B5EF4-FFF2-40B4-BE49-F238E27FC236}">
                <a16:creationId xmlns:a16="http://schemas.microsoft.com/office/drawing/2014/main" id="{5A02E210-FF9D-4F6C-9CC2-64945EAD19B3}"/>
              </a:ext>
            </a:extLst>
          </p:cNvPr>
          <p:cNvSpPr/>
          <p:nvPr/>
        </p:nvSpPr>
        <p:spPr>
          <a:xfrm>
            <a:off x="5148064" y="2383103"/>
            <a:ext cx="2304256" cy="2221555"/>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800" dirty="0">
                <a:solidFill>
                  <a:sysClr val="windowText" lastClr="000000"/>
                </a:solidFill>
                <a:latin typeface="+mj-lt"/>
              </a:rPr>
              <a:t>Large </a:t>
            </a:r>
            <a:r>
              <a:rPr lang="de-DE" sz="1800" dirty="0" err="1">
                <a:solidFill>
                  <a:sysClr val="windowText" lastClr="000000"/>
                </a:solidFill>
                <a:latin typeface="+mj-lt"/>
              </a:rPr>
              <a:t>grey</a:t>
            </a:r>
            <a:r>
              <a:rPr lang="de-DE" sz="1800" dirty="0">
                <a:solidFill>
                  <a:sysClr val="windowText" lastClr="000000"/>
                </a:solidFill>
                <a:latin typeface="+mj-lt"/>
              </a:rPr>
              <a:t> </a:t>
            </a:r>
            <a:r>
              <a:rPr lang="de-DE" sz="1800" dirty="0" err="1">
                <a:solidFill>
                  <a:sysClr val="windowText" lastClr="000000"/>
                </a:solidFill>
                <a:latin typeface="+mj-lt"/>
              </a:rPr>
              <a:t>area</a:t>
            </a:r>
            <a:endParaRPr lang="de-DE" sz="1800" dirty="0">
              <a:solidFill>
                <a:sysClr val="windowText" lastClr="000000"/>
              </a:solidFill>
              <a:latin typeface="+mj-lt"/>
            </a:endParaRPr>
          </a:p>
        </p:txBody>
      </p:sp>
      <p:sp>
        <p:nvSpPr>
          <p:cNvPr id="22" name="Fußzeilenplatzhalter 3">
            <a:extLst>
              <a:ext uri="{FF2B5EF4-FFF2-40B4-BE49-F238E27FC236}">
                <a16:creationId xmlns:a16="http://schemas.microsoft.com/office/drawing/2014/main" id="{2C31FDFD-3FA8-42F8-B078-4709085B09DF}"/>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2361828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de-DE" sz="2000" dirty="0"/>
              <a:t>III.	</a:t>
            </a:r>
            <a:r>
              <a:rPr lang="en-US" sz="2000" dirty="0"/>
              <a:t>The history of § 1631e BGB, § 167a </a:t>
            </a:r>
            <a:r>
              <a:rPr lang="en-US" sz="2000" dirty="0" err="1"/>
              <a:t>FamFG</a:t>
            </a:r>
            <a:endParaRPr lang="de-DE" sz="2000" dirty="0">
              <a:highlight>
                <a:srgbClr val="FFFF00"/>
              </a:highlight>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6</a:t>
            </a:fld>
            <a:endParaRPr lang="de-DE" dirty="0"/>
          </a:p>
        </p:txBody>
      </p:sp>
      <p:sp>
        <p:nvSpPr>
          <p:cNvPr id="6" name="Pfeil: Chevron 5">
            <a:extLst>
              <a:ext uri="{FF2B5EF4-FFF2-40B4-BE49-F238E27FC236}">
                <a16:creationId xmlns:a16="http://schemas.microsoft.com/office/drawing/2014/main" id="{5E5CDFAB-F7F7-4603-A609-BB741A2FDD97}"/>
              </a:ext>
            </a:extLst>
          </p:cNvPr>
          <p:cNvSpPr/>
          <p:nvPr/>
        </p:nvSpPr>
        <p:spPr>
          <a:xfrm>
            <a:off x="179512" y="1494805"/>
            <a:ext cx="1944216" cy="2304256"/>
          </a:xfrm>
          <a:prstGeom prst="chevron">
            <a:avLst>
              <a:gd name="adj" fmla="val 19214"/>
            </a:avLst>
          </a:prstGeom>
          <a:solidFill>
            <a:srgbClr val="00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a:solidFill>
                  <a:schemeClr val="bg1"/>
                </a:solidFill>
                <a:latin typeface="+mj-lt"/>
              </a:rPr>
              <a:t>Promise</a:t>
            </a:r>
            <a:r>
              <a:rPr lang="de-DE" b="1" dirty="0">
                <a:solidFill>
                  <a:schemeClr val="bg1"/>
                </a:solidFill>
                <a:latin typeface="+mj-lt"/>
              </a:rPr>
              <a:t> in </a:t>
            </a:r>
            <a:r>
              <a:rPr lang="de-DE" b="1" dirty="0" err="1">
                <a:solidFill>
                  <a:schemeClr val="bg1"/>
                </a:solidFill>
                <a:latin typeface="+mj-lt"/>
              </a:rPr>
              <a:t>Coalition</a:t>
            </a:r>
            <a:r>
              <a:rPr lang="de-DE" b="1" dirty="0">
                <a:solidFill>
                  <a:schemeClr val="bg1"/>
                </a:solidFill>
                <a:latin typeface="+mj-lt"/>
              </a:rPr>
              <a:t> Agreement </a:t>
            </a:r>
            <a:br>
              <a:rPr lang="de-DE" b="1" dirty="0">
                <a:solidFill>
                  <a:schemeClr val="bg1"/>
                </a:solidFill>
                <a:latin typeface="+mj-lt"/>
              </a:rPr>
            </a:br>
            <a:br>
              <a:rPr lang="de-DE" b="1" dirty="0">
                <a:solidFill>
                  <a:schemeClr val="bg1"/>
                </a:solidFill>
                <a:latin typeface="+mj-lt"/>
              </a:rPr>
            </a:br>
            <a:r>
              <a:rPr lang="de-DE" b="1" dirty="0">
                <a:solidFill>
                  <a:schemeClr val="bg1"/>
                </a:solidFill>
                <a:latin typeface="+mj-lt"/>
              </a:rPr>
              <a:t>Mar 2018</a:t>
            </a:r>
          </a:p>
        </p:txBody>
      </p:sp>
      <p:sp>
        <p:nvSpPr>
          <p:cNvPr id="7" name="Pfeil: Chevron 6">
            <a:extLst>
              <a:ext uri="{FF2B5EF4-FFF2-40B4-BE49-F238E27FC236}">
                <a16:creationId xmlns:a16="http://schemas.microsoft.com/office/drawing/2014/main" id="{6FC2863E-F1F0-4876-BC15-578F571082D4}"/>
              </a:ext>
            </a:extLst>
          </p:cNvPr>
          <p:cNvSpPr/>
          <p:nvPr/>
        </p:nvSpPr>
        <p:spPr>
          <a:xfrm>
            <a:off x="1763688" y="1494805"/>
            <a:ext cx="1944216" cy="2304256"/>
          </a:xfrm>
          <a:prstGeom prst="chevron">
            <a:avLst>
              <a:gd name="adj" fmla="val 19214"/>
            </a:avLst>
          </a:prstGeom>
          <a:solidFill>
            <a:srgbClr val="00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a:solidFill>
                  <a:schemeClr val="bg1"/>
                </a:solidFill>
                <a:latin typeface="+mj-lt"/>
              </a:rPr>
              <a:t>Draft</a:t>
            </a:r>
            <a:r>
              <a:rPr lang="de-DE" b="1" dirty="0">
                <a:solidFill>
                  <a:schemeClr val="bg1"/>
                </a:solidFill>
                <a:latin typeface="+mj-lt"/>
              </a:rPr>
              <a:t> </a:t>
            </a:r>
            <a:r>
              <a:rPr lang="de-DE" b="1" dirty="0" err="1">
                <a:solidFill>
                  <a:schemeClr val="bg1"/>
                </a:solidFill>
                <a:latin typeface="+mj-lt"/>
              </a:rPr>
              <a:t>of</a:t>
            </a:r>
            <a:r>
              <a:rPr lang="de-DE" b="1" dirty="0">
                <a:solidFill>
                  <a:schemeClr val="bg1"/>
                </a:solidFill>
                <a:latin typeface="+mj-lt"/>
              </a:rPr>
              <a:t> </a:t>
            </a:r>
            <a:r>
              <a:rPr lang="de-DE" b="1" dirty="0" err="1">
                <a:solidFill>
                  <a:schemeClr val="bg1"/>
                </a:solidFill>
                <a:latin typeface="+mj-lt"/>
              </a:rPr>
              <a:t>the</a:t>
            </a:r>
            <a:r>
              <a:rPr lang="de-DE" b="1" dirty="0">
                <a:solidFill>
                  <a:schemeClr val="bg1"/>
                </a:solidFill>
                <a:latin typeface="+mj-lt"/>
              </a:rPr>
              <a:t> Ministry </a:t>
            </a:r>
            <a:r>
              <a:rPr lang="de-DE" b="1" dirty="0" err="1">
                <a:solidFill>
                  <a:schemeClr val="bg1"/>
                </a:solidFill>
                <a:latin typeface="+mj-lt"/>
              </a:rPr>
              <a:t>of</a:t>
            </a:r>
            <a:r>
              <a:rPr lang="de-DE" b="1" dirty="0">
                <a:solidFill>
                  <a:schemeClr val="bg1"/>
                </a:solidFill>
                <a:latin typeface="+mj-lt"/>
              </a:rPr>
              <a:t> Justice </a:t>
            </a:r>
            <a:br>
              <a:rPr lang="de-DE" b="1" dirty="0">
                <a:solidFill>
                  <a:schemeClr val="bg1"/>
                </a:solidFill>
                <a:latin typeface="+mj-lt"/>
              </a:rPr>
            </a:br>
            <a:br>
              <a:rPr lang="de-DE" b="1" dirty="0">
                <a:solidFill>
                  <a:schemeClr val="bg1"/>
                </a:solidFill>
                <a:latin typeface="+mj-lt"/>
              </a:rPr>
            </a:br>
            <a:r>
              <a:rPr lang="de-DE" b="1" dirty="0">
                <a:solidFill>
                  <a:schemeClr val="bg1"/>
                </a:solidFill>
                <a:latin typeface="+mj-lt"/>
              </a:rPr>
              <a:t>Jan 2020</a:t>
            </a:r>
          </a:p>
        </p:txBody>
      </p:sp>
      <p:sp>
        <p:nvSpPr>
          <p:cNvPr id="8" name="Pfeil: Chevron 7">
            <a:extLst>
              <a:ext uri="{FF2B5EF4-FFF2-40B4-BE49-F238E27FC236}">
                <a16:creationId xmlns:a16="http://schemas.microsoft.com/office/drawing/2014/main" id="{1256058B-60A2-42C3-8BB8-AD33D00D1AAE}"/>
              </a:ext>
            </a:extLst>
          </p:cNvPr>
          <p:cNvSpPr/>
          <p:nvPr/>
        </p:nvSpPr>
        <p:spPr>
          <a:xfrm>
            <a:off x="3347864" y="1494805"/>
            <a:ext cx="1944216" cy="2304256"/>
          </a:xfrm>
          <a:prstGeom prst="chevron">
            <a:avLst>
              <a:gd name="adj" fmla="val 19214"/>
            </a:avLst>
          </a:prstGeom>
          <a:solidFill>
            <a:srgbClr val="00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a:solidFill>
                  <a:schemeClr val="bg1"/>
                </a:solidFill>
                <a:latin typeface="+mj-lt"/>
              </a:rPr>
              <a:t>Draft</a:t>
            </a:r>
            <a:r>
              <a:rPr lang="de-DE" b="1" dirty="0">
                <a:solidFill>
                  <a:schemeClr val="bg1"/>
                </a:solidFill>
                <a:latin typeface="+mj-lt"/>
              </a:rPr>
              <a:t> </a:t>
            </a:r>
            <a:r>
              <a:rPr lang="de-DE" b="1" dirty="0" err="1">
                <a:solidFill>
                  <a:schemeClr val="bg1"/>
                </a:solidFill>
                <a:latin typeface="+mj-lt"/>
              </a:rPr>
              <a:t>of</a:t>
            </a:r>
            <a:r>
              <a:rPr lang="de-DE" b="1" dirty="0">
                <a:solidFill>
                  <a:schemeClr val="bg1"/>
                </a:solidFill>
                <a:latin typeface="+mj-lt"/>
              </a:rPr>
              <a:t> </a:t>
            </a:r>
            <a:r>
              <a:rPr lang="de-DE" b="1" dirty="0" err="1">
                <a:solidFill>
                  <a:schemeClr val="bg1"/>
                </a:solidFill>
                <a:latin typeface="+mj-lt"/>
              </a:rPr>
              <a:t>the</a:t>
            </a:r>
            <a:r>
              <a:rPr lang="de-DE" b="1" dirty="0">
                <a:solidFill>
                  <a:schemeClr val="bg1"/>
                </a:solidFill>
                <a:latin typeface="+mj-lt"/>
              </a:rPr>
              <a:t> Government</a:t>
            </a:r>
            <a:br>
              <a:rPr lang="de-DE" b="1" dirty="0">
                <a:solidFill>
                  <a:schemeClr val="bg1"/>
                </a:solidFill>
                <a:latin typeface="+mj-lt"/>
              </a:rPr>
            </a:br>
            <a:br>
              <a:rPr lang="de-DE" b="1" dirty="0">
                <a:solidFill>
                  <a:schemeClr val="bg1"/>
                </a:solidFill>
                <a:latin typeface="+mj-lt"/>
              </a:rPr>
            </a:br>
            <a:r>
              <a:rPr lang="de-DE" b="1" dirty="0">
                <a:solidFill>
                  <a:schemeClr val="bg1"/>
                </a:solidFill>
                <a:latin typeface="+mj-lt"/>
              </a:rPr>
              <a:t>Nov 2020</a:t>
            </a:r>
          </a:p>
        </p:txBody>
      </p:sp>
      <p:sp>
        <p:nvSpPr>
          <p:cNvPr id="9" name="Pfeil: Chevron 8">
            <a:extLst>
              <a:ext uri="{FF2B5EF4-FFF2-40B4-BE49-F238E27FC236}">
                <a16:creationId xmlns:a16="http://schemas.microsoft.com/office/drawing/2014/main" id="{394F523F-EFB0-4761-86A6-308739395CA1}"/>
              </a:ext>
            </a:extLst>
          </p:cNvPr>
          <p:cNvSpPr/>
          <p:nvPr/>
        </p:nvSpPr>
        <p:spPr>
          <a:xfrm>
            <a:off x="4932040" y="1494805"/>
            <a:ext cx="1944216" cy="2304256"/>
          </a:xfrm>
          <a:prstGeom prst="chevron">
            <a:avLst>
              <a:gd name="adj" fmla="val 19214"/>
            </a:avLst>
          </a:prstGeom>
          <a:solidFill>
            <a:srgbClr val="00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err="1">
                <a:solidFill>
                  <a:schemeClr val="bg1"/>
                </a:solidFill>
                <a:latin typeface="+mj-lt"/>
              </a:rPr>
              <a:t>Consultation</a:t>
            </a:r>
            <a:r>
              <a:rPr lang="de-DE" b="1" dirty="0">
                <a:solidFill>
                  <a:schemeClr val="bg1"/>
                </a:solidFill>
                <a:latin typeface="+mj-lt"/>
              </a:rPr>
              <a:t> </a:t>
            </a:r>
            <a:r>
              <a:rPr lang="de-DE" b="1" dirty="0" err="1">
                <a:solidFill>
                  <a:schemeClr val="bg1"/>
                </a:solidFill>
                <a:latin typeface="+mj-lt"/>
              </a:rPr>
              <a:t>of</a:t>
            </a:r>
            <a:r>
              <a:rPr lang="de-DE" b="1" dirty="0">
                <a:solidFill>
                  <a:schemeClr val="bg1"/>
                </a:solidFill>
                <a:latin typeface="+mj-lt"/>
              </a:rPr>
              <a:t> </a:t>
            </a:r>
            <a:r>
              <a:rPr lang="de-DE" b="1" dirty="0" err="1">
                <a:solidFill>
                  <a:schemeClr val="bg1"/>
                </a:solidFill>
                <a:latin typeface="+mj-lt"/>
              </a:rPr>
              <a:t>experts</a:t>
            </a:r>
            <a:endParaRPr lang="de-DE" b="1" dirty="0">
              <a:solidFill>
                <a:schemeClr val="bg1"/>
              </a:solidFill>
              <a:latin typeface="+mj-lt"/>
            </a:endParaRPr>
          </a:p>
          <a:p>
            <a:pPr algn="ctr"/>
            <a:endParaRPr lang="de-DE" b="1" dirty="0">
              <a:solidFill>
                <a:schemeClr val="bg1"/>
              </a:solidFill>
              <a:latin typeface="+mj-lt"/>
            </a:endParaRPr>
          </a:p>
          <a:p>
            <a:pPr algn="ctr"/>
            <a:r>
              <a:rPr lang="de-DE" b="1" dirty="0">
                <a:solidFill>
                  <a:schemeClr val="bg1"/>
                </a:solidFill>
                <a:latin typeface="+mj-lt"/>
              </a:rPr>
              <a:t>Jan 2021</a:t>
            </a:r>
          </a:p>
        </p:txBody>
      </p:sp>
      <p:sp>
        <p:nvSpPr>
          <p:cNvPr id="10" name="Pfeil: Chevron 9">
            <a:extLst>
              <a:ext uri="{FF2B5EF4-FFF2-40B4-BE49-F238E27FC236}">
                <a16:creationId xmlns:a16="http://schemas.microsoft.com/office/drawing/2014/main" id="{2C128B7B-CECE-4349-8882-EE90D4FC90D2}"/>
              </a:ext>
            </a:extLst>
          </p:cNvPr>
          <p:cNvSpPr/>
          <p:nvPr/>
        </p:nvSpPr>
        <p:spPr>
          <a:xfrm>
            <a:off x="6516216" y="1494805"/>
            <a:ext cx="1944216" cy="2304256"/>
          </a:xfrm>
          <a:prstGeom prst="chevron">
            <a:avLst>
              <a:gd name="adj" fmla="val 19214"/>
            </a:avLst>
          </a:prstGeom>
          <a:solidFill>
            <a:schemeClr val="tx2">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bg1"/>
                </a:solidFill>
                <a:latin typeface="+mj-lt"/>
              </a:rPr>
              <a:t>Act </a:t>
            </a:r>
            <a:r>
              <a:rPr lang="de-DE" b="1" dirty="0" err="1">
                <a:solidFill>
                  <a:schemeClr val="bg1"/>
                </a:solidFill>
                <a:latin typeface="+mj-lt"/>
              </a:rPr>
              <a:t>of</a:t>
            </a:r>
            <a:r>
              <a:rPr lang="de-DE" b="1" dirty="0">
                <a:solidFill>
                  <a:schemeClr val="bg1"/>
                </a:solidFill>
                <a:latin typeface="+mj-lt"/>
              </a:rPr>
              <a:t> 12 May 2021</a:t>
            </a:r>
          </a:p>
          <a:p>
            <a:pPr algn="ctr"/>
            <a:endParaRPr lang="de-DE" b="1" dirty="0">
              <a:solidFill>
                <a:schemeClr val="bg1"/>
              </a:solidFill>
              <a:latin typeface="+mj-lt"/>
            </a:endParaRPr>
          </a:p>
          <a:p>
            <a:pPr algn="ctr"/>
            <a:r>
              <a:rPr lang="de-DE" b="1" dirty="0" err="1">
                <a:solidFill>
                  <a:schemeClr val="bg1"/>
                </a:solidFill>
                <a:latin typeface="+mj-lt"/>
              </a:rPr>
              <a:t>EiF</a:t>
            </a:r>
            <a:r>
              <a:rPr lang="de-DE" b="1" dirty="0">
                <a:solidFill>
                  <a:schemeClr val="bg1"/>
                </a:solidFill>
                <a:latin typeface="+mj-lt"/>
              </a:rPr>
              <a:t> </a:t>
            </a:r>
            <a:br>
              <a:rPr lang="de-DE" b="1" dirty="0">
                <a:solidFill>
                  <a:schemeClr val="bg1"/>
                </a:solidFill>
                <a:latin typeface="+mj-lt"/>
              </a:rPr>
            </a:br>
            <a:r>
              <a:rPr lang="de-DE" b="1" dirty="0">
                <a:solidFill>
                  <a:schemeClr val="bg1"/>
                </a:solidFill>
                <a:latin typeface="+mj-lt"/>
              </a:rPr>
              <a:t>22 May 21</a:t>
            </a:r>
          </a:p>
        </p:txBody>
      </p:sp>
      <p:sp>
        <p:nvSpPr>
          <p:cNvPr id="11" name="Fußzeilenplatzhalter 3">
            <a:extLst>
              <a:ext uri="{FF2B5EF4-FFF2-40B4-BE49-F238E27FC236}">
                <a16:creationId xmlns:a16="http://schemas.microsoft.com/office/drawing/2014/main" id="{ACF98F3D-5A74-474C-9BA2-68536199284D}"/>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5146591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de-DE" sz="2000" dirty="0"/>
              <a:t>III.	</a:t>
            </a:r>
            <a:r>
              <a:rPr lang="en-US" sz="2000" dirty="0"/>
              <a:t>The development of § 1631e BGB, § 167a </a:t>
            </a:r>
            <a:r>
              <a:rPr lang="en-US" sz="2000" dirty="0" err="1"/>
              <a:t>FamFG</a:t>
            </a:r>
            <a:endParaRPr lang="de-DE" sz="2000" dirty="0">
              <a:highlight>
                <a:srgbClr val="FFFF00"/>
              </a:highlight>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7</a:t>
            </a:fld>
            <a:endParaRPr lang="de-DE" dirty="0"/>
          </a:p>
        </p:txBody>
      </p:sp>
      <p:sp>
        <p:nvSpPr>
          <p:cNvPr id="10" name="Pfeil: Chevron 9">
            <a:extLst>
              <a:ext uri="{FF2B5EF4-FFF2-40B4-BE49-F238E27FC236}">
                <a16:creationId xmlns:a16="http://schemas.microsoft.com/office/drawing/2014/main" id="{2C128B7B-CECE-4349-8882-EE90D4FC90D2}"/>
              </a:ext>
            </a:extLst>
          </p:cNvPr>
          <p:cNvSpPr/>
          <p:nvPr/>
        </p:nvSpPr>
        <p:spPr>
          <a:xfrm>
            <a:off x="395536" y="1494805"/>
            <a:ext cx="1944216" cy="2304256"/>
          </a:xfrm>
          <a:prstGeom prst="chevron">
            <a:avLst>
              <a:gd name="adj" fmla="val 19214"/>
            </a:avLst>
          </a:prstGeom>
          <a:solidFill>
            <a:srgbClr val="00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bg1"/>
                </a:solidFill>
                <a:latin typeface="+mj-lt"/>
              </a:rPr>
              <a:t>Act </a:t>
            </a:r>
            <a:r>
              <a:rPr lang="de-DE" b="1" dirty="0" err="1">
                <a:solidFill>
                  <a:schemeClr val="bg1"/>
                </a:solidFill>
                <a:latin typeface="+mj-lt"/>
              </a:rPr>
              <a:t>of</a:t>
            </a:r>
            <a:r>
              <a:rPr lang="de-DE" b="1" dirty="0">
                <a:solidFill>
                  <a:schemeClr val="bg1"/>
                </a:solidFill>
                <a:latin typeface="+mj-lt"/>
              </a:rPr>
              <a:t> 12 May 2021</a:t>
            </a:r>
          </a:p>
          <a:p>
            <a:pPr algn="ctr"/>
            <a:endParaRPr lang="de-DE" b="1" dirty="0">
              <a:solidFill>
                <a:schemeClr val="bg1"/>
              </a:solidFill>
              <a:latin typeface="+mj-lt"/>
            </a:endParaRPr>
          </a:p>
          <a:p>
            <a:pPr algn="ctr"/>
            <a:r>
              <a:rPr lang="de-DE" b="1" dirty="0" err="1">
                <a:solidFill>
                  <a:schemeClr val="bg1"/>
                </a:solidFill>
                <a:latin typeface="+mj-lt"/>
              </a:rPr>
              <a:t>EiF</a:t>
            </a:r>
            <a:r>
              <a:rPr lang="de-DE" b="1" dirty="0">
                <a:solidFill>
                  <a:schemeClr val="bg1"/>
                </a:solidFill>
                <a:latin typeface="+mj-lt"/>
              </a:rPr>
              <a:t> </a:t>
            </a:r>
            <a:br>
              <a:rPr lang="de-DE" b="1" dirty="0">
                <a:solidFill>
                  <a:schemeClr val="bg1"/>
                </a:solidFill>
                <a:latin typeface="+mj-lt"/>
              </a:rPr>
            </a:br>
            <a:r>
              <a:rPr lang="de-DE" b="1" dirty="0">
                <a:solidFill>
                  <a:schemeClr val="bg1"/>
                </a:solidFill>
                <a:latin typeface="+mj-lt"/>
              </a:rPr>
              <a:t>22 May 21</a:t>
            </a:r>
          </a:p>
        </p:txBody>
      </p:sp>
      <p:sp>
        <p:nvSpPr>
          <p:cNvPr id="5" name="Rechteck: abgerundete Ecken 4">
            <a:extLst>
              <a:ext uri="{FF2B5EF4-FFF2-40B4-BE49-F238E27FC236}">
                <a16:creationId xmlns:a16="http://schemas.microsoft.com/office/drawing/2014/main" id="{26339EA6-F4DF-49E5-B873-28AD8A616358}"/>
              </a:ext>
            </a:extLst>
          </p:cNvPr>
          <p:cNvSpPr/>
          <p:nvPr/>
        </p:nvSpPr>
        <p:spPr>
          <a:xfrm>
            <a:off x="3131029" y="1134765"/>
            <a:ext cx="4248472" cy="144016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mj-lt"/>
              </a:rPr>
              <a:t>§ 1631e BGB – </a:t>
            </a:r>
            <a:r>
              <a:rPr lang="de-DE" dirty="0" err="1">
                <a:solidFill>
                  <a:schemeClr val="tx1"/>
                </a:solidFill>
                <a:latin typeface="+mj-lt"/>
              </a:rPr>
              <a:t>rule</a:t>
            </a:r>
            <a:r>
              <a:rPr lang="de-DE" dirty="0">
                <a:solidFill>
                  <a:schemeClr val="tx1"/>
                </a:solidFill>
                <a:latin typeface="+mj-lt"/>
              </a:rPr>
              <a:t> in </a:t>
            </a:r>
            <a:r>
              <a:rPr lang="de-DE" dirty="0" err="1">
                <a:solidFill>
                  <a:schemeClr val="tx1"/>
                </a:solidFill>
                <a:latin typeface="+mj-lt"/>
              </a:rPr>
              <a:t>the</a:t>
            </a:r>
            <a:r>
              <a:rPr lang="de-DE" dirty="0">
                <a:solidFill>
                  <a:schemeClr val="tx1"/>
                </a:solidFill>
                <a:latin typeface="+mj-lt"/>
              </a:rPr>
              <a:t> </a:t>
            </a:r>
            <a:r>
              <a:rPr lang="de-DE" dirty="0" err="1">
                <a:solidFill>
                  <a:schemeClr val="tx1"/>
                </a:solidFill>
                <a:latin typeface="+mj-lt"/>
              </a:rPr>
              <a:t>law</a:t>
            </a:r>
            <a:r>
              <a:rPr lang="de-DE" dirty="0">
                <a:solidFill>
                  <a:schemeClr val="tx1"/>
                </a:solidFill>
                <a:latin typeface="+mj-lt"/>
              </a:rPr>
              <a:t> </a:t>
            </a:r>
            <a:r>
              <a:rPr lang="de-DE" dirty="0" err="1">
                <a:solidFill>
                  <a:schemeClr val="tx1"/>
                </a:solidFill>
                <a:latin typeface="+mj-lt"/>
              </a:rPr>
              <a:t>of</a:t>
            </a:r>
            <a:r>
              <a:rPr lang="de-DE" dirty="0">
                <a:solidFill>
                  <a:schemeClr val="tx1"/>
                </a:solidFill>
                <a:latin typeface="+mj-lt"/>
              </a:rPr>
              <a:t> parental care </a:t>
            </a:r>
            <a:r>
              <a:rPr lang="de-DE" dirty="0" err="1">
                <a:solidFill>
                  <a:schemeClr val="tx1"/>
                </a:solidFill>
                <a:latin typeface="+mj-lt"/>
              </a:rPr>
              <a:t>limiting</a:t>
            </a:r>
            <a:r>
              <a:rPr lang="de-DE" dirty="0">
                <a:solidFill>
                  <a:schemeClr val="tx1"/>
                </a:solidFill>
                <a:latin typeface="+mj-lt"/>
              </a:rPr>
              <a:t> </a:t>
            </a:r>
            <a:r>
              <a:rPr lang="de-DE" dirty="0" err="1">
                <a:solidFill>
                  <a:schemeClr val="tx1"/>
                </a:solidFill>
                <a:latin typeface="+mj-lt"/>
              </a:rPr>
              <a:t>the</a:t>
            </a:r>
            <a:r>
              <a:rPr lang="de-DE" dirty="0">
                <a:solidFill>
                  <a:schemeClr val="tx1"/>
                </a:solidFill>
                <a:latin typeface="+mj-lt"/>
              </a:rPr>
              <a:t> </a:t>
            </a:r>
            <a:r>
              <a:rPr lang="de-DE" dirty="0" err="1">
                <a:solidFill>
                  <a:schemeClr val="tx1"/>
                </a:solidFill>
                <a:latin typeface="+mj-lt"/>
              </a:rPr>
              <a:t>powers</a:t>
            </a:r>
            <a:r>
              <a:rPr lang="de-DE" dirty="0">
                <a:solidFill>
                  <a:schemeClr val="tx1"/>
                </a:solidFill>
                <a:latin typeface="+mj-lt"/>
              </a:rPr>
              <a:t> </a:t>
            </a:r>
            <a:r>
              <a:rPr lang="de-DE" dirty="0" err="1">
                <a:solidFill>
                  <a:schemeClr val="tx1"/>
                </a:solidFill>
                <a:latin typeface="+mj-lt"/>
              </a:rPr>
              <a:t>of</a:t>
            </a:r>
            <a:r>
              <a:rPr lang="de-DE" dirty="0">
                <a:solidFill>
                  <a:schemeClr val="tx1"/>
                </a:solidFill>
                <a:latin typeface="+mj-lt"/>
              </a:rPr>
              <a:t> </a:t>
            </a:r>
            <a:r>
              <a:rPr lang="de-DE" dirty="0" err="1">
                <a:solidFill>
                  <a:schemeClr val="tx1"/>
                </a:solidFill>
                <a:latin typeface="+mj-lt"/>
              </a:rPr>
              <a:t>the</a:t>
            </a:r>
            <a:r>
              <a:rPr lang="de-DE" dirty="0">
                <a:solidFill>
                  <a:schemeClr val="tx1"/>
                </a:solidFill>
                <a:latin typeface="+mj-lt"/>
              </a:rPr>
              <a:t> </a:t>
            </a:r>
            <a:r>
              <a:rPr lang="de-DE" dirty="0" err="1">
                <a:solidFill>
                  <a:schemeClr val="tx1"/>
                </a:solidFill>
                <a:latin typeface="+mj-lt"/>
              </a:rPr>
              <a:t>parents</a:t>
            </a:r>
            <a:r>
              <a:rPr lang="de-DE" dirty="0">
                <a:solidFill>
                  <a:schemeClr val="tx1"/>
                </a:solidFill>
                <a:latin typeface="+mj-lt"/>
              </a:rPr>
              <a:t> </a:t>
            </a:r>
            <a:r>
              <a:rPr lang="de-DE" dirty="0" err="1">
                <a:solidFill>
                  <a:schemeClr val="tx1"/>
                </a:solidFill>
                <a:latin typeface="+mj-lt"/>
              </a:rPr>
              <a:t>to</a:t>
            </a:r>
            <a:r>
              <a:rPr lang="de-DE" dirty="0">
                <a:solidFill>
                  <a:schemeClr val="tx1"/>
                </a:solidFill>
                <a:latin typeface="+mj-lt"/>
              </a:rPr>
              <a:t> </a:t>
            </a:r>
            <a:r>
              <a:rPr lang="de-DE" dirty="0" err="1">
                <a:solidFill>
                  <a:schemeClr val="tx1"/>
                </a:solidFill>
                <a:latin typeface="+mj-lt"/>
              </a:rPr>
              <a:t>consent</a:t>
            </a:r>
            <a:r>
              <a:rPr lang="de-DE" dirty="0">
                <a:solidFill>
                  <a:schemeClr val="tx1"/>
                </a:solidFill>
                <a:latin typeface="+mj-lt"/>
              </a:rPr>
              <a:t> </a:t>
            </a:r>
            <a:r>
              <a:rPr lang="de-DE" dirty="0" err="1">
                <a:solidFill>
                  <a:schemeClr val="tx1"/>
                </a:solidFill>
                <a:latin typeface="+mj-lt"/>
              </a:rPr>
              <a:t>to</a:t>
            </a:r>
            <a:r>
              <a:rPr lang="de-DE" dirty="0">
                <a:solidFill>
                  <a:schemeClr val="tx1"/>
                </a:solidFill>
                <a:latin typeface="+mj-lt"/>
              </a:rPr>
              <a:t> </a:t>
            </a:r>
            <a:r>
              <a:rPr lang="de-DE" dirty="0" err="1">
                <a:solidFill>
                  <a:schemeClr val="tx1"/>
                </a:solidFill>
                <a:latin typeface="+mj-lt"/>
              </a:rPr>
              <a:t>medical</a:t>
            </a:r>
            <a:r>
              <a:rPr lang="de-DE" dirty="0">
                <a:solidFill>
                  <a:schemeClr val="tx1"/>
                </a:solidFill>
                <a:latin typeface="+mj-lt"/>
              </a:rPr>
              <a:t> </a:t>
            </a:r>
            <a:r>
              <a:rPr lang="de-DE" dirty="0" err="1">
                <a:solidFill>
                  <a:schemeClr val="tx1"/>
                </a:solidFill>
                <a:latin typeface="+mj-lt"/>
              </a:rPr>
              <a:t>interventions</a:t>
            </a:r>
            <a:r>
              <a:rPr lang="de-DE" dirty="0">
                <a:solidFill>
                  <a:schemeClr val="tx1"/>
                </a:solidFill>
                <a:latin typeface="+mj-lt"/>
              </a:rPr>
              <a:t> on </a:t>
            </a:r>
            <a:r>
              <a:rPr lang="de-DE" dirty="0" err="1">
                <a:solidFill>
                  <a:schemeClr val="tx1"/>
                </a:solidFill>
                <a:latin typeface="+mj-lt"/>
              </a:rPr>
              <a:t>intersex</a:t>
            </a:r>
            <a:r>
              <a:rPr lang="de-DE" dirty="0">
                <a:solidFill>
                  <a:schemeClr val="tx1"/>
                </a:solidFill>
                <a:latin typeface="+mj-lt"/>
              </a:rPr>
              <a:t> </a:t>
            </a:r>
            <a:r>
              <a:rPr lang="de-DE" dirty="0" err="1">
                <a:solidFill>
                  <a:schemeClr val="tx1"/>
                </a:solidFill>
                <a:latin typeface="+mj-lt"/>
              </a:rPr>
              <a:t>children</a:t>
            </a:r>
            <a:endParaRPr lang="de-DE" dirty="0">
              <a:solidFill>
                <a:schemeClr val="tx1"/>
              </a:solidFill>
              <a:latin typeface="+mj-lt"/>
            </a:endParaRPr>
          </a:p>
        </p:txBody>
      </p:sp>
      <p:sp>
        <p:nvSpPr>
          <p:cNvPr id="11" name="Rechteck: abgerundete Ecken 10">
            <a:extLst>
              <a:ext uri="{FF2B5EF4-FFF2-40B4-BE49-F238E27FC236}">
                <a16:creationId xmlns:a16="http://schemas.microsoft.com/office/drawing/2014/main" id="{48DE6081-3FFC-46E0-A8DB-C7D82DD520FA}"/>
              </a:ext>
            </a:extLst>
          </p:cNvPr>
          <p:cNvSpPr/>
          <p:nvPr/>
        </p:nvSpPr>
        <p:spPr>
          <a:xfrm>
            <a:off x="3131029" y="2718941"/>
            <a:ext cx="4248472" cy="144016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mj-lt"/>
              </a:rPr>
              <a:t>§ 167a </a:t>
            </a:r>
            <a:r>
              <a:rPr lang="de-DE" dirty="0" err="1">
                <a:solidFill>
                  <a:schemeClr val="tx1"/>
                </a:solidFill>
                <a:latin typeface="+mj-lt"/>
              </a:rPr>
              <a:t>FamFG</a:t>
            </a:r>
            <a:r>
              <a:rPr lang="de-DE" dirty="0">
                <a:solidFill>
                  <a:schemeClr val="tx1"/>
                </a:solidFill>
                <a:latin typeface="+mj-lt"/>
              </a:rPr>
              <a:t> – </a:t>
            </a:r>
            <a:r>
              <a:rPr lang="de-DE" dirty="0" err="1">
                <a:solidFill>
                  <a:schemeClr val="tx1"/>
                </a:solidFill>
                <a:latin typeface="+mj-lt"/>
              </a:rPr>
              <a:t>accompanying</a:t>
            </a:r>
            <a:r>
              <a:rPr lang="de-DE" dirty="0">
                <a:solidFill>
                  <a:schemeClr val="tx1"/>
                </a:solidFill>
                <a:latin typeface="+mj-lt"/>
              </a:rPr>
              <a:t> </a:t>
            </a:r>
            <a:r>
              <a:rPr lang="de-DE" dirty="0" err="1">
                <a:solidFill>
                  <a:schemeClr val="tx1"/>
                </a:solidFill>
                <a:latin typeface="+mj-lt"/>
              </a:rPr>
              <a:t>procedural</a:t>
            </a:r>
            <a:r>
              <a:rPr lang="de-DE" dirty="0">
                <a:solidFill>
                  <a:schemeClr val="tx1"/>
                </a:solidFill>
                <a:latin typeface="+mj-lt"/>
              </a:rPr>
              <a:t> </a:t>
            </a:r>
            <a:r>
              <a:rPr lang="de-DE" dirty="0" err="1">
                <a:solidFill>
                  <a:schemeClr val="tx1"/>
                </a:solidFill>
                <a:latin typeface="+mj-lt"/>
              </a:rPr>
              <a:t>rule</a:t>
            </a:r>
            <a:r>
              <a:rPr lang="de-DE" dirty="0">
                <a:solidFill>
                  <a:schemeClr val="tx1"/>
                </a:solidFill>
                <a:latin typeface="+mj-lt"/>
              </a:rPr>
              <a:t> </a:t>
            </a:r>
            <a:r>
              <a:rPr lang="de-DE" dirty="0" err="1">
                <a:solidFill>
                  <a:schemeClr val="tx1"/>
                </a:solidFill>
                <a:latin typeface="+mj-lt"/>
              </a:rPr>
              <a:t>with</a:t>
            </a:r>
            <a:r>
              <a:rPr lang="de-DE" dirty="0">
                <a:solidFill>
                  <a:schemeClr val="tx1"/>
                </a:solidFill>
                <a:latin typeface="+mj-lt"/>
              </a:rPr>
              <a:t> </a:t>
            </a:r>
            <a:r>
              <a:rPr lang="de-DE" dirty="0" err="1">
                <a:solidFill>
                  <a:schemeClr val="tx1"/>
                </a:solidFill>
                <a:latin typeface="+mj-lt"/>
              </a:rPr>
              <a:t>supplementary</a:t>
            </a:r>
            <a:r>
              <a:rPr lang="de-DE" dirty="0">
                <a:solidFill>
                  <a:schemeClr val="tx1"/>
                </a:solidFill>
                <a:latin typeface="+mj-lt"/>
              </a:rPr>
              <a:t> </a:t>
            </a:r>
            <a:r>
              <a:rPr lang="de-DE" dirty="0" err="1">
                <a:solidFill>
                  <a:schemeClr val="tx1"/>
                </a:solidFill>
                <a:latin typeface="+mj-lt"/>
              </a:rPr>
              <a:t>rules</a:t>
            </a:r>
            <a:r>
              <a:rPr lang="de-DE" dirty="0">
                <a:solidFill>
                  <a:schemeClr val="tx1"/>
                </a:solidFill>
                <a:latin typeface="+mj-lt"/>
              </a:rPr>
              <a:t> on </a:t>
            </a:r>
            <a:r>
              <a:rPr lang="de-DE" dirty="0" err="1">
                <a:solidFill>
                  <a:schemeClr val="tx1"/>
                </a:solidFill>
                <a:latin typeface="+mj-lt"/>
              </a:rPr>
              <a:t>the</a:t>
            </a:r>
            <a:r>
              <a:rPr lang="de-DE" dirty="0">
                <a:solidFill>
                  <a:schemeClr val="tx1"/>
                </a:solidFill>
                <a:latin typeface="+mj-lt"/>
              </a:rPr>
              <a:t> </a:t>
            </a:r>
            <a:r>
              <a:rPr lang="de-DE" dirty="0" err="1">
                <a:solidFill>
                  <a:schemeClr val="tx1"/>
                </a:solidFill>
                <a:latin typeface="+mj-lt"/>
              </a:rPr>
              <a:t>approval</a:t>
            </a:r>
            <a:r>
              <a:rPr lang="de-DE" dirty="0">
                <a:solidFill>
                  <a:schemeClr val="tx1"/>
                </a:solidFill>
                <a:latin typeface="+mj-lt"/>
              </a:rPr>
              <a:t> </a:t>
            </a:r>
            <a:r>
              <a:rPr lang="de-DE" dirty="0" err="1">
                <a:solidFill>
                  <a:schemeClr val="tx1"/>
                </a:solidFill>
                <a:latin typeface="+mj-lt"/>
              </a:rPr>
              <a:t>procedure</a:t>
            </a:r>
            <a:r>
              <a:rPr lang="de-DE" dirty="0">
                <a:solidFill>
                  <a:schemeClr val="tx1"/>
                </a:solidFill>
                <a:latin typeface="+mj-lt"/>
              </a:rPr>
              <a:t> in </a:t>
            </a:r>
            <a:r>
              <a:rPr lang="de-DE" dirty="0" err="1">
                <a:solidFill>
                  <a:schemeClr val="tx1"/>
                </a:solidFill>
                <a:latin typeface="+mj-lt"/>
              </a:rPr>
              <a:t>the</a:t>
            </a:r>
            <a:r>
              <a:rPr lang="de-DE" dirty="0">
                <a:solidFill>
                  <a:schemeClr val="tx1"/>
                </a:solidFill>
                <a:latin typeface="+mj-lt"/>
              </a:rPr>
              <a:t> </a:t>
            </a:r>
            <a:r>
              <a:rPr lang="de-DE" dirty="0" err="1">
                <a:solidFill>
                  <a:schemeClr val="tx1"/>
                </a:solidFill>
                <a:latin typeface="+mj-lt"/>
              </a:rPr>
              <a:t>family</a:t>
            </a:r>
            <a:r>
              <a:rPr lang="de-DE" dirty="0">
                <a:solidFill>
                  <a:schemeClr val="tx1"/>
                </a:solidFill>
                <a:latin typeface="+mj-lt"/>
              </a:rPr>
              <a:t> </a:t>
            </a:r>
            <a:r>
              <a:rPr lang="de-DE" dirty="0" err="1">
                <a:solidFill>
                  <a:schemeClr val="tx1"/>
                </a:solidFill>
                <a:latin typeface="+mj-lt"/>
              </a:rPr>
              <a:t>court</a:t>
            </a:r>
            <a:endParaRPr lang="de-DE" dirty="0">
              <a:solidFill>
                <a:schemeClr val="tx1"/>
              </a:solidFill>
              <a:latin typeface="+mj-lt"/>
            </a:endParaRPr>
          </a:p>
        </p:txBody>
      </p:sp>
      <p:sp>
        <p:nvSpPr>
          <p:cNvPr id="13" name="Fußzeilenplatzhalter 3">
            <a:extLst>
              <a:ext uri="{FF2B5EF4-FFF2-40B4-BE49-F238E27FC236}">
                <a16:creationId xmlns:a16="http://schemas.microsoft.com/office/drawing/2014/main" id="{DEEB5199-2506-41C5-86EA-6A460098DEA5}"/>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29920723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r>
              <a:rPr lang="en-US" sz="2000" dirty="0"/>
              <a:t>IV.	Limitations imposed by § 1631e BGB on early 	intervention on intersex children</a:t>
            </a:r>
            <a:endParaRPr lang="de-DE" sz="2000" dirty="0">
              <a:highlight>
                <a:srgbClr val="FFFF00"/>
              </a:highlight>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8</a:t>
            </a:fld>
            <a:endParaRPr lang="de-DE" dirty="0"/>
          </a:p>
        </p:txBody>
      </p:sp>
      <p:pic>
        <p:nvPicPr>
          <p:cNvPr id="7" name="Grafik 6">
            <a:extLst>
              <a:ext uri="{FF2B5EF4-FFF2-40B4-BE49-F238E27FC236}">
                <a16:creationId xmlns:a16="http://schemas.microsoft.com/office/drawing/2014/main" id="{E92D68F5-F599-4CBD-864F-0DAC7733FD6C}"/>
              </a:ext>
            </a:extLst>
          </p:cNvPr>
          <p:cNvPicPr>
            <a:picLocks noChangeAspect="1"/>
          </p:cNvPicPr>
          <p:nvPr/>
        </p:nvPicPr>
        <p:blipFill>
          <a:blip r:embed="rId3"/>
          <a:stretch>
            <a:fillRect/>
          </a:stretch>
        </p:blipFill>
        <p:spPr>
          <a:xfrm>
            <a:off x="2232248" y="1062757"/>
            <a:ext cx="3995936" cy="650592"/>
          </a:xfrm>
          <a:prstGeom prst="rect">
            <a:avLst/>
          </a:prstGeom>
        </p:spPr>
      </p:pic>
      <p:pic>
        <p:nvPicPr>
          <p:cNvPr id="9" name="Grafik 8">
            <a:extLst>
              <a:ext uri="{FF2B5EF4-FFF2-40B4-BE49-F238E27FC236}">
                <a16:creationId xmlns:a16="http://schemas.microsoft.com/office/drawing/2014/main" id="{BFA157D1-BD56-44B3-B90A-79873640B606}"/>
              </a:ext>
            </a:extLst>
          </p:cNvPr>
          <p:cNvPicPr>
            <a:picLocks noChangeAspect="1"/>
          </p:cNvPicPr>
          <p:nvPr/>
        </p:nvPicPr>
        <p:blipFill>
          <a:blip r:embed="rId4"/>
          <a:stretch>
            <a:fillRect/>
          </a:stretch>
        </p:blipFill>
        <p:spPr>
          <a:xfrm>
            <a:off x="827584" y="1848355"/>
            <a:ext cx="2051720" cy="525554"/>
          </a:xfrm>
          <a:prstGeom prst="rect">
            <a:avLst/>
          </a:prstGeom>
        </p:spPr>
      </p:pic>
      <p:pic>
        <p:nvPicPr>
          <p:cNvPr id="13" name="Grafik 12">
            <a:extLst>
              <a:ext uri="{FF2B5EF4-FFF2-40B4-BE49-F238E27FC236}">
                <a16:creationId xmlns:a16="http://schemas.microsoft.com/office/drawing/2014/main" id="{15BA4E7E-F494-4492-9C73-573123A7053F}"/>
              </a:ext>
            </a:extLst>
          </p:cNvPr>
          <p:cNvPicPr>
            <a:picLocks noChangeAspect="1"/>
          </p:cNvPicPr>
          <p:nvPr/>
        </p:nvPicPr>
        <p:blipFill>
          <a:blip r:embed="rId5"/>
          <a:stretch>
            <a:fillRect/>
          </a:stretch>
        </p:blipFill>
        <p:spPr>
          <a:xfrm>
            <a:off x="828191" y="2638528"/>
            <a:ext cx="2051720" cy="512461"/>
          </a:xfrm>
          <a:prstGeom prst="rect">
            <a:avLst/>
          </a:prstGeom>
        </p:spPr>
      </p:pic>
      <p:pic>
        <p:nvPicPr>
          <p:cNvPr id="15" name="Grafik 14">
            <a:extLst>
              <a:ext uri="{FF2B5EF4-FFF2-40B4-BE49-F238E27FC236}">
                <a16:creationId xmlns:a16="http://schemas.microsoft.com/office/drawing/2014/main" id="{3416058E-597F-435B-AA19-E775BCDFFEBA}"/>
              </a:ext>
            </a:extLst>
          </p:cNvPr>
          <p:cNvPicPr>
            <a:picLocks noChangeAspect="1"/>
          </p:cNvPicPr>
          <p:nvPr/>
        </p:nvPicPr>
        <p:blipFill>
          <a:blip r:embed="rId6"/>
          <a:stretch>
            <a:fillRect/>
          </a:stretch>
        </p:blipFill>
        <p:spPr>
          <a:xfrm>
            <a:off x="5508104" y="1854845"/>
            <a:ext cx="2051720" cy="519064"/>
          </a:xfrm>
          <a:prstGeom prst="rect">
            <a:avLst/>
          </a:prstGeom>
        </p:spPr>
      </p:pic>
      <p:cxnSp>
        <p:nvCxnSpPr>
          <p:cNvPr id="17" name="Gerade Verbindung mit Pfeil 16">
            <a:extLst>
              <a:ext uri="{FF2B5EF4-FFF2-40B4-BE49-F238E27FC236}">
                <a16:creationId xmlns:a16="http://schemas.microsoft.com/office/drawing/2014/main" id="{D96FBB24-6459-4533-B0BC-DCE2F484433C}"/>
              </a:ext>
            </a:extLst>
          </p:cNvPr>
          <p:cNvCxnSpPr>
            <a:stCxn id="7" idx="2"/>
            <a:endCxn id="9" idx="0"/>
          </p:cNvCxnSpPr>
          <p:nvPr/>
        </p:nvCxnSpPr>
        <p:spPr>
          <a:xfrm flipH="1">
            <a:off x="1853444" y="1713349"/>
            <a:ext cx="2376772" cy="13500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A03DF02F-DBC5-41E2-BEE3-0F6360DD83D9}"/>
              </a:ext>
            </a:extLst>
          </p:cNvPr>
          <p:cNvCxnSpPr>
            <a:cxnSpLocks/>
            <a:stCxn id="9" idx="2"/>
            <a:endCxn id="13" idx="0"/>
          </p:cNvCxnSpPr>
          <p:nvPr/>
        </p:nvCxnSpPr>
        <p:spPr>
          <a:xfrm>
            <a:off x="1853444" y="2373909"/>
            <a:ext cx="607" cy="26461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6D92C78D-974A-4935-B66E-0AB4AC58042E}"/>
              </a:ext>
            </a:extLst>
          </p:cNvPr>
          <p:cNvCxnSpPr>
            <a:cxnSpLocks/>
            <a:stCxn id="7" idx="2"/>
            <a:endCxn id="15" idx="0"/>
          </p:cNvCxnSpPr>
          <p:nvPr/>
        </p:nvCxnSpPr>
        <p:spPr>
          <a:xfrm>
            <a:off x="4230216" y="1713349"/>
            <a:ext cx="2303748" cy="14149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5" name="Grafik 24">
            <a:extLst>
              <a:ext uri="{FF2B5EF4-FFF2-40B4-BE49-F238E27FC236}">
                <a16:creationId xmlns:a16="http://schemas.microsoft.com/office/drawing/2014/main" id="{14F27165-CFDE-4F26-92D8-A794838D7A04}"/>
              </a:ext>
            </a:extLst>
          </p:cNvPr>
          <p:cNvPicPr>
            <a:picLocks noChangeAspect="1"/>
          </p:cNvPicPr>
          <p:nvPr/>
        </p:nvPicPr>
        <p:blipFill>
          <a:blip r:embed="rId7"/>
          <a:stretch>
            <a:fillRect/>
          </a:stretch>
        </p:blipFill>
        <p:spPr>
          <a:xfrm>
            <a:off x="7020272" y="2638528"/>
            <a:ext cx="1944216" cy="1638265"/>
          </a:xfrm>
          <a:prstGeom prst="rect">
            <a:avLst/>
          </a:prstGeom>
        </p:spPr>
      </p:pic>
      <p:pic>
        <p:nvPicPr>
          <p:cNvPr id="27" name="Grafik 26">
            <a:extLst>
              <a:ext uri="{FF2B5EF4-FFF2-40B4-BE49-F238E27FC236}">
                <a16:creationId xmlns:a16="http://schemas.microsoft.com/office/drawing/2014/main" id="{9E356D66-C7B7-4FA3-80B7-AC259EC25E78}"/>
              </a:ext>
            </a:extLst>
          </p:cNvPr>
          <p:cNvPicPr>
            <a:picLocks noChangeAspect="1"/>
          </p:cNvPicPr>
          <p:nvPr/>
        </p:nvPicPr>
        <p:blipFill>
          <a:blip r:embed="rId8"/>
          <a:stretch>
            <a:fillRect/>
          </a:stretch>
        </p:blipFill>
        <p:spPr>
          <a:xfrm>
            <a:off x="4427984" y="2641117"/>
            <a:ext cx="1901720" cy="863155"/>
          </a:xfrm>
          <a:prstGeom prst="rect">
            <a:avLst/>
          </a:prstGeom>
        </p:spPr>
      </p:pic>
      <p:cxnSp>
        <p:nvCxnSpPr>
          <p:cNvPr id="30" name="Gerade Verbindung mit Pfeil 29">
            <a:extLst>
              <a:ext uri="{FF2B5EF4-FFF2-40B4-BE49-F238E27FC236}">
                <a16:creationId xmlns:a16="http://schemas.microsoft.com/office/drawing/2014/main" id="{5E5AB4F2-9FA5-498D-AA08-47F5A7FD051D}"/>
              </a:ext>
            </a:extLst>
          </p:cNvPr>
          <p:cNvCxnSpPr>
            <a:cxnSpLocks/>
            <a:stCxn id="15" idx="2"/>
            <a:endCxn id="25" idx="0"/>
          </p:cNvCxnSpPr>
          <p:nvPr/>
        </p:nvCxnSpPr>
        <p:spPr>
          <a:xfrm>
            <a:off x="6533964" y="2373909"/>
            <a:ext cx="1458416" cy="26461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4FAC1F67-26CF-4C46-9A05-89FC4165B379}"/>
              </a:ext>
            </a:extLst>
          </p:cNvPr>
          <p:cNvCxnSpPr>
            <a:cxnSpLocks/>
            <a:stCxn id="15" idx="2"/>
            <a:endCxn id="27" idx="0"/>
          </p:cNvCxnSpPr>
          <p:nvPr/>
        </p:nvCxnSpPr>
        <p:spPr>
          <a:xfrm flipH="1">
            <a:off x="5378844" y="2373909"/>
            <a:ext cx="1155120" cy="267208"/>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Fußzeilenplatzhalter 3">
            <a:extLst>
              <a:ext uri="{FF2B5EF4-FFF2-40B4-BE49-F238E27FC236}">
                <a16:creationId xmlns:a16="http://schemas.microsoft.com/office/drawing/2014/main" id="{1EB6AAF7-C75A-4540-B9BE-DD842A6868F6}"/>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24825028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F417-D749-43C5-8DC2-EEBA2E8BF281}"/>
              </a:ext>
            </a:extLst>
          </p:cNvPr>
          <p:cNvSpPr>
            <a:spLocks noGrp="1"/>
          </p:cNvSpPr>
          <p:nvPr>
            <p:ph type="title"/>
          </p:nvPr>
        </p:nvSpPr>
        <p:spPr>
          <a:xfrm>
            <a:off x="526594" y="414685"/>
            <a:ext cx="7231760" cy="452322"/>
          </a:xfrm>
        </p:spPr>
        <p:txBody>
          <a:bodyPr/>
          <a:lstStyle/>
          <a:p>
            <a:endParaRPr lang="de-DE" sz="2000" dirty="0">
              <a:highlight>
                <a:srgbClr val="FFFF00"/>
              </a:highlight>
              <a:latin typeface="Abadi" panose="020B0604020104020204" pitchFamily="34" charset="0"/>
            </a:endParaRPr>
          </a:p>
        </p:txBody>
      </p:sp>
      <p:sp>
        <p:nvSpPr>
          <p:cNvPr id="3" name="Foliennummernplatzhalter 2">
            <a:extLst>
              <a:ext uri="{FF2B5EF4-FFF2-40B4-BE49-F238E27FC236}">
                <a16:creationId xmlns:a16="http://schemas.microsoft.com/office/drawing/2014/main" id="{E39B1316-285D-4CDF-AA32-6064CD559D8D}"/>
              </a:ext>
            </a:extLst>
          </p:cNvPr>
          <p:cNvSpPr>
            <a:spLocks noGrp="1"/>
          </p:cNvSpPr>
          <p:nvPr>
            <p:ph type="sldNum" sz="quarter" idx="10"/>
          </p:nvPr>
        </p:nvSpPr>
        <p:spPr/>
        <p:txBody>
          <a:bodyPr/>
          <a:lstStyle/>
          <a:p>
            <a:fld id="{9D195BCC-3514-4B1B-9C18-24F3D67EC549}" type="slidenum">
              <a:rPr lang="de-DE" smtClean="0"/>
              <a:pPr/>
              <a:t>9</a:t>
            </a:fld>
            <a:endParaRPr lang="de-DE" dirty="0"/>
          </a:p>
        </p:txBody>
      </p:sp>
      <p:pic>
        <p:nvPicPr>
          <p:cNvPr id="7" name="Grafik 6">
            <a:extLst>
              <a:ext uri="{FF2B5EF4-FFF2-40B4-BE49-F238E27FC236}">
                <a16:creationId xmlns:a16="http://schemas.microsoft.com/office/drawing/2014/main" id="{E92D68F5-F599-4CBD-864F-0DAC7733FD6C}"/>
              </a:ext>
            </a:extLst>
          </p:cNvPr>
          <p:cNvPicPr>
            <a:picLocks noChangeAspect="1"/>
          </p:cNvPicPr>
          <p:nvPr/>
        </p:nvPicPr>
        <p:blipFill>
          <a:blip r:embed="rId3"/>
          <a:stretch>
            <a:fillRect/>
          </a:stretch>
        </p:blipFill>
        <p:spPr>
          <a:xfrm>
            <a:off x="2232248" y="-521419"/>
            <a:ext cx="3995936" cy="650592"/>
          </a:xfrm>
          <a:prstGeom prst="rect">
            <a:avLst/>
          </a:prstGeom>
        </p:spPr>
      </p:pic>
      <p:pic>
        <p:nvPicPr>
          <p:cNvPr id="9" name="Grafik 8">
            <a:extLst>
              <a:ext uri="{FF2B5EF4-FFF2-40B4-BE49-F238E27FC236}">
                <a16:creationId xmlns:a16="http://schemas.microsoft.com/office/drawing/2014/main" id="{BFA157D1-BD56-44B3-B90A-79873640B606}"/>
              </a:ext>
            </a:extLst>
          </p:cNvPr>
          <p:cNvPicPr>
            <a:picLocks noChangeAspect="1"/>
          </p:cNvPicPr>
          <p:nvPr/>
        </p:nvPicPr>
        <p:blipFill>
          <a:blip r:embed="rId4"/>
          <a:stretch>
            <a:fillRect/>
          </a:stretch>
        </p:blipFill>
        <p:spPr>
          <a:xfrm>
            <a:off x="827584" y="264179"/>
            <a:ext cx="2051720" cy="525554"/>
          </a:xfrm>
          <a:prstGeom prst="rect">
            <a:avLst/>
          </a:prstGeom>
        </p:spPr>
      </p:pic>
      <p:pic>
        <p:nvPicPr>
          <p:cNvPr id="13" name="Grafik 12">
            <a:extLst>
              <a:ext uri="{FF2B5EF4-FFF2-40B4-BE49-F238E27FC236}">
                <a16:creationId xmlns:a16="http://schemas.microsoft.com/office/drawing/2014/main" id="{15BA4E7E-F494-4492-9C73-573123A7053F}"/>
              </a:ext>
            </a:extLst>
          </p:cNvPr>
          <p:cNvPicPr>
            <a:picLocks noChangeAspect="1"/>
          </p:cNvPicPr>
          <p:nvPr/>
        </p:nvPicPr>
        <p:blipFill>
          <a:blip r:embed="rId5"/>
          <a:stretch>
            <a:fillRect/>
          </a:stretch>
        </p:blipFill>
        <p:spPr>
          <a:xfrm>
            <a:off x="828191" y="1054352"/>
            <a:ext cx="2051720" cy="512461"/>
          </a:xfrm>
          <a:prstGeom prst="rect">
            <a:avLst/>
          </a:prstGeom>
        </p:spPr>
      </p:pic>
      <p:pic>
        <p:nvPicPr>
          <p:cNvPr id="15" name="Grafik 14">
            <a:extLst>
              <a:ext uri="{FF2B5EF4-FFF2-40B4-BE49-F238E27FC236}">
                <a16:creationId xmlns:a16="http://schemas.microsoft.com/office/drawing/2014/main" id="{3416058E-597F-435B-AA19-E775BCDFFEBA}"/>
              </a:ext>
            </a:extLst>
          </p:cNvPr>
          <p:cNvPicPr>
            <a:picLocks noChangeAspect="1"/>
          </p:cNvPicPr>
          <p:nvPr/>
        </p:nvPicPr>
        <p:blipFill>
          <a:blip r:embed="rId6"/>
          <a:stretch>
            <a:fillRect/>
          </a:stretch>
        </p:blipFill>
        <p:spPr>
          <a:xfrm>
            <a:off x="5508104" y="270669"/>
            <a:ext cx="2051720" cy="519064"/>
          </a:xfrm>
          <a:prstGeom prst="rect">
            <a:avLst/>
          </a:prstGeom>
        </p:spPr>
      </p:pic>
      <p:cxnSp>
        <p:nvCxnSpPr>
          <p:cNvPr id="17" name="Gerade Verbindung mit Pfeil 16">
            <a:extLst>
              <a:ext uri="{FF2B5EF4-FFF2-40B4-BE49-F238E27FC236}">
                <a16:creationId xmlns:a16="http://schemas.microsoft.com/office/drawing/2014/main" id="{D96FBB24-6459-4533-B0BC-DCE2F484433C}"/>
              </a:ext>
            </a:extLst>
          </p:cNvPr>
          <p:cNvCxnSpPr>
            <a:stCxn id="7" idx="2"/>
            <a:endCxn id="9" idx="0"/>
          </p:cNvCxnSpPr>
          <p:nvPr/>
        </p:nvCxnSpPr>
        <p:spPr>
          <a:xfrm flipH="1">
            <a:off x="1853444" y="129173"/>
            <a:ext cx="2376772" cy="13500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A03DF02F-DBC5-41E2-BEE3-0F6360DD83D9}"/>
              </a:ext>
            </a:extLst>
          </p:cNvPr>
          <p:cNvCxnSpPr>
            <a:cxnSpLocks/>
            <a:stCxn id="9" idx="2"/>
            <a:endCxn id="13" idx="0"/>
          </p:cNvCxnSpPr>
          <p:nvPr/>
        </p:nvCxnSpPr>
        <p:spPr>
          <a:xfrm>
            <a:off x="1853444" y="789733"/>
            <a:ext cx="607" cy="26461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6D92C78D-974A-4935-B66E-0AB4AC58042E}"/>
              </a:ext>
            </a:extLst>
          </p:cNvPr>
          <p:cNvCxnSpPr>
            <a:cxnSpLocks/>
            <a:stCxn id="7" idx="2"/>
            <a:endCxn id="15" idx="0"/>
          </p:cNvCxnSpPr>
          <p:nvPr/>
        </p:nvCxnSpPr>
        <p:spPr>
          <a:xfrm>
            <a:off x="4230216" y="129173"/>
            <a:ext cx="2303748" cy="14149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5" name="Grafik 24">
            <a:extLst>
              <a:ext uri="{FF2B5EF4-FFF2-40B4-BE49-F238E27FC236}">
                <a16:creationId xmlns:a16="http://schemas.microsoft.com/office/drawing/2014/main" id="{14F27165-CFDE-4F26-92D8-A794838D7A04}"/>
              </a:ext>
            </a:extLst>
          </p:cNvPr>
          <p:cNvPicPr>
            <a:picLocks noChangeAspect="1"/>
          </p:cNvPicPr>
          <p:nvPr/>
        </p:nvPicPr>
        <p:blipFill>
          <a:blip r:embed="rId7"/>
          <a:stretch>
            <a:fillRect/>
          </a:stretch>
        </p:blipFill>
        <p:spPr>
          <a:xfrm>
            <a:off x="7055768" y="1054352"/>
            <a:ext cx="1944216" cy="1638265"/>
          </a:xfrm>
          <a:prstGeom prst="rect">
            <a:avLst/>
          </a:prstGeom>
        </p:spPr>
      </p:pic>
      <p:pic>
        <p:nvPicPr>
          <p:cNvPr id="27" name="Grafik 26">
            <a:extLst>
              <a:ext uri="{FF2B5EF4-FFF2-40B4-BE49-F238E27FC236}">
                <a16:creationId xmlns:a16="http://schemas.microsoft.com/office/drawing/2014/main" id="{9E356D66-C7B7-4FA3-80B7-AC259EC25E78}"/>
              </a:ext>
            </a:extLst>
          </p:cNvPr>
          <p:cNvPicPr>
            <a:picLocks noChangeAspect="1"/>
          </p:cNvPicPr>
          <p:nvPr/>
        </p:nvPicPr>
        <p:blipFill>
          <a:blip r:embed="rId8"/>
          <a:stretch>
            <a:fillRect/>
          </a:stretch>
        </p:blipFill>
        <p:spPr>
          <a:xfrm>
            <a:off x="4427984" y="1056941"/>
            <a:ext cx="1901720" cy="863155"/>
          </a:xfrm>
          <a:prstGeom prst="rect">
            <a:avLst/>
          </a:prstGeom>
        </p:spPr>
      </p:pic>
      <p:cxnSp>
        <p:nvCxnSpPr>
          <p:cNvPr id="30" name="Gerade Verbindung mit Pfeil 29">
            <a:extLst>
              <a:ext uri="{FF2B5EF4-FFF2-40B4-BE49-F238E27FC236}">
                <a16:creationId xmlns:a16="http://schemas.microsoft.com/office/drawing/2014/main" id="{5E5AB4F2-9FA5-498D-AA08-47F5A7FD051D}"/>
              </a:ext>
            </a:extLst>
          </p:cNvPr>
          <p:cNvCxnSpPr>
            <a:cxnSpLocks/>
            <a:stCxn id="15" idx="2"/>
            <a:endCxn id="25" idx="0"/>
          </p:cNvCxnSpPr>
          <p:nvPr/>
        </p:nvCxnSpPr>
        <p:spPr>
          <a:xfrm>
            <a:off x="6533964" y="789733"/>
            <a:ext cx="1493912" cy="26461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4FAC1F67-26CF-4C46-9A05-89FC4165B379}"/>
              </a:ext>
            </a:extLst>
          </p:cNvPr>
          <p:cNvCxnSpPr>
            <a:cxnSpLocks/>
            <a:stCxn id="15" idx="2"/>
            <a:endCxn id="27" idx="0"/>
          </p:cNvCxnSpPr>
          <p:nvPr/>
        </p:nvCxnSpPr>
        <p:spPr>
          <a:xfrm flipH="1">
            <a:off x="5378844" y="789733"/>
            <a:ext cx="1155120" cy="267208"/>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Grafik 5">
            <a:extLst>
              <a:ext uri="{FF2B5EF4-FFF2-40B4-BE49-F238E27FC236}">
                <a16:creationId xmlns:a16="http://schemas.microsoft.com/office/drawing/2014/main" id="{67975908-6D17-4B8E-9C42-21F037378C55}"/>
              </a:ext>
            </a:extLst>
          </p:cNvPr>
          <p:cNvPicPr>
            <a:picLocks noChangeAspect="1"/>
          </p:cNvPicPr>
          <p:nvPr/>
        </p:nvPicPr>
        <p:blipFill>
          <a:blip r:embed="rId9"/>
          <a:stretch>
            <a:fillRect/>
          </a:stretch>
        </p:blipFill>
        <p:spPr>
          <a:xfrm>
            <a:off x="1997714" y="2272212"/>
            <a:ext cx="2088232" cy="668158"/>
          </a:xfrm>
          <a:prstGeom prst="rect">
            <a:avLst/>
          </a:prstGeom>
        </p:spPr>
      </p:pic>
      <p:pic>
        <p:nvPicPr>
          <p:cNvPr id="10" name="Grafik 9">
            <a:extLst>
              <a:ext uri="{FF2B5EF4-FFF2-40B4-BE49-F238E27FC236}">
                <a16:creationId xmlns:a16="http://schemas.microsoft.com/office/drawing/2014/main" id="{07112880-F9D5-4F19-9CFF-9D11B6C7FDC0}"/>
              </a:ext>
            </a:extLst>
          </p:cNvPr>
          <p:cNvPicPr>
            <a:picLocks noChangeAspect="1"/>
          </p:cNvPicPr>
          <p:nvPr/>
        </p:nvPicPr>
        <p:blipFill>
          <a:blip r:embed="rId10"/>
          <a:stretch>
            <a:fillRect/>
          </a:stretch>
        </p:blipFill>
        <p:spPr>
          <a:xfrm>
            <a:off x="1988992" y="3092009"/>
            <a:ext cx="2088232" cy="542521"/>
          </a:xfrm>
          <a:prstGeom prst="rect">
            <a:avLst/>
          </a:prstGeom>
        </p:spPr>
      </p:pic>
      <p:pic>
        <p:nvPicPr>
          <p:cNvPr id="12" name="Grafik 11">
            <a:extLst>
              <a:ext uri="{FF2B5EF4-FFF2-40B4-BE49-F238E27FC236}">
                <a16:creationId xmlns:a16="http://schemas.microsoft.com/office/drawing/2014/main" id="{ECDAFBA3-D289-4EC8-BAED-57A216E7F915}"/>
              </a:ext>
            </a:extLst>
          </p:cNvPr>
          <p:cNvPicPr>
            <a:picLocks noChangeAspect="1"/>
          </p:cNvPicPr>
          <p:nvPr/>
        </p:nvPicPr>
        <p:blipFill>
          <a:blip r:embed="rId11"/>
          <a:stretch>
            <a:fillRect/>
          </a:stretch>
        </p:blipFill>
        <p:spPr>
          <a:xfrm>
            <a:off x="4788024" y="2272212"/>
            <a:ext cx="2088232" cy="682067"/>
          </a:xfrm>
          <a:prstGeom prst="rect">
            <a:avLst/>
          </a:prstGeom>
        </p:spPr>
      </p:pic>
      <p:cxnSp>
        <p:nvCxnSpPr>
          <p:cNvPr id="22" name="Gerade Verbindung mit Pfeil 21">
            <a:extLst>
              <a:ext uri="{FF2B5EF4-FFF2-40B4-BE49-F238E27FC236}">
                <a16:creationId xmlns:a16="http://schemas.microsoft.com/office/drawing/2014/main" id="{C3B759C3-755F-4D23-8DC9-1051E059EC20}"/>
              </a:ext>
            </a:extLst>
          </p:cNvPr>
          <p:cNvCxnSpPr>
            <a:cxnSpLocks/>
            <a:stCxn id="27" idx="2"/>
            <a:endCxn id="6" idx="0"/>
          </p:cNvCxnSpPr>
          <p:nvPr/>
        </p:nvCxnSpPr>
        <p:spPr>
          <a:xfrm flipH="1">
            <a:off x="3041830" y="1920096"/>
            <a:ext cx="2337014" cy="35211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839899C2-419D-4878-8B04-83FAB27162A9}"/>
              </a:ext>
            </a:extLst>
          </p:cNvPr>
          <p:cNvCxnSpPr>
            <a:cxnSpLocks/>
            <a:stCxn id="27" idx="2"/>
            <a:endCxn id="12" idx="0"/>
          </p:cNvCxnSpPr>
          <p:nvPr/>
        </p:nvCxnSpPr>
        <p:spPr>
          <a:xfrm>
            <a:off x="5378844" y="1920096"/>
            <a:ext cx="453296" cy="352116"/>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61DE1655-4DD7-4669-808D-83AC9E916984}"/>
              </a:ext>
            </a:extLst>
          </p:cNvPr>
          <p:cNvCxnSpPr>
            <a:cxnSpLocks/>
            <a:stCxn id="6" idx="2"/>
            <a:endCxn id="10" idx="0"/>
          </p:cNvCxnSpPr>
          <p:nvPr/>
        </p:nvCxnSpPr>
        <p:spPr>
          <a:xfrm flipH="1">
            <a:off x="3033108" y="2940370"/>
            <a:ext cx="8722" cy="15163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Fußzeilenplatzhalter 3">
            <a:extLst>
              <a:ext uri="{FF2B5EF4-FFF2-40B4-BE49-F238E27FC236}">
                <a16:creationId xmlns:a16="http://schemas.microsoft.com/office/drawing/2014/main" id="{CECE4CBD-359D-4D8C-B954-E9925933453B}"/>
              </a:ext>
            </a:extLst>
          </p:cNvPr>
          <p:cNvSpPr>
            <a:spLocks noGrp="1"/>
          </p:cNvSpPr>
          <p:nvPr>
            <p:ph type="ftr" sz="quarter" idx="11"/>
          </p:nvPr>
        </p:nvSpPr>
        <p:spPr>
          <a:xfrm>
            <a:off x="628650" y="4975579"/>
            <a:ext cx="7129704" cy="148683"/>
          </a:xfrm>
        </p:spPr>
        <p:txBody>
          <a:bodyPr/>
          <a:lstStyle/>
          <a:p>
            <a:r>
              <a:rPr lang="en-GB" dirty="0">
                <a:latin typeface="HHU Celeste Sans"/>
              </a:rPr>
              <a:t>Germany – Katharina Lugani</a:t>
            </a:r>
            <a:endParaRPr lang="de-DE" dirty="0">
              <a:latin typeface="HHU Celeste Sans"/>
            </a:endParaRPr>
          </a:p>
        </p:txBody>
      </p:sp>
    </p:spTree>
    <p:extLst>
      <p:ext uri="{BB962C8B-B14F-4D97-AF65-F5344CB8AC3E}">
        <p14:creationId xmlns:p14="http://schemas.microsoft.com/office/powerpoint/2010/main" val="52185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HHU_PPT_Vorlage">
  <a:themeElements>
    <a:clrScheme name="HHU">
      <a:dk1>
        <a:sysClr val="windowText" lastClr="000000"/>
      </a:dk1>
      <a:lt1>
        <a:sysClr val="window" lastClr="FFFFFF"/>
      </a:lt1>
      <a:dk2>
        <a:srgbClr val="006AB3"/>
      </a:dk2>
      <a:lt2>
        <a:srgbClr val="CCCCCC"/>
      </a:lt2>
      <a:accent1>
        <a:srgbClr val="003964"/>
      </a:accent1>
      <a:accent2>
        <a:srgbClr val="57BAB1"/>
      </a:accent2>
      <a:accent3>
        <a:srgbClr val="EE7F00"/>
      </a:accent3>
      <a:accent4>
        <a:srgbClr val="BE0A26"/>
      </a:accent4>
      <a:accent5>
        <a:srgbClr val="8CB110"/>
      </a:accent5>
      <a:accent6>
        <a:srgbClr val="B5CBD6"/>
      </a:accent6>
      <a:hlink>
        <a:srgbClr val="AEABAB"/>
      </a:hlink>
      <a:folHlink>
        <a:srgbClr val="D0CECE"/>
      </a:folHlink>
    </a:clrScheme>
    <a:fontScheme name="HH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PowerPoint_Master_HHU_191127.potx" id="{F3938B69-4255-4D03-9129-AB257F1BA87B}" vid="{D92A2462-9914-4D52-BB8D-CB7AB4739413}"/>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HHU_PPT_Vorlage</Template>
  <TotalTime>0</TotalTime>
  <Words>5334</Words>
  <Application>Microsoft Office PowerPoint</Application>
  <PresentationFormat>Benutzerdefiniert</PresentationFormat>
  <Paragraphs>248</Paragraphs>
  <Slides>20</Slides>
  <Notes>19</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20</vt:i4>
      </vt:variant>
    </vt:vector>
  </HeadingPairs>
  <TitlesOfParts>
    <vt:vector size="28" baseType="lpstr">
      <vt:lpstr>ＭＳ Ｐゴシック</vt:lpstr>
      <vt:lpstr>Abadi</vt:lpstr>
      <vt:lpstr>Arial</vt:lpstr>
      <vt:lpstr>Calibri Light</vt:lpstr>
      <vt:lpstr>HHU Celeste Sans</vt:lpstr>
      <vt:lpstr>Wingdings</vt:lpstr>
      <vt:lpstr>Wingdings 2</vt:lpstr>
      <vt:lpstr>HHU_PPT_Vorlage</vt:lpstr>
      <vt:lpstr>PowerPoint-Präsentation</vt:lpstr>
      <vt:lpstr>Overview</vt:lpstr>
      <vt:lpstr>I. The legal situation of intersex persons in Germany  in general</vt:lpstr>
      <vt:lpstr>II. What was the situation for interventions on  intersex children like before 2021?</vt:lpstr>
      <vt:lpstr>II. What was the situation for interventions on  intersex children like before 2021?</vt:lpstr>
      <vt:lpstr>III. The history of § 1631e BGB, § 167a FamFG</vt:lpstr>
      <vt:lpstr>III. The development of § 1631e BGB, § 167a FamFG</vt:lpstr>
      <vt:lpstr>IV. Limitations imposed by § 1631e BGB on early  intervention on intersex children</vt:lpstr>
      <vt:lpstr>PowerPoint-Präsentation</vt:lpstr>
      <vt:lpstr>PowerPoint-Präsentation</vt:lpstr>
      <vt:lpstr>PowerPoint-Präsentation</vt:lpstr>
      <vt:lpstr>PowerPoint-Präsentation</vt:lpstr>
      <vt:lpstr>V. Appreciation of the new legislation </vt:lpstr>
      <vt:lpstr>V. Appreciation of the new legislation </vt:lpstr>
      <vt:lpstr>V. Appreciation of the new legislation </vt:lpstr>
      <vt:lpstr>Annex: § 1631e BGB, § 167a FamFG </vt:lpstr>
      <vt:lpstr>Annex: § 1631e BGB, § 167a FamFG </vt:lpstr>
      <vt:lpstr>Annex: § 1631e BGB, § 167a FamFG </vt:lpstr>
      <vt:lpstr>Annex: § 1631e BGB, § 167a FamFG </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dc:title>
  <dc:creator>Microsoft Office User</dc:creator>
  <cp:lastModifiedBy>ls.hilbig-lugani</cp:lastModifiedBy>
  <cp:revision>215</cp:revision>
  <cp:lastPrinted>2022-05-29T13:05:32Z</cp:lastPrinted>
  <dcterms:created xsi:type="dcterms:W3CDTF">2020-09-16T09:44:36Z</dcterms:created>
  <dcterms:modified xsi:type="dcterms:W3CDTF">2022-05-31T07:18:09Z</dcterms:modified>
</cp:coreProperties>
</file>