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3" r:id="rId1"/>
    <p:sldMasterId id="2147483685" r:id="rId2"/>
    <p:sldMasterId id="2147483687" r:id="rId3"/>
    <p:sldMasterId id="2147483677" r:id="rId4"/>
  </p:sldMasterIdLst>
  <p:notesMasterIdLst>
    <p:notesMasterId r:id="rId11"/>
  </p:notesMasterIdLst>
  <p:handoutMasterIdLst>
    <p:handoutMasterId r:id="rId12"/>
  </p:handoutMasterIdLst>
  <p:sldIdLst>
    <p:sldId id="264" r:id="rId5"/>
    <p:sldId id="271" r:id="rId6"/>
    <p:sldId id="266" r:id="rId7"/>
    <p:sldId id="277" r:id="rId8"/>
    <p:sldId id="270" r:id="rId9"/>
    <p:sldId id="276" r:id="rId10"/>
  </p:sldIdLst>
  <p:sldSz cx="9144000" cy="6858000" type="screen4x3"/>
  <p:notesSz cx="6805613" cy="9944100"/>
  <p:defaultTextStyle>
    <a:defPPr>
      <a:defRPr lang="fr-FR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347D"/>
    <a:srgbClr val="002A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693" autoAdjust="0"/>
    <p:restoredTop sz="94496" autoAdjust="0"/>
  </p:normalViewPr>
  <p:slideViewPr>
    <p:cSldViewPr snapToGrid="0" snapToObjects="1">
      <p:cViewPr varScale="1">
        <p:scale>
          <a:sx n="59" d="100"/>
          <a:sy n="59" d="100"/>
        </p:scale>
        <p:origin x="119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100" d="100"/>
          <a:sy n="100" d="100"/>
        </p:scale>
        <p:origin x="142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ory_m\Documents\VC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ory_m\Documents\VC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ory_m\Documents\VC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areaChart>
        <c:grouping val="stack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axId val="530685824"/>
        <c:axId val="530684512"/>
      </c:areaChart>
      <c:catAx>
        <c:axId val="530685824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30684512"/>
        <c:crosses val="autoZero"/>
        <c:auto val="1"/>
        <c:lblAlgn val="ctr"/>
        <c:lblOffset val="100"/>
        <c:noMultiLvlLbl val="0"/>
      </c:catAx>
      <c:valAx>
        <c:axId val="530684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3068582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areaChart>
        <c:grouping val="stacked"/>
        <c:varyColors val="0"/>
        <c:ser>
          <c:idx val="0"/>
          <c:order val="0"/>
          <c:tx>
            <c:strRef>
              <c:f>Sheet1!$A$60</c:f>
              <c:strCache>
                <c:ptCount val="1"/>
                <c:pt idx="0">
                  <c:v>Voluntary contributions (euros)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numRef>
              <c:f>Sheet1!$B$59:$L$59</c:f>
              <c:numCache>
                <c:formatCode>0</c:formatCode>
                <c:ptCount val="11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 formatCode="General">
                  <c:v>2016</c:v>
                </c:pt>
                <c:pt idx="6" formatCode="General">
                  <c:v>2017</c:v>
                </c:pt>
                <c:pt idx="7" formatCode="General">
                  <c:v>2018</c:v>
                </c:pt>
                <c:pt idx="8" formatCode="General">
                  <c:v>2019</c:v>
                </c:pt>
                <c:pt idx="9" formatCode="General">
                  <c:v>2020</c:v>
                </c:pt>
                <c:pt idx="10" formatCode="General">
                  <c:v>2021</c:v>
                </c:pt>
              </c:numCache>
            </c:numRef>
          </c:cat>
          <c:val>
            <c:numRef>
              <c:f>Sheet1!$B$60:$L$60</c:f>
              <c:numCache>
                <c:formatCode>#,##0.00</c:formatCode>
                <c:ptCount val="11"/>
                <c:pt idx="0">
                  <c:v>221683</c:v>
                </c:pt>
                <c:pt idx="1">
                  <c:v>235776</c:v>
                </c:pt>
                <c:pt idx="2">
                  <c:v>202253.39</c:v>
                </c:pt>
                <c:pt idx="3">
                  <c:v>148717.14000000001</c:v>
                </c:pt>
                <c:pt idx="4">
                  <c:v>175435.88</c:v>
                </c:pt>
                <c:pt idx="5">
                  <c:v>169735.94</c:v>
                </c:pt>
                <c:pt idx="6">
                  <c:v>167837.71</c:v>
                </c:pt>
                <c:pt idx="7">
                  <c:v>190234.91</c:v>
                </c:pt>
                <c:pt idx="8">
                  <c:v>208825.01</c:v>
                </c:pt>
                <c:pt idx="9">
                  <c:v>446888.49</c:v>
                </c:pt>
                <c:pt idx="10">
                  <c:v>292165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F5E-4755-96D8-4AC328772CF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30685824"/>
        <c:axId val="530684512"/>
      </c:areaChart>
      <c:catAx>
        <c:axId val="530685824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30684512"/>
        <c:crosses val="autoZero"/>
        <c:auto val="1"/>
        <c:lblAlgn val="ctr"/>
        <c:lblOffset val="100"/>
        <c:noMultiLvlLbl val="0"/>
      </c:catAx>
      <c:valAx>
        <c:axId val="530684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530685824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Sheet1!$A$81</c:f>
              <c:strCache>
                <c:ptCount val="1"/>
                <c:pt idx="0">
                  <c:v>Number of voluntary contributors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Sheet1!$B$80:$L$80</c:f>
              <c:numCache>
                <c:formatCode>0</c:formatCode>
                <c:ptCount val="11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 formatCode="General">
                  <c:v>2016</c:v>
                </c:pt>
                <c:pt idx="6" formatCode="General">
                  <c:v>2017</c:v>
                </c:pt>
                <c:pt idx="7" formatCode="General">
                  <c:v>2018</c:v>
                </c:pt>
                <c:pt idx="8" formatCode="General">
                  <c:v>2019</c:v>
                </c:pt>
                <c:pt idx="9" formatCode="General">
                  <c:v>2020</c:v>
                </c:pt>
                <c:pt idx="10" formatCode="General">
                  <c:v>2021</c:v>
                </c:pt>
              </c:numCache>
            </c:numRef>
          </c:cat>
          <c:val>
            <c:numRef>
              <c:f>Sheet1!$B$81:$L$81</c:f>
              <c:numCache>
                <c:formatCode>0</c:formatCode>
                <c:ptCount val="11"/>
                <c:pt idx="0">
                  <c:v>14</c:v>
                </c:pt>
                <c:pt idx="1">
                  <c:v>14</c:v>
                </c:pt>
                <c:pt idx="2">
                  <c:v>13</c:v>
                </c:pt>
                <c:pt idx="3">
                  <c:v>11</c:v>
                </c:pt>
                <c:pt idx="4">
                  <c:v>13</c:v>
                </c:pt>
                <c:pt idx="5">
                  <c:v>11</c:v>
                </c:pt>
                <c:pt idx="6">
                  <c:v>14</c:v>
                </c:pt>
                <c:pt idx="7">
                  <c:v>15</c:v>
                </c:pt>
                <c:pt idx="8">
                  <c:v>15</c:v>
                </c:pt>
                <c:pt idx="9">
                  <c:v>20</c:v>
                </c:pt>
                <c:pt idx="10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C8B-4EB6-87C3-760CE9C02A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34170816"/>
        <c:axId val="634168848"/>
      </c:barChart>
      <c:catAx>
        <c:axId val="634170816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634168848"/>
        <c:crosses val="autoZero"/>
        <c:auto val="1"/>
        <c:lblAlgn val="ctr"/>
        <c:lblOffset val="100"/>
        <c:noMultiLvlLbl val="0"/>
      </c:catAx>
      <c:valAx>
        <c:axId val="6341688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6341708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b="1"/>
              <a:t>Average amount of the voluntary contributions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fr-FR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Sheet1!$A$102</c:f>
              <c:strCache>
                <c:ptCount val="1"/>
                <c:pt idx="0">
                  <c:v>Average amount of the voluntary contributions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Sheet1!$B$101:$L$101</c:f>
              <c:numCache>
                <c:formatCode>0</c:formatCode>
                <c:ptCount val="11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 formatCode="General">
                  <c:v>2016</c:v>
                </c:pt>
                <c:pt idx="6" formatCode="General">
                  <c:v>2017</c:v>
                </c:pt>
                <c:pt idx="7" formatCode="General">
                  <c:v>2018</c:v>
                </c:pt>
                <c:pt idx="8" formatCode="General">
                  <c:v>2019</c:v>
                </c:pt>
                <c:pt idx="9" formatCode="General">
                  <c:v>2020</c:v>
                </c:pt>
                <c:pt idx="10" formatCode="General">
                  <c:v>2021</c:v>
                </c:pt>
              </c:numCache>
            </c:numRef>
          </c:cat>
          <c:val>
            <c:numRef>
              <c:f>Sheet1!$B$102:$L$102</c:f>
              <c:numCache>
                <c:formatCode>#,##0.00</c:formatCode>
                <c:ptCount val="11"/>
                <c:pt idx="0">
                  <c:v>15834.5</c:v>
                </c:pt>
                <c:pt idx="1">
                  <c:v>16841.142857142859</c:v>
                </c:pt>
                <c:pt idx="2">
                  <c:v>15557.953076923079</c:v>
                </c:pt>
                <c:pt idx="3">
                  <c:v>13519.740000000002</c:v>
                </c:pt>
                <c:pt idx="4">
                  <c:v>13495.067692307694</c:v>
                </c:pt>
                <c:pt idx="5">
                  <c:v>15430.54</c:v>
                </c:pt>
                <c:pt idx="6">
                  <c:v>11988.407857142856</c:v>
                </c:pt>
                <c:pt idx="7">
                  <c:v>12682.327333333333</c:v>
                </c:pt>
                <c:pt idx="8">
                  <c:v>13921.667333333335</c:v>
                </c:pt>
                <c:pt idx="9">
                  <c:v>22344.424500000001</c:v>
                </c:pt>
                <c:pt idx="10">
                  <c:v>16231.388888888889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DCB-49C0-88A6-451DB0A59D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659900760"/>
        <c:axId val="659901088"/>
      </c:lineChart>
      <c:catAx>
        <c:axId val="659900760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659901088"/>
        <c:crosses val="autoZero"/>
        <c:auto val="1"/>
        <c:lblAlgn val="ctr"/>
        <c:lblOffset val="100"/>
        <c:noMultiLvlLbl val="0"/>
      </c:catAx>
      <c:valAx>
        <c:axId val="6599010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fr-FR"/>
          </a:p>
        </c:txPr>
        <c:crossAx val="6599007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fr-F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ECBEFC0B-5551-46D7-8CC2-DAFF384D9BF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D9A9362-1D15-4D76-B100-800E1ED1A7F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BDD3677F-A785-43C2-BEBE-E6DECF5F1857}" type="datetime1">
              <a:rPr lang="fr-FR"/>
              <a:pPr>
                <a:defRPr/>
              </a:pPr>
              <a:t>28/11/2021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40DC7F99-A565-443F-8AFA-F295F98765A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5625"/>
            <a:ext cx="2949575" cy="496888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096E7DA0-6332-4393-9FE8-564B55FDAC6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4450" y="9445625"/>
            <a:ext cx="2949575" cy="496888"/>
          </a:xfrm>
          <a:prstGeom prst="rect">
            <a:avLst/>
          </a:prstGeom>
        </p:spPr>
        <p:txBody>
          <a:bodyPr vert="horz" wrap="square" lIns="95706" tIns="47854" rIns="95706" bIns="4785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fld id="{19B94031-EEC8-4BDE-9E29-3D57919DCDBB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8B89D505-510A-42EC-9691-2CF023E10E7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575" cy="496888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29AFA59-A7F5-46CA-A4C3-057C722AB55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4450" y="0"/>
            <a:ext cx="2949575" cy="496888"/>
          </a:xfrm>
          <a:prstGeom prst="rect">
            <a:avLst/>
          </a:prstGeom>
        </p:spPr>
        <p:txBody>
          <a:bodyPr vert="horz" lIns="95706" tIns="47854" rIns="95706" bIns="47854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fld id="{4313E096-19E8-43F0-9F76-463D3C5473FB}" type="datetime1">
              <a:rPr lang="fr-FR"/>
              <a:pPr>
                <a:defRPr/>
              </a:pPr>
              <a:t>28/11/2021</a:t>
            </a:fld>
            <a:endParaRPr lang="fr-FR"/>
          </a:p>
        </p:txBody>
      </p:sp>
      <p:sp>
        <p:nvSpPr>
          <p:cNvPr id="4" name="Espace réservé de l'image des diapositives 3">
            <a:extLst>
              <a:ext uri="{FF2B5EF4-FFF2-40B4-BE49-F238E27FC236}">
                <a16:creationId xmlns:a16="http://schemas.microsoft.com/office/drawing/2014/main" id="{F798C65E-A4D8-4544-A1A7-18536BF9837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0463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06" tIns="47854" rIns="95706" bIns="47854" rtlCol="0" anchor="ctr"/>
          <a:lstStyle/>
          <a:p>
            <a:pPr lvl="0"/>
            <a:endParaRPr lang="fr-FR" noProof="0"/>
          </a:p>
        </p:txBody>
      </p:sp>
      <p:sp>
        <p:nvSpPr>
          <p:cNvPr id="5" name="Espace réservé des commentaires 4">
            <a:extLst>
              <a:ext uri="{FF2B5EF4-FFF2-40B4-BE49-F238E27FC236}">
                <a16:creationId xmlns:a16="http://schemas.microsoft.com/office/drawing/2014/main" id="{05E3AF90-2FB0-46B0-A843-50DA57897E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1038" y="4722813"/>
            <a:ext cx="5443537" cy="4475162"/>
          </a:xfrm>
          <a:prstGeom prst="rect">
            <a:avLst/>
          </a:prstGeom>
        </p:spPr>
        <p:txBody>
          <a:bodyPr vert="horz" lIns="95706" tIns="47854" rIns="95706" bIns="47854" rtlCol="0"/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834D44-6D53-4927-8AD6-90B9112628B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45625"/>
            <a:ext cx="2949575" cy="496888"/>
          </a:xfrm>
          <a:prstGeom prst="rect">
            <a:avLst/>
          </a:prstGeom>
        </p:spPr>
        <p:txBody>
          <a:bodyPr vert="horz" lIns="95706" tIns="47854" rIns="95706" bIns="47854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3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9CC93CF-4C1D-40A3-A998-7AFC348F3E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4450" y="9445625"/>
            <a:ext cx="2949575" cy="496888"/>
          </a:xfrm>
          <a:prstGeom prst="rect">
            <a:avLst/>
          </a:prstGeom>
        </p:spPr>
        <p:txBody>
          <a:bodyPr vert="horz" wrap="square" lIns="95706" tIns="47854" rIns="95706" bIns="4785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/>
            </a:lvl1pPr>
          </a:lstStyle>
          <a:p>
            <a:fld id="{C579BE98-09F7-42AE-A8F1-D76B47749F8F}" type="slidenum">
              <a:rPr lang="fr-FR" altLang="fr-FR"/>
              <a:pPr/>
              <a:t>‹#›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numéro de diapositive 5">
            <a:extLst>
              <a:ext uri="{FF2B5EF4-FFF2-40B4-BE49-F238E27FC236}">
                <a16:creationId xmlns:a16="http://schemas.microsoft.com/office/drawing/2014/main" id="{22067C09-FCB3-4F16-9959-BCD3019704F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E0A5F549-AC03-410E-B33B-E0F2761BB3C7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71845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69FD1DE0-49AD-4B5D-AC70-0807263F0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33D0DC-C4D4-45DB-A2FE-B3915F677B8B}" type="datetime1">
              <a:rPr lang="fr-FR"/>
              <a:pPr>
                <a:defRPr/>
              </a:pPr>
              <a:t>28/11/2021</a:t>
            </a:fld>
            <a:endParaRPr lang="fr-FR" dirty="0"/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90D03E19-E751-482F-B791-DC18F376004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0ACB4C5-5DA8-415F-8C0B-87875E08778E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960584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3" name="Espace réservé de la date 3">
            <a:extLst>
              <a:ext uri="{FF2B5EF4-FFF2-40B4-BE49-F238E27FC236}">
                <a16:creationId xmlns:a16="http://schemas.microsoft.com/office/drawing/2014/main" id="{BFEF5D5B-DA80-49A1-894C-D2174A5F3B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pPr>
              <a:defRPr/>
            </a:pPr>
            <a:fld id="{C74A0F3D-89AF-4C64-AAED-35016E0CAA56}" type="datetime1">
              <a:rPr lang="fr-FR"/>
              <a:pPr>
                <a:defRPr/>
              </a:pPr>
              <a:t>28/11/2021</a:t>
            </a:fld>
            <a:endParaRPr lang="fr-FR" dirty="0"/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787BFB90-DD90-4477-B3BC-9C83DBB92B1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F619BBA-65E3-4329-9460-80D70FB05FF7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361788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>
            <a:extLst>
              <a:ext uri="{FF2B5EF4-FFF2-40B4-BE49-F238E27FC236}">
                <a16:creationId xmlns:a16="http://schemas.microsoft.com/office/drawing/2014/main" id="{21A7F4A2-838A-4E37-8C28-7DB032B99C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049C2BC9-9811-492B-89DC-FC759EE5113C}" type="datetime1">
              <a:rPr lang="fr-FR"/>
              <a:pPr>
                <a:defRPr/>
              </a:pPr>
              <a:t>28/11/2021</a:t>
            </a:fld>
            <a:endParaRPr lang="fr-FR" dirty="0"/>
          </a:p>
        </p:txBody>
      </p:sp>
      <p:sp>
        <p:nvSpPr>
          <p:cNvPr id="3" name="Espace réservé du numéro de diapositive 5">
            <a:extLst>
              <a:ext uri="{FF2B5EF4-FFF2-40B4-BE49-F238E27FC236}">
                <a16:creationId xmlns:a16="http://schemas.microsoft.com/office/drawing/2014/main" id="{FB661430-D7BB-4829-A3EB-92AC6BD3A45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8C7736C-2739-4F8E-A6E7-2138E15A2207}" type="slidenum">
              <a:rPr lang="fr-FR" altLang="fr-FR"/>
              <a:pPr/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475095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8F74EFC-86AD-4234-86B0-54B26A32E7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898989"/>
                </a:solidFill>
                <a:latin typeface="Arial Narrow" panose="020B0606020202030204" pitchFamily="34" charset="0"/>
              </a:defRPr>
            </a:lvl1pPr>
          </a:lstStyle>
          <a:p>
            <a:fld id="{C2239198-5A73-45E9-8FB9-072374B0FE16}" type="slidenum">
              <a:rPr lang="fr-FR" altLang="fr-FR"/>
              <a:pPr/>
              <a:t>‹#›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</p:sldLayoutIdLst>
  <p:hf hdr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Espace réservé du texte 2">
            <a:extLst>
              <a:ext uri="{FF2B5EF4-FFF2-40B4-BE49-F238E27FC236}">
                <a16:creationId xmlns:a16="http://schemas.microsoft.com/office/drawing/2014/main" id="{7899E847-A02E-4F58-BF78-53499FA9641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6" name="Espace réservé de la date 3">
            <a:extLst>
              <a:ext uri="{FF2B5EF4-FFF2-40B4-BE49-F238E27FC236}">
                <a16:creationId xmlns:a16="http://schemas.microsoft.com/office/drawing/2014/main" id="{440A7044-738A-4D50-AFC1-9FF2DFAA2F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81AA5251-0CA9-41A8-95B2-271EBC9163BD}" type="datetime1">
              <a:rPr lang="fr-FR"/>
              <a:pPr>
                <a:defRPr/>
              </a:pPr>
              <a:t>28/11/2021</a:t>
            </a:fld>
            <a:endParaRPr lang="fr-FR" dirty="0"/>
          </a:p>
        </p:txBody>
      </p:sp>
      <p:sp>
        <p:nvSpPr>
          <p:cNvPr id="8" name="Espace réservé du numéro de diapositive 5">
            <a:extLst>
              <a:ext uri="{FF2B5EF4-FFF2-40B4-BE49-F238E27FC236}">
                <a16:creationId xmlns:a16="http://schemas.microsoft.com/office/drawing/2014/main" id="{EA54FC26-8496-4022-8479-843979AC25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898989"/>
                </a:solidFill>
                <a:latin typeface="Arial Narrow" panose="020B0606020202030204" pitchFamily="34" charset="0"/>
              </a:defRPr>
            </a:lvl1pPr>
          </a:lstStyle>
          <a:p>
            <a:fld id="{C7EE0E0B-6536-4E8E-8192-52216726528D}" type="slidenum">
              <a:rPr lang="fr-FR" altLang="fr-FR"/>
              <a:pPr/>
              <a:t>‹#›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Espace réservé du texte 2">
            <a:extLst>
              <a:ext uri="{FF2B5EF4-FFF2-40B4-BE49-F238E27FC236}">
                <a16:creationId xmlns:a16="http://schemas.microsoft.com/office/drawing/2014/main" id="{54E1351E-B9E9-4EC9-9EB6-BA31BA163D9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6" name="Espace réservé de la date 3">
            <a:extLst>
              <a:ext uri="{FF2B5EF4-FFF2-40B4-BE49-F238E27FC236}">
                <a16:creationId xmlns:a16="http://schemas.microsoft.com/office/drawing/2014/main" id="{9F0BF038-4011-4D86-BED5-9CA30348F0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Arial Narrow" charset="0"/>
                <a:ea typeface="Arial Narrow" charset="0"/>
                <a:cs typeface="Arial Narrow" charset="0"/>
              </a:defRPr>
            </a:lvl1pPr>
          </a:lstStyle>
          <a:p>
            <a:pPr>
              <a:defRPr/>
            </a:pPr>
            <a:fld id="{C8D1E81D-8A2C-41F4-834C-FD2452D77DE6}" type="datetime1">
              <a:rPr lang="fr-FR"/>
              <a:pPr>
                <a:defRPr/>
              </a:pPr>
              <a:t>28/11/2021</a:t>
            </a:fld>
            <a:endParaRPr lang="fr-FR" dirty="0"/>
          </a:p>
        </p:txBody>
      </p:sp>
      <p:sp>
        <p:nvSpPr>
          <p:cNvPr id="8" name="Espace réservé du numéro de diapositive 5">
            <a:extLst>
              <a:ext uri="{FF2B5EF4-FFF2-40B4-BE49-F238E27FC236}">
                <a16:creationId xmlns:a16="http://schemas.microsoft.com/office/drawing/2014/main" id="{0D47A272-66EA-406F-A965-EA188988B6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898989"/>
                </a:solidFill>
                <a:latin typeface="Arial Narrow" panose="020B0606020202030204" pitchFamily="34" charset="0"/>
              </a:defRPr>
            </a:lvl1pPr>
          </a:lstStyle>
          <a:p>
            <a:fld id="{B49708F1-7806-42B8-A8EB-0432510FDCC2}" type="slidenum">
              <a:rPr lang="fr-FR" altLang="fr-FR"/>
              <a:pPr/>
              <a:t>‹#›</a:t>
            </a:fld>
            <a:endParaRPr lang="fr-FR" altLang="fr-FR"/>
          </a:p>
        </p:txBody>
      </p:sp>
      <p:sp>
        <p:nvSpPr>
          <p:cNvPr id="3077" name="Espace réservé du titre 6">
            <a:extLst>
              <a:ext uri="{FF2B5EF4-FFF2-40B4-BE49-F238E27FC236}">
                <a16:creationId xmlns:a16="http://schemas.microsoft.com/office/drawing/2014/main" id="{BCEC2BD0-DC96-4ABA-9957-6E3F80B6741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471988" y="274638"/>
            <a:ext cx="421481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Name of the presentation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</p:sldLayoutIdLst>
  <p:txStyles>
    <p:titleStyle>
      <a:lvl1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 kern="1200">
          <a:solidFill>
            <a:schemeClr val="bg1"/>
          </a:solidFill>
          <a:latin typeface="Arial Narrow" charset="0"/>
          <a:ea typeface="Arial Narrow" charset="0"/>
          <a:cs typeface="Arial Narrow" charset="0"/>
        </a:defRPr>
      </a:lvl1pPr>
      <a:lvl2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2pPr>
      <a:lvl3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3pPr>
      <a:lvl4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4pPr>
      <a:lvl5pPr algn="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5pPr>
      <a:lvl6pPr marL="457200" algn="r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6pPr>
      <a:lvl7pPr marL="914400" algn="r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7pPr>
      <a:lvl8pPr marL="1371600" algn="r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8pPr>
      <a:lvl9pPr marL="1828800" algn="r" rtl="0" fontAlgn="base">
        <a:lnSpc>
          <a:spcPct val="90000"/>
        </a:lnSpc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Espace réservé du titre 6">
            <a:extLst>
              <a:ext uri="{FF2B5EF4-FFF2-40B4-BE49-F238E27FC236}">
                <a16:creationId xmlns:a16="http://schemas.microsoft.com/office/drawing/2014/main" id="{B7C75D15-CF30-4E7A-9753-39C65E2CEE3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471988" y="274638"/>
            <a:ext cx="421481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Nom de la présentation</a:t>
            </a:r>
          </a:p>
        </p:txBody>
      </p:sp>
      <p:sp>
        <p:nvSpPr>
          <p:cNvPr id="20" name="Espace réservé de la date 3">
            <a:extLst>
              <a:ext uri="{FF2B5EF4-FFF2-40B4-BE49-F238E27FC236}">
                <a16:creationId xmlns:a16="http://schemas.microsoft.com/office/drawing/2014/main" id="{86531151-7F0C-4989-98F7-1E4E6FA062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>
                    <a:tint val="75000"/>
                  </a:schemeClr>
                </a:solidFill>
                <a:latin typeface="Century Gothic" charset="0"/>
                <a:ea typeface="Century Gothic" charset="0"/>
                <a:cs typeface="Century Gothic" charset="0"/>
              </a:defRPr>
            </a:lvl1pPr>
          </a:lstStyle>
          <a:p>
            <a:pPr>
              <a:defRPr/>
            </a:pPr>
            <a:fld id="{216BD9D8-FF5B-4E59-A41E-B2B2E42F9D21}" type="datetime1">
              <a:rPr lang="fr-FR"/>
              <a:pPr>
                <a:defRPr/>
              </a:pPr>
              <a:t>28/11/2021</a:t>
            </a:fld>
            <a:endParaRPr lang="fr-FR"/>
          </a:p>
        </p:txBody>
      </p:sp>
      <p:sp>
        <p:nvSpPr>
          <p:cNvPr id="22" name="Espace réservé du numéro de diapositive 5">
            <a:extLst>
              <a:ext uri="{FF2B5EF4-FFF2-40B4-BE49-F238E27FC236}">
                <a16:creationId xmlns:a16="http://schemas.microsoft.com/office/drawing/2014/main" id="{0EC14E1C-4498-42D9-BA81-CD24E32CE6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solidFill>
                  <a:srgbClr val="898989"/>
                </a:solidFill>
                <a:latin typeface="Arial Narrow" panose="020B0606020202030204" pitchFamily="34" charset="0"/>
              </a:defRPr>
            </a:lvl1pPr>
          </a:lstStyle>
          <a:p>
            <a:fld id="{55AA45D1-4AA2-4964-A01C-CAC5BC1914B0}" type="slidenum">
              <a:rPr lang="fr-FR" altLang="fr-FR"/>
              <a:pPr/>
              <a:t>‹#›</a:t>
            </a:fld>
            <a:endParaRPr lang="fr-FR" alt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</p:sldLayoutIdLst>
  <p:hf hdr="0"/>
  <p:txStyles>
    <p:titleStyle>
      <a:lvl1pPr algn="r" defTabSz="457200" rtl="0" eaLnBrk="0" fontAlgn="base" hangingPunct="0">
        <a:spcBef>
          <a:spcPct val="0"/>
        </a:spcBef>
        <a:spcAft>
          <a:spcPct val="0"/>
        </a:spcAft>
        <a:defRPr sz="2000" kern="1200">
          <a:solidFill>
            <a:srgbClr val="FFFFFF"/>
          </a:solidFill>
          <a:latin typeface="Arial Narrow" charset="0"/>
          <a:ea typeface="Arial Narrow" charset="0"/>
          <a:cs typeface="Arial Narrow" charset="0"/>
        </a:defRPr>
      </a:lvl1pPr>
      <a:lvl2pPr algn="r" defTabSz="457200" rtl="0" eaLnBrk="0" fontAlgn="base" hangingPunct="0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2pPr>
      <a:lvl3pPr algn="r" defTabSz="457200" rtl="0" eaLnBrk="0" fontAlgn="base" hangingPunct="0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3pPr>
      <a:lvl4pPr algn="r" defTabSz="457200" rtl="0" eaLnBrk="0" fontAlgn="base" hangingPunct="0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4pPr>
      <a:lvl5pPr algn="r" defTabSz="457200" rtl="0" eaLnBrk="0" fontAlgn="base" hangingPunct="0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5pPr>
      <a:lvl6pPr marL="457200" algn="r" defTabSz="457200" rtl="0" fontAlgn="base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6pPr>
      <a:lvl7pPr marL="914400" algn="r" defTabSz="457200" rtl="0" fontAlgn="base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7pPr>
      <a:lvl8pPr marL="1371600" algn="r" defTabSz="457200" rtl="0" fontAlgn="base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8pPr>
      <a:lvl9pPr marL="1828800" algn="r" defTabSz="457200" rtl="0" fontAlgn="base">
        <a:spcBef>
          <a:spcPct val="0"/>
        </a:spcBef>
        <a:spcAft>
          <a:spcPct val="0"/>
        </a:spcAft>
        <a:defRPr sz="2000">
          <a:solidFill>
            <a:srgbClr val="FFFFFF"/>
          </a:solidFill>
          <a:latin typeface="Arial Narrow" panose="020B0606020202030204" pitchFamily="34" charset="0"/>
          <a:ea typeface="Arial Narrow" panose="020B0606020202030204" pitchFamily="34" charset="0"/>
          <a:cs typeface="Arial Narrow" panose="020B0606020202030204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j-lt"/>
          <a:ea typeface="Century Gothic" charset="0"/>
          <a:cs typeface="Century Gothic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re 1">
            <a:extLst>
              <a:ext uri="{FF2B5EF4-FFF2-40B4-BE49-F238E27FC236}">
                <a16:creationId xmlns:a16="http://schemas.microsoft.com/office/drawing/2014/main" id="{E46BE5E4-A9F1-4860-9CA1-9FBDAB8BD2F0}"/>
              </a:ext>
            </a:extLst>
          </p:cNvPr>
          <p:cNvSpPr>
            <a:spLocks noGrp="1"/>
          </p:cNvSpPr>
          <p:nvPr>
            <p:ph type="title" idx="4294967295"/>
          </p:nvPr>
        </p:nvSpPr>
        <p:spPr bwMode="auto">
          <a:xfrm>
            <a:off x="0" y="4238625"/>
            <a:ext cx="9144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/>
            <a:r>
              <a:rPr lang="fr-FR" altLang="fr-FR" sz="3200" b="1" dirty="0">
                <a:solidFill>
                  <a:srgbClr val="0D347D"/>
                </a:solidFill>
                <a:latin typeface="Arial Narrow" panose="020B0606020202030204" pitchFamily="34" charset="0"/>
              </a:rPr>
              <a:t>41</a:t>
            </a:r>
            <a:r>
              <a:rPr lang="fr-FR" altLang="fr-FR" sz="3200" b="1" baseline="30000" dirty="0">
                <a:solidFill>
                  <a:srgbClr val="0D347D"/>
                </a:solidFill>
                <a:latin typeface="Arial Narrow" panose="020B0606020202030204" pitchFamily="34" charset="0"/>
              </a:rPr>
              <a:t>st</a:t>
            </a:r>
            <a:r>
              <a:rPr lang="fr-FR" altLang="fr-FR" sz="3200" b="1" dirty="0">
                <a:solidFill>
                  <a:srgbClr val="0D347D"/>
                </a:solidFill>
                <a:latin typeface="Arial Narrow" panose="020B0606020202030204" pitchFamily="34" charset="0"/>
              </a:rPr>
              <a:t> Standing </a:t>
            </a:r>
            <a:r>
              <a:rPr lang="fr-FR" altLang="fr-FR" sz="3200" b="1" dirty="0" err="1">
                <a:solidFill>
                  <a:srgbClr val="0D347D"/>
                </a:solidFill>
                <a:latin typeface="Arial Narrow" panose="020B0606020202030204" pitchFamily="34" charset="0"/>
              </a:rPr>
              <a:t>Committee</a:t>
            </a:r>
            <a:r>
              <a:rPr lang="fr-FR" altLang="fr-FR" sz="3200" b="1" dirty="0">
                <a:solidFill>
                  <a:srgbClr val="0D347D"/>
                </a:solidFill>
                <a:latin typeface="Arial Narrow" panose="020B0606020202030204" pitchFamily="34" charset="0"/>
              </a:rPr>
              <a:t> to the Bern Convention</a:t>
            </a:r>
            <a:br>
              <a:rPr lang="fr-FR" altLang="fr-FR" sz="3200" b="1" dirty="0">
                <a:solidFill>
                  <a:srgbClr val="0D347D"/>
                </a:solidFill>
                <a:latin typeface="Arial Narrow" panose="020B0606020202030204" pitchFamily="34" charset="0"/>
              </a:rPr>
            </a:br>
            <a:br>
              <a:rPr lang="fr-FR" altLang="fr-FR" sz="3200" b="1" dirty="0">
                <a:solidFill>
                  <a:srgbClr val="0D347D"/>
                </a:solidFill>
                <a:latin typeface="Arial Narrow" panose="020B0606020202030204" pitchFamily="34" charset="0"/>
              </a:rPr>
            </a:br>
            <a:r>
              <a:rPr lang="fr-FR" altLang="fr-FR" sz="3200" b="1" dirty="0" err="1">
                <a:solidFill>
                  <a:srgbClr val="0D347D"/>
                </a:solidFill>
                <a:latin typeface="Arial Narrow" panose="020B0606020202030204" pitchFamily="34" charset="0"/>
              </a:rPr>
              <a:t>Evolvement</a:t>
            </a:r>
            <a:r>
              <a:rPr lang="fr-FR" altLang="fr-FR" sz="3200" b="1" dirty="0">
                <a:solidFill>
                  <a:srgbClr val="0D347D"/>
                </a:solidFill>
                <a:latin typeface="Arial Narrow" panose="020B0606020202030204" pitchFamily="34" charset="0"/>
              </a:rPr>
              <a:t> of the </a:t>
            </a:r>
            <a:r>
              <a:rPr lang="fr-FR" altLang="fr-FR" sz="3200" b="1" dirty="0" err="1">
                <a:solidFill>
                  <a:srgbClr val="0D347D"/>
                </a:solidFill>
                <a:latin typeface="Arial Narrow" panose="020B0606020202030204" pitchFamily="34" charset="0"/>
              </a:rPr>
              <a:t>voluntary</a:t>
            </a:r>
            <a:r>
              <a:rPr lang="fr-FR" altLang="fr-FR" sz="3200" b="1" dirty="0">
                <a:solidFill>
                  <a:srgbClr val="0D347D"/>
                </a:solidFill>
                <a:latin typeface="Arial Narrow" panose="020B0606020202030204" pitchFamily="34" charset="0"/>
              </a:rPr>
              <a:t> contributions </a:t>
            </a:r>
            <a:r>
              <a:rPr lang="fr-FR" altLang="fr-FR" sz="3200" b="1" dirty="0" err="1">
                <a:solidFill>
                  <a:srgbClr val="0D347D"/>
                </a:solidFill>
                <a:latin typeface="Arial Narrow" panose="020B0606020202030204" pitchFamily="34" charset="0"/>
              </a:rPr>
              <a:t>since</a:t>
            </a:r>
            <a:r>
              <a:rPr lang="fr-FR" altLang="fr-FR" sz="3200" b="1" dirty="0">
                <a:solidFill>
                  <a:srgbClr val="0D347D"/>
                </a:solidFill>
                <a:latin typeface="Arial Narrow" panose="020B0606020202030204" pitchFamily="34" charset="0"/>
              </a:rPr>
              <a:t> 2011</a:t>
            </a:r>
            <a:br>
              <a:rPr lang="fr-FR" altLang="fr-FR" sz="3200" b="1" dirty="0">
                <a:solidFill>
                  <a:srgbClr val="0D347D"/>
                </a:solidFill>
                <a:latin typeface="Arial Narrow" panose="020B0606020202030204" pitchFamily="34" charset="0"/>
              </a:rPr>
            </a:br>
            <a:br>
              <a:rPr lang="fr-FR" altLang="fr-FR" sz="3200" b="1" dirty="0">
                <a:solidFill>
                  <a:srgbClr val="0D347D"/>
                </a:solidFill>
                <a:latin typeface="Arial Narrow" panose="020B0606020202030204" pitchFamily="34" charset="0"/>
              </a:rPr>
            </a:br>
            <a:br>
              <a:rPr lang="fr-FR" altLang="fr-FR" sz="3200" b="1" dirty="0">
                <a:solidFill>
                  <a:srgbClr val="0D347D"/>
                </a:solidFill>
                <a:latin typeface="Arial Narrow" panose="020B0606020202030204" pitchFamily="34" charset="0"/>
              </a:rPr>
            </a:br>
            <a:endParaRPr lang="fr-FR" altLang="fr-FR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9" name="Image 2">
            <a:extLst>
              <a:ext uri="{FF2B5EF4-FFF2-40B4-BE49-F238E27FC236}">
                <a16:creationId xmlns:a16="http://schemas.microsoft.com/office/drawing/2014/main" id="{5FE2C615-C91D-484D-A397-FA281D8F39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6761" y="1588"/>
            <a:ext cx="9159875" cy="3795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Espace réservé du numéro de diapositive 5">
            <a:extLst>
              <a:ext uri="{FF2B5EF4-FFF2-40B4-BE49-F238E27FC236}">
                <a16:creationId xmlns:a16="http://schemas.microsoft.com/office/drawing/2014/main" id="{11B79AE6-BFE0-47E3-8179-F9A3BE8CBDC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BCA69223-B886-4F77-A54E-BC454B1C2306}" type="slidenum">
              <a:rPr lang="fr-FR" altLang="fr-FR" sz="100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1</a:t>
            </a:fld>
            <a:endParaRPr lang="fr-FR" altLang="fr-FR" sz="1000">
              <a:solidFill>
                <a:srgbClr val="8989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Espace réservé du numéro de diapositive 5">
            <a:extLst>
              <a:ext uri="{FF2B5EF4-FFF2-40B4-BE49-F238E27FC236}">
                <a16:creationId xmlns:a16="http://schemas.microsoft.com/office/drawing/2014/main" id="{00FAD721-1749-4A96-AE17-ED011A1154E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B1674CC2-89FA-464E-ACFB-65F08DD6027F}" type="slidenum">
              <a:rPr lang="fr-FR" altLang="fr-FR" sz="100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2</a:t>
            </a:fld>
            <a:endParaRPr lang="fr-FR" altLang="fr-FR" sz="1000">
              <a:solidFill>
                <a:srgbClr val="8989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11267" name="Titre 2">
            <a:extLst>
              <a:ext uri="{FF2B5EF4-FFF2-40B4-BE49-F238E27FC236}">
                <a16:creationId xmlns:a16="http://schemas.microsoft.com/office/drawing/2014/main" id="{EB60E118-BCBE-47A2-83CF-3E03D4FB624F}"/>
              </a:ext>
            </a:extLst>
          </p:cNvPr>
          <p:cNvSpPr txBox="1">
            <a:spLocks/>
          </p:cNvSpPr>
          <p:nvPr/>
        </p:nvSpPr>
        <p:spPr bwMode="auto">
          <a:xfrm>
            <a:off x="4471988" y="274638"/>
            <a:ext cx="421481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2400" dirty="0" err="1">
                <a:solidFill>
                  <a:srgbClr val="FFFFFF"/>
                </a:solidFill>
                <a:latin typeface="Arial Narrow" panose="020B060602020203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Evolvement</a:t>
            </a:r>
            <a:r>
              <a:rPr lang="fr-FR" altLang="fr-FR" sz="2400" dirty="0">
                <a:solidFill>
                  <a:srgbClr val="FFFFFF"/>
                </a:solidFill>
                <a:latin typeface="Arial Narrow" panose="020B060602020203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 of the </a:t>
            </a:r>
            <a:r>
              <a:rPr lang="fr-FR" altLang="fr-FR" sz="2400" dirty="0" err="1">
                <a:solidFill>
                  <a:srgbClr val="FFFFFF"/>
                </a:solidFill>
                <a:latin typeface="Arial Narrow" panose="020B060602020203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voluntary</a:t>
            </a:r>
            <a:r>
              <a:rPr lang="fr-FR" altLang="fr-FR" sz="2400" dirty="0">
                <a:solidFill>
                  <a:srgbClr val="FFFFFF"/>
                </a:solidFill>
                <a:latin typeface="Arial Narrow" panose="020B060602020203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 contributions </a:t>
            </a:r>
            <a:r>
              <a:rPr lang="fr-FR" altLang="fr-FR" sz="2400" dirty="0" err="1">
                <a:solidFill>
                  <a:srgbClr val="FFFFFF"/>
                </a:solidFill>
                <a:latin typeface="Arial Narrow" panose="020B060602020203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since</a:t>
            </a:r>
            <a:r>
              <a:rPr lang="fr-FR" altLang="fr-FR" sz="2400" dirty="0">
                <a:solidFill>
                  <a:srgbClr val="FFFFFF"/>
                </a:solidFill>
                <a:latin typeface="Arial Narrow" panose="020B060602020203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 2011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DE30A05A-67FC-4F95-9BEF-9DB527CDB68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57754143"/>
              </p:ext>
            </p:extLst>
          </p:nvPr>
        </p:nvGraphicFramePr>
        <p:xfrm>
          <a:off x="555171" y="1240971"/>
          <a:ext cx="8131629" cy="51153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DE30A05A-67FC-4F95-9BEF-9DB527CDB68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73033438"/>
              </p:ext>
            </p:extLst>
          </p:nvPr>
        </p:nvGraphicFramePr>
        <p:xfrm>
          <a:off x="174171" y="1154791"/>
          <a:ext cx="8697685" cy="51153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re 2">
            <a:extLst>
              <a:ext uri="{FF2B5EF4-FFF2-40B4-BE49-F238E27FC236}">
                <a16:creationId xmlns:a16="http://schemas.microsoft.com/office/drawing/2014/main" id="{9807AEDE-6E9B-47B2-A89A-BBB1214D2531}"/>
              </a:ext>
            </a:extLst>
          </p:cNvPr>
          <p:cNvSpPr txBox="1">
            <a:spLocks/>
          </p:cNvSpPr>
          <p:nvPr/>
        </p:nvSpPr>
        <p:spPr bwMode="auto">
          <a:xfrm>
            <a:off x="4471988" y="190500"/>
            <a:ext cx="4214812" cy="6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spcBef>
                <a:spcPct val="0"/>
              </a:spcBef>
              <a:buFontTx/>
              <a:buNone/>
            </a:pPr>
            <a:endParaRPr lang="fr-FR" altLang="fr-FR" sz="2400" dirty="0">
              <a:solidFill>
                <a:schemeClr val="bg1"/>
              </a:solidFill>
              <a:latin typeface="Arial Narrow" panose="020B060602020203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</p:txBody>
      </p:sp>
      <p:sp>
        <p:nvSpPr>
          <p:cNvPr id="12292" name="Espace réservé du numéro de diapositive 5">
            <a:extLst>
              <a:ext uri="{FF2B5EF4-FFF2-40B4-BE49-F238E27FC236}">
                <a16:creationId xmlns:a16="http://schemas.microsoft.com/office/drawing/2014/main" id="{33AAFABC-DF99-465C-B6E4-01A6C7C2D26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DA981BE3-AAAA-49CE-B958-613D471F0DD4}" type="slidenum">
              <a:rPr lang="fr-FR" altLang="fr-FR" sz="100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3</a:t>
            </a:fld>
            <a:endParaRPr lang="fr-FR" altLang="fr-FR" sz="1000">
              <a:solidFill>
                <a:srgbClr val="8989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7" name="Titre 2">
            <a:extLst>
              <a:ext uri="{FF2B5EF4-FFF2-40B4-BE49-F238E27FC236}">
                <a16:creationId xmlns:a16="http://schemas.microsoft.com/office/drawing/2014/main" id="{2E9864CF-DB20-49AD-92AC-EB2762B827AD}"/>
              </a:ext>
            </a:extLst>
          </p:cNvPr>
          <p:cNvSpPr txBox="1">
            <a:spLocks/>
          </p:cNvSpPr>
          <p:nvPr/>
        </p:nvSpPr>
        <p:spPr bwMode="auto">
          <a:xfrm>
            <a:off x="4471988" y="274638"/>
            <a:ext cx="421481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2400" dirty="0" err="1">
                <a:solidFill>
                  <a:srgbClr val="FFFFFF"/>
                </a:solidFill>
                <a:latin typeface="Arial Narrow" panose="020B060602020203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Evolvement</a:t>
            </a:r>
            <a:r>
              <a:rPr lang="fr-FR" altLang="fr-FR" sz="2400" dirty="0">
                <a:solidFill>
                  <a:srgbClr val="FFFFFF"/>
                </a:solidFill>
                <a:latin typeface="Arial Narrow" panose="020B060602020203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 of the </a:t>
            </a:r>
            <a:r>
              <a:rPr lang="fr-FR" altLang="fr-FR" sz="2400" dirty="0" err="1">
                <a:solidFill>
                  <a:srgbClr val="FFFFFF"/>
                </a:solidFill>
                <a:latin typeface="Arial Narrow" panose="020B060602020203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voluntary</a:t>
            </a:r>
            <a:r>
              <a:rPr lang="fr-FR" altLang="fr-FR" sz="2400" dirty="0">
                <a:solidFill>
                  <a:srgbClr val="FFFFFF"/>
                </a:solidFill>
                <a:latin typeface="Arial Narrow" panose="020B060602020203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 contributions </a:t>
            </a:r>
            <a:r>
              <a:rPr lang="fr-FR" altLang="fr-FR" sz="2400" dirty="0" err="1">
                <a:solidFill>
                  <a:srgbClr val="FFFFFF"/>
                </a:solidFill>
                <a:latin typeface="Arial Narrow" panose="020B060602020203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since</a:t>
            </a:r>
            <a:r>
              <a:rPr lang="fr-FR" altLang="fr-FR" sz="2400" dirty="0">
                <a:solidFill>
                  <a:srgbClr val="FFFFFF"/>
                </a:solidFill>
                <a:latin typeface="Arial Narrow" panose="020B060602020203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 2011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3207322D-4BD9-435C-9C7C-0218109180B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86482605"/>
              </p:ext>
            </p:extLst>
          </p:nvPr>
        </p:nvGraphicFramePr>
        <p:xfrm>
          <a:off x="413657" y="1219200"/>
          <a:ext cx="8098971" cy="5054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re 2">
            <a:extLst>
              <a:ext uri="{FF2B5EF4-FFF2-40B4-BE49-F238E27FC236}">
                <a16:creationId xmlns:a16="http://schemas.microsoft.com/office/drawing/2014/main" id="{9807AEDE-6E9B-47B2-A89A-BBB1214D2531}"/>
              </a:ext>
            </a:extLst>
          </p:cNvPr>
          <p:cNvSpPr txBox="1">
            <a:spLocks/>
          </p:cNvSpPr>
          <p:nvPr/>
        </p:nvSpPr>
        <p:spPr bwMode="auto">
          <a:xfrm>
            <a:off x="4471988" y="190500"/>
            <a:ext cx="4214812" cy="67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defTabSz="914400" eaLnBrk="1" hangingPunct="1">
              <a:spcBef>
                <a:spcPct val="0"/>
              </a:spcBef>
              <a:buFontTx/>
              <a:buNone/>
            </a:pPr>
            <a:endParaRPr lang="fr-FR" altLang="fr-FR" sz="2400" dirty="0">
              <a:solidFill>
                <a:schemeClr val="bg1"/>
              </a:solidFill>
              <a:latin typeface="Arial Narrow" panose="020B0606020202030204" pitchFamily="34" charset="0"/>
              <a:ea typeface="Century Gothic" panose="020B0502020202020204" pitchFamily="34" charset="0"/>
              <a:cs typeface="Century Gothic" panose="020B0502020202020204" pitchFamily="34" charset="0"/>
            </a:endParaRPr>
          </a:p>
        </p:txBody>
      </p:sp>
      <p:sp>
        <p:nvSpPr>
          <p:cNvPr id="12292" name="Espace réservé du numéro de diapositive 5">
            <a:extLst>
              <a:ext uri="{FF2B5EF4-FFF2-40B4-BE49-F238E27FC236}">
                <a16:creationId xmlns:a16="http://schemas.microsoft.com/office/drawing/2014/main" id="{33AAFABC-DF99-465C-B6E4-01A6C7C2D26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fld id="{DA981BE3-AAAA-49CE-B958-613D471F0DD4}" type="slidenum">
              <a:rPr lang="fr-FR" altLang="fr-FR" sz="1000">
                <a:solidFill>
                  <a:srgbClr val="898989"/>
                </a:solidFill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t>4</a:t>
            </a:fld>
            <a:endParaRPr lang="fr-FR" altLang="fr-FR" sz="1000">
              <a:solidFill>
                <a:srgbClr val="898989"/>
              </a:solidFill>
              <a:latin typeface="Arial Narrow" panose="020B0606020202030204" pitchFamily="34" charset="0"/>
              <a:ea typeface="Arial Narrow" panose="020B0606020202030204" pitchFamily="34" charset="0"/>
              <a:cs typeface="Arial Narrow" panose="020B0606020202030204" pitchFamily="34" charset="0"/>
            </a:endParaRPr>
          </a:p>
        </p:txBody>
      </p:sp>
      <p:sp>
        <p:nvSpPr>
          <p:cNvPr id="7" name="Titre 2">
            <a:extLst>
              <a:ext uri="{FF2B5EF4-FFF2-40B4-BE49-F238E27FC236}">
                <a16:creationId xmlns:a16="http://schemas.microsoft.com/office/drawing/2014/main" id="{2E9864CF-DB20-49AD-92AC-EB2762B827AD}"/>
              </a:ext>
            </a:extLst>
          </p:cNvPr>
          <p:cNvSpPr txBox="1">
            <a:spLocks/>
          </p:cNvSpPr>
          <p:nvPr/>
        </p:nvSpPr>
        <p:spPr bwMode="auto">
          <a:xfrm>
            <a:off x="4471988" y="274638"/>
            <a:ext cx="421481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2400" dirty="0" err="1">
                <a:solidFill>
                  <a:srgbClr val="FFFFFF"/>
                </a:solidFill>
                <a:latin typeface="Arial Narrow" panose="020B060602020203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Evolvement</a:t>
            </a:r>
            <a:r>
              <a:rPr lang="fr-FR" altLang="fr-FR" sz="2400" dirty="0">
                <a:solidFill>
                  <a:srgbClr val="FFFFFF"/>
                </a:solidFill>
                <a:latin typeface="Arial Narrow" panose="020B060602020203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 of the </a:t>
            </a:r>
            <a:r>
              <a:rPr lang="fr-FR" altLang="fr-FR" sz="2400" dirty="0" err="1">
                <a:solidFill>
                  <a:srgbClr val="FFFFFF"/>
                </a:solidFill>
                <a:latin typeface="Arial Narrow" panose="020B060602020203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voluntary</a:t>
            </a:r>
            <a:r>
              <a:rPr lang="fr-FR" altLang="fr-FR" sz="2400" dirty="0">
                <a:solidFill>
                  <a:srgbClr val="FFFFFF"/>
                </a:solidFill>
                <a:latin typeface="Arial Narrow" panose="020B060602020203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 contributions </a:t>
            </a:r>
            <a:r>
              <a:rPr lang="fr-FR" altLang="fr-FR" sz="2400" dirty="0" err="1">
                <a:solidFill>
                  <a:srgbClr val="FFFFFF"/>
                </a:solidFill>
                <a:latin typeface="Arial Narrow" panose="020B060602020203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since</a:t>
            </a:r>
            <a:r>
              <a:rPr lang="fr-FR" altLang="fr-FR" sz="2400" dirty="0">
                <a:solidFill>
                  <a:srgbClr val="FFFFFF"/>
                </a:solidFill>
                <a:latin typeface="Arial Narrow" panose="020B060602020203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 2011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AEE18B7D-19C3-48EC-AFF7-91B6276025C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5520586"/>
              </p:ext>
            </p:extLst>
          </p:nvPr>
        </p:nvGraphicFramePr>
        <p:xfrm>
          <a:off x="631371" y="1328057"/>
          <a:ext cx="8055429" cy="50282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4796486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Espace réservé du numéro de diapositive 4">
            <a:extLst>
              <a:ext uri="{FF2B5EF4-FFF2-40B4-BE49-F238E27FC236}">
                <a16:creationId xmlns:a16="http://schemas.microsoft.com/office/drawing/2014/main" id="{3A8460D8-A673-4F28-A95C-C57EB735FCE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9D0FDB07-91C2-4D88-97E9-F597EBF93747}" type="slidenum">
              <a:rPr lang="fr-FR" altLang="fr-FR">
                <a:solidFill>
                  <a:srgbClr val="898989"/>
                </a:solidFill>
                <a:latin typeface="Arial Narrow" panose="020B0606020202030204" pitchFamily="34" charset="0"/>
              </a:rPr>
              <a:pPr/>
              <a:t>5</a:t>
            </a:fld>
            <a:endParaRPr lang="fr-FR" altLang="fr-FR">
              <a:solidFill>
                <a:srgbClr val="898989"/>
              </a:solidFill>
              <a:latin typeface="Arial Narrow" panose="020B0606020202030204" pitchFamily="34" charset="0"/>
            </a:endParaRPr>
          </a:p>
        </p:txBody>
      </p:sp>
      <p:sp>
        <p:nvSpPr>
          <p:cNvPr id="13315" name="Titre 2">
            <a:extLst>
              <a:ext uri="{FF2B5EF4-FFF2-40B4-BE49-F238E27FC236}">
                <a16:creationId xmlns:a16="http://schemas.microsoft.com/office/drawing/2014/main" id="{E8348AEC-C720-42A7-970B-9203AC229CCC}"/>
              </a:ext>
            </a:extLst>
          </p:cNvPr>
          <p:cNvSpPr txBox="1">
            <a:spLocks/>
          </p:cNvSpPr>
          <p:nvPr/>
        </p:nvSpPr>
        <p:spPr bwMode="auto">
          <a:xfrm>
            <a:off x="4471988" y="274638"/>
            <a:ext cx="421481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endParaRPr lang="fr-FR" altLang="fr-FR" sz="2400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Titre 2">
            <a:extLst>
              <a:ext uri="{FF2B5EF4-FFF2-40B4-BE49-F238E27FC236}">
                <a16:creationId xmlns:a16="http://schemas.microsoft.com/office/drawing/2014/main" id="{50879A80-FF6C-4433-BEC8-72179DF7B175}"/>
              </a:ext>
            </a:extLst>
          </p:cNvPr>
          <p:cNvSpPr txBox="1">
            <a:spLocks/>
          </p:cNvSpPr>
          <p:nvPr/>
        </p:nvSpPr>
        <p:spPr bwMode="auto">
          <a:xfrm>
            <a:off x="4624388" y="274638"/>
            <a:ext cx="421481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2400" dirty="0" err="1">
                <a:solidFill>
                  <a:srgbClr val="FFFFFF"/>
                </a:solidFill>
                <a:latin typeface="Arial Narrow" panose="020B060602020203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Evolvement</a:t>
            </a:r>
            <a:r>
              <a:rPr lang="fr-FR" altLang="fr-FR" sz="2400" dirty="0">
                <a:solidFill>
                  <a:srgbClr val="FFFFFF"/>
                </a:solidFill>
                <a:latin typeface="Arial Narrow" panose="020B060602020203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 of the </a:t>
            </a:r>
            <a:r>
              <a:rPr lang="fr-FR" altLang="fr-FR" sz="2400" dirty="0" err="1">
                <a:solidFill>
                  <a:srgbClr val="FFFFFF"/>
                </a:solidFill>
                <a:latin typeface="Arial Narrow" panose="020B060602020203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voluntary</a:t>
            </a:r>
            <a:r>
              <a:rPr lang="fr-FR" altLang="fr-FR" sz="2400" dirty="0">
                <a:solidFill>
                  <a:srgbClr val="FFFFFF"/>
                </a:solidFill>
                <a:latin typeface="Arial Narrow" panose="020B060602020203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 contributions </a:t>
            </a:r>
            <a:r>
              <a:rPr lang="fr-FR" altLang="fr-FR" sz="2400" dirty="0" err="1">
                <a:solidFill>
                  <a:srgbClr val="FFFFFF"/>
                </a:solidFill>
                <a:latin typeface="Arial Narrow" panose="020B060602020203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since</a:t>
            </a:r>
            <a:r>
              <a:rPr lang="fr-FR" altLang="fr-FR" sz="2400" dirty="0">
                <a:solidFill>
                  <a:srgbClr val="FFFFFF"/>
                </a:solidFill>
                <a:latin typeface="Arial Narrow" panose="020B060602020203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 2011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17DA78-DF24-4CE1-80F3-8CDA47231427}"/>
              </a:ext>
            </a:extLst>
          </p:cNvPr>
          <p:cNvSpPr txBox="1"/>
          <p:nvPr/>
        </p:nvSpPr>
        <p:spPr>
          <a:xfrm>
            <a:off x="283028" y="1338943"/>
            <a:ext cx="8556171" cy="5632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b="1" dirty="0"/>
              <a:t>WHO and HOW OFTEN? </a:t>
            </a:r>
          </a:p>
          <a:p>
            <a:endParaRPr lang="en-US" sz="2000" b="1" dirty="0"/>
          </a:p>
          <a:p>
            <a:r>
              <a:rPr lang="en-US" sz="2000" b="1" dirty="0"/>
              <a:t>6 Contracting Parties paid voluntary contributions every year over the 10 past years</a:t>
            </a:r>
          </a:p>
          <a:p>
            <a:endParaRPr lang="en-US" sz="1400" b="1" dirty="0"/>
          </a:p>
          <a:p>
            <a:r>
              <a:rPr lang="en-US" sz="2000" b="1" dirty="0"/>
              <a:t>4 Contracting Parties paid voluntary contributions 9 times over the 10 past years</a:t>
            </a:r>
          </a:p>
          <a:p>
            <a:endParaRPr lang="en-US" sz="1400" dirty="0"/>
          </a:p>
          <a:p>
            <a:r>
              <a:rPr lang="en-US" sz="2000" dirty="0"/>
              <a:t>1 Contracting Party paid voluntary contributions 8 times over the 10 past years</a:t>
            </a:r>
          </a:p>
          <a:p>
            <a:endParaRPr lang="en-US" sz="1400" dirty="0"/>
          </a:p>
          <a:p>
            <a:r>
              <a:rPr lang="en-US" sz="2000" dirty="0"/>
              <a:t>2 Contracting Parties paid voluntary contributions 5 times over the 10 past years</a:t>
            </a:r>
          </a:p>
          <a:p>
            <a:endParaRPr lang="en-US" sz="1400" dirty="0"/>
          </a:p>
          <a:p>
            <a:r>
              <a:rPr lang="en-US" sz="2000" dirty="0"/>
              <a:t>3 Contracting Parties paid voluntary contributions 4 times over the 10 past years</a:t>
            </a:r>
          </a:p>
          <a:p>
            <a:endParaRPr lang="en-US" sz="1400" dirty="0"/>
          </a:p>
          <a:p>
            <a:r>
              <a:rPr lang="en-US" sz="2000" dirty="0"/>
              <a:t>5 Contracting Parties paid voluntary contributions 2 times over the 10 past years</a:t>
            </a:r>
          </a:p>
          <a:p>
            <a:endParaRPr lang="en-US" sz="1400" dirty="0"/>
          </a:p>
          <a:p>
            <a:r>
              <a:rPr lang="en-US" sz="2000" dirty="0"/>
              <a:t>9 Contracting Parties paid voluntary contributions once over the 10 past years</a:t>
            </a:r>
          </a:p>
          <a:p>
            <a:endParaRPr lang="en-US" sz="1400" dirty="0"/>
          </a:p>
          <a:p>
            <a:r>
              <a:rPr lang="en-US" sz="2000" b="1" dirty="0"/>
              <a:t>21 Contracting Parties never paid a voluntary contribution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Espace réservé du numéro de diapositive 4">
            <a:extLst>
              <a:ext uri="{FF2B5EF4-FFF2-40B4-BE49-F238E27FC236}">
                <a16:creationId xmlns:a16="http://schemas.microsoft.com/office/drawing/2014/main" id="{3A8460D8-A673-4F28-A95C-C57EB735FCE4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9D0FDB07-91C2-4D88-97E9-F597EBF93747}" type="slidenum">
              <a:rPr lang="fr-FR" altLang="fr-FR">
                <a:solidFill>
                  <a:srgbClr val="898989"/>
                </a:solidFill>
                <a:latin typeface="Arial Narrow" panose="020B0606020202030204" pitchFamily="34" charset="0"/>
              </a:rPr>
              <a:pPr/>
              <a:t>6</a:t>
            </a:fld>
            <a:endParaRPr lang="fr-FR" altLang="fr-FR">
              <a:solidFill>
                <a:srgbClr val="898989"/>
              </a:solidFill>
              <a:latin typeface="Arial Narrow" panose="020B0606020202030204" pitchFamily="34" charset="0"/>
            </a:endParaRPr>
          </a:p>
        </p:txBody>
      </p:sp>
      <p:sp>
        <p:nvSpPr>
          <p:cNvPr id="13315" name="Titre 2">
            <a:extLst>
              <a:ext uri="{FF2B5EF4-FFF2-40B4-BE49-F238E27FC236}">
                <a16:creationId xmlns:a16="http://schemas.microsoft.com/office/drawing/2014/main" id="{E8348AEC-C720-42A7-970B-9203AC229CCC}"/>
              </a:ext>
            </a:extLst>
          </p:cNvPr>
          <p:cNvSpPr txBox="1">
            <a:spLocks/>
          </p:cNvSpPr>
          <p:nvPr/>
        </p:nvSpPr>
        <p:spPr bwMode="auto">
          <a:xfrm>
            <a:off x="4471988" y="274638"/>
            <a:ext cx="421481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r" eaLnBrk="1" hangingPunct="1"/>
            <a:endParaRPr lang="fr-FR" altLang="fr-FR" sz="2400" dirty="0">
              <a:solidFill>
                <a:srgbClr val="FFFFFF"/>
              </a:solidFill>
              <a:latin typeface="Arial Narrow" panose="020B0606020202030204" pitchFamily="34" charset="0"/>
            </a:endParaRPr>
          </a:p>
        </p:txBody>
      </p:sp>
      <p:sp>
        <p:nvSpPr>
          <p:cNvPr id="7" name="Titre 2">
            <a:extLst>
              <a:ext uri="{FF2B5EF4-FFF2-40B4-BE49-F238E27FC236}">
                <a16:creationId xmlns:a16="http://schemas.microsoft.com/office/drawing/2014/main" id="{50879A80-FF6C-4433-BEC8-72179DF7B175}"/>
              </a:ext>
            </a:extLst>
          </p:cNvPr>
          <p:cNvSpPr txBox="1">
            <a:spLocks/>
          </p:cNvSpPr>
          <p:nvPr/>
        </p:nvSpPr>
        <p:spPr bwMode="auto">
          <a:xfrm>
            <a:off x="4624388" y="274638"/>
            <a:ext cx="4214812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fr-FR" altLang="fr-FR" sz="2400" dirty="0" err="1">
                <a:solidFill>
                  <a:srgbClr val="FFFFFF"/>
                </a:solidFill>
                <a:latin typeface="Arial Narrow" panose="020B060602020203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Evolvement</a:t>
            </a:r>
            <a:r>
              <a:rPr lang="fr-FR" altLang="fr-FR" sz="2400" dirty="0">
                <a:solidFill>
                  <a:srgbClr val="FFFFFF"/>
                </a:solidFill>
                <a:latin typeface="Arial Narrow" panose="020B060602020203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 of the </a:t>
            </a:r>
            <a:r>
              <a:rPr lang="fr-FR" altLang="fr-FR" sz="2400" dirty="0" err="1">
                <a:solidFill>
                  <a:srgbClr val="FFFFFF"/>
                </a:solidFill>
                <a:latin typeface="Arial Narrow" panose="020B060602020203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voluntary</a:t>
            </a:r>
            <a:r>
              <a:rPr lang="fr-FR" altLang="fr-FR" sz="2400" dirty="0">
                <a:solidFill>
                  <a:srgbClr val="FFFFFF"/>
                </a:solidFill>
                <a:latin typeface="Arial Narrow" panose="020B060602020203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 contributions </a:t>
            </a:r>
            <a:r>
              <a:rPr lang="fr-FR" altLang="fr-FR" sz="2400" dirty="0" err="1">
                <a:solidFill>
                  <a:srgbClr val="FFFFFF"/>
                </a:solidFill>
                <a:latin typeface="Arial Narrow" panose="020B060602020203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since</a:t>
            </a:r>
            <a:r>
              <a:rPr lang="fr-FR" altLang="fr-FR" sz="2400" dirty="0">
                <a:solidFill>
                  <a:srgbClr val="FFFFFF"/>
                </a:solidFill>
                <a:latin typeface="Arial Narrow" panose="020B0606020202030204" pitchFamily="34" charset="0"/>
                <a:ea typeface="Century Gothic" panose="020B0502020202020204" pitchFamily="34" charset="0"/>
                <a:cs typeface="Century Gothic" panose="020B0502020202020204" pitchFamily="34" charset="0"/>
              </a:rPr>
              <a:t> 2011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17DA78-DF24-4CE1-80F3-8CDA47231427}"/>
              </a:ext>
            </a:extLst>
          </p:cNvPr>
          <p:cNvSpPr txBox="1"/>
          <p:nvPr/>
        </p:nvSpPr>
        <p:spPr>
          <a:xfrm>
            <a:off x="283028" y="1338943"/>
            <a:ext cx="8556171" cy="43088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/>
              <a:t>Conclusions</a:t>
            </a:r>
          </a:p>
          <a:p>
            <a:endParaRPr lang="en-US" sz="2000" b="1" dirty="0"/>
          </a:p>
          <a:p>
            <a:r>
              <a:rPr lang="en-US" sz="2400" dirty="0"/>
              <a:t>To reach stable, sustainable and predictable financial resources: </a:t>
            </a:r>
          </a:p>
          <a:p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/>
              <a:t>Support adapted to the capacities (Resolution No. 9 (2019))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/>
              <a:t>More regular support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sz="2400" dirty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sz="2400" dirty="0"/>
              <a:t>Support from all Contracting Parties according to their capacities</a:t>
            </a:r>
          </a:p>
          <a:p>
            <a:endParaRPr lang="en-US" sz="2000" b="1" dirty="0"/>
          </a:p>
          <a:p>
            <a:endParaRPr lang="en-US" sz="2000" b="1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511078237"/>
      </p:ext>
    </p:extLst>
  </p:cSld>
  <p:clrMapOvr>
    <a:masterClrMapping/>
  </p:clrMapOvr>
</p:sld>
</file>

<file path=ppt/theme/theme1.xml><?xml version="1.0" encoding="utf-8"?>
<a:theme xmlns:a="http://schemas.openxmlformats.org/drawingml/2006/main" name="1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ureau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Conception personnalisé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214</Words>
  <Application>Microsoft Office PowerPoint</Application>
  <PresentationFormat>On-screen Show (4:3)</PresentationFormat>
  <Paragraphs>42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6</vt:i4>
      </vt:variant>
    </vt:vector>
  </HeadingPairs>
  <TitlesOfParts>
    <vt:vector size="16" baseType="lpstr">
      <vt:lpstr>Arial</vt:lpstr>
      <vt:lpstr>Arial Narrow</vt:lpstr>
      <vt:lpstr>Calibri</vt:lpstr>
      <vt:lpstr>Calibri Light</vt:lpstr>
      <vt:lpstr>Century Gothic</vt:lpstr>
      <vt:lpstr>Wingdings</vt:lpstr>
      <vt:lpstr>1_Conception personnalisée</vt:lpstr>
      <vt:lpstr>Conception personnalisée</vt:lpstr>
      <vt:lpstr>4_Conception personnalisée</vt:lpstr>
      <vt:lpstr>3_Conception personnalisée</vt:lpstr>
      <vt:lpstr>41st Standing Committee to the Bern Convention  Evolvement of the voluntary contributions since 2011  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2015-12-09T08:37:49Z</dcterms:created>
  <dcterms:modified xsi:type="dcterms:W3CDTF">2021-11-28T15:33:08Z</dcterms:modified>
</cp:coreProperties>
</file>