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7"/>
  </p:notesMasterIdLst>
  <p:handoutMasterIdLst>
    <p:handoutMasterId r:id="rId8"/>
  </p:handoutMasterIdLst>
  <p:sldIdLst>
    <p:sldId id="264" r:id="rId5"/>
    <p:sldId id="271" r:id="rId6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 varScale="1">
        <p:scale>
          <a:sx n="59" d="100"/>
          <a:sy n="59" d="100"/>
        </p:scale>
        <p:origin x="1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BEFC0B-5551-46D7-8CC2-DAFF384D9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A9362-1D15-4D76-B100-800E1ED1A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549A727-80CE-4D9B-B0C5-A99492E70AA3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7F99-A565-443F-8AFA-F295F9876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7DA0-6332-4393-9FE8-564B55FDA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6B58C30-3C89-4C48-9283-2AD436BD2AC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9D505-510A-42EC-9691-2CF023E10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AFA59-A7F5-46CA-A4C3-057C722AB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6BD402-5B55-498E-ADFF-CB0ED8565769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798C65E-A4D8-4544-A1A7-18536BF98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E3AF90-2FB0-46B0-A843-50DA5789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34D44-6D53-4927-8AD6-90B911262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C93CF-4C1D-40A3-A998-7AFC348F3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F199321-8B30-4378-81BD-4C7CA903D28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FE63ED9-30B9-43C1-A975-9CE77A4A7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FAD706-EDC9-4756-A615-D85CE689203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301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3DC31D9-65E6-44B4-AB40-D401A9D2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6A65-7F0F-4A4F-A412-366002FC8EA3}" type="datetime1">
              <a:rPr lang="fr-FR"/>
              <a:pPr>
                <a:defRPr/>
              </a:pPr>
              <a:t>22/11/2021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09FB0B5-1FCB-4765-9DC1-0D707BADB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8A9441-ABFA-48F5-8588-10715D39133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639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EE4B828-6A8E-4EE6-9D17-FF98C1DC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89FF48AA-B8A7-439D-BF02-C0540EB0D31A}" type="datetime1">
              <a:rPr lang="fr-FR"/>
              <a:pPr>
                <a:defRPr/>
              </a:pPr>
              <a:t>22/11/2021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E8753C5-7246-4E1E-B56B-F11668A2E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4E17B-736B-48BF-AA92-E5D036909E5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108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EFDC7FB-021E-42B0-BB5E-4148B255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EF2EC457-6746-4BE3-B53F-FD676AB51BA7}" type="datetime1">
              <a:rPr lang="fr-FR"/>
              <a:pPr>
                <a:defRPr/>
              </a:pPr>
              <a:t>22/11/2021</a:t>
            </a:fld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EC800B9F-A483-4ED4-868A-5695BFC40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08CE1C-3C6E-4ACB-875A-73898C3394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35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74EFC-86AD-4234-86B0-54B26A32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9B379509-29BD-439C-AE9F-CFB0E25939D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9E706A1B-76B4-4911-BA07-6FC40EE5D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40A7044-738A-4D50-AFC1-9FF2DFAA2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AB8C93C5-013B-44A1-AA94-3880FB40FF04}" type="datetime1">
              <a:rPr lang="fr-FR"/>
              <a:pPr>
                <a:defRPr/>
              </a:pPr>
              <a:t>22/11/2021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A54FC26-8496-4022-8479-843979AC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F435B028-59C4-4DE3-A0C4-05F43CDC749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26882830-8446-42C1-B2A6-7839745BCE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0BF038-4011-4D86-BED5-9CA30348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4E62AF2D-5E17-4357-BED2-29C5F0FB5D2D}" type="datetime1">
              <a:rPr lang="fr-FR"/>
              <a:pPr>
                <a:defRPr/>
              </a:pPr>
              <a:t>22/11/2021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47A272-66EA-406F-A965-EA18898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ED291327-865E-4654-A725-A790412A44EB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DEF481C7-DBEE-42B8-87E1-890BC1FD42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405A553F-F8A1-4EDB-AF44-5A3CD370D0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86531151-7F0C-4989-98F7-1E4E6FA0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324851B7-DF0C-41AC-91B1-3D03400FD7BC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0EC14E1C-4498-42D9-BA81-CD24E32C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AC9346BA-296D-410D-8C56-F72AA4F65D9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287C0743-0C14-47F7-B1ED-B256681220F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238625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41</a:t>
            </a:r>
            <a:r>
              <a:rPr lang="fr-FR" altLang="fr-FR" sz="3200" b="1" baseline="30000" dirty="0">
                <a:solidFill>
                  <a:srgbClr val="0D347D"/>
                </a:solidFill>
                <a:latin typeface="Arial Narrow" panose="020B0606020202030204" pitchFamily="34" charset="0"/>
              </a:rPr>
              <a:t>st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Standing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Committee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to the Bern Convention</a:t>
            </a: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Amendment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of the Bern Convention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Image 2">
            <a:extLst>
              <a:ext uri="{FF2B5EF4-FFF2-40B4-BE49-F238E27FC236}">
                <a16:creationId xmlns:a16="http://schemas.microsoft.com/office/drawing/2014/main" id="{F7B880C3-D51A-4F1B-BAD1-8F95FE5C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e la date 3">
            <a:extLst>
              <a:ext uri="{FF2B5EF4-FFF2-40B4-BE49-F238E27FC236}">
                <a16:creationId xmlns:a16="http://schemas.microsoft.com/office/drawing/2014/main" id="{4390A1D6-A7AC-4416-B64F-0138F3E6B2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4A8B90E-84BD-41F5-8344-6C2E4FF00EE5}" type="datetime1">
              <a:rPr lang="fr-FR" altLang="fr-FR" sz="1000" smtClean="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22/11/2021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221" name="Espace réservé du numéro de diapositive 5">
            <a:extLst>
              <a:ext uri="{FF2B5EF4-FFF2-40B4-BE49-F238E27FC236}">
                <a16:creationId xmlns:a16="http://schemas.microsoft.com/office/drawing/2014/main" id="{F44F2772-FA94-464C-8807-AD758491D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285C2E-C99B-4AD5-9B09-A8BDF4A831A6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F770ABA3-5A6C-4766-9ACE-44A1F5715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50CAF4-77DB-4721-8C03-9450D6015F07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267" name="Titre 2">
            <a:extLst>
              <a:ext uri="{FF2B5EF4-FFF2-40B4-BE49-F238E27FC236}">
                <a16:creationId xmlns:a16="http://schemas.microsoft.com/office/drawing/2014/main" id="{EB560599-AAF1-444A-BDAE-F1A71086A8CD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Amendment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Bern Convention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4AF29-EF35-480A-940D-12336B04CBE3}"/>
              </a:ext>
            </a:extLst>
          </p:cNvPr>
          <p:cNvSpPr txBox="1"/>
          <p:nvPr/>
        </p:nvSpPr>
        <p:spPr>
          <a:xfrm>
            <a:off x="250371" y="1103834"/>
            <a:ext cx="8643257" cy="543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 14bis: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The Standing Committee shall determine and keep under review the appropriate financial mechanism to achieve the objectives of the Convention.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The Standing Committee shall determine unanimously for each financial period the appropriate financial resources for the implementation of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work in the light of the ordinary budget allocation from the Council of Europe and possible other sources of funding.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The Standing Committee shall agree unanimously, at each of its annual meetings, on a scale of financial contributions in order to complement the ordinary budget allocation of the Council of Europe.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The scale of financial contributions agreed on by the Standing Committee shall be adopted by the Committee of Ministers of the Council of Europe.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	The adopted scale of financial contributions shall respect the modalities set out in the Annex.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	Each Contracting Party shall contribute to the financial resources of the Convention according to the scale of annual contributions adopted.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Century Gothic</vt:lpstr>
      <vt:lpstr>Times New Roman</vt:lpstr>
      <vt:lpstr>1_Conception personnalisée</vt:lpstr>
      <vt:lpstr>Conception personnalisée</vt:lpstr>
      <vt:lpstr>4_Conception personnalisée</vt:lpstr>
      <vt:lpstr>3_Conception personnalisée</vt:lpstr>
      <vt:lpstr>41st Standing Committee to the Bern Convention  Amendment of the Bern Convention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2021-11-23T11:36:51Z</dcterms:modified>
</cp:coreProperties>
</file>