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7.xml" ContentType="application/vnd.openxmlformats-officedocument.theme+xml"/>
  <Override PartName="/ppt/slideLayouts/slideLayout116.xml" ContentType="application/vnd.openxmlformats-officedocument.presentationml.slideLayout+xml"/>
  <Override PartName="/ppt/theme/theme1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9.xml" ContentType="application/vnd.openxmlformats-officedocument.theme+xml"/>
  <Override PartName="/ppt/slideLayouts/slideLayout121.xml" ContentType="application/vnd.openxmlformats-officedocument.presentationml.slideLayout+xml"/>
  <Override PartName="/ppt/theme/theme2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xml" ContentType="application/vnd.openxmlformats-officedocument.presentationml.tags+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1" r:id="rId1"/>
    <p:sldMasterId id="2147484375" r:id="rId2"/>
    <p:sldMasterId id="2147485508" r:id="rId3"/>
    <p:sldMasterId id="2147488320" r:id="rId4"/>
    <p:sldMasterId id="2147488394" r:id="rId5"/>
    <p:sldMasterId id="2147488402" r:id="rId6"/>
    <p:sldMasterId id="2147488414" r:id="rId7"/>
    <p:sldMasterId id="2147488427" r:id="rId8"/>
    <p:sldMasterId id="2147488460" r:id="rId9"/>
    <p:sldMasterId id="2147488476" r:id="rId10"/>
    <p:sldMasterId id="2147488481" r:id="rId11"/>
    <p:sldMasterId id="2147488486" r:id="rId12"/>
    <p:sldMasterId id="2147488491" r:id="rId13"/>
    <p:sldMasterId id="2147488504" r:id="rId14"/>
    <p:sldMasterId id="2147488511" r:id="rId15"/>
    <p:sldMasterId id="2147488523" r:id="rId16"/>
    <p:sldMasterId id="2147488536" r:id="rId17"/>
    <p:sldMasterId id="2147488549" r:id="rId18"/>
    <p:sldMasterId id="2147488551" r:id="rId19"/>
    <p:sldMasterId id="2147488556" r:id="rId20"/>
    <p:sldMasterId id="2147488558" r:id="rId21"/>
    <p:sldMasterId id="2147488587" r:id="rId22"/>
  </p:sldMasterIdLst>
  <p:notesMasterIdLst>
    <p:notesMasterId r:id="rId57"/>
  </p:notesMasterIdLst>
  <p:sldIdLst>
    <p:sldId id="264" r:id="rId23"/>
    <p:sldId id="766" r:id="rId24"/>
    <p:sldId id="574" r:id="rId25"/>
    <p:sldId id="761" r:id="rId26"/>
    <p:sldId id="635" r:id="rId27"/>
    <p:sldId id="781" r:id="rId28"/>
    <p:sldId id="877" r:id="rId29"/>
    <p:sldId id="866" r:id="rId30"/>
    <p:sldId id="862" r:id="rId31"/>
    <p:sldId id="794" r:id="rId32"/>
    <p:sldId id="886" r:id="rId33"/>
    <p:sldId id="759" r:id="rId34"/>
    <p:sldId id="887" r:id="rId35"/>
    <p:sldId id="784" r:id="rId36"/>
    <p:sldId id="785" r:id="rId37"/>
    <p:sldId id="872" r:id="rId38"/>
    <p:sldId id="868" r:id="rId39"/>
    <p:sldId id="698" r:id="rId40"/>
    <p:sldId id="755" r:id="rId41"/>
    <p:sldId id="884" r:id="rId42"/>
    <p:sldId id="802" r:id="rId43"/>
    <p:sldId id="650" r:id="rId44"/>
    <p:sldId id="878" r:id="rId45"/>
    <p:sldId id="880" r:id="rId46"/>
    <p:sldId id="881" r:id="rId47"/>
    <p:sldId id="882" r:id="rId48"/>
    <p:sldId id="888" r:id="rId49"/>
    <p:sldId id="713" r:id="rId50"/>
    <p:sldId id="863" r:id="rId51"/>
    <p:sldId id="813" r:id="rId52"/>
    <p:sldId id="737" r:id="rId53"/>
    <p:sldId id="827" r:id="rId54"/>
    <p:sldId id="869" r:id="rId55"/>
    <p:sldId id="795" r:id="rId56"/>
  </p:sldIdLst>
  <p:sldSz cx="9144000" cy="6858000" type="screen4x3"/>
  <p:notesSz cx="6805613" cy="9944100"/>
  <p:custDataLst>
    <p:tags r:id="rId58"/>
  </p:custData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1BBBB3"/>
    <a:srgbClr val="57B7D5"/>
    <a:srgbClr val="5B7090"/>
    <a:srgbClr val="CC6600"/>
    <a:srgbClr val="FF505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89" autoAdjust="0"/>
    <p:restoredTop sz="95226" autoAdjust="0"/>
  </p:normalViewPr>
  <p:slideViewPr>
    <p:cSldViewPr>
      <p:cViewPr varScale="1">
        <p:scale>
          <a:sx n="68" d="100"/>
          <a:sy n="68" d="100"/>
        </p:scale>
        <p:origin x="84" y="8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ENROLLED TOP 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Consol_enrolled!$B$1</c:f>
              <c:strCache>
                <c:ptCount val="1"/>
                <c:pt idx="0">
                  <c:v>Column1</c:v>
                </c:pt>
              </c:strCache>
            </c:strRef>
          </c:tx>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Consol_enrolled!$A$2:$A$21</c:f>
              <c:strCache>
                <c:ptCount val="20"/>
                <c:pt idx="0">
                  <c:v>Introduction to the ECHR</c:v>
                </c:pt>
                <c:pt idx="1">
                  <c:v>Violence against Women </c:v>
                </c:pt>
                <c:pt idx="2">
                  <c:v>Admissibility Criteria</c:v>
                </c:pt>
                <c:pt idx="3">
                  <c:v>Data Protection and Privay Rights </c:v>
                </c:pt>
                <c:pt idx="4">
                  <c:v>Asylum and Human Rights</c:v>
                </c:pt>
                <c:pt idx="5">
                  <c:v>Business and Human Rights</c:v>
                </c:pt>
                <c:pt idx="6">
                  <c:v>Women's access to Justice</c:v>
                </c:pt>
                <c:pt idx="7">
                  <c:v>Bioethics</c:v>
                </c:pt>
                <c:pt idx="8">
                  <c:v>Freedom of expression</c:v>
                </c:pt>
                <c:pt idx="9">
                  <c:v>Combatting Trafficking in Human Beings</c:v>
                </c:pt>
                <c:pt idx="10">
                  <c:v>Family law</c:v>
                </c:pt>
                <c:pt idx="11">
                  <c:v>Refugee and migrant children</c:v>
                </c:pt>
                <c:pt idx="12">
                  <c:v>Labour Rights</c:v>
                </c:pt>
                <c:pt idx="13">
                  <c:v>Anti-discrimination</c:v>
                </c:pt>
                <c:pt idx="14">
                  <c:v>Child-friendly Justice</c:v>
                </c:pt>
                <c:pt idx="15">
                  <c:v>Fight against racism xenophobia homophobia </c:v>
                </c:pt>
                <c:pt idx="16">
                  <c:v>Hate crime hate speech</c:v>
                </c:pt>
                <c:pt idx="17">
                  <c:v>International Cooperation in Criminal Matters</c:v>
                </c:pt>
                <c:pt idx="18">
                  <c:v>Alternative measures to detention </c:v>
                </c:pt>
                <c:pt idx="19">
                  <c:v>CPT Standards </c:v>
                </c:pt>
              </c:strCache>
            </c:strRef>
          </c:cat>
          <c:val>
            <c:numRef>
              <c:f>Consol_enrolled!$B$2:$B$21</c:f>
            </c:numRef>
          </c:val>
          <c:extLst>
            <c:ext xmlns:c16="http://schemas.microsoft.com/office/drawing/2014/chart" uri="{C3380CC4-5D6E-409C-BE32-E72D297353CC}">
              <c16:uniqueId val="{00000000-2FC4-48A6-8D40-C819A90D048C}"/>
            </c:ext>
          </c:extLst>
        </c:ser>
        <c:ser>
          <c:idx val="1"/>
          <c:order val="1"/>
          <c:tx>
            <c:strRef>
              <c:f>Consol_enrolled!$C$1</c:f>
              <c:strCache>
                <c:ptCount val="1"/>
                <c:pt idx="0">
                  <c:v>ENROLLED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2FC4-48A6-8D40-C819A90D04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2FC4-48A6-8D40-C819A90D04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2FC4-48A6-8D40-C819A90D04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2FC4-48A6-8D40-C819A90D04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2FC4-48A6-8D40-C819A90D04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C-2FC4-48A6-8D40-C819A90D048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E-2FC4-48A6-8D40-C819A90D048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0-2FC4-48A6-8D40-C819A90D048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2-2FC4-48A6-8D40-C819A90D048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4-2FC4-48A6-8D40-C819A90D048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6-2FC4-48A6-8D40-C819A90D048C}"/>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8-2FC4-48A6-8D40-C819A90D048C}"/>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A-2FC4-48A6-8D40-C819A90D048C}"/>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C-2FC4-48A6-8D40-C819A90D048C}"/>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E-2FC4-48A6-8D40-C819A90D048C}"/>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20-2FC4-48A6-8D40-C819A90D048C}"/>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2-2FC4-48A6-8D40-C819A90D048C}"/>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4-2FC4-48A6-8D40-C819A90D048C}"/>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6-2FC4-48A6-8D40-C819A90D048C}"/>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8-2FC4-48A6-8D40-C819A90D048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Consol_enrolled!$A$2:$A$21</c:f>
              <c:strCache>
                <c:ptCount val="20"/>
                <c:pt idx="0">
                  <c:v>Introduction to the ECHR</c:v>
                </c:pt>
                <c:pt idx="1">
                  <c:v>Violence against Women </c:v>
                </c:pt>
                <c:pt idx="2">
                  <c:v>Admissibility Criteria</c:v>
                </c:pt>
                <c:pt idx="3">
                  <c:v>Data Protection and Privay Rights </c:v>
                </c:pt>
                <c:pt idx="4">
                  <c:v>Asylum and Human Rights</c:v>
                </c:pt>
                <c:pt idx="5">
                  <c:v>Business and Human Rights</c:v>
                </c:pt>
                <c:pt idx="6">
                  <c:v>Women's access to Justice</c:v>
                </c:pt>
                <c:pt idx="7">
                  <c:v>Bioethics</c:v>
                </c:pt>
                <c:pt idx="8">
                  <c:v>Freedom of expression</c:v>
                </c:pt>
                <c:pt idx="9">
                  <c:v>Combatting Trafficking in Human Beings</c:v>
                </c:pt>
                <c:pt idx="10">
                  <c:v>Family law</c:v>
                </c:pt>
                <c:pt idx="11">
                  <c:v>Refugee and migrant children</c:v>
                </c:pt>
                <c:pt idx="12">
                  <c:v>Labour Rights</c:v>
                </c:pt>
                <c:pt idx="13">
                  <c:v>Anti-discrimination</c:v>
                </c:pt>
                <c:pt idx="14">
                  <c:v>Child-friendly Justice</c:v>
                </c:pt>
                <c:pt idx="15">
                  <c:v>Fight against racism xenophobia homophobia </c:v>
                </c:pt>
                <c:pt idx="16">
                  <c:v>Hate crime hate speech</c:v>
                </c:pt>
                <c:pt idx="17">
                  <c:v>International Cooperation in Criminal Matters</c:v>
                </c:pt>
                <c:pt idx="18">
                  <c:v>Alternative measures to detention </c:v>
                </c:pt>
                <c:pt idx="19">
                  <c:v>CPT Standards </c:v>
                </c:pt>
              </c:strCache>
            </c:strRef>
          </c:cat>
          <c:val>
            <c:numRef>
              <c:f>Consol_enrolled!$C$2:$C$21</c:f>
              <c:numCache>
                <c:formatCode>General</c:formatCode>
                <c:ptCount val="20"/>
                <c:pt idx="0">
                  <c:v>9998</c:v>
                </c:pt>
                <c:pt idx="1">
                  <c:v>8474</c:v>
                </c:pt>
                <c:pt idx="2">
                  <c:v>7244</c:v>
                </c:pt>
                <c:pt idx="3">
                  <c:v>7179</c:v>
                </c:pt>
                <c:pt idx="4">
                  <c:v>6791</c:v>
                </c:pt>
                <c:pt idx="5">
                  <c:v>5186</c:v>
                </c:pt>
                <c:pt idx="6">
                  <c:v>4490</c:v>
                </c:pt>
                <c:pt idx="7">
                  <c:v>4379</c:v>
                </c:pt>
                <c:pt idx="8">
                  <c:v>3765</c:v>
                </c:pt>
                <c:pt idx="9">
                  <c:v>3485</c:v>
                </c:pt>
                <c:pt idx="10">
                  <c:v>3434</c:v>
                </c:pt>
                <c:pt idx="11">
                  <c:v>3397</c:v>
                </c:pt>
                <c:pt idx="12">
                  <c:v>3122</c:v>
                </c:pt>
                <c:pt idx="13">
                  <c:v>2777</c:v>
                </c:pt>
                <c:pt idx="14">
                  <c:v>2563</c:v>
                </c:pt>
                <c:pt idx="15">
                  <c:v>2445</c:v>
                </c:pt>
                <c:pt idx="16">
                  <c:v>2440</c:v>
                </c:pt>
                <c:pt idx="17">
                  <c:v>2312</c:v>
                </c:pt>
                <c:pt idx="18">
                  <c:v>1993</c:v>
                </c:pt>
                <c:pt idx="19">
                  <c:v>1804</c:v>
                </c:pt>
              </c:numCache>
            </c:numRef>
          </c:val>
          <c:extLst>
            <c:ext xmlns:c16="http://schemas.microsoft.com/office/drawing/2014/chart" uri="{C3380CC4-5D6E-409C-BE32-E72D297353CC}">
              <c16:uniqueId val="{00000029-2FC4-48A6-8D40-C819A90D048C}"/>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2.4069471888123872E-2"/>
          <c:y val="0.62688422280548262"/>
          <c:w val="0.94563036207886475"/>
          <c:h val="0.3617284922717993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baseline="0" dirty="0"/>
              <a:t>ENROLLED - THE REST</a:t>
            </a:r>
          </a:p>
        </c:rich>
      </c:tx>
      <c:layout>
        <c:manualLayout>
          <c:xMode val="edge"/>
          <c:yMode val="edge"/>
          <c:x val="0.4122036938800994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Consol_enrolled!$A$22:$A$44</c:f>
              <c:strCache>
                <c:ptCount val="23"/>
                <c:pt idx="0">
                  <c:v>Procedural safeguards in criminal proceedings</c:v>
                </c:pt>
                <c:pt idx="1">
                  <c:v>Human Rights in Sports</c:v>
                </c:pt>
                <c:pt idx="2">
                  <c:v>Radicalisation Prevention </c:v>
                </c:pt>
                <c:pt idx="3">
                  <c:v>Environment and Human Rights</c:v>
                </c:pt>
                <c:pt idx="4">
                  <c:v>Reasoning of Criminal Judgements</c:v>
                </c:pt>
                <c:pt idx="5">
                  <c:v>Property Rights</c:v>
                </c:pt>
                <c:pt idx="6">
                  <c:v>Violence against Women-Law Enforcement</c:v>
                </c:pt>
                <c:pt idx="7">
                  <c:v>Ethics for judges prosecutors lawyers</c:v>
                </c:pt>
                <c:pt idx="8">
                  <c:v>Alternatives to Immigration Detention</c:v>
                </c:pt>
                <c:pt idx="9">
                  <c:v>Internally displaced persons</c:v>
                </c:pt>
                <c:pt idx="10">
                  <c:v>Rights of Persons with Disabilities</c:v>
                </c:pt>
                <c:pt idx="11">
                  <c:v>Transitional Justice</c:v>
                </c:pt>
                <c:pt idx="12">
                  <c:v>Pre-trial investigation</c:v>
                </c:pt>
                <c:pt idx="13">
                  <c:v>Right to Liberty</c:v>
                </c:pt>
                <c:pt idx="14">
                  <c:v>Prohibition of Ill-treatment</c:v>
                </c:pt>
                <c:pt idx="15">
                  <c:v>Right Respect Private and Family Life</c:v>
                </c:pt>
                <c:pt idx="16">
                  <c:v>Protection of journalists</c:v>
                </c:pt>
                <c:pt idx="17">
                  <c:v>Children's rights key challenges</c:v>
                </c:pt>
                <c:pt idx="18">
                  <c:v>Cybercrime and electronic evidence</c:v>
                </c:pt>
                <c:pt idx="19">
                  <c:v>Right Integrity Person</c:v>
                </c:pt>
                <c:pt idx="20">
                  <c:v>Introduction to corruption prevention</c:v>
                </c:pt>
                <c:pt idx="21">
                  <c:v>Introduction to the European Social Charter</c:v>
                </c:pt>
                <c:pt idx="22">
                  <c:v>Medicrime</c:v>
                </c:pt>
              </c:strCache>
            </c:strRef>
          </c:cat>
          <c:val>
            <c:numRef>
              <c:f>Consol_enrolled!$B$22:$B$44</c:f>
            </c:numRef>
          </c:val>
          <c:extLst>
            <c:ext xmlns:c16="http://schemas.microsoft.com/office/drawing/2014/chart" uri="{C3380CC4-5D6E-409C-BE32-E72D297353CC}">
              <c16:uniqueId val="{00000000-6BFE-4643-8A6F-871E493A7BD7}"/>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2-6BFE-4643-8A6F-871E493A7B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6BFE-4643-8A6F-871E493A7B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6BFE-4643-8A6F-871E493A7B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6BFE-4643-8A6F-871E493A7B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6BFE-4643-8A6F-871E493A7B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C-6BFE-4643-8A6F-871E493A7B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E-6BFE-4643-8A6F-871E493A7BD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0-6BFE-4643-8A6F-871E493A7BD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2-6BFE-4643-8A6F-871E493A7BD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4-6BFE-4643-8A6F-871E493A7BD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6-6BFE-4643-8A6F-871E493A7BD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8-6BFE-4643-8A6F-871E493A7BD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A-6BFE-4643-8A6F-871E493A7BD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C-6BFE-4643-8A6F-871E493A7BD7}"/>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E-6BFE-4643-8A6F-871E493A7BD7}"/>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20-6BFE-4643-8A6F-871E493A7BD7}"/>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2-6BFE-4643-8A6F-871E493A7BD7}"/>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4-6BFE-4643-8A6F-871E493A7BD7}"/>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6-6BFE-4643-8A6F-871E493A7BD7}"/>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8-6BFE-4643-8A6F-871E493A7BD7}"/>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A-6BFE-4643-8A6F-871E493A7BD7}"/>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C-6BFE-4643-8A6F-871E493A7BD7}"/>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E-6BFE-4643-8A6F-871E493A7BD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Consol_enrolled!$A$22:$A$44</c:f>
              <c:strCache>
                <c:ptCount val="23"/>
                <c:pt idx="0">
                  <c:v>Procedural safeguards in criminal proceedings</c:v>
                </c:pt>
                <c:pt idx="1">
                  <c:v>Human Rights in Sports</c:v>
                </c:pt>
                <c:pt idx="2">
                  <c:v>Radicalisation Prevention </c:v>
                </c:pt>
                <c:pt idx="3">
                  <c:v>Environment and Human Rights</c:v>
                </c:pt>
                <c:pt idx="4">
                  <c:v>Reasoning of Criminal Judgements</c:v>
                </c:pt>
                <c:pt idx="5">
                  <c:v>Property Rights</c:v>
                </c:pt>
                <c:pt idx="6">
                  <c:v>Violence against Women-Law Enforcement</c:v>
                </c:pt>
                <c:pt idx="7">
                  <c:v>Ethics for judges prosecutors lawyers</c:v>
                </c:pt>
                <c:pt idx="8">
                  <c:v>Alternatives to Immigration Detention</c:v>
                </c:pt>
                <c:pt idx="9">
                  <c:v>Internally displaced persons</c:v>
                </c:pt>
                <c:pt idx="10">
                  <c:v>Rights of Persons with Disabilities</c:v>
                </c:pt>
                <c:pt idx="11">
                  <c:v>Transitional Justice</c:v>
                </c:pt>
                <c:pt idx="12">
                  <c:v>Pre-trial investigation</c:v>
                </c:pt>
                <c:pt idx="13">
                  <c:v>Right to Liberty</c:v>
                </c:pt>
                <c:pt idx="14">
                  <c:v>Prohibition of Ill-treatment</c:v>
                </c:pt>
                <c:pt idx="15">
                  <c:v>Right Respect Private and Family Life</c:v>
                </c:pt>
                <c:pt idx="16">
                  <c:v>Protection of journalists</c:v>
                </c:pt>
                <c:pt idx="17">
                  <c:v>Children's rights key challenges</c:v>
                </c:pt>
                <c:pt idx="18">
                  <c:v>Cybercrime and electronic evidence</c:v>
                </c:pt>
                <c:pt idx="19">
                  <c:v>Right Integrity Person</c:v>
                </c:pt>
                <c:pt idx="20">
                  <c:v>Introduction to corruption prevention</c:v>
                </c:pt>
                <c:pt idx="21">
                  <c:v>Introduction to the European Social Charter</c:v>
                </c:pt>
                <c:pt idx="22">
                  <c:v>Medicrime</c:v>
                </c:pt>
              </c:strCache>
            </c:strRef>
          </c:cat>
          <c:val>
            <c:numRef>
              <c:f>Consol_enrolled!$C$22:$C$44</c:f>
              <c:numCache>
                <c:formatCode>General</c:formatCode>
                <c:ptCount val="23"/>
                <c:pt idx="0">
                  <c:v>1742</c:v>
                </c:pt>
                <c:pt idx="1">
                  <c:v>1740</c:v>
                </c:pt>
                <c:pt idx="2">
                  <c:v>1716</c:v>
                </c:pt>
                <c:pt idx="3">
                  <c:v>1704</c:v>
                </c:pt>
                <c:pt idx="4">
                  <c:v>1593</c:v>
                </c:pt>
                <c:pt idx="5">
                  <c:v>1273</c:v>
                </c:pt>
                <c:pt idx="6">
                  <c:v>1206</c:v>
                </c:pt>
                <c:pt idx="7">
                  <c:v>1136</c:v>
                </c:pt>
                <c:pt idx="8">
                  <c:v>1076</c:v>
                </c:pt>
                <c:pt idx="9">
                  <c:v>935</c:v>
                </c:pt>
                <c:pt idx="10">
                  <c:v>865</c:v>
                </c:pt>
                <c:pt idx="11">
                  <c:v>812</c:v>
                </c:pt>
                <c:pt idx="12">
                  <c:v>791</c:v>
                </c:pt>
                <c:pt idx="13">
                  <c:v>791</c:v>
                </c:pt>
                <c:pt idx="14">
                  <c:v>756</c:v>
                </c:pt>
                <c:pt idx="15">
                  <c:v>578</c:v>
                </c:pt>
                <c:pt idx="16">
                  <c:v>546</c:v>
                </c:pt>
                <c:pt idx="17">
                  <c:v>462</c:v>
                </c:pt>
                <c:pt idx="18">
                  <c:v>396</c:v>
                </c:pt>
                <c:pt idx="19">
                  <c:v>333</c:v>
                </c:pt>
                <c:pt idx="20">
                  <c:v>236</c:v>
                </c:pt>
                <c:pt idx="21">
                  <c:v>214</c:v>
                </c:pt>
                <c:pt idx="22">
                  <c:v>110</c:v>
                </c:pt>
              </c:numCache>
            </c:numRef>
          </c:val>
          <c:extLst>
            <c:ext xmlns:c16="http://schemas.microsoft.com/office/drawing/2014/chart" uri="{C3380CC4-5D6E-409C-BE32-E72D297353CC}">
              <c16:uniqueId val="{0000002F-6BFE-4643-8A6F-871E493A7BD7}"/>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130680489941207E-2"/>
          <c:y val="0.70744257739238714"/>
          <c:w val="0.84839480450086735"/>
          <c:h val="0.2807208862633732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CERTIFIED - TOP</a:t>
            </a:r>
            <a:r>
              <a:rPr lang="en-US" sz="1800" b="1" baseline="0" dirty="0"/>
              <a:t> 20</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Consol_certified!$C$1</c:f>
              <c:strCache>
                <c:ptCount val="1"/>
                <c:pt idx="0">
                  <c:v>ENROLLED</c:v>
                </c:pt>
              </c:strCache>
            </c:strRef>
          </c:tx>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Consol_certified!$A$2:$B$21</c:f>
              <c:strCache>
                <c:ptCount val="20"/>
                <c:pt idx="0">
                  <c:v>Introduction to the ECHR</c:v>
                </c:pt>
                <c:pt idx="1">
                  <c:v>Violence against Women </c:v>
                </c:pt>
                <c:pt idx="2">
                  <c:v>Admissibility Criteria</c:v>
                </c:pt>
                <c:pt idx="3">
                  <c:v>Asylum and Human Rights</c:v>
                </c:pt>
                <c:pt idx="4">
                  <c:v>Data Protection and Privay Rights </c:v>
                </c:pt>
                <c:pt idx="5">
                  <c:v>Violence against Women-Law Enforcement</c:v>
                </c:pt>
                <c:pt idx="6">
                  <c:v>Bioethics</c:v>
                </c:pt>
                <c:pt idx="7">
                  <c:v>Family law</c:v>
                </c:pt>
                <c:pt idx="8">
                  <c:v>Women's access to Justice</c:v>
                </c:pt>
                <c:pt idx="9">
                  <c:v>Business and Human Rights</c:v>
                </c:pt>
                <c:pt idx="10">
                  <c:v>Refugee and migrant children</c:v>
                </c:pt>
                <c:pt idx="11">
                  <c:v>Freedom of expression</c:v>
                </c:pt>
                <c:pt idx="12">
                  <c:v>Labour Rights</c:v>
                </c:pt>
                <c:pt idx="13">
                  <c:v>Environment and Human Rights</c:v>
                </c:pt>
                <c:pt idx="14">
                  <c:v>Radicalisation Prevention </c:v>
                </c:pt>
                <c:pt idx="15">
                  <c:v>Int'l Cooperation in Criminal Matters</c:v>
                </c:pt>
                <c:pt idx="16">
                  <c:v>Hate crime hate speech</c:v>
                </c:pt>
                <c:pt idx="17">
                  <c:v>Human Rights in Sports</c:v>
                </c:pt>
                <c:pt idx="18">
                  <c:v>Ethics for judges prosecutors lawyers</c:v>
                </c:pt>
                <c:pt idx="19">
                  <c:v>Fight ag. racism xenophobia homophobia </c:v>
                </c:pt>
              </c:strCache>
            </c:strRef>
          </c:cat>
          <c:val>
            <c:numRef>
              <c:f>Consol_certified!$C$2:$C$21</c:f>
            </c:numRef>
          </c:val>
          <c:extLst>
            <c:ext xmlns:c16="http://schemas.microsoft.com/office/drawing/2014/chart" uri="{C3380CC4-5D6E-409C-BE32-E72D297353CC}">
              <c16:uniqueId val="{00000000-D33E-45E8-AB6F-AFF211822F63}"/>
            </c:ext>
          </c:extLst>
        </c:ser>
        <c:ser>
          <c:idx val="1"/>
          <c:order val="1"/>
          <c:tx>
            <c:strRef>
              <c:f>Consol_certified!$D$1</c:f>
              <c:strCache>
                <c:ptCount val="1"/>
                <c:pt idx="0">
                  <c:v>CERTIFIED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D33E-45E8-AB6F-AFF211822F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D33E-45E8-AB6F-AFF211822F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D33E-45E8-AB6F-AFF211822F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D33E-45E8-AB6F-AFF211822F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D33E-45E8-AB6F-AFF211822F6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C-D33E-45E8-AB6F-AFF211822F6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E-D33E-45E8-AB6F-AFF211822F6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0-D33E-45E8-AB6F-AFF211822F6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2-D33E-45E8-AB6F-AFF211822F6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4-D33E-45E8-AB6F-AFF211822F6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6-D33E-45E8-AB6F-AFF211822F6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8-D33E-45E8-AB6F-AFF211822F63}"/>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A-D33E-45E8-AB6F-AFF211822F63}"/>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C-D33E-45E8-AB6F-AFF211822F63}"/>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E-D33E-45E8-AB6F-AFF211822F63}"/>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20-D33E-45E8-AB6F-AFF211822F63}"/>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2-D33E-45E8-AB6F-AFF211822F63}"/>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4-D33E-45E8-AB6F-AFF211822F63}"/>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6-D33E-45E8-AB6F-AFF211822F63}"/>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8-D33E-45E8-AB6F-AFF211822F6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Consol_certified!$A$2:$B$21</c:f>
              <c:strCache>
                <c:ptCount val="20"/>
                <c:pt idx="0">
                  <c:v>Introduction to the ECHR</c:v>
                </c:pt>
                <c:pt idx="1">
                  <c:v>Violence against Women </c:v>
                </c:pt>
                <c:pt idx="2">
                  <c:v>Admissibility Criteria</c:v>
                </c:pt>
                <c:pt idx="3">
                  <c:v>Asylum and Human Rights</c:v>
                </c:pt>
                <c:pt idx="4">
                  <c:v>Data Protection and Privay Rights </c:v>
                </c:pt>
                <c:pt idx="5">
                  <c:v>Violence against Women-Law Enforcement</c:v>
                </c:pt>
                <c:pt idx="6">
                  <c:v>Bioethics</c:v>
                </c:pt>
                <c:pt idx="7">
                  <c:v>Family law</c:v>
                </c:pt>
                <c:pt idx="8">
                  <c:v>Women's access to Justice</c:v>
                </c:pt>
                <c:pt idx="9">
                  <c:v>Business and Human Rights</c:v>
                </c:pt>
                <c:pt idx="10">
                  <c:v>Refugee and migrant children</c:v>
                </c:pt>
                <c:pt idx="11">
                  <c:v>Freedom of expression</c:v>
                </c:pt>
                <c:pt idx="12">
                  <c:v>Labour Rights</c:v>
                </c:pt>
                <c:pt idx="13">
                  <c:v>Environment and Human Rights</c:v>
                </c:pt>
                <c:pt idx="14">
                  <c:v>Radicalisation Prevention </c:v>
                </c:pt>
                <c:pt idx="15">
                  <c:v>Int'l Cooperation in Criminal Matters</c:v>
                </c:pt>
                <c:pt idx="16">
                  <c:v>Hate crime hate speech</c:v>
                </c:pt>
                <c:pt idx="17">
                  <c:v>Human Rights in Sports</c:v>
                </c:pt>
                <c:pt idx="18">
                  <c:v>Ethics for judges prosecutors lawyers</c:v>
                </c:pt>
                <c:pt idx="19">
                  <c:v>Fight ag. racism xenophobia homophobia </c:v>
                </c:pt>
              </c:strCache>
            </c:strRef>
          </c:cat>
          <c:val>
            <c:numRef>
              <c:f>Consol_certified!$D$2:$D$21</c:f>
              <c:numCache>
                <c:formatCode>General</c:formatCode>
                <c:ptCount val="20"/>
                <c:pt idx="0">
                  <c:v>3350</c:v>
                </c:pt>
                <c:pt idx="1">
                  <c:v>2534</c:v>
                </c:pt>
                <c:pt idx="2">
                  <c:v>1347</c:v>
                </c:pt>
                <c:pt idx="3">
                  <c:v>798</c:v>
                </c:pt>
                <c:pt idx="4">
                  <c:v>777</c:v>
                </c:pt>
                <c:pt idx="5">
                  <c:v>658</c:v>
                </c:pt>
                <c:pt idx="6">
                  <c:v>630</c:v>
                </c:pt>
                <c:pt idx="7">
                  <c:v>583</c:v>
                </c:pt>
                <c:pt idx="8">
                  <c:v>551</c:v>
                </c:pt>
                <c:pt idx="9">
                  <c:v>507</c:v>
                </c:pt>
                <c:pt idx="10">
                  <c:v>495</c:v>
                </c:pt>
                <c:pt idx="11">
                  <c:v>489</c:v>
                </c:pt>
                <c:pt idx="12">
                  <c:v>456</c:v>
                </c:pt>
                <c:pt idx="13">
                  <c:v>422</c:v>
                </c:pt>
                <c:pt idx="14">
                  <c:v>416</c:v>
                </c:pt>
                <c:pt idx="15">
                  <c:v>409</c:v>
                </c:pt>
                <c:pt idx="16">
                  <c:v>385</c:v>
                </c:pt>
                <c:pt idx="17">
                  <c:v>331</c:v>
                </c:pt>
                <c:pt idx="18">
                  <c:v>305</c:v>
                </c:pt>
                <c:pt idx="19">
                  <c:v>283</c:v>
                </c:pt>
              </c:numCache>
            </c:numRef>
          </c:val>
          <c:extLst>
            <c:ext xmlns:c16="http://schemas.microsoft.com/office/drawing/2014/chart" uri="{C3380CC4-5D6E-409C-BE32-E72D297353CC}">
              <c16:uniqueId val="{00000029-D33E-45E8-AB6F-AFF211822F63}"/>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7"/>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9"/>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2"/>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3"/>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4"/>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5"/>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6"/>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7"/>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8"/>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19"/>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CERTIFIED - THE</a:t>
            </a:r>
            <a:r>
              <a:rPr lang="en-GB" baseline="0"/>
              <a:t> REST</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cat>
            <c:strRef>
              <c:f>Consol_certified!$A$22:$A$44</c:f>
              <c:strCache>
                <c:ptCount val="23"/>
                <c:pt idx="0">
                  <c:v>Child-friendly Justice</c:v>
                </c:pt>
                <c:pt idx="1">
                  <c:v>Internally displaced persons</c:v>
                </c:pt>
                <c:pt idx="2">
                  <c:v>Children's rights key challenges</c:v>
                </c:pt>
                <c:pt idx="3">
                  <c:v>Alternatives to Immigration Detention</c:v>
                </c:pt>
                <c:pt idx="4">
                  <c:v>Combatting Trafficking in Human Beings</c:v>
                </c:pt>
                <c:pt idx="5">
                  <c:v>CPT Standards </c:v>
                </c:pt>
                <c:pt idx="6">
                  <c:v>Procedural safeguards in criminal proceedings</c:v>
                </c:pt>
                <c:pt idx="7">
                  <c:v>Anti-discrimination</c:v>
                </c:pt>
                <c:pt idx="8">
                  <c:v>Alternative measures to detention </c:v>
                </c:pt>
                <c:pt idx="9">
                  <c:v>Rights of Persons with Disabilities</c:v>
                </c:pt>
                <c:pt idx="10">
                  <c:v>Pre-trial investigation</c:v>
                </c:pt>
                <c:pt idx="11">
                  <c:v>Right to Liberty</c:v>
                </c:pt>
                <c:pt idx="12">
                  <c:v>Medicrime</c:v>
                </c:pt>
                <c:pt idx="13">
                  <c:v>Transitional Justice</c:v>
                </c:pt>
                <c:pt idx="14">
                  <c:v>Introduction to the European Social Charter</c:v>
                </c:pt>
                <c:pt idx="15">
                  <c:v>Reasoning of Criminal Judgements</c:v>
                </c:pt>
                <c:pt idx="16">
                  <c:v>Prohibition of Ill-treatment</c:v>
                </c:pt>
                <c:pt idx="17">
                  <c:v>Cybercrime and electronic evidence</c:v>
                </c:pt>
                <c:pt idx="18">
                  <c:v>Protection of journalists</c:v>
                </c:pt>
                <c:pt idx="19">
                  <c:v>Right Respect Private and Family Life</c:v>
                </c:pt>
                <c:pt idx="20">
                  <c:v>Right Integrity Person</c:v>
                </c:pt>
                <c:pt idx="21">
                  <c:v>Introduction to corruption prevention</c:v>
                </c:pt>
                <c:pt idx="22">
                  <c:v>Property Rights</c:v>
                </c:pt>
              </c:strCache>
            </c:strRef>
          </c:cat>
          <c:val>
            <c:numRef>
              <c:f>Consol_certified!$B$22:$B$44</c:f>
            </c:numRef>
          </c:val>
          <c:extLst>
            <c:ext xmlns:c16="http://schemas.microsoft.com/office/drawing/2014/chart" uri="{C3380CC4-5D6E-409C-BE32-E72D297353CC}">
              <c16:uniqueId val="{00000000-4DAA-4913-9093-847C6BB1C41F}"/>
            </c:ext>
          </c:extLst>
        </c:ser>
        <c:ser>
          <c:idx val="1"/>
          <c:order val="1"/>
          <c:cat>
            <c:strRef>
              <c:f>Consol_certified!$A$22:$A$44</c:f>
              <c:strCache>
                <c:ptCount val="23"/>
                <c:pt idx="0">
                  <c:v>Child-friendly Justice</c:v>
                </c:pt>
                <c:pt idx="1">
                  <c:v>Internally displaced persons</c:v>
                </c:pt>
                <c:pt idx="2">
                  <c:v>Children's rights key challenges</c:v>
                </c:pt>
                <c:pt idx="3">
                  <c:v>Alternatives to Immigration Detention</c:v>
                </c:pt>
                <c:pt idx="4">
                  <c:v>Combatting Trafficking in Human Beings</c:v>
                </c:pt>
                <c:pt idx="5">
                  <c:v>CPT Standards </c:v>
                </c:pt>
                <c:pt idx="6">
                  <c:v>Procedural safeguards in criminal proceedings</c:v>
                </c:pt>
                <c:pt idx="7">
                  <c:v>Anti-discrimination</c:v>
                </c:pt>
                <c:pt idx="8">
                  <c:v>Alternative measures to detention </c:v>
                </c:pt>
                <c:pt idx="9">
                  <c:v>Rights of Persons with Disabilities</c:v>
                </c:pt>
                <c:pt idx="10">
                  <c:v>Pre-trial investigation</c:v>
                </c:pt>
                <c:pt idx="11">
                  <c:v>Right to Liberty</c:v>
                </c:pt>
                <c:pt idx="12">
                  <c:v>Medicrime</c:v>
                </c:pt>
                <c:pt idx="13">
                  <c:v>Transitional Justice</c:v>
                </c:pt>
                <c:pt idx="14">
                  <c:v>Introduction to the European Social Charter</c:v>
                </c:pt>
                <c:pt idx="15">
                  <c:v>Reasoning of Criminal Judgements</c:v>
                </c:pt>
                <c:pt idx="16">
                  <c:v>Prohibition of Ill-treatment</c:v>
                </c:pt>
                <c:pt idx="17">
                  <c:v>Cybercrime and electronic evidence</c:v>
                </c:pt>
                <c:pt idx="18">
                  <c:v>Protection of journalists</c:v>
                </c:pt>
                <c:pt idx="19">
                  <c:v>Right Respect Private and Family Life</c:v>
                </c:pt>
                <c:pt idx="20">
                  <c:v>Right Integrity Person</c:v>
                </c:pt>
                <c:pt idx="21">
                  <c:v>Introduction to corruption prevention</c:v>
                </c:pt>
                <c:pt idx="22">
                  <c:v>Property Rights</c:v>
                </c:pt>
              </c:strCache>
            </c:strRef>
          </c:cat>
          <c:val>
            <c:numRef>
              <c:f>Consol_certified!$C$22:$C$44</c:f>
            </c:numRef>
          </c:val>
          <c:extLst>
            <c:ext xmlns:c16="http://schemas.microsoft.com/office/drawing/2014/chart" uri="{C3380CC4-5D6E-409C-BE32-E72D297353CC}">
              <c16:uniqueId val="{00000001-4DAA-4913-9093-847C6BB1C41F}"/>
            </c:ext>
          </c:extLst>
        </c:ser>
        <c:ser>
          <c:idx val="2"/>
          <c:order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3-4DAA-4913-9093-847C6BB1C4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4DAA-4913-9093-847C6BB1C4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7-4DAA-4913-9093-847C6BB1C4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9-4DAA-4913-9093-847C6BB1C41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B-4DAA-4913-9093-847C6BB1C41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D-4DAA-4913-9093-847C6BB1C41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F-4DAA-4913-9093-847C6BB1C41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1-4DAA-4913-9093-847C6BB1C41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3-4DAA-4913-9093-847C6BB1C41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5-4DAA-4913-9093-847C6BB1C41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7-4DAA-4913-9093-847C6BB1C41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9-4DAA-4913-9093-847C6BB1C41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B-4DAA-4913-9093-847C6BB1C41F}"/>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D-4DAA-4913-9093-847C6BB1C41F}"/>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F-4DAA-4913-9093-847C6BB1C41F}"/>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21-4DAA-4913-9093-847C6BB1C41F}"/>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3-4DAA-4913-9093-847C6BB1C41F}"/>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5-4DAA-4913-9093-847C6BB1C41F}"/>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7-4DAA-4913-9093-847C6BB1C41F}"/>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9-4DAA-4913-9093-847C6BB1C41F}"/>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B-4DAA-4913-9093-847C6BB1C41F}"/>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D-4DAA-4913-9093-847C6BB1C41F}"/>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F-4DAA-4913-9093-847C6BB1C41F}"/>
              </c:ext>
            </c:extLst>
          </c:dPt>
          <c:cat>
            <c:strRef>
              <c:f>Consol_certified!$A$22:$A$44</c:f>
              <c:strCache>
                <c:ptCount val="23"/>
                <c:pt idx="0">
                  <c:v>Child-friendly Justice</c:v>
                </c:pt>
                <c:pt idx="1">
                  <c:v>Internally displaced persons</c:v>
                </c:pt>
                <c:pt idx="2">
                  <c:v>Children's rights key challenges</c:v>
                </c:pt>
                <c:pt idx="3">
                  <c:v>Alternatives to Immigration Detention</c:v>
                </c:pt>
                <c:pt idx="4">
                  <c:v>Combatting Trafficking in Human Beings</c:v>
                </c:pt>
                <c:pt idx="5">
                  <c:v>CPT Standards </c:v>
                </c:pt>
                <c:pt idx="6">
                  <c:v>Procedural safeguards in criminal proceedings</c:v>
                </c:pt>
                <c:pt idx="7">
                  <c:v>Anti-discrimination</c:v>
                </c:pt>
                <c:pt idx="8">
                  <c:v>Alternative measures to detention </c:v>
                </c:pt>
                <c:pt idx="9">
                  <c:v>Rights of Persons with Disabilities</c:v>
                </c:pt>
                <c:pt idx="10">
                  <c:v>Pre-trial investigation</c:v>
                </c:pt>
                <c:pt idx="11">
                  <c:v>Right to Liberty</c:v>
                </c:pt>
                <c:pt idx="12">
                  <c:v>Medicrime</c:v>
                </c:pt>
                <c:pt idx="13">
                  <c:v>Transitional Justice</c:v>
                </c:pt>
                <c:pt idx="14">
                  <c:v>Introduction to the European Social Charter</c:v>
                </c:pt>
                <c:pt idx="15">
                  <c:v>Reasoning of Criminal Judgements</c:v>
                </c:pt>
                <c:pt idx="16">
                  <c:v>Prohibition of Ill-treatment</c:v>
                </c:pt>
                <c:pt idx="17">
                  <c:v>Cybercrime and electronic evidence</c:v>
                </c:pt>
                <c:pt idx="18">
                  <c:v>Protection of journalists</c:v>
                </c:pt>
                <c:pt idx="19">
                  <c:v>Right Respect Private and Family Life</c:v>
                </c:pt>
                <c:pt idx="20">
                  <c:v>Right Integrity Person</c:v>
                </c:pt>
                <c:pt idx="21">
                  <c:v>Introduction to corruption prevention</c:v>
                </c:pt>
                <c:pt idx="22">
                  <c:v>Property Rights</c:v>
                </c:pt>
              </c:strCache>
            </c:strRef>
          </c:cat>
          <c:val>
            <c:numRef>
              <c:f>Consol_certified!$D$22:$D$44</c:f>
              <c:numCache>
                <c:formatCode>General</c:formatCode>
                <c:ptCount val="23"/>
                <c:pt idx="0">
                  <c:v>252</c:v>
                </c:pt>
                <c:pt idx="1">
                  <c:v>231</c:v>
                </c:pt>
                <c:pt idx="2">
                  <c:v>215</c:v>
                </c:pt>
                <c:pt idx="3">
                  <c:v>207</c:v>
                </c:pt>
                <c:pt idx="4">
                  <c:v>207</c:v>
                </c:pt>
                <c:pt idx="5">
                  <c:v>158</c:v>
                </c:pt>
                <c:pt idx="6">
                  <c:v>146</c:v>
                </c:pt>
                <c:pt idx="7">
                  <c:v>144</c:v>
                </c:pt>
                <c:pt idx="8">
                  <c:v>143</c:v>
                </c:pt>
                <c:pt idx="9">
                  <c:v>135</c:v>
                </c:pt>
                <c:pt idx="10">
                  <c:v>120</c:v>
                </c:pt>
                <c:pt idx="11">
                  <c:v>117</c:v>
                </c:pt>
                <c:pt idx="12">
                  <c:v>110</c:v>
                </c:pt>
                <c:pt idx="13">
                  <c:v>103</c:v>
                </c:pt>
                <c:pt idx="14">
                  <c:v>100</c:v>
                </c:pt>
                <c:pt idx="15">
                  <c:v>83</c:v>
                </c:pt>
                <c:pt idx="16">
                  <c:v>81</c:v>
                </c:pt>
                <c:pt idx="17">
                  <c:v>71</c:v>
                </c:pt>
                <c:pt idx="18">
                  <c:v>64</c:v>
                </c:pt>
                <c:pt idx="19">
                  <c:v>48</c:v>
                </c:pt>
                <c:pt idx="20">
                  <c:v>42</c:v>
                </c:pt>
                <c:pt idx="21">
                  <c:v>34</c:v>
                </c:pt>
                <c:pt idx="22">
                  <c:v>31</c:v>
                </c:pt>
              </c:numCache>
            </c:numRef>
          </c:val>
          <c:extLst>
            <c:ext xmlns:c16="http://schemas.microsoft.com/office/drawing/2014/chart" uri="{C3380CC4-5D6E-409C-BE32-E72D297353CC}">
              <c16:uniqueId val="{00000030-4DAA-4913-9093-847C6BB1C41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7849234451271945E-2"/>
          <c:y val="0.71269795236904976"/>
          <c:w val="0.96281593726348924"/>
          <c:h val="0.287302109741128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43740021533911E-2"/>
          <c:y val="3.8572722566219325E-2"/>
          <c:w val="0.90084294074241522"/>
          <c:h val="0.640900599928384"/>
        </c:manualLayout>
      </c:layout>
      <c:barChart>
        <c:barDir val="col"/>
        <c:grouping val="clustered"/>
        <c:varyColors val="0"/>
        <c:ser>
          <c:idx val="0"/>
          <c:order val="0"/>
          <c:tx>
            <c:strRef>
              <c:f>Sheet1!$B$1</c:f>
              <c:strCache>
                <c:ptCount val="1"/>
                <c:pt idx="0">
                  <c:v>2017</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cap="none"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Racism/Homophobia</c:v>
                </c:pt>
                <c:pt idx="1">
                  <c:v>Privacy Rights</c:v>
                </c:pt>
                <c:pt idx="2">
                  <c:v>Labour </c:v>
                </c:pt>
                <c:pt idx="3">
                  <c:v>Bioethics</c:v>
                </c:pt>
                <c:pt idx="4">
                  <c:v>Asylum</c:v>
                </c:pt>
              </c:strCache>
            </c:strRef>
          </c:cat>
          <c:val>
            <c:numRef>
              <c:f>Sheet1!$B$2:$B$6</c:f>
              <c:numCache>
                <c:formatCode>General</c:formatCode>
                <c:ptCount val="5"/>
                <c:pt idx="0">
                  <c:v>205</c:v>
                </c:pt>
                <c:pt idx="1">
                  <c:v>540</c:v>
                </c:pt>
                <c:pt idx="2">
                  <c:v>210</c:v>
                </c:pt>
                <c:pt idx="3">
                  <c:v>80</c:v>
                </c:pt>
                <c:pt idx="4">
                  <c:v>770</c:v>
                </c:pt>
              </c:numCache>
            </c:numRef>
          </c:val>
          <c:extLst>
            <c:ext xmlns:c16="http://schemas.microsoft.com/office/drawing/2014/chart" uri="{C3380CC4-5D6E-409C-BE32-E72D297353CC}">
              <c16:uniqueId val="{00000000-66EA-4D6D-973D-2B382725973A}"/>
            </c:ext>
          </c:extLst>
        </c:ser>
        <c:ser>
          <c:idx val="1"/>
          <c:order val="1"/>
          <c:tx>
            <c:strRef>
              <c:f>Sheet1!$C$1</c:f>
              <c:strCache>
                <c:ptCount val="1"/>
                <c:pt idx="0">
                  <c:v>mid-2018</c:v>
                </c:pt>
              </c:strCache>
            </c:strRef>
          </c:tx>
          <c:spPr>
            <a:solidFill>
              <a:srgbClr val="FF99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Racism/Homophobia</c:v>
                </c:pt>
                <c:pt idx="1">
                  <c:v>Privacy Rights</c:v>
                </c:pt>
                <c:pt idx="2">
                  <c:v>Labour </c:v>
                </c:pt>
                <c:pt idx="3">
                  <c:v>Bioethics</c:v>
                </c:pt>
                <c:pt idx="4">
                  <c:v>Asylum</c:v>
                </c:pt>
              </c:strCache>
            </c:strRef>
          </c:cat>
          <c:val>
            <c:numRef>
              <c:f>Sheet1!$C$2:$C$6</c:f>
              <c:numCache>
                <c:formatCode>General</c:formatCode>
                <c:ptCount val="5"/>
                <c:pt idx="0">
                  <c:v>1032</c:v>
                </c:pt>
                <c:pt idx="1">
                  <c:v>2558</c:v>
                </c:pt>
                <c:pt idx="2">
                  <c:v>1354</c:v>
                </c:pt>
                <c:pt idx="3">
                  <c:v>1404</c:v>
                </c:pt>
                <c:pt idx="4">
                  <c:v>2547</c:v>
                </c:pt>
              </c:numCache>
            </c:numRef>
          </c:val>
          <c:extLst>
            <c:ext xmlns:c16="http://schemas.microsoft.com/office/drawing/2014/chart" uri="{C3380CC4-5D6E-409C-BE32-E72D297353CC}">
              <c16:uniqueId val="{00000001-66EA-4D6D-973D-2B382725973A}"/>
            </c:ext>
          </c:extLst>
        </c:ser>
        <c:ser>
          <c:idx val="2"/>
          <c:order val="2"/>
          <c:tx>
            <c:strRef>
              <c:f>Sheet1!$D$1</c:f>
              <c:strCache>
                <c:ptCount val="1"/>
                <c:pt idx="0">
                  <c:v>2022</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Racism/Homophobia</c:v>
                </c:pt>
                <c:pt idx="1">
                  <c:v>Privacy Rights</c:v>
                </c:pt>
                <c:pt idx="2">
                  <c:v>Labour </c:v>
                </c:pt>
                <c:pt idx="3">
                  <c:v>Bioethics</c:v>
                </c:pt>
                <c:pt idx="4">
                  <c:v>Asylum</c:v>
                </c:pt>
              </c:strCache>
            </c:strRef>
          </c:cat>
          <c:val>
            <c:numRef>
              <c:f>Sheet1!$D$2:$D$6</c:f>
              <c:numCache>
                <c:formatCode>General</c:formatCode>
                <c:ptCount val="5"/>
                <c:pt idx="0">
                  <c:v>2445</c:v>
                </c:pt>
                <c:pt idx="1">
                  <c:v>5100</c:v>
                </c:pt>
                <c:pt idx="2">
                  <c:v>2900</c:v>
                </c:pt>
                <c:pt idx="3">
                  <c:v>4379</c:v>
                </c:pt>
                <c:pt idx="4">
                  <c:v>6791</c:v>
                </c:pt>
              </c:numCache>
            </c:numRef>
          </c:val>
          <c:extLst>
            <c:ext xmlns:c16="http://schemas.microsoft.com/office/drawing/2014/chart" uri="{C3380CC4-5D6E-409C-BE32-E72D297353CC}">
              <c16:uniqueId val="{00000002-66EA-4D6D-973D-2B382725973A}"/>
            </c:ext>
          </c:extLst>
        </c:ser>
        <c:dLbls>
          <c:showLegendKey val="0"/>
          <c:showVal val="0"/>
          <c:showCatName val="0"/>
          <c:showSerName val="0"/>
          <c:showPercent val="0"/>
          <c:showBubbleSize val="0"/>
        </c:dLbls>
        <c:gapWidth val="219"/>
        <c:overlap val="-27"/>
        <c:axId val="791029752"/>
        <c:axId val="791027784"/>
      </c:barChart>
      <c:catAx>
        <c:axId val="79102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1027784"/>
        <c:crosses val="autoZero"/>
        <c:auto val="1"/>
        <c:lblAlgn val="ctr"/>
        <c:lblOffset val="100"/>
        <c:noMultiLvlLbl val="0"/>
      </c:catAx>
      <c:valAx>
        <c:axId val="791027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1029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4701DB1-B4DE-4373-8745-AB8F89E9D0CD}"/>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315A3135-BC0D-418A-A317-E6706AA2D0E0}"/>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4B0B0ACD-E463-4C8D-9D8B-6A1CF6B57168}" type="datetimeFigureOut">
              <a:rPr lang="de-DE"/>
              <a:pPr>
                <a:defRPr/>
              </a:pPr>
              <a:t>12.07.2022</a:t>
            </a:fld>
            <a:endParaRPr lang="de-DE"/>
          </a:p>
        </p:txBody>
      </p:sp>
      <p:sp>
        <p:nvSpPr>
          <p:cNvPr id="4" name="Folienbildplatzhalter 3">
            <a:extLst>
              <a:ext uri="{FF2B5EF4-FFF2-40B4-BE49-F238E27FC236}">
                <a16:creationId xmlns:a16="http://schemas.microsoft.com/office/drawing/2014/main" id="{4D5B8BF9-5057-49D4-9765-4D940D895681}"/>
              </a:ext>
            </a:extLst>
          </p:cNvPr>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437D5522-797F-45F5-863B-2E26E73642F5}"/>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5509F79-2D1E-49B4-AA26-28AF6FF7343B}"/>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a:extLst>
              <a:ext uri="{FF2B5EF4-FFF2-40B4-BE49-F238E27FC236}">
                <a16:creationId xmlns:a16="http://schemas.microsoft.com/office/drawing/2014/main" id="{3A06F28E-0D4A-431C-A18A-1F900C13AE74}"/>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5E69887-879A-47E6-B5F4-C8925BC9085F}"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uropa.eu/rapid/press-release_IP-19-4169_en.ht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c.europa.eu/info/files/2020-rule-law-report-stakeholder-contribution-council-europe_en" TargetMode="External"/><Relationship Id="rId5" Type="http://schemas.openxmlformats.org/officeDocument/2006/relationships/hyperlink" Target="https://ec.europa.eu/info/sites/info/files/communication_2020_rule_of_law_report_en.pdf" TargetMode="External"/><Relationship Id="rId4" Type="http://schemas.openxmlformats.org/officeDocument/2006/relationships/hyperlink" Target="https://ec.europa.eu/info/sites/info/files/ruleoflaw_mechanism_factsheet_en_web_0.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elp.elearning.ext.coe.int/course/view.php?id=1662"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help.elearning.ext.coe.int/enrol/index.php?id=1936" TargetMode="External"/><Relationship Id="rId5" Type="http://schemas.openxmlformats.org/officeDocument/2006/relationships/hyperlink" Target="https://help.elearning.ext.coe.int/enrol/index.php?id=2468" TargetMode="External"/><Relationship Id="rId4" Type="http://schemas.openxmlformats.org/officeDocument/2006/relationships/hyperlink" Target="https://help.elearning.ext.coe.int/enrol/index.php?id=2492"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oe.int/en/web/help/help-network"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oe.int/web/help/help-training-methodology" TargetMode="External"/><Relationship Id="rId4" Type="http://schemas.openxmlformats.org/officeDocument/2006/relationships/hyperlink" Target="http://help.ppa.coe.int/course/index.php?categoryid=5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channel/UCeKYK7AiOqPyJMk5-cSjseQ"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a:defRPr/>
            </a:pPr>
            <a:fld id="{35E69887-879A-47E6-B5F4-C8925BC9085F}" type="slidenum">
              <a:rPr lang="de-DE" altLang="en-US" smtClean="0"/>
              <a:pPr>
                <a:defRPr/>
              </a:pPr>
              <a:t>2</a:t>
            </a:fld>
            <a:endParaRPr lang="de-DE" altLang="en-US"/>
          </a:p>
        </p:txBody>
      </p:sp>
    </p:spTree>
    <p:extLst>
      <p:ext uri="{BB962C8B-B14F-4D97-AF65-F5344CB8AC3E}">
        <p14:creationId xmlns:p14="http://schemas.microsoft.com/office/powerpoint/2010/main" val="405404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87B889B-1B48-4F7B-99E7-7E18F4014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106E5E95-3B36-480B-AFE3-548ECADF5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EU Rule of Law Mechanism and first monitoring cycle</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EU wants to strengthen the Rule of Law on its soil, particularly since it felt that for the last 5 years, it has come under attack, more visible in member states like Hungary or Poland but also elsewhere.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Following the </a:t>
            </a:r>
            <a:r>
              <a:rPr lang="en-GB" sz="1200" u="sng" kern="1200" dirty="0">
                <a:solidFill>
                  <a:schemeClr val="tx1"/>
                </a:solidFill>
                <a:effectLst/>
                <a:latin typeface="+mn-lt"/>
                <a:ea typeface="+mn-ea"/>
                <a:cs typeface="+mn-cs"/>
                <a:hlinkClick r:id="rId3"/>
              </a:rPr>
              <a:t>July 2019 Communication</a:t>
            </a:r>
            <a:r>
              <a:rPr lang="en-GB" sz="1200" kern="1200" dirty="0">
                <a:solidFill>
                  <a:schemeClr val="tx1"/>
                </a:solidFill>
                <a:effectLst/>
                <a:latin typeface="+mn-lt"/>
                <a:ea typeface="+mn-ea"/>
                <a:cs typeface="+mn-cs"/>
              </a:rPr>
              <a:t> on ‘</a:t>
            </a:r>
            <a:r>
              <a:rPr lang="en-GB" sz="1200" b="1" kern="1200" dirty="0">
                <a:solidFill>
                  <a:schemeClr val="tx1"/>
                </a:solidFill>
                <a:effectLst/>
                <a:latin typeface="+mn-lt"/>
                <a:ea typeface="+mn-ea"/>
                <a:cs typeface="+mn-cs"/>
              </a:rPr>
              <a:t>Strengthening the rule of law </a:t>
            </a:r>
            <a:r>
              <a:rPr lang="en-GB" sz="1200" kern="1200" dirty="0">
                <a:solidFill>
                  <a:schemeClr val="tx1"/>
                </a:solidFill>
                <a:effectLst/>
                <a:latin typeface="+mn-lt"/>
                <a:ea typeface="+mn-ea"/>
                <a:cs typeface="+mn-cs"/>
              </a:rPr>
              <a:t>through increased</a:t>
            </a:r>
            <a:r>
              <a:rPr lang="en-GB" sz="1200" b="1" kern="1200" dirty="0">
                <a:solidFill>
                  <a:schemeClr val="tx1"/>
                </a:solidFill>
                <a:effectLst/>
                <a:latin typeface="+mn-lt"/>
                <a:ea typeface="+mn-ea"/>
                <a:cs typeface="+mn-cs"/>
              </a:rPr>
              <a:t> awareness, </a:t>
            </a:r>
            <a:r>
              <a:rPr lang="en-GB" sz="1200" kern="1200" dirty="0">
                <a:solidFill>
                  <a:schemeClr val="tx1"/>
                </a:solidFill>
                <a:effectLst/>
                <a:latin typeface="+mn-lt"/>
                <a:ea typeface="+mn-ea"/>
                <a:cs typeface="+mn-cs"/>
              </a:rPr>
              <a:t>an </a:t>
            </a:r>
            <a:r>
              <a:rPr lang="en-GB" sz="1200" b="1" kern="1200" dirty="0">
                <a:solidFill>
                  <a:schemeClr val="tx1"/>
                </a:solidFill>
                <a:effectLst/>
                <a:latin typeface="+mn-lt"/>
                <a:ea typeface="+mn-ea"/>
                <a:cs typeface="+mn-cs"/>
              </a:rPr>
              <a:t>annual monitoring cycle </a:t>
            </a:r>
            <a:r>
              <a:rPr lang="en-GB" sz="1200" kern="1200" dirty="0">
                <a:solidFill>
                  <a:schemeClr val="tx1"/>
                </a:solidFill>
                <a:effectLst/>
                <a:latin typeface="+mn-lt"/>
                <a:ea typeface="+mn-ea"/>
                <a:cs typeface="+mn-cs"/>
              </a:rPr>
              <a:t>and more effective</a:t>
            </a:r>
            <a:r>
              <a:rPr lang="en-GB" sz="1200" b="1" kern="1200" dirty="0">
                <a:solidFill>
                  <a:schemeClr val="tx1"/>
                </a:solidFill>
                <a:effectLst/>
                <a:latin typeface="+mn-lt"/>
                <a:ea typeface="+mn-ea"/>
                <a:cs typeface="+mn-cs"/>
              </a:rPr>
              <a:t> enforcement’</a:t>
            </a:r>
            <a:r>
              <a:rPr lang="en-GB" sz="1200" kern="1200" dirty="0">
                <a:solidFill>
                  <a:schemeClr val="tx1"/>
                </a:solidFill>
                <a:effectLst/>
                <a:latin typeface="+mn-lt"/>
                <a:ea typeface="+mn-ea"/>
                <a:cs typeface="+mn-cs"/>
              </a:rPr>
              <a:t>, (around promotion, prevention and enforcement), the EU triggered it’s </a:t>
            </a:r>
            <a:r>
              <a:rPr lang="en-GB" sz="1200" u="sng" kern="1200" dirty="0">
                <a:solidFill>
                  <a:schemeClr val="tx1"/>
                </a:solidFill>
                <a:effectLst/>
                <a:latin typeface="+mn-lt"/>
                <a:ea typeface="+mn-ea"/>
                <a:cs typeface="+mn-cs"/>
                <a:hlinkClick r:id="rId4"/>
              </a:rPr>
              <a:t>Rule of Law Mechanism.</a:t>
            </a:r>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process started in January 2020 with the setting up of the </a:t>
            </a:r>
            <a:r>
              <a:rPr lang="en-GB" sz="1200" kern="1200" dirty="0" err="1">
                <a:solidFill>
                  <a:schemeClr val="tx1"/>
                </a:solidFill>
                <a:effectLst/>
                <a:latin typeface="+mn-lt"/>
                <a:ea typeface="+mn-ea"/>
                <a:cs typeface="+mn-cs"/>
              </a:rPr>
              <a:t>RoL</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Network</a:t>
            </a:r>
            <a:r>
              <a:rPr lang="en-GB" sz="1200" kern="1200" dirty="0">
                <a:solidFill>
                  <a:schemeClr val="tx1"/>
                </a:solidFill>
                <a:effectLst/>
                <a:latin typeface="+mn-lt"/>
                <a:ea typeface="+mn-ea"/>
                <a:cs typeface="+mn-cs"/>
              </a:rPr>
              <a:t> (EU contact points) that agreed on the </a:t>
            </a:r>
            <a:r>
              <a:rPr lang="en-GB" sz="1200" b="1" kern="1200" dirty="0">
                <a:solidFill>
                  <a:schemeClr val="tx1"/>
                </a:solidFill>
                <a:effectLst/>
                <a:latin typeface="+mn-lt"/>
                <a:ea typeface="+mn-ea"/>
                <a:cs typeface="+mn-cs"/>
              </a:rPr>
              <a:t>methodology</a:t>
            </a:r>
            <a:r>
              <a:rPr lang="en-GB" sz="1200" kern="1200" dirty="0">
                <a:solidFill>
                  <a:schemeClr val="tx1"/>
                </a:solidFill>
                <a:effectLst/>
                <a:latin typeface="+mn-lt"/>
                <a:ea typeface="+mn-ea"/>
                <a:cs typeface="+mn-cs"/>
              </a:rPr>
              <a:t> to be used to monitor countries (based on the existing tools such as the EU Justice Scoreboard) and concluded in September 2020, when the EU adopted its fist </a:t>
            </a:r>
            <a:r>
              <a:rPr lang="en-GB" sz="1200" b="1" u="sng" kern="1200" dirty="0">
                <a:solidFill>
                  <a:schemeClr val="tx1"/>
                </a:solidFill>
                <a:effectLst/>
                <a:latin typeface="+mn-lt"/>
                <a:ea typeface="+mn-ea"/>
                <a:cs typeface="+mn-cs"/>
                <a:hlinkClick r:id="rId5"/>
              </a:rPr>
              <a:t>annual Rule of Law report</a:t>
            </a:r>
            <a:r>
              <a:rPr lang="en-GB" sz="1200" kern="1200" dirty="0">
                <a:solidFill>
                  <a:schemeClr val="tx1"/>
                </a:solidFill>
                <a:effectLst/>
                <a:latin typeface="+mn-lt"/>
                <a:ea typeface="+mn-ea"/>
                <a:cs typeface="+mn-cs"/>
              </a:rPr>
              <a:t> covering all member states. It identifies positive and negative developments covering four areas: the justice system, anti-corruption framework, media pluralism, and institutional checks and balances. This report will be followed by subsequent annual monitoring cycles and reports.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Council of Europe added value and expertise</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err="1">
                <a:solidFill>
                  <a:schemeClr val="tx1"/>
                </a:solidFill>
                <a:effectLst/>
                <a:latin typeface="+mn-lt"/>
                <a:ea typeface="+mn-ea"/>
                <a:cs typeface="+mn-cs"/>
              </a:rPr>
              <a:t>CoE</a:t>
            </a:r>
            <a:r>
              <a:rPr lang="en-GB" sz="1200" kern="1200" dirty="0">
                <a:solidFill>
                  <a:schemeClr val="tx1"/>
                </a:solidFill>
                <a:effectLst/>
                <a:latin typeface="+mn-lt"/>
                <a:ea typeface="+mn-ea"/>
                <a:cs typeface="+mn-cs"/>
              </a:rPr>
              <a:t> has been -to date- the </a:t>
            </a:r>
            <a:r>
              <a:rPr lang="en-GB" sz="1200" b="1" kern="1200" dirty="0">
                <a:solidFill>
                  <a:schemeClr val="tx1"/>
                </a:solidFill>
                <a:effectLst/>
                <a:latin typeface="+mn-lt"/>
                <a:ea typeface="+mn-ea"/>
                <a:cs typeface="+mn-cs"/>
              </a:rPr>
              <a:t>reference on Rule of Law in Europe</a:t>
            </a:r>
          </a:p>
          <a:p>
            <a:pPr algn="just"/>
            <a:r>
              <a:rPr lang="en-GB" sz="1200" dirty="0">
                <a:effectLst/>
                <a:latin typeface="Times New Roman" panose="02020603050405020304" pitchFamily="18" charset="0"/>
                <a:ea typeface="Times New Roman" panose="02020603050405020304" pitchFamily="18" charset="0"/>
              </a:rPr>
              <a:t>The first annual </a:t>
            </a:r>
            <a:r>
              <a:rPr lang="en-GB" sz="1200" b="1" dirty="0">
                <a:effectLst/>
                <a:latin typeface="Times New Roman" panose="02020603050405020304" pitchFamily="18" charset="0"/>
                <a:ea typeface="Times New Roman" panose="02020603050405020304" pitchFamily="18" charset="0"/>
              </a:rPr>
              <a:t>Rule of Law Report acknowledges the </a:t>
            </a:r>
            <a:r>
              <a:rPr lang="en-GB" sz="1200" b="1" dirty="0" err="1">
                <a:effectLst/>
                <a:latin typeface="Times New Roman" panose="02020603050405020304" pitchFamily="18" charset="0"/>
                <a:ea typeface="Times New Roman" panose="02020603050405020304" pitchFamily="18" charset="0"/>
              </a:rPr>
              <a:t>CoE’s</a:t>
            </a:r>
            <a:r>
              <a:rPr lang="en-GB" sz="1200" b="1" dirty="0">
                <a:effectLst/>
                <a:latin typeface="Times New Roman" panose="02020603050405020304" pitchFamily="18" charset="0"/>
                <a:ea typeface="Times New Roman" panose="02020603050405020304" pitchFamily="18" charset="0"/>
              </a:rPr>
              <a:t> standard setting role, expertise</a:t>
            </a:r>
            <a:r>
              <a:rPr lang="en-GB" sz="1200" dirty="0">
                <a:effectLst/>
                <a:latin typeface="Times New Roman" panose="02020603050405020304" pitchFamily="18" charset="0"/>
                <a:ea typeface="Times New Roman" panose="02020603050405020304" pitchFamily="18" charset="0"/>
              </a:rPr>
              <a:t> and best practices in the area of </a:t>
            </a:r>
            <a:r>
              <a:rPr lang="en-GB" sz="1200" dirty="0" err="1">
                <a:effectLst/>
                <a:latin typeface="Times New Roman" panose="02020603050405020304" pitchFamily="18" charset="0"/>
                <a:ea typeface="Times New Roman" panose="02020603050405020304" pitchFamily="18" charset="0"/>
              </a:rPr>
              <a:t>RoL</a:t>
            </a:r>
            <a:r>
              <a:rPr lang="en-GB" sz="1200" dirty="0">
                <a:effectLst/>
                <a:latin typeface="Times New Roman" panose="02020603050405020304" pitchFamily="18" charset="0"/>
                <a:ea typeface="Times New Roman" panose="02020603050405020304" pitchFamily="18" charset="0"/>
              </a:rPr>
              <a:t> as well as the </a:t>
            </a:r>
            <a:r>
              <a:rPr lang="en-GB" sz="1200" b="1" dirty="0">
                <a:effectLst/>
                <a:latin typeface="Times New Roman" panose="02020603050405020304" pitchFamily="18" charset="0"/>
                <a:ea typeface="Times New Roman" panose="02020603050405020304" pitchFamily="18" charset="0"/>
              </a:rPr>
              <a:t>case-law of the ECHR</a:t>
            </a:r>
            <a:r>
              <a:rPr lang="en-GB" sz="1200" dirty="0">
                <a:effectLst/>
                <a:latin typeface="Times New Roman" panose="02020603050405020304" pitchFamily="18" charset="0"/>
                <a:ea typeface="Times New Roman" panose="02020603050405020304" pitchFamily="18" charset="0"/>
              </a:rPr>
              <a:t>:</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en-GB" sz="1200" dirty="0">
                <a:effectLst/>
                <a:latin typeface="Times New Roman" panose="02020603050405020304" pitchFamily="18" charset="0"/>
                <a:ea typeface="Times New Roman" panose="02020603050405020304" pitchFamily="18" charset="0"/>
              </a:rPr>
              <a:t>When describing what is the </a:t>
            </a:r>
            <a:r>
              <a:rPr lang="en-GB" sz="1200" dirty="0" err="1">
                <a:effectLst/>
                <a:latin typeface="Times New Roman" panose="02020603050405020304" pitchFamily="18" charset="0"/>
                <a:ea typeface="Times New Roman" panose="02020603050405020304" pitchFamily="18" charset="0"/>
              </a:rPr>
              <a:t>RoL</a:t>
            </a:r>
            <a:r>
              <a:rPr lang="en-GB" sz="1200" dirty="0">
                <a:effectLst/>
                <a:latin typeface="Times New Roman" panose="02020603050405020304" pitchFamily="18" charset="0"/>
                <a:ea typeface="Times New Roman" panose="02020603050405020304" pitchFamily="18" charset="0"/>
              </a:rPr>
              <a:t> and enumerating the </a:t>
            </a:r>
            <a:r>
              <a:rPr lang="en-GB" sz="1200" dirty="0" err="1">
                <a:effectLst/>
                <a:latin typeface="Times New Roman" panose="02020603050405020304" pitchFamily="18" charset="0"/>
                <a:ea typeface="Times New Roman" panose="02020603050405020304" pitchFamily="18" charset="0"/>
              </a:rPr>
              <a:t>RoL</a:t>
            </a:r>
            <a:r>
              <a:rPr lang="en-GB" sz="1200" dirty="0">
                <a:effectLst/>
                <a:latin typeface="Times New Roman" panose="02020603050405020304" pitchFamily="18" charset="0"/>
                <a:ea typeface="Times New Roman" panose="02020603050405020304" pitchFamily="18" charset="0"/>
              </a:rPr>
              <a:t> principles, it states </a:t>
            </a:r>
            <a:r>
              <a:rPr lang="en-GB" sz="1200" i="1" dirty="0">
                <a:effectLst/>
                <a:latin typeface="Times New Roman" panose="02020603050405020304" pitchFamily="18" charset="0"/>
                <a:ea typeface="Times New Roman" panose="02020603050405020304" pitchFamily="18" charset="0"/>
              </a:rPr>
              <a:t>“These principles have been recognised by the European Court of Justice and the European Court of Human Rights. In addition, the Council of Europe has developed standards and issued opinions and recommendations which provide well-established guidance to promote and uphold the rule of law.”</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en-GB" sz="1200" dirty="0">
                <a:effectLst/>
                <a:latin typeface="Times New Roman" panose="02020603050405020304" pitchFamily="18" charset="0"/>
                <a:ea typeface="Times New Roman" panose="02020603050405020304" pitchFamily="18" charset="0"/>
              </a:rPr>
              <a:t>Underlines the wish to strengthen cooperation with the </a:t>
            </a:r>
            <a:r>
              <a:rPr lang="en-GB" sz="1200" dirty="0" err="1">
                <a:effectLst/>
                <a:latin typeface="Times New Roman" panose="02020603050405020304" pitchFamily="18" charset="0"/>
                <a:ea typeface="Times New Roman" panose="02020603050405020304" pitchFamily="18" charset="0"/>
              </a:rPr>
              <a:t>CoE</a:t>
            </a:r>
            <a:r>
              <a:rPr lang="en-GB" sz="1200" dirty="0">
                <a:effectLst/>
                <a:latin typeface="Times New Roman" panose="02020603050405020304" pitchFamily="18" charset="0"/>
                <a:ea typeface="Times New Roman" panose="02020603050405020304" pitchFamily="18" charset="0"/>
              </a:rPr>
              <a:t>, mentioned alongside UN and the OSCE.</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Courier New" panose="02070309020205020404" pitchFamily="49" charset="0"/>
              <a:buChar char="o"/>
            </a:pPr>
            <a:r>
              <a:rPr lang="en-GB" sz="1200" dirty="0">
                <a:effectLst/>
                <a:latin typeface="Times New Roman" panose="02020603050405020304" pitchFamily="18" charset="0"/>
                <a:ea typeface="Times New Roman" panose="02020603050405020304" pitchFamily="18" charset="0"/>
              </a:rPr>
              <a:t>Regarding Commission’s support to MS in addressing </a:t>
            </a:r>
            <a:r>
              <a:rPr lang="en-GB" sz="1200" dirty="0" err="1">
                <a:effectLst/>
                <a:latin typeface="Times New Roman" panose="02020603050405020304" pitchFamily="18" charset="0"/>
                <a:ea typeface="Times New Roman" panose="02020603050405020304" pitchFamily="18" charset="0"/>
              </a:rPr>
              <a:t>RoL</a:t>
            </a:r>
            <a:r>
              <a:rPr lang="en-GB" sz="1200" dirty="0">
                <a:effectLst/>
                <a:latin typeface="Times New Roman" panose="02020603050405020304" pitchFamily="18" charset="0"/>
                <a:ea typeface="Times New Roman" panose="02020603050405020304" pitchFamily="18" charset="0"/>
              </a:rPr>
              <a:t> challenges, it states that </a:t>
            </a:r>
            <a:r>
              <a:rPr lang="en-GB" sz="1200" i="1" dirty="0">
                <a:effectLst/>
                <a:latin typeface="Times New Roman" panose="02020603050405020304" pitchFamily="18" charset="0"/>
                <a:ea typeface="Times New Roman" panose="02020603050405020304" pitchFamily="18" charset="0"/>
              </a:rPr>
              <a:t>“Reforms would also benefit from expertise from recognised international bodies, in particular the Council of Europe, as well as from exchanges with practitioners from other Member States.”</a:t>
            </a:r>
            <a:endParaRPr lang="fr-FR" sz="1200" dirty="0">
              <a:effectLst/>
              <a:latin typeface="Times New Roman" panose="02020603050405020304" pitchFamily="18" charset="0"/>
              <a:ea typeface="Times New Roman" panose="02020603050405020304" pitchFamily="18" charset="0"/>
            </a:endParaRPr>
          </a:p>
          <a:p>
            <a:pPr marL="342900" lvl="0" indent="-342900" algn="just">
              <a:buFont typeface="Courier New" panose="02070309020205020404" pitchFamily="49" charset="0"/>
              <a:buChar char="o"/>
            </a:pPr>
            <a:r>
              <a:rPr lang="en-GB" sz="1200" dirty="0">
                <a:effectLst/>
                <a:latin typeface="Times New Roman" panose="02020603050405020304" pitchFamily="18" charset="0"/>
                <a:ea typeface="Times New Roman" panose="02020603050405020304" pitchFamily="18" charset="0"/>
              </a:rPr>
              <a:t>The report refers to opinions and recommendations from the Council of Europe, which provide useful guidance and to the </a:t>
            </a:r>
            <a:r>
              <a:rPr lang="en-GB" sz="1200" u="sng" dirty="0">
                <a:solidFill>
                  <a:srgbClr val="0000FF"/>
                </a:solidFill>
                <a:effectLst/>
                <a:latin typeface="Times New Roman" panose="02020603050405020304" pitchFamily="18" charset="0"/>
                <a:ea typeface="Times New Roman" panose="02020603050405020304" pitchFamily="18" charset="0"/>
                <a:hlinkClick r:id="rId6">
                  <a:extLst>
                    <a:ext uri="{A12FA001-AC4F-418D-AE19-62706E023703}">
                      <ahyp:hlinkClr xmlns:ahyp="http://schemas.microsoft.com/office/drawing/2018/hyperlinkcolor" val="tx"/>
                    </a:ext>
                  </a:extLst>
                </a:hlinkClick>
              </a:rPr>
              <a:t>specific </a:t>
            </a:r>
            <a:r>
              <a:rPr lang="en-GB" sz="1200" u="sng" dirty="0" err="1">
                <a:solidFill>
                  <a:srgbClr val="0000FF"/>
                </a:solidFill>
                <a:effectLst/>
                <a:latin typeface="Times New Roman" panose="02020603050405020304" pitchFamily="18" charset="0"/>
                <a:ea typeface="Times New Roman" panose="02020603050405020304" pitchFamily="18" charset="0"/>
                <a:hlinkClick r:id="rId6">
                  <a:extLst>
                    <a:ext uri="{A12FA001-AC4F-418D-AE19-62706E023703}">
                      <ahyp:hlinkClr xmlns:ahyp="http://schemas.microsoft.com/office/drawing/2018/hyperlinkcolor" val="tx"/>
                    </a:ext>
                  </a:extLst>
                </a:hlinkClick>
              </a:rPr>
              <a:t>CoE</a:t>
            </a:r>
            <a:r>
              <a:rPr lang="en-GB" sz="1200" u="sng" dirty="0">
                <a:solidFill>
                  <a:srgbClr val="0000FF"/>
                </a:solidFill>
                <a:effectLst/>
                <a:latin typeface="Times New Roman" panose="02020603050405020304" pitchFamily="18" charset="0"/>
                <a:ea typeface="Times New Roman" panose="02020603050405020304" pitchFamily="18" charset="0"/>
                <a:hlinkClick r:id="rId6">
                  <a:extLst>
                    <a:ext uri="{A12FA001-AC4F-418D-AE19-62706E023703}">
                      <ahyp:hlinkClr xmlns:ahyp="http://schemas.microsoft.com/office/drawing/2018/hyperlinkcolor" val="tx"/>
                    </a:ext>
                  </a:extLst>
                </a:hlinkClick>
              </a:rPr>
              <a:t> inputs at country level</a:t>
            </a:r>
            <a:r>
              <a:rPr lang="en-GB" sz="1200" dirty="0">
                <a:effectLst/>
                <a:latin typeface="Times New Roman" panose="02020603050405020304" pitchFamily="18" charset="0"/>
                <a:ea typeface="Times New Roman" panose="02020603050405020304" pitchFamily="18" charset="0"/>
              </a:rPr>
              <a:t> both in its general part and its 27 country chapters, and also referring to the </a:t>
            </a:r>
            <a:r>
              <a:rPr lang="en-GB" sz="1200" dirty="0" err="1">
                <a:effectLst/>
                <a:latin typeface="Times New Roman" panose="02020603050405020304" pitchFamily="18" charset="0"/>
                <a:ea typeface="Times New Roman" panose="02020603050405020304" pitchFamily="18" charset="0"/>
              </a:rPr>
              <a:t>CoE</a:t>
            </a:r>
            <a:r>
              <a:rPr lang="en-GB" sz="1200" dirty="0">
                <a:effectLst/>
                <a:latin typeface="Times New Roman" panose="02020603050405020304" pitchFamily="18" charset="0"/>
                <a:ea typeface="Times New Roman" panose="02020603050405020304" pitchFamily="18" charset="0"/>
              </a:rPr>
              <a:t>/VC opinions adopted during the pandemic and related emergency measures taken by MS.</a:t>
            </a:r>
            <a:endParaRPr lang="fr-FR" sz="1200" dirty="0">
              <a:effectLst/>
              <a:latin typeface="Times New Roman" panose="02020603050405020304" pitchFamily="18" charset="0"/>
              <a:ea typeface="Times New Roman" panose="02020603050405020304" pitchFamily="18" charset="0"/>
            </a:endParaRPr>
          </a:p>
          <a:p>
            <a:pPr marL="342900" lvl="0" indent="-342900" algn="just">
              <a:buFont typeface="Courier New" panose="02070309020205020404" pitchFamily="49" charset="0"/>
              <a:buChar char="o"/>
            </a:pPr>
            <a:r>
              <a:rPr lang="en-GB" sz="1200" i="1" dirty="0">
                <a:effectLst/>
                <a:latin typeface="Times New Roman" panose="02020603050405020304" pitchFamily="18" charset="0"/>
                <a:ea typeface="Times New Roman" panose="02020603050405020304" pitchFamily="18" charset="0"/>
              </a:rPr>
              <a:t>“The case-law of the European Court of Human Rights also provides for key standards to be respected to safeguard judicial independence</a:t>
            </a:r>
            <a:r>
              <a:rPr lang="en-GB" sz="1200" dirty="0">
                <a:effectLst/>
                <a:latin typeface="Times New Roman" panose="02020603050405020304" pitchFamily="18" charset="0"/>
                <a:ea typeface="Times New Roman" panose="02020603050405020304" pitchFamily="18" charset="0"/>
              </a:rPr>
              <a:t>.” Other references to the ECHR mainly refer to the independence of judiciary or the prosecution services.</a:t>
            </a:r>
            <a:endParaRPr lang="fr-FR" sz="1200" dirty="0">
              <a:effectLst/>
              <a:latin typeface="Times New Roman" panose="02020603050405020304" pitchFamily="18" charset="0"/>
              <a:ea typeface="Times New Roman" panose="02020603050405020304" pitchFamily="18" charset="0"/>
            </a:endParaRPr>
          </a:p>
          <a:p>
            <a:endParaRPr lang="en-US" altLang="en-US" dirty="0"/>
          </a:p>
        </p:txBody>
      </p:sp>
      <p:sp>
        <p:nvSpPr>
          <p:cNvPr id="65540" name="Slide Number Placeholder 3">
            <a:extLst>
              <a:ext uri="{FF2B5EF4-FFF2-40B4-BE49-F238E27FC236}">
                <a16:creationId xmlns:a16="http://schemas.microsoft.com/office/drawing/2014/main" id="{226C63D0-38C9-4A21-B979-EBCBF08D10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D90C82-A5EC-4199-9855-68F38967EA29}"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2850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237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68384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45546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9179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1314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CC123FB-89F5-40CC-864B-6DD31C5038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D8E7F2E-58A5-40AC-98B2-509733C936B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dirty="0">
                <a:solidFill>
                  <a:schemeClr val="tx2"/>
                </a:solidFill>
              </a:rPr>
              <a:t>ECHR + ESC + CoE </a:t>
            </a:r>
            <a:r>
              <a:rPr lang="fr-FR" dirty="0" err="1">
                <a:solidFill>
                  <a:schemeClr val="tx2"/>
                </a:solidFill>
              </a:rPr>
              <a:t>legislation</a:t>
            </a:r>
            <a:r>
              <a:rPr lang="fr-FR" dirty="0">
                <a:solidFill>
                  <a:schemeClr val="tx2"/>
                </a:solidFill>
              </a:rPr>
              <a:t> + EU </a:t>
            </a:r>
            <a:r>
              <a:rPr lang="fr-FR" dirty="0" err="1">
                <a:solidFill>
                  <a:schemeClr val="tx2"/>
                </a:solidFill>
              </a:rPr>
              <a:t>law</a:t>
            </a:r>
            <a:r>
              <a:rPr lang="fr-FR" dirty="0">
                <a:solidFill>
                  <a:schemeClr val="tx2"/>
                </a:solidFill>
              </a:rPr>
              <a:t> for EU</a:t>
            </a:r>
          </a:p>
          <a:p>
            <a:pPr>
              <a:defRPr/>
            </a:pPr>
            <a:endParaRPr lang="en-GB" dirty="0">
              <a:solidFill>
                <a:schemeClr val="tx2"/>
              </a:solidFill>
            </a:endParaRPr>
          </a:p>
          <a:p>
            <a:pPr>
              <a:defRPr/>
            </a:pPr>
            <a:r>
              <a:rPr lang="en-GB" dirty="0">
                <a:solidFill>
                  <a:schemeClr val="tx2"/>
                </a:solidFill>
              </a:rPr>
              <a:t>+ </a:t>
            </a:r>
            <a:r>
              <a:rPr lang="en-GB" b="1" dirty="0">
                <a:solidFill>
                  <a:srgbClr val="FFC000"/>
                </a:solidFill>
                <a:effectLst>
                  <a:outerShdw blurRad="38100" dist="38100" dir="2700000" algn="tl">
                    <a:srgbClr val="000000">
                      <a:alpha val="43137"/>
                    </a:srgbClr>
                  </a:outerShdw>
                </a:effectLst>
              </a:rPr>
              <a:t>EU Charter and EU  law for EU countries</a:t>
            </a:r>
            <a:endParaRPr lang="en-US" b="1" dirty="0">
              <a:solidFill>
                <a:srgbClr val="FFC000"/>
              </a:solidFill>
              <a:effectLst>
                <a:outerShdw blurRad="38100" dist="38100" dir="2700000" algn="tl">
                  <a:srgbClr val="000000">
                    <a:alpha val="43137"/>
                  </a:srgbClr>
                </a:outerShdw>
              </a:effectLst>
            </a:endParaRPr>
          </a:p>
          <a:p>
            <a:pPr>
              <a:defRPr/>
            </a:pPr>
            <a:endParaRPr lang="en-US" altLang="en-US" dirty="0"/>
          </a:p>
        </p:txBody>
      </p:sp>
      <p:sp>
        <p:nvSpPr>
          <p:cNvPr id="30724" name="Slide Number Placeholder 3">
            <a:extLst>
              <a:ext uri="{FF2B5EF4-FFF2-40B4-BE49-F238E27FC236}">
                <a16:creationId xmlns:a16="http://schemas.microsoft.com/office/drawing/2014/main" id="{B3142B31-8533-41AE-B212-6978A051CD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85E33B-6843-4DA4-AAE0-F3ABCFAD8347}" type="slidenum">
              <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37286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E01EA49A-A249-4C67-9A36-9CCD23E7BC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16D881D4-D564-491F-AF98-EF9FADC05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1" name="Slide Number Placeholder 3">
            <a:extLst>
              <a:ext uri="{FF2B5EF4-FFF2-40B4-BE49-F238E27FC236}">
                <a16:creationId xmlns:a16="http://schemas.microsoft.com/office/drawing/2014/main" id="{B4B24E19-E642-422B-9E08-675836E36D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2848ED-7FDE-4BC9-B061-D59456DDA53C}"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25196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 for which there is demand but unfortunately there is no financial specific support through current project</a:t>
            </a:r>
            <a:endParaRPr lang="fr-FR" dirty="0"/>
          </a:p>
        </p:txBody>
      </p:sp>
      <p:sp>
        <p:nvSpPr>
          <p:cNvPr id="4" name="Slide Number Placeholder 3"/>
          <p:cNvSpPr>
            <a:spLocks noGrp="1"/>
          </p:cNvSpPr>
          <p:nvPr>
            <p:ph type="sldNum" sz="quarter" idx="5"/>
          </p:nvPr>
        </p:nvSpPr>
        <p:spPr/>
        <p:txBody>
          <a:bodyPr/>
          <a:lstStyle/>
          <a:p>
            <a:pPr>
              <a:defRPr/>
            </a:pPr>
            <a:fld id="{35E69887-879A-47E6-B5F4-C8925BC9085F}" type="slidenum">
              <a:rPr lang="de-DE" altLang="en-US" smtClean="0"/>
              <a:pPr>
                <a:defRPr/>
              </a:pPr>
              <a:t>20</a:t>
            </a:fld>
            <a:endParaRPr lang="de-DE" altLang="en-US"/>
          </a:p>
        </p:txBody>
      </p:sp>
    </p:spTree>
    <p:extLst>
      <p:ext uri="{BB962C8B-B14F-4D97-AF65-F5344CB8AC3E}">
        <p14:creationId xmlns:p14="http://schemas.microsoft.com/office/powerpoint/2010/main" val="3148667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E3A7C1B-784E-4B37-B503-22710C5F95F3}"/>
              </a:ext>
            </a:extLst>
          </p:cNvPr>
          <p:cNvSpPr>
            <a:spLocks noGrp="1"/>
          </p:cNvSpPr>
          <p:nvPr>
            <p:ph type="body" idx="1"/>
          </p:nvPr>
        </p:nvSpPr>
        <p:spPr/>
        <p:txBody>
          <a:bodyPr/>
          <a:lstStyle/>
          <a:p>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19F2A5F-5527-4188-ABB0-5B9DF66E75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E408FDAA-D63E-48DB-B2F5-3A60AE9449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 triangle vertueux du Conseil de l’Europe</a:t>
            </a:r>
          </a:p>
        </p:txBody>
      </p:sp>
      <p:sp>
        <p:nvSpPr>
          <p:cNvPr id="67588" name="Slide Number Placeholder 3">
            <a:extLst>
              <a:ext uri="{FF2B5EF4-FFF2-40B4-BE49-F238E27FC236}">
                <a16:creationId xmlns:a16="http://schemas.microsoft.com/office/drawing/2014/main" id="{EFA67522-3384-4C87-B8A6-62FC7AE6BC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56DE87-40CF-4E77-B7B6-6DA24CB623D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489B3FD-E025-4D45-86BE-038AF57C00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FBF5BAB-4EF9-4AF4-AF27-A331D6B1A6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2228" name="Slide Number Placeholder 3">
            <a:extLst>
              <a:ext uri="{FF2B5EF4-FFF2-40B4-BE49-F238E27FC236}">
                <a16:creationId xmlns:a16="http://schemas.microsoft.com/office/drawing/2014/main" id="{362C56D5-61F4-4D62-A80B-56A9D43835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28872-B522-4026-81BA-244989A4110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78146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7579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8832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5225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48A64F9C-74D6-4FF7-8CB8-A5E43F1BA8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FCCBBC49-A5CB-494B-AF01-31FDB5078C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17540970-55D1-4B04-9B51-AEA225E33F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98478-DCE9-4265-A4E4-8371B69E889D}"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3896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E01EA49A-A249-4C67-9A36-9CCD23E7BC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16D881D4-D564-491F-AF98-EF9FADC05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managed by HELP tutors and legal experts to support lawyers assisting refugees from Ukraine in the five </a:t>
            </a:r>
            <a:r>
              <a:rPr lang="en-US" altLang="en-US" dirty="0" err="1"/>
              <a:t>neighbouring</a:t>
            </a:r>
            <a:r>
              <a:rPr lang="en-US" altLang="en-US" dirty="0"/>
              <a:t> countries (Moldova ,Romania, Slovakia, Hungary and Poland). These HELP e-Desks are being gradually fed with resources and information as they become available in each country, particularly after the activation of the EU Directive on Temporary Protection - and the initiative is </a:t>
            </a:r>
            <a:r>
              <a:rPr lang="en-US" altLang="en-US" dirty="0" err="1"/>
              <a:t>co-ordinated</a:t>
            </a:r>
            <a:r>
              <a:rPr lang="en-US" altLang="en-US" dirty="0"/>
              <a:t> together with the Migration Committee of the Council of Bars and Law Societies in Europe (CCBE).</a:t>
            </a:r>
          </a:p>
          <a:p>
            <a:pPr algn="just"/>
            <a:r>
              <a:rPr lang="en-US" sz="1800" dirty="0">
                <a:solidFill>
                  <a:srgbClr val="161616"/>
                </a:solidFill>
                <a:effectLst/>
                <a:latin typeface="Helvetica" panose="020B0604020202020204" pitchFamily="34" charset="0"/>
                <a:ea typeface="Calibri" panose="020F0502020204030204" pitchFamily="34" charset="0"/>
              </a:rPr>
              <a:t>The Asylum/Migration HELP e-Desks </a:t>
            </a:r>
            <a:r>
              <a:rPr lang="en-US" sz="1800" b="1" dirty="0">
                <a:solidFill>
                  <a:srgbClr val="161616"/>
                </a:solidFill>
                <a:effectLst/>
                <a:latin typeface="Helvetica" panose="020B0604020202020204" pitchFamily="34" charset="0"/>
                <a:ea typeface="Calibri" panose="020F0502020204030204" pitchFamily="34" charset="0"/>
              </a:rPr>
              <a:t>facilitate access</a:t>
            </a:r>
            <a:r>
              <a:rPr lang="en-US" sz="1800" dirty="0">
                <a:solidFill>
                  <a:srgbClr val="161616"/>
                </a:solidFill>
                <a:effectLst/>
                <a:latin typeface="Helvetica" panose="020B0604020202020204" pitchFamily="34" charset="0"/>
                <a:ea typeface="Calibri" panose="020F0502020204030204" pitchFamily="34" charset="0"/>
              </a:rPr>
              <a:t> of legal professionals to </a:t>
            </a:r>
            <a:r>
              <a:rPr lang="en-US" sz="1800" b="1" dirty="0">
                <a:solidFill>
                  <a:srgbClr val="161616"/>
                </a:solidFill>
                <a:effectLst/>
                <a:latin typeface="Helvetica" panose="020B0604020202020204" pitchFamily="34" charset="0"/>
                <a:ea typeface="Calibri" panose="020F0502020204030204" pitchFamily="34" charset="0"/>
              </a:rPr>
              <a:t>information and training</a:t>
            </a:r>
            <a:r>
              <a:rPr lang="en-US" sz="1800" dirty="0">
                <a:solidFill>
                  <a:srgbClr val="161616"/>
                </a:solidFill>
                <a:effectLst/>
                <a:latin typeface="Helvetica" panose="020B0604020202020204" pitchFamily="34" charset="0"/>
                <a:ea typeface="Calibri" panose="020F0502020204030204" pitchFamily="34" charset="0"/>
              </a:rPr>
              <a:t> on the effective handling of cases at national level </a:t>
            </a:r>
            <a:r>
              <a:rPr lang="en-US" sz="1800" b="1" dirty="0">
                <a:solidFill>
                  <a:srgbClr val="161616"/>
                </a:solidFill>
                <a:effectLst/>
                <a:latin typeface="Helvetica" panose="020B0604020202020204" pitchFamily="34" charset="0"/>
                <a:ea typeface="Calibri" panose="020F0502020204030204" pitchFamily="34" charset="0"/>
              </a:rPr>
              <a:t>regarding refugees and displaced persons, with an immediate focus on refugees from Ukraine</a:t>
            </a:r>
            <a:r>
              <a:rPr lang="en-US" sz="1800" dirty="0">
                <a:solidFill>
                  <a:srgbClr val="161616"/>
                </a:solidFill>
                <a:effectLst/>
                <a:latin typeface="Helvetica" panose="020B0604020202020204" pitchFamily="34" charset="0"/>
                <a:ea typeface="Calibri" panose="020F0502020204030204" pitchFamily="34" charset="0"/>
              </a:rPr>
              <a:t>. The </a:t>
            </a:r>
            <a:r>
              <a:rPr lang="en-US" sz="1800" b="1" dirty="0">
                <a:solidFill>
                  <a:srgbClr val="161616"/>
                </a:solidFill>
                <a:effectLst/>
                <a:latin typeface="Helvetica" panose="020B0604020202020204" pitchFamily="34" charset="0"/>
                <a:ea typeface="Calibri" panose="020F0502020204030204" pitchFamily="34" charset="0"/>
              </a:rPr>
              <a:t>National HELP e-Desks</a:t>
            </a:r>
            <a:r>
              <a:rPr lang="en-US" sz="1800" dirty="0">
                <a:solidFill>
                  <a:srgbClr val="161616"/>
                </a:solidFill>
                <a:effectLst/>
                <a:latin typeface="Helvetica" panose="020B0604020202020204" pitchFamily="34" charset="0"/>
                <a:ea typeface="Calibri" panose="020F0502020204030204" pitchFamily="34" charset="0"/>
              </a:rPr>
              <a:t> includes:</a:t>
            </a:r>
            <a:endParaRPr lang="fr-FR" sz="1800" dirty="0">
              <a:effectLst/>
              <a:latin typeface="Calibri" panose="020F0502020204030204" pitchFamily="34" charset="0"/>
              <a:ea typeface="Calibri" panose="020F0502020204030204" pitchFamily="34" charset="0"/>
            </a:endParaRPr>
          </a:p>
          <a:p>
            <a:pPr marL="453390" algn="just">
              <a:spcBef>
                <a:spcPts val="500"/>
              </a:spcBef>
              <a:spcAft>
                <a:spcPts val="300"/>
              </a:spcAft>
            </a:pPr>
            <a:r>
              <a:rPr lang="en-GB" sz="1800" dirty="0">
                <a:solidFill>
                  <a:srgbClr val="161616"/>
                </a:solidFill>
                <a:effectLst/>
                <a:latin typeface="Symbol" panose="05050102010706020507" pitchFamily="18" charset="2"/>
                <a:ea typeface="Calibri" panose="020F0502020204030204" pitchFamily="34" charset="0"/>
              </a:rPr>
              <a:t>·</a:t>
            </a:r>
            <a:r>
              <a:rPr lang="en-GB" sz="1800" dirty="0">
                <a:solidFill>
                  <a:srgbClr val="161616"/>
                </a:solidFill>
                <a:effectLst/>
                <a:latin typeface="New"/>
                <a:ea typeface="Calibri" panose="020F0502020204030204" pitchFamily="34" charset="0"/>
              </a:rPr>
              <a:t>        </a:t>
            </a:r>
            <a:r>
              <a:rPr lang="en-US" sz="1800" b="1" dirty="0">
                <a:solidFill>
                  <a:srgbClr val="161616"/>
                </a:solidFill>
                <a:effectLst/>
                <a:latin typeface="Helvetica" panose="020B0604020202020204" pitchFamily="34" charset="0"/>
                <a:ea typeface="Calibri" panose="020F0502020204030204" pitchFamily="34" charset="0"/>
              </a:rPr>
              <a:t>useful links and practical tips </a:t>
            </a:r>
            <a:r>
              <a:rPr lang="en-US" sz="1800" dirty="0">
                <a:solidFill>
                  <a:srgbClr val="161616"/>
                </a:solidFill>
                <a:effectLst/>
                <a:latin typeface="Helvetica" panose="020B0604020202020204" pitchFamily="34" charset="0"/>
                <a:ea typeface="Calibri" panose="020F0502020204030204" pitchFamily="34" charset="0"/>
              </a:rPr>
              <a:t>assisting legal professionals working with refugees and displaced persons.</a:t>
            </a:r>
            <a:endParaRPr lang="fr-FR" sz="1800" dirty="0">
              <a:effectLst/>
              <a:latin typeface="Calibri" panose="020F0502020204030204" pitchFamily="34" charset="0"/>
              <a:ea typeface="Calibri" panose="020F0502020204030204" pitchFamily="34" charset="0"/>
            </a:endParaRPr>
          </a:p>
          <a:p>
            <a:pPr marL="453390" algn="just">
              <a:spcBef>
                <a:spcPts val="500"/>
              </a:spcBef>
              <a:spcAft>
                <a:spcPts val="300"/>
              </a:spcAft>
            </a:pPr>
            <a:r>
              <a:rPr lang="en-GB" sz="1800" dirty="0">
                <a:solidFill>
                  <a:srgbClr val="161616"/>
                </a:solidFill>
                <a:effectLst/>
                <a:latin typeface="Symbol" panose="05050102010706020507" pitchFamily="18" charset="2"/>
                <a:ea typeface="Calibri" panose="020F0502020204030204" pitchFamily="34" charset="0"/>
              </a:rPr>
              <a:t>·</a:t>
            </a:r>
            <a:r>
              <a:rPr lang="en-GB" sz="1800" dirty="0">
                <a:solidFill>
                  <a:srgbClr val="161616"/>
                </a:solidFill>
                <a:effectLst/>
                <a:latin typeface="New"/>
                <a:ea typeface="Calibri" panose="020F0502020204030204" pitchFamily="34" charset="0"/>
              </a:rPr>
              <a:t>        </a:t>
            </a:r>
            <a:r>
              <a:rPr lang="en-US" sz="1800" b="1" dirty="0">
                <a:solidFill>
                  <a:srgbClr val="161616"/>
                </a:solidFill>
                <a:effectLst/>
                <a:latin typeface="Helvetica" panose="020B0604020202020204" pitchFamily="34" charset="0"/>
                <a:ea typeface="Calibri" panose="020F0502020204030204" pitchFamily="34" charset="0"/>
              </a:rPr>
              <a:t>legal resources, including the relevant national legal framework and context: </a:t>
            </a:r>
            <a:r>
              <a:rPr lang="en-US" sz="1800" dirty="0">
                <a:solidFill>
                  <a:srgbClr val="161616"/>
                </a:solidFill>
                <a:effectLst/>
                <a:latin typeface="Helvetica" panose="020B0604020202020204" pitchFamily="34" charset="0"/>
                <a:ea typeface="Calibri" panose="020F0502020204030204" pitchFamily="34" charset="0"/>
              </a:rPr>
              <a:t>the e-Desks are being updated with developments at the national and European level, especially related to procedures and practices regarding the </a:t>
            </a:r>
            <a:r>
              <a:rPr lang="en-US" sz="1800" b="1" dirty="0">
                <a:solidFill>
                  <a:srgbClr val="161616"/>
                </a:solidFill>
                <a:effectLst/>
                <a:latin typeface="Helvetica" panose="020B0604020202020204" pitchFamily="34" charset="0"/>
                <a:ea typeface="Calibri" panose="020F0502020204030204" pitchFamily="34" charset="0"/>
              </a:rPr>
              <a:t>EU Temporary Protection Directive, </a:t>
            </a:r>
            <a:r>
              <a:rPr lang="en-US" sz="1800" dirty="0">
                <a:solidFill>
                  <a:srgbClr val="161616"/>
                </a:solidFill>
                <a:effectLst/>
                <a:latin typeface="Helvetica" panose="020B0604020202020204" pitchFamily="34" charset="0"/>
                <a:ea typeface="Calibri" panose="020F0502020204030204" pitchFamily="34" charset="0"/>
              </a:rPr>
              <a:t>as well as asylum and resettlement procedures.</a:t>
            </a:r>
            <a:endParaRPr lang="fr-FR" sz="1800" dirty="0">
              <a:effectLst/>
              <a:latin typeface="Calibri" panose="020F0502020204030204" pitchFamily="34" charset="0"/>
              <a:ea typeface="Calibri" panose="020F0502020204030204" pitchFamily="34" charset="0"/>
            </a:endParaRPr>
          </a:p>
          <a:p>
            <a:pPr marL="453390" algn="just">
              <a:spcBef>
                <a:spcPts val="500"/>
              </a:spcBef>
              <a:spcAft>
                <a:spcPts val="300"/>
              </a:spcAft>
            </a:pPr>
            <a:r>
              <a:rPr lang="en-GB" sz="1800" dirty="0">
                <a:solidFill>
                  <a:srgbClr val="161616"/>
                </a:solidFill>
                <a:effectLst/>
                <a:latin typeface="Symbol" panose="05050102010706020507" pitchFamily="18" charset="2"/>
                <a:ea typeface="Calibri" panose="020F0502020204030204" pitchFamily="34" charset="0"/>
              </a:rPr>
              <a:t>·</a:t>
            </a:r>
            <a:r>
              <a:rPr lang="en-GB" sz="1800" dirty="0">
                <a:solidFill>
                  <a:srgbClr val="161616"/>
                </a:solidFill>
                <a:effectLst/>
                <a:latin typeface="New"/>
                <a:ea typeface="Calibri" panose="020F0502020204030204" pitchFamily="34" charset="0"/>
              </a:rPr>
              <a:t>        </a:t>
            </a:r>
            <a:r>
              <a:rPr lang="en-US" sz="1800" b="1" dirty="0">
                <a:solidFill>
                  <a:srgbClr val="161616"/>
                </a:solidFill>
                <a:effectLst/>
                <a:latin typeface="Helvetica" panose="020B0604020202020204" pitchFamily="34" charset="0"/>
                <a:ea typeface="Calibri" panose="020F0502020204030204" pitchFamily="34" charset="0"/>
              </a:rPr>
              <a:t>online self-paced training</a:t>
            </a:r>
            <a:r>
              <a:rPr lang="en-US" sz="1800" dirty="0">
                <a:solidFill>
                  <a:srgbClr val="161616"/>
                </a:solidFill>
                <a:effectLst/>
                <a:latin typeface="Helvetica" panose="020B0604020202020204" pitchFamily="34" charset="0"/>
                <a:ea typeface="Calibri" panose="020F0502020204030204" pitchFamily="34" charset="0"/>
              </a:rPr>
              <a:t> based on HELP courses related to the context (</a:t>
            </a:r>
            <a:r>
              <a:rPr lang="en-US" sz="1800" b="1" u="sng" dirty="0">
                <a:solidFill>
                  <a:srgbClr val="007BC8"/>
                </a:solidFill>
                <a:effectLst/>
                <a:latin typeface="Helvetica" panose="020B0604020202020204" pitchFamily="34" charset="0"/>
                <a:ea typeface="Calibri" panose="020F0502020204030204" pitchFamily="34" charset="0"/>
                <a:hlinkClick r:id="rId3"/>
              </a:rPr>
              <a:t>Asylum and Human Rights</a:t>
            </a:r>
            <a:r>
              <a:rPr lang="en-US" sz="1800" b="1" dirty="0">
                <a:solidFill>
                  <a:srgbClr val="007BC8"/>
                </a:solidFill>
                <a:effectLst/>
                <a:latin typeface="Helvetica" panose="020B0604020202020204" pitchFamily="34" charset="0"/>
                <a:ea typeface="Calibri" panose="020F0502020204030204" pitchFamily="34" charset="0"/>
              </a:rPr>
              <a:t>; </a:t>
            </a:r>
            <a:r>
              <a:rPr lang="en-US" sz="1800" b="1" u="sng" dirty="0">
                <a:solidFill>
                  <a:srgbClr val="007BC8"/>
                </a:solidFill>
                <a:effectLst/>
                <a:latin typeface="Helvetica" panose="020B0604020202020204" pitchFamily="34" charset="0"/>
                <a:ea typeface="Calibri" panose="020F0502020204030204" pitchFamily="34" charset="0"/>
                <a:hlinkClick r:id="rId4"/>
              </a:rPr>
              <a:t>Refugee and Migrant Children</a:t>
            </a:r>
            <a:r>
              <a:rPr lang="en-US" sz="1800" b="1" dirty="0">
                <a:solidFill>
                  <a:srgbClr val="007BC8"/>
                </a:solidFill>
                <a:effectLst/>
                <a:latin typeface="Helvetica" panose="020B0604020202020204" pitchFamily="34" charset="0"/>
                <a:ea typeface="Calibri" panose="020F0502020204030204" pitchFamily="34" charset="0"/>
              </a:rPr>
              <a:t>; </a:t>
            </a:r>
            <a:r>
              <a:rPr lang="en-US" sz="1800" b="1" u="sng" dirty="0">
                <a:solidFill>
                  <a:srgbClr val="007BC8"/>
                </a:solidFill>
                <a:effectLst/>
                <a:latin typeface="Helvetica" panose="020B0604020202020204" pitchFamily="34" charset="0"/>
                <a:ea typeface="Calibri" panose="020F0502020204030204" pitchFamily="34" charset="0"/>
                <a:hlinkClick r:id="rId5"/>
              </a:rPr>
              <a:t>Internal Displacement</a:t>
            </a:r>
            <a:r>
              <a:rPr lang="en-US" sz="1800" b="1" dirty="0">
                <a:solidFill>
                  <a:srgbClr val="007BC8"/>
                </a:solidFill>
                <a:effectLst/>
                <a:latin typeface="Helvetica" panose="020B0604020202020204" pitchFamily="34" charset="0"/>
                <a:ea typeface="Calibri" panose="020F0502020204030204" pitchFamily="34" charset="0"/>
              </a:rPr>
              <a:t>; </a:t>
            </a:r>
            <a:r>
              <a:rPr lang="en-US" sz="1800" b="1" u="sng" dirty="0">
                <a:solidFill>
                  <a:srgbClr val="007BC8"/>
                </a:solidFill>
                <a:effectLst/>
                <a:latin typeface="Helvetica" panose="020B0604020202020204" pitchFamily="34" charset="0"/>
                <a:ea typeface="Calibri" panose="020F0502020204030204" pitchFamily="34" charset="0"/>
                <a:hlinkClick r:id="rId6"/>
              </a:rPr>
              <a:t>Combating Trafficking in Human Beings</a:t>
            </a:r>
            <a:r>
              <a:rPr lang="en-US" sz="1800" dirty="0">
                <a:solidFill>
                  <a:srgbClr val="161616"/>
                </a:solidFill>
                <a:effectLst/>
                <a:latin typeface="Helvetica" panose="020B0604020202020204" pitchFamily="34" charset="0"/>
                <a:ea typeface="Calibri" panose="020F0502020204030204" pitchFamily="34" charset="0"/>
              </a:rPr>
              <a:t>), on the basis of which legal professionals can undertake fast and high-quality training, benefitting from electronically-generated “Statements of Accomplishment” upon successful completion.</a:t>
            </a:r>
            <a:endParaRPr lang="fr-FR" sz="1800" dirty="0">
              <a:effectLst/>
              <a:latin typeface="Calibri" panose="020F0502020204030204" pitchFamily="34" charset="0"/>
              <a:ea typeface="Calibri" panose="020F0502020204030204" pitchFamily="34" charset="0"/>
            </a:endParaRPr>
          </a:p>
          <a:p>
            <a:pPr algn="just">
              <a:lnSpc>
                <a:spcPts val="1650"/>
              </a:lnSpc>
              <a:spcAft>
                <a:spcPts val="750"/>
              </a:spcAft>
            </a:pPr>
            <a:r>
              <a:rPr lang="en-US" sz="1800" dirty="0">
                <a:solidFill>
                  <a:srgbClr val="161616"/>
                </a:solidFill>
                <a:effectLst/>
                <a:latin typeface="Helvetica" panose="020B0604020202020204" pitchFamily="34" charset="0"/>
                <a:ea typeface="Calibri" panose="020F0502020204030204" pitchFamily="34" charset="0"/>
              </a:rPr>
              <a:t>Some </a:t>
            </a:r>
            <a:r>
              <a:rPr lang="en-US" sz="1800" dirty="0" err="1">
                <a:solidFill>
                  <a:srgbClr val="161616"/>
                </a:solidFill>
                <a:effectLst/>
                <a:latin typeface="Helvetica" panose="020B0604020202020204" pitchFamily="34" charset="0"/>
                <a:ea typeface="Calibri" panose="020F0502020204030204" pitchFamily="34" charset="0"/>
              </a:rPr>
              <a:t>eDesks</a:t>
            </a:r>
            <a:r>
              <a:rPr lang="en-US" sz="1800" dirty="0">
                <a:solidFill>
                  <a:srgbClr val="161616"/>
                </a:solidFill>
                <a:effectLst/>
                <a:latin typeface="Helvetica" panose="020B0604020202020204" pitchFamily="34" charset="0"/>
                <a:ea typeface="Calibri" panose="020F0502020204030204" pitchFamily="34" charset="0"/>
              </a:rPr>
              <a:t> have a </a:t>
            </a:r>
            <a:r>
              <a:rPr lang="en-US" sz="1800" b="1" dirty="0">
                <a:solidFill>
                  <a:srgbClr val="161616"/>
                </a:solidFill>
                <a:effectLst/>
                <a:latin typeface="Helvetica" panose="020B0604020202020204" pitchFamily="34" charset="0"/>
                <a:ea typeface="Calibri" panose="020F0502020204030204" pitchFamily="34" charset="0"/>
              </a:rPr>
              <a:t>forum for exchange</a:t>
            </a:r>
            <a:r>
              <a:rPr lang="en-US" sz="1800" dirty="0">
                <a:solidFill>
                  <a:srgbClr val="161616"/>
                </a:solidFill>
                <a:effectLst/>
                <a:latin typeface="Helvetica" panose="020B0604020202020204" pitchFamily="34" charset="0"/>
                <a:ea typeface="Calibri" panose="020F0502020204030204" pitchFamily="34" charset="0"/>
              </a:rPr>
              <a:t>, moderated by national experts. </a:t>
            </a:r>
            <a:endParaRPr lang="fr-FR" sz="1800" dirty="0">
              <a:effectLst/>
              <a:latin typeface="Calibri" panose="020F0502020204030204" pitchFamily="34" charset="0"/>
              <a:ea typeface="Calibri" panose="020F0502020204030204" pitchFamily="34" charset="0"/>
            </a:endParaRPr>
          </a:p>
          <a:p>
            <a:endParaRPr lang="en-US" altLang="en-US" dirty="0"/>
          </a:p>
        </p:txBody>
      </p:sp>
      <p:sp>
        <p:nvSpPr>
          <p:cNvPr id="48131" name="Slide Number Placeholder 3">
            <a:extLst>
              <a:ext uri="{FF2B5EF4-FFF2-40B4-BE49-F238E27FC236}">
                <a16:creationId xmlns:a16="http://schemas.microsoft.com/office/drawing/2014/main" id="{B4B24E19-E642-422B-9E08-675836E36D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2848ED-7FDE-4BC9-B061-D59456DDA53C}"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7167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updating the Asylum/migration HELP </a:t>
            </a:r>
            <a:r>
              <a:rPr lang="en-US" dirty="0" err="1"/>
              <a:t>eDesks</a:t>
            </a:r>
            <a:r>
              <a:rPr lang="en-US" dirty="0"/>
              <a:t>.</a:t>
            </a:r>
          </a:p>
          <a:p>
            <a:r>
              <a:rPr lang="en-US" dirty="0"/>
              <a:t>Expanding the catalogue of HELP courses translated in Ukrainian</a:t>
            </a:r>
          </a:p>
          <a:p>
            <a:r>
              <a:rPr lang="en-US" dirty="0"/>
              <a:t>Working with national (training) justice institutions for + Ukrainian </a:t>
            </a:r>
            <a:r>
              <a:rPr lang="en-US" dirty="0" err="1"/>
              <a:t>contextualisations</a:t>
            </a:r>
            <a:r>
              <a:rPr lang="en-US" dirty="0"/>
              <a:t> of HELP courses </a:t>
            </a:r>
          </a:p>
          <a:p>
            <a:r>
              <a:rPr lang="en-US" dirty="0"/>
              <a:t>Preparing specific modules of HELP courses adapted to the conflict situation (e.g. Prohibition of Ill-treatment and Torture)</a:t>
            </a:r>
          </a:p>
          <a:p>
            <a:r>
              <a:rPr lang="en-US" dirty="0"/>
              <a:t>Dedicating a specific session to the situation in Ukraine during the next HELP Annual Conference that will be mainstreamed online: </a:t>
            </a:r>
          </a:p>
          <a:p>
            <a:endParaRPr lang="en-US" dirty="0"/>
          </a:p>
          <a:p>
            <a:r>
              <a:rPr lang="en-US" dirty="0" err="1"/>
              <a:t>Organise</a:t>
            </a:r>
            <a:r>
              <a:rPr lang="en-US" dirty="0"/>
              <a:t> an online HELP Training of Trainers in Summer 2022</a:t>
            </a:r>
          </a:p>
          <a:p>
            <a:endParaRPr lang="en-US" dirty="0"/>
          </a:p>
          <a:p>
            <a:r>
              <a:rPr lang="en-US" dirty="0"/>
              <a:t>Make HELP presentations for Universities.</a:t>
            </a:r>
          </a:p>
          <a:p>
            <a:endParaRPr lang="en-US" dirty="0"/>
          </a:p>
          <a:p>
            <a:r>
              <a:rPr lang="en-US" dirty="0"/>
              <a:t>National School of Judges of Ukraine</a:t>
            </a:r>
          </a:p>
          <a:p>
            <a:r>
              <a:rPr lang="en-US" dirty="0"/>
              <a:t>Prosecutor's Training Center of Ukraine</a:t>
            </a:r>
          </a:p>
          <a:p>
            <a:r>
              <a:rPr lang="en-US" dirty="0"/>
              <a:t>UNBA’s High School for Advocates</a:t>
            </a:r>
          </a:p>
          <a:p>
            <a:endParaRPr lang="en-US" dirty="0"/>
          </a:p>
          <a:p>
            <a:endParaRPr lang="fr-FR" dirty="0"/>
          </a:p>
        </p:txBody>
      </p:sp>
      <p:sp>
        <p:nvSpPr>
          <p:cNvPr id="4" name="Slide Number Placeholder 3"/>
          <p:cNvSpPr>
            <a:spLocks noGrp="1"/>
          </p:cNvSpPr>
          <p:nvPr>
            <p:ph type="sldNum" sz="quarter" idx="5"/>
          </p:nvPr>
        </p:nvSpPr>
        <p:spPr/>
        <p:txBody>
          <a:bodyPr/>
          <a:lstStyle/>
          <a:p>
            <a:pPr>
              <a:defRPr/>
            </a:pPr>
            <a:fld id="{35E69887-879A-47E6-B5F4-C8925BC9085F}" type="slidenum">
              <a:rPr lang="de-DE" altLang="en-US" smtClean="0"/>
              <a:pPr>
                <a:defRPr/>
              </a:pPr>
              <a:t>30</a:t>
            </a:fld>
            <a:endParaRPr lang="de-DE" altLang="en-US"/>
          </a:p>
        </p:txBody>
      </p:sp>
    </p:spTree>
    <p:extLst>
      <p:ext uri="{BB962C8B-B14F-4D97-AF65-F5344CB8AC3E}">
        <p14:creationId xmlns:p14="http://schemas.microsoft.com/office/powerpoint/2010/main" val="4211493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A618F8F-1502-4580-850B-8C335F88D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FF41878B-854D-43B9-B943-DFEE9A6479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8629EA1D-84D4-4368-BA5F-14C1CEDEC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75E29-54A1-4E9C-BB84-258EAB1B3CED}" type="slidenum">
              <a:rPr kumimoji="0" lang="de-DE"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Users: 46,000 March 66,000 June </a:t>
            </a:r>
          </a:p>
          <a:p>
            <a:r>
              <a:rPr lang="en-US" dirty="0"/>
              <a:t>↗ highly demanded: </a:t>
            </a:r>
            <a:r>
              <a:rPr lang="en-US" dirty="0" err="1"/>
              <a:t>VaW</a:t>
            </a:r>
            <a:r>
              <a:rPr lang="en-US" dirty="0"/>
              <a:t>, Data Protection, Bioethics, </a:t>
            </a:r>
            <a:r>
              <a:rPr lang="en-US" dirty="0" err="1"/>
              <a:t>Labour</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HELP is: </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the </a:t>
            </a:r>
            <a:r>
              <a:rPr kumimoji="0" lang="en-GB" sz="1200" b="1" i="0" u="none" strike="noStrike" kern="1200" cap="none" spc="0" normalizeH="0" baseline="0" noProof="0" dirty="0">
                <a:ln>
                  <a:noFill/>
                </a:ln>
                <a:solidFill>
                  <a:prstClr val="black"/>
                </a:solidFill>
                <a:effectLst/>
                <a:uLnTx/>
                <a:uFillTx/>
                <a:latin typeface="+mn-lt"/>
                <a:ea typeface="+mn-ea"/>
                <a:cs typeface="+mn-cs"/>
              </a:rPr>
              <a:t>only pan-European Network </a:t>
            </a:r>
            <a:r>
              <a:rPr kumimoji="0" lang="en-GB" sz="1200" b="0" i="0" u="none" strike="noStrike" kern="1200" cap="none" spc="0" normalizeH="0" baseline="0" noProof="0" dirty="0">
                <a:ln>
                  <a:noFill/>
                </a:ln>
                <a:solidFill>
                  <a:prstClr val="black"/>
                </a:solidFill>
                <a:effectLst/>
                <a:uLnTx/>
                <a:uFillTx/>
                <a:latin typeface="+mn-lt"/>
                <a:ea typeface="+mn-ea"/>
                <a:cs typeface="+mn-cs"/>
              </a:rPr>
              <a:t>of national training institutions for judges, prosecutors and lawyers in the 47 Member States;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an </a:t>
            </a:r>
            <a:r>
              <a:rPr kumimoji="0" lang="en-GB" sz="1200" b="1" i="0" u="none" strike="noStrike" kern="1200" cap="none" spc="0" normalizeH="0" baseline="0" noProof="0" dirty="0">
                <a:ln>
                  <a:noFill/>
                </a:ln>
                <a:solidFill>
                  <a:prstClr val="black"/>
                </a:solidFill>
                <a:effectLst/>
                <a:uLnTx/>
                <a:uFillTx/>
                <a:latin typeface="+mn-lt"/>
                <a:ea typeface="+mn-ea"/>
                <a:cs typeface="+mn-cs"/>
              </a:rPr>
              <a:t>e-learning platform </a:t>
            </a:r>
            <a:r>
              <a:rPr kumimoji="0" lang="en-GB" sz="1200" b="0" i="0" u="none" strike="noStrike" kern="1200" cap="none" spc="0" normalizeH="0" baseline="0" noProof="0" dirty="0">
                <a:ln>
                  <a:noFill/>
                </a:ln>
                <a:solidFill>
                  <a:prstClr val="black"/>
                </a:solidFill>
                <a:effectLst/>
                <a:uLnTx/>
                <a:uFillTx/>
                <a:latin typeface="+mn-lt"/>
                <a:ea typeface="+mn-ea"/>
                <a:cs typeface="+mn-cs"/>
              </a:rPr>
              <a:t>on human rights;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 human rights training </a:t>
            </a:r>
            <a:r>
              <a:rPr kumimoji="0" lang="en-GB" sz="1200" b="1" i="0" u="none" strike="noStrike" kern="1200" cap="none" spc="0" normalizeH="0" baseline="0" noProof="0" dirty="0">
                <a:ln>
                  <a:noFill/>
                </a:ln>
                <a:solidFill>
                  <a:prstClr val="black"/>
                </a:solidFill>
                <a:effectLst/>
                <a:uLnTx/>
                <a:uFillTx/>
                <a:latin typeface="+mn-lt"/>
                <a:ea typeface="+mn-ea"/>
                <a:cs typeface="+mn-cs"/>
              </a:rPr>
              <a:t>methodology </a:t>
            </a:r>
            <a:r>
              <a:rPr kumimoji="0" lang="en-GB" sz="1200" b="0" i="0" u="none" strike="noStrike" kern="1200" cap="none" spc="0" normalizeH="0" baseline="0" noProof="0" dirty="0">
                <a:ln>
                  <a:noFill/>
                </a:ln>
                <a:solidFill>
                  <a:prstClr val="black"/>
                </a:solidFill>
                <a:effectLst/>
                <a:uLnTx/>
                <a:uFillTx/>
                <a:latin typeface="+mn-lt"/>
                <a:ea typeface="+mn-ea"/>
                <a:cs typeface="+mn-cs"/>
              </a:rPr>
              <a:t>for legal professionals.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HELP Network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a:t>
            </a:r>
            <a:r>
              <a:rPr kumimoji="0" lang="en-GB" sz="1200" b="0" i="0" u="none" strike="noStrike" kern="1200" cap="none" spc="0" normalizeH="0" baseline="0" noProof="0" dirty="0">
                <a:ln>
                  <a:noFill/>
                </a:ln>
                <a:solidFill>
                  <a:prstClr val="black"/>
                </a:solidFill>
                <a:effectLst/>
                <a:uLnTx/>
                <a:uFillTx/>
                <a:latin typeface="+mn-lt"/>
                <a:ea typeface="+mn-ea"/>
                <a:cs typeface="+mn-cs"/>
                <a:hlinkClick r:id="rId3">
                  <a:extLst>
                    <a:ext uri="{A12FA001-AC4F-418D-AE19-62706E023703}">
                      <ahyp:hlinkClr xmlns:ahyp="http://schemas.microsoft.com/office/drawing/2018/hyperlinkcolor" val="tx"/>
                    </a:ext>
                  </a:extLst>
                </a:hlinkClick>
              </a:rPr>
              <a:t>HELP Network</a:t>
            </a:r>
            <a:r>
              <a:rPr kumimoji="0" lang="en-GB" sz="1200" b="0" i="0" u="none" strike="noStrike" kern="1200" cap="none" spc="0" normalizeH="0" baseline="0" noProof="0" dirty="0">
                <a:ln>
                  <a:noFill/>
                </a:ln>
                <a:solidFill>
                  <a:prstClr val="black"/>
                </a:solidFill>
                <a:effectLst/>
                <a:uLnTx/>
                <a:uFillTx/>
                <a:latin typeface="+mn-lt"/>
                <a:ea typeface="+mn-ea"/>
                <a:cs typeface="+mn-cs"/>
              </a:rPr>
              <a:t>, the </a:t>
            </a:r>
            <a:r>
              <a:rPr kumimoji="0" lang="en-GB" sz="1200" b="1" i="0" u="none" strike="noStrike" kern="1200" cap="none" spc="0" normalizeH="0" baseline="0" noProof="0" dirty="0">
                <a:ln>
                  <a:noFill/>
                </a:ln>
                <a:solidFill>
                  <a:prstClr val="black"/>
                </a:solidFill>
                <a:effectLst/>
                <a:uLnTx/>
                <a:uFillTx/>
                <a:latin typeface="+mn-lt"/>
                <a:ea typeface="+mn-ea"/>
                <a:cs typeface="+mn-cs"/>
              </a:rPr>
              <a:t>only pan-European peer-to-peer Human Rights Training Network</a:t>
            </a:r>
            <a:r>
              <a:rPr kumimoji="0" lang="en-GB" sz="1200" b="0" i="0" u="none" strike="noStrike" kern="1200" cap="none" spc="0" normalizeH="0" baseline="0" noProof="0" dirty="0">
                <a:ln>
                  <a:noFill/>
                </a:ln>
                <a:solidFill>
                  <a:prstClr val="black"/>
                </a:solidFill>
                <a:effectLst/>
                <a:uLnTx/>
                <a:uFillTx/>
                <a:latin typeface="+mn-lt"/>
                <a:ea typeface="+mn-ea"/>
                <a:cs typeface="+mn-cs"/>
              </a:rPr>
              <a:t>, is composed of representatives from National Training Institutions for Judges and Prosecutors (NTIs) and Bar Associations (BAs) of the 47 member states of the Council of Europe.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HELP Network is entrusted with the implementation of paragraph 9.vi of the 2012 Brighton Declaration and shall, in this respect: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promote the development and promotion of initial and continuous training of legal professionals on standards of the ECHR, as interpreted by the case law of the European Court of Human Rights (ECtHR);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share best practices and provide advice on curricula, training materials and training methodologies for legal professionals, identifying priority themes for future training activities.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E-learning platform</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 wide range of </a:t>
            </a:r>
            <a:r>
              <a:rPr kumimoji="0" lang="en-GB" sz="1200" b="1" i="0" u="none" strike="noStrike" kern="1200" cap="none" spc="0" normalizeH="0" baseline="0" noProof="0" dirty="0">
                <a:ln>
                  <a:noFill/>
                </a:ln>
                <a:solidFill>
                  <a:prstClr val="black"/>
                </a:solidFill>
                <a:effectLst/>
                <a:uLnTx/>
                <a:uFillTx/>
                <a:latin typeface="+mn-lt"/>
                <a:ea typeface="+mn-ea"/>
                <a:cs typeface="+mn-cs"/>
              </a:rPr>
              <a:t>training resources on the ECHR</a:t>
            </a:r>
            <a:r>
              <a:rPr kumimoji="0" lang="en-GB" sz="1200" b="0" i="0" u="none" strike="noStrike" kern="1200" cap="none" spc="0" normalizeH="0" baseline="0" noProof="0" dirty="0">
                <a:ln>
                  <a:noFill/>
                </a:ln>
                <a:solidFill>
                  <a:prstClr val="black"/>
                </a:solidFill>
                <a:effectLst/>
                <a:uLnTx/>
                <a:uFillTx/>
                <a:latin typeface="+mn-lt"/>
                <a:ea typeface="+mn-ea"/>
                <a:cs typeface="+mn-cs"/>
              </a:rPr>
              <a:t>, developed and collected under the HELP Programme, is available on-line, translated into the national languages of the beneficiary countries. It is becoming a real challenge for legal professionals to follow the case law of the Strasbourg Court, which evolves quickly and expansively. The HELP Programme is also a platform where they will be able to keep abreast of Strasbourg case law developments through easy available updates.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There are </a:t>
            </a:r>
            <a:r>
              <a:rPr kumimoji="0" lang="en-GB" sz="1200" b="1" i="0" u="none" strike="noStrike" kern="1200" cap="none" spc="0" normalizeH="0" baseline="0" noProof="0" dirty="0">
                <a:ln>
                  <a:noFill/>
                </a:ln>
                <a:solidFill>
                  <a:prstClr val="black"/>
                </a:solidFill>
                <a:effectLst/>
                <a:uLnTx/>
                <a:uFillTx/>
                <a:latin typeface="+mn-lt"/>
                <a:ea typeface="+mn-ea"/>
                <a:cs typeface="+mn-cs"/>
              </a:rPr>
              <a:t>two main types of HELP training resources</a:t>
            </a:r>
            <a:r>
              <a:rPr kumimoji="0" lang="en-GB"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Distance-learning courses</a:t>
            </a:r>
            <a:r>
              <a:rPr kumimoji="0" lang="en-GB" sz="1200" b="0" i="0" u="none" strike="noStrike" kern="1200" cap="none" spc="0" normalizeH="0" baseline="0" noProof="0" dirty="0">
                <a:ln>
                  <a:noFill/>
                </a:ln>
                <a:solidFill>
                  <a:prstClr val="black"/>
                </a:solidFill>
                <a:effectLst/>
                <a:uLnTx/>
                <a:uFillTx/>
                <a:latin typeface="+mn-lt"/>
                <a:ea typeface="+mn-ea"/>
                <a:cs typeface="+mn-cs"/>
              </a:rPr>
              <a:t> are available for selected groups of legal professionals participating in pilot courses moderated by certified national tutors. The list of available courses (including a description) is available in the </a:t>
            </a:r>
            <a:r>
              <a:rPr kumimoji="0" lang="en-GB" sz="1200" b="1" i="0" u="none" strike="noStrike" kern="1200" cap="none" spc="0" normalizeH="0" baseline="0" noProof="0" dirty="0">
                <a:ln>
                  <a:noFill/>
                </a:ln>
                <a:solidFill>
                  <a:prstClr val="black"/>
                </a:solidFill>
                <a:effectLst/>
                <a:uLnTx/>
                <a:uFillTx/>
                <a:latin typeface="+mn-lt"/>
                <a:ea typeface="+mn-ea"/>
                <a:cs typeface="+mn-cs"/>
              </a:rPr>
              <a:t>catalogue of courses</a:t>
            </a:r>
            <a:r>
              <a:rPr kumimoji="0" lang="en-GB"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Self-learning resources</a:t>
            </a:r>
            <a:r>
              <a:rPr kumimoji="0" lang="en-GB" sz="1200" b="0" i="0" u="none" strike="noStrike" kern="1200" cap="none" spc="0" normalizeH="0" baseline="0" noProof="0" dirty="0">
                <a:ln>
                  <a:noFill/>
                </a:ln>
                <a:solidFill>
                  <a:prstClr val="black"/>
                </a:solidFill>
                <a:effectLst/>
                <a:uLnTx/>
                <a:uFillTx/>
                <a:latin typeface="+mn-lt"/>
                <a:ea typeface="+mn-ea"/>
                <a:cs typeface="+mn-cs"/>
              </a:rPr>
              <a:t> are available to any user who has an account on the </a:t>
            </a:r>
            <a:r>
              <a:rPr kumimoji="0" lang="en-GB" sz="1200" b="0" i="0" u="none" strike="noStrike" kern="1200" cap="none" spc="0" normalizeH="0" baseline="0" noProof="0" dirty="0">
                <a:ln>
                  <a:noFill/>
                </a:ln>
                <a:solidFill>
                  <a:prstClr val="black"/>
                </a:solidFill>
                <a:effectLst/>
                <a:uLnTx/>
                <a:uFillTx/>
                <a:latin typeface="+mn-lt"/>
                <a:ea typeface="+mn-ea"/>
                <a:cs typeface="+mn-cs"/>
                <a:hlinkClick r:id="rId4">
                  <a:extLst>
                    <a:ext uri="{A12FA001-AC4F-418D-AE19-62706E023703}">
                      <ahyp:hlinkClr xmlns:ahyp="http://schemas.microsoft.com/office/drawing/2018/hyperlinkcolor" val="tx"/>
                    </a:ext>
                  </a:extLst>
                </a:hlinkClick>
              </a:rPr>
              <a:t>platform</a:t>
            </a:r>
            <a:r>
              <a:rPr kumimoji="0" lang="en-GB"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They include training manuals on both ECHR Methodology and Key Concepts, as well as Handbooks, standard curricula, course outlines, presentations, case studies, and e-learning courses on the different Articles and themes of the ECHR.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Training methodology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a:t>
            </a:r>
            <a:r>
              <a:rPr kumimoji="0" lang="en-GB" sz="1200" b="0" i="0" u="none" strike="noStrike" kern="1200" cap="none" spc="0" normalizeH="0" baseline="0" noProof="0" dirty="0">
                <a:ln>
                  <a:noFill/>
                </a:ln>
                <a:solidFill>
                  <a:prstClr val="black"/>
                </a:solidFill>
                <a:effectLst/>
                <a:uLnTx/>
                <a:uFillTx/>
                <a:latin typeface="+mn-lt"/>
                <a:ea typeface="+mn-ea"/>
                <a:cs typeface="+mn-cs"/>
                <a:hlinkClick r:id="rId5">
                  <a:extLst>
                    <a:ext uri="{A12FA001-AC4F-418D-AE19-62706E023703}">
                      <ahyp:hlinkClr xmlns:ahyp="http://schemas.microsoft.com/office/drawing/2018/hyperlinkcolor" val="tx"/>
                    </a:ext>
                  </a:extLst>
                </a:hlinkClick>
              </a:rPr>
              <a:t>HELP methodology</a:t>
            </a:r>
            <a:r>
              <a:rPr kumimoji="0" lang="en-GB" sz="1200" b="1" i="0"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takes into account the heavy time pressure imposed on legal professionals in their daily work. Its </a:t>
            </a:r>
            <a:r>
              <a:rPr kumimoji="0" lang="en-GB" sz="1200" b="1" i="0" u="none" strike="noStrike" kern="1200" cap="none" spc="0" normalizeH="0" baseline="0" noProof="0" dirty="0">
                <a:ln>
                  <a:noFill/>
                </a:ln>
                <a:solidFill>
                  <a:prstClr val="black"/>
                </a:solidFill>
                <a:effectLst/>
                <a:uLnTx/>
                <a:uFillTx/>
                <a:latin typeface="+mn-lt"/>
                <a:ea typeface="+mn-ea"/>
                <a:cs typeface="+mn-cs"/>
              </a:rPr>
              <a:t>added value </a:t>
            </a:r>
            <a:r>
              <a:rPr kumimoji="0" lang="en-GB" sz="1200" b="0" i="0" u="none" strike="noStrike" kern="1200" cap="none" spc="0" normalizeH="0" baseline="0" noProof="0" dirty="0">
                <a:ln>
                  <a:noFill/>
                </a:ln>
                <a:solidFill>
                  <a:prstClr val="black"/>
                </a:solidFill>
                <a:effectLst/>
                <a:uLnTx/>
                <a:uFillTx/>
                <a:latin typeface="+mn-lt"/>
                <a:ea typeface="+mn-ea"/>
                <a:cs typeface="+mn-cs"/>
              </a:rPr>
              <a:t>is that curricula are drafted on a tailor-made basis, meeting participants’ specific training needs and learning pace, allowing </a:t>
            </a:r>
            <a:r>
              <a:rPr kumimoji="0" lang="en-GB" sz="1200" b="0" i="0" u="none" strike="noStrike" kern="1200" cap="none" spc="0" normalizeH="0" baseline="0" noProof="0" dirty="0" err="1">
                <a:ln>
                  <a:noFill/>
                </a:ln>
                <a:solidFill>
                  <a:prstClr val="black"/>
                </a:solidFill>
                <a:effectLst/>
                <a:uLnTx/>
                <a:uFillTx/>
                <a:latin typeface="+mn-lt"/>
                <a:ea typeface="+mn-ea"/>
                <a:cs typeface="+mn-cs"/>
              </a:rPr>
              <a:t>flexibility.The</a:t>
            </a:r>
            <a:r>
              <a:rPr kumimoji="0" lang="en-GB" sz="1200" b="0" i="0" u="none" strike="noStrike" kern="1200" cap="none" spc="0" normalizeH="0" baseline="0" noProof="0" dirty="0">
                <a:ln>
                  <a:noFill/>
                </a:ln>
                <a:solidFill>
                  <a:prstClr val="black"/>
                </a:solidFill>
                <a:effectLst/>
                <a:uLnTx/>
                <a:uFillTx/>
                <a:latin typeface="+mn-lt"/>
                <a:ea typeface="+mn-ea"/>
                <a:cs typeface="+mn-cs"/>
              </a:rPr>
              <a:t> HELP methodology and resources are systematically used in all </a:t>
            </a:r>
            <a:r>
              <a:rPr kumimoji="0" lang="en-GB" sz="1200" b="0" i="0" u="none" strike="noStrike" kern="1200" cap="none" spc="0" normalizeH="0" baseline="0" noProof="0" dirty="0" err="1">
                <a:ln>
                  <a:noFill/>
                </a:ln>
                <a:solidFill>
                  <a:prstClr val="black"/>
                </a:solidFill>
                <a:effectLst/>
                <a:uLnTx/>
                <a:uFillTx/>
                <a:latin typeface="+mn-lt"/>
                <a:ea typeface="+mn-ea"/>
                <a:cs typeface="+mn-cs"/>
              </a:rPr>
              <a:t>CoE</a:t>
            </a:r>
            <a:r>
              <a:rPr kumimoji="0" lang="en-GB" sz="1200" b="0" i="0" u="none" strike="noStrike" kern="1200" cap="none" spc="0" normalizeH="0" baseline="0" noProof="0" dirty="0">
                <a:ln>
                  <a:noFill/>
                </a:ln>
                <a:solidFill>
                  <a:prstClr val="black"/>
                </a:solidFill>
                <a:effectLst/>
                <a:uLnTx/>
                <a:uFillTx/>
                <a:latin typeface="+mn-lt"/>
                <a:ea typeface="+mn-ea"/>
                <a:cs typeface="+mn-cs"/>
              </a:rPr>
              <a:t> capacity building activities on the ECHR, organised in the Member States, including within the framework of EU/</a:t>
            </a:r>
            <a:r>
              <a:rPr kumimoji="0" lang="en-GB" sz="1200" b="0" i="0" u="none" strike="noStrike" kern="1200" cap="none" spc="0" normalizeH="0" baseline="0" noProof="0" dirty="0" err="1">
                <a:ln>
                  <a:noFill/>
                </a:ln>
                <a:solidFill>
                  <a:prstClr val="black"/>
                </a:solidFill>
                <a:effectLst/>
                <a:uLnTx/>
                <a:uFillTx/>
                <a:latin typeface="+mn-lt"/>
                <a:ea typeface="+mn-ea"/>
                <a:cs typeface="+mn-cs"/>
              </a:rPr>
              <a:t>CoE</a:t>
            </a:r>
            <a:r>
              <a:rPr kumimoji="0" lang="en-GB" sz="1200" b="0" i="0" u="none" strike="noStrike" kern="1200" cap="none" spc="0" normalizeH="0" baseline="0" noProof="0" dirty="0">
                <a:ln>
                  <a:noFill/>
                </a:ln>
                <a:solidFill>
                  <a:prstClr val="black"/>
                </a:solidFill>
                <a:effectLst/>
                <a:uLnTx/>
                <a:uFillTx/>
                <a:latin typeface="+mn-lt"/>
                <a:ea typeface="+mn-ea"/>
                <a:cs typeface="+mn-cs"/>
              </a:rPr>
              <a:t> Joint Programmes.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HELP organises training of trainers sessions, with the aim to increase ownership by national training institutions.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8357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EFFEC3E5-ABC4-4301-8EAF-A9140CAC63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81AAC303-3E54-4D2E-8657-04D5AB89A8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solidFill>
                  <a:srgbClr val="000000"/>
                </a:solidFill>
              </a:rPr>
              <a:t>2017 slide</a:t>
            </a:r>
          </a:p>
        </p:txBody>
      </p:sp>
      <p:sp>
        <p:nvSpPr>
          <p:cNvPr id="119812" name="Slide Number Placeholder 3">
            <a:extLst>
              <a:ext uri="{FF2B5EF4-FFF2-40B4-BE49-F238E27FC236}">
                <a16:creationId xmlns:a16="http://schemas.microsoft.com/office/drawing/2014/main" id="{2BFD459F-6FC4-48BF-8EC5-CE952ED1F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FDE3C-0991-46DF-B548-7F36DFDF7CE8}"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PENDING ALLOCATED CASES</a:t>
            </a:r>
          </a:p>
          <a:p>
            <a:r>
              <a:rPr lang="en-GB" dirty="0"/>
              <a:t>Approximately </a:t>
            </a:r>
            <a:r>
              <a:rPr lang="en-GB" b="1" dirty="0">
                <a:solidFill>
                  <a:srgbClr val="FF0000"/>
                </a:solidFill>
              </a:rPr>
              <a:t>70150</a:t>
            </a:r>
            <a:r>
              <a:rPr lang="en-GB" dirty="0">
                <a:solidFill>
                  <a:srgbClr val="FF0000"/>
                </a:solidFill>
              </a:rPr>
              <a:t> </a:t>
            </a:r>
            <a:r>
              <a:rPr lang="en-GB" strike="sngStrike" dirty="0">
                <a:solidFill>
                  <a:srgbClr val="FF0000"/>
                </a:solidFill>
              </a:rPr>
              <a:t>620</a:t>
            </a:r>
            <a:r>
              <a:rPr lang="en-GB" strike="sngStrike" dirty="0"/>
              <a:t>00</a:t>
            </a:r>
            <a:r>
              <a:rPr lang="en-GB" dirty="0"/>
              <a:t> applications were pending before a judicial formation at </a:t>
            </a:r>
            <a:r>
              <a:rPr lang="en-GB" b="1" dirty="0">
                <a:highlight>
                  <a:srgbClr val="FFFF00"/>
                </a:highlight>
              </a:rPr>
              <a:t>31 Dec 2021 </a:t>
            </a:r>
            <a:r>
              <a:rPr lang="en-GB" b="0" strike="sngStrike" dirty="0">
                <a:highlight>
                  <a:srgbClr val="FFFF00"/>
                </a:highlight>
              </a:rPr>
              <a:t>2020</a:t>
            </a:r>
            <a:r>
              <a:rPr lang="en-GB" dirty="0"/>
              <a:t>. Nearly a quarter of these applications had been lodged against the Russian Federation. </a:t>
            </a:r>
          </a:p>
          <a:p>
            <a:r>
              <a:rPr lang="en-GB" dirty="0"/>
              <a:t>The number of applications allocated to a judicial formation in 2021 exceeded the number disposed of judicially during the year.</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401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9581133-B134-4099-9AC7-45F85B03D3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11CD5D1E-BB49-4406-A01F-23285CA389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hlinkClick r:id="rId3"/>
              </a:rPr>
              <a:t>European Court of Human Rights</a:t>
            </a:r>
            <a:r>
              <a:rPr lang="en-GB" altLang="en-US" dirty="0"/>
              <a:t> </a:t>
            </a:r>
          </a:p>
          <a:p>
            <a:r>
              <a:rPr lang="en-GB" altLang="en-US" dirty="0"/>
              <a:t>Published on 17 Oct 2016</a:t>
            </a:r>
          </a:p>
          <a:p>
            <a:r>
              <a:rPr lang="en-GB" altLang="en-US" dirty="0"/>
              <a:t>Aimed at a wide audience, the film on the European Court of Human Rights explains how the Court works, describes the challenges faced by it and shows the scope of its activity through examples from the case-law. </a:t>
            </a:r>
          </a:p>
          <a:p>
            <a:endParaRPr lang="en-US" altLang="en-US" dirty="0"/>
          </a:p>
        </p:txBody>
      </p:sp>
      <p:sp>
        <p:nvSpPr>
          <p:cNvPr id="95236" name="Slide Number Placeholder 3">
            <a:extLst>
              <a:ext uri="{FF2B5EF4-FFF2-40B4-BE49-F238E27FC236}">
                <a16:creationId xmlns:a16="http://schemas.microsoft.com/office/drawing/2014/main" id="{49A8643E-1288-4628-A501-DE1EAA0501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95FE09-D710-4391-A3C8-CEA85F159A4B}"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b="1" i="0" dirty="0">
                <a:solidFill>
                  <a:srgbClr val="161616"/>
                </a:solidFill>
                <a:effectLst/>
                <a:latin typeface="Open Sans" panose="020B0606030504020204" pitchFamily="34" charset="0"/>
              </a:rPr>
              <a:t>THB for the purpose of </a:t>
            </a:r>
            <a:r>
              <a:rPr lang="en-US" b="1" i="0" dirty="0" err="1">
                <a:solidFill>
                  <a:srgbClr val="161616"/>
                </a:solidFill>
                <a:effectLst/>
                <a:latin typeface="Open Sans" panose="020B0606030504020204" pitchFamily="34" charset="0"/>
              </a:rPr>
              <a:t>labour</a:t>
            </a:r>
            <a:r>
              <a:rPr lang="en-US" b="1" i="0" dirty="0">
                <a:solidFill>
                  <a:srgbClr val="161616"/>
                </a:solidFill>
                <a:effectLst/>
                <a:latin typeface="Open Sans" panose="020B0606030504020204" pitchFamily="34" charset="0"/>
              </a:rPr>
              <a:t> exploitation:</a:t>
            </a:r>
          </a:p>
          <a:p>
            <a:pPr algn="just">
              <a:spcAft>
                <a:spcPts val="600"/>
              </a:spcAft>
            </a:pPr>
            <a:r>
              <a:rPr kumimoji="0" lang="en-US" sz="10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The main legal document of the </a:t>
            </a:r>
            <a:r>
              <a:rPr kumimoji="0" lang="en-US" sz="1000" b="0" i="0" u="none" strike="noStrike" kern="1200" cap="none" spc="0" normalizeH="0" baseline="0" noProof="0" dirty="0" err="1">
                <a:ln>
                  <a:noFill/>
                </a:ln>
                <a:solidFill>
                  <a:srgbClr val="161616"/>
                </a:solidFill>
                <a:effectLst/>
                <a:uLnTx/>
                <a:uFillTx/>
                <a:latin typeface="Open Sans" panose="020B0606030504020204" pitchFamily="34" charset="0"/>
                <a:ea typeface="+mn-ea"/>
                <a:cs typeface="Arial" panose="020B0604020202020204" pitchFamily="34" charset="0"/>
              </a:rPr>
              <a:t>CoE</a:t>
            </a:r>
            <a:r>
              <a:rPr kumimoji="0" lang="en-US" sz="10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is the 2005 Convention on Action against Trafficking in Human Beings (the Anti-trafficking Convention). The Convention is monitored by GRETA (Group of Experts on Action against THB)</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Definition of THB for the purpose of </a:t>
            </a:r>
            <a:r>
              <a:rPr kumimoji="0" lang="en-US" sz="1200" b="0" i="0" u="none" strike="noStrike" kern="1200" cap="none" spc="0" normalizeH="0" baseline="0" noProof="0" dirty="0" err="1">
                <a:ln>
                  <a:noFill/>
                </a:ln>
                <a:solidFill>
                  <a:srgbClr val="161616"/>
                </a:solidFill>
                <a:effectLst/>
                <a:uLnTx/>
                <a:uFillTx/>
                <a:latin typeface="Open Sans" panose="020B0606030504020204" pitchFamily="34" charset="0"/>
                <a:ea typeface="+mn-ea"/>
                <a:cs typeface="Arial" panose="020B0604020202020204" pitchFamily="34" charset="0"/>
              </a:rPr>
              <a:t>labour</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exploitation and related legal concepts. </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Key actors: </a:t>
            </a:r>
            <a:r>
              <a:rPr kumimoji="0" lang="en-US" sz="1200" b="0" i="0" u="none" strike="noStrike" kern="1200" cap="none" spc="0" normalizeH="0" baseline="0" noProof="0" dirty="0" err="1">
                <a:ln>
                  <a:noFill/>
                </a:ln>
                <a:solidFill>
                  <a:srgbClr val="161616"/>
                </a:solidFill>
                <a:effectLst/>
                <a:uLnTx/>
                <a:uFillTx/>
                <a:latin typeface="Open Sans" panose="020B0606030504020204" pitchFamily="34" charset="0"/>
                <a:ea typeface="+mn-ea"/>
                <a:cs typeface="Arial" panose="020B0604020202020204" pitchFamily="34" charset="0"/>
              </a:rPr>
              <a:t>Organisations</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that play a role in detecting offences and in identifying victims </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Identification of victims</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1" i="0" u="none" strike="noStrike" kern="1200" cap="none" spc="0" normalizeH="0" baseline="0" noProof="0" dirty="0" err="1">
                <a:ln>
                  <a:noFill/>
                </a:ln>
                <a:solidFill>
                  <a:srgbClr val="161616"/>
                </a:solidFill>
                <a:effectLst/>
                <a:uLnTx/>
                <a:uFillTx/>
                <a:latin typeface="Open Sans" panose="020B0606030504020204" pitchFamily="34" charset="0"/>
                <a:ea typeface="+mn-ea"/>
                <a:cs typeface="Arial" panose="020B0604020202020204" pitchFamily="34" charset="0"/>
              </a:rPr>
              <a:t>Victiims</a:t>
            </a: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rights </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and assistance </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Investigations</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prosecutions</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and </a:t>
            </a: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trials</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Corporate liability </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for THB</a:t>
            </a:r>
          </a:p>
          <a:p>
            <a:pPr marL="342900" marR="0" lvl="0" indent="-342900" algn="just" defTabSz="914400" rtl="0" eaLnBrk="0" fontAlgn="base" latinLnBrk="0" hangingPunct="0">
              <a:lnSpc>
                <a:spcPct val="100000"/>
              </a:lnSpc>
              <a:spcBef>
                <a:spcPct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Access to </a:t>
            </a:r>
            <a:r>
              <a:rPr kumimoji="0" lang="en-US" sz="1200" b="1"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remedies</a:t>
            </a:r>
            <a:r>
              <a:rPr kumimoji="0" lang="en-US" sz="1200" b="0" i="0" u="none" strike="noStrike" kern="1200" cap="none" spc="0" normalizeH="0" baseline="0" noProof="0" dirty="0">
                <a:ln>
                  <a:noFill/>
                </a:ln>
                <a:solidFill>
                  <a:srgbClr val="161616"/>
                </a:solidFill>
                <a:effectLst/>
                <a:uLnTx/>
                <a:uFillTx/>
                <a:latin typeface="Open Sans" panose="020B0606030504020204" pitchFamily="34" charset="0"/>
                <a:ea typeface="+mn-ea"/>
                <a:cs typeface="Arial" panose="020B0604020202020204" pitchFamily="34" charset="0"/>
              </a:rPr>
              <a:t> and compensation for victims </a:t>
            </a:r>
          </a:p>
          <a:p>
            <a:pPr algn="just">
              <a:spcAft>
                <a:spcPts val="600"/>
              </a:spcAft>
            </a:pPr>
            <a:endParaRPr lang="en-US" b="1" i="0" dirty="0">
              <a:solidFill>
                <a:srgbClr val="161616"/>
              </a:solidFill>
              <a:effectLst/>
              <a:latin typeface="Open Sans" panose="020B0606030504020204" pitchFamily="34" charset="0"/>
            </a:endParaRPr>
          </a:p>
          <a:p>
            <a:pPr algn="just">
              <a:spcAft>
                <a:spcPts val="600"/>
              </a:spcAft>
            </a:pPr>
            <a:endParaRPr lang="en-US" b="1" i="0" dirty="0">
              <a:solidFill>
                <a:srgbClr val="161616"/>
              </a:solidFill>
              <a:effectLst/>
              <a:latin typeface="Open Sans" panose="020B0606030504020204" pitchFamily="34" charset="0"/>
            </a:endParaRPr>
          </a:p>
          <a:p>
            <a:pPr algn="just">
              <a:spcAft>
                <a:spcPts val="600"/>
              </a:spcAft>
            </a:pPr>
            <a:r>
              <a:rPr lang="en-US" b="1" i="0" dirty="0">
                <a:solidFill>
                  <a:srgbClr val="161616"/>
                </a:solidFill>
                <a:effectLst/>
                <a:latin typeface="Open Sans" panose="020B0606030504020204" pitchFamily="34" charset="0"/>
              </a:rPr>
              <a:t>Module 0: Introduction</a:t>
            </a:r>
            <a:endParaRPr lang="en-US" b="0" i="0" dirty="0">
              <a:solidFill>
                <a:srgbClr val="161616"/>
              </a:solidFill>
              <a:effectLst/>
              <a:latin typeface="Open Sans" panose="020B0606030504020204" pitchFamily="34" charset="0"/>
            </a:endParaRP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Welcome message, navigation instructions, course authors and course target group</a:t>
            </a:r>
          </a:p>
          <a:p>
            <a:pPr algn="just">
              <a:spcAft>
                <a:spcPts val="600"/>
              </a:spcAft>
            </a:pPr>
            <a:r>
              <a:rPr lang="en-US" b="1" i="0" dirty="0">
                <a:solidFill>
                  <a:srgbClr val="161616"/>
                </a:solidFill>
                <a:effectLst/>
                <a:latin typeface="Open Sans" panose="020B0606030504020204" pitchFamily="34" charset="0"/>
              </a:rPr>
              <a:t>Module 1: Understanding Violence Against Women and Domestic Violence</a:t>
            </a:r>
            <a:endParaRPr lang="en-US" b="0" i="0" dirty="0">
              <a:solidFill>
                <a:srgbClr val="161616"/>
              </a:solidFill>
              <a:effectLst/>
              <a:latin typeface="Open Sans" panose="020B0606030504020204" pitchFamily="34" charset="0"/>
            </a:endParaRPr>
          </a:p>
          <a:p>
            <a:pPr algn="just">
              <a:buFont typeface="Arial" panose="020B0604020202020204" pitchFamily="34" charset="0"/>
              <a:buChar char="•"/>
            </a:pPr>
            <a:r>
              <a:rPr lang="en-US" b="0" i="0" dirty="0">
                <a:solidFill>
                  <a:srgbClr val="161616"/>
                </a:solidFill>
                <a:effectLst/>
                <a:latin typeface="Open Sans" panose="020B0606030504020204" pitchFamily="34" charset="0"/>
              </a:rPr>
              <a:t>Key concepts and definitions</a:t>
            </a:r>
          </a:p>
          <a:p>
            <a:pPr algn="just">
              <a:buFont typeface="Arial" panose="020B0604020202020204" pitchFamily="34" charset="0"/>
              <a:buChar char="•"/>
            </a:pPr>
            <a:r>
              <a:rPr lang="en-US" b="0" i="0" dirty="0">
                <a:solidFill>
                  <a:srgbClr val="161616"/>
                </a:solidFill>
                <a:effectLst/>
                <a:latin typeface="Open Sans" panose="020B0606030504020204" pitchFamily="34" charset="0"/>
              </a:rPr>
              <a:t>Violence against women and its different forms</a:t>
            </a:r>
          </a:p>
          <a:p>
            <a:pPr algn="just">
              <a:buFont typeface="Arial" panose="020B0604020202020204" pitchFamily="34" charset="0"/>
              <a:buChar char="•"/>
            </a:pPr>
            <a:r>
              <a:rPr lang="en-US" b="0" i="0" dirty="0">
                <a:solidFill>
                  <a:srgbClr val="161616"/>
                </a:solidFill>
                <a:effectLst/>
                <a:latin typeface="Open Sans" panose="020B0606030504020204" pitchFamily="34" charset="0"/>
              </a:rPr>
              <a:t>What is domestic violence</a:t>
            </a:r>
          </a:p>
          <a:p>
            <a:pPr algn="just">
              <a:buFont typeface="Arial" panose="020B0604020202020204" pitchFamily="34" charset="0"/>
              <a:buChar char="•"/>
            </a:pPr>
            <a:r>
              <a:rPr lang="en-US" b="0" i="0" dirty="0">
                <a:solidFill>
                  <a:srgbClr val="161616"/>
                </a:solidFill>
                <a:effectLst/>
                <a:latin typeface="Open Sans" panose="020B0606030504020204" pitchFamily="34" charset="0"/>
              </a:rPr>
              <a:t>Impact on victims</a:t>
            </a:r>
          </a:p>
          <a:p>
            <a:pPr algn="just">
              <a:buFont typeface="Arial" panose="020B0604020202020204" pitchFamily="34" charset="0"/>
              <a:buChar char="•"/>
            </a:pPr>
            <a:r>
              <a:rPr lang="en-US" b="0" i="0" dirty="0">
                <a:solidFill>
                  <a:srgbClr val="161616"/>
                </a:solidFill>
                <a:effectLst/>
                <a:latin typeface="Open Sans" panose="020B0606030504020204" pitchFamily="34" charset="0"/>
              </a:rPr>
              <a:t>Consequences for society: costs of VAW and DV.</a:t>
            </a:r>
          </a:p>
          <a:p>
            <a:pPr algn="just">
              <a:spcAft>
                <a:spcPts val="600"/>
              </a:spcAft>
            </a:pPr>
            <a:r>
              <a:rPr lang="en-US" b="0" i="0" dirty="0">
                <a:solidFill>
                  <a:srgbClr val="161616"/>
                </a:solidFill>
                <a:effectLst/>
                <a:latin typeface="Open Sans" panose="020B0606030504020204" pitchFamily="34" charset="0"/>
              </a:rPr>
              <a:t> </a:t>
            </a:r>
          </a:p>
          <a:p>
            <a:pPr algn="just">
              <a:spcAft>
                <a:spcPts val="600"/>
              </a:spcAft>
            </a:pPr>
            <a:r>
              <a:rPr lang="en-US" b="1" i="0" dirty="0">
                <a:solidFill>
                  <a:srgbClr val="161616"/>
                </a:solidFill>
                <a:effectLst/>
                <a:latin typeface="Open Sans" panose="020B0606030504020204" pitchFamily="34" charset="0"/>
              </a:rPr>
              <a:t>Module 2: Effective law enforcement responses in addressing violence against women and domestic violence</a:t>
            </a:r>
            <a:endParaRPr lang="en-US" b="0" i="0" dirty="0">
              <a:solidFill>
                <a:srgbClr val="161616"/>
              </a:solidFill>
              <a:effectLst/>
              <a:latin typeface="Open Sans" panose="020B0606030504020204" pitchFamily="34" charset="0"/>
            </a:endParaRP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Principles of law enforcement response</a:t>
            </a: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Confronting stereotypes and professional bias</a:t>
            </a: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First contact with victims</a:t>
            </a: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At the scene of the incident/crime</a:t>
            </a: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At the police station</a:t>
            </a:r>
          </a:p>
          <a:p>
            <a:pPr algn="just">
              <a:spcAft>
                <a:spcPts val="600"/>
              </a:spcAft>
              <a:buFont typeface="Arial" panose="020B0604020202020204" pitchFamily="34" charset="0"/>
              <a:buChar char="•"/>
            </a:pPr>
            <a:r>
              <a:rPr lang="en-US" b="0" i="0" dirty="0">
                <a:solidFill>
                  <a:srgbClr val="161616"/>
                </a:solidFill>
                <a:effectLst/>
                <a:latin typeface="Open Sans" panose="020B0606030504020204" pitchFamily="34" charset="0"/>
              </a:rPr>
              <a:t>Investigation, evidence and reporting to prosecutor</a:t>
            </a:r>
          </a:p>
          <a:p>
            <a:pPr algn="just">
              <a:spcAft>
                <a:spcPts val="600"/>
              </a:spcAft>
            </a:pPr>
            <a:r>
              <a:rPr lang="en-US" b="0" i="0" dirty="0">
                <a:solidFill>
                  <a:srgbClr val="161616"/>
                </a:solidFill>
                <a:effectLst/>
                <a:latin typeface="Open Sans" panose="020B0606030504020204" pitchFamily="34" charset="0"/>
              </a:rPr>
              <a:t> </a:t>
            </a:r>
          </a:p>
          <a:p>
            <a:pPr algn="just">
              <a:spcAft>
                <a:spcPts val="600"/>
              </a:spcAft>
            </a:pPr>
            <a:r>
              <a:rPr lang="en-US" b="1" i="0" dirty="0">
                <a:solidFill>
                  <a:srgbClr val="161616"/>
                </a:solidFill>
                <a:effectLst/>
                <a:latin typeface="Open Sans" panose="020B0606030504020204" pitchFamily="34" charset="0"/>
              </a:rPr>
              <a:t>Module 3: Assessing Risk of Violence Against Women and Domestic Violence</a:t>
            </a:r>
            <a:endParaRPr lang="en-US" b="0" i="0" dirty="0">
              <a:solidFill>
                <a:srgbClr val="161616"/>
              </a:solidFill>
              <a:effectLst/>
              <a:latin typeface="Open Sans" panose="020B0606030504020204" pitchFamily="34" charset="0"/>
            </a:endParaRP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6994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4040DF1-4C87-488A-9A17-6AB48E8E8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85F41D36-9459-4CF3-9FE6-BA26287488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a:p>
            <a:r>
              <a:rPr lang="en-US" altLang="en-US" b="1"/>
              <a:t>Skills &amp; attitudes: </a:t>
            </a:r>
            <a:r>
              <a:rPr lang="en-US" altLang="en-US"/>
              <a:t>Refer to relevant legal framework in your daily work as legal professional</a:t>
            </a:r>
          </a:p>
        </p:txBody>
      </p:sp>
      <p:sp>
        <p:nvSpPr>
          <p:cNvPr id="97284" name="Slide Number Placeholder 3">
            <a:extLst>
              <a:ext uri="{FF2B5EF4-FFF2-40B4-BE49-F238E27FC236}">
                <a16:creationId xmlns:a16="http://schemas.microsoft.com/office/drawing/2014/main" id="{1AFBCCCA-88AA-41B8-82FF-E7C0B5B56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1DA9A0-4584-48AC-AD84-C545D39C5084}" type="slidenum">
              <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de-DE"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6245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Course TARGET AUDIENCE: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dirty="0"/>
              <a:t>Primarily for </a:t>
            </a:r>
            <a:r>
              <a:rPr lang="en-GB" b="1" dirty="0"/>
              <a:t>legal practitioners</a:t>
            </a:r>
            <a:r>
              <a:rPr lang="en-GB" dirty="0"/>
              <a:t> including representatives of Armed Forces and relevant law enforcement bodies, police o or military police and/or military investigations and other stakeholders working n this or related fields.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dirty="0"/>
              <a:t>The course may be particularly useful for </a:t>
            </a:r>
            <a:r>
              <a:rPr lang="en-GB" b="1" dirty="0"/>
              <a:t>students of military universities, civil servants, media, policy makers and other professionals </a:t>
            </a:r>
            <a:r>
              <a:rPr lang="en-GB" dirty="0"/>
              <a:t>dealing with the topic of human rights in the Armed Forces.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Course learning objectives:</a:t>
            </a:r>
          </a:p>
          <a:p>
            <a:pPr defTabSz="685800" eaLnBrk="1" fontAlgn="auto" hangingPunct="1">
              <a:spcBef>
                <a:spcPts val="0"/>
              </a:spcBef>
              <a:spcAft>
                <a:spcPts val="0"/>
              </a:spcAft>
              <a:buFont typeface="Wingdings" panose="05000000000000000000" pitchFamily="2" charset="2"/>
              <a:buChar char="ü"/>
            </a:pPr>
            <a:r>
              <a:rPr lang="en-GB" altLang="fr-FR" sz="1800" dirty="0">
                <a:solidFill>
                  <a:prstClr val="black"/>
                </a:solidFill>
              </a:rPr>
              <a:t> </a:t>
            </a:r>
            <a:r>
              <a:rPr lang="en-US" altLang="fr-FR" sz="1200" dirty="0">
                <a:solidFill>
                  <a:prstClr val="black"/>
                </a:solidFill>
              </a:rPr>
              <a:t>E</a:t>
            </a:r>
            <a:r>
              <a:rPr lang="en-US" sz="1200" dirty="0">
                <a:solidFill>
                  <a:prstClr val="black"/>
                </a:solidFill>
              </a:rPr>
              <a:t>xplain what does wearing a uniform mean with regards to enjoyment of human rights.</a:t>
            </a:r>
          </a:p>
          <a:p>
            <a:pPr defTabSz="685800" eaLnBrk="1" fontAlgn="auto" hangingPunct="1">
              <a:spcBef>
                <a:spcPts val="0"/>
              </a:spcBef>
              <a:spcAft>
                <a:spcPts val="0"/>
              </a:spcAft>
            </a:pPr>
            <a:endParaRPr lang="en-GB" altLang="fr-FR" sz="1200" dirty="0">
              <a:solidFill>
                <a:srgbClr val="000000"/>
              </a:solidFill>
            </a:endParaRPr>
          </a:p>
          <a:p>
            <a:pPr defTabSz="685800" eaLnBrk="1" fontAlgn="auto" hangingPunct="1">
              <a:spcBef>
                <a:spcPts val="0"/>
              </a:spcBef>
              <a:spcAft>
                <a:spcPts val="0"/>
              </a:spcAft>
              <a:buFont typeface="Wingdings" panose="05000000000000000000" pitchFamily="2" charset="2"/>
              <a:buChar char="ü"/>
            </a:pPr>
            <a:r>
              <a:rPr lang="en-US" sz="1200" dirty="0">
                <a:solidFill>
                  <a:prstClr val="black"/>
                </a:solidFill>
              </a:rPr>
              <a:t> Understand the meaning of the relevant legal framework for protection of human rights in armed forces; </a:t>
            </a:r>
            <a:endParaRPr lang="en-GB" sz="1200" dirty="0">
              <a:solidFill>
                <a:prstClr val="black"/>
              </a:solidFill>
            </a:endParaRPr>
          </a:p>
          <a:p>
            <a:pPr defTabSz="685800" eaLnBrk="1" fontAlgn="auto" hangingPunct="1">
              <a:spcBef>
                <a:spcPts val="0"/>
              </a:spcBef>
              <a:spcAft>
                <a:spcPts val="0"/>
              </a:spcAft>
              <a:buFont typeface="Wingdings" panose="05000000000000000000" pitchFamily="2" charset="2"/>
              <a:buChar char="ü"/>
            </a:pPr>
            <a:endParaRPr lang="en-GB" sz="1200" b="1" dirty="0">
              <a:solidFill>
                <a:prstClr val="black"/>
              </a:solidFill>
            </a:endParaRPr>
          </a:p>
          <a:p>
            <a:pPr defTabSz="685800" eaLnBrk="1" fontAlgn="auto" hangingPunct="1">
              <a:spcBef>
                <a:spcPts val="0"/>
              </a:spcBef>
              <a:spcAft>
                <a:spcPts val="0"/>
              </a:spcAft>
              <a:buFont typeface="Wingdings" panose="05000000000000000000" pitchFamily="2" charset="2"/>
              <a:buChar char="ü"/>
            </a:pPr>
            <a:r>
              <a:rPr lang="en-GB" sz="1200" dirty="0">
                <a:solidFill>
                  <a:prstClr val="black"/>
                </a:solidFill>
              </a:rPr>
              <a:t> Identify and understand the international and </a:t>
            </a:r>
            <a:r>
              <a:rPr lang="en-GB" sz="1200" dirty="0" err="1">
                <a:solidFill>
                  <a:prstClr val="black"/>
                </a:solidFill>
              </a:rPr>
              <a:t>CoE</a:t>
            </a:r>
            <a:r>
              <a:rPr lang="en-GB" sz="1200" dirty="0">
                <a:solidFill>
                  <a:prstClr val="black"/>
                </a:solidFill>
              </a:rPr>
              <a:t> standards which protect a series of rights and liberties applicable to members of armed forces</a:t>
            </a:r>
          </a:p>
          <a:p>
            <a:pPr defTabSz="685800" eaLnBrk="1" fontAlgn="auto" hangingPunct="1">
              <a:spcBef>
                <a:spcPts val="0"/>
              </a:spcBef>
              <a:spcAft>
                <a:spcPts val="0"/>
              </a:spcAft>
            </a:pPr>
            <a:endParaRPr lang="en-GB" sz="1200" b="1" dirty="0">
              <a:solidFill>
                <a:prstClr val="black"/>
              </a:solidFill>
            </a:endParaRPr>
          </a:p>
          <a:p>
            <a:pPr marL="9525" indent="-9525" algn="just" defTabSz="685800" fontAlgn="auto">
              <a:spcBef>
                <a:spcPts val="0"/>
              </a:spcBef>
              <a:spcAft>
                <a:spcPts val="0"/>
              </a:spcAft>
              <a:buFont typeface="Arial" panose="020B0604020202020204" pitchFamily="34" charset="0"/>
              <a:buChar char="•"/>
            </a:pPr>
            <a:r>
              <a:rPr lang="en-US" sz="1200" dirty="0">
                <a:solidFill>
                  <a:prstClr val="black"/>
                </a:solidFill>
              </a:rPr>
              <a:t>List the main social and economic rights as applied to the military context and life </a:t>
            </a:r>
          </a:p>
          <a:p>
            <a:pPr marL="9525" indent="-9525" algn="just" defTabSz="685800" fontAlgn="auto">
              <a:spcBef>
                <a:spcPts val="0"/>
              </a:spcBef>
              <a:spcAft>
                <a:spcPts val="0"/>
              </a:spcAft>
              <a:buFont typeface="Arial" panose="020B0604020202020204" pitchFamily="34" charset="0"/>
              <a:buChar char="•"/>
            </a:pPr>
            <a:endParaRPr lang="en-US" sz="1200" dirty="0">
              <a:solidFill>
                <a:prstClr val="black"/>
              </a:solidFill>
            </a:endParaRPr>
          </a:p>
          <a:p>
            <a:pPr defTabSz="685800" eaLnBrk="1" fontAlgn="auto" hangingPunct="1">
              <a:spcBef>
                <a:spcPts val="0"/>
              </a:spcBef>
              <a:spcAft>
                <a:spcPts val="0"/>
              </a:spcAft>
              <a:buFont typeface="Wingdings" panose="05000000000000000000" pitchFamily="2" charset="2"/>
              <a:buChar char="ü"/>
            </a:pPr>
            <a:r>
              <a:rPr lang="en-GB" altLang="fr-FR" sz="1200" dirty="0">
                <a:solidFill>
                  <a:srgbClr val="000000"/>
                </a:solidFill>
              </a:rPr>
              <a:t>Understand </a:t>
            </a:r>
            <a:r>
              <a:rPr lang="en-GB" sz="1200" dirty="0">
                <a:solidFill>
                  <a:prstClr val="black"/>
                </a:solidFill>
              </a:rPr>
              <a:t>remedies, judicial and non-judicial, against violations of human rights of members of armed forces and mechanisms to improve the existing standards.</a:t>
            </a:r>
          </a:p>
          <a:p>
            <a:pPr defTabSz="685800" eaLnBrk="1" fontAlgn="auto" hangingPunct="1">
              <a:spcBef>
                <a:spcPts val="0"/>
              </a:spcBef>
              <a:spcAft>
                <a:spcPts val="0"/>
              </a:spcAft>
              <a:buFont typeface="Wingdings" panose="05000000000000000000" pitchFamily="2" charset="2"/>
              <a:buChar char="ü"/>
            </a:pPr>
            <a:endParaRPr lang="en-GB" sz="1200" dirty="0">
              <a:solidFill>
                <a:prstClr val="black"/>
              </a:solidFill>
            </a:endParaRPr>
          </a:p>
          <a:p>
            <a:pPr defTabSz="685800" eaLnBrk="1" fontAlgn="auto" hangingPunct="1">
              <a:spcBef>
                <a:spcPts val="0"/>
              </a:spcBef>
              <a:spcAft>
                <a:spcPts val="0"/>
              </a:spcAft>
              <a:buFont typeface="Wingdings" panose="05000000000000000000" pitchFamily="2" charset="2"/>
              <a:buChar char="ü"/>
            </a:pPr>
            <a:r>
              <a:rPr lang="en-GB" sz="1200" dirty="0">
                <a:solidFill>
                  <a:prstClr val="black"/>
                </a:solidFill>
              </a:rPr>
              <a:t>A</a:t>
            </a:r>
            <a:r>
              <a:rPr lang="en-US" sz="1200" dirty="0" err="1">
                <a:solidFill>
                  <a:prstClr val="black"/>
                </a:solidFill>
              </a:rPr>
              <a:t>nalyse</a:t>
            </a:r>
            <a:r>
              <a:rPr lang="en-US" sz="1200" dirty="0">
                <a:solidFill>
                  <a:prstClr val="black"/>
                </a:solidFill>
              </a:rPr>
              <a:t> the ECHR standards for right to life, torture, other forms of ill-treatment, and prohibition of forced </a:t>
            </a:r>
            <a:r>
              <a:rPr lang="en-US" sz="1200" dirty="0" err="1">
                <a:solidFill>
                  <a:prstClr val="black"/>
                </a:solidFill>
              </a:rPr>
              <a:t>labour</a:t>
            </a:r>
            <a:r>
              <a:rPr lang="en-US" sz="1200" dirty="0">
                <a:solidFill>
                  <a:prstClr val="black"/>
                </a:solidFill>
              </a:rPr>
              <a:t>, as well as the methodology and techniques to be followed to fulfill the procedural requirements of an effective investigation and/or examination. </a:t>
            </a:r>
          </a:p>
          <a:p>
            <a:pPr algn="ctr" defTabSz="685800" eaLnBrk="1" fontAlgn="auto" hangingPunct="1">
              <a:spcBef>
                <a:spcPts val="0"/>
              </a:spcBef>
              <a:spcAft>
                <a:spcPts val="0"/>
              </a:spcAft>
            </a:pPr>
            <a:endParaRPr lang="en-GB" altLang="fr-FR" sz="1200" dirty="0">
              <a:solidFill>
                <a:prstClr val="black"/>
              </a:solidFill>
            </a:endParaRPr>
          </a:p>
          <a:p>
            <a:pPr defTabSz="685800" eaLnBrk="1" fontAlgn="auto" hangingPunct="1">
              <a:spcBef>
                <a:spcPts val="0"/>
              </a:spcBef>
              <a:spcAft>
                <a:spcPts val="0"/>
              </a:spcAft>
              <a:buFont typeface="Wingdings" panose="05000000000000000000" pitchFamily="2" charset="2"/>
              <a:buChar char="ü"/>
            </a:pPr>
            <a:r>
              <a:rPr lang="en-US" sz="1200" dirty="0">
                <a:solidFill>
                  <a:prstClr val="black"/>
                </a:solidFill>
              </a:rPr>
              <a:t> Learn about the concepts of equality and non-discrimination and their legal implications</a:t>
            </a:r>
            <a:endParaRPr lang="en-GB" altLang="fr-FR" sz="1200" dirty="0">
              <a:solidFill>
                <a:srgbClr val="00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69887-879A-47E6-B5F4-C8925BC9085F}"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0724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24AE5B-CBA7-42AC-883B-A2DF66D3936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D296EDD-37B6-459D-8AD4-0B26C687DB1D}"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098EDE9C-DC7F-46DB-978B-95E0EE087CC6}"/>
              </a:ext>
            </a:extLst>
          </p:cNvPr>
          <p:cNvSpPr>
            <a:spLocks noGrp="1"/>
          </p:cNvSpPr>
          <p:nvPr>
            <p:ph type="sldNum" sz="quarter" idx="11"/>
          </p:nvPr>
        </p:nvSpPr>
        <p:spPr/>
        <p:txBody>
          <a:bodyPr/>
          <a:lstStyle>
            <a:lvl1pPr defTabSz="914400" eaLnBrk="0" hangingPunct="0">
              <a:defRPr/>
            </a:lvl1pPr>
          </a:lstStyle>
          <a:p>
            <a:pPr>
              <a:defRPr/>
            </a:pPr>
            <a:fld id="{99C9453C-9212-4A46-91B5-E26368149EDB}" type="slidenum">
              <a:rPr lang="fr-FR" altLang="fr-FR"/>
              <a:pPr>
                <a:defRPr/>
              </a:pPr>
              <a:t>‹#›</a:t>
            </a:fld>
            <a:endParaRPr lang="fr-FR" altLang="fr-FR"/>
          </a:p>
        </p:txBody>
      </p:sp>
    </p:spTree>
    <p:extLst>
      <p:ext uri="{BB962C8B-B14F-4D97-AF65-F5344CB8AC3E}">
        <p14:creationId xmlns:p14="http://schemas.microsoft.com/office/powerpoint/2010/main" val="3206916269"/>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8069F6C-59EA-418B-95E5-AFC9DE406E80}"/>
              </a:ext>
            </a:extLst>
          </p:cNvPr>
          <p:cNvSpPr>
            <a:spLocks noGrp="1"/>
          </p:cNvSpPr>
          <p:nvPr>
            <p:ph type="dt" sz="half" idx="10"/>
          </p:nvPr>
        </p:nvSpPr>
        <p:spPr/>
        <p:txBody>
          <a:bodyPr/>
          <a:lstStyle>
            <a:lvl1pPr>
              <a:defRPr/>
            </a:lvl1pPr>
          </a:lstStyle>
          <a:p>
            <a:pPr>
              <a:defRPr/>
            </a:pPr>
            <a:fld id="{85D0A328-9920-4F35-AB9B-3122884CF7C8}" type="datetime1">
              <a:rPr lang="de-DE"/>
              <a:pPr>
                <a:defRPr/>
              </a:pPr>
              <a:t>12.07.2022</a:t>
            </a:fld>
            <a:endParaRPr lang="de-DE"/>
          </a:p>
        </p:txBody>
      </p:sp>
      <p:sp>
        <p:nvSpPr>
          <p:cNvPr id="8" name="Fußzeilenplatzhalter 4">
            <a:extLst>
              <a:ext uri="{FF2B5EF4-FFF2-40B4-BE49-F238E27FC236}">
                <a16:creationId xmlns:a16="http://schemas.microsoft.com/office/drawing/2014/main" id="{D859FEBD-7BD1-4BC2-9892-26C9169EAA21}"/>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3B550DD0-01F6-40DD-A76D-701952DA22EF}"/>
              </a:ext>
            </a:extLst>
          </p:cNvPr>
          <p:cNvSpPr>
            <a:spLocks noGrp="1"/>
          </p:cNvSpPr>
          <p:nvPr>
            <p:ph type="sldNum" sz="quarter" idx="12"/>
          </p:nvPr>
        </p:nvSpPr>
        <p:spPr/>
        <p:txBody>
          <a:bodyPr/>
          <a:lstStyle>
            <a:lvl1pPr>
              <a:defRPr/>
            </a:lvl1pPr>
          </a:lstStyle>
          <a:p>
            <a:pPr>
              <a:defRPr/>
            </a:pPr>
            <a:fld id="{1670952D-242C-4561-B9DE-6F110280053B}" type="slidenum">
              <a:rPr lang="de-DE" altLang="en-US"/>
              <a:pPr>
                <a:defRPr/>
              </a:pPr>
              <a:t>‹#›</a:t>
            </a:fld>
            <a:endParaRPr lang="de-DE" altLang="en-US"/>
          </a:p>
        </p:txBody>
      </p:sp>
    </p:spTree>
    <p:extLst>
      <p:ext uri="{BB962C8B-B14F-4D97-AF65-F5344CB8AC3E}">
        <p14:creationId xmlns:p14="http://schemas.microsoft.com/office/powerpoint/2010/main" val="3287239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CCB277C-9134-4F4D-8199-CBAD706503AE}" type="datetimeFigureOut">
              <a:rPr lang="fr-FR" smtClean="0"/>
              <a:t>12/07/2022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1832896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CCB277C-9134-4F4D-8199-CBAD706503AE}" type="datetimeFigureOut">
              <a:rPr lang="fr-FR" smtClean="0"/>
              <a:t>12/07/2022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1229545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CCB277C-9134-4F4D-8199-CBAD706503AE}" type="datetimeFigureOut">
              <a:rPr lang="fr-FR" smtClean="0"/>
              <a:t>12/07/2022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36095313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p:cNvSpPr>
            <a:spLocks noGrp="1"/>
          </p:cNvSpPr>
          <p:nvPr>
            <p:ph type="dt" sz="half" idx="10"/>
          </p:nvPr>
        </p:nvSpPr>
        <p:spPr/>
        <p:txBody>
          <a:bodyPr/>
          <a:lstStyle>
            <a:lvl1pPr>
              <a:defRPr sz="1000">
                <a:latin typeface="Arial Narrow" charset="0"/>
                <a:cs typeface="Arial Narrow" charset="0"/>
              </a:defRPr>
            </a:lvl1pPr>
          </a:lstStyle>
          <a:p>
            <a:fld id="{8759E5C8-174F-9D45-8463-4EA31B56FAE6}" type="datetime1">
              <a:rPr lang="fr-FR"/>
              <a:pPr/>
              <a:t>12/07/2022</a:t>
            </a:fld>
            <a:endParaRPr lang="fr-FR"/>
          </a:p>
        </p:txBody>
      </p:sp>
      <p:sp>
        <p:nvSpPr>
          <p:cNvPr id="4" name="Espace réservé du numéro de diapositive 5"/>
          <p:cNvSpPr>
            <a:spLocks noGrp="1"/>
          </p:cNvSpPr>
          <p:nvPr>
            <p:ph type="sldNum" sz="quarter" idx="11"/>
          </p:nvPr>
        </p:nvSpPr>
        <p:spPr/>
        <p:txBody>
          <a:bodyPr/>
          <a:lstStyle>
            <a:lvl1pPr>
              <a:defRPr sz="1000">
                <a:latin typeface="Arial Narrow" charset="0"/>
                <a:cs typeface="Arial Narrow" charset="0"/>
              </a:defRPr>
            </a:lvl1pPr>
          </a:lstStyle>
          <a:p>
            <a:fld id="{67A84E69-F861-714C-828A-58D923577D3B}" type="slidenum">
              <a:rPr lang="fr-FR"/>
              <a:pPr/>
              <a:t>‹#›</a:t>
            </a:fld>
            <a:endParaRPr lang="fr-FR"/>
          </a:p>
        </p:txBody>
      </p:sp>
    </p:spTree>
    <p:extLst>
      <p:ext uri="{BB962C8B-B14F-4D97-AF65-F5344CB8AC3E}">
        <p14:creationId xmlns:p14="http://schemas.microsoft.com/office/powerpoint/2010/main" val="1392058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50142C-387E-4A55-952D-0648513756F4}"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726580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0142C-387E-4A55-952D-0648513756F4}"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5049459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0142C-387E-4A55-952D-0648513756F4}"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021537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50142C-387E-4A55-952D-0648513756F4}" type="datetimeFigureOut">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049484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50142C-387E-4A55-952D-0648513756F4}" type="datetimeFigureOut">
              <a:rPr lang="en-US" smtClean="0"/>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9145208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50142C-387E-4A55-952D-0648513756F4}" type="datetimeFigureOut">
              <a:rPr lang="en-US" smtClean="0"/>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3639856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0F9C822C-5DFD-4CB3-92A7-4397B314BF71}"/>
              </a:ext>
            </a:extLst>
          </p:cNvPr>
          <p:cNvSpPr>
            <a:spLocks noGrp="1"/>
          </p:cNvSpPr>
          <p:nvPr>
            <p:ph type="dt" sz="half" idx="10"/>
          </p:nvPr>
        </p:nvSpPr>
        <p:spPr/>
        <p:txBody>
          <a:bodyPr/>
          <a:lstStyle>
            <a:lvl1pPr>
              <a:defRPr/>
            </a:lvl1pPr>
          </a:lstStyle>
          <a:p>
            <a:pPr>
              <a:defRPr/>
            </a:pPr>
            <a:fld id="{7935D06E-C1F3-4A7D-85EF-8E218CA2B7C0}" type="datetime1">
              <a:rPr lang="de-DE"/>
              <a:pPr>
                <a:defRPr/>
              </a:pPr>
              <a:t>12.07.2022</a:t>
            </a:fld>
            <a:endParaRPr lang="de-DE"/>
          </a:p>
        </p:txBody>
      </p:sp>
      <p:sp>
        <p:nvSpPr>
          <p:cNvPr id="4" name="Fußzeilenplatzhalter 4">
            <a:extLst>
              <a:ext uri="{FF2B5EF4-FFF2-40B4-BE49-F238E27FC236}">
                <a16:creationId xmlns:a16="http://schemas.microsoft.com/office/drawing/2014/main" id="{229A3CE2-9598-4E9E-BC85-AACCC97AA13E}"/>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5056A8C0-85F1-4140-997C-C3AA2A1D960F}"/>
              </a:ext>
            </a:extLst>
          </p:cNvPr>
          <p:cNvSpPr>
            <a:spLocks noGrp="1"/>
          </p:cNvSpPr>
          <p:nvPr>
            <p:ph type="sldNum" sz="quarter" idx="12"/>
          </p:nvPr>
        </p:nvSpPr>
        <p:spPr/>
        <p:txBody>
          <a:bodyPr/>
          <a:lstStyle>
            <a:lvl1pPr>
              <a:defRPr/>
            </a:lvl1pPr>
          </a:lstStyle>
          <a:p>
            <a:pPr>
              <a:defRPr/>
            </a:pPr>
            <a:fld id="{BC459388-34A6-4AFC-B57A-6913481B75BE}" type="slidenum">
              <a:rPr lang="de-DE" altLang="en-US"/>
              <a:pPr>
                <a:defRPr/>
              </a:pPr>
              <a:t>‹#›</a:t>
            </a:fld>
            <a:endParaRPr lang="de-DE" altLang="en-US"/>
          </a:p>
        </p:txBody>
      </p:sp>
    </p:spTree>
    <p:extLst>
      <p:ext uri="{BB962C8B-B14F-4D97-AF65-F5344CB8AC3E}">
        <p14:creationId xmlns:p14="http://schemas.microsoft.com/office/powerpoint/2010/main" val="13465080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0142C-387E-4A55-952D-0648513756F4}" type="datetimeFigureOut">
              <a:rPr lang="en-US" smtClean="0"/>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25208939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50142C-387E-4A55-952D-0648513756F4}" type="datetimeFigureOut">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26210868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50142C-387E-4A55-952D-0648513756F4}" type="datetimeFigureOut">
              <a:rPr lang="en-US" smtClean="0"/>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4289996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0142C-387E-4A55-952D-0648513756F4}"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11740220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0142C-387E-4A55-952D-0648513756F4}" type="datetimeFigureOut">
              <a:rPr lang="en-US" smtClean="0"/>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1220-6A93-459C-B9A2-E531551BF254}" type="slidenum">
              <a:rPr lang="en-US" smtClean="0"/>
              <a:t>‹#›</a:t>
            </a:fld>
            <a:endParaRPr lang="en-US"/>
          </a:p>
        </p:txBody>
      </p:sp>
    </p:spTree>
    <p:extLst>
      <p:ext uri="{BB962C8B-B14F-4D97-AF65-F5344CB8AC3E}">
        <p14:creationId xmlns:p14="http://schemas.microsoft.com/office/powerpoint/2010/main" val="15966415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946E7AEB-B9AE-4DD1-BDD2-56C69C3E8EE6}" type="datetime1">
              <a:rPr lang="fr-FR"/>
              <a:pPr>
                <a:defRPr/>
              </a:pPr>
              <a:t>12/07/2022</a:t>
            </a:fld>
            <a:endParaRPr lang="fr-FR" dirty="0"/>
          </a:p>
        </p:txBody>
      </p:sp>
      <p:sp>
        <p:nvSpPr>
          <p:cNvPr id="4" name="Espace réservé du numéro de diapositive 5"/>
          <p:cNvSpPr>
            <a:spLocks noGrp="1"/>
          </p:cNvSpPr>
          <p:nvPr>
            <p:ph type="sldNum" sz="quarter" idx="11"/>
          </p:nvPr>
        </p:nvSpPr>
        <p:spPr/>
        <p:txBody>
          <a:bodyPr/>
          <a:lstStyle>
            <a:lvl1pPr algn="r" defTabSz="914400" eaLnBrk="0" fontAlgn="base" hangingPunct="0">
              <a:spcBef>
                <a:spcPct val="0"/>
              </a:spcBef>
              <a:spcAft>
                <a:spcPct val="0"/>
              </a:spcAft>
              <a:defRPr sz="1000">
                <a:solidFill>
                  <a:prstClr val="black">
                    <a:tint val="75000"/>
                  </a:prstClr>
                </a:solidFill>
                <a:latin typeface="Arial Narrow" charset="0"/>
                <a:ea typeface="Arial Narrow" charset="0"/>
                <a:cs typeface="Arial Narrow" charset="0"/>
              </a:defRPr>
            </a:lvl1pPr>
          </a:lstStyle>
          <a:p>
            <a:pPr>
              <a:defRPr/>
            </a:pPr>
            <a:fld id="{9F5D4FB2-6F04-43AE-AB69-84D6BE0DE0A8}" type="slidenum">
              <a:rPr lang="fr-FR"/>
              <a:pPr>
                <a:defRPr/>
              </a:pPr>
              <a:t>‹#›</a:t>
            </a:fld>
            <a:endParaRPr lang="fr-FR" dirty="0"/>
          </a:p>
        </p:txBody>
      </p:sp>
    </p:spTree>
    <p:extLst>
      <p:ext uri="{BB962C8B-B14F-4D97-AF65-F5344CB8AC3E}">
        <p14:creationId xmlns:p14="http://schemas.microsoft.com/office/powerpoint/2010/main" val="12846882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7864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19218168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95E30F8-4049-4E13-AB84-B45EF774509D}"/>
              </a:ext>
            </a:extLst>
          </p:cNvPr>
          <p:cNvSpPr>
            <a:spLocks noGrp="1"/>
          </p:cNvSpPr>
          <p:nvPr>
            <p:ph type="sldNum" sz="quarter" idx="10"/>
          </p:nvPr>
        </p:nvSpPr>
        <p:spPr/>
        <p:txBody>
          <a:bodyPr/>
          <a:lstStyle>
            <a:lvl1pPr>
              <a:defRPr/>
            </a:lvl1pPr>
          </a:lstStyle>
          <a:p>
            <a:pPr>
              <a:defRPr/>
            </a:pPr>
            <a:fld id="{2A5B05B9-6E96-486E-8EB9-FAEF98D6F9FA}" type="slidenum">
              <a:rPr lang="fr-FR" altLang="fr-FR"/>
              <a:pPr>
                <a:defRPr/>
              </a:pPr>
              <a:t>‹#›</a:t>
            </a:fld>
            <a:endParaRPr lang="fr-FR" altLang="fr-FR"/>
          </a:p>
        </p:txBody>
      </p:sp>
    </p:spTree>
    <p:extLst>
      <p:ext uri="{BB962C8B-B14F-4D97-AF65-F5344CB8AC3E}">
        <p14:creationId xmlns:p14="http://schemas.microsoft.com/office/powerpoint/2010/main" val="2611207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418466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AA2122C-89B4-4142-B280-7A378DA4956B}"/>
              </a:ext>
            </a:extLst>
          </p:cNvPr>
          <p:cNvSpPr>
            <a:spLocks noGrp="1"/>
          </p:cNvSpPr>
          <p:nvPr>
            <p:ph type="dt" sz="half" idx="10"/>
          </p:nvPr>
        </p:nvSpPr>
        <p:spPr/>
        <p:txBody>
          <a:bodyPr/>
          <a:lstStyle>
            <a:lvl1pPr>
              <a:defRPr/>
            </a:lvl1pPr>
          </a:lstStyle>
          <a:p>
            <a:pPr>
              <a:defRPr/>
            </a:pPr>
            <a:fld id="{62266C7E-259F-4271-8743-6823DCCFD147}" type="datetime1">
              <a:rPr lang="de-DE"/>
              <a:pPr>
                <a:defRPr/>
              </a:pPr>
              <a:t>12.07.2022</a:t>
            </a:fld>
            <a:endParaRPr lang="de-DE"/>
          </a:p>
        </p:txBody>
      </p:sp>
      <p:sp>
        <p:nvSpPr>
          <p:cNvPr id="3" name="Fußzeilenplatzhalter 4">
            <a:extLst>
              <a:ext uri="{FF2B5EF4-FFF2-40B4-BE49-F238E27FC236}">
                <a16:creationId xmlns:a16="http://schemas.microsoft.com/office/drawing/2014/main" id="{84621098-05C5-4E39-BAAE-0DEAE700B8D8}"/>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32E7A322-B552-49D3-ABA9-5D56DDBCB351}"/>
              </a:ext>
            </a:extLst>
          </p:cNvPr>
          <p:cNvSpPr>
            <a:spLocks noGrp="1"/>
          </p:cNvSpPr>
          <p:nvPr>
            <p:ph type="sldNum" sz="quarter" idx="12"/>
          </p:nvPr>
        </p:nvSpPr>
        <p:spPr/>
        <p:txBody>
          <a:bodyPr/>
          <a:lstStyle>
            <a:lvl1pPr>
              <a:defRPr/>
            </a:lvl1pPr>
          </a:lstStyle>
          <a:p>
            <a:pPr>
              <a:defRPr/>
            </a:pPr>
            <a:fld id="{B44EA8F4-0B08-47CA-9E7C-0FA497452BF9}" type="slidenum">
              <a:rPr lang="de-DE" altLang="en-US"/>
              <a:pPr>
                <a:defRPr/>
              </a:pPr>
              <a:t>‹#›</a:t>
            </a:fld>
            <a:endParaRPr lang="de-DE" altLang="en-US"/>
          </a:p>
        </p:txBody>
      </p:sp>
    </p:spTree>
    <p:extLst>
      <p:ext uri="{BB962C8B-B14F-4D97-AF65-F5344CB8AC3E}">
        <p14:creationId xmlns:p14="http://schemas.microsoft.com/office/powerpoint/2010/main" val="4908306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F90392-E072-4E07-B56A-3A3DD430D078}"/>
              </a:ext>
            </a:extLst>
          </p:cNvPr>
          <p:cNvSpPr>
            <a:spLocks noGrp="1"/>
          </p:cNvSpPr>
          <p:nvPr>
            <p:ph type="dt" sz="half" idx="10"/>
          </p:nvPr>
        </p:nvSpPr>
        <p:spPr/>
        <p:txBody>
          <a:bodyPr/>
          <a:lstStyle>
            <a:lvl1pPr>
              <a:defRPr/>
            </a:lvl1pPr>
          </a:lstStyle>
          <a:p>
            <a:pPr>
              <a:defRPr/>
            </a:pPr>
            <a:fld id="{08449014-E701-4AF3-B51E-E67A1497D9F0}" type="datetime1">
              <a:rPr lang="de-DE"/>
              <a:pPr>
                <a:defRPr/>
              </a:pPr>
              <a:t>12.07.2022</a:t>
            </a:fld>
            <a:endParaRPr lang="de-DE"/>
          </a:p>
        </p:txBody>
      </p:sp>
      <p:sp>
        <p:nvSpPr>
          <p:cNvPr id="5" name="Fußzeilenplatzhalter 4">
            <a:extLst>
              <a:ext uri="{FF2B5EF4-FFF2-40B4-BE49-F238E27FC236}">
                <a16:creationId xmlns:a16="http://schemas.microsoft.com/office/drawing/2014/main" id="{2D0B2DCD-9C67-4DD4-8504-EB469F5D767B}"/>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B1C01C8-7E0C-4BDB-B11D-DF5153B0FE74}"/>
              </a:ext>
            </a:extLst>
          </p:cNvPr>
          <p:cNvSpPr>
            <a:spLocks noGrp="1"/>
          </p:cNvSpPr>
          <p:nvPr>
            <p:ph type="sldNum" sz="quarter" idx="12"/>
          </p:nvPr>
        </p:nvSpPr>
        <p:spPr/>
        <p:txBody>
          <a:bodyPr/>
          <a:lstStyle>
            <a:lvl1pPr>
              <a:defRPr/>
            </a:lvl1pPr>
          </a:lstStyle>
          <a:p>
            <a:pPr>
              <a:defRPr/>
            </a:pPr>
            <a:fld id="{DECA0DB6-10C2-4A4D-9FCC-1C2D63700C0A}" type="slidenum">
              <a:rPr lang="de-DE" altLang="en-US"/>
              <a:pPr>
                <a:defRPr/>
              </a:pPr>
              <a:t>‹#›</a:t>
            </a:fld>
            <a:endParaRPr lang="de-DE" altLang="en-US"/>
          </a:p>
        </p:txBody>
      </p:sp>
    </p:spTree>
    <p:extLst>
      <p:ext uri="{BB962C8B-B14F-4D97-AF65-F5344CB8AC3E}">
        <p14:creationId xmlns:p14="http://schemas.microsoft.com/office/powerpoint/2010/main" val="26798265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A3C25237-06C7-4393-A852-037944D36347}"/>
              </a:ext>
            </a:extLst>
          </p:cNvPr>
          <p:cNvSpPr>
            <a:spLocks noGrp="1"/>
          </p:cNvSpPr>
          <p:nvPr>
            <p:ph type="sldNum" sz="quarter" idx="10"/>
          </p:nvPr>
        </p:nvSpPr>
        <p:spPr/>
        <p:txBody>
          <a:bodyPr/>
          <a:lstStyle>
            <a:lvl1pPr>
              <a:defRPr/>
            </a:lvl1pPr>
          </a:lstStyle>
          <a:p>
            <a:fld id="{7C1FC204-4705-4E45-9CB1-474F22CFD434}" type="slidenum">
              <a:rPr lang="fr-FR" altLang="fr-FR"/>
              <a:pPr/>
              <a:t>‹#›</a:t>
            </a:fld>
            <a:endParaRPr lang="fr-FR" altLang="fr-FR"/>
          </a:p>
        </p:txBody>
      </p:sp>
    </p:spTree>
    <p:extLst>
      <p:ext uri="{BB962C8B-B14F-4D97-AF65-F5344CB8AC3E}">
        <p14:creationId xmlns:p14="http://schemas.microsoft.com/office/powerpoint/2010/main" val="6764614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12962210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13246250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fr-B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BE"/>
          </a:p>
        </p:txBody>
      </p:sp>
      <p:sp>
        <p:nvSpPr>
          <p:cNvPr id="4" name="Marcador de fecha 3">
            <a:extLst>
              <a:ext uri="{FF2B5EF4-FFF2-40B4-BE49-F238E27FC236}">
                <a16:creationId xmlns:a16="http://schemas.microsoft.com/office/drawing/2014/main" id="{27F964EF-A55A-48D8-9503-7808FEA1308D}"/>
              </a:ext>
            </a:extLst>
          </p:cNvPr>
          <p:cNvSpPr>
            <a:spLocks noGrp="1"/>
          </p:cNvSpPr>
          <p:nvPr>
            <p:ph type="dt" sz="half" idx="10"/>
          </p:nvPr>
        </p:nvSpPr>
        <p:spPr/>
        <p:txBody>
          <a:bodyPr/>
          <a:lstStyle>
            <a:lvl1pPr>
              <a:defRPr/>
            </a:lvl1pPr>
          </a:lstStyle>
          <a:p>
            <a:pPr>
              <a:defRPr/>
            </a:pPr>
            <a:fld id="{CF811CEA-F0D6-41B0-A6D5-B1CF4AB0D18F}" type="datetimeFigureOut">
              <a:rPr lang="fr-BE"/>
              <a:pPr>
                <a:defRPr/>
              </a:pPr>
              <a:t>12-07-22</a:t>
            </a:fld>
            <a:endParaRPr lang="fr-BE"/>
          </a:p>
        </p:txBody>
      </p:sp>
      <p:sp>
        <p:nvSpPr>
          <p:cNvPr id="5" name="Marcador de pie de página 4">
            <a:extLst>
              <a:ext uri="{FF2B5EF4-FFF2-40B4-BE49-F238E27FC236}">
                <a16:creationId xmlns:a16="http://schemas.microsoft.com/office/drawing/2014/main" id="{43E33395-D891-4E06-9252-4EA00C468619}"/>
              </a:ext>
            </a:extLst>
          </p:cNvPr>
          <p:cNvSpPr>
            <a:spLocks noGrp="1"/>
          </p:cNvSpPr>
          <p:nvPr>
            <p:ph type="ftr" sz="quarter" idx="11"/>
          </p:nvPr>
        </p:nvSpPr>
        <p:spPr/>
        <p:txBody>
          <a:bodyPr/>
          <a:lstStyle>
            <a:lvl1pPr>
              <a:defRPr/>
            </a:lvl1pPr>
          </a:lstStyle>
          <a:p>
            <a:pPr>
              <a:defRPr/>
            </a:pPr>
            <a:endParaRPr lang="fr-BE"/>
          </a:p>
        </p:txBody>
      </p:sp>
      <p:sp>
        <p:nvSpPr>
          <p:cNvPr id="6" name="Marcador de número de diapositiva 5">
            <a:extLst>
              <a:ext uri="{FF2B5EF4-FFF2-40B4-BE49-F238E27FC236}">
                <a16:creationId xmlns:a16="http://schemas.microsoft.com/office/drawing/2014/main" id="{F0AABE8A-BF4D-4EE0-B1B8-433B96BDC69A}"/>
              </a:ext>
            </a:extLst>
          </p:cNvPr>
          <p:cNvSpPr>
            <a:spLocks noGrp="1"/>
          </p:cNvSpPr>
          <p:nvPr>
            <p:ph type="sldNum" sz="quarter" idx="12"/>
          </p:nvPr>
        </p:nvSpPr>
        <p:spPr/>
        <p:txBody>
          <a:bodyPr/>
          <a:lstStyle>
            <a:lvl1pPr>
              <a:defRPr/>
            </a:lvl1pPr>
          </a:lstStyle>
          <a:p>
            <a:pPr>
              <a:defRPr/>
            </a:pPr>
            <a:fld id="{F577F0C2-1275-40DD-B3E4-563A1210B7EB}" type="slidenum">
              <a:rPr lang="fr-BE"/>
              <a:pPr>
                <a:defRPr/>
              </a:pPr>
              <a:t>‹#›</a:t>
            </a:fld>
            <a:endParaRPr lang="fr-BE"/>
          </a:p>
        </p:txBody>
      </p:sp>
    </p:spTree>
    <p:extLst>
      <p:ext uri="{BB962C8B-B14F-4D97-AF65-F5344CB8AC3E}">
        <p14:creationId xmlns:p14="http://schemas.microsoft.com/office/powerpoint/2010/main" val="26018809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6770DB3F-D0D1-4F4A-A442-037FC69F3886}"/>
              </a:ext>
            </a:extLst>
          </p:cNvPr>
          <p:cNvSpPr>
            <a:spLocks noGrp="1"/>
          </p:cNvSpPr>
          <p:nvPr>
            <p:ph type="dt" sz="half" idx="10"/>
          </p:nvPr>
        </p:nvSpPr>
        <p:spPr/>
        <p:txBody>
          <a:bodyPr/>
          <a:lstStyle>
            <a:lvl1pPr>
              <a:defRPr/>
            </a:lvl1pPr>
          </a:lstStyle>
          <a:p>
            <a:pPr>
              <a:defRPr/>
            </a:pPr>
            <a:fld id="{20D899C5-A0D9-4D5A-AE9D-CCCCFC2FE5AD}" type="datetime1">
              <a:rPr lang="de-DE"/>
              <a:pPr>
                <a:defRPr/>
              </a:pPr>
              <a:t>12.07.2022</a:t>
            </a:fld>
            <a:endParaRPr lang="de-DE"/>
          </a:p>
        </p:txBody>
      </p:sp>
      <p:sp>
        <p:nvSpPr>
          <p:cNvPr id="5" name="Fußzeilenplatzhalter 4">
            <a:extLst>
              <a:ext uri="{FF2B5EF4-FFF2-40B4-BE49-F238E27FC236}">
                <a16:creationId xmlns:a16="http://schemas.microsoft.com/office/drawing/2014/main" id="{B05D68EE-FF6D-40BA-8087-A5C9249629B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2E6C1E6-24DF-4395-811C-AF6B5190A629}"/>
              </a:ext>
            </a:extLst>
          </p:cNvPr>
          <p:cNvSpPr>
            <a:spLocks noGrp="1"/>
          </p:cNvSpPr>
          <p:nvPr>
            <p:ph type="sldNum" sz="quarter" idx="12"/>
          </p:nvPr>
        </p:nvSpPr>
        <p:spPr/>
        <p:txBody>
          <a:bodyPr/>
          <a:lstStyle>
            <a:lvl1pPr>
              <a:defRPr/>
            </a:lvl1pPr>
          </a:lstStyle>
          <a:p>
            <a:fld id="{E35EC6F2-8D34-4275-A91C-03A8C5A1C415}" type="slidenum">
              <a:rPr lang="de-DE" altLang="en-US"/>
              <a:pPr/>
              <a:t>‹#›</a:t>
            </a:fld>
            <a:endParaRPr lang="de-DE" altLang="en-US"/>
          </a:p>
        </p:txBody>
      </p:sp>
    </p:spTree>
    <p:extLst>
      <p:ext uri="{BB962C8B-B14F-4D97-AF65-F5344CB8AC3E}">
        <p14:creationId xmlns:p14="http://schemas.microsoft.com/office/powerpoint/2010/main" val="10511777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C329964-4464-47B3-AE5D-7FB01265B278}"/>
              </a:ext>
            </a:extLst>
          </p:cNvPr>
          <p:cNvSpPr>
            <a:spLocks noGrp="1"/>
          </p:cNvSpPr>
          <p:nvPr>
            <p:ph type="dt" sz="half" idx="10"/>
          </p:nvPr>
        </p:nvSpPr>
        <p:spPr/>
        <p:txBody>
          <a:bodyPr/>
          <a:lstStyle>
            <a:lvl1pPr>
              <a:defRPr/>
            </a:lvl1pPr>
          </a:lstStyle>
          <a:p>
            <a:pPr>
              <a:defRPr/>
            </a:pPr>
            <a:fld id="{E7A016CC-6E32-4C27-B8BD-5BDD0CEAEFC0}" type="datetime1">
              <a:rPr lang="de-DE"/>
              <a:pPr>
                <a:defRPr/>
              </a:pPr>
              <a:t>12.07.2022</a:t>
            </a:fld>
            <a:endParaRPr lang="de-DE"/>
          </a:p>
        </p:txBody>
      </p:sp>
      <p:sp>
        <p:nvSpPr>
          <p:cNvPr id="5" name="Fußzeilenplatzhalter 4">
            <a:extLst>
              <a:ext uri="{FF2B5EF4-FFF2-40B4-BE49-F238E27FC236}">
                <a16:creationId xmlns:a16="http://schemas.microsoft.com/office/drawing/2014/main" id="{7B9B3701-54AD-442A-9388-B638F2B172C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B99415A-883C-4D01-890E-9697981363E8}"/>
              </a:ext>
            </a:extLst>
          </p:cNvPr>
          <p:cNvSpPr>
            <a:spLocks noGrp="1"/>
          </p:cNvSpPr>
          <p:nvPr>
            <p:ph type="sldNum" sz="quarter" idx="12"/>
          </p:nvPr>
        </p:nvSpPr>
        <p:spPr/>
        <p:txBody>
          <a:bodyPr/>
          <a:lstStyle>
            <a:lvl1pPr>
              <a:defRPr/>
            </a:lvl1pPr>
          </a:lstStyle>
          <a:p>
            <a:fld id="{CE7BD6A5-8CCA-4EAE-BB70-F61DF302B190}" type="slidenum">
              <a:rPr lang="de-DE" altLang="en-US"/>
              <a:pPr/>
              <a:t>‹#›</a:t>
            </a:fld>
            <a:endParaRPr lang="de-DE" altLang="en-US"/>
          </a:p>
        </p:txBody>
      </p:sp>
    </p:spTree>
    <p:extLst>
      <p:ext uri="{BB962C8B-B14F-4D97-AF65-F5344CB8AC3E}">
        <p14:creationId xmlns:p14="http://schemas.microsoft.com/office/powerpoint/2010/main" val="6072814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AB5C2602-9024-469C-B8F7-7A582A0C29B2}"/>
              </a:ext>
            </a:extLst>
          </p:cNvPr>
          <p:cNvSpPr>
            <a:spLocks noGrp="1"/>
          </p:cNvSpPr>
          <p:nvPr>
            <p:ph type="dt" sz="half" idx="10"/>
          </p:nvPr>
        </p:nvSpPr>
        <p:spPr/>
        <p:txBody>
          <a:bodyPr/>
          <a:lstStyle>
            <a:lvl1pPr>
              <a:defRPr/>
            </a:lvl1pPr>
          </a:lstStyle>
          <a:p>
            <a:pPr>
              <a:defRPr/>
            </a:pPr>
            <a:fld id="{AEC4A71A-C56B-4326-BF22-54179AF46AEC}" type="datetime1">
              <a:rPr lang="de-DE"/>
              <a:pPr>
                <a:defRPr/>
              </a:pPr>
              <a:t>12.07.2022</a:t>
            </a:fld>
            <a:endParaRPr lang="de-DE"/>
          </a:p>
        </p:txBody>
      </p:sp>
      <p:sp>
        <p:nvSpPr>
          <p:cNvPr id="5" name="Fußzeilenplatzhalter 4">
            <a:extLst>
              <a:ext uri="{FF2B5EF4-FFF2-40B4-BE49-F238E27FC236}">
                <a16:creationId xmlns:a16="http://schemas.microsoft.com/office/drawing/2014/main" id="{E7D64015-8C36-4B90-8040-D770F9DA58D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2C97FF1-2E8F-4E2B-93EE-8E88CA29E2DF}"/>
              </a:ext>
            </a:extLst>
          </p:cNvPr>
          <p:cNvSpPr>
            <a:spLocks noGrp="1"/>
          </p:cNvSpPr>
          <p:nvPr>
            <p:ph type="sldNum" sz="quarter" idx="12"/>
          </p:nvPr>
        </p:nvSpPr>
        <p:spPr/>
        <p:txBody>
          <a:bodyPr/>
          <a:lstStyle>
            <a:lvl1pPr>
              <a:defRPr/>
            </a:lvl1pPr>
          </a:lstStyle>
          <a:p>
            <a:fld id="{33CEE70D-2B93-4E1C-9E52-0BEDA1BD050D}" type="slidenum">
              <a:rPr lang="de-DE" altLang="en-US"/>
              <a:pPr/>
              <a:t>‹#›</a:t>
            </a:fld>
            <a:endParaRPr lang="de-DE" altLang="en-US"/>
          </a:p>
        </p:txBody>
      </p:sp>
    </p:spTree>
    <p:extLst>
      <p:ext uri="{BB962C8B-B14F-4D97-AF65-F5344CB8AC3E}">
        <p14:creationId xmlns:p14="http://schemas.microsoft.com/office/powerpoint/2010/main" val="18395330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5A5B5EBF-506C-4890-B632-63C5B52B7479}"/>
              </a:ext>
            </a:extLst>
          </p:cNvPr>
          <p:cNvSpPr>
            <a:spLocks noGrp="1"/>
          </p:cNvSpPr>
          <p:nvPr>
            <p:ph type="dt" sz="half" idx="10"/>
          </p:nvPr>
        </p:nvSpPr>
        <p:spPr/>
        <p:txBody>
          <a:bodyPr/>
          <a:lstStyle>
            <a:lvl1pPr>
              <a:defRPr/>
            </a:lvl1pPr>
          </a:lstStyle>
          <a:p>
            <a:pPr>
              <a:defRPr/>
            </a:pPr>
            <a:fld id="{5AF4376B-74A8-4277-9D85-402D884E9D50}" type="datetime1">
              <a:rPr lang="de-DE"/>
              <a:pPr>
                <a:defRPr/>
              </a:pPr>
              <a:t>12.07.2022</a:t>
            </a:fld>
            <a:endParaRPr lang="de-DE"/>
          </a:p>
        </p:txBody>
      </p:sp>
      <p:sp>
        <p:nvSpPr>
          <p:cNvPr id="6" name="Fußzeilenplatzhalter 4">
            <a:extLst>
              <a:ext uri="{FF2B5EF4-FFF2-40B4-BE49-F238E27FC236}">
                <a16:creationId xmlns:a16="http://schemas.microsoft.com/office/drawing/2014/main" id="{4CA3244D-C10D-4499-9C5D-7BEA484D9ADA}"/>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40C84F7-D1D9-4E56-BDF1-5C5B9E2026BF}"/>
              </a:ext>
            </a:extLst>
          </p:cNvPr>
          <p:cNvSpPr>
            <a:spLocks noGrp="1"/>
          </p:cNvSpPr>
          <p:nvPr>
            <p:ph type="sldNum" sz="quarter" idx="12"/>
          </p:nvPr>
        </p:nvSpPr>
        <p:spPr/>
        <p:txBody>
          <a:bodyPr/>
          <a:lstStyle>
            <a:lvl1pPr>
              <a:defRPr/>
            </a:lvl1pPr>
          </a:lstStyle>
          <a:p>
            <a:fld id="{AFF32582-E58C-406E-A3FE-62CCDA975C8C}" type="slidenum">
              <a:rPr lang="de-DE" altLang="en-US"/>
              <a:pPr/>
              <a:t>‹#›</a:t>
            </a:fld>
            <a:endParaRPr lang="de-DE" altLang="en-US"/>
          </a:p>
        </p:txBody>
      </p:sp>
    </p:spTree>
    <p:extLst>
      <p:ext uri="{BB962C8B-B14F-4D97-AF65-F5344CB8AC3E}">
        <p14:creationId xmlns:p14="http://schemas.microsoft.com/office/powerpoint/2010/main" val="29853885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E68EC41A-95C8-4CEC-94F6-16E724276145}"/>
              </a:ext>
            </a:extLst>
          </p:cNvPr>
          <p:cNvSpPr>
            <a:spLocks noGrp="1"/>
          </p:cNvSpPr>
          <p:nvPr>
            <p:ph type="dt" sz="half" idx="10"/>
          </p:nvPr>
        </p:nvSpPr>
        <p:spPr/>
        <p:txBody>
          <a:bodyPr/>
          <a:lstStyle>
            <a:lvl1pPr>
              <a:defRPr/>
            </a:lvl1pPr>
          </a:lstStyle>
          <a:p>
            <a:pPr>
              <a:defRPr/>
            </a:pPr>
            <a:fld id="{71FE0325-7916-447D-837F-403C2BE7D7A0}" type="datetime1">
              <a:rPr lang="de-DE"/>
              <a:pPr>
                <a:defRPr/>
              </a:pPr>
              <a:t>12.07.2022</a:t>
            </a:fld>
            <a:endParaRPr lang="de-DE"/>
          </a:p>
        </p:txBody>
      </p:sp>
      <p:sp>
        <p:nvSpPr>
          <p:cNvPr id="8" name="Fußzeilenplatzhalter 4">
            <a:extLst>
              <a:ext uri="{FF2B5EF4-FFF2-40B4-BE49-F238E27FC236}">
                <a16:creationId xmlns:a16="http://schemas.microsoft.com/office/drawing/2014/main" id="{7A37E167-A5FC-4C16-B9A6-B806B1A32A98}"/>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C7CC8E66-876A-4FB7-85A7-2754EB2EA4DB}"/>
              </a:ext>
            </a:extLst>
          </p:cNvPr>
          <p:cNvSpPr>
            <a:spLocks noGrp="1"/>
          </p:cNvSpPr>
          <p:nvPr>
            <p:ph type="sldNum" sz="quarter" idx="12"/>
          </p:nvPr>
        </p:nvSpPr>
        <p:spPr/>
        <p:txBody>
          <a:bodyPr/>
          <a:lstStyle>
            <a:lvl1pPr>
              <a:defRPr/>
            </a:lvl1pPr>
          </a:lstStyle>
          <a:p>
            <a:fld id="{0E5E2658-E1D3-4D81-BBA0-0480EEF20481}" type="slidenum">
              <a:rPr lang="de-DE" altLang="en-US"/>
              <a:pPr/>
              <a:t>‹#›</a:t>
            </a:fld>
            <a:endParaRPr lang="de-DE" altLang="en-US"/>
          </a:p>
        </p:txBody>
      </p:sp>
    </p:spTree>
    <p:extLst>
      <p:ext uri="{BB962C8B-B14F-4D97-AF65-F5344CB8AC3E}">
        <p14:creationId xmlns:p14="http://schemas.microsoft.com/office/powerpoint/2010/main" val="4136326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AD87096-4878-4916-931E-D2B2C5D0D810}"/>
              </a:ext>
            </a:extLst>
          </p:cNvPr>
          <p:cNvSpPr>
            <a:spLocks noGrp="1"/>
          </p:cNvSpPr>
          <p:nvPr>
            <p:ph type="dt" sz="half" idx="10"/>
          </p:nvPr>
        </p:nvSpPr>
        <p:spPr/>
        <p:txBody>
          <a:bodyPr/>
          <a:lstStyle>
            <a:lvl1pPr>
              <a:defRPr/>
            </a:lvl1pPr>
          </a:lstStyle>
          <a:p>
            <a:pPr>
              <a:defRPr/>
            </a:pPr>
            <a:fld id="{0A35EFBD-AC22-4E48-910E-DDD753E5BE55}" type="datetime1">
              <a:rPr lang="de-DE"/>
              <a:pPr>
                <a:defRPr/>
              </a:pPr>
              <a:t>12.07.2022</a:t>
            </a:fld>
            <a:endParaRPr lang="de-DE"/>
          </a:p>
        </p:txBody>
      </p:sp>
      <p:sp>
        <p:nvSpPr>
          <p:cNvPr id="6" name="Fußzeilenplatzhalter 4">
            <a:extLst>
              <a:ext uri="{FF2B5EF4-FFF2-40B4-BE49-F238E27FC236}">
                <a16:creationId xmlns:a16="http://schemas.microsoft.com/office/drawing/2014/main" id="{0B1D2CA7-9DB3-4BE2-B464-686A573FAAB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37D7731-5921-495E-99C0-EC1BD45ECDD7}"/>
              </a:ext>
            </a:extLst>
          </p:cNvPr>
          <p:cNvSpPr>
            <a:spLocks noGrp="1"/>
          </p:cNvSpPr>
          <p:nvPr>
            <p:ph type="sldNum" sz="quarter" idx="12"/>
          </p:nvPr>
        </p:nvSpPr>
        <p:spPr/>
        <p:txBody>
          <a:bodyPr/>
          <a:lstStyle>
            <a:lvl1pPr>
              <a:defRPr/>
            </a:lvl1pPr>
          </a:lstStyle>
          <a:p>
            <a:pPr>
              <a:defRPr/>
            </a:pPr>
            <a:fld id="{9E1C8B1D-ABCA-43D0-AFBF-8B2247696B18}" type="slidenum">
              <a:rPr lang="de-DE" altLang="en-US"/>
              <a:pPr>
                <a:defRPr/>
              </a:pPr>
              <a:t>‹#›</a:t>
            </a:fld>
            <a:endParaRPr lang="de-DE" altLang="en-US"/>
          </a:p>
        </p:txBody>
      </p:sp>
    </p:spTree>
    <p:extLst>
      <p:ext uri="{BB962C8B-B14F-4D97-AF65-F5344CB8AC3E}">
        <p14:creationId xmlns:p14="http://schemas.microsoft.com/office/powerpoint/2010/main" val="21885628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1DBC4656-BC85-4BFC-B191-ABD44778D450}"/>
              </a:ext>
            </a:extLst>
          </p:cNvPr>
          <p:cNvSpPr>
            <a:spLocks noGrp="1"/>
          </p:cNvSpPr>
          <p:nvPr>
            <p:ph type="dt" sz="half" idx="10"/>
          </p:nvPr>
        </p:nvSpPr>
        <p:spPr/>
        <p:txBody>
          <a:bodyPr/>
          <a:lstStyle>
            <a:lvl1pPr>
              <a:defRPr/>
            </a:lvl1pPr>
          </a:lstStyle>
          <a:p>
            <a:pPr>
              <a:defRPr/>
            </a:pPr>
            <a:fld id="{E0659A5E-66B6-43AC-9975-D28CF3A5100A}" type="datetime1">
              <a:rPr lang="de-DE"/>
              <a:pPr>
                <a:defRPr/>
              </a:pPr>
              <a:t>12.07.2022</a:t>
            </a:fld>
            <a:endParaRPr lang="de-DE"/>
          </a:p>
        </p:txBody>
      </p:sp>
      <p:sp>
        <p:nvSpPr>
          <p:cNvPr id="4" name="Fußzeilenplatzhalter 4">
            <a:extLst>
              <a:ext uri="{FF2B5EF4-FFF2-40B4-BE49-F238E27FC236}">
                <a16:creationId xmlns:a16="http://schemas.microsoft.com/office/drawing/2014/main" id="{2723AE30-8B8F-498B-B720-9241A0BCFC26}"/>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1D1A9976-F6DA-4100-BFF9-917C6453FCE7}"/>
              </a:ext>
            </a:extLst>
          </p:cNvPr>
          <p:cNvSpPr>
            <a:spLocks noGrp="1"/>
          </p:cNvSpPr>
          <p:nvPr>
            <p:ph type="sldNum" sz="quarter" idx="12"/>
          </p:nvPr>
        </p:nvSpPr>
        <p:spPr/>
        <p:txBody>
          <a:bodyPr/>
          <a:lstStyle>
            <a:lvl1pPr>
              <a:defRPr/>
            </a:lvl1pPr>
          </a:lstStyle>
          <a:p>
            <a:fld id="{7ABE0DDB-69BE-4E83-BF96-3C59FC39D4E0}" type="slidenum">
              <a:rPr lang="de-DE" altLang="en-US"/>
              <a:pPr/>
              <a:t>‹#›</a:t>
            </a:fld>
            <a:endParaRPr lang="de-DE" altLang="en-US"/>
          </a:p>
        </p:txBody>
      </p:sp>
    </p:spTree>
    <p:extLst>
      <p:ext uri="{BB962C8B-B14F-4D97-AF65-F5344CB8AC3E}">
        <p14:creationId xmlns:p14="http://schemas.microsoft.com/office/powerpoint/2010/main" val="16604765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76BCA497-5053-4B2C-8FFD-409D750506C0}"/>
              </a:ext>
            </a:extLst>
          </p:cNvPr>
          <p:cNvSpPr>
            <a:spLocks noGrp="1"/>
          </p:cNvSpPr>
          <p:nvPr>
            <p:ph type="dt" sz="half" idx="10"/>
          </p:nvPr>
        </p:nvSpPr>
        <p:spPr/>
        <p:txBody>
          <a:bodyPr/>
          <a:lstStyle>
            <a:lvl1pPr>
              <a:defRPr/>
            </a:lvl1pPr>
          </a:lstStyle>
          <a:p>
            <a:pPr>
              <a:defRPr/>
            </a:pPr>
            <a:fld id="{CAEFD783-DD4B-4F3F-BF42-5C52EA689A0B}" type="datetime1">
              <a:rPr lang="de-DE"/>
              <a:pPr>
                <a:defRPr/>
              </a:pPr>
              <a:t>12.07.2022</a:t>
            </a:fld>
            <a:endParaRPr lang="de-DE"/>
          </a:p>
        </p:txBody>
      </p:sp>
      <p:sp>
        <p:nvSpPr>
          <p:cNvPr id="3" name="Fußzeilenplatzhalter 4">
            <a:extLst>
              <a:ext uri="{FF2B5EF4-FFF2-40B4-BE49-F238E27FC236}">
                <a16:creationId xmlns:a16="http://schemas.microsoft.com/office/drawing/2014/main" id="{239A288F-B758-417B-BD1D-6438EB0C39EE}"/>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E0454B79-1299-45B3-85CD-4986DEAEA619}"/>
              </a:ext>
            </a:extLst>
          </p:cNvPr>
          <p:cNvSpPr>
            <a:spLocks noGrp="1"/>
          </p:cNvSpPr>
          <p:nvPr>
            <p:ph type="sldNum" sz="quarter" idx="12"/>
          </p:nvPr>
        </p:nvSpPr>
        <p:spPr/>
        <p:txBody>
          <a:bodyPr/>
          <a:lstStyle>
            <a:lvl1pPr>
              <a:defRPr/>
            </a:lvl1pPr>
          </a:lstStyle>
          <a:p>
            <a:fld id="{F74826BA-825F-45D2-A1FA-FE8580B561E7}" type="slidenum">
              <a:rPr lang="de-DE" altLang="en-US"/>
              <a:pPr/>
              <a:t>‹#›</a:t>
            </a:fld>
            <a:endParaRPr lang="de-DE" altLang="en-US"/>
          </a:p>
        </p:txBody>
      </p:sp>
    </p:spTree>
    <p:extLst>
      <p:ext uri="{BB962C8B-B14F-4D97-AF65-F5344CB8AC3E}">
        <p14:creationId xmlns:p14="http://schemas.microsoft.com/office/powerpoint/2010/main" val="15629316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E663FFF6-B90C-403C-A531-CF7807D4F27F}"/>
              </a:ext>
            </a:extLst>
          </p:cNvPr>
          <p:cNvSpPr>
            <a:spLocks noGrp="1"/>
          </p:cNvSpPr>
          <p:nvPr>
            <p:ph type="dt" sz="half" idx="10"/>
          </p:nvPr>
        </p:nvSpPr>
        <p:spPr/>
        <p:txBody>
          <a:bodyPr/>
          <a:lstStyle>
            <a:lvl1pPr>
              <a:defRPr/>
            </a:lvl1pPr>
          </a:lstStyle>
          <a:p>
            <a:pPr>
              <a:defRPr/>
            </a:pPr>
            <a:fld id="{F8C66D04-3AA2-412B-9D4C-B01B4F47FED6}" type="datetime1">
              <a:rPr lang="de-DE"/>
              <a:pPr>
                <a:defRPr/>
              </a:pPr>
              <a:t>12.07.2022</a:t>
            </a:fld>
            <a:endParaRPr lang="de-DE"/>
          </a:p>
        </p:txBody>
      </p:sp>
      <p:sp>
        <p:nvSpPr>
          <p:cNvPr id="6" name="Fußzeilenplatzhalter 4">
            <a:extLst>
              <a:ext uri="{FF2B5EF4-FFF2-40B4-BE49-F238E27FC236}">
                <a16:creationId xmlns:a16="http://schemas.microsoft.com/office/drawing/2014/main" id="{32F0E07F-0995-42EE-89AD-76078CD20BD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A684090-AE17-4EB1-B041-995B9F8D63D0}"/>
              </a:ext>
            </a:extLst>
          </p:cNvPr>
          <p:cNvSpPr>
            <a:spLocks noGrp="1"/>
          </p:cNvSpPr>
          <p:nvPr>
            <p:ph type="sldNum" sz="quarter" idx="12"/>
          </p:nvPr>
        </p:nvSpPr>
        <p:spPr/>
        <p:txBody>
          <a:bodyPr/>
          <a:lstStyle>
            <a:lvl1pPr>
              <a:defRPr/>
            </a:lvl1pPr>
          </a:lstStyle>
          <a:p>
            <a:fld id="{5FADB6EE-F198-4ABE-890E-56D78DC5C542}" type="slidenum">
              <a:rPr lang="de-DE" altLang="en-US"/>
              <a:pPr/>
              <a:t>‹#›</a:t>
            </a:fld>
            <a:endParaRPr lang="de-DE" altLang="en-US"/>
          </a:p>
        </p:txBody>
      </p:sp>
    </p:spTree>
    <p:extLst>
      <p:ext uri="{BB962C8B-B14F-4D97-AF65-F5344CB8AC3E}">
        <p14:creationId xmlns:p14="http://schemas.microsoft.com/office/powerpoint/2010/main" val="35795713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77F4507E-774D-48DE-B9AB-41E51B59FD31}"/>
              </a:ext>
            </a:extLst>
          </p:cNvPr>
          <p:cNvSpPr>
            <a:spLocks noGrp="1"/>
          </p:cNvSpPr>
          <p:nvPr>
            <p:ph type="dt" sz="half" idx="10"/>
          </p:nvPr>
        </p:nvSpPr>
        <p:spPr/>
        <p:txBody>
          <a:bodyPr/>
          <a:lstStyle>
            <a:lvl1pPr>
              <a:defRPr/>
            </a:lvl1pPr>
          </a:lstStyle>
          <a:p>
            <a:pPr>
              <a:defRPr/>
            </a:pPr>
            <a:fld id="{9FAD16AF-47E2-4526-B87C-A2E8B4CC8FEF}" type="datetime1">
              <a:rPr lang="de-DE"/>
              <a:pPr>
                <a:defRPr/>
              </a:pPr>
              <a:t>12.07.2022</a:t>
            </a:fld>
            <a:endParaRPr lang="de-DE"/>
          </a:p>
        </p:txBody>
      </p:sp>
      <p:sp>
        <p:nvSpPr>
          <p:cNvPr id="6" name="Fußzeilenplatzhalter 4">
            <a:extLst>
              <a:ext uri="{FF2B5EF4-FFF2-40B4-BE49-F238E27FC236}">
                <a16:creationId xmlns:a16="http://schemas.microsoft.com/office/drawing/2014/main" id="{480FE196-71CA-4E5A-94C5-A3EDEFDEBB2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53AE001-3E41-4C34-9689-AF96ED9FFFD9}"/>
              </a:ext>
            </a:extLst>
          </p:cNvPr>
          <p:cNvSpPr>
            <a:spLocks noGrp="1"/>
          </p:cNvSpPr>
          <p:nvPr>
            <p:ph type="sldNum" sz="quarter" idx="12"/>
          </p:nvPr>
        </p:nvSpPr>
        <p:spPr/>
        <p:txBody>
          <a:bodyPr/>
          <a:lstStyle>
            <a:lvl1pPr>
              <a:defRPr/>
            </a:lvl1pPr>
          </a:lstStyle>
          <a:p>
            <a:fld id="{CA906B14-A2FA-46F7-99B4-B2B350C45549}" type="slidenum">
              <a:rPr lang="de-DE" altLang="en-US"/>
              <a:pPr/>
              <a:t>‹#›</a:t>
            </a:fld>
            <a:endParaRPr lang="de-DE" altLang="en-US"/>
          </a:p>
        </p:txBody>
      </p:sp>
    </p:spTree>
    <p:extLst>
      <p:ext uri="{BB962C8B-B14F-4D97-AF65-F5344CB8AC3E}">
        <p14:creationId xmlns:p14="http://schemas.microsoft.com/office/powerpoint/2010/main" val="42060722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1BDBA4-BDF7-4F1B-B6C7-4753B10C21D1}"/>
              </a:ext>
            </a:extLst>
          </p:cNvPr>
          <p:cNvSpPr>
            <a:spLocks noGrp="1"/>
          </p:cNvSpPr>
          <p:nvPr>
            <p:ph type="dt" sz="half" idx="10"/>
          </p:nvPr>
        </p:nvSpPr>
        <p:spPr/>
        <p:txBody>
          <a:bodyPr/>
          <a:lstStyle>
            <a:lvl1pPr>
              <a:defRPr/>
            </a:lvl1pPr>
          </a:lstStyle>
          <a:p>
            <a:pPr>
              <a:defRPr/>
            </a:pPr>
            <a:fld id="{10650185-B4A8-46BD-9E1E-2B6CC3FCD014}" type="datetime1">
              <a:rPr lang="de-DE"/>
              <a:pPr>
                <a:defRPr/>
              </a:pPr>
              <a:t>12.07.2022</a:t>
            </a:fld>
            <a:endParaRPr lang="de-DE"/>
          </a:p>
        </p:txBody>
      </p:sp>
      <p:sp>
        <p:nvSpPr>
          <p:cNvPr id="5" name="Fußzeilenplatzhalter 4">
            <a:extLst>
              <a:ext uri="{FF2B5EF4-FFF2-40B4-BE49-F238E27FC236}">
                <a16:creationId xmlns:a16="http://schemas.microsoft.com/office/drawing/2014/main" id="{359DB131-892F-4C7D-BE92-F17E364F618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64CEB0C-2FAA-4E3E-9E2A-FDF0358BEF56}"/>
              </a:ext>
            </a:extLst>
          </p:cNvPr>
          <p:cNvSpPr>
            <a:spLocks noGrp="1"/>
          </p:cNvSpPr>
          <p:nvPr>
            <p:ph type="sldNum" sz="quarter" idx="12"/>
          </p:nvPr>
        </p:nvSpPr>
        <p:spPr/>
        <p:txBody>
          <a:bodyPr/>
          <a:lstStyle>
            <a:lvl1pPr>
              <a:defRPr/>
            </a:lvl1pPr>
          </a:lstStyle>
          <a:p>
            <a:fld id="{33D6C585-C5B4-43E5-B6EC-24ADE0527DED}" type="slidenum">
              <a:rPr lang="de-DE" altLang="en-US"/>
              <a:pPr/>
              <a:t>‹#›</a:t>
            </a:fld>
            <a:endParaRPr lang="de-DE" altLang="en-US"/>
          </a:p>
        </p:txBody>
      </p:sp>
    </p:spTree>
    <p:extLst>
      <p:ext uri="{BB962C8B-B14F-4D97-AF65-F5344CB8AC3E}">
        <p14:creationId xmlns:p14="http://schemas.microsoft.com/office/powerpoint/2010/main" val="30241658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81F4F3-32D1-4AED-B6F7-6F61F52525CC}"/>
              </a:ext>
            </a:extLst>
          </p:cNvPr>
          <p:cNvSpPr>
            <a:spLocks noGrp="1"/>
          </p:cNvSpPr>
          <p:nvPr>
            <p:ph type="dt" sz="half" idx="10"/>
          </p:nvPr>
        </p:nvSpPr>
        <p:spPr/>
        <p:txBody>
          <a:bodyPr/>
          <a:lstStyle>
            <a:lvl1pPr>
              <a:defRPr/>
            </a:lvl1pPr>
          </a:lstStyle>
          <a:p>
            <a:pPr>
              <a:defRPr/>
            </a:pPr>
            <a:fld id="{E2824890-80CC-4D32-9BA9-580C4F83E7D2}" type="datetime1">
              <a:rPr lang="de-DE"/>
              <a:pPr>
                <a:defRPr/>
              </a:pPr>
              <a:t>12.07.2022</a:t>
            </a:fld>
            <a:endParaRPr lang="de-DE"/>
          </a:p>
        </p:txBody>
      </p:sp>
      <p:sp>
        <p:nvSpPr>
          <p:cNvPr id="5" name="Fußzeilenplatzhalter 4">
            <a:extLst>
              <a:ext uri="{FF2B5EF4-FFF2-40B4-BE49-F238E27FC236}">
                <a16:creationId xmlns:a16="http://schemas.microsoft.com/office/drawing/2014/main" id="{27A1FE6C-4F06-44BA-97D5-C9402328FD1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9F5AD8-F706-43EB-99B7-0250B2430A23}"/>
              </a:ext>
            </a:extLst>
          </p:cNvPr>
          <p:cNvSpPr>
            <a:spLocks noGrp="1"/>
          </p:cNvSpPr>
          <p:nvPr>
            <p:ph type="sldNum" sz="quarter" idx="12"/>
          </p:nvPr>
        </p:nvSpPr>
        <p:spPr/>
        <p:txBody>
          <a:bodyPr/>
          <a:lstStyle>
            <a:lvl1pPr>
              <a:defRPr/>
            </a:lvl1pPr>
          </a:lstStyle>
          <a:p>
            <a:fld id="{08D4D4E4-D4D0-46D4-BB40-658F0D346431}" type="slidenum">
              <a:rPr lang="de-DE" altLang="en-US"/>
              <a:pPr/>
              <a:t>‹#›</a:t>
            </a:fld>
            <a:endParaRPr lang="de-DE" altLang="en-US"/>
          </a:p>
        </p:txBody>
      </p:sp>
    </p:spTree>
    <p:extLst>
      <p:ext uri="{BB962C8B-B14F-4D97-AF65-F5344CB8AC3E}">
        <p14:creationId xmlns:p14="http://schemas.microsoft.com/office/powerpoint/2010/main" val="37162147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9FCBF08-CEB7-4CDD-B28C-3275971CB21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6DDB952-AF4C-4019-871A-5B1BAD51B415}"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820CCFE4-641A-4A8C-9BF6-B406528A2773}"/>
              </a:ext>
            </a:extLst>
          </p:cNvPr>
          <p:cNvSpPr>
            <a:spLocks noGrp="1"/>
          </p:cNvSpPr>
          <p:nvPr>
            <p:ph type="sldNum" sz="quarter" idx="11"/>
          </p:nvPr>
        </p:nvSpPr>
        <p:spPr/>
        <p:txBody>
          <a:bodyPr/>
          <a:lstStyle>
            <a:lvl1pPr eaLnBrk="0" hangingPunct="0">
              <a:defRPr sz="1000">
                <a:latin typeface="Arial Narrow" panose="020B0606020202030204" pitchFamily="34" charset="0"/>
              </a:defRPr>
            </a:lvl1pPr>
          </a:lstStyle>
          <a:p>
            <a:fld id="{E2D9C529-846C-4E28-B951-4AECBAC654E2}" type="slidenum">
              <a:rPr lang="fr-FR" altLang="fr-FR"/>
              <a:pPr/>
              <a:t>‹#›</a:t>
            </a:fld>
            <a:endParaRPr lang="fr-FR" altLang="fr-FR"/>
          </a:p>
        </p:txBody>
      </p:sp>
    </p:spTree>
    <p:extLst>
      <p:ext uri="{BB962C8B-B14F-4D97-AF65-F5344CB8AC3E}">
        <p14:creationId xmlns:p14="http://schemas.microsoft.com/office/powerpoint/2010/main" val="229687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21353A8-63E5-48BD-9B5C-885DF4C26C8D}"/>
              </a:ext>
            </a:extLst>
          </p:cNvPr>
          <p:cNvSpPr>
            <a:spLocks noGrp="1"/>
          </p:cNvSpPr>
          <p:nvPr>
            <p:ph type="dt" sz="half" idx="10"/>
          </p:nvPr>
        </p:nvSpPr>
        <p:spPr/>
        <p:txBody>
          <a:bodyPr/>
          <a:lstStyle>
            <a:lvl1pPr>
              <a:defRPr/>
            </a:lvl1pPr>
          </a:lstStyle>
          <a:p>
            <a:pPr>
              <a:defRPr/>
            </a:pPr>
            <a:fld id="{CA3D72A3-0EB3-4D72-B5AD-3F5AC4E5EA4E}" type="datetime1">
              <a:rPr lang="de-DE"/>
              <a:pPr>
                <a:defRPr/>
              </a:pPr>
              <a:t>12.07.2022</a:t>
            </a:fld>
            <a:endParaRPr lang="de-DE"/>
          </a:p>
        </p:txBody>
      </p:sp>
      <p:sp>
        <p:nvSpPr>
          <p:cNvPr id="6" name="Fußzeilenplatzhalter 4">
            <a:extLst>
              <a:ext uri="{FF2B5EF4-FFF2-40B4-BE49-F238E27FC236}">
                <a16:creationId xmlns:a16="http://schemas.microsoft.com/office/drawing/2014/main" id="{E4ECBCDB-FABD-4DEE-9B31-EF43D834F3B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C9D1ACA-E86F-423C-AE61-3EC6584B84AF}"/>
              </a:ext>
            </a:extLst>
          </p:cNvPr>
          <p:cNvSpPr>
            <a:spLocks noGrp="1"/>
          </p:cNvSpPr>
          <p:nvPr>
            <p:ph type="sldNum" sz="quarter" idx="12"/>
          </p:nvPr>
        </p:nvSpPr>
        <p:spPr/>
        <p:txBody>
          <a:bodyPr/>
          <a:lstStyle>
            <a:lvl1pPr>
              <a:defRPr/>
            </a:lvl1pPr>
          </a:lstStyle>
          <a:p>
            <a:pPr>
              <a:defRPr/>
            </a:pPr>
            <a:fld id="{A90B3FB0-4F34-4D1D-8FED-273D37AF12DC}" type="slidenum">
              <a:rPr lang="de-DE" altLang="en-US"/>
              <a:pPr>
                <a:defRPr/>
              </a:pPr>
              <a:t>‹#›</a:t>
            </a:fld>
            <a:endParaRPr lang="de-DE" altLang="en-US"/>
          </a:p>
        </p:txBody>
      </p:sp>
    </p:spTree>
    <p:extLst>
      <p:ext uri="{BB962C8B-B14F-4D97-AF65-F5344CB8AC3E}">
        <p14:creationId xmlns:p14="http://schemas.microsoft.com/office/powerpoint/2010/main" val="139781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77124E1-491C-455E-9AB7-A22433C12AD1}"/>
              </a:ext>
            </a:extLst>
          </p:cNvPr>
          <p:cNvSpPr>
            <a:spLocks noGrp="1"/>
          </p:cNvSpPr>
          <p:nvPr>
            <p:ph type="dt" sz="half" idx="10"/>
          </p:nvPr>
        </p:nvSpPr>
        <p:spPr/>
        <p:txBody>
          <a:bodyPr/>
          <a:lstStyle>
            <a:lvl1pPr>
              <a:defRPr/>
            </a:lvl1pPr>
          </a:lstStyle>
          <a:p>
            <a:pPr>
              <a:defRPr/>
            </a:pPr>
            <a:fld id="{60C2810A-5849-4204-B63E-7100334E87B0}" type="datetime1">
              <a:rPr lang="de-DE"/>
              <a:pPr>
                <a:defRPr/>
              </a:pPr>
              <a:t>12.07.2022</a:t>
            </a:fld>
            <a:endParaRPr lang="de-DE"/>
          </a:p>
        </p:txBody>
      </p:sp>
      <p:sp>
        <p:nvSpPr>
          <p:cNvPr id="5" name="Fußzeilenplatzhalter 4">
            <a:extLst>
              <a:ext uri="{FF2B5EF4-FFF2-40B4-BE49-F238E27FC236}">
                <a16:creationId xmlns:a16="http://schemas.microsoft.com/office/drawing/2014/main" id="{CACC5851-4B5E-4F72-BFB7-789AE23F36B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D961E26-483E-4EAB-AFE9-83C04403B9CC}"/>
              </a:ext>
            </a:extLst>
          </p:cNvPr>
          <p:cNvSpPr>
            <a:spLocks noGrp="1"/>
          </p:cNvSpPr>
          <p:nvPr>
            <p:ph type="sldNum" sz="quarter" idx="12"/>
          </p:nvPr>
        </p:nvSpPr>
        <p:spPr/>
        <p:txBody>
          <a:bodyPr/>
          <a:lstStyle>
            <a:lvl1pPr>
              <a:defRPr/>
            </a:lvl1pPr>
          </a:lstStyle>
          <a:p>
            <a:pPr>
              <a:defRPr/>
            </a:pPr>
            <a:fld id="{D759D989-2D61-4AB8-9696-1215758377F9}" type="slidenum">
              <a:rPr lang="de-DE" altLang="en-US"/>
              <a:pPr>
                <a:defRPr/>
              </a:pPr>
              <a:t>‹#›</a:t>
            </a:fld>
            <a:endParaRPr lang="de-DE" altLang="en-US"/>
          </a:p>
        </p:txBody>
      </p:sp>
    </p:spTree>
    <p:extLst>
      <p:ext uri="{BB962C8B-B14F-4D97-AF65-F5344CB8AC3E}">
        <p14:creationId xmlns:p14="http://schemas.microsoft.com/office/powerpoint/2010/main" val="3201259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8DDFAF-BF0D-48B8-9F81-EB0374B72784}"/>
              </a:ext>
            </a:extLst>
          </p:cNvPr>
          <p:cNvSpPr>
            <a:spLocks noGrp="1"/>
          </p:cNvSpPr>
          <p:nvPr>
            <p:ph type="dt" sz="half" idx="10"/>
          </p:nvPr>
        </p:nvSpPr>
        <p:spPr/>
        <p:txBody>
          <a:bodyPr/>
          <a:lstStyle>
            <a:lvl1pPr>
              <a:defRPr/>
            </a:lvl1pPr>
          </a:lstStyle>
          <a:p>
            <a:pPr>
              <a:defRPr/>
            </a:pPr>
            <a:fld id="{24BB1101-AE6A-4262-AB4B-84C70A08A3F4}" type="datetime1">
              <a:rPr lang="de-DE"/>
              <a:pPr>
                <a:defRPr/>
              </a:pPr>
              <a:t>12.07.2022</a:t>
            </a:fld>
            <a:endParaRPr lang="de-DE"/>
          </a:p>
        </p:txBody>
      </p:sp>
      <p:sp>
        <p:nvSpPr>
          <p:cNvPr id="5" name="Fußzeilenplatzhalter 4">
            <a:extLst>
              <a:ext uri="{FF2B5EF4-FFF2-40B4-BE49-F238E27FC236}">
                <a16:creationId xmlns:a16="http://schemas.microsoft.com/office/drawing/2014/main" id="{EF3702B4-946B-496E-A2C0-E8F859DD0E0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5B3CFEE-D7F8-4C3A-9BF0-B99FF05A41C1}"/>
              </a:ext>
            </a:extLst>
          </p:cNvPr>
          <p:cNvSpPr>
            <a:spLocks noGrp="1"/>
          </p:cNvSpPr>
          <p:nvPr>
            <p:ph type="sldNum" sz="quarter" idx="12"/>
          </p:nvPr>
        </p:nvSpPr>
        <p:spPr/>
        <p:txBody>
          <a:bodyPr/>
          <a:lstStyle>
            <a:lvl1pPr>
              <a:defRPr/>
            </a:lvl1pPr>
          </a:lstStyle>
          <a:p>
            <a:pPr>
              <a:defRPr/>
            </a:pPr>
            <a:fld id="{C7BD6AB4-284A-400E-AD57-06FDC31013AA}" type="slidenum">
              <a:rPr lang="de-DE" altLang="en-US"/>
              <a:pPr>
                <a:defRPr/>
              </a:pPr>
              <a:t>‹#›</a:t>
            </a:fld>
            <a:endParaRPr lang="de-DE" altLang="en-US"/>
          </a:p>
        </p:txBody>
      </p:sp>
    </p:spTree>
    <p:extLst>
      <p:ext uri="{BB962C8B-B14F-4D97-AF65-F5344CB8AC3E}">
        <p14:creationId xmlns:p14="http://schemas.microsoft.com/office/powerpoint/2010/main" val="3730201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C096F052-4C87-4483-B774-FC2780C1ACE2}"/>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31AC306A-3DC7-4553-A9C5-DC83C292A1E9}"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5C8362EF-53C0-42AA-879F-A2BCA57BF86A}"/>
              </a:ext>
            </a:extLst>
          </p:cNvPr>
          <p:cNvSpPr>
            <a:spLocks noGrp="1"/>
          </p:cNvSpPr>
          <p:nvPr>
            <p:ph type="sldNum" sz="quarter" idx="11"/>
          </p:nvPr>
        </p:nvSpPr>
        <p:spPr/>
        <p:txBody>
          <a:bodyPr/>
          <a:lstStyle>
            <a:lvl1pPr defTabSz="914400" eaLnBrk="0" hangingPunct="0">
              <a:defRPr/>
            </a:lvl1pPr>
          </a:lstStyle>
          <a:p>
            <a:fld id="{A682A724-EF77-4DA7-B66D-489548AF98AF}" type="slidenum">
              <a:rPr lang="fr-FR" altLang="fr-FR"/>
              <a:pPr/>
              <a:t>‹#›</a:t>
            </a:fld>
            <a:endParaRPr lang="fr-FR" altLang="fr-FR"/>
          </a:p>
        </p:txBody>
      </p:sp>
    </p:spTree>
    <p:extLst>
      <p:ext uri="{BB962C8B-B14F-4D97-AF65-F5344CB8AC3E}">
        <p14:creationId xmlns:p14="http://schemas.microsoft.com/office/powerpoint/2010/main" val="204001217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0C858661-AEB6-4E20-BBE0-25CEEBFAFFD7}"/>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E5FB10B2-2143-4BB1-B2F9-6C9FC8D707AC}"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122BD127-4B53-48EF-AF56-DDAC6E678540}"/>
              </a:ext>
            </a:extLst>
          </p:cNvPr>
          <p:cNvSpPr>
            <a:spLocks noGrp="1"/>
          </p:cNvSpPr>
          <p:nvPr>
            <p:ph type="sldNum" sz="quarter" idx="11"/>
          </p:nvPr>
        </p:nvSpPr>
        <p:spPr/>
        <p:txBody>
          <a:bodyPr/>
          <a:lstStyle>
            <a:lvl1pPr defTabSz="914400" eaLnBrk="0" hangingPunct="0">
              <a:defRPr/>
            </a:lvl1pPr>
          </a:lstStyle>
          <a:p>
            <a:fld id="{CA208D64-A735-4F87-A236-593CA2ED102E}" type="slidenum">
              <a:rPr lang="fr-FR" altLang="fr-FR"/>
              <a:pPr/>
              <a:t>‹#›</a:t>
            </a:fld>
            <a:endParaRPr lang="fr-FR" altLang="fr-FR"/>
          </a:p>
        </p:txBody>
      </p:sp>
    </p:spTree>
    <p:extLst>
      <p:ext uri="{BB962C8B-B14F-4D97-AF65-F5344CB8AC3E}">
        <p14:creationId xmlns:p14="http://schemas.microsoft.com/office/powerpoint/2010/main" val="4103991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C0D502C-B0B9-470C-8184-8A46086CFE6C}"/>
              </a:ext>
            </a:extLst>
          </p:cNvPr>
          <p:cNvSpPr>
            <a:spLocks noGrp="1"/>
          </p:cNvSpPr>
          <p:nvPr>
            <p:ph type="dt" sz="half" idx="10"/>
          </p:nvPr>
        </p:nvSpPr>
        <p:spPr/>
        <p:txBody>
          <a:bodyPr/>
          <a:lstStyle>
            <a:lvl1pPr>
              <a:defRPr/>
            </a:lvl1pPr>
          </a:lstStyle>
          <a:p>
            <a:pPr>
              <a:defRPr/>
            </a:pPr>
            <a:fld id="{EE211327-E5D7-43C4-BE45-03B4592395F0}" type="datetime1">
              <a:rPr lang="de-DE"/>
              <a:pPr>
                <a:defRPr/>
              </a:pPr>
              <a:t>12.07.2022</a:t>
            </a:fld>
            <a:endParaRPr lang="de-DE"/>
          </a:p>
        </p:txBody>
      </p:sp>
      <p:sp>
        <p:nvSpPr>
          <p:cNvPr id="5" name="Fußzeilenplatzhalter 4">
            <a:extLst>
              <a:ext uri="{FF2B5EF4-FFF2-40B4-BE49-F238E27FC236}">
                <a16:creationId xmlns:a16="http://schemas.microsoft.com/office/drawing/2014/main" id="{423F3377-5D29-47C5-9E45-BC6AE92A9676}"/>
              </a:ext>
            </a:extLst>
          </p:cNvPr>
          <p:cNvSpPr>
            <a:spLocks noGrp="1"/>
          </p:cNvSpPr>
          <p:nvPr>
            <p:ph type="ftr" sz="quarter" idx="11"/>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D07B46DD-76B2-4011-AE46-CA47289113E1}"/>
              </a:ext>
            </a:extLst>
          </p:cNvPr>
          <p:cNvSpPr>
            <a:spLocks noGrp="1"/>
          </p:cNvSpPr>
          <p:nvPr>
            <p:ph type="sldNum" sz="quarter" idx="12"/>
          </p:nvPr>
        </p:nvSpPr>
        <p:spPr/>
        <p:txBody>
          <a:bodyPr/>
          <a:lstStyle>
            <a:lvl1pPr>
              <a:defRPr/>
            </a:lvl1pPr>
          </a:lstStyle>
          <a:p>
            <a:fld id="{66F70875-3BF2-4B05-83F8-D29D274071EC}" type="slidenum">
              <a:rPr lang="de-DE" altLang="en-US"/>
              <a:pPr/>
              <a:t>‹#›</a:t>
            </a:fld>
            <a:endParaRPr lang="de-DE" altLang="en-US"/>
          </a:p>
        </p:txBody>
      </p:sp>
    </p:spTree>
    <p:extLst>
      <p:ext uri="{BB962C8B-B14F-4D97-AF65-F5344CB8AC3E}">
        <p14:creationId xmlns:p14="http://schemas.microsoft.com/office/powerpoint/2010/main" val="84088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D9136A9-74CF-4006-9F27-D10B6303F5B0}"/>
              </a:ext>
            </a:extLst>
          </p:cNvPr>
          <p:cNvSpPr>
            <a:spLocks noGrp="1"/>
          </p:cNvSpPr>
          <p:nvPr>
            <p:ph type="sldNum" sz="quarter" idx="10"/>
          </p:nvPr>
        </p:nvSpPr>
        <p:spPr/>
        <p:txBody>
          <a:bodyPr/>
          <a:lstStyle>
            <a:lvl1pPr>
              <a:defRPr/>
            </a:lvl1pPr>
          </a:lstStyle>
          <a:p>
            <a:pPr>
              <a:defRPr/>
            </a:pPr>
            <a:fld id="{AEA26921-B6B0-4702-9C88-495017C49A28}" type="slidenum">
              <a:rPr lang="fr-FR" altLang="fr-FR"/>
              <a:pPr>
                <a:defRPr/>
              </a:pPr>
              <a:t>‹#›</a:t>
            </a:fld>
            <a:endParaRPr lang="fr-FR" altLang="fr-FR"/>
          </a:p>
        </p:txBody>
      </p:sp>
    </p:spTree>
    <p:extLst>
      <p:ext uri="{BB962C8B-B14F-4D97-AF65-F5344CB8AC3E}">
        <p14:creationId xmlns:p14="http://schemas.microsoft.com/office/powerpoint/2010/main" val="156331557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0ED92F0A-CF88-4A84-84F1-A3A5656F4B7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6" name="Fußzeilenplatzhalter 4">
            <a:extLst>
              <a:ext uri="{FF2B5EF4-FFF2-40B4-BE49-F238E27FC236}">
                <a16:creationId xmlns:a16="http://schemas.microsoft.com/office/drawing/2014/main" id="{42EB4D19-318B-424E-ABFB-0D48236766F3}"/>
              </a:ext>
            </a:extLst>
          </p:cNvPr>
          <p:cNvSpPr>
            <a:spLocks noGrp="1"/>
          </p:cNvSpPr>
          <p:nvPr>
            <p:ph type="ftr" sz="quarter" idx="11"/>
          </p:nvPr>
        </p:nvSpPr>
        <p:spPr>
          <a:xfrm>
            <a:off x="3124200" y="6356350"/>
            <a:ext cx="2895600" cy="365125"/>
          </a:xfrm>
          <a:prstGeom prst="rect">
            <a:avLst/>
          </a:prstGeom>
        </p:spPr>
        <p:txBody>
          <a:bodyPr/>
          <a:lstStyle>
            <a:lvl1pPr eaLnBrk="1" hangingPunct="1">
              <a:defRPr>
                <a:cs typeface="Arial" charset="0"/>
              </a:defRPr>
            </a:lvl1pPr>
          </a:lstStyle>
          <a:p>
            <a:pPr>
              <a:defRPr/>
            </a:pPr>
            <a:endParaRPr lang="de-DE"/>
          </a:p>
        </p:txBody>
      </p:sp>
      <p:sp>
        <p:nvSpPr>
          <p:cNvPr id="7" name="Foliennummernplatzhalter 5">
            <a:extLst>
              <a:ext uri="{FF2B5EF4-FFF2-40B4-BE49-F238E27FC236}">
                <a16:creationId xmlns:a16="http://schemas.microsoft.com/office/drawing/2014/main" id="{A9082186-637C-4FCF-8EE0-302AB14A4618}"/>
              </a:ext>
            </a:extLst>
          </p:cNvPr>
          <p:cNvSpPr>
            <a:spLocks noGrp="1"/>
          </p:cNvSpPr>
          <p:nvPr>
            <p:ph type="sldNum" sz="quarter" idx="12"/>
          </p:nvPr>
        </p:nvSpPr>
        <p:spPr/>
        <p:txBody>
          <a:bodyPr/>
          <a:lstStyle>
            <a:lvl1pPr>
              <a:defRPr/>
            </a:lvl1pPr>
          </a:lstStyle>
          <a:p>
            <a:fld id="{8DA48A8D-5935-4A1F-8D14-2D94A0E63555}" type="slidenum">
              <a:rPr lang="de-DE" altLang="en-US"/>
              <a:pPr/>
              <a:t>‹#›</a:t>
            </a:fld>
            <a:endParaRPr lang="de-DE" altLang="en-US"/>
          </a:p>
        </p:txBody>
      </p:sp>
    </p:spTree>
    <p:extLst>
      <p:ext uri="{BB962C8B-B14F-4D97-AF65-F5344CB8AC3E}">
        <p14:creationId xmlns:p14="http://schemas.microsoft.com/office/powerpoint/2010/main" val="3861275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1838FBBA-E381-4235-B058-80E836BD2E6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5" name="Fußzeilenplatzhalter 4">
            <a:extLst>
              <a:ext uri="{FF2B5EF4-FFF2-40B4-BE49-F238E27FC236}">
                <a16:creationId xmlns:a16="http://schemas.microsoft.com/office/drawing/2014/main" id="{6381950B-7E96-418A-956F-C562E9251C6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B46F8BF-CBB4-4E19-AF34-A32C0339C26E}"/>
              </a:ext>
            </a:extLst>
          </p:cNvPr>
          <p:cNvSpPr>
            <a:spLocks noGrp="1"/>
          </p:cNvSpPr>
          <p:nvPr>
            <p:ph type="sldNum" sz="quarter" idx="12"/>
          </p:nvPr>
        </p:nvSpPr>
        <p:spPr/>
        <p:txBody>
          <a:bodyPr/>
          <a:lstStyle>
            <a:lvl1pPr>
              <a:defRPr/>
            </a:lvl1pPr>
          </a:lstStyle>
          <a:p>
            <a:fld id="{73A1831C-1349-48CA-93F4-6C4B45109D0D}" type="slidenum">
              <a:rPr lang="de-DE" altLang="en-US"/>
              <a:pPr/>
              <a:t>‹#›</a:t>
            </a:fld>
            <a:endParaRPr lang="de-DE" altLang="en-US"/>
          </a:p>
        </p:txBody>
      </p:sp>
    </p:spTree>
    <p:extLst>
      <p:ext uri="{BB962C8B-B14F-4D97-AF65-F5344CB8AC3E}">
        <p14:creationId xmlns:p14="http://schemas.microsoft.com/office/powerpoint/2010/main" val="3461458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371657-6FC5-42D1-8C67-13935BF98EF8}"/>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5" name="Fußzeilenplatzhalter 4">
            <a:extLst>
              <a:ext uri="{FF2B5EF4-FFF2-40B4-BE49-F238E27FC236}">
                <a16:creationId xmlns:a16="http://schemas.microsoft.com/office/drawing/2014/main" id="{CF57EDB1-B22F-4D42-B35C-F504B6CE7A77}"/>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AE685AB-BDDB-4DCC-AE31-0782C89DD340}"/>
              </a:ext>
            </a:extLst>
          </p:cNvPr>
          <p:cNvSpPr>
            <a:spLocks noGrp="1"/>
          </p:cNvSpPr>
          <p:nvPr>
            <p:ph type="sldNum" sz="quarter" idx="12"/>
          </p:nvPr>
        </p:nvSpPr>
        <p:spPr/>
        <p:txBody>
          <a:bodyPr/>
          <a:lstStyle>
            <a:lvl1pPr>
              <a:defRPr/>
            </a:lvl1pPr>
          </a:lstStyle>
          <a:p>
            <a:fld id="{8AD357C7-FB3F-4428-9363-410387362222}" type="slidenum">
              <a:rPr lang="de-DE" altLang="en-US"/>
              <a:pPr/>
              <a:t>‹#›</a:t>
            </a:fld>
            <a:endParaRPr lang="de-DE" altLang="en-US"/>
          </a:p>
        </p:txBody>
      </p:sp>
    </p:spTree>
    <p:extLst>
      <p:ext uri="{BB962C8B-B14F-4D97-AF65-F5344CB8AC3E}">
        <p14:creationId xmlns:p14="http://schemas.microsoft.com/office/powerpoint/2010/main" val="2272326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4DF6CA64-D02F-4D4A-8250-4E4A4EACD020}"/>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5" name="Fußzeilenplatzhalter 4">
            <a:extLst>
              <a:ext uri="{FF2B5EF4-FFF2-40B4-BE49-F238E27FC236}">
                <a16:creationId xmlns:a16="http://schemas.microsoft.com/office/drawing/2014/main" id="{D61E089A-E88E-4434-936B-405F202C580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1B5E974-9FBC-4EDE-81D5-B48675640D7E}"/>
              </a:ext>
            </a:extLst>
          </p:cNvPr>
          <p:cNvSpPr>
            <a:spLocks noGrp="1"/>
          </p:cNvSpPr>
          <p:nvPr>
            <p:ph type="sldNum" sz="quarter" idx="12"/>
          </p:nvPr>
        </p:nvSpPr>
        <p:spPr/>
        <p:txBody>
          <a:bodyPr/>
          <a:lstStyle>
            <a:lvl1pPr>
              <a:defRPr/>
            </a:lvl1pPr>
          </a:lstStyle>
          <a:p>
            <a:fld id="{15B47886-43C5-4B11-85FA-E30EBF100431}" type="slidenum">
              <a:rPr lang="de-DE" altLang="en-US"/>
              <a:pPr/>
              <a:t>‹#›</a:t>
            </a:fld>
            <a:endParaRPr lang="de-DE" altLang="en-US"/>
          </a:p>
        </p:txBody>
      </p:sp>
    </p:spTree>
    <p:extLst>
      <p:ext uri="{BB962C8B-B14F-4D97-AF65-F5344CB8AC3E}">
        <p14:creationId xmlns:p14="http://schemas.microsoft.com/office/powerpoint/2010/main" val="1674635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F9522A2A-8A1C-4903-AA8E-812DC30A673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6" name="Fußzeilenplatzhalter 4">
            <a:extLst>
              <a:ext uri="{FF2B5EF4-FFF2-40B4-BE49-F238E27FC236}">
                <a16:creationId xmlns:a16="http://schemas.microsoft.com/office/drawing/2014/main" id="{989BDFDB-61B4-4DDE-A3EA-47656C4D2C4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B6B2F19-422A-41C6-A4E7-93C9AAB65B59}"/>
              </a:ext>
            </a:extLst>
          </p:cNvPr>
          <p:cNvSpPr>
            <a:spLocks noGrp="1"/>
          </p:cNvSpPr>
          <p:nvPr>
            <p:ph type="sldNum" sz="quarter" idx="12"/>
          </p:nvPr>
        </p:nvSpPr>
        <p:spPr/>
        <p:txBody>
          <a:bodyPr/>
          <a:lstStyle>
            <a:lvl1pPr>
              <a:defRPr/>
            </a:lvl1pPr>
          </a:lstStyle>
          <a:p>
            <a:fld id="{DFD25C4F-99AF-429B-A02F-CB7F733E51C9}" type="slidenum">
              <a:rPr lang="de-DE" altLang="en-US"/>
              <a:pPr/>
              <a:t>‹#›</a:t>
            </a:fld>
            <a:endParaRPr lang="de-DE" altLang="en-US"/>
          </a:p>
        </p:txBody>
      </p:sp>
    </p:spTree>
    <p:extLst>
      <p:ext uri="{BB962C8B-B14F-4D97-AF65-F5344CB8AC3E}">
        <p14:creationId xmlns:p14="http://schemas.microsoft.com/office/powerpoint/2010/main" val="2592085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47F8DA2B-D28A-42F9-B877-9458034EBCA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8" name="Fußzeilenplatzhalter 4">
            <a:extLst>
              <a:ext uri="{FF2B5EF4-FFF2-40B4-BE49-F238E27FC236}">
                <a16:creationId xmlns:a16="http://schemas.microsoft.com/office/drawing/2014/main" id="{C50B179E-7D46-4C9B-A04C-0EF6D8753207}"/>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438268B8-FDD6-4E9A-BDF4-8C61E300C522}"/>
              </a:ext>
            </a:extLst>
          </p:cNvPr>
          <p:cNvSpPr>
            <a:spLocks noGrp="1"/>
          </p:cNvSpPr>
          <p:nvPr>
            <p:ph type="sldNum" sz="quarter" idx="12"/>
          </p:nvPr>
        </p:nvSpPr>
        <p:spPr/>
        <p:txBody>
          <a:bodyPr/>
          <a:lstStyle>
            <a:lvl1pPr>
              <a:defRPr/>
            </a:lvl1pPr>
          </a:lstStyle>
          <a:p>
            <a:fld id="{46AD26D3-016E-4636-A35C-698A46B524AD}" type="slidenum">
              <a:rPr lang="de-DE" altLang="en-US"/>
              <a:pPr/>
              <a:t>‹#›</a:t>
            </a:fld>
            <a:endParaRPr lang="de-DE" altLang="en-US"/>
          </a:p>
        </p:txBody>
      </p:sp>
    </p:spTree>
    <p:extLst>
      <p:ext uri="{BB962C8B-B14F-4D97-AF65-F5344CB8AC3E}">
        <p14:creationId xmlns:p14="http://schemas.microsoft.com/office/powerpoint/2010/main" val="111881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BCC2B197-551B-4C82-AEE9-800A6CDC229C}"/>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4" name="Fußzeilenplatzhalter 4">
            <a:extLst>
              <a:ext uri="{FF2B5EF4-FFF2-40B4-BE49-F238E27FC236}">
                <a16:creationId xmlns:a16="http://schemas.microsoft.com/office/drawing/2014/main" id="{31547846-CA27-47FC-910C-DB6D09403C88}"/>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26D9B018-D86F-4841-B379-0DF5B9C1F395}"/>
              </a:ext>
            </a:extLst>
          </p:cNvPr>
          <p:cNvSpPr>
            <a:spLocks noGrp="1"/>
          </p:cNvSpPr>
          <p:nvPr>
            <p:ph type="sldNum" sz="quarter" idx="12"/>
          </p:nvPr>
        </p:nvSpPr>
        <p:spPr/>
        <p:txBody>
          <a:bodyPr/>
          <a:lstStyle>
            <a:lvl1pPr>
              <a:defRPr/>
            </a:lvl1pPr>
          </a:lstStyle>
          <a:p>
            <a:fld id="{63DFB8EF-817D-4ED8-A983-19474D4B6D05}" type="slidenum">
              <a:rPr lang="de-DE" altLang="en-US"/>
              <a:pPr/>
              <a:t>‹#›</a:t>
            </a:fld>
            <a:endParaRPr lang="de-DE" altLang="en-US"/>
          </a:p>
        </p:txBody>
      </p:sp>
    </p:spTree>
    <p:extLst>
      <p:ext uri="{BB962C8B-B14F-4D97-AF65-F5344CB8AC3E}">
        <p14:creationId xmlns:p14="http://schemas.microsoft.com/office/powerpoint/2010/main" val="3223932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34F5B877-B5A7-4242-ACCB-D1654751C06E}"/>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3" name="Fußzeilenplatzhalter 4">
            <a:extLst>
              <a:ext uri="{FF2B5EF4-FFF2-40B4-BE49-F238E27FC236}">
                <a16:creationId xmlns:a16="http://schemas.microsoft.com/office/drawing/2014/main" id="{932DF1C1-A3C0-4F15-B14B-A0649CBE6C7F}"/>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76E206D4-6A4F-4ED8-96C0-2AAD3AAB8ECC}"/>
              </a:ext>
            </a:extLst>
          </p:cNvPr>
          <p:cNvSpPr>
            <a:spLocks noGrp="1"/>
          </p:cNvSpPr>
          <p:nvPr>
            <p:ph type="sldNum" sz="quarter" idx="12"/>
          </p:nvPr>
        </p:nvSpPr>
        <p:spPr/>
        <p:txBody>
          <a:bodyPr/>
          <a:lstStyle>
            <a:lvl1pPr>
              <a:defRPr/>
            </a:lvl1pPr>
          </a:lstStyle>
          <a:p>
            <a:fld id="{1997846C-ECB7-4712-B0B0-3BBC3B90E648}" type="slidenum">
              <a:rPr lang="de-DE" altLang="en-US"/>
              <a:pPr/>
              <a:t>‹#›</a:t>
            </a:fld>
            <a:endParaRPr lang="de-DE" altLang="en-US"/>
          </a:p>
        </p:txBody>
      </p:sp>
    </p:spTree>
    <p:extLst>
      <p:ext uri="{BB962C8B-B14F-4D97-AF65-F5344CB8AC3E}">
        <p14:creationId xmlns:p14="http://schemas.microsoft.com/office/powerpoint/2010/main" val="1856018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09552E8D-C2AB-4A78-BA1E-947EE02F57C3}"/>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6" name="Fußzeilenplatzhalter 4">
            <a:extLst>
              <a:ext uri="{FF2B5EF4-FFF2-40B4-BE49-F238E27FC236}">
                <a16:creationId xmlns:a16="http://schemas.microsoft.com/office/drawing/2014/main" id="{100B1B49-E4B9-4A9C-98F6-2113D860C1C8}"/>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E5FF671-0590-4EF5-B180-834B1ABAAAA9}"/>
              </a:ext>
            </a:extLst>
          </p:cNvPr>
          <p:cNvSpPr>
            <a:spLocks noGrp="1"/>
          </p:cNvSpPr>
          <p:nvPr>
            <p:ph type="sldNum" sz="quarter" idx="12"/>
          </p:nvPr>
        </p:nvSpPr>
        <p:spPr/>
        <p:txBody>
          <a:bodyPr/>
          <a:lstStyle>
            <a:lvl1pPr>
              <a:defRPr/>
            </a:lvl1pPr>
          </a:lstStyle>
          <a:p>
            <a:fld id="{86E93C1F-7FBE-4576-9CA6-1DD33DA11042}" type="slidenum">
              <a:rPr lang="de-DE" altLang="en-US"/>
              <a:pPr/>
              <a:t>‹#›</a:t>
            </a:fld>
            <a:endParaRPr lang="de-DE" altLang="en-US"/>
          </a:p>
        </p:txBody>
      </p:sp>
    </p:spTree>
    <p:extLst>
      <p:ext uri="{BB962C8B-B14F-4D97-AF65-F5344CB8AC3E}">
        <p14:creationId xmlns:p14="http://schemas.microsoft.com/office/powerpoint/2010/main" val="2265230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2F99E54C-71F0-4558-ABD4-0248ADBBC5BF}"/>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6" name="Fußzeilenplatzhalter 4">
            <a:extLst>
              <a:ext uri="{FF2B5EF4-FFF2-40B4-BE49-F238E27FC236}">
                <a16:creationId xmlns:a16="http://schemas.microsoft.com/office/drawing/2014/main" id="{288CA876-8334-4164-AFB8-D61629A12F7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8698DE2-71D0-467E-872F-1D48EBE68466}"/>
              </a:ext>
            </a:extLst>
          </p:cNvPr>
          <p:cNvSpPr>
            <a:spLocks noGrp="1"/>
          </p:cNvSpPr>
          <p:nvPr>
            <p:ph type="sldNum" sz="quarter" idx="12"/>
          </p:nvPr>
        </p:nvSpPr>
        <p:spPr/>
        <p:txBody>
          <a:bodyPr/>
          <a:lstStyle>
            <a:lvl1pPr>
              <a:defRPr/>
            </a:lvl1pPr>
          </a:lstStyle>
          <a:p>
            <a:fld id="{886C03AA-789A-4741-A7E2-93169B7A08E0}" type="slidenum">
              <a:rPr lang="de-DE" altLang="en-US"/>
              <a:pPr/>
              <a:t>‹#›</a:t>
            </a:fld>
            <a:endParaRPr lang="de-DE" altLang="en-US"/>
          </a:p>
        </p:txBody>
      </p:sp>
    </p:spTree>
    <p:extLst>
      <p:ext uri="{BB962C8B-B14F-4D97-AF65-F5344CB8AC3E}">
        <p14:creationId xmlns:p14="http://schemas.microsoft.com/office/powerpoint/2010/main" val="215887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BA4BCE85-524B-4BF2-9955-ECE00A265A21}"/>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13D9FB2-4F27-4696-A83E-6CE9C48D4862}"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6070A31A-4320-4163-A0EA-B945250C86CD}"/>
              </a:ext>
            </a:extLst>
          </p:cNvPr>
          <p:cNvSpPr>
            <a:spLocks noGrp="1"/>
          </p:cNvSpPr>
          <p:nvPr>
            <p:ph type="sldNum" sz="quarter" idx="11"/>
          </p:nvPr>
        </p:nvSpPr>
        <p:spPr/>
        <p:txBody>
          <a:bodyPr/>
          <a:lstStyle>
            <a:lvl1pPr defTabSz="914400" eaLnBrk="0" hangingPunct="0">
              <a:defRPr/>
            </a:lvl1pPr>
          </a:lstStyle>
          <a:p>
            <a:pPr>
              <a:defRPr/>
            </a:pPr>
            <a:fld id="{3F74CC33-6834-4CA0-A736-246EE98BA2AC}" type="slidenum">
              <a:rPr lang="fr-FR" altLang="fr-FR"/>
              <a:pPr>
                <a:defRPr/>
              </a:pPr>
              <a:t>‹#›</a:t>
            </a:fld>
            <a:endParaRPr lang="fr-FR" altLang="fr-FR"/>
          </a:p>
        </p:txBody>
      </p:sp>
    </p:spTree>
    <p:extLst>
      <p:ext uri="{BB962C8B-B14F-4D97-AF65-F5344CB8AC3E}">
        <p14:creationId xmlns:p14="http://schemas.microsoft.com/office/powerpoint/2010/main" val="2621806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D10F9F3-D5F1-486E-AE5C-46E1BB90CF0A}"/>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5" name="Fußzeilenplatzhalter 4">
            <a:extLst>
              <a:ext uri="{FF2B5EF4-FFF2-40B4-BE49-F238E27FC236}">
                <a16:creationId xmlns:a16="http://schemas.microsoft.com/office/drawing/2014/main" id="{5E952421-F07C-4580-9AEA-F7787935EBD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EC8FD66-C5E3-463B-9751-A8690E8FB523}"/>
              </a:ext>
            </a:extLst>
          </p:cNvPr>
          <p:cNvSpPr>
            <a:spLocks noGrp="1"/>
          </p:cNvSpPr>
          <p:nvPr>
            <p:ph type="sldNum" sz="quarter" idx="12"/>
          </p:nvPr>
        </p:nvSpPr>
        <p:spPr/>
        <p:txBody>
          <a:bodyPr/>
          <a:lstStyle>
            <a:lvl1pPr>
              <a:defRPr/>
            </a:lvl1pPr>
          </a:lstStyle>
          <a:p>
            <a:fld id="{842A40E0-4978-461C-B5EA-12679803D8C9}" type="slidenum">
              <a:rPr lang="de-DE" altLang="en-US"/>
              <a:pPr/>
              <a:t>‹#›</a:t>
            </a:fld>
            <a:endParaRPr lang="de-DE" altLang="en-US"/>
          </a:p>
        </p:txBody>
      </p:sp>
    </p:spTree>
    <p:extLst>
      <p:ext uri="{BB962C8B-B14F-4D97-AF65-F5344CB8AC3E}">
        <p14:creationId xmlns:p14="http://schemas.microsoft.com/office/powerpoint/2010/main" val="4235361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1F4C61-5D3F-4E4D-9B74-E21596078257}"/>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5" name="Fußzeilenplatzhalter 4">
            <a:extLst>
              <a:ext uri="{FF2B5EF4-FFF2-40B4-BE49-F238E27FC236}">
                <a16:creationId xmlns:a16="http://schemas.microsoft.com/office/drawing/2014/main" id="{E8A76260-5581-4EFF-9D99-DF4D3B8AA73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1C99B3BD-DC7C-4F95-9B79-7FE907153109}"/>
              </a:ext>
            </a:extLst>
          </p:cNvPr>
          <p:cNvSpPr>
            <a:spLocks noGrp="1"/>
          </p:cNvSpPr>
          <p:nvPr>
            <p:ph type="sldNum" sz="quarter" idx="12"/>
          </p:nvPr>
        </p:nvSpPr>
        <p:spPr/>
        <p:txBody>
          <a:bodyPr/>
          <a:lstStyle>
            <a:lvl1pPr>
              <a:defRPr/>
            </a:lvl1pPr>
          </a:lstStyle>
          <a:p>
            <a:fld id="{50E0E4E7-4204-4587-9E14-903324AF4232}" type="slidenum">
              <a:rPr lang="de-DE" altLang="en-US"/>
              <a:pPr/>
              <a:t>‹#›</a:t>
            </a:fld>
            <a:endParaRPr lang="de-DE" altLang="en-US"/>
          </a:p>
        </p:txBody>
      </p:sp>
    </p:spTree>
    <p:extLst>
      <p:ext uri="{BB962C8B-B14F-4D97-AF65-F5344CB8AC3E}">
        <p14:creationId xmlns:p14="http://schemas.microsoft.com/office/powerpoint/2010/main" val="1437977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0D0A41-A56D-1944-AB54-BCC4609D7560}"/>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31F1934-5488-9A47-B8FF-1127C1D796F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1E5BC28-B579-F048-8DDA-B378A902A82A}"/>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5" name="Segnaposto piè di pagina 4">
            <a:extLst>
              <a:ext uri="{FF2B5EF4-FFF2-40B4-BE49-F238E27FC236}">
                <a16:creationId xmlns:a16="http://schemas.microsoft.com/office/drawing/2014/main" id="{92C5923A-B1EB-DA41-85D1-43539112F1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F6883CE-63F5-6D4B-87FA-05665C188360}"/>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1378517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12F354-2A72-2A47-B2C7-FE4955FE134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D4F60A-C481-F14C-81FC-358F9027AC91}"/>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EB31BF03-F672-E749-B94D-5AE1650B2A19}"/>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5" name="Segnaposto piè di pagina 4">
            <a:extLst>
              <a:ext uri="{FF2B5EF4-FFF2-40B4-BE49-F238E27FC236}">
                <a16:creationId xmlns:a16="http://schemas.microsoft.com/office/drawing/2014/main" id="{B87FA562-59D6-1A4C-BA83-39654764D2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F18FD9-2EC4-8940-A0BA-5BA607801770}"/>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177853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E2626-FD7D-0542-B388-C838565A57C9}"/>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EB8AD72-7B58-6244-8B01-8881A79FAFE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D4A2A18-ABE5-8A4A-9F26-94951B325DF9}"/>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5" name="Segnaposto piè di pagina 4">
            <a:extLst>
              <a:ext uri="{FF2B5EF4-FFF2-40B4-BE49-F238E27FC236}">
                <a16:creationId xmlns:a16="http://schemas.microsoft.com/office/drawing/2014/main" id="{E2AEE17B-5ACB-484D-A899-12C94DA8A5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20D914-97B9-1243-9EC4-94BB11B90235}"/>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2852532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C768CF-5692-9A4C-BBC2-1824A479E08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5638CE-AC51-C946-9F9C-06C834F81F88}"/>
              </a:ext>
            </a:extLst>
          </p:cNvPr>
          <p:cNvSpPr>
            <a:spLocks noGrp="1"/>
          </p:cNvSpPr>
          <p:nvPr>
            <p:ph sz="half" idx="1"/>
          </p:nvPr>
        </p:nvSpPr>
        <p:spPr>
          <a:xfrm>
            <a:off x="628650" y="1825625"/>
            <a:ext cx="38862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587A338-6673-BB42-AEEB-CA67A507FD4E}"/>
              </a:ext>
            </a:extLst>
          </p:cNvPr>
          <p:cNvSpPr>
            <a:spLocks noGrp="1"/>
          </p:cNvSpPr>
          <p:nvPr>
            <p:ph sz="half" idx="2"/>
          </p:nvPr>
        </p:nvSpPr>
        <p:spPr>
          <a:xfrm>
            <a:off x="4629150" y="1825625"/>
            <a:ext cx="38862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0BDC30E-C3F8-344D-AC5D-8DFB9595D90F}"/>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6" name="Segnaposto piè di pagina 5">
            <a:extLst>
              <a:ext uri="{FF2B5EF4-FFF2-40B4-BE49-F238E27FC236}">
                <a16:creationId xmlns:a16="http://schemas.microsoft.com/office/drawing/2014/main" id="{8A4DD3F2-17A4-2D4A-836F-1FC1BA3DB7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3105167-09ED-D44F-9337-2319D25B1395}"/>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309910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1D53A-A894-6546-B3D0-BBFE5884E5DC}"/>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01E4979-8080-DD40-925B-D55FA50D776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0B94417-1785-6D4D-BD9E-C68C32DD22B1}"/>
              </a:ext>
            </a:extLst>
          </p:cNvPr>
          <p:cNvSpPr>
            <a:spLocks noGrp="1"/>
          </p:cNvSpPr>
          <p:nvPr>
            <p:ph sz="half" idx="2"/>
          </p:nvPr>
        </p:nvSpPr>
        <p:spPr>
          <a:xfrm>
            <a:off x="629842" y="2505075"/>
            <a:ext cx="3868340"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7F3D2687-BCB8-CB40-B9CC-DF3C03F946C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D392367-F99A-724C-9E09-2F0AA4510D55}"/>
              </a:ext>
            </a:extLst>
          </p:cNvPr>
          <p:cNvSpPr>
            <a:spLocks noGrp="1"/>
          </p:cNvSpPr>
          <p:nvPr>
            <p:ph sz="quarter" idx="4"/>
          </p:nvPr>
        </p:nvSpPr>
        <p:spPr>
          <a:xfrm>
            <a:off x="4629150" y="2505075"/>
            <a:ext cx="3887391"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82ED6AEE-92B2-C64A-A3F6-DD43DEE7F1A4}"/>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8" name="Segnaposto piè di pagina 7">
            <a:extLst>
              <a:ext uri="{FF2B5EF4-FFF2-40B4-BE49-F238E27FC236}">
                <a16:creationId xmlns:a16="http://schemas.microsoft.com/office/drawing/2014/main" id="{45151577-1A67-E147-AAA6-3E9B07A0759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B97DB15-A510-974A-89D7-E07623D0B150}"/>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1604594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FB2C2C-2C0F-E145-892E-20E45FB618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01EB0A9-CE1B-F04C-8AE4-A6A490F21E64}"/>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4" name="Segnaposto piè di pagina 3">
            <a:extLst>
              <a:ext uri="{FF2B5EF4-FFF2-40B4-BE49-F238E27FC236}">
                <a16:creationId xmlns:a16="http://schemas.microsoft.com/office/drawing/2014/main" id="{E9C097D1-EAA3-5C43-8D32-85E9F0BC364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E0DF8A3-495C-DE48-93D3-0B427853DCBF}"/>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2518891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2D2232B-56D8-BC49-8B2E-CB3C84B2F337}"/>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3" name="Segnaposto piè di pagina 2">
            <a:extLst>
              <a:ext uri="{FF2B5EF4-FFF2-40B4-BE49-F238E27FC236}">
                <a16:creationId xmlns:a16="http://schemas.microsoft.com/office/drawing/2014/main" id="{A1C44749-3905-B647-A607-00E98503077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85BEF7-AF9E-D24F-8294-43FEDD2AD573}"/>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464272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430E9-51B2-AB46-9809-AE9F4485EE34}"/>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C144957-4E7C-814F-B78A-99A429F69DF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5B8CC78-D2BB-7F4C-B87E-FDA29A49B4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118080D4-A5F4-9348-9AAE-05D75B5FD759}"/>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6" name="Segnaposto piè di pagina 5">
            <a:extLst>
              <a:ext uri="{FF2B5EF4-FFF2-40B4-BE49-F238E27FC236}">
                <a16:creationId xmlns:a16="http://schemas.microsoft.com/office/drawing/2014/main" id="{0E0F0E08-2BED-9546-8762-390907B3916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903E06A-6763-2340-B107-042B634D3051}"/>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67644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95E30F8-4049-4E13-AB84-B45EF774509D}"/>
              </a:ext>
            </a:extLst>
          </p:cNvPr>
          <p:cNvSpPr>
            <a:spLocks noGrp="1"/>
          </p:cNvSpPr>
          <p:nvPr>
            <p:ph type="sldNum" sz="quarter" idx="10"/>
          </p:nvPr>
        </p:nvSpPr>
        <p:spPr/>
        <p:txBody>
          <a:bodyPr/>
          <a:lstStyle>
            <a:lvl1pPr>
              <a:defRPr/>
            </a:lvl1pPr>
          </a:lstStyle>
          <a:p>
            <a:pPr>
              <a:defRPr/>
            </a:pPr>
            <a:fld id="{2A5B05B9-6E96-486E-8EB9-FAEF98D6F9FA}" type="slidenum">
              <a:rPr lang="fr-FR" altLang="fr-FR"/>
              <a:pPr>
                <a:defRPr/>
              </a:pPr>
              <a:t>‹#›</a:t>
            </a:fld>
            <a:endParaRPr lang="fr-FR" altLang="fr-FR"/>
          </a:p>
        </p:txBody>
      </p:sp>
    </p:spTree>
    <p:extLst>
      <p:ext uri="{BB962C8B-B14F-4D97-AF65-F5344CB8AC3E}">
        <p14:creationId xmlns:p14="http://schemas.microsoft.com/office/powerpoint/2010/main" val="3880497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46C0E2-01DE-7844-8A22-0779189B8DC9}"/>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EBD55B-E3E2-B247-84DE-4230F38D57A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0DA73CB2-6567-784E-B3F0-9993853E68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1463ECED-8B89-E548-97A6-C1A9A1CE7730}"/>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6" name="Segnaposto piè di pagina 5">
            <a:extLst>
              <a:ext uri="{FF2B5EF4-FFF2-40B4-BE49-F238E27FC236}">
                <a16:creationId xmlns:a16="http://schemas.microsoft.com/office/drawing/2014/main" id="{7DC9386D-6BFF-F44E-9FFE-20E47554A8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FE77B87-FC7A-6E4F-BE7F-D3AE51127171}"/>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785686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08D14-C1F0-4648-A31B-52180DD0CF8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D3F4007-27F3-CB46-ACE9-DB7A3091CA3C}"/>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BC1907E-F43B-6544-8064-066822311CA7}"/>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5" name="Segnaposto piè di pagina 4">
            <a:extLst>
              <a:ext uri="{FF2B5EF4-FFF2-40B4-BE49-F238E27FC236}">
                <a16:creationId xmlns:a16="http://schemas.microsoft.com/office/drawing/2014/main" id="{30C5BB80-6ECF-0948-8DE0-8D388CBE00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12D3FDD-5EF9-1043-9FA6-6D96056FEAE1}"/>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2323528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165C799-5A82-F548-AC98-FEA5C07CEC64}"/>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66FE257-654D-C147-B494-5FAF32415216}"/>
              </a:ext>
            </a:extLst>
          </p:cNvPr>
          <p:cNvSpPr>
            <a:spLocks noGrp="1"/>
          </p:cNvSpPr>
          <p:nvPr>
            <p:ph type="body" orient="vert" idx="1"/>
          </p:nvPr>
        </p:nvSpPr>
        <p:spPr>
          <a:xfrm>
            <a:off x="628650" y="365125"/>
            <a:ext cx="5800725"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0AAEBE5-FFF8-7F46-B531-F091649DF055}"/>
              </a:ext>
            </a:extLst>
          </p:cNvPr>
          <p:cNvSpPr>
            <a:spLocks noGrp="1"/>
          </p:cNvSpPr>
          <p:nvPr>
            <p:ph type="dt" sz="half" idx="10"/>
          </p:nvPr>
        </p:nvSpPr>
        <p:spPr/>
        <p:txBody>
          <a:bodyPr/>
          <a:lstStyle/>
          <a:p>
            <a:fld id="{46DF530A-1C5E-6D43-9BFC-4F614C3B1E06}" type="datetimeFigureOut">
              <a:rPr lang="it-IT" smtClean="0"/>
              <a:t>12/07/2022</a:t>
            </a:fld>
            <a:endParaRPr lang="it-IT"/>
          </a:p>
        </p:txBody>
      </p:sp>
      <p:sp>
        <p:nvSpPr>
          <p:cNvPr id="5" name="Segnaposto piè di pagina 4">
            <a:extLst>
              <a:ext uri="{FF2B5EF4-FFF2-40B4-BE49-F238E27FC236}">
                <a16:creationId xmlns:a16="http://schemas.microsoft.com/office/drawing/2014/main" id="{DE0324AD-5C13-5B47-B176-64B7C248E31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EDFD8E-B38A-1547-9D92-069BEB6EA08A}"/>
              </a:ext>
            </a:extLst>
          </p:cNvPr>
          <p:cNvSpPr>
            <a:spLocks noGrp="1"/>
          </p:cNvSpPr>
          <p:nvPr>
            <p:ph type="sldNum" sz="quarter" idx="12"/>
          </p:nvPr>
        </p:nvSpPr>
        <p:spPr/>
        <p:txBody>
          <a:bodyPr/>
          <a:lstStyle/>
          <a:p>
            <a:fld id="{3EB93137-7160-C54F-99D0-DEF06BCF1DF2}" type="slidenum">
              <a:rPr lang="it-IT" smtClean="0"/>
              <a:t>‹#›</a:t>
            </a:fld>
            <a:endParaRPr lang="it-IT"/>
          </a:p>
        </p:txBody>
      </p:sp>
    </p:spTree>
    <p:extLst>
      <p:ext uri="{BB962C8B-B14F-4D97-AF65-F5344CB8AC3E}">
        <p14:creationId xmlns:p14="http://schemas.microsoft.com/office/powerpoint/2010/main" val="3330410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2"/>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115597A5-2319-4946-9DEC-863817C7E99A}"/>
              </a:ext>
            </a:extLst>
          </p:cNvPr>
          <p:cNvSpPr>
            <a:spLocks noGrp="1"/>
          </p:cNvSpPr>
          <p:nvPr>
            <p:ph type="dt" sz="half" idx="10"/>
          </p:nvPr>
        </p:nvSpPr>
        <p:spPr/>
        <p:txBody>
          <a:bodyPr/>
          <a:lstStyle>
            <a:lvl1pPr algn="l">
              <a:defRPr sz="750">
                <a:solidFill>
                  <a:schemeClr val="tx1">
                    <a:tint val="75000"/>
                  </a:schemeClr>
                </a:solidFill>
                <a:latin typeface="Arial Narrow" charset="0"/>
                <a:ea typeface="Arial Narrow" charset="0"/>
                <a:cs typeface="Arial Narrow" charset="0"/>
              </a:defRPr>
            </a:lvl1pPr>
          </a:lstStyle>
          <a:p>
            <a:pPr>
              <a:defRPr/>
            </a:pPr>
            <a:fld id="{4F2A3E7C-4579-FB42-BA16-7E220E818A56}"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3DFF3239-8D83-C24A-BECC-D24E9E21A365}"/>
              </a:ext>
            </a:extLst>
          </p:cNvPr>
          <p:cNvSpPr>
            <a:spLocks noGrp="1"/>
          </p:cNvSpPr>
          <p:nvPr>
            <p:ph type="sldNum" sz="quarter" idx="11"/>
          </p:nvPr>
        </p:nvSpPr>
        <p:spPr/>
        <p:txBody>
          <a:bodyPr/>
          <a:lstStyle>
            <a:lvl1pPr>
              <a:defRPr sz="750">
                <a:latin typeface="Arial Narrow" panose="020B0604020202020204" pitchFamily="34" charset="0"/>
              </a:defRPr>
            </a:lvl1pPr>
          </a:lstStyle>
          <a:p>
            <a:fld id="{0FE9219C-B74F-224E-8524-E390C956AC96}" type="slidenum">
              <a:rPr lang="fr-FR" altLang="it-IT"/>
              <a:pPr/>
              <a:t>‹#›</a:t>
            </a:fld>
            <a:endParaRPr lang="fr-FR" altLang="it-IT"/>
          </a:p>
        </p:txBody>
      </p:sp>
    </p:spTree>
    <p:extLst>
      <p:ext uri="{BB962C8B-B14F-4D97-AF65-F5344CB8AC3E}">
        <p14:creationId xmlns:p14="http://schemas.microsoft.com/office/powerpoint/2010/main" val="738470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FCEAB818-DFFC-4373-B7DD-EEF146F35DC3}"/>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6EC6C0D3-9211-44FA-A7F4-A4EB1B34A11E}"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6B7DFCDF-F4F8-47D6-A17E-8F6B3E82112E}"/>
              </a:ext>
            </a:extLst>
          </p:cNvPr>
          <p:cNvSpPr>
            <a:spLocks noGrp="1"/>
          </p:cNvSpPr>
          <p:nvPr>
            <p:ph type="sldNum" sz="quarter" idx="11"/>
          </p:nvPr>
        </p:nvSpPr>
        <p:spPr/>
        <p:txBody>
          <a:bodyPr/>
          <a:lstStyle>
            <a:lvl1pPr defTabSz="914400" eaLnBrk="0" hangingPunct="0">
              <a:defRPr/>
            </a:lvl1pPr>
          </a:lstStyle>
          <a:p>
            <a:fld id="{AA2C2D11-E84F-4C23-B223-6B219F294D20}" type="slidenum">
              <a:rPr lang="fr-FR" altLang="fr-FR"/>
              <a:pPr/>
              <a:t>‹#›</a:t>
            </a:fld>
            <a:endParaRPr lang="fr-FR" altLang="fr-FR"/>
          </a:p>
        </p:txBody>
      </p:sp>
    </p:spTree>
    <p:extLst>
      <p:ext uri="{BB962C8B-B14F-4D97-AF65-F5344CB8AC3E}">
        <p14:creationId xmlns:p14="http://schemas.microsoft.com/office/powerpoint/2010/main" val="2843989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E4739F-3FEE-4F47-B08C-E8D5B6F297CD}"/>
              </a:ext>
            </a:extLst>
          </p:cNvPr>
          <p:cNvSpPr>
            <a:spLocks noGrp="1"/>
          </p:cNvSpPr>
          <p:nvPr>
            <p:ph type="dt" sz="half" idx="10"/>
          </p:nvPr>
        </p:nvSpPr>
        <p:spPr/>
        <p:txBody>
          <a:bodyPr/>
          <a:lstStyle>
            <a:lvl1pPr>
              <a:defRPr/>
            </a:lvl1pPr>
          </a:lstStyle>
          <a:p>
            <a:pPr>
              <a:defRPr/>
            </a:pPr>
            <a:fld id="{6D734C4D-1DCB-4D8E-B329-0A7CC53939AA}" type="datetime1">
              <a:rPr lang="de-DE"/>
              <a:pPr>
                <a:defRPr/>
              </a:pPr>
              <a:t>12.07.2022</a:t>
            </a:fld>
            <a:endParaRPr lang="de-DE"/>
          </a:p>
        </p:txBody>
      </p:sp>
      <p:sp>
        <p:nvSpPr>
          <p:cNvPr id="5" name="Fußzeilenplatzhalter 4">
            <a:extLst>
              <a:ext uri="{FF2B5EF4-FFF2-40B4-BE49-F238E27FC236}">
                <a16:creationId xmlns:a16="http://schemas.microsoft.com/office/drawing/2014/main" id="{5E90443D-438D-4A03-A00B-5BF7F5E8146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anose="020F0502020204030204"/>
                <a:ea typeface="+mn-ea"/>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07743270-AD1A-4CD8-92AF-59A5479925D2}"/>
              </a:ext>
            </a:extLst>
          </p:cNvPr>
          <p:cNvSpPr>
            <a:spLocks noGrp="1"/>
          </p:cNvSpPr>
          <p:nvPr>
            <p:ph type="sldNum" sz="quarter" idx="12"/>
          </p:nvPr>
        </p:nvSpPr>
        <p:spPr/>
        <p:txBody>
          <a:bodyPr/>
          <a:lstStyle>
            <a:lvl1pPr>
              <a:defRPr/>
            </a:lvl1pPr>
          </a:lstStyle>
          <a:p>
            <a:fld id="{5ABFFD9C-BDE9-4109-8B8E-920C8630DFB1}" type="slidenum">
              <a:rPr lang="de-DE" altLang="en-US"/>
              <a:pPr/>
              <a:t>‹#›</a:t>
            </a:fld>
            <a:endParaRPr lang="de-DE" altLang="en-US"/>
          </a:p>
        </p:txBody>
      </p:sp>
    </p:spTree>
    <p:extLst>
      <p:ext uri="{BB962C8B-B14F-4D97-AF65-F5344CB8AC3E}">
        <p14:creationId xmlns:p14="http://schemas.microsoft.com/office/powerpoint/2010/main" val="4221094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BCB1FC89-7427-4F71-89DF-5E3A3E820EC0}"/>
              </a:ext>
            </a:extLst>
          </p:cNvPr>
          <p:cNvSpPr>
            <a:spLocks noGrp="1"/>
          </p:cNvSpPr>
          <p:nvPr>
            <p:ph type="dt" sz="half" idx="10"/>
          </p:nvPr>
        </p:nvSpPr>
        <p:spPr/>
        <p:txBody>
          <a:bodyPr/>
          <a:lstStyle>
            <a:lvl1pPr>
              <a:defRPr/>
            </a:lvl1pPr>
          </a:lstStyle>
          <a:p>
            <a:pPr>
              <a:defRPr/>
            </a:pPr>
            <a:fld id="{0488737A-941F-4A16-8799-E53B2C65A198}" type="datetime1">
              <a:rPr lang="de-DE"/>
              <a:pPr>
                <a:defRPr/>
              </a:pPr>
              <a:t>12.07.2022</a:t>
            </a:fld>
            <a:endParaRPr lang="de-DE"/>
          </a:p>
        </p:txBody>
      </p:sp>
      <p:sp>
        <p:nvSpPr>
          <p:cNvPr id="5" name="Fußzeilenplatzhalter 4">
            <a:extLst>
              <a:ext uri="{FF2B5EF4-FFF2-40B4-BE49-F238E27FC236}">
                <a16:creationId xmlns:a16="http://schemas.microsoft.com/office/drawing/2014/main" id="{F673BCA7-0661-446E-8846-00A5E0C290A2}"/>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AD812BD-DFF9-4073-884C-36142D1E0E32}"/>
              </a:ext>
            </a:extLst>
          </p:cNvPr>
          <p:cNvSpPr>
            <a:spLocks noGrp="1"/>
          </p:cNvSpPr>
          <p:nvPr>
            <p:ph type="sldNum" sz="quarter" idx="12"/>
          </p:nvPr>
        </p:nvSpPr>
        <p:spPr/>
        <p:txBody>
          <a:bodyPr/>
          <a:lstStyle>
            <a:lvl1pPr>
              <a:defRPr/>
            </a:lvl1pPr>
          </a:lstStyle>
          <a:p>
            <a:fld id="{7EF6A439-A387-4F2F-A798-370DAFE292D4}" type="slidenum">
              <a:rPr lang="de-DE" altLang="en-US"/>
              <a:pPr/>
              <a:t>‹#›</a:t>
            </a:fld>
            <a:endParaRPr lang="de-DE" altLang="en-US"/>
          </a:p>
        </p:txBody>
      </p:sp>
    </p:spTree>
    <p:extLst>
      <p:ext uri="{BB962C8B-B14F-4D97-AF65-F5344CB8AC3E}">
        <p14:creationId xmlns:p14="http://schemas.microsoft.com/office/powerpoint/2010/main" val="1229520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A9D9F9-1218-4D46-8505-4BCD13EF371B}"/>
              </a:ext>
            </a:extLst>
          </p:cNvPr>
          <p:cNvSpPr>
            <a:spLocks noGrp="1"/>
          </p:cNvSpPr>
          <p:nvPr>
            <p:ph type="dt" sz="half" idx="10"/>
          </p:nvPr>
        </p:nvSpPr>
        <p:spPr/>
        <p:txBody>
          <a:bodyPr/>
          <a:lstStyle>
            <a:lvl1pPr>
              <a:defRPr/>
            </a:lvl1pPr>
          </a:lstStyle>
          <a:p>
            <a:pPr>
              <a:defRPr/>
            </a:pPr>
            <a:fld id="{04A48127-9CE9-4CEE-92FB-EE9595180373}" type="datetime1">
              <a:rPr lang="de-DE"/>
              <a:pPr>
                <a:defRPr/>
              </a:pPr>
              <a:t>12.07.2022</a:t>
            </a:fld>
            <a:endParaRPr lang="de-DE"/>
          </a:p>
        </p:txBody>
      </p:sp>
      <p:sp>
        <p:nvSpPr>
          <p:cNvPr id="5" name="Fußzeilenplatzhalter 4">
            <a:extLst>
              <a:ext uri="{FF2B5EF4-FFF2-40B4-BE49-F238E27FC236}">
                <a16:creationId xmlns:a16="http://schemas.microsoft.com/office/drawing/2014/main" id="{AFCBFEC0-1C5E-4BEB-8133-418AC8C8D17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74EBD20-0BE5-4A91-82F3-5C704D2A31A1}"/>
              </a:ext>
            </a:extLst>
          </p:cNvPr>
          <p:cNvSpPr>
            <a:spLocks noGrp="1"/>
          </p:cNvSpPr>
          <p:nvPr>
            <p:ph type="sldNum" sz="quarter" idx="12"/>
          </p:nvPr>
        </p:nvSpPr>
        <p:spPr/>
        <p:txBody>
          <a:bodyPr/>
          <a:lstStyle>
            <a:lvl1pPr>
              <a:defRPr/>
            </a:lvl1pPr>
          </a:lstStyle>
          <a:p>
            <a:fld id="{28323DDD-CCCE-44B9-B53E-55F0590FEDCA}" type="slidenum">
              <a:rPr lang="de-DE" altLang="en-US"/>
              <a:pPr/>
              <a:t>‹#›</a:t>
            </a:fld>
            <a:endParaRPr lang="de-DE" altLang="en-US"/>
          </a:p>
        </p:txBody>
      </p:sp>
    </p:spTree>
    <p:extLst>
      <p:ext uri="{BB962C8B-B14F-4D97-AF65-F5344CB8AC3E}">
        <p14:creationId xmlns:p14="http://schemas.microsoft.com/office/powerpoint/2010/main" val="3952083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222954EC-6C85-4D99-87F5-67ED22DC261D}"/>
              </a:ext>
            </a:extLst>
          </p:cNvPr>
          <p:cNvSpPr>
            <a:spLocks noGrp="1"/>
          </p:cNvSpPr>
          <p:nvPr>
            <p:ph type="dt" sz="half" idx="10"/>
          </p:nvPr>
        </p:nvSpPr>
        <p:spPr/>
        <p:txBody>
          <a:bodyPr/>
          <a:lstStyle>
            <a:lvl1pPr>
              <a:defRPr/>
            </a:lvl1pPr>
          </a:lstStyle>
          <a:p>
            <a:pPr>
              <a:defRPr/>
            </a:pPr>
            <a:fld id="{D3C22573-24D5-4B9A-99AE-9047D947B574}" type="datetime1">
              <a:rPr lang="de-DE"/>
              <a:pPr>
                <a:defRPr/>
              </a:pPr>
              <a:t>12.07.2022</a:t>
            </a:fld>
            <a:endParaRPr lang="de-DE"/>
          </a:p>
        </p:txBody>
      </p:sp>
      <p:sp>
        <p:nvSpPr>
          <p:cNvPr id="5" name="Fußzeilenplatzhalter 4">
            <a:extLst>
              <a:ext uri="{FF2B5EF4-FFF2-40B4-BE49-F238E27FC236}">
                <a16:creationId xmlns:a16="http://schemas.microsoft.com/office/drawing/2014/main" id="{012420EC-BF14-4673-BD39-8DBB9E9B9658}"/>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6BB5EB3-4122-4A7B-9A88-449F82B54636}"/>
              </a:ext>
            </a:extLst>
          </p:cNvPr>
          <p:cNvSpPr>
            <a:spLocks noGrp="1"/>
          </p:cNvSpPr>
          <p:nvPr>
            <p:ph type="sldNum" sz="quarter" idx="12"/>
          </p:nvPr>
        </p:nvSpPr>
        <p:spPr/>
        <p:txBody>
          <a:bodyPr/>
          <a:lstStyle>
            <a:lvl1pPr>
              <a:defRPr/>
            </a:lvl1pPr>
          </a:lstStyle>
          <a:p>
            <a:fld id="{2D6C8C09-8E72-4530-B3FC-762531C8DACC}" type="slidenum">
              <a:rPr lang="de-DE" altLang="en-US"/>
              <a:pPr/>
              <a:t>‹#›</a:t>
            </a:fld>
            <a:endParaRPr lang="de-DE" altLang="en-US"/>
          </a:p>
        </p:txBody>
      </p:sp>
    </p:spTree>
    <p:extLst>
      <p:ext uri="{BB962C8B-B14F-4D97-AF65-F5344CB8AC3E}">
        <p14:creationId xmlns:p14="http://schemas.microsoft.com/office/powerpoint/2010/main" val="3335123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E3C76721-127C-49C7-8FC1-E5437667A5C2}"/>
              </a:ext>
            </a:extLst>
          </p:cNvPr>
          <p:cNvSpPr>
            <a:spLocks noGrp="1"/>
          </p:cNvSpPr>
          <p:nvPr>
            <p:ph type="dt" sz="half" idx="10"/>
          </p:nvPr>
        </p:nvSpPr>
        <p:spPr/>
        <p:txBody>
          <a:bodyPr/>
          <a:lstStyle>
            <a:lvl1pPr>
              <a:defRPr/>
            </a:lvl1pPr>
          </a:lstStyle>
          <a:p>
            <a:pPr>
              <a:defRPr/>
            </a:pPr>
            <a:fld id="{9E4E3A4C-8CF6-4858-A8CE-29AFB1C613B2}" type="datetime1">
              <a:rPr lang="de-DE"/>
              <a:pPr>
                <a:defRPr/>
              </a:pPr>
              <a:t>12.07.2022</a:t>
            </a:fld>
            <a:endParaRPr lang="de-DE"/>
          </a:p>
        </p:txBody>
      </p:sp>
      <p:sp>
        <p:nvSpPr>
          <p:cNvPr id="6" name="Fußzeilenplatzhalter 4">
            <a:extLst>
              <a:ext uri="{FF2B5EF4-FFF2-40B4-BE49-F238E27FC236}">
                <a16:creationId xmlns:a16="http://schemas.microsoft.com/office/drawing/2014/main" id="{239F5D72-86D9-4AEE-8106-E1F2649A7E3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AD507023-C2F0-4256-899D-0BB9C59EF91D}"/>
              </a:ext>
            </a:extLst>
          </p:cNvPr>
          <p:cNvSpPr>
            <a:spLocks noGrp="1"/>
          </p:cNvSpPr>
          <p:nvPr>
            <p:ph type="sldNum" sz="quarter" idx="12"/>
          </p:nvPr>
        </p:nvSpPr>
        <p:spPr/>
        <p:txBody>
          <a:bodyPr/>
          <a:lstStyle>
            <a:lvl1pPr>
              <a:defRPr/>
            </a:lvl1pPr>
          </a:lstStyle>
          <a:p>
            <a:fld id="{05FCDBBF-E7CE-4AC6-8279-3ADB86FDB1A9}" type="slidenum">
              <a:rPr lang="de-DE" altLang="en-US"/>
              <a:pPr/>
              <a:t>‹#›</a:t>
            </a:fld>
            <a:endParaRPr lang="de-DE" altLang="en-US"/>
          </a:p>
        </p:txBody>
      </p:sp>
    </p:spTree>
    <p:extLst>
      <p:ext uri="{BB962C8B-B14F-4D97-AF65-F5344CB8AC3E}">
        <p14:creationId xmlns:p14="http://schemas.microsoft.com/office/powerpoint/2010/main" val="120732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16B622B0-0919-4478-8726-4811F5BC9352}"/>
              </a:ext>
            </a:extLst>
          </p:cNvPr>
          <p:cNvSpPr>
            <a:spLocks noGrp="1"/>
          </p:cNvSpPr>
          <p:nvPr>
            <p:ph type="dt" sz="half" idx="10"/>
          </p:nvPr>
        </p:nvSpPr>
        <p:spPr/>
        <p:txBody>
          <a:bodyPr/>
          <a:lstStyle>
            <a:lvl1pPr>
              <a:defRPr/>
            </a:lvl1pPr>
          </a:lstStyle>
          <a:p>
            <a:pPr>
              <a:defRPr/>
            </a:pPr>
            <a:fld id="{D52433D7-33FD-40CD-8531-58F1C0A8F892}" type="datetimeFigureOut">
              <a:rPr lang="de-DE"/>
              <a:pPr>
                <a:defRPr/>
              </a:pPr>
              <a:t>12.07.2022</a:t>
            </a:fld>
            <a:endParaRPr lang="de-DE"/>
          </a:p>
        </p:txBody>
      </p:sp>
      <p:sp>
        <p:nvSpPr>
          <p:cNvPr id="8" name="Fußzeilenplatzhalter 4">
            <a:extLst>
              <a:ext uri="{FF2B5EF4-FFF2-40B4-BE49-F238E27FC236}">
                <a16:creationId xmlns:a16="http://schemas.microsoft.com/office/drawing/2014/main" id="{2364E648-D200-43CA-9A4B-B30F6E768EC2}"/>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a:defRPr/>
            </a:pPr>
            <a:endParaRPr lang="de-DE"/>
          </a:p>
        </p:txBody>
      </p:sp>
      <p:sp>
        <p:nvSpPr>
          <p:cNvPr id="9" name="Foliennummernplatzhalter 5">
            <a:extLst>
              <a:ext uri="{FF2B5EF4-FFF2-40B4-BE49-F238E27FC236}">
                <a16:creationId xmlns:a16="http://schemas.microsoft.com/office/drawing/2014/main" id="{121F2CE7-4F54-435E-8363-E404C50DC4B7}"/>
              </a:ext>
            </a:extLst>
          </p:cNvPr>
          <p:cNvSpPr>
            <a:spLocks noGrp="1"/>
          </p:cNvSpPr>
          <p:nvPr>
            <p:ph type="sldNum" sz="quarter" idx="12"/>
          </p:nvPr>
        </p:nvSpPr>
        <p:spPr/>
        <p:txBody>
          <a:bodyPr/>
          <a:lstStyle>
            <a:lvl1pPr>
              <a:defRPr/>
            </a:lvl1pPr>
          </a:lstStyle>
          <a:p>
            <a:pPr>
              <a:defRPr/>
            </a:pPr>
            <a:fld id="{31762FB1-3C4E-4643-952B-55B247CE31D0}" type="slidenum">
              <a:rPr lang="de-DE" altLang="en-US"/>
              <a:pPr>
                <a:defRPr/>
              </a:pPr>
              <a:t>‹#›</a:t>
            </a:fld>
            <a:endParaRPr lang="de-DE" altLang="en-US"/>
          </a:p>
        </p:txBody>
      </p:sp>
    </p:spTree>
    <p:extLst>
      <p:ext uri="{BB962C8B-B14F-4D97-AF65-F5344CB8AC3E}">
        <p14:creationId xmlns:p14="http://schemas.microsoft.com/office/powerpoint/2010/main" val="1378404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733099AC-FA1F-49AB-8BEC-4C7369A7396C}"/>
              </a:ext>
            </a:extLst>
          </p:cNvPr>
          <p:cNvSpPr>
            <a:spLocks noGrp="1"/>
          </p:cNvSpPr>
          <p:nvPr>
            <p:ph type="dt" sz="half" idx="10"/>
          </p:nvPr>
        </p:nvSpPr>
        <p:spPr/>
        <p:txBody>
          <a:bodyPr/>
          <a:lstStyle>
            <a:lvl1pPr>
              <a:defRPr/>
            </a:lvl1pPr>
          </a:lstStyle>
          <a:p>
            <a:pPr>
              <a:defRPr/>
            </a:pPr>
            <a:fld id="{6F45CC86-CFA5-4F34-AF2B-92ACA01CDA2C}" type="datetime1">
              <a:rPr lang="de-DE"/>
              <a:pPr>
                <a:defRPr/>
              </a:pPr>
              <a:t>12.07.2022</a:t>
            </a:fld>
            <a:endParaRPr lang="de-DE"/>
          </a:p>
        </p:txBody>
      </p:sp>
      <p:sp>
        <p:nvSpPr>
          <p:cNvPr id="8" name="Fußzeilenplatzhalter 4">
            <a:extLst>
              <a:ext uri="{FF2B5EF4-FFF2-40B4-BE49-F238E27FC236}">
                <a16:creationId xmlns:a16="http://schemas.microsoft.com/office/drawing/2014/main" id="{BD874749-7AAC-440F-9633-DF74CC599D05}"/>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B71AAD0E-0024-4F7F-9D7E-BADD476B5D1C}"/>
              </a:ext>
            </a:extLst>
          </p:cNvPr>
          <p:cNvSpPr>
            <a:spLocks noGrp="1"/>
          </p:cNvSpPr>
          <p:nvPr>
            <p:ph type="sldNum" sz="quarter" idx="12"/>
          </p:nvPr>
        </p:nvSpPr>
        <p:spPr/>
        <p:txBody>
          <a:bodyPr/>
          <a:lstStyle>
            <a:lvl1pPr>
              <a:defRPr/>
            </a:lvl1pPr>
          </a:lstStyle>
          <a:p>
            <a:fld id="{A933F0F0-735A-4EC3-A3AC-AA04E24DEA61}" type="slidenum">
              <a:rPr lang="de-DE" altLang="en-US"/>
              <a:pPr/>
              <a:t>‹#›</a:t>
            </a:fld>
            <a:endParaRPr lang="de-DE" altLang="en-US"/>
          </a:p>
        </p:txBody>
      </p:sp>
    </p:spTree>
    <p:extLst>
      <p:ext uri="{BB962C8B-B14F-4D97-AF65-F5344CB8AC3E}">
        <p14:creationId xmlns:p14="http://schemas.microsoft.com/office/powerpoint/2010/main" val="1486444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E7C217F6-E303-4346-8D94-0B1CAF875FCD}"/>
              </a:ext>
            </a:extLst>
          </p:cNvPr>
          <p:cNvSpPr>
            <a:spLocks noGrp="1"/>
          </p:cNvSpPr>
          <p:nvPr>
            <p:ph type="dt" sz="half" idx="10"/>
          </p:nvPr>
        </p:nvSpPr>
        <p:spPr/>
        <p:txBody>
          <a:bodyPr/>
          <a:lstStyle>
            <a:lvl1pPr>
              <a:defRPr/>
            </a:lvl1pPr>
          </a:lstStyle>
          <a:p>
            <a:pPr>
              <a:defRPr/>
            </a:pPr>
            <a:fld id="{9E84456F-87D0-4C2E-84B5-16E1EDDB81E3}" type="datetime1">
              <a:rPr lang="de-DE"/>
              <a:pPr>
                <a:defRPr/>
              </a:pPr>
              <a:t>12.07.2022</a:t>
            </a:fld>
            <a:endParaRPr lang="de-DE"/>
          </a:p>
        </p:txBody>
      </p:sp>
      <p:sp>
        <p:nvSpPr>
          <p:cNvPr id="4" name="Fußzeilenplatzhalter 4">
            <a:extLst>
              <a:ext uri="{FF2B5EF4-FFF2-40B4-BE49-F238E27FC236}">
                <a16:creationId xmlns:a16="http://schemas.microsoft.com/office/drawing/2014/main" id="{FFF91CDD-9D87-40D4-9FCE-952FED829CEF}"/>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D9330C8D-A672-4D25-BE18-E5FA49E2DB4C}"/>
              </a:ext>
            </a:extLst>
          </p:cNvPr>
          <p:cNvSpPr>
            <a:spLocks noGrp="1"/>
          </p:cNvSpPr>
          <p:nvPr>
            <p:ph type="sldNum" sz="quarter" idx="12"/>
          </p:nvPr>
        </p:nvSpPr>
        <p:spPr/>
        <p:txBody>
          <a:bodyPr/>
          <a:lstStyle>
            <a:lvl1pPr>
              <a:defRPr/>
            </a:lvl1pPr>
          </a:lstStyle>
          <a:p>
            <a:fld id="{C40631D9-4402-49B4-AEC9-A249BA79BE90}" type="slidenum">
              <a:rPr lang="de-DE" altLang="en-US"/>
              <a:pPr/>
              <a:t>‹#›</a:t>
            </a:fld>
            <a:endParaRPr lang="de-DE" altLang="en-US"/>
          </a:p>
        </p:txBody>
      </p:sp>
    </p:spTree>
    <p:extLst>
      <p:ext uri="{BB962C8B-B14F-4D97-AF65-F5344CB8AC3E}">
        <p14:creationId xmlns:p14="http://schemas.microsoft.com/office/powerpoint/2010/main" val="3079852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5209735A-0087-4FBF-A096-C6C21A037226}"/>
              </a:ext>
            </a:extLst>
          </p:cNvPr>
          <p:cNvSpPr>
            <a:spLocks noGrp="1"/>
          </p:cNvSpPr>
          <p:nvPr>
            <p:ph type="dt" sz="half" idx="10"/>
          </p:nvPr>
        </p:nvSpPr>
        <p:spPr/>
        <p:txBody>
          <a:bodyPr/>
          <a:lstStyle>
            <a:lvl1pPr>
              <a:defRPr/>
            </a:lvl1pPr>
          </a:lstStyle>
          <a:p>
            <a:pPr>
              <a:defRPr/>
            </a:pPr>
            <a:fld id="{2D7E1D70-CE78-4743-979A-7A201B2041AD}" type="datetime1">
              <a:rPr lang="de-DE"/>
              <a:pPr>
                <a:defRPr/>
              </a:pPr>
              <a:t>12.07.2022</a:t>
            </a:fld>
            <a:endParaRPr lang="de-DE"/>
          </a:p>
        </p:txBody>
      </p:sp>
      <p:sp>
        <p:nvSpPr>
          <p:cNvPr id="3" name="Fußzeilenplatzhalter 4">
            <a:extLst>
              <a:ext uri="{FF2B5EF4-FFF2-40B4-BE49-F238E27FC236}">
                <a16:creationId xmlns:a16="http://schemas.microsoft.com/office/drawing/2014/main" id="{6EA19FA4-F42C-4BCB-B028-25B1713B530C}"/>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383FCCAB-CF7C-4201-9CC4-6F724B41C2D4}"/>
              </a:ext>
            </a:extLst>
          </p:cNvPr>
          <p:cNvSpPr>
            <a:spLocks noGrp="1"/>
          </p:cNvSpPr>
          <p:nvPr>
            <p:ph type="sldNum" sz="quarter" idx="12"/>
          </p:nvPr>
        </p:nvSpPr>
        <p:spPr/>
        <p:txBody>
          <a:bodyPr/>
          <a:lstStyle>
            <a:lvl1pPr>
              <a:defRPr/>
            </a:lvl1pPr>
          </a:lstStyle>
          <a:p>
            <a:fld id="{4F82CA83-A8A3-40A9-9A71-54304E222330}" type="slidenum">
              <a:rPr lang="de-DE" altLang="en-US"/>
              <a:pPr/>
              <a:t>‹#›</a:t>
            </a:fld>
            <a:endParaRPr lang="de-DE" altLang="en-US"/>
          </a:p>
        </p:txBody>
      </p:sp>
    </p:spTree>
    <p:extLst>
      <p:ext uri="{BB962C8B-B14F-4D97-AF65-F5344CB8AC3E}">
        <p14:creationId xmlns:p14="http://schemas.microsoft.com/office/powerpoint/2010/main" val="688989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B52FF41-C463-4821-82FF-081E885E981B}"/>
              </a:ext>
            </a:extLst>
          </p:cNvPr>
          <p:cNvSpPr>
            <a:spLocks noGrp="1"/>
          </p:cNvSpPr>
          <p:nvPr>
            <p:ph type="dt" sz="half" idx="10"/>
          </p:nvPr>
        </p:nvSpPr>
        <p:spPr/>
        <p:txBody>
          <a:bodyPr/>
          <a:lstStyle>
            <a:lvl1pPr>
              <a:defRPr/>
            </a:lvl1pPr>
          </a:lstStyle>
          <a:p>
            <a:pPr>
              <a:defRPr/>
            </a:pPr>
            <a:fld id="{470FD9A8-849E-47C5-A4B4-719B92BFDBCF}" type="datetime1">
              <a:rPr lang="de-DE"/>
              <a:pPr>
                <a:defRPr/>
              </a:pPr>
              <a:t>12.07.2022</a:t>
            </a:fld>
            <a:endParaRPr lang="de-DE"/>
          </a:p>
        </p:txBody>
      </p:sp>
      <p:sp>
        <p:nvSpPr>
          <p:cNvPr id="6" name="Fußzeilenplatzhalter 4">
            <a:extLst>
              <a:ext uri="{FF2B5EF4-FFF2-40B4-BE49-F238E27FC236}">
                <a16:creationId xmlns:a16="http://schemas.microsoft.com/office/drawing/2014/main" id="{F5402657-61EB-4394-9F6C-1DE3A614F5B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349422F5-E7C3-4BD0-AEC6-ED5982B646FE}"/>
              </a:ext>
            </a:extLst>
          </p:cNvPr>
          <p:cNvSpPr>
            <a:spLocks noGrp="1"/>
          </p:cNvSpPr>
          <p:nvPr>
            <p:ph type="sldNum" sz="quarter" idx="12"/>
          </p:nvPr>
        </p:nvSpPr>
        <p:spPr/>
        <p:txBody>
          <a:bodyPr/>
          <a:lstStyle>
            <a:lvl1pPr>
              <a:defRPr/>
            </a:lvl1pPr>
          </a:lstStyle>
          <a:p>
            <a:fld id="{27427791-4097-4B4A-930D-C54C8FADB5E9}" type="slidenum">
              <a:rPr lang="de-DE" altLang="en-US"/>
              <a:pPr/>
              <a:t>‹#›</a:t>
            </a:fld>
            <a:endParaRPr lang="de-DE" altLang="en-US"/>
          </a:p>
        </p:txBody>
      </p:sp>
    </p:spTree>
    <p:extLst>
      <p:ext uri="{BB962C8B-B14F-4D97-AF65-F5344CB8AC3E}">
        <p14:creationId xmlns:p14="http://schemas.microsoft.com/office/powerpoint/2010/main" val="1878754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EEB97BA5-B160-40C2-A821-F286C3DCEB23}"/>
              </a:ext>
            </a:extLst>
          </p:cNvPr>
          <p:cNvSpPr>
            <a:spLocks noGrp="1"/>
          </p:cNvSpPr>
          <p:nvPr>
            <p:ph type="dt" sz="half" idx="10"/>
          </p:nvPr>
        </p:nvSpPr>
        <p:spPr/>
        <p:txBody>
          <a:bodyPr/>
          <a:lstStyle>
            <a:lvl1pPr>
              <a:defRPr/>
            </a:lvl1pPr>
          </a:lstStyle>
          <a:p>
            <a:pPr>
              <a:defRPr/>
            </a:pPr>
            <a:fld id="{C6745AE2-55E1-4F1C-8F0C-9273371DD3DB}" type="datetime1">
              <a:rPr lang="de-DE"/>
              <a:pPr>
                <a:defRPr/>
              </a:pPr>
              <a:t>12.07.2022</a:t>
            </a:fld>
            <a:endParaRPr lang="de-DE"/>
          </a:p>
        </p:txBody>
      </p:sp>
      <p:sp>
        <p:nvSpPr>
          <p:cNvPr id="6" name="Fußzeilenplatzhalter 4">
            <a:extLst>
              <a:ext uri="{FF2B5EF4-FFF2-40B4-BE49-F238E27FC236}">
                <a16:creationId xmlns:a16="http://schemas.microsoft.com/office/drawing/2014/main" id="{161CDD13-F6B1-44E5-A850-B2DB1FA8E6B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E46E8DA3-5A3C-4817-A072-327D7FFEE626}"/>
              </a:ext>
            </a:extLst>
          </p:cNvPr>
          <p:cNvSpPr>
            <a:spLocks noGrp="1"/>
          </p:cNvSpPr>
          <p:nvPr>
            <p:ph type="sldNum" sz="quarter" idx="12"/>
          </p:nvPr>
        </p:nvSpPr>
        <p:spPr/>
        <p:txBody>
          <a:bodyPr/>
          <a:lstStyle>
            <a:lvl1pPr>
              <a:defRPr/>
            </a:lvl1pPr>
          </a:lstStyle>
          <a:p>
            <a:fld id="{C293B2B0-77BF-4187-A087-0467DC7A17E3}" type="slidenum">
              <a:rPr lang="de-DE" altLang="en-US"/>
              <a:pPr/>
              <a:t>‹#›</a:t>
            </a:fld>
            <a:endParaRPr lang="de-DE" altLang="en-US"/>
          </a:p>
        </p:txBody>
      </p:sp>
    </p:spTree>
    <p:extLst>
      <p:ext uri="{BB962C8B-B14F-4D97-AF65-F5344CB8AC3E}">
        <p14:creationId xmlns:p14="http://schemas.microsoft.com/office/powerpoint/2010/main" val="4293683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7B96FB-9147-4179-BC17-8B960FEE33F5}"/>
              </a:ext>
            </a:extLst>
          </p:cNvPr>
          <p:cNvSpPr>
            <a:spLocks noGrp="1"/>
          </p:cNvSpPr>
          <p:nvPr>
            <p:ph type="dt" sz="half" idx="10"/>
          </p:nvPr>
        </p:nvSpPr>
        <p:spPr/>
        <p:txBody>
          <a:bodyPr/>
          <a:lstStyle>
            <a:lvl1pPr>
              <a:defRPr/>
            </a:lvl1pPr>
          </a:lstStyle>
          <a:p>
            <a:pPr>
              <a:defRPr/>
            </a:pPr>
            <a:fld id="{92BB76FD-F6C9-42DD-ABEF-BB192664B344}" type="datetime1">
              <a:rPr lang="de-DE"/>
              <a:pPr>
                <a:defRPr/>
              </a:pPr>
              <a:t>12.07.2022</a:t>
            </a:fld>
            <a:endParaRPr lang="de-DE"/>
          </a:p>
        </p:txBody>
      </p:sp>
      <p:sp>
        <p:nvSpPr>
          <p:cNvPr id="5" name="Fußzeilenplatzhalter 4">
            <a:extLst>
              <a:ext uri="{FF2B5EF4-FFF2-40B4-BE49-F238E27FC236}">
                <a16:creationId xmlns:a16="http://schemas.microsoft.com/office/drawing/2014/main" id="{22292048-DA78-4A75-9832-D0773EA3FE85}"/>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DDF75E3-B98E-47A0-ACBA-330B92E95301}"/>
              </a:ext>
            </a:extLst>
          </p:cNvPr>
          <p:cNvSpPr>
            <a:spLocks noGrp="1"/>
          </p:cNvSpPr>
          <p:nvPr>
            <p:ph type="sldNum" sz="quarter" idx="12"/>
          </p:nvPr>
        </p:nvSpPr>
        <p:spPr/>
        <p:txBody>
          <a:bodyPr/>
          <a:lstStyle>
            <a:lvl1pPr>
              <a:defRPr/>
            </a:lvl1pPr>
          </a:lstStyle>
          <a:p>
            <a:fld id="{44A5CC0C-9AAF-4B5D-BEB5-320EF734CB1F}" type="slidenum">
              <a:rPr lang="de-DE" altLang="en-US"/>
              <a:pPr/>
              <a:t>‹#›</a:t>
            </a:fld>
            <a:endParaRPr lang="de-DE" altLang="en-US"/>
          </a:p>
        </p:txBody>
      </p:sp>
    </p:spTree>
    <p:extLst>
      <p:ext uri="{BB962C8B-B14F-4D97-AF65-F5344CB8AC3E}">
        <p14:creationId xmlns:p14="http://schemas.microsoft.com/office/powerpoint/2010/main" val="3086620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3C0CA8-0DE5-4319-ADFB-930872F3B5A4}"/>
              </a:ext>
            </a:extLst>
          </p:cNvPr>
          <p:cNvSpPr>
            <a:spLocks noGrp="1"/>
          </p:cNvSpPr>
          <p:nvPr>
            <p:ph type="dt" sz="half" idx="10"/>
          </p:nvPr>
        </p:nvSpPr>
        <p:spPr/>
        <p:txBody>
          <a:bodyPr/>
          <a:lstStyle>
            <a:lvl1pPr>
              <a:defRPr/>
            </a:lvl1pPr>
          </a:lstStyle>
          <a:p>
            <a:pPr>
              <a:defRPr/>
            </a:pPr>
            <a:fld id="{BF869E79-6C19-48A3-BBB6-D5B17D3E3BB5}" type="datetime1">
              <a:rPr lang="de-DE"/>
              <a:pPr>
                <a:defRPr/>
              </a:pPr>
              <a:t>12.07.2022</a:t>
            </a:fld>
            <a:endParaRPr lang="de-DE"/>
          </a:p>
        </p:txBody>
      </p:sp>
      <p:sp>
        <p:nvSpPr>
          <p:cNvPr id="5" name="Fußzeilenplatzhalter 4">
            <a:extLst>
              <a:ext uri="{FF2B5EF4-FFF2-40B4-BE49-F238E27FC236}">
                <a16:creationId xmlns:a16="http://schemas.microsoft.com/office/drawing/2014/main" id="{D65EF106-8C3B-4B8B-90B7-61E3A376565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750A47B-64F4-47A1-8A0C-CE8A6B614F37}"/>
              </a:ext>
            </a:extLst>
          </p:cNvPr>
          <p:cNvSpPr>
            <a:spLocks noGrp="1"/>
          </p:cNvSpPr>
          <p:nvPr>
            <p:ph type="sldNum" sz="quarter" idx="12"/>
          </p:nvPr>
        </p:nvSpPr>
        <p:spPr/>
        <p:txBody>
          <a:bodyPr/>
          <a:lstStyle>
            <a:lvl1pPr>
              <a:defRPr/>
            </a:lvl1pPr>
          </a:lstStyle>
          <a:p>
            <a:fld id="{6397FD8D-D160-4070-BC45-7122C5810016}" type="slidenum">
              <a:rPr lang="de-DE" altLang="en-US"/>
              <a:pPr/>
              <a:t>‹#›</a:t>
            </a:fld>
            <a:endParaRPr lang="de-DE" altLang="en-US"/>
          </a:p>
        </p:txBody>
      </p:sp>
    </p:spTree>
    <p:extLst>
      <p:ext uri="{BB962C8B-B14F-4D97-AF65-F5344CB8AC3E}">
        <p14:creationId xmlns:p14="http://schemas.microsoft.com/office/powerpoint/2010/main" val="3261171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F74E00AC-DE81-4062-B2D5-94E75D761CC5}"/>
              </a:ext>
            </a:extLst>
          </p:cNvPr>
          <p:cNvSpPr>
            <a:spLocks noGrp="1"/>
          </p:cNvSpPr>
          <p:nvPr>
            <p:ph type="dt" sz="half" idx="10"/>
          </p:nvPr>
        </p:nvSpPr>
        <p:spPr/>
        <p:txBody>
          <a:bodyPr/>
          <a:lstStyle>
            <a:lvl1pPr algn="l">
              <a:defRPr sz="1000">
                <a:solidFill>
                  <a:prstClr val="black">
                    <a:tint val="75000"/>
                  </a:prstClr>
                </a:solidFill>
                <a:latin typeface="Arial Narrow" charset="0"/>
                <a:ea typeface="Arial Narrow" charset="0"/>
                <a:cs typeface="Arial Narrow" charset="0"/>
              </a:defRPr>
            </a:lvl1pPr>
          </a:lstStyle>
          <a:p>
            <a:pPr>
              <a:defRPr/>
            </a:pPr>
            <a:fld id="{2BA517BA-7A63-4D69-9532-CF2ACA4A6937}"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6CB748D5-DC43-4154-93D4-F3F056044AD2}"/>
              </a:ext>
            </a:extLst>
          </p:cNvPr>
          <p:cNvSpPr>
            <a:spLocks noGrp="1"/>
          </p:cNvSpPr>
          <p:nvPr>
            <p:ph type="sldNum" sz="quarter" idx="11"/>
          </p:nvPr>
        </p:nvSpPr>
        <p:spPr/>
        <p:txBody>
          <a:bodyPr/>
          <a:lstStyle>
            <a:lvl1pPr>
              <a:defRPr sz="1000">
                <a:latin typeface="Arial Narrow" panose="020B0606020202030204" pitchFamily="34" charset="0"/>
              </a:defRPr>
            </a:lvl1pPr>
          </a:lstStyle>
          <a:p>
            <a:fld id="{15CC2845-EBA4-48DA-9A3F-44BE922E5001}" type="slidenum">
              <a:rPr lang="fr-FR" altLang="fr-FR"/>
              <a:pPr/>
              <a:t>‹#›</a:t>
            </a:fld>
            <a:endParaRPr lang="fr-FR" altLang="fr-FR"/>
          </a:p>
        </p:txBody>
      </p:sp>
    </p:spTree>
    <p:extLst>
      <p:ext uri="{BB962C8B-B14F-4D97-AF65-F5344CB8AC3E}">
        <p14:creationId xmlns:p14="http://schemas.microsoft.com/office/powerpoint/2010/main" val="1090606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95E30F8-4049-4E13-AB84-B45EF774509D}"/>
              </a:ext>
            </a:extLst>
          </p:cNvPr>
          <p:cNvSpPr>
            <a:spLocks noGrp="1"/>
          </p:cNvSpPr>
          <p:nvPr>
            <p:ph type="sldNum" sz="quarter" idx="10"/>
          </p:nvPr>
        </p:nvSpPr>
        <p:spPr/>
        <p:txBody>
          <a:bodyPr/>
          <a:lstStyle>
            <a:lvl1pPr>
              <a:defRPr/>
            </a:lvl1pPr>
          </a:lstStyle>
          <a:p>
            <a:pPr>
              <a:defRPr/>
            </a:pPr>
            <a:fld id="{2A5B05B9-6E96-486E-8EB9-FAEF98D6F9FA}" type="slidenum">
              <a:rPr lang="fr-FR" altLang="fr-FR"/>
              <a:pPr>
                <a:defRPr/>
              </a:pPr>
              <a:t>‹#›</a:t>
            </a:fld>
            <a:endParaRPr lang="fr-FR" altLang="fr-FR"/>
          </a:p>
        </p:txBody>
      </p:sp>
    </p:spTree>
    <p:extLst>
      <p:ext uri="{BB962C8B-B14F-4D97-AF65-F5344CB8AC3E}">
        <p14:creationId xmlns:p14="http://schemas.microsoft.com/office/powerpoint/2010/main" val="2618832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58472F64-21DC-4376-8E18-FF4FCE178C7A}"/>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3F60FDC-220B-4BFC-BDDB-10B2C3099927}"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F7B6D2F7-5169-47F9-AA5B-A895C9351952}"/>
              </a:ext>
            </a:extLst>
          </p:cNvPr>
          <p:cNvSpPr>
            <a:spLocks noGrp="1"/>
          </p:cNvSpPr>
          <p:nvPr>
            <p:ph type="sldNum" sz="quarter" idx="11"/>
          </p:nvPr>
        </p:nvSpPr>
        <p:spPr/>
        <p:txBody>
          <a:bodyPr/>
          <a:lstStyle>
            <a:lvl1pPr defTabSz="914400" eaLnBrk="0" hangingPunct="0">
              <a:defRPr/>
            </a:lvl1pPr>
          </a:lstStyle>
          <a:p>
            <a:fld id="{DC4B6299-6A1F-446D-A2A5-2D06F360AA2D}" type="slidenum">
              <a:rPr lang="fr-FR" altLang="fr-FR"/>
              <a:pPr/>
              <a:t>‹#›</a:t>
            </a:fld>
            <a:endParaRPr lang="fr-FR" altLang="fr-FR"/>
          </a:p>
        </p:txBody>
      </p:sp>
    </p:spTree>
    <p:extLst>
      <p:ext uri="{BB962C8B-B14F-4D97-AF65-F5344CB8AC3E}">
        <p14:creationId xmlns:p14="http://schemas.microsoft.com/office/powerpoint/2010/main" val="425001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8EA88934-3A73-469A-9B5C-36F257BC903C}"/>
              </a:ext>
            </a:extLst>
          </p:cNvPr>
          <p:cNvSpPr>
            <a:spLocks noGrp="1"/>
          </p:cNvSpPr>
          <p:nvPr>
            <p:ph type="dt" sz="half" idx="10"/>
          </p:nvPr>
        </p:nvSpPr>
        <p:spPr/>
        <p:txBody>
          <a:bodyPr/>
          <a:lstStyle>
            <a:lvl1pPr>
              <a:defRPr/>
            </a:lvl1pPr>
          </a:lstStyle>
          <a:p>
            <a:pPr>
              <a:defRPr/>
            </a:pPr>
            <a:fld id="{5445BED6-F134-4AE2-8EAC-A2624628FC85}" type="datetime1">
              <a:rPr lang="de-DE"/>
              <a:pPr>
                <a:defRPr/>
              </a:pPr>
              <a:t>12.07.2022</a:t>
            </a:fld>
            <a:endParaRPr lang="de-DE"/>
          </a:p>
        </p:txBody>
      </p:sp>
      <p:sp>
        <p:nvSpPr>
          <p:cNvPr id="5" name="Fußzeilenplatzhalter 4">
            <a:extLst>
              <a:ext uri="{FF2B5EF4-FFF2-40B4-BE49-F238E27FC236}">
                <a16:creationId xmlns:a16="http://schemas.microsoft.com/office/drawing/2014/main" id="{B096D3E4-B894-4546-B2F5-B017708925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F15104C-204D-49B8-B044-5B1932671815}"/>
              </a:ext>
            </a:extLst>
          </p:cNvPr>
          <p:cNvSpPr>
            <a:spLocks noGrp="1"/>
          </p:cNvSpPr>
          <p:nvPr>
            <p:ph type="sldNum" sz="quarter" idx="12"/>
          </p:nvPr>
        </p:nvSpPr>
        <p:spPr/>
        <p:txBody>
          <a:bodyPr/>
          <a:lstStyle>
            <a:lvl1pPr>
              <a:defRPr/>
            </a:lvl1pPr>
          </a:lstStyle>
          <a:p>
            <a:pPr>
              <a:defRPr/>
            </a:pPr>
            <a:fld id="{BD185439-AEE2-4048-99AD-E1144F25B334}" type="slidenum">
              <a:rPr lang="de-DE" altLang="en-US"/>
              <a:pPr>
                <a:defRPr/>
              </a:pPr>
              <a:t>‹#›</a:t>
            </a:fld>
            <a:endParaRPr lang="de-DE" altLang="en-US"/>
          </a:p>
        </p:txBody>
      </p:sp>
    </p:spTree>
    <p:extLst>
      <p:ext uri="{BB962C8B-B14F-4D97-AF65-F5344CB8AC3E}">
        <p14:creationId xmlns:p14="http://schemas.microsoft.com/office/powerpoint/2010/main" val="1805151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4E1A1B4-8CFE-4F00-884F-14EED5D48C0C}"/>
              </a:ext>
            </a:extLst>
          </p:cNvPr>
          <p:cNvSpPr>
            <a:spLocks noGrp="1"/>
          </p:cNvSpPr>
          <p:nvPr>
            <p:ph type="dt" sz="half" idx="10"/>
          </p:nvPr>
        </p:nvSpPr>
        <p:spPr/>
        <p:txBody>
          <a:bodyPr/>
          <a:lstStyle>
            <a:lvl1pPr>
              <a:defRPr/>
            </a:lvl1pPr>
          </a:lstStyle>
          <a:p>
            <a:pPr>
              <a:defRPr/>
            </a:pPr>
            <a:fld id="{F1E2E910-EA57-4C30-A3AF-0C5DFE202F23}" type="datetime1">
              <a:rPr lang="de-DE"/>
              <a:pPr>
                <a:defRPr/>
              </a:pPr>
              <a:t>12.07.2022</a:t>
            </a:fld>
            <a:endParaRPr lang="de-DE"/>
          </a:p>
        </p:txBody>
      </p:sp>
      <p:sp>
        <p:nvSpPr>
          <p:cNvPr id="5" name="Fußzeilenplatzhalter 4">
            <a:extLst>
              <a:ext uri="{FF2B5EF4-FFF2-40B4-BE49-F238E27FC236}">
                <a16:creationId xmlns:a16="http://schemas.microsoft.com/office/drawing/2014/main" id="{7FBAC251-A420-450F-9CF9-6B341B5FDFFB}"/>
              </a:ext>
            </a:extLst>
          </p:cNvPr>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2468A431-74BB-4D78-9206-AFC68AF38E8B}"/>
              </a:ext>
            </a:extLst>
          </p:cNvPr>
          <p:cNvSpPr>
            <a:spLocks noGrp="1"/>
          </p:cNvSpPr>
          <p:nvPr>
            <p:ph type="sldNum" sz="quarter" idx="12"/>
          </p:nvPr>
        </p:nvSpPr>
        <p:spPr/>
        <p:txBody>
          <a:bodyPr/>
          <a:lstStyle>
            <a:lvl1pPr>
              <a:defRPr/>
            </a:lvl1pPr>
          </a:lstStyle>
          <a:p>
            <a:fld id="{83837209-73DF-4CC1-8A4D-C7AFAF5E7D19}" type="slidenum">
              <a:rPr lang="de-DE" altLang="en-US"/>
              <a:pPr/>
              <a:t>‹#›</a:t>
            </a:fld>
            <a:endParaRPr lang="de-DE" altLang="en-US"/>
          </a:p>
        </p:txBody>
      </p:sp>
    </p:spTree>
    <p:extLst>
      <p:ext uri="{BB962C8B-B14F-4D97-AF65-F5344CB8AC3E}">
        <p14:creationId xmlns:p14="http://schemas.microsoft.com/office/powerpoint/2010/main" val="3374415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1"/>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D00AAECD-38AE-4D1D-8FE0-6BF9A05DA81E}"/>
              </a:ext>
            </a:extLst>
          </p:cNvPr>
          <p:cNvSpPr>
            <a:spLocks noGrp="1"/>
          </p:cNvSpPr>
          <p:nvPr>
            <p:ph type="dt" sz="half" idx="10"/>
          </p:nvPr>
        </p:nvSpPr>
        <p:spPr/>
        <p:txBody>
          <a:bodyPr/>
          <a:lstStyle>
            <a:lvl1pPr algn="l" defTabSz="685800" eaLnBrk="0" fontAlgn="base" hangingPunct="0">
              <a:spcBef>
                <a:spcPct val="0"/>
              </a:spcBef>
              <a:spcAft>
                <a:spcPct val="0"/>
              </a:spcAft>
              <a:defRPr sz="750">
                <a:solidFill>
                  <a:prstClr val="black">
                    <a:tint val="75000"/>
                  </a:prstClr>
                </a:solidFill>
                <a:latin typeface="Century Gothic" charset="0"/>
                <a:ea typeface="Century Gothic" charset="0"/>
                <a:cs typeface="Century Gothic" charset="0"/>
              </a:defRPr>
            </a:lvl1pPr>
          </a:lstStyle>
          <a:p>
            <a:pPr>
              <a:defRPr/>
            </a:pPr>
            <a:fld id="{13E838AA-350A-4802-802B-4CAC8B4CC2EF}"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287B6103-D73B-42A5-B02F-0402FAB48DC0}"/>
              </a:ext>
            </a:extLst>
          </p:cNvPr>
          <p:cNvSpPr>
            <a:spLocks noGrp="1"/>
          </p:cNvSpPr>
          <p:nvPr>
            <p:ph type="sldNum" sz="quarter" idx="11"/>
          </p:nvPr>
        </p:nvSpPr>
        <p:spPr/>
        <p:txBody>
          <a:bodyPr/>
          <a:lstStyle>
            <a:lvl1pPr defTabSz="685800" eaLnBrk="0" hangingPunct="0">
              <a:defRPr/>
            </a:lvl1pPr>
          </a:lstStyle>
          <a:p>
            <a:fld id="{B8A5E9E7-A8F0-4775-A513-EC3D6E1FF3EA}" type="slidenum">
              <a:rPr lang="fr-FR" altLang="fr-FR"/>
              <a:pPr/>
              <a:t>‹#›</a:t>
            </a:fld>
            <a:endParaRPr lang="fr-FR" altLang="fr-FR"/>
          </a:p>
        </p:txBody>
      </p:sp>
    </p:spTree>
    <p:extLst>
      <p:ext uri="{BB962C8B-B14F-4D97-AF65-F5344CB8AC3E}">
        <p14:creationId xmlns:p14="http://schemas.microsoft.com/office/powerpoint/2010/main" val="1341607939"/>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A03946-F793-438B-A2D0-631C7F9D571A}"/>
              </a:ext>
            </a:extLst>
          </p:cNvPr>
          <p:cNvSpPr>
            <a:spLocks noGrp="1"/>
          </p:cNvSpPr>
          <p:nvPr>
            <p:ph type="dt" sz="half" idx="10"/>
          </p:nvPr>
        </p:nvSpPr>
        <p:spPr/>
        <p:txBody>
          <a:bodyPr/>
          <a:lstStyle>
            <a:lvl1pPr>
              <a:defRPr/>
            </a:lvl1pPr>
          </a:lstStyle>
          <a:p>
            <a:pPr>
              <a:defRPr/>
            </a:pPr>
            <a:fld id="{FCB187B9-49BC-5D40-8710-F442BCBFE7E1}" type="datetimeFigureOut">
              <a:rPr lang="de-DE"/>
              <a:pPr>
                <a:defRPr/>
              </a:pPr>
              <a:t>12.07.2022</a:t>
            </a:fld>
            <a:endParaRPr lang="de-DE"/>
          </a:p>
        </p:txBody>
      </p:sp>
      <p:sp>
        <p:nvSpPr>
          <p:cNvPr id="5" name="Fußzeilenplatzhalter 4">
            <a:extLst>
              <a:ext uri="{FF2B5EF4-FFF2-40B4-BE49-F238E27FC236}">
                <a16:creationId xmlns:a16="http://schemas.microsoft.com/office/drawing/2014/main" id="{2FA0905C-1EA6-49F1-8A94-49482D2C8457}"/>
              </a:ext>
            </a:extLst>
          </p:cNvPr>
          <p:cNvSpPr>
            <a:spLocks noGrp="1"/>
          </p:cNvSpPr>
          <p:nvPr>
            <p:ph type="ftr" sz="quarter" idx="11"/>
          </p:nvPr>
        </p:nvSpPr>
        <p:spPr>
          <a:xfrm>
            <a:off x="3124200" y="6356351"/>
            <a:ext cx="2895600" cy="365125"/>
          </a:xfrm>
          <a:prstGeom prst="rect">
            <a:avLst/>
          </a:prstGeom>
        </p:spPr>
        <p:txBody>
          <a:bodyPr/>
          <a:lstStyle>
            <a:lvl1pPr>
              <a:defRPr>
                <a:solidFill>
                  <a:prstClr val="black"/>
                </a:solidFill>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5D757068-D567-46B1-B162-CC3D4BD843E4}"/>
              </a:ext>
            </a:extLst>
          </p:cNvPr>
          <p:cNvSpPr>
            <a:spLocks noGrp="1"/>
          </p:cNvSpPr>
          <p:nvPr>
            <p:ph type="sldNum" sz="quarter" idx="12"/>
          </p:nvPr>
        </p:nvSpPr>
        <p:spPr/>
        <p:txBody>
          <a:bodyPr/>
          <a:lstStyle>
            <a:lvl1pPr>
              <a:defRPr/>
            </a:lvl1pPr>
          </a:lstStyle>
          <a:p>
            <a:fld id="{C8284989-CE13-423A-933F-3E1F1F5FBE86}" type="slidenum">
              <a:rPr lang="de-DE" altLang="en-US"/>
              <a:pPr/>
              <a:t>‹#›</a:t>
            </a:fld>
            <a:endParaRPr lang="de-DE" altLang="en-US"/>
          </a:p>
        </p:txBody>
      </p:sp>
    </p:spTree>
    <p:extLst>
      <p:ext uri="{BB962C8B-B14F-4D97-AF65-F5344CB8AC3E}">
        <p14:creationId xmlns:p14="http://schemas.microsoft.com/office/powerpoint/2010/main" val="325258736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A0A3DA82-E839-4BE0-A2E3-C70C0D5FE5B0}"/>
              </a:ext>
            </a:extLst>
          </p:cNvPr>
          <p:cNvSpPr>
            <a:spLocks noGrp="1"/>
          </p:cNvSpPr>
          <p:nvPr>
            <p:ph type="sldNum" sz="quarter" idx="10"/>
          </p:nvPr>
        </p:nvSpPr>
        <p:spPr/>
        <p:txBody>
          <a:bodyPr/>
          <a:lstStyle>
            <a:lvl1pPr>
              <a:defRPr/>
            </a:lvl1pPr>
          </a:lstStyle>
          <a:p>
            <a:fld id="{61C74CF8-B60C-4D5C-A75D-E09BAAF6BA29}" type="slidenum">
              <a:rPr lang="fr-FR" altLang="fr-FR"/>
              <a:pPr/>
              <a:t>‹#›</a:t>
            </a:fld>
            <a:endParaRPr lang="fr-FR" altLang="fr-FR"/>
          </a:p>
        </p:txBody>
      </p:sp>
    </p:spTree>
    <p:extLst>
      <p:ext uri="{BB962C8B-B14F-4D97-AF65-F5344CB8AC3E}">
        <p14:creationId xmlns:p14="http://schemas.microsoft.com/office/powerpoint/2010/main" val="3854500556"/>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8"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294AD260-687E-42F6-87B6-4E86C4B7D82B}"/>
              </a:ext>
            </a:extLst>
          </p:cNvPr>
          <p:cNvSpPr>
            <a:spLocks noGrp="1"/>
          </p:cNvSpPr>
          <p:nvPr>
            <p:ph type="dt" sz="half" idx="10"/>
          </p:nvPr>
        </p:nvSpPr>
        <p:spPr/>
        <p:txBody>
          <a:bodyPr/>
          <a:lstStyle>
            <a:lvl1pPr>
              <a:defRPr/>
            </a:lvl1pPr>
          </a:lstStyle>
          <a:p>
            <a:pPr>
              <a:defRPr/>
            </a:pPr>
            <a:fld id="{1638D605-F568-4BBF-B71B-44FE19BDD47C}" type="datetime1">
              <a:rPr lang="de-DE"/>
              <a:pPr>
                <a:defRPr/>
              </a:pPr>
              <a:t>12.07.2022</a:t>
            </a:fld>
            <a:endParaRPr lang="de-DE"/>
          </a:p>
        </p:txBody>
      </p:sp>
      <p:sp>
        <p:nvSpPr>
          <p:cNvPr id="8" name="Fußzeilenplatzhalter 4">
            <a:extLst>
              <a:ext uri="{FF2B5EF4-FFF2-40B4-BE49-F238E27FC236}">
                <a16:creationId xmlns:a16="http://schemas.microsoft.com/office/drawing/2014/main" id="{F670C2D9-707E-4719-884F-EFF0CB62EA3B}"/>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478B8F4-5550-441F-B8CE-351D0F080DD3}"/>
              </a:ext>
            </a:extLst>
          </p:cNvPr>
          <p:cNvSpPr>
            <a:spLocks noGrp="1"/>
          </p:cNvSpPr>
          <p:nvPr>
            <p:ph type="sldNum" sz="quarter" idx="12"/>
          </p:nvPr>
        </p:nvSpPr>
        <p:spPr/>
        <p:txBody>
          <a:bodyPr/>
          <a:lstStyle>
            <a:lvl1pPr>
              <a:defRPr/>
            </a:lvl1pPr>
          </a:lstStyle>
          <a:p>
            <a:fld id="{BA1F0C47-E92F-4866-8F24-0FEAD584C30A}" type="slidenum">
              <a:rPr lang="de-DE" altLang="en-US"/>
              <a:pPr/>
              <a:t>‹#›</a:t>
            </a:fld>
            <a:endParaRPr lang="de-DE" altLang="en-US"/>
          </a:p>
        </p:txBody>
      </p:sp>
    </p:spTree>
    <p:extLst>
      <p:ext uri="{BB962C8B-B14F-4D97-AF65-F5344CB8AC3E}">
        <p14:creationId xmlns:p14="http://schemas.microsoft.com/office/powerpoint/2010/main" val="3975036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8124AE5B-CBA7-42AC-883B-A2DF66D39366}"/>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DD296EDD-37B6-459D-8AD4-0B26C687DB1D}"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098EDE9C-DC7F-46DB-978B-95E0EE087CC6}"/>
              </a:ext>
            </a:extLst>
          </p:cNvPr>
          <p:cNvSpPr>
            <a:spLocks noGrp="1"/>
          </p:cNvSpPr>
          <p:nvPr>
            <p:ph type="sldNum" sz="quarter" idx="11"/>
          </p:nvPr>
        </p:nvSpPr>
        <p:spPr/>
        <p:txBody>
          <a:bodyPr/>
          <a:lstStyle>
            <a:lvl1pPr defTabSz="914400" eaLnBrk="0" hangingPunct="0">
              <a:defRPr/>
            </a:lvl1pPr>
          </a:lstStyle>
          <a:p>
            <a:pPr>
              <a:defRPr/>
            </a:pPr>
            <a:fld id="{99C9453C-9212-4A46-91B5-E26368149EDB}" type="slidenum">
              <a:rPr lang="fr-FR" altLang="fr-FR"/>
              <a:pPr>
                <a:defRPr/>
              </a:pPr>
              <a:t>‹#›</a:t>
            </a:fld>
            <a:endParaRPr lang="fr-FR" altLang="fr-FR"/>
          </a:p>
        </p:txBody>
      </p:sp>
    </p:spTree>
    <p:extLst>
      <p:ext uri="{BB962C8B-B14F-4D97-AF65-F5344CB8AC3E}">
        <p14:creationId xmlns:p14="http://schemas.microsoft.com/office/powerpoint/2010/main" val="1853578689"/>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6D9136A9-74CF-4006-9F27-D10B6303F5B0}"/>
              </a:ext>
            </a:extLst>
          </p:cNvPr>
          <p:cNvSpPr>
            <a:spLocks noGrp="1"/>
          </p:cNvSpPr>
          <p:nvPr>
            <p:ph type="sldNum" sz="quarter" idx="10"/>
          </p:nvPr>
        </p:nvSpPr>
        <p:spPr/>
        <p:txBody>
          <a:bodyPr/>
          <a:lstStyle>
            <a:lvl1pPr>
              <a:defRPr/>
            </a:lvl1pPr>
          </a:lstStyle>
          <a:p>
            <a:pPr>
              <a:defRPr/>
            </a:pPr>
            <a:fld id="{AEA26921-B6B0-4702-9C88-495017C49A28}" type="slidenum">
              <a:rPr lang="fr-FR" altLang="fr-FR"/>
              <a:pPr>
                <a:defRPr/>
              </a:pPr>
              <a:t>‹#›</a:t>
            </a:fld>
            <a:endParaRPr lang="fr-FR" altLang="fr-FR"/>
          </a:p>
        </p:txBody>
      </p:sp>
    </p:spTree>
    <p:extLst>
      <p:ext uri="{BB962C8B-B14F-4D97-AF65-F5344CB8AC3E}">
        <p14:creationId xmlns:p14="http://schemas.microsoft.com/office/powerpoint/2010/main" val="2647546448"/>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FF90392-E072-4E07-B56A-3A3DD430D078}"/>
              </a:ext>
            </a:extLst>
          </p:cNvPr>
          <p:cNvSpPr>
            <a:spLocks noGrp="1"/>
          </p:cNvSpPr>
          <p:nvPr>
            <p:ph type="dt" sz="half" idx="10"/>
          </p:nvPr>
        </p:nvSpPr>
        <p:spPr/>
        <p:txBody>
          <a:bodyPr/>
          <a:lstStyle>
            <a:lvl1pPr>
              <a:defRPr/>
            </a:lvl1pPr>
          </a:lstStyle>
          <a:p>
            <a:pPr>
              <a:defRPr/>
            </a:pPr>
            <a:fld id="{08449014-E701-4AF3-B51E-E67A1497D9F0}" type="datetime1">
              <a:rPr lang="de-DE"/>
              <a:pPr>
                <a:defRPr/>
              </a:pPr>
              <a:t>12.07.2022</a:t>
            </a:fld>
            <a:endParaRPr lang="de-DE"/>
          </a:p>
        </p:txBody>
      </p:sp>
      <p:sp>
        <p:nvSpPr>
          <p:cNvPr id="5" name="Fußzeilenplatzhalter 4">
            <a:extLst>
              <a:ext uri="{FF2B5EF4-FFF2-40B4-BE49-F238E27FC236}">
                <a16:creationId xmlns:a16="http://schemas.microsoft.com/office/drawing/2014/main" id="{2D0B2DCD-9C67-4DD4-8504-EB469F5D767B}"/>
              </a:ext>
            </a:extLst>
          </p:cNvPr>
          <p:cNvSpPr>
            <a:spLocks noGrp="1"/>
          </p:cNvSpPr>
          <p:nvPr>
            <p:ph type="ftr" sz="quarter" idx="11"/>
          </p:nvPr>
        </p:nvSpPr>
        <p:spPr>
          <a:xfrm>
            <a:off x="0" y="0"/>
            <a:ext cx="0" cy="0"/>
          </a:xfrm>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5B1C01C8-7E0C-4BDB-B11D-DF5153B0FE74}"/>
              </a:ext>
            </a:extLst>
          </p:cNvPr>
          <p:cNvSpPr>
            <a:spLocks noGrp="1"/>
          </p:cNvSpPr>
          <p:nvPr>
            <p:ph type="sldNum" sz="quarter" idx="12"/>
          </p:nvPr>
        </p:nvSpPr>
        <p:spPr/>
        <p:txBody>
          <a:bodyPr/>
          <a:lstStyle>
            <a:lvl1pPr>
              <a:defRPr/>
            </a:lvl1pPr>
          </a:lstStyle>
          <a:p>
            <a:pPr>
              <a:defRPr/>
            </a:pPr>
            <a:fld id="{DECA0DB6-10C2-4A4D-9FCC-1C2D63700C0A}" type="slidenum">
              <a:rPr lang="de-DE" altLang="en-US"/>
              <a:pPr>
                <a:defRPr/>
              </a:pPr>
              <a:t>‹#›</a:t>
            </a:fld>
            <a:endParaRPr lang="de-DE" altLang="en-US"/>
          </a:p>
        </p:txBody>
      </p:sp>
    </p:spTree>
    <p:extLst>
      <p:ext uri="{BB962C8B-B14F-4D97-AF65-F5344CB8AC3E}">
        <p14:creationId xmlns:p14="http://schemas.microsoft.com/office/powerpoint/2010/main" val="741769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D650EF90-3DC8-44C3-8C68-1F2112E53E63}"/>
              </a:ext>
            </a:extLst>
          </p:cNvPr>
          <p:cNvSpPr>
            <a:spLocks noGrp="1"/>
          </p:cNvSpPr>
          <p:nvPr>
            <p:ph type="dt" sz="half" idx="10"/>
          </p:nvPr>
        </p:nvSpPr>
        <p:spPr/>
        <p:txBody>
          <a:bodyPr/>
          <a:lstStyle>
            <a:lvl1pPr>
              <a:defRPr/>
            </a:lvl1pPr>
          </a:lstStyle>
          <a:p>
            <a:pPr>
              <a:defRPr/>
            </a:pPr>
            <a:fld id="{931C8E6F-D2ED-4C6B-A556-4324689ADAD0}" type="datetimeFigureOut">
              <a:rPr lang="de-DE"/>
              <a:pPr>
                <a:defRPr/>
              </a:pPr>
              <a:t>12.07.2022</a:t>
            </a:fld>
            <a:endParaRPr lang="de-DE"/>
          </a:p>
        </p:txBody>
      </p:sp>
      <p:sp>
        <p:nvSpPr>
          <p:cNvPr id="5" name="Fußzeilenplatzhalter 4">
            <a:extLst>
              <a:ext uri="{FF2B5EF4-FFF2-40B4-BE49-F238E27FC236}">
                <a16:creationId xmlns:a16="http://schemas.microsoft.com/office/drawing/2014/main" id="{F4DB317B-7F65-40CD-85D4-9DEF9B02DA6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288D605-8C0E-41B5-A537-7EEF332EAE71}"/>
              </a:ext>
            </a:extLst>
          </p:cNvPr>
          <p:cNvSpPr>
            <a:spLocks noGrp="1"/>
          </p:cNvSpPr>
          <p:nvPr>
            <p:ph type="sldNum" sz="quarter" idx="12"/>
          </p:nvPr>
        </p:nvSpPr>
        <p:spPr/>
        <p:txBody>
          <a:bodyPr/>
          <a:lstStyle>
            <a:lvl1pPr>
              <a:defRPr/>
            </a:lvl1pPr>
          </a:lstStyle>
          <a:p>
            <a:fld id="{4EF025DB-85AF-46C3-B9D7-B6046BD64AE8}" type="slidenum">
              <a:rPr lang="de-DE" altLang="en-US"/>
              <a:pPr/>
              <a:t>‹#›</a:t>
            </a:fld>
            <a:endParaRPr lang="de-DE" altLang="en-US"/>
          </a:p>
        </p:txBody>
      </p:sp>
    </p:spTree>
    <p:extLst>
      <p:ext uri="{BB962C8B-B14F-4D97-AF65-F5344CB8AC3E}">
        <p14:creationId xmlns:p14="http://schemas.microsoft.com/office/powerpoint/2010/main" val="1386507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5FF3B13-59A9-431C-AFB0-7FF8864BAAC8}"/>
              </a:ext>
            </a:extLst>
          </p:cNvPr>
          <p:cNvSpPr>
            <a:spLocks noGrp="1"/>
          </p:cNvSpPr>
          <p:nvPr>
            <p:ph type="dt" sz="half" idx="10"/>
          </p:nvPr>
        </p:nvSpPr>
        <p:spPr/>
        <p:txBody>
          <a:bodyPr/>
          <a:lstStyle>
            <a:lvl1pPr>
              <a:defRPr/>
            </a:lvl1pPr>
          </a:lstStyle>
          <a:p>
            <a:pPr>
              <a:defRPr/>
            </a:pPr>
            <a:fld id="{D03FD4B6-D492-46A2-95B8-CF83D2C40CE4}" type="datetimeFigureOut">
              <a:rPr lang="de-DE"/>
              <a:pPr>
                <a:defRPr/>
              </a:pPr>
              <a:t>12.07.2022</a:t>
            </a:fld>
            <a:endParaRPr lang="de-DE"/>
          </a:p>
        </p:txBody>
      </p:sp>
      <p:sp>
        <p:nvSpPr>
          <p:cNvPr id="5" name="Fußzeilenplatzhalter 4">
            <a:extLst>
              <a:ext uri="{FF2B5EF4-FFF2-40B4-BE49-F238E27FC236}">
                <a16:creationId xmlns:a16="http://schemas.microsoft.com/office/drawing/2014/main" id="{D1C37191-59F5-4B19-A8AC-4FBEFBDCA521}"/>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F396F6A-7162-4A5C-BC3D-E7BC69A43481}"/>
              </a:ext>
            </a:extLst>
          </p:cNvPr>
          <p:cNvSpPr>
            <a:spLocks noGrp="1"/>
          </p:cNvSpPr>
          <p:nvPr>
            <p:ph type="sldNum" sz="quarter" idx="12"/>
          </p:nvPr>
        </p:nvSpPr>
        <p:spPr/>
        <p:txBody>
          <a:bodyPr/>
          <a:lstStyle>
            <a:lvl1pPr>
              <a:defRPr/>
            </a:lvl1pPr>
          </a:lstStyle>
          <a:p>
            <a:fld id="{BC835C73-6A63-4BCE-A9D5-80C85CA3F104}" type="slidenum">
              <a:rPr lang="de-DE" altLang="en-US"/>
              <a:pPr/>
              <a:t>‹#›</a:t>
            </a:fld>
            <a:endParaRPr lang="de-DE" altLang="en-US"/>
          </a:p>
        </p:txBody>
      </p:sp>
    </p:spTree>
    <p:extLst>
      <p:ext uri="{BB962C8B-B14F-4D97-AF65-F5344CB8AC3E}">
        <p14:creationId xmlns:p14="http://schemas.microsoft.com/office/powerpoint/2010/main" val="90226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3A6D0D-C588-49DF-A476-EA8292998979}"/>
              </a:ext>
            </a:extLst>
          </p:cNvPr>
          <p:cNvSpPr>
            <a:spLocks noGrp="1"/>
          </p:cNvSpPr>
          <p:nvPr>
            <p:ph type="dt" sz="half" idx="10"/>
          </p:nvPr>
        </p:nvSpPr>
        <p:spPr/>
        <p:txBody>
          <a:bodyPr/>
          <a:lstStyle>
            <a:lvl1pPr>
              <a:defRPr/>
            </a:lvl1pPr>
          </a:lstStyle>
          <a:p>
            <a:pPr>
              <a:defRPr/>
            </a:pPr>
            <a:fld id="{13873A4A-D025-44EF-A2CE-3E6DD826CDB9}" type="datetime1">
              <a:rPr lang="de-DE"/>
              <a:pPr>
                <a:defRPr/>
              </a:pPr>
              <a:t>12.07.2022</a:t>
            </a:fld>
            <a:endParaRPr lang="de-DE"/>
          </a:p>
        </p:txBody>
      </p:sp>
      <p:sp>
        <p:nvSpPr>
          <p:cNvPr id="5" name="Fußzeilenplatzhalter 4">
            <a:extLst>
              <a:ext uri="{FF2B5EF4-FFF2-40B4-BE49-F238E27FC236}">
                <a16:creationId xmlns:a16="http://schemas.microsoft.com/office/drawing/2014/main" id="{A4523A28-BB85-4AD3-8526-826E522EC9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4F16F1E-735C-4417-867A-072406DFFAAA}"/>
              </a:ext>
            </a:extLst>
          </p:cNvPr>
          <p:cNvSpPr>
            <a:spLocks noGrp="1"/>
          </p:cNvSpPr>
          <p:nvPr>
            <p:ph type="sldNum" sz="quarter" idx="12"/>
          </p:nvPr>
        </p:nvSpPr>
        <p:spPr/>
        <p:txBody>
          <a:bodyPr/>
          <a:lstStyle>
            <a:lvl1pPr>
              <a:defRPr/>
            </a:lvl1pPr>
          </a:lstStyle>
          <a:p>
            <a:pPr>
              <a:defRPr/>
            </a:pPr>
            <a:fld id="{8AD090B5-203C-4DDE-80B2-C1C516AA824C}" type="slidenum">
              <a:rPr lang="de-DE" altLang="en-US"/>
              <a:pPr>
                <a:defRPr/>
              </a:pPr>
              <a:t>‹#›</a:t>
            </a:fld>
            <a:endParaRPr lang="de-DE" altLang="en-US"/>
          </a:p>
        </p:txBody>
      </p:sp>
    </p:spTree>
    <p:extLst>
      <p:ext uri="{BB962C8B-B14F-4D97-AF65-F5344CB8AC3E}">
        <p14:creationId xmlns:p14="http://schemas.microsoft.com/office/powerpoint/2010/main" val="643094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1E8F8BC-FF0F-4109-BA49-4418C0360FE4}"/>
              </a:ext>
            </a:extLst>
          </p:cNvPr>
          <p:cNvSpPr>
            <a:spLocks noGrp="1"/>
          </p:cNvSpPr>
          <p:nvPr>
            <p:ph type="dt" sz="half" idx="10"/>
          </p:nvPr>
        </p:nvSpPr>
        <p:spPr/>
        <p:txBody>
          <a:bodyPr/>
          <a:lstStyle>
            <a:lvl1pPr>
              <a:defRPr/>
            </a:lvl1pPr>
          </a:lstStyle>
          <a:p>
            <a:pPr>
              <a:defRPr/>
            </a:pPr>
            <a:fld id="{F308AADA-F38B-40F9-AC94-EDEDD4DEA277}" type="datetimeFigureOut">
              <a:rPr lang="de-DE"/>
              <a:pPr>
                <a:defRPr/>
              </a:pPr>
              <a:t>12.07.2022</a:t>
            </a:fld>
            <a:endParaRPr lang="de-DE"/>
          </a:p>
        </p:txBody>
      </p:sp>
      <p:sp>
        <p:nvSpPr>
          <p:cNvPr id="5" name="Fußzeilenplatzhalter 4">
            <a:extLst>
              <a:ext uri="{FF2B5EF4-FFF2-40B4-BE49-F238E27FC236}">
                <a16:creationId xmlns:a16="http://schemas.microsoft.com/office/drawing/2014/main" id="{A713BF54-5997-4202-ACE5-62DF4A20A6B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FABFF10B-F822-4E88-87A2-2E0361F48676}"/>
              </a:ext>
            </a:extLst>
          </p:cNvPr>
          <p:cNvSpPr>
            <a:spLocks noGrp="1"/>
          </p:cNvSpPr>
          <p:nvPr>
            <p:ph type="sldNum" sz="quarter" idx="12"/>
          </p:nvPr>
        </p:nvSpPr>
        <p:spPr/>
        <p:txBody>
          <a:bodyPr/>
          <a:lstStyle>
            <a:lvl1pPr>
              <a:defRPr/>
            </a:lvl1pPr>
          </a:lstStyle>
          <a:p>
            <a:fld id="{658DEF07-5F16-4388-A042-ACF0228CF8F3}" type="slidenum">
              <a:rPr lang="de-DE" altLang="en-US"/>
              <a:pPr/>
              <a:t>‹#›</a:t>
            </a:fld>
            <a:endParaRPr lang="de-DE" altLang="en-US"/>
          </a:p>
        </p:txBody>
      </p:sp>
    </p:spTree>
    <p:extLst>
      <p:ext uri="{BB962C8B-B14F-4D97-AF65-F5344CB8AC3E}">
        <p14:creationId xmlns:p14="http://schemas.microsoft.com/office/powerpoint/2010/main" val="189659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5AE25AD-FF32-49E1-85BC-6EBBB33E9BC1}"/>
              </a:ext>
            </a:extLst>
          </p:cNvPr>
          <p:cNvSpPr>
            <a:spLocks noGrp="1"/>
          </p:cNvSpPr>
          <p:nvPr>
            <p:ph type="dt" sz="half" idx="10"/>
          </p:nvPr>
        </p:nvSpPr>
        <p:spPr/>
        <p:txBody>
          <a:bodyPr/>
          <a:lstStyle>
            <a:lvl1pPr>
              <a:defRPr/>
            </a:lvl1pPr>
          </a:lstStyle>
          <a:p>
            <a:pPr>
              <a:defRPr/>
            </a:pPr>
            <a:fld id="{DEE9351F-97AA-45C2-AA03-9FB02CB39EE2}" type="datetimeFigureOut">
              <a:rPr lang="de-DE"/>
              <a:pPr>
                <a:defRPr/>
              </a:pPr>
              <a:t>12.07.2022</a:t>
            </a:fld>
            <a:endParaRPr lang="de-DE"/>
          </a:p>
        </p:txBody>
      </p:sp>
      <p:sp>
        <p:nvSpPr>
          <p:cNvPr id="6" name="Fußzeilenplatzhalter 4">
            <a:extLst>
              <a:ext uri="{FF2B5EF4-FFF2-40B4-BE49-F238E27FC236}">
                <a16:creationId xmlns:a16="http://schemas.microsoft.com/office/drawing/2014/main" id="{2EB052D5-3071-45ED-A5BC-B63FC351D96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0575CEA4-F6C0-4DA3-BDD7-972DCD508539}"/>
              </a:ext>
            </a:extLst>
          </p:cNvPr>
          <p:cNvSpPr>
            <a:spLocks noGrp="1"/>
          </p:cNvSpPr>
          <p:nvPr>
            <p:ph type="sldNum" sz="quarter" idx="12"/>
          </p:nvPr>
        </p:nvSpPr>
        <p:spPr/>
        <p:txBody>
          <a:bodyPr/>
          <a:lstStyle>
            <a:lvl1pPr>
              <a:defRPr/>
            </a:lvl1pPr>
          </a:lstStyle>
          <a:p>
            <a:fld id="{24BADBDB-4AE1-465B-9CB3-B876FDC3AEE4}" type="slidenum">
              <a:rPr lang="de-DE" altLang="en-US"/>
              <a:pPr/>
              <a:t>‹#›</a:t>
            </a:fld>
            <a:endParaRPr lang="de-DE" altLang="en-US"/>
          </a:p>
        </p:txBody>
      </p:sp>
    </p:spTree>
    <p:extLst>
      <p:ext uri="{BB962C8B-B14F-4D97-AF65-F5344CB8AC3E}">
        <p14:creationId xmlns:p14="http://schemas.microsoft.com/office/powerpoint/2010/main" val="17467576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0B019D4-1D3B-4CDF-88DF-AF23238837F2}"/>
              </a:ext>
            </a:extLst>
          </p:cNvPr>
          <p:cNvSpPr>
            <a:spLocks noGrp="1"/>
          </p:cNvSpPr>
          <p:nvPr>
            <p:ph type="dt" sz="half" idx="10"/>
          </p:nvPr>
        </p:nvSpPr>
        <p:spPr/>
        <p:txBody>
          <a:bodyPr/>
          <a:lstStyle>
            <a:lvl1pPr>
              <a:defRPr/>
            </a:lvl1pPr>
          </a:lstStyle>
          <a:p>
            <a:pPr>
              <a:defRPr/>
            </a:pPr>
            <a:fld id="{ADD8BA8E-AA88-4CDE-8527-8085E744AC89}" type="datetimeFigureOut">
              <a:rPr lang="de-DE"/>
              <a:pPr>
                <a:defRPr/>
              </a:pPr>
              <a:t>12.07.2022</a:t>
            </a:fld>
            <a:endParaRPr lang="de-DE"/>
          </a:p>
        </p:txBody>
      </p:sp>
      <p:sp>
        <p:nvSpPr>
          <p:cNvPr id="8" name="Fußzeilenplatzhalter 4">
            <a:extLst>
              <a:ext uri="{FF2B5EF4-FFF2-40B4-BE49-F238E27FC236}">
                <a16:creationId xmlns:a16="http://schemas.microsoft.com/office/drawing/2014/main" id="{DADC50CA-6BFA-4344-973C-8BDF27DF1E17}"/>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5B5B2E0B-CB5C-4E47-AA53-43DA1A07D0F8}"/>
              </a:ext>
            </a:extLst>
          </p:cNvPr>
          <p:cNvSpPr>
            <a:spLocks noGrp="1"/>
          </p:cNvSpPr>
          <p:nvPr>
            <p:ph type="sldNum" sz="quarter" idx="12"/>
          </p:nvPr>
        </p:nvSpPr>
        <p:spPr/>
        <p:txBody>
          <a:bodyPr/>
          <a:lstStyle>
            <a:lvl1pPr>
              <a:defRPr/>
            </a:lvl1pPr>
          </a:lstStyle>
          <a:p>
            <a:fld id="{D271C668-B8D3-4B80-8A82-6DDF81CD38B8}" type="slidenum">
              <a:rPr lang="de-DE" altLang="en-US"/>
              <a:pPr/>
              <a:t>‹#›</a:t>
            </a:fld>
            <a:endParaRPr lang="de-DE" altLang="en-US"/>
          </a:p>
        </p:txBody>
      </p:sp>
    </p:spTree>
    <p:extLst>
      <p:ext uri="{BB962C8B-B14F-4D97-AF65-F5344CB8AC3E}">
        <p14:creationId xmlns:p14="http://schemas.microsoft.com/office/powerpoint/2010/main" val="3718589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393A3861-C85A-48C3-8F8C-B528E45895D6}"/>
              </a:ext>
            </a:extLst>
          </p:cNvPr>
          <p:cNvSpPr>
            <a:spLocks noGrp="1"/>
          </p:cNvSpPr>
          <p:nvPr>
            <p:ph type="dt" sz="half" idx="10"/>
          </p:nvPr>
        </p:nvSpPr>
        <p:spPr/>
        <p:txBody>
          <a:bodyPr/>
          <a:lstStyle>
            <a:lvl1pPr>
              <a:defRPr/>
            </a:lvl1pPr>
          </a:lstStyle>
          <a:p>
            <a:pPr>
              <a:defRPr/>
            </a:pPr>
            <a:fld id="{C272FFA0-59CF-46D6-B828-0C03949259DE}" type="datetimeFigureOut">
              <a:rPr lang="de-DE"/>
              <a:pPr>
                <a:defRPr/>
              </a:pPr>
              <a:t>12.07.2022</a:t>
            </a:fld>
            <a:endParaRPr lang="de-DE"/>
          </a:p>
        </p:txBody>
      </p:sp>
      <p:sp>
        <p:nvSpPr>
          <p:cNvPr id="4" name="Fußzeilenplatzhalter 4">
            <a:extLst>
              <a:ext uri="{FF2B5EF4-FFF2-40B4-BE49-F238E27FC236}">
                <a16:creationId xmlns:a16="http://schemas.microsoft.com/office/drawing/2014/main" id="{FE42C19D-701A-4369-8DAF-7CA10FACEA12}"/>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1DB767CE-5938-49F6-A76E-5EEC333DEB9C}"/>
              </a:ext>
            </a:extLst>
          </p:cNvPr>
          <p:cNvSpPr>
            <a:spLocks noGrp="1"/>
          </p:cNvSpPr>
          <p:nvPr>
            <p:ph type="sldNum" sz="quarter" idx="12"/>
          </p:nvPr>
        </p:nvSpPr>
        <p:spPr/>
        <p:txBody>
          <a:bodyPr/>
          <a:lstStyle>
            <a:lvl1pPr>
              <a:defRPr/>
            </a:lvl1pPr>
          </a:lstStyle>
          <a:p>
            <a:fld id="{8ABDA91F-DB89-4D94-B3A0-852071776318}" type="slidenum">
              <a:rPr lang="de-DE" altLang="en-US"/>
              <a:pPr/>
              <a:t>‹#›</a:t>
            </a:fld>
            <a:endParaRPr lang="de-DE" altLang="en-US"/>
          </a:p>
        </p:txBody>
      </p:sp>
    </p:spTree>
    <p:extLst>
      <p:ext uri="{BB962C8B-B14F-4D97-AF65-F5344CB8AC3E}">
        <p14:creationId xmlns:p14="http://schemas.microsoft.com/office/powerpoint/2010/main" val="2158948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8B54864D-BA34-4BC5-AFBF-82DDF57A0637}"/>
              </a:ext>
            </a:extLst>
          </p:cNvPr>
          <p:cNvSpPr>
            <a:spLocks noGrp="1"/>
          </p:cNvSpPr>
          <p:nvPr>
            <p:ph type="dt" sz="half" idx="10"/>
          </p:nvPr>
        </p:nvSpPr>
        <p:spPr/>
        <p:txBody>
          <a:bodyPr/>
          <a:lstStyle>
            <a:lvl1pPr>
              <a:defRPr/>
            </a:lvl1pPr>
          </a:lstStyle>
          <a:p>
            <a:pPr>
              <a:defRPr/>
            </a:pPr>
            <a:fld id="{501B5A71-5EC3-45FB-B65A-0ED21D182458}" type="datetimeFigureOut">
              <a:rPr lang="de-DE"/>
              <a:pPr>
                <a:defRPr/>
              </a:pPr>
              <a:t>12.07.2022</a:t>
            </a:fld>
            <a:endParaRPr lang="de-DE"/>
          </a:p>
        </p:txBody>
      </p:sp>
      <p:sp>
        <p:nvSpPr>
          <p:cNvPr id="3" name="Fußzeilenplatzhalter 4">
            <a:extLst>
              <a:ext uri="{FF2B5EF4-FFF2-40B4-BE49-F238E27FC236}">
                <a16:creationId xmlns:a16="http://schemas.microsoft.com/office/drawing/2014/main" id="{069DB6B2-6B8D-4079-9C0F-1037A0533B52}"/>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ADBAAAA0-4F2C-429E-8680-38087F664EE3}"/>
              </a:ext>
            </a:extLst>
          </p:cNvPr>
          <p:cNvSpPr>
            <a:spLocks noGrp="1"/>
          </p:cNvSpPr>
          <p:nvPr>
            <p:ph type="sldNum" sz="quarter" idx="12"/>
          </p:nvPr>
        </p:nvSpPr>
        <p:spPr/>
        <p:txBody>
          <a:bodyPr/>
          <a:lstStyle>
            <a:lvl1pPr>
              <a:defRPr/>
            </a:lvl1pPr>
          </a:lstStyle>
          <a:p>
            <a:fld id="{1D86C0AA-567F-4AB1-B2B3-F7A5BA3DD47D}" type="slidenum">
              <a:rPr lang="de-DE" altLang="en-US"/>
              <a:pPr/>
              <a:t>‹#›</a:t>
            </a:fld>
            <a:endParaRPr lang="de-DE" altLang="en-US"/>
          </a:p>
        </p:txBody>
      </p:sp>
    </p:spTree>
    <p:extLst>
      <p:ext uri="{BB962C8B-B14F-4D97-AF65-F5344CB8AC3E}">
        <p14:creationId xmlns:p14="http://schemas.microsoft.com/office/powerpoint/2010/main" val="3197976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867419E-BE81-4047-B5CC-27297909FB89}"/>
              </a:ext>
            </a:extLst>
          </p:cNvPr>
          <p:cNvSpPr>
            <a:spLocks noGrp="1"/>
          </p:cNvSpPr>
          <p:nvPr>
            <p:ph type="dt" sz="half" idx="10"/>
          </p:nvPr>
        </p:nvSpPr>
        <p:spPr/>
        <p:txBody>
          <a:bodyPr/>
          <a:lstStyle>
            <a:lvl1pPr>
              <a:defRPr/>
            </a:lvl1pPr>
          </a:lstStyle>
          <a:p>
            <a:pPr>
              <a:defRPr/>
            </a:pPr>
            <a:fld id="{33BF355A-86BF-4980-A7CB-DA231265845F}" type="datetimeFigureOut">
              <a:rPr lang="de-DE"/>
              <a:pPr>
                <a:defRPr/>
              </a:pPr>
              <a:t>12.07.2022</a:t>
            </a:fld>
            <a:endParaRPr lang="de-DE"/>
          </a:p>
        </p:txBody>
      </p:sp>
      <p:sp>
        <p:nvSpPr>
          <p:cNvPr id="6" name="Fußzeilenplatzhalter 4">
            <a:extLst>
              <a:ext uri="{FF2B5EF4-FFF2-40B4-BE49-F238E27FC236}">
                <a16:creationId xmlns:a16="http://schemas.microsoft.com/office/drawing/2014/main" id="{6815DD67-9B1F-40B5-A2DA-0D0419B96379}"/>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2E36C67E-4378-4BB7-BCF7-35F679A358CF}"/>
              </a:ext>
            </a:extLst>
          </p:cNvPr>
          <p:cNvSpPr>
            <a:spLocks noGrp="1"/>
          </p:cNvSpPr>
          <p:nvPr>
            <p:ph type="sldNum" sz="quarter" idx="12"/>
          </p:nvPr>
        </p:nvSpPr>
        <p:spPr/>
        <p:txBody>
          <a:bodyPr/>
          <a:lstStyle>
            <a:lvl1pPr>
              <a:defRPr/>
            </a:lvl1pPr>
          </a:lstStyle>
          <a:p>
            <a:fld id="{A8B78199-C115-4C43-8EF9-72B4A10AB9FE}" type="slidenum">
              <a:rPr lang="de-DE" altLang="en-US"/>
              <a:pPr/>
              <a:t>‹#›</a:t>
            </a:fld>
            <a:endParaRPr lang="de-DE" altLang="en-US"/>
          </a:p>
        </p:txBody>
      </p:sp>
    </p:spTree>
    <p:extLst>
      <p:ext uri="{BB962C8B-B14F-4D97-AF65-F5344CB8AC3E}">
        <p14:creationId xmlns:p14="http://schemas.microsoft.com/office/powerpoint/2010/main" val="26494029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E4137D2-8B65-4947-BBD3-C9F361980CDD}"/>
              </a:ext>
            </a:extLst>
          </p:cNvPr>
          <p:cNvSpPr>
            <a:spLocks noGrp="1"/>
          </p:cNvSpPr>
          <p:nvPr>
            <p:ph type="dt" sz="half" idx="10"/>
          </p:nvPr>
        </p:nvSpPr>
        <p:spPr/>
        <p:txBody>
          <a:bodyPr/>
          <a:lstStyle>
            <a:lvl1pPr>
              <a:defRPr/>
            </a:lvl1pPr>
          </a:lstStyle>
          <a:p>
            <a:pPr>
              <a:defRPr/>
            </a:pPr>
            <a:fld id="{04661EB6-716B-42AE-A021-6FD43107185C}" type="datetimeFigureOut">
              <a:rPr lang="de-DE"/>
              <a:pPr>
                <a:defRPr/>
              </a:pPr>
              <a:t>12.07.2022</a:t>
            </a:fld>
            <a:endParaRPr lang="de-DE"/>
          </a:p>
        </p:txBody>
      </p:sp>
      <p:sp>
        <p:nvSpPr>
          <p:cNvPr id="6" name="Fußzeilenplatzhalter 4">
            <a:extLst>
              <a:ext uri="{FF2B5EF4-FFF2-40B4-BE49-F238E27FC236}">
                <a16:creationId xmlns:a16="http://schemas.microsoft.com/office/drawing/2014/main" id="{8069F43E-E735-4068-8391-3ACE59E45F5C}"/>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B755312F-0ED2-4B49-A69B-4B1487B2FABD}"/>
              </a:ext>
            </a:extLst>
          </p:cNvPr>
          <p:cNvSpPr>
            <a:spLocks noGrp="1"/>
          </p:cNvSpPr>
          <p:nvPr>
            <p:ph type="sldNum" sz="quarter" idx="12"/>
          </p:nvPr>
        </p:nvSpPr>
        <p:spPr/>
        <p:txBody>
          <a:bodyPr/>
          <a:lstStyle>
            <a:lvl1pPr>
              <a:defRPr/>
            </a:lvl1pPr>
          </a:lstStyle>
          <a:p>
            <a:fld id="{88B6D13A-0DC2-4D62-91A5-09C8B38375E4}" type="slidenum">
              <a:rPr lang="de-DE" altLang="en-US"/>
              <a:pPr/>
              <a:t>‹#›</a:t>
            </a:fld>
            <a:endParaRPr lang="de-DE" altLang="en-US"/>
          </a:p>
        </p:txBody>
      </p:sp>
    </p:spTree>
    <p:extLst>
      <p:ext uri="{BB962C8B-B14F-4D97-AF65-F5344CB8AC3E}">
        <p14:creationId xmlns:p14="http://schemas.microsoft.com/office/powerpoint/2010/main" val="5656115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3DC132-A968-45D8-A2DE-DE99A973B238}"/>
              </a:ext>
            </a:extLst>
          </p:cNvPr>
          <p:cNvSpPr>
            <a:spLocks noGrp="1"/>
          </p:cNvSpPr>
          <p:nvPr>
            <p:ph type="dt" sz="half" idx="10"/>
          </p:nvPr>
        </p:nvSpPr>
        <p:spPr/>
        <p:txBody>
          <a:bodyPr/>
          <a:lstStyle>
            <a:lvl1pPr>
              <a:defRPr/>
            </a:lvl1pPr>
          </a:lstStyle>
          <a:p>
            <a:pPr>
              <a:defRPr/>
            </a:pPr>
            <a:fld id="{9181F4D6-6D3F-4057-AE1F-DCB18EA5A44A}" type="datetimeFigureOut">
              <a:rPr lang="de-DE"/>
              <a:pPr>
                <a:defRPr/>
              </a:pPr>
              <a:t>12.07.2022</a:t>
            </a:fld>
            <a:endParaRPr lang="de-DE"/>
          </a:p>
        </p:txBody>
      </p:sp>
      <p:sp>
        <p:nvSpPr>
          <p:cNvPr id="5" name="Fußzeilenplatzhalter 4">
            <a:extLst>
              <a:ext uri="{FF2B5EF4-FFF2-40B4-BE49-F238E27FC236}">
                <a16:creationId xmlns:a16="http://schemas.microsoft.com/office/drawing/2014/main" id="{415A375C-A612-4443-92C9-F1AAFCD2266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A5E7E1D-00B9-48CF-9BD3-B56660BB9D45}"/>
              </a:ext>
            </a:extLst>
          </p:cNvPr>
          <p:cNvSpPr>
            <a:spLocks noGrp="1"/>
          </p:cNvSpPr>
          <p:nvPr>
            <p:ph type="sldNum" sz="quarter" idx="12"/>
          </p:nvPr>
        </p:nvSpPr>
        <p:spPr/>
        <p:txBody>
          <a:bodyPr/>
          <a:lstStyle>
            <a:lvl1pPr>
              <a:defRPr/>
            </a:lvl1pPr>
          </a:lstStyle>
          <a:p>
            <a:fld id="{0EF96E63-80A1-47E3-8108-625242D80DE7}" type="slidenum">
              <a:rPr lang="de-DE" altLang="en-US"/>
              <a:pPr/>
              <a:t>‹#›</a:t>
            </a:fld>
            <a:endParaRPr lang="de-DE" altLang="en-US"/>
          </a:p>
        </p:txBody>
      </p:sp>
    </p:spTree>
    <p:extLst>
      <p:ext uri="{BB962C8B-B14F-4D97-AF65-F5344CB8AC3E}">
        <p14:creationId xmlns:p14="http://schemas.microsoft.com/office/powerpoint/2010/main" val="1666629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24FA46-BFC6-4FF8-AE38-D526E7EC5CD2}"/>
              </a:ext>
            </a:extLst>
          </p:cNvPr>
          <p:cNvSpPr>
            <a:spLocks noGrp="1"/>
          </p:cNvSpPr>
          <p:nvPr>
            <p:ph type="dt" sz="half" idx="10"/>
          </p:nvPr>
        </p:nvSpPr>
        <p:spPr/>
        <p:txBody>
          <a:bodyPr/>
          <a:lstStyle>
            <a:lvl1pPr>
              <a:defRPr/>
            </a:lvl1pPr>
          </a:lstStyle>
          <a:p>
            <a:pPr>
              <a:defRPr/>
            </a:pPr>
            <a:fld id="{601399BB-DDFF-4EDC-8DB3-C686B35B5758}" type="datetimeFigureOut">
              <a:rPr lang="de-DE"/>
              <a:pPr>
                <a:defRPr/>
              </a:pPr>
              <a:t>12.07.2022</a:t>
            </a:fld>
            <a:endParaRPr lang="de-DE"/>
          </a:p>
        </p:txBody>
      </p:sp>
      <p:sp>
        <p:nvSpPr>
          <p:cNvPr id="5" name="Fußzeilenplatzhalter 4">
            <a:extLst>
              <a:ext uri="{FF2B5EF4-FFF2-40B4-BE49-F238E27FC236}">
                <a16:creationId xmlns:a16="http://schemas.microsoft.com/office/drawing/2014/main" id="{670998A5-EEAE-46A8-B3CF-32B5E264373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2183D3C-F01F-4979-BCE9-E8A4483E1EA0}"/>
              </a:ext>
            </a:extLst>
          </p:cNvPr>
          <p:cNvSpPr>
            <a:spLocks noGrp="1"/>
          </p:cNvSpPr>
          <p:nvPr>
            <p:ph type="sldNum" sz="quarter" idx="12"/>
          </p:nvPr>
        </p:nvSpPr>
        <p:spPr/>
        <p:txBody>
          <a:bodyPr/>
          <a:lstStyle>
            <a:lvl1pPr>
              <a:defRPr/>
            </a:lvl1pPr>
          </a:lstStyle>
          <a:p>
            <a:fld id="{B6BD9909-9589-41EF-8B91-AAD6EB8CC0E2}" type="slidenum">
              <a:rPr lang="de-DE" altLang="en-US"/>
              <a:pPr/>
              <a:t>‹#›</a:t>
            </a:fld>
            <a:endParaRPr lang="de-DE" altLang="en-US"/>
          </a:p>
        </p:txBody>
      </p:sp>
    </p:spTree>
    <p:extLst>
      <p:ext uri="{BB962C8B-B14F-4D97-AF65-F5344CB8AC3E}">
        <p14:creationId xmlns:p14="http://schemas.microsoft.com/office/powerpoint/2010/main" val="3744276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texte 2"/>
          <p:cNvSpPr>
            <a:spLocks noGrp="1"/>
          </p:cNvSpPr>
          <p:nvPr>
            <p:ph idx="1"/>
          </p:nvPr>
        </p:nvSpPr>
        <p:spPr>
          <a:xfrm>
            <a:off x="457200" y="1600200"/>
            <a:ext cx="8229600" cy="4525963"/>
          </a:xfrm>
          <a:prstGeom prst="rect">
            <a:avLst/>
          </a:prstGeom>
        </p:spPr>
        <p:txBody>
          <a:bodyPr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e la date 3">
            <a:extLst>
              <a:ext uri="{FF2B5EF4-FFF2-40B4-BE49-F238E27FC236}">
                <a16:creationId xmlns:a16="http://schemas.microsoft.com/office/drawing/2014/main" id="{AA4CF5BA-72A7-4C6A-8361-AA730F2FD490}"/>
              </a:ext>
            </a:extLst>
          </p:cNvPr>
          <p:cNvSpPr>
            <a:spLocks noGrp="1"/>
          </p:cNvSpPr>
          <p:nvPr>
            <p:ph type="dt" sz="half" idx="10"/>
          </p:nvPr>
        </p:nvSpPr>
        <p:spPr/>
        <p:txBody>
          <a:bodyPr/>
          <a:lstStyle>
            <a:lvl1pPr algn="l" defTabSz="914400" eaLnBrk="0" fontAlgn="base" hangingPunct="0">
              <a:spcBef>
                <a:spcPct val="0"/>
              </a:spcBef>
              <a:spcAft>
                <a:spcPct val="0"/>
              </a:spcAft>
              <a:defRPr sz="1000">
                <a:solidFill>
                  <a:prstClr val="black">
                    <a:tint val="75000"/>
                  </a:prstClr>
                </a:solidFill>
                <a:latin typeface="Century Gothic" charset="0"/>
                <a:ea typeface="Century Gothic" charset="0"/>
                <a:cs typeface="Century Gothic" charset="0"/>
              </a:defRPr>
            </a:lvl1pPr>
          </a:lstStyle>
          <a:p>
            <a:pPr>
              <a:defRPr/>
            </a:pPr>
            <a:fld id="{B22D02C3-7BAC-4583-A8F6-BC51B26FB7D1}" type="datetime1">
              <a:rPr lang="fr-FR"/>
              <a:pPr>
                <a:defRPr/>
              </a:pPr>
              <a:t>12/07/2022</a:t>
            </a:fld>
            <a:endParaRPr lang="fr-FR" dirty="0"/>
          </a:p>
        </p:txBody>
      </p:sp>
      <p:sp>
        <p:nvSpPr>
          <p:cNvPr id="4" name="Espace réservé du numéro de diapositive 5">
            <a:extLst>
              <a:ext uri="{FF2B5EF4-FFF2-40B4-BE49-F238E27FC236}">
                <a16:creationId xmlns:a16="http://schemas.microsoft.com/office/drawing/2014/main" id="{FFB76141-84B8-4112-8338-87B8A2D401D0}"/>
              </a:ext>
            </a:extLst>
          </p:cNvPr>
          <p:cNvSpPr>
            <a:spLocks noGrp="1"/>
          </p:cNvSpPr>
          <p:nvPr>
            <p:ph type="sldNum" sz="quarter" idx="11"/>
          </p:nvPr>
        </p:nvSpPr>
        <p:spPr/>
        <p:txBody>
          <a:bodyPr/>
          <a:lstStyle>
            <a:lvl1pPr defTabSz="914400" eaLnBrk="0" hangingPunct="0">
              <a:defRPr/>
            </a:lvl1pPr>
          </a:lstStyle>
          <a:p>
            <a:pPr>
              <a:defRPr/>
            </a:pPr>
            <a:fld id="{60883FA8-DE6D-4E57-BFEA-9D0C4BB7A8BD}" type="slidenum">
              <a:rPr lang="fr-FR" altLang="fr-FR"/>
              <a:pPr>
                <a:defRPr/>
              </a:pPr>
              <a:t>‹#›</a:t>
            </a:fld>
            <a:endParaRPr lang="fr-FR" altLang="fr-FR"/>
          </a:p>
        </p:txBody>
      </p:sp>
    </p:spTree>
    <p:extLst>
      <p:ext uri="{BB962C8B-B14F-4D97-AF65-F5344CB8AC3E}">
        <p14:creationId xmlns:p14="http://schemas.microsoft.com/office/powerpoint/2010/main" val="189346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132293F9-84AF-4B43-8597-CC5EF6520C83}"/>
              </a:ext>
            </a:extLst>
          </p:cNvPr>
          <p:cNvSpPr>
            <a:spLocks noGrp="1"/>
          </p:cNvSpPr>
          <p:nvPr>
            <p:ph type="dt" sz="half" idx="10"/>
          </p:nvPr>
        </p:nvSpPr>
        <p:spPr/>
        <p:txBody>
          <a:bodyPr/>
          <a:lstStyle>
            <a:lvl1pPr>
              <a:defRPr/>
            </a:lvl1pPr>
          </a:lstStyle>
          <a:p>
            <a:pPr>
              <a:defRPr/>
            </a:pPr>
            <a:fld id="{D4A3BD2A-0B3F-4B38-BA62-5E58C9F51F15}" type="datetime1">
              <a:rPr lang="de-DE"/>
              <a:pPr>
                <a:defRPr/>
              </a:pPr>
              <a:t>12.07.2022</a:t>
            </a:fld>
            <a:endParaRPr lang="de-DE"/>
          </a:p>
        </p:txBody>
      </p:sp>
      <p:sp>
        <p:nvSpPr>
          <p:cNvPr id="5" name="Fußzeilenplatzhalter 4">
            <a:extLst>
              <a:ext uri="{FF2B5EF4-FFF2-40B4-BE49-F238E27FC236}">
                <a16:creationId xmlns:a16="http://schemas.microsoft.com/office/drawing/2014/main" id="{BF1C20B1-BFD9-4A56-BAAE-E83556F0E09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1C1DB6A-CBA7-4AEF-B15B-9440EEDE1258}"/>
              </a:ext>
            </a:extLst>
          </p:cNvPr>
          <p:cNvSpPr>
            <a:spLocks noGrp="1"/>
          </p:cNvSpPr>
          <p:nvPr>
            <p:ph type="sldNum" sz="quarter" idx="12"/>
          </p:nvPr>
        </p:nvSpPr>
        <p:spPr/>
        <p:txBody>
          <a:bodyPr/>
          <a:lstStyle>
            <a:lvl1pPr>
              <a:defRPr/>
            </a:lvl1pPr>
          </a:lstStyle>
          <a:p>
            <a:pPr>
              <a:defRPr/>
            </a:pPr>
            <a:fld id="{525E652B-D276-4831-AB87-2FB5B9009F00}" type="slidenum">
              <a:rPr lang="de-DE" altLang="en-US"/>
              <a:pPr>
                <a:defRPr/>
              </a:pPr>
              <a:t>‹#›</a:t>
            </a:fld>
            <a:endParaRPr lang="de-DE" altLang="en-US"/>
          </a:p>
        </p:txBody>
      </p:sp>
    </p:spTree>
    <p:extLst>
      <p:ext uri="{BB962C8B-B14F-4D97-AF65-F5344CB8AC3E}">
        <p14:creationId xmlns:p14="http://schemas.microsoft.com/office/powerpoint/2010/main" val="371280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B1458CE-DC61-4519-BF75-2A311190B6D3}"/>
              </a:ext>
            </a:extLst>
          </p:cNvPr>
          <p:cNvSpPr>
            <a:spLocks noGrp="1"/>
          </p:cNvSpPr>
          <p:nvPr>
            <p:ph type="dt" sz="half" idx="10"/>
          </p:nvPr>
        </p:nvSpPr>
        <p:spPr/>
        <p:txBody>
          <a:bodyPr/>
          <a:lstStyle>
            <a:lvl1pPr>
              <a:defRPr/>
            </a:lvl1pPr>
          </a:lstStyle>
          <a:p>
            <a:pPr>
              <a:defRPr/>
            </a:pPr>
            <a:fld id="{2A29DC3D-CDC6-490E-9851-8CC40E2E9278}" type="datetime1">
              <a:rPr lang="de-DE"/>
              <a:pPr>
                <a:defRPr/>
              </a:pPr>
              <a:t>12.07.2022</a:t>
            </a:fld>
            <a:endParaRPr lang="de-DE"/>
          </a:p>
        </p:txBody>
      </p:sp>
      <p:sp>
        <p:nvSpPr>
          <p:cNvPr id="5" name="Fußzeilenplatzhalter 4">
            <a:extLst>
              <a:ext uri="{FF2B5EF4-FFF2-40B4-BE49-F238E27FC236}">
                <a16:creationId xmlns:a16="http://schemas.microsoft.com/office/drawing/2014/main" id="{EB9967A3-AFF6-4AAF-8299-A27EB06C135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Calibri" panose="020F0502020204030204"/>
                <a:ea typeface="+mn-ea"/>
                <a:cs typeface="Arial" charset="0"/>
              </a:defRPr>
            </a:lvl1pPr>
          </a:lstStyle>
          <a:p>
            <a:pPr>
              <a:defRPr/>
            </a:pPr>
            <a:endParaRPr lang="de-DE"/>
          </a:p>
        </p:txBody>
      </p:sp>
      <p:sp>
        <p:nvSpPr>
          <p:cNvPr id="6" name="Foliennummernplatzhalter 5">
            <a:extLst>
              <a:ext uri="{FF2B5EF4-FFF2-40B4-BE49-F238E27FC236}">
                <a16:creationId xmlns:a16="http://schemas.microsoft.com/office/drawing/2014/main" id="{206CABC4-76EC-4A2B-A9AE-E465861D49A1}"/>
              </a:ext>
            </a:extLst>
          </p:cNvPr>
          <p:cNvSpPr>
            <a:spLocks noGrp="1"/>
          </p:cNvSpPr>
          <p:nvPr>
            <p:ph type="sldNum" sz="quarter" idx="12"/>
          </p:nvPr>
        </p:nvSpPr>
        <p:spPr/>
        <p:txBody>
          <a:bodyPr/>
          <a:lstStyle>
            <a:lvl1pPr>
              <a:defRPr/>
            </a:lvl1pPr>
          </a:lstStyle>
          <a:p>
            <a:pPr>
              <a:defRPr/>
            </a:pPr>
            <a:fld id="{D30CC895-B407-4021-AAE0-268F04800F6A}" type="slidenum">
              <a:rPr lang="de-DE" altLang="en-US"/>
              <a:pPr>
                <a:defRPr/>
              </a:pPr>
              <a:t>‹#›</a:t>
            </a:fld>
            <a:endParaRPr lang="de-DE" altLang="en-US"/>
          </a:p>
        </p:txBody>
      </p:sp>
    </p:spTree>
    <p:extLst>
      <p:ext uri="{BB962C8B-B14F-4D97-AF65-F5344CB8AC3E}">
        <p14:creationId xmlns:p14="http://schemas.microsoft.com/office/powerpoint/2010/main" val="1349197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C0DAB24D-8CD6-46F1-94E7-DCCBA5806732}"/>
              </a:ext>
            </a:extLst>
          </p:cNvPr>
          <p:cNvSpPr>
            <a:spLocks noGrp="1"/>
          </p:cNvSpPr>
          <p:nvPr>
            <p:ph type="dt" sz="half" idx="10"/>
          </p:nvPr>
        </p:nvSpPr>
        <p:spPr/>
        <p:txBody>
          <a:bodyPr/>
          <a:lstStyle>
            <a:lvl1pPr>
              <a:defRPr/>
            </a:lvl1pPr>
          </a:lstStyle>
          <a:p>
            <a:pPr>
              <a:defRPr/>
            </a:pPr>
            <a:fld id="{5078EAE4-C800-4F29-A115-8AD31430173C}" type="datetime1">
              <a:rPr lang="de-DE"/>
              <a:pPr>
                <a:defRPr/>
              </a:pPr>
              <a:t>12.07.2022</a:t>
            </a:fld>
            <a:endParaRPr lang="de-DE"/>
          </a:p>
        </p:txBody>
      </p:sp>
      <p:sp>
        <p:nvSpPr>
          <p:cNvPr id="5" name="Fußzeilenplatzhalter 4">
            <a:extLst>
              <a:ext uri="{FF2B5EF4-FFF2-40B4-BE49-F238E27FC236}">
                <a16:creationId xmlns:a16="http://schemas.microsoft.com/office/drawing/2014/main" id="{48201F05-D433-4B42-916B-E04E22C274E9}"/>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9D83B6A-3A1F-4C5C-9507-52857FB17B38}"/>
              </a:ext>
            </a:extLst>
          </p:cNvPr>
          <p:cNvSpPr>
            <a:spLocks noGrp="1"/>
          </p:cNvSpPr>
          <p:nvPr>
            <p:ph type="sldNum" sz="quarter" idx="12"/>
          </p:nvPr>
        </p:nvSpPr>
        <p:spPr/>
        <p:txBody>
          <a:bodyPr/>
          <a:lstStyle>
            <a:lvl1pPr>
              <a:defRPr/>
            </a:lvl1pPr>
          </a:lstStyle>
          <a:p>
            <a:fld id="{27C42377-F659-4186-AEA7-51503190F6BF}" type="slidenum">
              <a:rPr lang="de-DE" altLang="en-US"/>
              <a:pPr/>
              <a:t>‹#›</a:t>
            </a:fld>
            <a:endParaRPr lang="de-DE" altLang="en-US"/>
          </a:p>
        </p:txBody>
      </p:sp>
    </p:spTree>
    <p:extLst>
      <p:ext uri="{BB962C8B-B14F-4D97-AF65-F5344CB8AC3E}">
        <p14:creationId xmlns:p14="http://schemas.microsoft.com/office/powerpoint/2010/main" val="7705388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A2BC1B6-EC97-46A9-9002-55F9638E100A}"/>
              </a:ext>
            </a:extLst>
          </p:cNvPr>
          <p:cNvSpPr>
            <a:spLocks noGrp="1"/>
          </p:cNvSpPr>
          <p:nvPr>
            <p:ph type="dt" sz="half" idx="10"/>
          </p:nvPr>
        </p:nvSpPr>
        <p:spPr/>
        <p:txBody>
          <a:bodyPr/>
          <a:lstStyle>
            <a:lvl1pPr>
              <a:defRPr/>
            </a:lvl1pPr>
          </a:lstStyle>
          <a:p>
            <a:pPr>
              <a:defRPr/>
            </a:pPr>
            <a:fld id="{B48FE4B1-5C2B-4CF6-91BA-1E84A5CA4A7C}" type="datetime1">
              <a:rPr lang="de-DE"/>
              <a:pPr>
                <a:defRPr/>
              </a:pPr>
              <a:t>12.07.2022</a:t>
            </a:fld>
            <a:endParaRPr lang="de-DE"/>
          </a:p>
        </p:txBody>
      </p:sp>
      <p:sp>
        <p:nvSpPr>
          <p:cNvPr id="5" name="Fußzeilenplatzhalter 4">
            <a:extLst>
              <a:ext uri="{FF2B5EF4-FFF2-40B4-BE49-F238E27FC236}">
                <a16:creationId xmlns:a16="http://schemas.microsoft.com/office/drawing/2014/main" id="{E8872407-3192-4F52-9F5E-173225E6200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216A0CC-046B-4241-B235-0730ED3562D1}"/>
              </a:ext>
            </a:extLst>
          </p:cNvPr>
          <p:cNvSpPr>
            <a:spLocks noGrp="1"/>
          </p:cNvSpPr>
          <p:nvPr>
            <p:ph type="sldNum" sz="quarter" idx="12"/>
          </p:nvPr>
        </p:nvSpPr>
        <p:spPr/>
        <p:txBody>
          <a:bodyPr/>
          <a:lstStyle>
            <a:lvl1pPr>
              <a:defRPr/>
            </a:lvl1pPr>
          </a:lstStyle>
          <a:p>
            <a:fld id="{85105DFF-DA3E-4330-89F5-F90F47AF072C}" type="slidenum">
              <a:rPr lang="de-DE" altLang="en-US"/>
              <a:pPr/>
              <a:t>‹#›</a:t>
            </a:fld>
            <a:endParaRPr lang="de-DE" altLang="en-US"/>
          </a:p>
        </p:txBody>
      </p:sp>
    </p:spTree>
    <p:extLst>
      <p:ext uri="{BB962C8B-B14F-4D97-AF65-F5344CB8AC3E}">
        <p14:creationId xmlns:p14="http://schemas.microsoft.com/office/powerpoint/2010/main" val="1990416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3B7DA943-7175-4D7A-9085-479B69F15ACF}"/>
              </a:ext>
            </a:extLst>
          </p:cNvPr>
          <p:cNvSpPr>
            <a:spLocks noGrp="1"/>
          </p:cNvSpPr>
          <p:nvPr>
            <p:ph type="dt" sz="half" idx="10"/>
          </p:nvPr>
        </p:nvSpPr>
        <p:spPr/>
        <p:txBody>
          <a:bodyPr/>
          <a:lstStyle>
            <a:lvl1pPr>
              <a:defRPr/>
            </a:lvl1pPr>
          </a:lstStyle>
          <a:p>
            <a:pPr>
              <a:defRPr/>
            </a:pPr>
            <a:fld id="{7417A15A-4362-4958-ACF3-FC447B8352A0}" type="datetime1">
              <a:rPr lang="de-DE"/>
              <a:pPr>
                <a:defRPr/>
              </a:pPr>
              <a:t>12.07.2022</a:t>
            </a:fld>
            <a:endParaRPr lang="de-DE"/>
          </a:p>
        </p:txBody>
      </p:sp>
      <p:sp>
        <p:nvSpPr>
          <p:cNvPr id="5" name="Fußzeilenplatzhalter 4">
            <a:extLst>
              <a:ext uri="{FF2B5EF4-FFF2-40B4-BE49-F238E27FC236}">
                <a16:creationId xmlns:a16="http://schemas.microsoft.com/office/drawing/2014/main" id="{007DA00F-DC8B-42A2-BBBA-4F4A4082E86F}"/>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7A36D606-04D8-4B4E-9A42-56333A9BC14A}"/>
              </a:ext>
            </a:extLst>
          </p:cNvPr>
          <p:cNvSpPr>
            <a:spLocks noGrp="1"/>
          </p:cNvSpPr>
          <p:nvPr>
            <p:ph type="sldNum" sz="quarter" idx="12"/>
          </p:nvPr>
        </p:nvSpPr>
        <p:spPr/>
        <p:txBody>
          <a:bodyPr/>
          <a:lstStyle>
            <a:lvl1pPr>
              <a:defRPr/>
            </a:lvl1pPr>
          </a:lstStyle>
          <a:p>
            <a:fld id="{30A6D8EF-4CB5-4751-823A-F376DC516668}" type="slidenum">
              <a:rPr lang="de-DE" altLang="en-US"/>
              <a:pPr/>
              <a:t>‹#›</a:t>
            </a:fld>
            <a:endParaRPr lang="de-DE" altLang="en-US"/>
          </a:p>
        </p:txBody>
      </p:sp>
    </p:spTree>
    <p:extLst>
      <p:ext uri="{BB962C8B-B14F-4D97-AF65-F5344CB8AC3E}">
        <p14:creationId xmlns:p14="http://schemas.microsoft.com/office/powerpoint/2010/main" val="2602771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4D18437-5DF5-444A-B946-41CDECC895C4}"/>
              </a:ext>
            </a:extLst>
          </p:cNvPr>
          <p:cNvSpPr>
            <a:spLocks noGrp="1"/>
          </p:cNvSpPr>
          <p:nvPr>
            <p:ph type="dt" sz="half" idx="10"/>
          </p:nvPr>
        </p:nvSpPr>
        <p:spPr/>
        <p:txBody>
          <a:bodyPr/>
          <a:lstStyle>
            <a:lvl1pPr>
              <a:defRPr/>
            </a:lvl1pPr>
          </a:lstStyle>
          <a:p>
            <a:pPr>
              <a:defRPr/>
            </a:pPr>
            <a:fld id="{F3E5B295-54DC-4FEF-B7E8-AEBCBD9190D7}" type="datetime1">
              <a:rPr lang="de-DE"/>
              <a:pPr>
                <a:defRPr/>
              </a:pPr>
              <a:t>12.07.2022</a:t>
            </a:fld>
            <a:endParaRPr lang="de-DE"/>
          </a:p>
        </p:txBody>
      </p:sp>
      <p:sp>
        <p:nvSpPr>
          <p:cNvPr id="6" name="Fußzeilenplatzhalter 4">
            <a:extLst>
              <a:ext uri="{FF2B5EF4-FFF2-40B4-BE49-F238E27FC236}">
                <a16:creationId xmlns:a16="http://schemas.microsoft.com/office/drawing/2014/main" id="{D927483A-C482-433D-89E6-2E9FAD2D8894}"/>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904A238D-ECD2-47FA-A493-8FB11510E3A6}"/>
              </a:ext>
            </a:extLst>
          </p:cNvPr>
          <p:cNvSpPr>
            <a:spLocks noGrp="1"/>
          </p:cNvSpPr>
          <p:nvPr>
            <p:ph type="sldNum" sz="quarter" idx="12"/>
          </p:nvPr>
        </p:nvSpPr>
        <p:spPr/>
        <p:txBody>
          <a:bodyPr/>
          <a:lstStyle>
            <a:lvl1pPr>
              <a:defRPr/>
            </a:lvl1pPr>
          </a:lstStyle>
          <a:p>
            <a:fld id="{0B05B10B-450E-4670-8598-4AA4D23E8BEB}" type="slidenum">
              <a:rPr lang="de-DE" altLang="en-US"/>
              <a:pPr/>
              <a:t>‹#›</a:t>
            </a:fld>
            <a:endParaRPr lang="de-DE" altLang="en-US"/>
          </a:p>
        </p:txBody>
      </p:sp>
    </p:spTree>
    <p:extLst>
      <p:ext uri="{BB962C8B-B14F-4D97-AF65-F5344CB8AC3E}">
        <p14:creationId xmlns:p14="http://schemas.microsoft.com/office/powerpoint/2010/main" val="33934220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294AD260-687E-42F6-87B6-4E86C4B7D82B}"/>
              </a:ext>
            </a:extLst>
          </p:cNvPr>
          <p:cNvSpPr>
            <a:spLocks noGrp="1"/>
          </p:cNvSpPr>
          <p:nvPr>
            <p:ph type="dt" sz="half" idx="10"/>
          </p:nvPr>
        </p:nvSpPr>
        <p:spPr/>
        <p:txBody>
          <a:bodyPr/>
          <a:lstStyle>
            <a:lvl1pPr>
              <a:defRPr/>
            </a:lvl1pPr>
          </a:lstStyle>
          <a:p>
            <a:pPr>
              <a:defRPr/>
            </a:pPr>
            <a:fld id="{1638D605-F568-4BBF-B71B-44FE19BDD47C}" type="datetime1">
              <a:rPr lang="de-DE"/>
              <a:pPr>
                <a:defRPr/>
              </a:pPr>
              <a:t>12.07.2022</a:t>
            </a:fld>
            <a:endParaRPr lang="de-DE"/>
          </a:p>
        </p:txBody>
      </p:sp>
      <p:sp>
        <p:nvSpPr>
          <p:cNvPr id="8" name="Fußzeilenplatzhalter 4">
            <a:extLst>
              <a:ext uri="{FF2B5EF4-FFF2-40B4-BE49-F238E27FC236}">
                <a16:creationId xmlns:a16="http://schemas.microsoft.com/office/drawing/2014/main" id="{F670C2D9-707E-4719-884F-EFF0CB62EA3B}"/>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E478B8F4-5550-441F-B8CE-351D0F080DD3}"/>
              </a:ext>
            </a:extLst>
          </p:cNvPr>
          <p:cNvSpPr>
            <a:spLocks noGrp="1"/>
          </p:cNvSpPr>
          <p:nvPr>
            <p:ph type="sldNum" sz="quarter" idx="12"/>
          </p:nvPr>
        </p:nvSpPr>
        <p:spPr/>
        <p:txBody>
          <a:bodyPr/>
          <a:lstStyle>
            <a:lvl1pPr>
              <a:defRPr/>
            </a:lvl1pPr>
          </a:lstStyle>
          <a:p>
            <a:fld id="{BA1F0C47-E92F-4866-8F24-0FEAD584C30A}" type="slidenum">
              <a:rPr lang="de-DE" altLang="en-US"/>
              <a:pPr/>
              <a:t>‹#›</a:t>
            </a:fld>
            <a:endParaRPr lang="de-DE" altLang="en-US"/>
          </a:p>
        </p:txBody>
      </p:sp>
    </p:spTree>
    <p:extLst>
      <p:ext uri="{BB962C8B-B14F-4D97-AF65-F5344CB8AC3E}">
        <p14:creationId xmlns:p14="http://schemas.microsoft.com/office/powerpoint/2010/main" val="1679773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C982030D-735D-46D4-B746-E661AC415FA5}"/>
              </a:ext>
            </a:extLst>
          </p:cNvPr>
          <p:cNvSpPr>
            <a:spLocks noGrp="1"/>
          </p:cNvSpPr>
          <p:nvPr>
            <p:ph type="dt" sz="half" idx="10"/>
          </p:nvPr>
        </p:nvSpPr>
        <p:spPr/>
        <p:txBody>
          <a:bodyPr/>
          <a:lstStyle>
            <a:lvl1pPr>
              <a:defRPr/>
            </a:lvl1pPr>
          </a:lstStyle>
          <a:p>
            <a:pPr>
              <a:defRPr/>
            </a:pPr>
            <a:fld id="{CF6B0655-3889-4012-A03C-36B74DCD6ADD}" type="datetime1">
              <a:rPr lang="de-DE"/>
              <a:pPr>
                <a:defRPr/>
              </a:pPr>
              <a:t>12.07.2022</a:t>
            </a:fld>
            <a:endParaRPr lang="de-DE"/>
          </a:p>
        </p:txBody>
      </p:sp>
      <p:sp>
        <p:nvSpPr>
          <p:cNvPr id="4" name="Fußzeilenplatzhalter 4">
            <a:extLst>
              <a:ext uri="{FF2B5EF4-FFF2-40B4-BE49-F238E27FC236}">
                <a16:creationId xmlns:a16="http://schemas.microsoft.com/office/drawing/2014/main" id="{A6DB770A-F1BE-4E53-9FE3-7F1BADD489B0}"/>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C82BA763-CB9C-44A9-B4E0-B20E0E794416}"/>
              </a:ext>
            </a:extLst>
          </p:cNvPr>
          <p:cNvSpPr>
            <a:spLocks noGrp="1"/>
          </p:cNvSpPr>
          <p:nvPr>
            <p:ph type="sldNum" sz="quarter" idx="12"/>
          </p:nvPr>
        </p:nvSpPr>
        <p:spPr/>
        <p:txBody>
          <a:bodyPr/>
          <a:lstStyle>
            <a:lvl1pPr>
              <a:defRPr/>
            </a:lvl1pPr>
          </a:lstStyle>
          <a:p>
            <a:fld id="{0AD44C6E-2609-4A49-926C-2BBED2F004E7}" type="slidenum">
              <a:rPr lang="de-DE" altLang="en-US"/>
              <a:pPr/>
              <a:t>‹#›</a:t>
            </a:fld>
            <a:endParaRPr lang="de-DE" altLang="en-US"/>
          </a:p>
        </p:txBody>
      </p:sp>
    </p:spTree>
    <p:extLst>
      <p:ext uri="{BB962C8B-B14F-4D97-AF65-F5344CB8AC3E}">
        <p14:creationId xmlns:p14="http://schemas.microsoft.com/office/powerpoint/2010/main" val="3740778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599E102E-5E71-4D20-A4CB-CFDA7B8461A3}"/>
              </a:ext>
            </a:extLst>
          </p:cNvPr>
          <p:cNvSpPr>
            <a:spLocks noGrp="1"/>
          </p:cNvSpPr>
          <p:nvPr>
            <p:ph type="dt" sz="half" idx="10"/>
          </p:nvPr>
        </p:nvSpPr>
        <p:spPr/>
        <p:txBody>
          <a:bodyPr/>
          <a:lstStyle>
            <a:lvl1pPr>
              <a:defRPr/>
            </a:lvl1pPr>
          </a:lstStyle>
          <a:p>
            <a:pPr>
              <a:defRPr/>
            </a:pPr>
            <a:fld id="{D2152FF8-50F5-4239-B508-D37E87F43F1A}" type="datetime1">
              <a:rPr lang="de-DE"/>
              <a:pPr>
                <a:defRPr/>
              </a:pPr>
              <a:t>12.07.2022</a:t>
            </a:fld>
            <a:endParaRPr lang="de-DE"/>
          </a:p>
        </p:txBody>
      </p:sp>
      <p:sp>
        <p:nvSpPr>
          <p:cNvPr id="3" name="Fußzeilenplatzhalter 4">
            <a:extLst>
              <a:ext uri="{FF2B5EF4-FFF2-40B4-BE49-F238E27FC236}">
                <a16:creationId xmlns:a16="http://schemas.microsoft.com/office/drawing/2014/main" id="{6A2B83FA-FC47-44BE-874D-CFE2C5A4E84B}"/>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0F26CFBD-DEF3-4762-8407-84C1E68611EB}"/>
              </a:ext>
            </a:extLst>
          </p:cNvPr>
          <p:cNvSpPr>
            <a:spLocks noGrp="1"/>
          </p:cNvSpPr>
          <p:nvPr>
            <p:ph type="sldNum" sz="quarter" idx="12"/>
          </p:nvPr>
        </p:nvSpPr>
        <p:spPr/>
        <p:txBody>
          <a:bodyPr/>
          <a:lstStyle>
            <a:lvl1pPr>
              <a:defRPr/>
            </a:lvl1pPr>
          </a:lstStyle>
          <a:p>
            <a:fld id="{6A26C122-23E4-4FE6-BA10-EA42A81A333E}" type="slidenum">
              <a:rPr lang="de-DE" altLang="en-US"/>
              <a:pPr/>
              <a:t>‹#›</a:t>
            </a:fld>
            <a:endParaRPr lang="de-DE" altLang="en-US"/>
          </a:p>
        </p:txBody>
      </p:sp>
    </p:spTree>
    <p:extLst>
      <p:ext uri="{BB962C8B-B14F-4D97-AF65-F5344CB8AC3E}">
        <p14:creationId xmlns:p14="http://schemas.microsoft.com/office/powerpoint/2010/main" val="39160138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FEF47593-38E6-458D-BB78-1FF6B7F063F2}"/>
              </a:ext>
            </a:extLst>
          </p:cNvPr>
          <p:cNvSpPr>
            <a:spLocks noGrp="1"/>
          </p:cNvSpPr>
          <p:nvPr>
            <p:ph type="dt" sz="half" idx="10"/>
          </p:nvPr>
        </p:nvSpPr>
        <p:spPr/>
        <p:txBody>
          <a:bodyPr/>
          <a:lstStyle>
            <a:lvl1pPr>
              <a:defRPr/>
            </a:lvl1pPr>
          </a:lstStyle>
          <a:p>
            <a:pPr>
              <a:defRPr/>
            </a:pPr>
            <a:fld id="{43756134-303E-41E0-B245-0DA0DC3559D5}" type="datetime1">
              <a:rPr lang="de-DE"/>
              <a:pPr>
                <a:defRPr/>
              </a:pPr>
              <a:t>12.07.2022</a:t>
            </a:fld>
            <a:endParaRPr lang="de-DE"/>
          </a:p>
        </p:txBody>
      </p:sp>
      <p:sp>
        <p:nvSpPr>
          <p:cNvPr id="6" name="Fußzeilenplatzhalter 4">
            <a:extLst>
              <a:ext uri="{FF2B5EF4-FFF2-40B4-BE49-F238E27FC236}">
                <a16:creationId xmlns:a16="http://schemas.microsoft.com/office/drawing/2014/main" id="{41A852D4-C693-4476-9367-199FD64FB86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49C73B0F-1B5F-495A-8621-46E0CD89ABC9}"/>
              </a:ext>
            </a:extLst>
          </p:cNvPr>
          <p:cNvSpPr>
            <a:spLocks noGrp="1"/>
          </p:cNvSpPr>
          <p:nvPr>
            <p:ph type="sldNum" sz="quarter" idx="12"/>
          </p:nvPr>
        </p:nvSpPr>
        <p:spPr/>
        <p:txBody>
          <a:bodyPr/>
          <a:lstStyle>
            <a:lvl1pPr>
              <a:defRPr/>
            </a:lvl1pPr>
          </a:lstStyle>
          <a:p>
            <a:fld id="{9031441B-55DC-419B-B5F4-6DBDE7FF1DE1}" type="slidenum">
              <a:rPr lang="de-DE" altLang="en-US"/>
              <a:pPr/>
              <a:t>‹#›</a:t>
            </a:fld>
            <a:endParaRPr lang="de-DE" altLang="en-US"/>
          </a:p>
        </p:txBody>
      </p:sp>
    </p:spTree>
    <p:extLst>
      <p:ext uri="{BB962C8B-B14F-4D97-AF65-F5344CB8AC3E}">
        <p14:creationId xmlns:p14="http://schemas.microsoft.com/office/powerpoint/2010/main" val="1523976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D44FA384-2E9F-4481-B21F-37930AF42EEC}"/>
              </a:ext>
            </a:extLst>
          </p:cNvPr>
          <p:cNvSpPr>
            <a:spLocks noGrp="1"/>
          </p:cNvSpPr>
          <p:nvPr>
            <p:ph type="dt" sz="half" idx="10"/>
          </p:nvPr>
        </p:nvSpPr>
        <p:spPr/>
        <p:txBody>
          <a:bodyPr/>
          <a:lstStyle>
            <a:lvl1pPr>
              <a:defRPr/>
            </a:lvl1pPr>
          </a:lstStyle>
          <a:p>
            <a:pPr>
              <a:defRPr/>
            </a:pPr>
            <a:fld id="{FC572C83-F9A6-4C1F-9C0E-86E69310CB57}" type="datetime1">
              <a:rPr lang="de-DE"/>
              <a:pPr>
                <a:defRPr/>
              </a:pPr>
              <a:t>12.07.2022</a:t>
            </a:fld>
            <a:endParaRPr lang="de-DE"/>
          </a:p>
        </p:txBody>
      </p:sp>
      <p:sp>
        <p:nvSpPr>
          <p:cNvPr id="6" name="Fußzeilenplatzhalter 4">
            <a:extLst>
              <a:ext uri="{FF2B5EF4-FFF2-40B4-BE49-F238E27FC236}">
                <a16:creationId xmlns:a16="http://schemas.microsoft.com/office/drawing/2014/main" id="{67098DA8-55DB-4201-9566-E3B3FE4E8C76}"/>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0889DC4B-3DDF-4D7D-8F6E-75B1509FBB20}"/>
              </a:ext>
            </a:extLst>
          </p:cNvPr>
          <p:cNvSpPr>
            <a:spLocks noGrp="1"/>
          </p:cNvSpPr>
          <p:nvPr>
            <p:ph type="sldNum" sz="quarter" idx="12"/>
          </p:nvPr>
        </p:nvSpPr>
        <p:spPr/>
        <p:txBody>
          <a:bodyPr/>
          <a:lstStyle>
            <a:lvl1pPr>
              <a:defRPr/>
            </a:lvl1pPr>
          </a:lstStyle>
          <a:p>
            <a:fld id="{04BA9417-77BE-4FD7-8FB3-C4FE4324B2A9}" type="slidenum">
              <a:rPr lang="de-DE" altLang="en-US"/>
              <a:pPr/>
              <a:t>‹#›</a:t>
            </a:fld>
            <a:endParaRPr lang="de-DE" altLang="en-US"/>
          </a:p>
        </p:txBody>
      </p:sp>
    </p:spTree>
    <p:extLst>
      <p:ext uri="{BB962C8B-B14F-4D97-AF65-F5344CB8AC3E}">
        <p14:creationId xmlns:p14="http://schemas.microsoft.com/office/powerpoint/2010/main" val="224895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669ACBA4-DEAC-4EC5-9739-2F519C263D8C}"/>
              </a:ext>
            </a:extLst>
          </p:cNvPr>
          <p:cNvSpPr>
            <a:spLocks noGrp="1"/>
          </p:cNvSpPr>
          <p:nvPr>
            <p:ph type="dt" sz="half" idx="10"/>
          </p:nvPr>
        </p:nvSpPr>
        <p:spPr/>
        <p:txBody>
          <a:bodyPr/>
          <a:lstStyle>
            <a:lvl1pPr>
              <a:defRPr/>
            </a:lvl1pPr>
          </a:lstStyle>
          <a:p>
            <a:pPr>
              <a:defRPr/>
            </a:pPr>
            <a:fld id="{B72C70C6-DCAE-4656-9897-AAC38E41F5B7}" type="datetime1">
              <a:rPr lang="de-DE"/>
              <a:pPr>
                <a:defRPr/>
              </a:pPr>
              <a:t>12.07.2022</a:t>
            </a:fld>
            <a:endParaRPr lang="de-DE"/>
          </a:p>
        </p:txBody>
      </p:sp>
      <p:sp>
        <p:nvSpPr>
          <p:cNvPr id="6" name="Fußzeilenplatzhalter 4">
            <a:extLst>
              <a:ext uri="{FF2B5EF4-FFF2-40B4-BE49-F238E27FC236}">
                <a16:creationId xmlns:a16="http://schemas.microsoft.com/office/drawing/2014/main" id="{23923D4D-DAC5-4D5E-8DE9-2BEFAA882E1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FF459CAA-294C-4000-917C-9433FEED283B}"/>
              </a:ext>
            </a:extLst>
          </p:cNvPr>
          <p:cNvSpPr>
            <a:spLocks noGrp="1"/>
          </p:cNvSpPr>
          <p:nvPr>
            <p:ph type="sldNum" sz="quarter" idx="12"/>
          </p:nvPr>
        </p:nvSpPr>
        <p:spPr/>
        <p:txBody>
          <a:bodyPr/>
          <a:lstStyle>
            <a:lvl1pPr>
              <a:defRPr/>
            </a:lvl1pPr>
          </a:lstStyle>
          <a:p>
            <a:pPr>
              <a:defRPr/>
            </a:pPr>
            <a:fld id="{A28FB04E-5733-4BA7-B6FB-EA187DB2844A}" type="slidenum">
              <a:rPr lang="de-DE" altLang="en-US"/>
              <a:pPr>
                <a:defRPr/>
              </a:pPr>
              <a:t>‹#›</a:t>
            </a:fld>
            <a:endParaRPr lang="de-DE" altLang="en-US"/>
          </a:p>
        </p:txBody>
      </p:sp>
    </p:spTree>
    <p:extLst>
      <p:ext uri="{BB962C8B-B14F-4D97-AF65-F5344CB8AC3E}">
        <p14:creationId xmlns:p14="http://schemas.microsoft.com/office/powerpoint/2010/main" val="2424761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2C4878-2D1F-4BDF-AFBC-9B8C3FA2A2B9}"/>
              </a:ext>
            </a:extLst>
          </p:cNvPr>
          <p:cNvSpPr>
            <a:spLocks noGrp="1"/>
          </p:cNvSpPr>
          <p:nvPr>
            <p:ph type="dt" sz="half" idx="10"/>
          </p:nvPr>
        </p:nvSpPr>
        <p:spPr/>
        <p:txBody>
          <a:bodyPr/>
          <a:lstStyle>
            <a:lvl1pPr>
              <a:defRPr/>
            </a:lvl1pPr>
          </a:lstStyle>
          <a:p>
            <a:pPr>
              <a:defRPr/>
            </a:pPr>
            <a:fld id="{87A07D05-702D-4DD4-92DF-3193211D6EC3}" type="datetime1">
              <a:rPr lang="de-DE"/>
              <a:pPr>
                <a:defRPr/>
              </a:pPr>
              <a:t>12.07.2022</a:t>
            </a:fld>
            <a:endParaRPr lang="de-DE"/>
          </a:p>
        </p:txBody>
      </p:sp>
      <p:sp>
        <p:nvSpPr>
          <p:cNvPr id="5" name="Fußzeilenplatzhalter 4">
            <a:extLst>
              <a:ext uri="{FF2B5EF4-FFF2-40B4-BE49-F238E27FC236}">
                <a16:creationId xmlns:a16="http://schemas.microsoft.com/office/drawing/2014/main" id="{ADF79862-567E-4003-954F-D7D06CB0E10B}"/>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49167196-4FE4-44DC-8273-9DD52161595A}"/>
              </a:ext>
            </a:extLst>
          </p:cNvPr>
          <p:cNvSpPr>
            <a:spLocks noGrp="1"/>
          </p:cNvSpPr>
          <p:nvPr>
            <p:ph type="sldNum" sz="quarter" idx="12"/>
          </p:nvPr>
        </p:nvSpPr>
        <p:spPr/>
        <p:txBody>
          <a:bodyPr/>
          <a:lstStyle>
            <a:lvl1pPr>
              <a:defRPr/>
            </a:lvl1pPr>
          </a:lstStyle>
          <a:p>
            <a:fld id="{771330E8-C8BB-46D5-876C-D9A285A4FE04}" type="slidenum">
              <a:rPr lang="de-DE" altLang="en-US"/>
              <a:pPr/>
              <a:t>‹#›</a:t>
            </a:fld>
            <a:endParaRPr lang="de-DE" altLang="en-US"/>
          </a:p>
        </p:txBody>
      </p:sp>
    </p:spTree>
    <p:extLst>
      <p:ext uri="{BB962C8B-B14F-4D97-AF65-F5344CB8AC3E}">
        <p14:creationId xmlns:p14="http://schemas.microsoft.com/office/powerpoint/2010/main" val="19508513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1926578-03EE-4284-A11F-537D55D85F88}"/>
              </a:ext>
            </a:extLst>
          </p:cNvPr>
          <p:cNvSpPr>
            <a:spLocks noGrp="1"/>
          </p:cNvSpPr>
          <p:nvPr>
            <p:ph type="dt" sz="half" idx="10"/>
          </p:nvPr>
        </p:nvSpPr>
        <p:spPr/>
        <p:txBody>
          <a:bodyPr/>
          <a:lstStyle>
            <a:lvl1pPr>
              <a:defRPr/>
            </a:lvl1pPr>
          </a:lstStyle>
          <a:p>
            <a:pPr>
              <a:defRPr/>
            </a:pPr>
            <a:fld id="{6C863F85-9EAC-436C-8921-5C60467FCC1B}" type="datetime1">
              <a:rPr lang="de-DE"/>
              <a:pPr>
                <a:defRPr/>
              </a:pPr>
              <a:t>12.07.2022</a:t>
            </a:fld>
            <a:endParaRPr lang="de-DE"/>
          </a:p>
        </p:txBody>
      </p:sp>
      <p:sp>
        <p:nvSpPr>
          <p:cNvPr id="5" name="Fußzeilenplatzhalter 4">
            <a:extLst>
              <a:ext uri="{FF2B5EF4-FFF2-40B4-BE49-F238E27FC236}">
                <a16:creationId xmlns:a16="http://schemas.microsoft.com/office/drawing/2014/main" id="{08BCA265-8624-4341-8FCB-C5E89BDE0D5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9D635EBA-D7C4-42AF-8D75-A2AC61122114}"/>
              </a:ext>
            </a:extLst>
          </p:cNvPr>
          <p:cNvSpPr>
            <a:spLocks noGrp="1"/>
          </p:cNvSpPr>
          <p:nvPr>
            <p:ph type="sldNum" sz="quarter" idx="12"/>
          </p:nvPr>
        </p:nvSpPr>
        <p:spPr/>
        <p:txBody>
          <a:bodyPr/>
          <a:lstStyle>
            <a:lvl1pPr>
              <a:defRPr/>
            </a:lvl1pPr>
          </a:lstStyle>
          <a:p>
            <a:fld id="{B4C5C697-7520-47EA-A06C-B70036797D58}" type="slidenum">
              <a:rPr lang="de-DE" altLang="en-US"/>
              <a:pPr/>
              <a:t>‹#›</a:t>
            </a:fld>
            <a:endParaRPr lang="de-DE" altLang="en-US"/>
          </a:p>
        </p:txBody>
      </p:sp>
    </p:spTree>
    <p:extLst>
      <p:ext uri="{BB962C8B-B14F-4D97-AF65-F5344CB8AC3E}">
        <p14:creationId xmlns:p14="http://schemas.microsoft.com/office/powerpoint/2010/main" val="20486869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CCB277C-9134-4F4D-8199-CBAD706503AE}" type="datetimeFigureOut">
              <a:rPr lang="fr-FR" smtClean="0"/>
              <a:t>12/07/2022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3084428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CCB277C-9134-4F4D-8199-CBAD706503AE}" type="datetimeFigureOut">
              <a:rPr lang="fr-FR" smtClean="0"/>
              <a:t>12/07/2022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32485301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CCB277C-9134-4F4D-8199-CBAD706503AE}" type="datetimeFigureOut">
              <a:rPr lang="fr-FR" smtClean="0"/>
              <a:t>12/07/2022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17706557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CCB277C-9134-4F4D-8199-CBAD706503AE}" type="datetimeFigureOut">
              <a:rPr lang="fr-FR" smtClean="0"/>
              <a:t>12/07/2022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2747344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CCB277C-9134-4F4D-8199-CBAD706503AE}" type="datetimeFigureOut">
              <a:rPr lang="fr-FR" smtClean="0"/>
              <a:t>12/07/2022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10402245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4CCB277C-9134-4F4D-8199-CBAD706503AE}" type="datetimeFigureOut">
              <a:rPr lang="fr-FR" smtClean="0"/>
              <a:t>12/07/2022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16313106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CCB277C-9134-4F4D-8199-CBAD706503AE}" type="datetimeFigureOut">
              <a:rPr lang="fr-FR" smtClean="0"/>
              <a:t>12/07/2022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23077989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CCB277C-9134-4F4D-8199-CBAD706503AE}" type="datetimeFigureOut">
              <a:rPr lang="fr-FR" smtClean="0"/>
              <a:t>12/07/2022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A3EDBED-B3E7-CD4B-B2D2-904FD45BFA42}" type="slidenum">
              <a:rPr lang="fr-FR" smtClean="0"/>
              <a:t>‹#›</a:t>
            </a:fld>
            <a:endParaRPr lang="fr-FR"/>
          </a:p>
        </p:txBody>
      </p:sp>
    </p:spTree>
    <p:extLst>
      <p:ext uri="{BB962C8B-B14F-4D97-AF65-F5344CB8AC3E}">
        <p14:creationId xmlns:p14="http://schemas.microsoft.com/office/powerpoint/2010/main" val="4267059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1.jpeg"/><Relationship Id="rId5" Type="http://schemas.openxmlformats.org/officeDocument/2006/relationships/theme" Target="../theme/theme11.xml"/><Relationship Id="rId4" Type="http://schemas.openxmlformats.org/officeDocument/2006/relationships/slideLayout" Target="../slideLayouts/slideLayout6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1.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6.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5.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7.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8.xml"/><Relationship Id="rId1" Type="http://schemas.openxmlformats.org/officeDocument/2006/relationships/slideLayout" Target="../slideLayouts/slideLayout11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image" Target="../media/image3.jpeg"/><Relationship Id="rId5" Type="http://schemas.openxmlformats.org/officeDocument/2006/relationships/theme" Target="../theme/theme19.xml"/><Relationship Id="rId4"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0.xml"/><Relationship Id="rId1" Type="http://schemas.openxmlformats.org/officeDocument/2006/relationships/slideLayout" Target="../slideLayouts/slideLayout12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5" Type="http://schemas.openxmlformats.org/officeDocument/2006/relationships/image" Target="../media/image3.jpe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2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7.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Espace réservé du texte 2">
            <a:extLst>
              <a:ext uri="{FF2B5EF4-FFF2-40B4-BE49-F238E27FC236}">
                <a16:creationId xmlns:a16="http://schemas.microsoft.com/office/drawing/2014/main" id="{BCFE50D6-7CC1-4463-A7F8-8FCAB53D1B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0FC53BD5-49F0-4F9E-AAB2-D4C2BD5E8C79}"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EA20F3B6-06E0-4737-B28F-9EBC969A0FEA}" type="slidenum">
              <a:rPr lang="fr-FR" altLang="fr-FR"/>
              <a:pPr>
                <a:defRPr/>
              </a:pPr>
              <a:t>‹#›</a:t>
            </a:fld>
            <a:endParaRPr lang="fr-FR" altLang="fr-FR"/>
          </a:p>
        </p:txBody>
      </p:sp>
      <p:sp>
        <p:nvSpPr>
          <p:cNvPr id="6149" name="Espace réservé du titre 6">
            <a:extLst>
              <a:ext uri="{FF2B5EF4-FFF2-40B4-BE49-F238E27FC236}">
                <a16:creationId xmlns:a16="http://schemas.microsoft.com/office/drawing/2014/main" id="{02DFED32-4D63-4230-A9D6-E4688D5E220F}"/>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34" r:id="rId1"/>
    <p:sldLayoutId id="2147488235" r:id="rId2"/>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Espace réservé du texte 2">
            <a:extLst>
              <a:ext uri="{FF2B5EF4-FFF2-40B4-BE49-F238E27FC236}">
                <a16:creationId xmlns:a16="http://schemas.microsoft.com/office/drawing/2014/main" id="{9666711B-3C99-421E-9FD6-1C985375302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76C3ACA6-C3EB-44CE-A41C-8277DA2AFA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F654C842-9A30-489D-B9F5-A7F84BBD519B}"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1C859B55-D88C-489B-9101-C5AA56B3545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000">
                <a:solidFill>
                  <a:srgbClr val="898989"/>
                </a:solidFill>
                <a:latin typeface="Arial Narrow" panose="020B0606020202030204" pitchFamily="34" charset="0"/>
              </a:defRPr>
            </a:lvl1pPr>
          </a:lstStyle>
          <a:p>
            <a:fld id="{994FB281-8C42-4F95-BFD0-502F2424EE6A}" type="slidenum">
              <a:rPr lang="fr-FR" altLang="fr-FR"/>
              <a:pPr/>
              <a:t>‹#›</a:t>
            </a:fld>
            <a:endParaRPr lang="fr-FR" altLang="fr-FR"/>
          </a:p>
        </p:txBody>
      </p:sp>
      <p:sp>
        <p:nvSpPr>
          <p:cNvPr id="2053" name="Espace réservé du titre 6">
            <a:extLst>
              <a:ext uri="{FF2B5EF4-FFF2-40B4-BE49-F238E27FC236}">
                <a16:creationId xmlns:a16="http://schemas.microsoft.com/office/drawing/2014/main" id="{B95AD11B-C311-4F6C-82DE-1E20ED747083}"/>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2277359140"/>
      </p:ext>
    </p:extLst>
  </p:cSld>
  <p:clrMap bg1="lt1" tx1="dk1" bg2="lt2" tx2="dk2" accent1="accent1" accent2="accent2" accent3="accent3" accent4="accent4" accent5="accent5" accent6="accent6" hlink="hlink" folHlink="folHlink"/>
  <p:sldLayoutIdLst>
    <p:sldLayoutId id="2147488477" r:id="rId1"/>
    <p:sldLayoutId id="2147488478"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8434" name="Espace réservé du texte 2">
            <a:extLst>
              <a:ext uri="{FF2B5EF4-FFF2-40B4-BE49-F238E27FC236}">
                <a16:creationId xmlns:a16="http://schemas.microsoft.com/office/drawing/2014/main" id="{6526C142-7534-41EA-BFF6-34CAE7A71A8C}"/>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09EA41FF-6F6A-46D9-9401-1F3502911F6C}"/>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defTabSz="342900" eaLnBrk="1" fontAlgn="auto" hangingPunct="1">
              <a:spcBef>
                <a:spcPts val="0"/>
              </a:spcBef>
              <a:spcAft>
                <a:spcPts val="0"/>
              </a:spcAft>
              <a:defRPr sz="750">
                <a:solidFill>
                  <a:prstClr val="black">
                    <a:tint val="75000"/>
                  </a:prstClr>
                </a:solidFill>
                <a:latin typeface="Arial Narrow" charset="0"/>
                <a:ea typeface="Arial Narrow" charset="0"/>
                <a:cs typeface="Arial Narrow" charset="0"/>
              </a:defRPr>
            </a:lvl1pPr>
          </a:lstStyle>
          <a:p>
            <a:pPr>
              <a:defRPr/>
            </a:pPr>
            <a:fld id="{D3CCAFC1-9AC1-4F12-AA2B-3C22AC011E76}"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9805BECC-C668-45C7-9D9D-D8FA924E9117}"/>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750">
                <a:solidFill>
                  <a:srgbClr val="898989"/>
                </a:solidFill>
                <a:latin typeface="Arial Narrow" panose="020B0606020202030204" pitchFamily="34" charset="0"/>
              </a:defRPr>
            </a:lvl1pPr>
          </a:lstStyle>
          <a:p>
            <a:fld id="{4F783786-E1DE-4E66-B8D3-92B67928E125}" type="slidenum">
              <a:rPr lang="fr-FR" altLang="fr-FR"/>
              <a:pPr/>
              <a:t>‹#›</a:t>
            </a:fld>
            <a:endParaRPr lang="fr-FR" altLang="fr-FR"/>
          </a:p>
        </p:txBody>
      </p:sp>
      <p:sp>
        <p:nvSpPr>
          <p:cNvPr id="18437" name="Espace réservé du titre 6">
            <a:extLst>
              <a:ext uri="{FF2B5EF4-FFF2-40B4-BE49-F238E27FC236}">
                <a16:creationId xmlns:a16="http://schemas.microsoft.com/office/drawing/2014/main" id="{B8775B42-6310-4DD9-95D5-F760DDB255F8}"/>
              </a:ext>
            </a:extLst>
          </p:cNvPr>
          <p:cNvSpPr>
            <a:spLocks noGrp="1"/>
          </p:cNvSpPr>
          <p:nvPr>
            <p:ph type="title"/>
          </p:nvPr>
        </p:nvSpPr>
        <p:spPr bwMode="auto">
          <a:xfrm>
            <a:off x="4471988" y="274640"/>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1001129786"/>
      </p:ext>
    </p:extLst>
  </p:cSld>
  <p:clrMap bg1="lt1" tx1="dk1" bg2="lt2" tx2="dk2" accent1="accent1" accent2="accent2" accent3="accent3" accent4="accent4" accent5="accent5" accent6="accent6" hlink="hlink" folHlink="folHlink"/>
  <p:sldLayoutIdLst>
    <p:sldLayoutId id="2147488482" r:id="rId1"/>
    <p:sldLayoutId id="2147488483" r:id="rId2"/>
    <p:sldLayoutId id="2147488484" r:id="rId3"/>
    <p:sldLayoutId id="2147488485" r:id="rId4"/>
  </p:sldLayoutIdLst>
  <p:transition spd="slow"/>
  <p:txStyles>
    <p:titleStyle>
      <a:lvl1pPr algn="r" rtl="0" eaLnBrk="0" fontAlgn="base" hangingPunct="0">
        <a:lnSpc>
          <a:spcPct val="90000"/>
        </a:lnSpc>
        <a:spcBef>
          <a:spcPct val="0"/>
        </a:spcBef>
        <a:spcAft>
          <a:spcPct val="0"/>
        </a:spcAft>
        <a:defRPr sz="15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5pPr>
      <a:lvl6pPr marL="342900" algn="r" rtl="0" fontAlgn="base">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6pPr>
      <a:lvl7pPr marL="685800" algn="r" rtl="0" fontAlgn="base">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7pPr>
      <a:lvl8pPr marL="1028700" algn="r" rtl="0" fontAlgn="base">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8pPr>
      <a:lvl9pPr marL="1371600" algn="r" rtl="0" fontAlgn="base">
        <a:lnSpc>
          <a:spcPct val="90000"/>
        </a:lnSpc>
        <a:spcBef>
          <a:spcPct val="0"/>
        </a:spcBef>
        <a:spcAft>
          <a:spcPct val="0"/>
        </a:spcAft>
        <a:defRPr sz="1500">
          <a:solidFill>
            <a:schemeClr val="bg1"/>
          </a:solidFill>
          <a:latin typeface="Arial Narrow" pitchFamily="34" charset="0"/>
          <a:ea typeface="Arial Narrow" pitchFamily="34" charset="0"/>
          <a:cs typeface="Arial Narrow"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6146" name="Espace réservé du texte 2">
            <a:extLst>
              <a:ext uri="{FF2B5EF4-FFF2-40B4-BE49-F238E27FC236}">
                <a16:creationId xmlns:a16="http://schemas.microsoft.com/office/drawing/2014/main" id="{BCFE50D6-7CC1-4463-A7F8-8FCAB53D1B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A4E46553-85AC-4BA6-8F74-2F01A57096E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0FC53BD5-49F0-4F9E-AAB2-D4C2BD5E8C79}"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1C176AD5-3114-4781-96F2-5E38DE3452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EA20F3B6-06E0-4737-B28F-9EBC969A0FEA}" type="slidenum">
              <a:rPr lang="fr-FR" altLang="fr-FR"/>
              <a:pPr>
                <a:defRPr/>
              </a:pPr>
              <a:t>‹#›</a:t>
            </a:fld>
            <a:endParaRPr lang="fr-FR" altLang="fr-FR"/>
          </a:p>
        </p:txBody>
      </p:sp>
      <p:sp>
        <p:nvSpPr>
          <p:cNvPr id="6149" name="Espace réservé du titre 6">
            <a:extLst>
              <a:ext uri="{FF2B5EF4-FFF2-40B4-BE49-F238E27FC236}">
                <a16:creationId xmlns:a16="http://schemas.microsoft.com/office/drawing/2014/main" id="{02DFED32-4D63-4230-A9D6-E4688D5E220F}"/>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512900854"/>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72614F5A-2F79-44E8-A423-E9DC8C64774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Textplatzhalter 2">
            <a:extLst>
              <a:ext uri="{FF2B5EF4-FFF2-40B4-BE49-F238E27FC236}">
                <a16:creationId xmlns:a16="http://schemas.microsoft.com/office/drawing/2014/main" id="{0D447AA5-6CC9-4B86-8372-D68D495EA3E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36EFA57-8BFA-4D2A-982B-3B7DF2D5005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E0B463C4-60DD-4576-A590-82ADE1E28360}" type="datetimeFigureOut">
              <a:rPr lang="de-DE"/>
              <a:pPr>
                <a:defRPr/>
              </a:pPr>
              <a:t>12.07.2022</a:t>
            </a:fld>
            <a:endParaRPr lang="de-DE"/>
          </a:p>
        </p:txBody>
      </p:sp>
      <p:sp>
        <p:nvSpPr>
          <p:cNvPr id="5" name="Fußzeilenplatzhalter 4">
            <a:extLst>
              <a:ext uri="{FF2B5EF4-FFF2-40B4-BE49-F238E27FC236}">
                <a16:creationId xmlns:a16="http://schemas.microsoft.com/office/drawing/2014/main" id="{ACD99FF8-8B40-4990-898E-7A737A9D374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AA1B9378-C307-4454-85A2-80002A71CB2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944D70C-5FF7-4D6C-98F4-F02A594AA69F}" type="slidenum">
              <a:rPr lang="de-DE" altLang="en-US"/>
              <a:pPr/>
              <a:t>‹#›</a:t>
            </a:fld>
            <a:endParaRPr lang="de-DE" altLang="en-US"/>
          </a:p>
        </p:txBody>
      </p:sp>
    </p:spTree>
    <p:extLst>
      <p:ext uri="{BB962C8B-B14F-4D97-AF65-F5344CB8AC3E}">
        <p14:creationId xmlns:p14="http://schemas.microsoft.com/office/powerpoint/2010/main" val="1008630383"/>
      </p:ext>
    </p:extLst>
  </p:cSld>
  <p:clrMap bg1="lt1" tx1="dk1" bg2="lt2" tx2="dk2" accent1="accent1" accent2="accent2" accent3="accent3" accent4="accent4" accent5="accent5" accent6="accent6" hlink="hlink" folHlink="folHlink"/>
  <p:sldLayoutIdLst>
    <p:sldLayoutId id="2147488492" r:id="rId1"/>
    <p:sldLayoutId id="2147488493" r:id="rId2"/>
    <p:sldLayoutId id="2147488494" r:id="rId3"/>
    <p:sldLayoutId id="2147488495" r:id="rId4"/>
    <p:sldLayoutId id="2147488496" r:id="rId5"/>
    <p:sldLayoutId id="2147488497" r:id="rId6"/>
    <p:sldLayoutId id="2147488498" r:id="rId7"/>
    <p:sldLayoutId id="2147488499" r:id="rId8"/>
    <p:sldLayoutId id="2147488500" r:id="rId9"/>
    <p:sldLayoutId id="2147488501" r:id="rId10"/>
    <p:sldLayoutId id="21474885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Espace réservé du texte 2">
            <a:extLst>
              <a:ext uri="{FF2B5EF4-FFF2-40B4-BE49-F238E27FC236}">
                <a16:creationId xmlns:a16="http://schemas.microsoft.com/office/drawing/2014/main" id="{D49596DB-2D2B-4891-9D82-7F4BB612B5C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B0E9D86C-5499-4245-89E2-C8E27776D6D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91715887-6762-49CB-803B-EAABBC540CA7}"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73570D0C-3EC6-4452-BCDE-72110A13D66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4619BFF5-E837-4827-9C7A-47AD5BBFB18D}" type="slidenum">
              <a:rPr lang="fr-FR" altLang="fr-FR"/>
              <a:pPr>
                <a:defRPr/>
              </a:pPr>
              <a:t>‹#›</a:t>
            </a:fld>
            <a:endParaRPr lang="fr-FR" altLang="fr-FR"/>
          </a:p>
        </p:txBody>
      </p:sp>
      <p:sp>
        <p:nvSpPr>
          <p:cNvPr id="19461" name="Espace réservé du titre 6">
            <a:extLst>
              <a:ext uri="{FF2B5EF4-FFF2-40B4-BE49-F238E27FC236}">
                <a16:creationId xmlns:a16="http://schemas.microsoft.com/office/drawing/2014/main" id="{F01DE289-0E67-4D5A-A28E-D63C033BBB1E}"/>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4214221722"/>
      </p:ext>
    </p:extLst>
  </p:cSld>
  <p:clrMap bg1="lt1" tx1="dk1" bg2="lt2" tx2="dk2" accent1="accent1" accent2="accent2" accent3="accent3" accent4="accent4" accent5="accent5" accent6="accent6" hlink="hlink" folHlink="folHlink"/>
  <p:sldLayoutIdLst>
    <p:sldLayoutId id="2147488505" r:id="rId1"/>
    <p:sldLayoutId id="2147488506"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92258F88-585E-41B1-B865-13AF02BF68E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Textplatzhalter 2">
            <a:extLst>
              <a:ext uri="{FF2B5EF4-FFF2-40B4-BE49-F238E27FC236}">
                <a16:creationId xmlns:a16="http://schemas.microsoft.com/office/drawing/2014/main" id="{ADB2500F-85D5-4D8A-A2AF-A70BF17AE99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7BA67FA-DB44-4EEE-A633-BB570EC236F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6DAF8404-ED4C-4ABA-A1C8-F621B1E86275}" type="datetime1">
              <a:rPr lang="de-DE"/>
              <a:pPr>
                <a:defRPr/>
              </a:pPr>
              <a:t>12.07.2022</a:t>
            </a:fld>
            <a:endParaRPr lang="de-DE"/>
          </a:p>
        </p:txBody>
      </p:sp>
      <p:sp>
        <p:nvSpPr>
          <p:cNvPr id="5" name="Fußzeilenplatzhalter 4">
            <a:extLst>
              <a:ext uri="{FF2B5EF4-FFF2-40B4-BE49-F238E27FC236}">
                <a16:creationId xmlns:a16="http://schemas.microsoft.com/office/drawing/2014/main" id="{D4329781-8B25-468E-8D19-829E984FBE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CFCE8BD0-4FD0-4969-A571-E5CBD301E92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D94CF29-1479-4F3A-98A5-6397F724ACAA}" type="slidenum">
              <a:rPr lang="de-DE" altLang="en-US"/>
              <a:pPr/>
              <a:t>‹#›</a:t>
            </a:fld>
            <a:endParaRPr lang="de-DE" altLang="en-US"/>
          </a:p>
        </p:txBody>
      </p:sp>
    </p:spTree>
    <p:extLst>
      <p:ext uri="{BB962C8B-B14F-4D97-AF65-F5344CB8AC3E}">
        <p14:creationId xmlns:p14="http://schemas.microsoft.com/office/powerpoint/2010/main" val="3534690512"/>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B277C-9134-4F4D-8199-CBAD706503AE}" type="datetimeFigureOut">
              <a:rPr lang="fr-FR" smtClean="0"/>
              <a:t>12/07/2022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EDBED-B3E7-CD4B-B2D2-904FD45BFA42}" type="slidenum">
              <a:rPr lang="fr-FR" smtClean="0"/>
              <a:t>‹#›</a:t>
            </a:fld>
            <a:endParaRPr lang="fr-FR"/>
          </a:p>
        </p:txBody>
      </p:sp>
    </p:spTree>
    <p:extLst>
      <p:ext uri="{BB962C8B-B14F-4D97-AF65-F5344CB8AC3E}">
        <p14:creationId xmlns:p14="http://schemas.microsoft.com/office/powerpoint/2010/main" val="572763857"/>
      </p:ext>
    </p:extLst>
  </p:cSld>
  <p:clrMap bg1="lt1" tx1="dk1" bg2="lt2" tx2="dk2" accent1="accent1" accent2="accent2" accent3="accent3" accent4="accent4" accent5="accent5" accent6="accent6" hlink="hlink" folHlink="folHlink"/>
  <p:sldLayoutIdLst>
    <p:sldLayoutId id="2147488524" r:id="rId1"/>
    <p:sldLayoutId id="2147488525" r:id="rId2"/>
    <p:sldLayoutId id="2147488526" r:id="rId3"/>
    <p:sldLayoutId id="2147488527" r:id="rId4"/>
    <p:sldLayoutId id="2147488528" r:id="rId5"/>
    <p:sldLayoutId id="2147488529" r:id="rId6"/>
    <p:sldLayoutId id="2147488530" r:id="rId7"/>
    <p:sldLayoutId id="2147488531" r:id="rId8"/>
    <p:sldLayoutId id="2147488532" r:id="rId9"/>
    <p:sldLayoutId id="2147488533" r:id="rId10"/>
    <p:sldLayoutId id="2147488534" r:id="rId11"/>
    <p:sldLayoutId id="214748853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0142C-387E-4A55-952D-0648513756F4}" type="datetimeFigureOut">
              <a:rPr lang="en-US" smtClean="0"/>
              <a:t>7/12/2022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A1220-6A93-459C-B9A2-E531551BF254}" type="slidenum">
              <a:rPr lang="en-US" smtClean="0"/>
              <a:t>‹#›</a:t>
            </a:fld>
            <a:endParaRPr lang="en-US"/>
          </a:p>
        </p:txBody>
      </p:sp>
    </p:spTree>
    <p:extLst>
      <p:ext uri="{BB962C8B-B14F-4D97-AF65-F5344CB8AC3E}">
        <p14:creationId xmlns:p14="http://schemas.microsoft.com/office/powerpoint/2010/main" val="1756983141"/>
      </p:ext>
    </p:extLst>
  </p:cSld>
  <p:clrMap bg1="lt1" tx1="dk1" bg2="lt2" tx2="dk2" accent1="accent1" accent2="accent2" accent3="accent3" accent4="accent4" accent5="accent5" accent6="accent6" hlink="hlink" folHlink="folHlink"/>
  <p:sldLayoutIdLst>
    <p:sldLayoutId id="2147488537" r:id="rId1"/>
    <p:sldLayoutId id="2147488538" r:id="rId2"/>
    <p:sldLayoutId id="2147488539" r:id="rId3"/>
    <p:sldLayoutId id="2147488540" r:id="rId4"/>
    <p:sldLayoutId id="2147488541" r:id="rId5"/>
    <p:sldLayoutId id="2147488542" r:id="rId6"/>
    <p:sldLayoutId id="2147488543" r:id="rId7"/>
    <p:sldLayoutId id="2147488544" r:id="rId8"/>
    <p:sldLayoutId id="2147488545" r:id="rId9"/>
    <p:sldLayoutId id="2147488546" r:id="rId10"/>
    <p:sldLayoutId id="2147488547" r:id="rId11"/>
    <p:sldLayoutId id="214748854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09145"/>
      </p:ext>
    </p:extLst>
  </p:cSld>
  <p:clrMap bg1="lt1" tx1="dk1" bg2="lt2" tx2="dk2" accent1="accent1" accent2="accent2" accent3="accent3" accent4="accent4" accent5="accent5" accent6="accent6" hlink="hlink" folHlink="folHlink"/>
  <p:sldLayoutIdLst>
    <p:sldLayoutId id="2147488550"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46109768"/>
      </p:ext>
    </p:extLst>
  </p:cSld>
  <p:clrMap bg1="lt1" tx1="dk1" bg2="lt2" tx2="dk2" accent1="accent1" accent2="accent2" accent3="accent3" accent4="accent4" accent5="accent5" accent6="accent6" hlink="hlink" folHlink="folHlink"/>
  <p:sldLayoutIdLst>
    <p:sldLayoutId id="2147488552" r:id="rId1"/>
    <p:sldLayoutId id="2147488553" r:id="rId2"/>
    <p:sldLayoutId id="2147488554" r:id="rId3"/>
    <p:sldLayoutId id="2147488555" r:id="rId4"/>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cSld>
  <p:clrMap bg1="lt1" tx1="dk1" bg2="lt2" tx2="dk2" accent1="accent1" accent2="accent2" accent3="accent3" accent4="accent4" accent5="accent5" accent6="accent6" hlink="hlink" folHlink="folHlink"/>
  <p:sldLayoutIdLst>
    <p:sldLayoutId id="2147488241" r:id="rId1"/>
    <p:sldLayoutId id="2147488242" r:id="rId2"/>
    <p:sldLayoutId id="2147488243" r:id="rId3"/>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8F74EFC-86AD-4234-86B0-54B26A32E71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Arial Narrow" panose="020B0606020202030204" pitchFamily="34" charset="0"/>
              </a:defRPr>
            </a:lvl1pPr>
          </a:lstStyle>
          <a:p>
            <a:fld id="{8234F59C-4302-4254-A6B3-D94CFE807FD7}" type="slidenum">
              <a:rPr lang="fr-FR" altLang="fr-FR"/>
              <a:pPr/>
              <a:t>‹#›</a:t>
            </a:fld>
            <a:endParaRPr lang="fr-FR" altLang="fr-FR"/>
          </a:p>
        </p:txBody>
      </p:sp>
    </p:spTree>
    <p:extLst>
      <p:ext uri="{BB962C8B-B14F-4D97-AF65-F5344CB8AC3E}">
        <p14:creationId xmlns:p14="http://schemas.microsoft.com/office/powerpoint/2010/main" val="475142132"/>
      </p:ext>
    </p:extLst>
  </p:cSld>
  <p:clrMap bg1="lt1" tx1="dk1" bg2="lt2" tx2="dk2" accent1="accent1" accent2="accent2" accent3="accent3" accent4="accent4" accent5="accent5" accent6="accent6" hlink="hlink" folHlink="folHlink"/>
  <p:sldLayoutIdLst>
    <p:sldLayoutId id="2147488557" r:id="rId1"/>
  </p:sldLayoutIdLst>
  <p:hf hd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194" name="Espace réservé du texte 2">
            <a:extLst>
              <a:ext uri="{FF2B5EF4-FFF2-40B4-BE49-F238E27FC236}">
                <a16:creationId xmlns:a16="http://schemas.microsoft.com/office/drawing/2014/main" id="{31CC9148-898C-4D78-B80C-4C09689546A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10B39BC3-699F-493C-9B6D-9D76623F7B8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412B7FDD-E4C1-40F2-939C-CE8284D2CDC4}"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AC5908D5-7525-45AE-A984-D00DF939BE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pPr>
              <a:defRPr/>
            </a:pPr>
            <a:fld id="{A8E45739-B7A4-4737-855B-BEB48C3FE7BA}" type="slidenum">
              <a:rPr lang="fr-FR" altLang="fr-FR"/>
              <a:pPr>
                <a:defRPr/>
              </a:pPr>
              <a:t>‹#›</a:t>
            </a:fld>
            <a:endParaRPr lang="fr-FR" altLang="fr-FR"/>
          </a:p>
        </p:txBody>
      </p:sp>
      <p:sp>
        <p:nvSpPr>
          <p:cNvPr id="8197" name="Espace réservé du titre 6">
            <a:extLst>
              <a:ext uri="{FF2B5EF4-FFF2-40B4-BE49-F238E27FC236}">
                <a16:creationId xmlns:a16="http://schemas.microsoft.com/office/drawing/2014/main" id="{31F0BB34-CD96-4531-93B4-D46B5C026784}"/>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3986983610"/>
      </p:ext>
    </p:extLst>
  </p:cSld>
  <p:clrMap bg1="lt1" tx1="dk1" bg2="lt2" tx2="dk2" accent1="accent1" accent2="accent2" accent3="accent3" accent4="accent4" accent5="accent5" accent6="accent6" hlink="hlink" folHlink="folHlink"/>
  <p:sldLayoutIdLst>
    <p:sldLayoutId id="2147488559" r:id="rId1"/>
    <p:sldLayoutId id="2147488560" r:id="rId2"/>
    <p:sldLayoutId id="2147488561" r:id="rId3"/>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elplatzhalter 1">
            <a:extLst>
              <a:ext uri="{FF2B5EF4-FFF2-40B4-BE49-F238E27FC236}">
                <a16:creationId xmlns:a16="http://schemas.microsoft.com/office/drawing/2014/main" id="{E62363C8-9649-4B87-AACE-4A3651DF91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4099" name="Textplatzhalter 2">
            <a:extLst>
              <a:ext uri="{FF2B5EF4-FFF2-40B4-BE49-F238E27FC236}">
                <a16:creationId xmlns:a16="http://schemas.microsoft.com/office/drawing/2014/main" id="{D9D22816-5ADE-4703-96E2-CFFC2AF09F1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93096C1E-D689-4676-949C-A96ED0A2B9B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7AF7686A-8EC5-4CD1-8BB7-09E4E434F0A7}" type="datetime1">
              <a:rPr lang="de-DE"/>
              <a:pPr>
                <a:defRPr/>
              </a:pPr>
              <a:t>12.07.2022</a:t>
            </a:fld>
            <a:endParaRPr lang="de-DE"/>
          </a:p>
        </p:txBody>
      </p:sp>
      <p:sp>
        <p:nvSpPr>
          <p:cNvPr id="5" name="Fußzeilenplatzhalter 4">
            <a:extLst>
              <a:ext uri="{FF2B5EF4-FFF2-40B4-BE49-F238E27FC236}">
                <a16:creationId xmlns:a16="http://schemas.microsoft.com/office/drawing/2014/main" id="{0BB7EA8D-AF92-40A6-8FBA-9E61A06F44A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C2385A3A-8DBD-44AF-A87C-26A8E3FA39C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FFD22BA-079A-4474-8FC7-A7E35DE339FE}" type="slidenum">
              <a:rPr lang="de-DE" altLang="en-US"/>
              <a:pPr/>
              <a:t>‹#›</a:t>
            </a:fld>
            <a:endParaRPr lang="de-DE" altLang="en-US"/>
          </a:p>
        </p:txBody>
      </p:sp>
    </p:spTree>
    <p:extLst>
      <p:ext uri="{BB962C8B-B14F-4D97-AF65-F5344CB8AC3E}">
        <p14:creationId xmlns:p14="http://schemas.microsoft.com/office/powerpoint/2010/main" val="2182977406"/>
      </p:ext>
    </p:extLst>
  </p:cSld>
  <p:clrMap bg1="lt1" tx1="dk1" bg2="lt2" tx2="dk2" accent1="accent1" accent2="accent2" accent3="accent3" accent4="accent4" accent5="accent5" accent6="accent6" hlink="hlink" folHlink="folHlink"/>
  <p:sldLayoutIdLst>
    <p:sldLayoutId id="2147488588" r:id="rId1"/>
    <p:sldLayoutId id="2147488589" r:id="rId2"/>
    <p:sldLayoutId id="2147488590" r:id="rId3"/>
    <p:sldLayoutId id="2147488591" r:id="rId4"/>
    <p:sldLayoutId id="2147488592" r:id="rId5"/>
    <p:sldLayoutId id="2147488593" r:id="rId6"/>
    <p:sldLayoutId id="2147488594" r:id="rId7"/>
    <p:sldLayoutId id="2147488595" r:id="rId8"/>
    <p:sldLayoutId id="2147488596" r:id="rId9"/>
    <p:sldLayoutId id="2147488597" r:id="rId10"/>
    <p:sldLayoutId id="2147488598" r:id="rId11"/>
    <p:sldLayoutId id="214748859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1266" name="Titelplatzhalter 1">
            <a:extLst>
              <a:ext uri="{FF2B5EF4-FFF2-40B4-BE49-F238E27FC236}">
                <a16:creationId xmlns:a16="http://schemas.microsoft.com/office/drawing/2014/main" id="{2073F21B-FBA7-43AA-BB9D-0084109F360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1267" name="Textplatzhalter 2">
            <a:extLst>
              <a:ext uri="{FF2B5EF4-FFF2-40B4-BE49-F238E27FC236}">
                <a16:creationId xmlns:a16="http://schemas.microsoft.com/office/drawing/2014/main" id="{7A9512A2-6D97-4590-957F-9C1C3FF7D4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A7887A3-6FFC-4B60-ABDF-B765832DDC0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07D66240-B71D-448B-82CD-210C6C4845E9}" type="datetime1">
              <a:rPr lang="de-DE"/>
              <a:pPr>
                <a:defRPr/>
              </a:pPr>
              <a:t>12.07.2022</a:t>
            </a:fld>
            <a:endParaRPr lang="de-DE"/>
          </a:p>
        </p:txBody>
      </p:sp>
      <p:sp>
        <p:nvSpPr>
          <p:cNvPr id="5" name="Fußzeilenplatzhalter 4">
            <a:extLst>
              <a:ext uri="{FF2B5EF4-FFF2-40B4-BE49-F238E27FC236}">
                <a16:creationId xmlns:a16="http://schemas.microsoft.com/office/drawing/2014/main" id="{A37731A9-3E6D-4C8B-86BC-0684117A8D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30EEDE59-827A-428F-AA77-C64387B9AA0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6C591A0-D303-40FC-AF38-7087EB7381CF}"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sldLayoutIdLst>
    <p:sldLayoutId id="2147488162" r:id="rId1"/>
    <p:sldLayoutId id="2147488163" r:id="rId2"/>
    <p:sldLayoutId id="2147488164" r:id="rId3"/>
    <p:sldLayoutId id="2147488165" r:id="rId4"/>
    <p:sldLayoutId id="2147488166" r:id="rId5"/>
    <p:sldLayoutId id="2147488167" r:id="rId6"/>
    <p:sldLayoutId id="2147488168" r:id="rId7"/>
    <p:sldLayoutId id="2147488169" r:id="rId8"/>
    <p:sldLayoutId id="2147488170" r:id="rId9"/>
    <p:sldLayoutId id="2147488171" r:id="rId10"/>
    <p:sldLayoutId id="21474881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Espace réservé du texte 2">
            <a:extLst>
              <a:ext uri="{FF2B5EF4-FFF2-40B4-BE49-F238E27FC236}">
                <a16:creationId xmlns:a16="http://schemas.microsoft.com/office/drawing/2014/main" id="{1B6F6569-175D-4E6A-B691-F569D07C967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9AE8C87D-5862-4F7B-B12B-5D61C1BA85D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502B44BC-567A-4376-BA6D-C50101046657}"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A22FEC65-07F2-4CE5-9627-0FDFDFAF045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fld id="{D4C6E949-1FD8-4F8E-B97D-2F97B13B7BEF}" type="slidenum">
              <a:rPr lang="fr-FR" altLang="fr-FR"/>
              <a:pPr/>
              <a:t>‹#›</a:t>
            </a:fld>
            <a:endParaRPr lang="fr-FR" altLang="fr-FR"/>
          </a:p>
        </p:txBody>
      </p:sp>
      <p:sp>
        <p:nvSpPr>
          <p:cNvPr id="4101" name="Espace réservé du titre 6">
            <a:extLst>
              <a:ext uri="{FF2B5EF4-FFF2-40B4-BE49-F238E27FC236}">
                <a16:creationId xmlns:a16="http://schemas.microsoft.com/office/drawing/2014/main" id="{B557753E-A7DE-4964-82BA-F2217D8A8CD8}"/>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3291674378"/>
      </p:ext>
    </p:extLst>
  </p:cSld>
  <p:clrMap bg1="lt1" tx1="dk1" bg2="lt2" tx2="dk2" accent1="accent1" accent2="accent2" accent3="accent3" accent4="accent4" accent5="accent5" accent6="accent6" hlink="hlink" folHlink="folHlink"/>
  <p:sldLayoutIdLst>
    <p:sldLayoutId id="2147488321" r:id="rId1"/>
  </p:sldLayoutIdLst>
  <p:transition spd="slow"/>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Espace réservé du texte 2">
            <a:extLst>
              <a:ext uri="{FF2B5EF4-FFF2-40B4-BE49-F238E27FC236}">
                <a16:creationId xmlns:a16="http://schemas.microsoft.com/office/drawing/2014/main" id="{08DE3110-8078-40C2-9C79-71AC98ECE4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C5B62F92-E812-43C9-973F-FECCAD1EE3A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2FF105A9-FF0D-47E4-8E59-18A4375D20B7}"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02298916-1AF7-4179-82F1-66749CF0660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Arial Narrow" panose="020B0606020202030204" pitchFamily="34" charset="0"/>
              </a:defRPr>
            </a:lvl1pPr>
          </a:lstStyle>
          <a:p>
            <a:fld id="{D40131E3-6670-442E-A766-A3157539A967}" type="slidenum">
              <a:rPr lang="fr-FR" altLang="fr-FR"/>
              <a:pPr/>
              <a:t>‹#›</a:t>
            </a:fld>
            <a:endParaRPr lang="fr-FR" altLang="fr-FR"/>
          </a:p>
        </p:txBody>
      </p:sp>
      <p:sp>
        <p:nvSpPr>
          <p:cNvPr id="2053" name="Espace réservé du titre 6">
            <a:extLst>
              <a:ext uri="{FF2B5EF4-FFF2-40B4-BE49-F238E27FC236}">
                <a16:creationId xmlns:a16="http://schemas.microsoft.com/office/drawing/2014/main" id="{59DA82C7-6F81-46E0-83A8-7179FB653808}"/>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2769273742"/>
      </p:ext>
    </p:extLst>
  </p:cSld>
  <p:clrMap bg1="lt1" tx1="dk1" bg2="lt2" tx2="dk2" accent1="accent1" accent2="accent2" accent3="accent3" accent4="accent4" accent5="accent5" accent6="accent6" hlink="hlink" folHlink="folHlink"/>
  <p:sldLayoutIdLst>
    <p:sldLayoutId id="2147488395" r:id="rId1"/>
    <p:sldLayoutId id="2147488396" r:id="rId2"/>
    <p:sldLayoutId id="2147488397" r:id="rId3"/>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elplatzhalter 1">
            <a:extLst>
              <a:ext uri="{FF2B5EF4-FFF2-40B4-BE49-F238E27FC236}">
                <a16:creationId xmlns:a16="http://schemas.microsoft.com/office/drawing/2014/main" id="{3662E24E-DD3A-492F-9049-E602A290330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9219" name="Textplatzhalter 2">
            <a:extLst>
              <a:ext uri="{FF2B5EF4-FFF2-40B4-BE49-F238E27FC236}">
                <a16:creationId xmlns:a16="http://schemas.microsoft.com/office/drawing/2014/main" id="{D743E886-C16C-4A68-8186-6AF41944938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31D88EAF-E163-4E05-9FFD-5D93E6434FE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D52433D7-33FD-40CD-8531-58F1C0A8F892}" type="datetimeFigureOut">
              <a:rPr lang="de-DE"/>
              <a:pPr>
                <a:defRPr/>
              </a:pPr>
              <a:t>12.07.2022</a:t>
            </a:fld>
            <a:endParaRPr lang="de-DE"/>
          </a:p>
        </p:txBody>
      </p:sp>
      <p:sp>
        <p:nvSpPr>
          <p:cNvPr id="5" name="Fußzeilenplatzhalter 4">
            <a:extLst>
              <a:ext uri="{FF2B5EF4-FFF2-40B4-BE49-F238E27FC236}">
                <a16:creationId xmlns:a16="http://schemas.microsoft.com/office/drawing/2014/main" id="{478753FD-F08B-4978-9C67-CC5EF3FBD35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1EEAD40C-1776-40A3-A023-47E5375140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F1B98D7-E2D0-48F3-9A14-F4EBFA1B22E0}" type="slidenum">
              <a:rPr lang="de-DE" altLang="en-US"/>
              <a:pPr/>
              <a:t>‹#›</a:t>
            </a:fld>
            <a:endParaRPr lang="de-DE" altLang="en-US"/>
          </a:p>
        </p:txBody>
      </p:sp>
    </p:spTree>
    <p:extLst>
      <p:ext uri="{BB962C8B-B14F-4D97-AF65-F5344CB8AC3E}">
        <p14:creationId xmlns:p14="http://schemas.microsoft.com/office/powerpoint/2010/main" val="10504954"/>
      </p:ext>
    </p:extLst>
  </p:cSld>
  <p:clrMap bg1="lt1" tx1="dk1" bg2="lt2" tx2="dk2" accent1="accent1" accent2="accent2" accent3="accent3" accent4="accent4" accent5="accent5" accent6="accent6" hlink="hlink" folHlink="folHlink"/>
  <p:sldLayoutIdLst>
    <p:sldLayoutId id="2147488403" r:id="rId1"/>
    <p:sldLayoutId id="2147488404" r:id="rId2"/>
    <p:sldLayoutId id="2147488405" r:id="rId3"/>
    <p:sldLayoutId id="2147488406" r:id="rId4"/>
    <p:sldLayoutId id="2147488407" r:id="rId5"/>
    <p:sldLayoutId id="2147488408" r:id="rId6"/>
    <p:sldLayoutId id="2147488409" r:id="rId7"/>
    <p:sldLayoutId id="2147488410" r:id="rId8"/>
    <p:sldLayoutId id="2147488411" r:id="rId9"/>
    <p:sldLayoutId id="2147488412" r:id="rId10"/>
    <p:sldLayoutId id="21474884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EF9A318-C23D-7843-8D79-E2641C94E9C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C826478-6897-5040-91F0-4B9F51E7D1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96999C9A-7CE5-B146-BAA2-C92D605F757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DF530A-1C5E-6D43-9BFC-4F614C3B1E06}" type="datetimeFigureOut">
              <a:rPr lang="it-IT" smtClean="0"/>
              <a:t>12/07/2022</a:t>
            </a:fld>
            <a:endParaRPr lang="it-IT"/>
          </a:p>
        </p:txBody>
      </p:sp>
      <p:sp>
        <p:nvSpPr>
          <p:cNvPr id="5" name="Segnaposto piè di pagina 4">
            <a:extLst>
              <a:ext uri="{FF2B5EF4-FFF2-40B4-BE49-F238E27FC236}">
                <a16:creationId xmlns:a16="http://schemas.microsoft.com/office/drawing/2014/main" id="{C9C85008-804D-FD4C-BC62-8661E37FD53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02B97F8-E4CA-584F-9F92-794C18CC49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B93137-7160-C54F-99D0-DEF06BCF1DF2}" type="slidenum">
              <a:rPr lang="it-IT" smtClean="0"/>
              <a:t>‹#›</a:t>
            </a:fld>
            <a:endParaRPr lang="it-IT"/>
          </a:p>
        </p:txBody>
      </p:sp>
    </p:spTree>
    <p:extLst>
      <p:ext uri="{BB962C8B-B14F-4D97-AF65-F5344CB8AC3E}">
        <p14:creationId xmlns:p14="http://schemas.microsoft.com/office/powerpoint/2010/main" val="486144828"/>
      </p:ext>
    </p:extLst>
  </p:cSld>
  <p:clrMap bg1="lt1" tx1="dk1" bg2="lt2" tx2="dk2" accent1="accent1" accent2="accent2" accent3="accent3" accent4="accent4" accent5="accent5" accent6="accent6" hlink="hlink" folHlink="folHlink"/>
  <p:sldLayoutIdLst>
    <p:sldLayoutId id="2147488415" r:id="rId1"/>
    <p:sldLayoutId id="2147488416" r:id="rId2"/>
    <p:sldLayoutId id="2147488417" r:id="rId3"/>
    <p:sldLayoutId id="2147488418" r:id="rId4"/>
    <p:sldLayoutId id="2147488419" r:id="rId5"/>
    <p:sldLayoutId id="2147488420" r:id="rId6"/>
    <p:sldLayoutId id="2147488421" r:id="rId7"/>
    <p:sldLayoutId id="2147488422" r:id="rId8"/>
    <p:sldLayoutId id="2147488423" r:id="rId9"/>
    <p:sldLayoutId id="2147488424" r:id="rId10"/>
    <p:sldLayoutId id="2147488425" r:id="rId11"/>
    <p:sldLayoutId id="214748842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0" name="Espace réservé du texte 2">
            <a:extLst>
              <a:ext uri="{FF2B5EF4-FFF2-40B4-BE49-F238E27FC236}">
                <a16:creationId xmlns:a16="http://schemas.microsoft.com/office/drawing/2014/main" id="{C6ACB8B3-1103-480C-A61F-2F223789BB0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6" name="Espace réservé de la date 3">
            <a:extLst>
              <a:ext uri="{FF2B5EF4-FFF2-40B4-BE49-F238E27FC236}">
                <a16:creationId xmlns:a16="http://schemas.microsoft.com/office/drawing/2014/main" id="{6965CCD9-322F-4429-B490-FE23C4055EA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Arial Narrow" charset="0"/>
                <a:ea typeface="Arial Narrow" charset="0"/>
                <a:cs typeface="Arial Narrow" charset="0"/>
              </a:defRPr>
            </a:lvl1pPr>
          </a:lstStyle>
          <a:p>
            <a:pPr>
              <a:defRPr/>
            </a:pPr>
            <a:fld id="{12272C32-9483-4264-BBC9-546AEEEE893C}" type="datetime1">
              <a:rPr lang="fr-FR"/>
              <a:pPr>
                <a:defRPr/>
              </a:pPr>
              <a:t>12/07/2022</a:t>
            </a:fld>
            <a:endParaRPr lang="fr-FR" dirty="0"/>
          </a:p>
        </p:txBody>
      </p:sp>
      <p:sp>
        <p:nvSpPr>
          <p:cNvPr id="8" name="Espace réservé du numéro de diapositive 5">
            <a:extLst>
              <a:ext uri="{FF2B5EF4-FFF2-40B4-BE49-F238E27FC236}">
                <a16:creationId xmlns:a16="http://schemas.microsoft.com/office/drawing/2014/main" id="{780D1499-4AD8-43A3-ADB7-3DA5F0B08CE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000">
                <a:solidFill>
                  <a:srgbClr val="898989"/>
                </a:solidFill>
                <a:latin typeface="Arial Narrow" panose="020B0606020202030204" pitchFamily="34" charset="0"/>
              </a:defRPr>
            </a:lvl1pPr>
          </a:lstStyle>
          <a:p>
            <a:fld id="{546435F1-43E1-431E-9124-8B67C15694D2}" type="slidenum">
              <a:rPr lang="fr-FR" altLang="fr-FR"/>
              <a:pPr/>
              <a:t>‹#›</a:t>
            </a:fld>
            <a:endParaRPr lang="fr-FR" altLang="fr-FR"/>
          </a:p>
        </p:txBody>
      </p:sp>
      <p:sp>
        <p:nvSpPr>
          <p:cNvPr id="7173" name="Espace réservé du titre 6">
            <a:extLst>
              <a:ext uri="{FF2B5EF4-FFF2-40B4-BE49-F238E27FC236}">
                <a16:creationId xmlns:a16="http://schemas.microsoft.com/office/drawing/2014/main" id="{7A2A2824-7E95-4A5F-BA16-36AEF71EAC4E}"/>
              </a:ext>
            </a:extLst>
          </p:cNvPr>
          <p:cNvSpPr>
            <a:spLocks noGrp="1"/>
          </p:cNvSpPr>
          <p:nvPr>
            <p:ph type="title"/>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Name of the presentation</a:t>
            </a:r>
          </a:p>
        </p:txBody>
      </p:sp>
    </p:spTree>
    <p:extLst>
      <p:ext uri="{BB962C8B-B14F-4D97-AF65-F5344CB8AC3E}">
        <p14:creationId xmlns:p14="http://schemas.microsoft.com/office/powerpoint/2010/main" val="1189742297"/>
      </p:ext>
    </p:extLst>
  </p:cSld>
  <p:clrMap bg1="lt1" tx1="dk1" bg2="lt2" tx2="dk2" accent1="accent1" accent2="accent2" accent3="accent3" accent4="accent4" accent5="accent5" accent6="accent6" hlink="hlink" folHlink="folHlink"/>
  <p:sldLayoutIdLst>
    <p:sldLayoutId id="2147488428" r:id="rId1"/>
    <p:sldLayoutId id="2147488429" r:id="rId2"/>
  </p:sldLayoutIdLst>
  <p:txStyles>
    <p:title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5">
          <a:fgClr>
            <a:srgbClr val="DBEEF4"/>
          </a:fgClr>
          <a:bgClr>
            <a:schemeClr val="bg1"/>
          </a:bgClr>
        </a:pattFill>
        <a:effectLst/>
      </p:bgPr>
    </p:bg>
    <p:spTree>
      <p:nvGrpSpPr>
        <p:cNvPr id="1" name=""/>
        <p:cNvGrpSpPr/>
        <p:nvPr/>
      </p:nvGrpSpPr>
      <p:grpSpPr>
        <a:xfrm>
          <a:off x="0" y="0"/>
          <a:ext cx="0" cy="0"/>
          <a:chOff x="0" y="0"/>
          <a:chExt cx="0" cy="0"/>
        </a:xfrm>
      </p:grpSpPr>
      <p:sp>
        <p:nvSpPr>
          <p:cNvPr id="16386" name="Titelplatzhalter 1">
            <a:extLst>
              <a:ext uri="{FF2B5EF4-FFF2-40B4-BE49-F238E27FC236}">
                <a16:creationId xmlns:a16="http://schemas.microsoft.com/office/drawing/2014/main" id="{34245C74-8491-4329-ACEA-43650A12A04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6387" name="Textplatzhalter 2">
            <a:extLst>
              <a:ext uri="{FF2B5EF4-FFF2-40B4-BE49-F238E27FC236}">
                <a16:creationId xmlns:a16="http://schemas.microsoft.com/office/drawing/2014/main" id="{AF9B7675-1164-4581-86EF-7A064D4FF83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883EFA9A-1D9D-4C90-BFB9-7F3B802F892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E06DBE4A-4B64-4638-B318-333630A41E91}" type="datetime1">
              <a:rPr lang="de-DE"/>
              <a:pPr>
                <a:defRPr/>
              </a:pPr>
              <a:t>12.07.2022</a:t>
            </a:fld>
            <a:endParaRPr lang="de-DE"/>
          </a:p>
        </p:txBody>
      </p:sp>
      <p:sp>
        <p:nvSpPr>
          <p:cNvPr id="5" name="Fußzeilenplatzhalter 4">
            <a:extLst>
              <a:ext uri="{FF2B5EF4-FFF2-40B4-BE49-F238E27FC236}">
                <a16:creationId xmlns:a16="http://schemas.microsoft.com/office/drawing/2014/main" id="{0EEF9310-52F6-468B-A98A-089F146F73A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de-DE"/>
          </a:p>
        </p:txBody>
      </p:sp>
      <p:sp>
        <p:nvSpPr>
          <p:cNvPr id="6" name="Foliennummernplatzhalter 5">
            <a:extLst>
              <a:ext uri="{FF2B5EF4-FFF2-40B4-BE49-F238E27FC236}">
                <a16:creationId xmlns:a16="http://schemas.microsoft.com/office/drawing/2014/main" id="{C3BE850C-421A-4671-ADB2-0ED81F803B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9985B57-38A6-49D5-8992-3F8EEEE50CCA}" type="slidenum">
              <a:rPr lang="de-DE" altLang="en-US"/>
              <a:pPr/>
              <a:t>‹#›</a:t>
            </a:fld>
            <a:endParaRPr lang="de-DE" altLang="en-US"/>
          </a:p>
        </p:txBody>
      </p:sp>
    </p:spTree>
    <p:extLst>
      <p:ext uri="{BB962C8B-B14F-4D97-AF65-F5344CB8AC3E}">
        <p14:creationId xmlns:p14="http://schemas.microsoft.com/office/powerpoint/2010/main" val="2806739137"/>
      </p:ext>
    </p:extLst>
  </p:cSld>
  <p:clrMap bg1="lt1" tx1="dk1" bg2="lt2" tx2="dk2" accent1="accent1" accent2="accent2" accent3="accent3" accent4="accent4" accent5="accent5" accent6="accent6" hlink="hlink" folHlink="folHlink"/>
  <p:sldLayoutIdLst>
    <p:sldLayoutId id="2147488461" r:id="rId1"/>
    <p:sldLayoutId id="2147488462" r:id="rId2"/>
    <p:sldLayoutId id="2147488463" r:id="rId3"/>
    <p:sldLayoutId id="2147488464" r:id="rId4"/>
    <p:sldLayoutId id="2147488465" r:id="rId5"/>
    <p:sldLayoutId id="2147488466" r:id="rId6"/>
    <p:sldLayoutId id="2147488467" r:id="rId7"/>
    <p:sldLayoutId id="2147488468" r:id="rId8"/>
    <p:sldLayoutId id="2147488469" r:id="rId9"/>
    <p:sldLayoutId id="2147488470" r:id="rId10"/>
    <p:sldLayoutId id="2147488471" r:id="rId11"/>
    <p:sldLayoutId id="2147488472" r:id="rId12"/>
    <p:sldLayoutId id="2147488473"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680961436"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0.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6.jpeg"/><Relationship Id="rId7"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0.png"/><Relationship Id="rId3" Type="http://schemas.openxmlformats.org/officeDocument/2006/relationships/hyperlink" Target="http://help.elearning.ext.coe.int/" TargetMode="External"/><Relationship Id="rId7" Type="http://schemas.openxmlformats.org/officeDocument/2006/relationships/image" Target="../media/image67.png"/><Relationship Id="rId12" Type="http://schemas.openxmlformats.org/officeDocument/2006/relationships/image" Target="../media/image69.jpeg"/><Relationship Id="rId17" Type="http://schemas.openxmlformats.org/officeDocument/2006/relationships/image" Target="../media/image57.jpeg"/><Relationship Id="rId2" Type="http://schemas.openxmlformats.org/officeDocument/2006/relationships/notesSlide" Target="../notesSlides/notesSlide10.xml"/><Relationship Id="rId16" Type="http://schemas.openxmlformats.org/officeDocument/2006/relationships/image" Target="../media/image73.png"/><Relationship Id="rId1" Type="http://schemas.openxmlformats.org/officeDocument/2006/relationships/slideLayout" Target="../slideLayouts/slideLayout22.xml"/><Relationship Id="rId6" Type="http://schemas.openxmlformats.org/officeDocument/2006/relationships/image" Target="../media/image66.jpeg"/><Relationship Id="rId11" Type="http://schemas.openxmlformats.org/officeDocument/2006/relationships/image" Target="../media/image21.png"/><Relationship Id="rId5" Type="http://schemas.openxmlformats.org/officeDocument/2006/relationships/image" Target="../media/image65.png"/><Relationship Id="rId15" Type="http://schemas.openxmlformats.org/officeDocument/2006/relationships/image" Target="../media/image72.jpeg"/><Relationship Id="rId10" Type="http://schemas.openxmlformats.org/officeDocument/2006/relationships/image" Target="../media/image68.png"/><Relationship Id="rId4" Type="http://schemas.openxmlformats.org/officeDocument/2006/relationships/image" Target="../media/image64.jpeg"/><Relationship Id="rId9" Type="http://schemas.openxmlformats.org/officeDocument/2006/relationships/image" Target="../media/image20.pn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67.xml"/><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14.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88.png"/><Relationship Id="rId5" Type="http://schemas.openxmlformats.org/officeDocument/2006/relationships/image" Target="../media/image46.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notesSlide" Target="../notesSlides/notesSlide18.xml"/><Relationship Id="rId7" Type="http://schemas.openxmlformats.org/officeDocument/2006/relationships/image" Target="../media/image96.jpeg"/><Relationship Id="rId2" Type="http://schemas.openxmlformats.org/officeDocument/2006/relationships/slideLayout" Target="../slideLayouts/slideLayout115.xml"/><Relationship Id="rId1" Type="http://schemas.openxmlformats.org/officeDocument/2006/relationships/tags" Target="../tags/tag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6.jpeg"/><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82.xml"/><Relationship Id="rId6" Type="http://schemas.openxmlformats.org/officeDocument/2006/relationships/hyperlink" Target="http://www.coe.int/HELP" TargetMode="External"/><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hyperlink" Target="https://rm.coe.int/help-guidebook-on-human-rights-taining-methodology-for-legal-professio/16807b8fe2https:/rm.coe.int/help-guidebook-on-human-rights-taining-methodology-for-legal-professio/16807b8fe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15.xml"/><Relationship Id="rId1" Type="http://schemas.openxmlformats.org/officeDocument/2006/relationships/tags" Target="../tags/tag5.xml"/><Relationship Id="rId5" Type="http://schemas.openxmlformats.org/officeDocument/2006/relationships/image" Target="../media/image103.pn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60.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s://help.elearning.ext.coe.int/course/view.php?id=542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hyperlink" Target="https://help.elearning.ext.coe.int/course/view.php?id=541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hyperlink" Target="https://www.google.com/url?sa=i&amp;rct=j&amp;q=&amp;esrc=s&amp;source=images&amp;cd=&amp;cad=rja&amp;uact=8&amp;ved=2ahUKEwjY_IrxuangAhURjqQKHU26Bo4QjRx6BAgBEAU&amp;url=https%3A%2F%2Fwww.unian.info%2Fsociety%2F10352400-ukraine-preparing-statement-to-echr-over-russia-s-seizure-of-ukrainian-navymen.html&amp;psig=AOvVaw1N8gWBnSDOfkcurlVNRIf9&amp;ust=1549623053124291" TargetMode="External"/><Relationship Id="rId5" Type="http://schemas.openxmlformats.org/officeDocument/2006/relationships/image" Target="../media/image15.jpeg"/><Relationship Id="rId4" Type="http://schemas.openxmlformats.org/officeDocument/2006/relationships/hyperlink" Target="https://www.google.com/url?sa=i&amp;rct=j&amp;q=&amp;esrc=s&amp;source=images&amp;cd=&amp;cad=rja&amp;uact=8&amp;ved=2ahUKEwjAlIDauangAhWhM-wKHensBRIQjRx6BAgBEAU&amp;url=https%3A%2F%2Fwww.europewatchdog.info%2Fen%2Finternational-treaties%2Fconvention-on-human-rights%2F&amp;psig=AOvVaw0mbppLcDyBRr-6MV0ev76p&amp;ust=1549623000718418"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hyperlink" Target="http://help.elearning.ext.coe.int/" TargetMode="External"/><Relationship Id="rId2" Type="http://schemas.openxmlformats.org/officeDocument/2006/relationships/notesSlide" Target="../notesSlides/notesSlide26.xml"/><Relationship Id="rId1" Type="http://schemas.openxmlformats.org/officeDocument/2006/relationships/slideLayout" Target="../slideLayouts/slideLayout136.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hyperlink" Target="http://www.coe.int/HELP" TargetMode="External"/><Relationship Id="rId9"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657882955" TargetMode="External"/><Relationship Id="rId2" Type="http://schemas.openxmlformats.org/officeDocument/2006/relationships/image" Target="../media/image57.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coe.int/fr/web/tunis/help1" TargetMode="External"/><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93.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8.png"/><Relationship Id="rId1" Type="http://schemas.openxmlformats.org/officeDocument/2006/relationships/slideLayout" Target="../slideLayouts/slideLayout121.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hyperlink" Target="mailto:Ana-Maria.TELBIS@coe.int" TargetMode="External"/><Relationship Id="rId13" Type="http://schemas.openxmlformats.org/officeDocument/2006/relationships/hyperlink" Target="mailto:Imene.KHALIFA@coe.int" TargetMode="External"/><Relationship Id="rId3" Type="http://schemas.openxmlformats.org/officeDocument/2006/relationships/hyperlink" Target="mailto:Eva.PASTRANA@coe.int" TargetMode="External"/><Relationship Id="rId7" Type="http://schemas.openxmlformats.org/officeDocument/2006/relationships/hyperlink" Target="mailto:Daniela.BALESTRA@coe.int" TargetMode="External"/><Relationship Id="rId12" Type="http://schemas.openxmlformats.org/officeDocument/2006/relationships/hyperlink" Target="mailto:Malika.SMAALI@coe.int" TargetMode="External"/><Relationship Id="rId2" Type="http://schemas.openxmlformats.org/officeDocument/2006/relationships/notesSlide" Target="../notesSlides/notesSlide28.xml"/><Relationship Id="rId16" Type="http://schemas.openxmlformats.org/officeDocument/2006/relationships/image" Target="../media/image57.jpeg"/><Relationship Id="rId1" Type="http://schemas.openxmlformats.org/officeDocument/2006/relationships/slideLayout" Target="../slideLayouts/slideLayout124.xml"/><Relationship Id="rId6" Type="http://schemas.openxmlformats.org/officeDocument/2006/relationships/hyperlink" Target="mailto:Stephanie.DENTON@coe.int" TargetMode="External"/><Relationship Id="rId11" Type="http://schemas.openxmlformats.org/officeDocument/2006/relationships/hyperlink" Target="mailto:Olga.KOSTENKO@coe.int" TargetMode="External"/><Relationship Id="rId5" Type="http://schemas.openxmlformats.org/officeDocument/2006/relationships/hyperlink" Target="mailto:Helene.Gangloff@coe.int" TargetMode="External"/><Relationship Id="rId15" Type="http://schemas.openxmlformats.org/officeDocument/2006/relationships/image" Target="../media/image120.png"/><Relationship Id="rId10" Type="http://schemas.openxmlformats.org/officeDocument/2006/relationships/hyperlink" Target="mailto:Fethullah.SOYUBELLI@coe.int" TargetMode="External"/><Relationship Id="rId4" Type="http://schemas.openxmlformats.org/officeDocument/2006/relationships/hyperlink" Target="mailto:Ana.MEDARSKA-LAZOVA@coe.int" TargetMode="External"/><Relationship Id="rId9" Type="http://schemas.openxmlformats.org/officeDocument/2006/relationships/hyperlink" Target="mailto:Jasminka.PERUNICIC-ALLEN@coe.int" TargetMode="External"/><Relationship Id="rId14" Type="http://schemas.openxmlformats.org/officeDocument/2006/relationships/hyperlink" Target="mailto:Krystyna.KHOKHLOVA@coe.in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e la date 3">
            <a:extLst>
              <a:ext uri="{FF2B5EF4-FFF2-40B4-BE49-F238E27FC236}">
                <a16:creationId xmlns:a16="http://schemas.microsoft.com/office/drawing/2014/main" id="{23332E96-53DC-404D-B0D2-C98831BCA80E}"/>
              </a:ext>
            </a:extLst>
          </p:cNvPr>
          <p:cNvSpPr txBox="1">
            <a:spLocks/>
          </p:cNvSpPr>
          <p:nvPr/>
        </p:nvSpPr>
        <p:spPr bwMode="auto">
          <a:xfrm>
            <a:off x="250467" y="5575779"/>
            <a:ext cx="2133600" cy="211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fld id="{43E4FFC7-F062-4A56-B0C3-BE693F57E206}" type="datetime1">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t>12/07/2022</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14" name="Espace réservé du numéro de diapositive 5">
            <a:extLst>
              <a:ext uri="{FF2B5EF4-FFF2-40B4-BE49-F238E27FC236}">
                <a16:creationId xmlns:a16="http://schemas.microsoft.com/office/drawing/2014/main" id="{02AB2ABE-7B23-AB48-B50B-F57DF3C2018F}"/>
              </a:ext>
            </a:extLst>
          </p:cNvPr>
          <p:cNvSpPr txBox="1">
            <a:spLocks/>
          </p:cNvSpPr>
          <p:nvPr/>
        </p:nvSpPr>
        <p:spPr bwMode="auto">
          <a:xfrm>
            <a:off x="8627165" y="5601773"/>
            <a:ext cx="39359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defTabSz="4572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1pPr>
            <a:lvl2pPr marL="742950" indent="-285750" algn="l" defTabSz="45720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2pPr>
            <a:lvl3pPr marL="1143000" indent="-228600" algn="l" defTabSz="45720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3pPr>
            <a:lvl4pPr marL="16002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4pPr>
            <a:lvl5pPr marL="2057400" indent="-228600" algn="l" defTabSz="45720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5pPr>
            <a:lvl6pPr marL="25146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6pPr>
            <a:lvl7pPr marL="29718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7pPr>
            <a:lvl8pPr marL="34290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8pPr>
            <a:lvl9pPr marL="3886200" indent="-228600" algn="l" defTabSz="4572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tabLst/>
              <a:defRPr/>
            </a:pPr>
            <a:fld id="{699CF19A-7161-413F-9287-4C992689AB01}"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fr-FR" altLang="fr-FR" sz="1000" b="0" i="0" u="none" strike="noStrike" kern="1200" cap="none" spc="0" normalizeH="0" baseline="0" noProof="0" dirty="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5" name="Titre 1">
            <a:extLst>
              <a:ext uri="{FF2B5EF4-FFF2-40B4-BE49-F238E27FC236}">
                <a16:creationId xmlns:a16="http://schemas.microsoft.com/office/drawing/2014/main" id="{89A81E6D-34E2-4089-B2FD-323BB77DAB78}"/>
              </a:ext>
            </a:extLst>
          </p:cNvPr>
          <p:cNvSpPr txBox="1">
            <a:spLocks/>
          </p:cNvSpPr>
          <p:nvPr/>
        </p:nvSpPr>
        <p:spPr>
          <a:xfrm>
            <a:off x="24608" y="4437112"/>
            <a:ext cx="9159875" cy="1905000"/>
          </a:xfrm>
          <a:prstGeom prst="rect">
            <a:avLst/>
          </a:prstGeom>
        </p:spPr>
        <p:txBody>
          <a:bodyPr>
            <a:normAutofit fontScale="60000" lnSpcReduction="20000"/>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European Programme for </a:t>
            </a:r>
            <a:br>
              <a:rPr kumimoji="0" lang="en-GB" altLang="en-US" sz="5700" b="0" i="0" u="none" strike="noStrike" kern="1200" cap="none" spc="0" normalizeH="0" baseline="0" noProof="0" dirty="0">
                <a:ln>
                  <a:noFill/>
                </a:ln>
                <a:solidFill>
                  <a:srgbClr val="002060"/>
                </a:solidFill>
                <a:effectLst/>
                <a:uLnTx/>
                <a:uFillTx/>
                <a:latin typeface="Calibri"/>
                <a:ea typeface="+mj-ea"/>
                <a:cs typeface="+mj-cs"/>
              </a:rPr>
            </a:b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H</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uman Rights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E</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ducation for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L</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egal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P</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rofessionals </a:t>
            </a:r>
            <a:br>
              <a:rPr kumimoji="0" lang="en-GB" altLang="en-US" sz="5700" b="0" i="0" u="none" strike="noStrike" kern="1200" cap="none" spc="0" normalizeH="0" baseline="0" noProof="0" dirty="0">
                <a:ln>
                  <a:noFill/>
                </a:ln>
                <a:solidFill>
                  <a:srgbClr val="002060"/>
                </a:solidFill>
                <a:effectLst/>
                <a:uLnTx/>
                <a:uFillTx/>
                <a:latin typeface="Calibri"/>
                <a:ea typeface="+mj-ea"/>
                <a:cs typeface="+mj-cs"/>
              </a:rPr>
            </a:br>
            <a:r>
              <a:rPr kumimoji="0" lang="en-GB" altLang="en-US" sz="57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j-ea"/>
                <a:cs typeface="+mj-cs"/>
              </a:rPr>
              <a:t>CoE</a:t>
            </a:r>
            <a:r>
              <a:rPr kumimoji="0" lang="en-GB" altLang="en-US" sz="5700" b="0" i="0" u="none" strike="noStrike" kern="1200" cap="none" spc="0" normalizeH="0" baseline="0" noProof="0" dirty="0">
                <a:ln>
                  <a:noFill/>
                </a:ln>
                <a:solidFill>
                  <a:srgbClr val="002060"/>
                </a:solidFill>
                <a:effectLst/>
                <a:uLnTx/>
                <a:uFillTx/>
                <a:latin typeface="Calibri"/>
                <a:ea typeface="+mj-ea"/>
                <a:cs typeface="+mj-cs"/>
              </a:rPr>
              <a:t> </a:t>
            </a:r>
            <a:r>
              <a:rPr kumimoji="0" lang="en-GB" altLang="en-US" sz="57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HELP</a:t>
            </a:r>
            <a:br>
              <a:rPr kumimoji="0" lang="en-GB"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br>
            <a:br>
              <a:rPr kumimoji="0" lang="en-GB"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br>
            <a:r>
              <a:rPr kumimoji="0" lang="fr-FR" altLang="en-US" sz="34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Eva Pastrana,</a:t>
            </a:r>
            <a:r>
              <a:rPr kumimoji="0" lang="fr-FR" sz="34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June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TextBox 5">
            <a:extLst>
              <a:ext uri="{FF2B5EF4-FFF2-40B4-BE49-F238E27FC236}">
                <a16:creationId xmlns:a16="http://schemas.microsoft.com/office/drawing/2014/main" id="{A4A7F5F1-9C4C-4E26-90E9-C5843E730C2F}"/>
              </a:ext>
            </a:extLst>
          </p:cNvPr>
          <p:cNvSpPr txBox="1">
            <a:spLocks noChangeArrowheads="1"/>
          </p:cNvSpPr>
          <p:nvPr/>
        </p:nvSpPr>
        <p:spPr bwMode="auto">
          <a:xfrm>
            <a:off x="313761" y="5557240"/>
            <a:ext cx="3595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Click on the picture or </a:t>
            </a:r>
            <a:r>
              <a:rPr kumimoji="0" lang="en-US" alt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3"/>
              </a:rPr>
              <a:t>here</a:t>
            </a:r>
            <a:r>
              <a:rPr kumimoji="0" lang="en-US" altLang="fr-F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to watch a (4-min ) HELP course introductory video</a:t>
            </a:r>
          </a:p>
        </p:txBody>
      </p:sp>
      <p:pic>
        <p:nvPicPr>
          <p:cNvPr id="3" name="Picture 2" descr="A person in a suit&#10;&#10;Description automatically generated with medium confidence">
            <a:hlinkClick r:id="rId3"/>
            <a:extLst>
              <a:ext uri="{FF2B5EF4-FFF2-40B4-BE49-F238E27FC236}">
                <a16:creationId xmlns:a16="http://schemas.microsoft.com/office/drawing/2014/main" id="{59FCB223-CC8E-4E58-93CE-F80C69FD30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761" y="3494759"/>
            <a:ext cx="3595169" cy="2032896"/>
          </a:xfrm>
          <a:prstGeom prst="rect">
            <a:avLst/>
          </a:prstGeom>
        </p:spPr>
      </p:pic>
      <p:pic>
        <p:nvPicPr>
          <p:cNvPr id="8" name="Picture 7">
            <a:extLst>
              <a:ext uri="{FF2B5EF4-FFF2-40B4-BE49-F238E27FC236}">
                <a16:creationId xmlns:a16="http://schemas.microsoft.com/office/drawing/2014/main" id="{BC0D47AD-DAA4-4EA8-A96E-09DFFE4A5E2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12700"/>
            <a:ext cx="9144001" cy="975813"/>
          </a:xfrm>
          <a:prstGeom prst="rect">
            <a:avLst/>
          </a:prstGeom>
        </p:spPr>
      </p:pic>
      <p:sp>
        <p:nvSpPr>
          <p:cNvPr id="2" name="Title 1">
            <a:extLst>
              <a:ext uri="{FF2B5EF4-FFF2-40B4-BE49-F238E27FC236}">
                <a16:creationId xmlns:a16="http://schemas.microsoft.com/office/drawing/2014/main" id="{D4EB57A4-5EF0-4607-A51B-DE26271FD904}"/>
              </a:ext>
            </a:extLst>
          </p:cNvPr>
          <p:cNvSpPr>
            <a:spLocks noGrp="1"/>
          </p:cNvSpPr>
          <p:nvPr>
            <p:ph type="title"/>
          </p:nvPr>
        </p:nvSpPr>
        <p:spPr/>
        <p:txBody>
          <a:bodyPr/>
          <a:lstStyle/>
          <a:p>
            <a:endParaRPr lang="fr-FR"/>
          </a:p>
        </p:txBody>
      </p:sp>
      <p:pic>
        <p:nvPicPr>
          <p:cNvPr id="9" name="Picture 8">
            <a:extLst>
              <a:ext uri="{FF2B5EF4-FFF2-40B4-BE49-F238E27FC236}">
                <a16:creationId xmlns:a16="http://schemas.microsoft.com/office/drawing/2014/main" id="{9618DFCB-44F1-4112-8EBF-FF79E9A5AA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9064" y="1148891"/>
            <a:ext cx="3759866" cy="2176543"/>
          </a:xfrm>
          <a:prstGeom prst="rect">
            <a:avLst/>
          </a:prstGeom>
          <a:scene3d>
            <a:camera prst="orthographicFront"/>
            <a:lightRig rig="threePt" dir="t"/>
          </a:scene3d>
          <a:sp3d>
            <a:bevelT/>
          </a:sp3d>
        </p:spPr>
      </p:pic>
      <p:sp>
        <p:nvSpPr>
          <p:cNvPr id="11" name="TextBox 10">
            <a:extLst>
              <a:ext uri="{FF2B5EF4-FFF2-40B4-BE49-F238E27FC236}">
                <a16:creationId xmlns:a16="http://schemas.microsoft.com/office/drawing/2014/main" id="{894E761C-626D-4DED-ACBB-5AC1B6F46EBF}"/>
              </a:ext>
            </a:extLst>
          </p:cNvPr>
          <p:cNvSpPr txBox="1"/>
          <p:nvPr/>
        </p:nvSpPr>
        <p:spPr>
          <a:xfrm>
            <a:off x="4114800" y="988513"/>
            <a:ext cx="5029200" cy="5186035"/>
          </a:xfrm>
          <a:prstGeom prst="rect">
            <a:avLst/>
          </a:prstGeom>
          <a:noFill/>
        </p:spPr>
        <p:txBody>
          <a:bodyPr wrap="square">
            <a:spAutoFit/>
          </a:bodyPr>
          <a:lstStyle/>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Introduction</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Judicial reasoning </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and</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fair trial</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Judicial reasoning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 criminal proceedings</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914400" lvl="1" indent="-457200" eaLnBrk="1" hangingPunct="1">
              <a:spcBef>
                <a:spcPts val="600"/>
              </a:spcBef>
              <a:buFont typeface="Wingdings" panose="05000000000000000000" pitchFamily="2" charset="2"/>
              <a:buChar char="Ø"/>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Pre-trial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stage</a:t>
            </a:r>
            <a:endParaRPr lang="en-GB" altLang="fr-FR" sz="2200" dirty="0">
              <a:solidFill>
                <a:prstClr val="black"/>
              </a:solidFill>
            </a:endParaRPr>
          </a:p>
          <a:p>
            <a:pPr marL="914400" lvl="1" indent="-457200" eaLnBrk="1" hangingPunct="1">
              <a:spcBef>
                <a:spcPts val="600"/>
              </a:spcBef>
              <a:buFont typeface="Wingdings" panose="05000000000000000000" pitchFamily="2" charset="2"/>
              <a:buChar char="Ø"/>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Trial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Appeal</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and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Enforcement</a:t>
            </a:r>
          </a:p>
          <a:p>
            <a:pPr marL="457200" marR="0" lvl="0" indent="-457200" algn="l" defTabSz="914400" rtl="0" eaLnBrk="1" fontAlgn="base" latinLnBrk="0" hangingPunct="1">
              <a:lnSpc>
                <a:spcPct val="100000"/>
              </a:lnSpc>
              <a:spcBef>
                <a:spcPts val="600"/>
              </a:spcBef>
              <a:spcAft>
                <a:spcPct val="0"/>
              </a:spcAft>
              <a:buClrTx/>
              <a:buSzTx/>
              <a:buFont typeface="+mj-lt"/>
              <a:buAutoNum type="arabicPeriod"/>
              <a:tabLst/>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Judicial reasoning </a:t>
            </a: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 non-criminal proceedings</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914400" lvl="1" indent="-457200" eaLnBrk="1" hangingPunct="1">
              <a:spcBef>
                <a:spcPts val="600"/>
              </a:spcBef>
              <a:buFont typeface="Wingdings" panose="05000000000000000000" pitchFamily="2" charset="2"/>
              <a:buChar char="Ø"/>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General concepts</a:t>
            </a:r>
          </a:p>
          <a:p>
            <a:pPr marL="914400" lvl="1" indent="-457200" eaLnBrk="1" hangingPunct="1">
              <a:spcBef>
                <a:spcPts val="600"/>
              </a:spcBef>
              <a:buFont typeface="Wingdings" panose="05000000000000000000" pitchFamily="2" charset="2"/>
              <a:buChar char="Ø"/>
              <a:defRPr/>
            </a:pPr>
            <a:r>
              <a:rPr kumimoji="0" lang="en-GB" altLang="fr-FR"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Thematic issues </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a:t>
            </a:r>
          </a:p>
          <a:p>
            <a:pPr marL="1257300" lvl="2" indent="-342900" eaLnBrk="1" hangingPunct="1">
              <a:spcBef>
                <a:spcPts val="600"/>
              </a:spcBef>
              <a:buFont typeface="Wingdings" panose="05000000000000000000" pitchFamily="2" charset="2"/>
              <a:buChar char="ü"/>
              <a:defRPr/>
            </a:pPr>
            <a:r>
              <a:rPr lang="en-GB" altLang="fr-FR" sz="2200" dirty="0">
                <a:solidFill>
                  <a:prstClr val="black"/>
                </a:solidFill>
              </a:rPr>
              <a:t>F</a:t>
            </a:r>
            <a:r>
              <a:rPr kumimoji="0" lang="en-GB" alt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amily</a:t>
            </a: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privacy, </a:t>
            </a:r>
            <a:r>
              <a:rPr kumimoji="0" lang="en-GB" alt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FoE</a:t>
            </a:r>
            <a:endParaRPr lang="en-GB" altLang="fr-FR" sz="2200" noProof="0" dirty="0">
              <a:solidFill>
                <a:prstClr val="black"/>
              </a:solidFill>
            </a:endParaRPr>
          </a:p>
          <a:p>
            <a:pPr marL="1257300" lvl="2" indent="-342900" eaLnBrk="1" hangingPunct="1">
              <a:spcBef>
                <a:spcPts val="600"/>
              </a:spcBef>
              <a:buFont typeface="Wingdings" panose="05000000000000000000" pitchFamily="2" charset="2"/>
              <a:buChar char="ü"/>
              <a:defRPr/>
            </a:pPr>
            <a:r>
              <a:rPr kumimoji="0" lang="en-GB"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medical, property, work-, education-related issues</a:t>
            </a:r>
            <a:endParaRPr kumimoji="0" lang="en-US"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0" name="Picture 6">
            <a:extLst>
              <a:ext uri="{FF2B5EF4-FFF2-40B4-BE49-F238E27FC236}">
                <a16:creationId xmlns:a16="http://schemas.microsoft.com/office/drawing/2014/main" id="{277840DA-BEED-4554-A3B1-F98697B0E5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8728" y="5871364"/>
            <a:ext cx="4366520" cy="103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53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F2B99596-E511-4DE6-B3D6-C48C9D8F7FD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2218399-7B9A-4AD2-82DC-8501A9F5DC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3" name="AutoShape 4">
            <a:extLst>
              <a:ext uri="{FF2B5EF4-FFF2-40B4-BE49-F238E27FC236}">
                <a16:creationId xmlns:a16="http://schemas.microsoft.com/office/drawing/2014/main" id="{303A0401-3608-43B9-85B0-87C0DE8AA23F}"/>
              </a:ext>
            </a:extLst>
          </p:cNvPr>
          <p:cNvSpPr>
            <a:spLocks noChangeAspect="1" noChangeArrowheads="1"/>
          </p:cNvSpPr>
          <p:nvPr/>
        </p:nvSpPr>
        <p:spPr bwMode="auto">
          <a:xfrm>
            <a:off x="-1" y="3781698"/>
            <a:ext cx="306658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sz="2400" b="1" dirty="0">
                <a:solidFill>
                  <a:schemeClr val="accent5">
                    <a:lumMod val="50000"/>
                  </a:schemeClr>
                </a:solidFill>
              </a:rPr>
              <a:t>HELP course update </a:t>
            </a:r>
            <a:endParaRPr lang="fr-FR" sz="2400" b="1" dirty="0">
              <a:solidFill>
                <a:schemeClr val="accent5">
                  <a:lumMod val="50000"/>
                </a:schemeClr>
              </a:solidFill>
            </a:endParaRPr>
          </a:p>
        </p:txBody>
      </p:sp>
      <p:sp>
        <p:nvSpPr>
          <p:cNvPr id="4" name="AutoShape 6">
            <a:extLst>
              <a:ext uri="{FF2B5EF4-FFF2-40B4-BE49-F238E27FC236}">
                <a16:creationId xmlns:a16="http://schemas.microsoft.com/office/drawing/2014/main" id="{BDD1F76E-ED85-4D7D-B2D5-E2533DEC3AC6}"/>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8" name="Picture 17">
            <a:extLst>
              <a:ext uri="{FF2B5EF4-FFF2-40B4-BE49-F238E27FC236}">
                <a16:creationId xmlns:a16="http://schemas.microsoft.com/office/drawing/2014/main" id="{6FAF8219-F726-4ED9-B8C3-A2058FEC86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88024" y="1025162"/>
            <a:ext cx="2242592" cy="350464"/>
          </a:xfrm>
          <a:prstGeom prst="rect">
            <a:avLst/>
          </a:prstGeom>
        </p:spPr>
      </p:pic>
      <p:sp>
        <p:nvSpPr>
          <p:cNvPr id="14" name="TextBox 13">
            <a:extLst>
              <a:ext uri="{FF2B5EF4-FFF2-40B4-BE49-F238E27FC236}">
                <a16:creationId xmlns:a16="http://schemas.microsoft.com/office/drawing/2014/main" id="{0DC4F350-D95A-4038-AABD-9F8F46DE5EED}"/>
              </a:ext>
            </a:extLst>
          </p:cNvPr>
          <p:cNvSpPr txBox="1"/>
          <p:nvPr/>
        </p:nvSpPr>
        <p:spPr>
          <a:xfrm>
            <a:off x="4499992" y="1514859"/>
            <a:ext cx="4773186" cy="1477328"/>
          </a:xfrm>
          <a:prstGeom prst="rect">
            <a:avLst/>
          </a:prstGeom>
          <a:noFill/>
        </p:spPr>
        <p:txBody>
          <a:bodyPr wrap="square" rtlCol="0">
            <a:spAutoFit/>
          </a:bodyPr>
          <a:lstStyle/>
          <a:p>
            <a:r>
              <a:rPr lang="en-GB" dirty="0"/>
              <a:t>- Primarily for </a:t>
            </a:r>
            <a:r>
              <a:rPr lang="en-GB" b="1" dirty="0"/>
              <a:t>legal practitioners</a:t>
            </a:r>
            <a:r>
              <a:rPr lang="en-GB" dirty="0"/>
              <a:t> including representatives of Armed Forces and relevant law enforcement bodies, police o or military police and/or military investigations and other stakeholders.</a:t>
            </a:r>
            <a:endParaRPr lang="fr-FR" dirty="0"/>
          </a:p>
        </p:txBody>
      </p:sp>
      <p:pic>
        <p:nvPicPr>
          <p:cNvPr id="87042" name="Picture 1">
            <a:extLst>
              <a:ext uri="{FF2B5EF4-FFF2-40B4-BE49-F238E27FC236}">
                <a16:creationId xmlns:a16="http://schemas.microsoft.com/office/drawing/2014/main" id="{5D760680-C46B-4C72-90D2-50F6894D88C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83" y="1300456"/>
            <a:ext cx="4296617" cy="238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4F596F4-4D12-4AE8-8B78-3F81ED30C6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38" y="4186561"/>
            <a:ext cx="4282062" cy="2520280"/>
          </a:xfrm>
          <a:prstGeom prst="rect">
            <a:avLst/>
          </a:prstGeom>
          <a:ln>
            <a:solidFill>
              <a:schemeClr val="accent1">
                <a:shade val="50000"/>
              </a:schemeClr>
            </a:solidFill>
          </a:ln>
        </p:spPr>
      </p:pic>
      <p:sp>
        <p:nvSpPr>
          <p:cNvPr id="16" name="AutoShape 4">
            <a:extLst>
              <a:ext uri="{FF2B5EF4-FFF2-40B4-BE49-F238E27FC236}">
                <a16:creationId xmlns:a16="http://schemas.microsoft.com/office/drawing/2014/main" id="{FD862FCF-C52A-4E3C-8205-D3FE9E7590CF}"/>
              </a:ext>
            </a:extLst>
          </p:cNvPr>
          <p:cNvSpPr>
            <a:spLocks noChangeAspect="1" noChangeArrowheads="1"/>
          </p:cNvSpPr>
          <p:nvPr/>
        </p:nvSpPr>
        <p:spPr bwMode="auto">
          <a:xfrm>
            <a:off x="-1" y="895594"/>
            <a:ext cx="259228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sz="2400" b="1" dirty="0">
                <a:solidFill>
                  <a:schemeClr val="accent5">
                    <a:lumMod val="50000"/>
                  </a:schemeClr>
                </a:solidFill>
              </a:rPr>
              <a:t>NEW!</a:t>
            </a:r>
            <a:endParaRPr lang="fr-FR" sz="2400" b="1" dirty="0">
              <a:solidFill>
                <a:schemeClr val="accent5">
                  <a:lumMod val="50000"/>
                </a:schemeClr>
              </a:solidFill>
            </a:endParaRPr>
          </a:p>
        </p:txBody>
      </p:sp>
      <p:pic>
        <p:nvPicPr>
          <p:cNvPr id="88066" name="Picture 2" descr="Training: Engaging with the UNCRPD Committee and Disabled Persons'  Organisations – Equinet">
            <a:extLst>
              <a:ext uri="{FF2B5EF4-FFF2-40B4-BE49-F238E27FC236}">
                <a16:creationId xmlns:a16="http://schemas.microsoft.com/office/drawing/2014/main" id="{191AC886-AF8E-4810-AAE4-E02E09504F0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600" y="4691979"/>
            <a:ext cx="2590091" cy="111328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a:extLst>
              <a:ext uri="{FF2B5EF4-FFF2-40B4-BE49-F238E27FC236}">
                <a16:creationId xmlns:a16="http://schemas.microsoft.com/office/drawing/2014/main" id="{0F9A36C9-17DB-4C0F-9014-0257CDCFC6F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6">
            <a:extLst>
              <a:ext uri="{FF2B5EF4-FFF2-40B4-BE49-F238E27FC236}">
                <a16:creationId xmlns:a16="http://schemas.microsoft.com/office/drawing/2014/main" id="{9774D7A0-B3EA-44D1-8097-EDD266503078}"/>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Picture 8">
            <a:extLst>
              <a:ext uri="{FF2B5EF4-FFF2-40B4-BE49-F238E27FC236}">
                <a16:creationId xmlns:a16="http://schemas.microsoft.com/office/drawing/2014/main" id="{D8A7F0EB-7932-4C2B-839A-E01172B871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60563" y="4652066"/>
            <a:ext cx="1904802" cy="1201596"/>
          </a:xfrm>
          <a:prstGeom prst="rect">
            <a:avLst/>
          </a:prstGeom>
        </p:spPr>
      </p:pic>
    </p:spTree>
    <p:extLst>
      <p:ext uri="{BB962C8B-B14F-4D97-AF65-F5344CB8AC3E}">
        <p14:creationId xmlns:p14="http://schemas.microsoft.com/office/powerpoint/2010/main" val="31862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Title 1">
            <a:extLst>
              <a:ext uri="{FF2B5EF4-FFF2-40B4-BE49-F238E27FC236}">
                <a16:creationId xmlns:a16="http://schemas.microsoft.com/office/drawing/2014/main" id="{53C45C71-9BA9-4F94-8D21-8BDA80D25CF3}"/>
              </a:ext>
            </a:extLst>
          </p:cNvPr>
          <p:cNvSpPr txBox="1">
            <a:spLocks/>
          </p:cNvSpPr>
          <p:nvPr/>
        </p:nvSpPr>
        <p:spPr bwMode="auto">
          <a:xfrm>
            <a:off x="27558" y="782872"/>
            <a:ext cx="468121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3600" b="1"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hlinkClick r:id="rId3"/>
              </a:rPr>
            </a:br>
            <a:r>
              <a:rPr kumimoji="0" lang="en-US" altLang="en-US" sz="2400" b="1"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hlinkClick r:id="rId3"/>
              </a:rPr>
              <a:t>HELP courses</a:t>
            </a:r>
            <a:r>
              <a:rPr kumimoji="0" lang="en-US" altLang="en-US" sz="2400" b="1"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rPr>
              <a:t> – </a:t>
            </a:r>
            <a:r>
              <a:rPr lang="en-US" altLang="en-US" sz="2400" b="1" dirty="0">
                <a:solidFill>
                  <a:srgbClr val="1F497D"/>
                </a:solidFill>
              </a:rPr>
              <a:t>Rule of Law</a:t>
            </a:r>
            <a:endParaRPr kumimoji="0" lang="en-US" altLang="en-US" sz="2400" b="1"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C04DEA55-2AD3-4838-BC62-1E2335E238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558" y="1603094"/>
            <a:ext cx="4544442" cy="2821543"/>
          </a:xfrm>
          <a:prstGeom prst="rect">
            <a:avLst/>
          </a:prstGeom>
        </p:spPr>
      </p:pic>
      <p:pic>
        <p:nvPicPr>
          <p:cNvPr id="7" name="Picture 6">
            <a:extLst>
              <a:ext uri="{FF2B5EF4-FFF2-40B4-BE49-F238E27FC236}">
                <a16:creationId xmlns:a16="http://schemas.microsoft.com/office/drawing/2014/main" id="{750329A3-7378-48DC-9F49-7DD0D998D7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35543" y="1108618"/>
            <a:ext cx="2877046" cy="1744318"/>
          </a:xfrm>
          <a:prstGeom prst="rect">
            <a:avLst/>
          </a:prstGeom>
        </p:spPr>
      </p:pic>
      <p:pic>
        <p:nvPicPr>
          <p:cNvPr id="8" name="Picture 2" descr="HELP online course on Access to justice for women launched in South East Europe">
            <a:extLst>
              <a:ext uri="{FF2B5EF4-FFF2-40B4-BE49-F238E27FC236}">
                <a16:creationId xmlns:a16="http://schemas.microsoft.com/office/drawing/2014/main" id="{2337A92D-E864-4A63-B65F-72A4EB9AF50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04132" y="2958558"/>
            <a:ext cx="2908457" cy="162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0D04212-8A0A-4F81-8F05-C113E97DFD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02" y="4830039"/>
            <a:ext cx="5892318" cy="1832962"/>
          </a:xfrm>
          <a:prstGeom prst="rect">
            <a:avLst/>
          </a:prstGeom>
        </p:spPr>
      </p:pic>
      <p:pic>
        <p:nvPicPr>
          <p:cNvPr id="13" name="Picture 8" descr="P:\_coe-settings\desktop\FRA.png">
            <a:extLst>
              <a:ext uri="{FF2B5EF4-FFF2-40B4-BE49-F238E27FC236}">
                <a16:creationId xmlns:a16="http://schemas.microsoft.com/office/drawing/2014/main" id="{2CAA9DAB-7AAB-410F-82D7-A3EA9CF6BB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86715" y="2993459"/>
            <a:ext cx="1002701" cy="34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1F866F7-23F2-49BD-86D7-748361D174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75856" y="2942289"/>
            <a:ext cx="561069" cy="414703"/>
          </a:xfrm>
          <a:prstGeom prst="rect">
            <a:avLst/>
          </a:prstGeom>
        </p:spPr>
      </p:pic>
      <p:pic>
        <p:nvPicPr>
          <p:cNvPr id="3" name="Picture 2">
            <a:extLst>
              <a:ext uri="{FF2B5EF4-FFF2-40B4-BE49-F238E27FC236}">
                <a16:creationId xmlns:a16="http://schemas.microsoft.com/office/drawing/2014/main" id="{BB48CA3D-E0A3-4229-815F-1245790DF2A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46542" y="1755755"/>
            <a:ext cx="1348561" cy="504181"/>
          </a:xfrm>
          <a:prstGeom prst="rect">
            <a:avLst/>
          </a:prstGeom>
        </p:spPr>
      </p:pic>
      <p:pic>
        <p:nvPicPr>
          <p:cNvPr id="76804" name="Picture 4">
            <a:extLst>
              <a:ext uri="{FF2B5EF4-FFF2-40B4-BE49-F238E27FC236}">
                <a16:creationId xmlns:a16="http://schemas.microsoft.com/office/drawing/2014/main" id="{1988434C-810A-4931-94F8-66B4772B8D2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23928" y="2852936"/>
            <a:ext cx="547813" cy="539874"/>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La Comisión de Venecia recomendó limitar los mandatos presidenciales">
            <a:extLst>
              <a:ext uri="{FF2B5EF4-FFF2-40B4-BE49-F238E27FC236}">
                <a16:creationId xmlns:a16="http://schemas.microsoft.com/office/drawing/2014/main" id="{C2B604D0-94DE-47ED-A69B-EF29BAF187D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03848" y="1967560"/>
            <a:ext cx="556782" cy="556782"/>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logo-en">
            <a:extLst>
              <a:ext uri="{FF2B5EF4-FFF2-40B4-BE49-F238E27FC236}">
                <a16:creationId xmlns:a16="http://schemas.microsoft.com/office/drawing/2014/main" id="{4DC74831-4A37-4341-8DAA-8DC9179AAE6A}"/>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15790" y="2403812"/>
            <a:ext cx="1443661" cy="266150"/>
          </a:xfrm>
          <a:prstGeom prst="rect">
            <a:avLst/>
          </a:prstGeom>
          <a:noFill/>
          <a:extLst>
            <a:ext uri="{909E8E84-426E-40DD-AFC4-6F175D3DCCD1}">
              <a14:hiddenFill xmlns:a14="http://schemas.microsoft.com/office/drawing/2010/main">
                <a:solidFill>
                  <a:srgbClr val="FFFFFF"/>
                </a:solidFill>
              </a14:hiddenFill>
            </a:ext>
          </a:extLst>
        </p:spPr>
      </p:pic>
      <p:pic>
        <p:nvPicPr>
          <p:cNvPr id="76810" name="Picture 10">
            <a:extLst>
              <a:ext uri="{FF2B5EF4-FFF2-40B4-BE49-F238E27FC236}">
                <a16:creationId xmlns:a16="http://schemas.microsoft.com/office/drawing/2014/main" id="{2DBFB7F5-8A29-4C9C-990C-724ED5DD0E70}"/>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r="39473"/>
          <a:stretch/>
        </p:blipFill>
        <p:spPr bwMode="auto">
          <a:xfrm>
            <a:off x="3779912" y="2057711"/>
            <a:ext cx="795438" cy="414703"/>
          </a:xfrm>
          <a:prstGeom prst="rect">
            <a:avLst/>
          </a:prstGeom>
          <a:solidFill>
            <a:schemeClr val="bg1"/>
          </a:solidFill>
        </p:spPr>
      </p:pic>
      <p:pic>
        <p:nvPicPr>
          <p:cNvPr id="76812" name="Picture 12" descr="Logo CCPE">
            <a:extLst>
              <a:ext uri="{FF2B5EF4-FFF2-40B4-BE49-F238E27FC236}">
                <a16:creationId xmlns:a16="http://schemas.microsoft.com/office/drawing/2014/main" id="{B7B41101-E9EA-4A39-8A49-131C12E7C2C2}"/>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03848" y="2536887"/>
            <a:ext cx="641775" cy="3803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D2524D-1E77-463A-8C11-6FC7B583B41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51920" y="2507177"/>
            <a:ext cx="684574" cy="427918"/>
          </a:xfrm>
          <a:prstGeom prst="rect">
            <a:avLst/>
          </a:prstGeom>
        </p:spPr>
      </p:pic>
      <p:pic>
        <p:nvPicPr>
          <p:cNvPr id="18" name="Picture 17">
            <a:extLst>
              <a:ext uri="{FF2B5EF4-FFF2-40B4-BE49-F238E27FC236}">
                <a16:creationId xmlns:a16="http://schemas.microsoft.com/office/drawing/2014/main" id="{FA523BAB-C632-49D5-B097-41734E5E68E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extLst>
      <p:ext uri="{BB962C8B-B14F-4D97-AF65-F5344CB8AC3E}">
        <p14:creationId xmlns:p14="http://schemas.microsoft.com/office/powerpoint/2010/main" val="317543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962" name="Espace réservé du numéro de diapositive 5">
            <a:extLst>
              <a:ext uri="{FF2B5EF4-FFF2-40B4-BE49-F238E27FC236}">
                <a16:creationId xmlns:a16="http://schemas.microsoft.com/office/drawing/2014/main" id="{544C78D9-1AC5-49CD-97A9-A3251711753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737325-AC46-4646-B4F0-2661AE6F5FCE}"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40963" name="Titre 2">
            <a:extLst>
              <a:ext uri="{FF2B5EF4-FFF2-40B4-BE49-F238E27FC236}">
                <a16:creationId xmlns:a16="http://schemas.microsoft.com/office/drawing/2014/main" id="{D30531F2-4BF1-4D0C-A5F5-7528930C8219}"/>
              </a:ext>
            </a:extLst>
          </p:cNvPr>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Overview</a:t>
            </a:r>
          </a:p>
        </p:txBody>
      </p:sp>
      <p:pic>
        <p:nvPicPr>
          <p:cNvPr id="4" name="Picture 3">
            <a:extLst>
              <a:ext uri="{FF2B5EF4-FFF2-40B4-BE49-F238E27FC236}">
                <a16:creationId xmlns:a16="http://schemas.microsoft.com/office/drawing/2014/main" id="{1FFFF7EB-1636-45BD-AFC5-38D796EF6A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306" y="1340768"/>
            <a:ext cx="4214812" cy="3159102"/>
          </a:xfrm>
          <a:prstGeom prst="rect">
            <a:avLst/>
          </a:prstGeom>
        </p:spPr>
      </p:pic>
      <p:pic>
        <p:nvPicPr>
          <p:cNvPr id="14" name="Picture 13">
            <a:extLst>
              <a:ext uri="{FF2B5EF4-FFF2-40B4-BE49-F238E27FC236}">
                <a16:creationId xmlns:a16="http://schemas.microsoft.com/office/drawing/2014/main" id="{A9A0D97B-AEEA-4FA3-8BC3-E4F3AE56CB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1310455"/>
            <a:ext cx="4492963" cy="3189415"/>
          </a:xfrm>
          <a:prstGeom prst="rect">
            <a:avLst/>
          </a:prstGeom>
          <a:noFill/>
        </p:spPr>
      </p:pic>
    </p:spTree>
    <p:extLst>
      <p:ext uri="{BB962C8B-B14F-4D97-AF65-F5344CB8AC3E}">
        <p14:creationId xmlns:p14="http://schemas.microsoft.com/office/powerpoint/2010/main" val="286303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758C79-DA38-4A90-914E-58C1678E92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81635"/>
            <a:ext cx="9144000" cy="5576365"/>
          </a:xfrm>
          <a:prstGeom prst="rect">
            <a:avLst/>
          </a:prstGeom>
        </p:spPr>
      </p:pic>
      <p:pic>
        <p:nvPicPr>
          <p:cNvPr id="11" name="Picture 10">
            <a:extLst>
              <a:ext uri="{FF2B5EF4-FFF2-40B4-BE49-F238E27FC236}">
                <a16:creationId xmlns:a16="http://schemas.microsoft.com/office/drawing/2014/main" id="{8E8B2C8C-4A4D-4C6F-9912-12ECC864C6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144000" cy="1281635"/>
          </a:xfrm>
          <a:prstGeom prst="rect">
            <a:avLst/>
          </a:prstGeom>
        </p:spPr>
      </p:pic>
      <p:pic>
        <p:nvPicPr>
          <p:cNvPr id="13" name="Picture 12">
            <a:extLst>
              <a:ext uri="{FF2B5EF4-FFF2-40B4-BE49-F238E27FC236}">
                <a16:creationId xmlns:a16="http://schemas.microsoft.com/office/drawing/2014/main" id="{EA46615C-625B-42E1-A622-1F71C3EC26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80112" y="74864"/>
            <a:ext cx="3563888" cy="2488406"/>
          </a:xfrm>
          <a:prstGeom prst="rect">
            <a:avLst/>
          </a:prstGeom>
        </p:spPr>
      </p:pic>
    </p:spTree>
    <p:extLst>
      <p:ext uri="{BB962C8B-B14F-4D97-AF65-F5344CB8AC3E}">
        <p14:creationId xmlns:p14="http://schemas.microsoft.com/office/powerpoint/2010/main" val="285154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E3A75-B5EF-4B97-91AC-A4ED8931E4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p:spPr>
      </p:pic>
    </p:spTree>
    <p:extLst>
      <p:ext uri="{BB962C8B-B14F-4D97-AF65-F5344CB8AC3E}">
        <p14:creationId xmlns:p14="http://schemas.microsoft.com/office/powerpoint/2010/main" val="2673703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A1124A-D83B-4287-B4F5-FE2844631C2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D090B5-203C-4DDE-80B2-C1C516AA824C}" type="slidenum">
              <a:rPr kumimoji="0" lang="de-DE"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9D1117EB-011B-4089-A91F-B0C298858B41}"/>
              </a:ext>
            </a:extLst>
          </p:cNvPr>
          <p:cNvSpPr txBox="1">
            <a:spLocks/>
          </p:cNvSpPr>
          <p:nvPr/>
        </p:nvSpPr>
        <p:spPr bwMode="auto">
          <a:xfrm>
            <a:off x="291726" y="963010"/>
            <a:ext cx="6346031" cy="129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1" i="0" u="none" strike="noStrike" kern="1200" cap="none" spc="0" normalizeH="0" baseline="0" noProof="0" dirty="0">
                <a:ln>
                  <a:noFill/>
                </a:ln>
                <a:solidFill>
                  <a:srgbClr val="4F81BD">
                    <a:lumMod val="50000"/>
                  </a:srgbClr>
                </a:solidFill>
                <a:effectLst/>
                <a:uLnTx/>
                <a:uFillTx/>
                <a:latin typeface="Calibri"/>
                <a:ea typeface="+mj-ea"/>
                <a:cs typeface="+mj-cs"/>
              </a:rPr>
              <a:t>COURSES </a:t>
            </a:r>
            <a:r>
              <a:rPr kumimoji="0" lang="fr-FR" sz="4000" b="1" i="0" u="none" strike="noStrike" kern="1200" cap="none" spc="0" normalizeH="0" baseline="0" noProof="0" dirty="0" err="1">
                <a:ln>
                  <a:noFill/>
                </a:ln>
                <a:solidFill>
                  <a:srgbClr val="4F81BD">
                    <a:lumMod val="50000"/>
                  </a:srgbClr>
                </a:solidFill>
                <a:effectLst/>
                <a:uLnTx/>
                <a:uFillTx/>
                <a:latin typeface="Calibri"/>
                <a:ea typeface="+mj-ea"/>
                <a:cs typeface="+mj-cs"/>
              </a:rPr>
              <a:t>under</a:t>
            </a:r>
            <a:r>
              <a:rPr kumimoji="0" lang="fr-FR" sz="4000" b="1" i="0" u="none" strike="noStrike" kern="1200" cap="none" spc="0" normalizeH="0" baseline="0" noProof="0" dirty="0">
                <a:ln>
                  <a:noFill/>
                </a:ln>
                <a:solidFill>
                  <a:srgbClr val="4F81BD">
                    <a:lumMod val="50000"/>
                  </a:srgbClr>
                </a:solidFill>
                <a:effectLst/>
                <a:uLnTx/>
                <a:uFillTx/>
                <a:latin typeface="Calibri"/>
                <a:ea typeface="+mj-ea"/>
                <a:cs typeface="+mj-cs"/>
              </a:rPr>
              <a:t> </a:t>
            </a:r>
            <a:r>
              <a:rPr kumimoji="0" lang="fr-FR" sz="4000" b="1" i="0" u="none" strike="noStrike" kern="1200" cap="none" spc="0" normalizeH="0" baseline="0" noProof="0" dirty="0" err="1">
                <a:ln>
                  <a:noFill/>
                </a:ln>
                <a:solidFill>
                  <a:srgbClr val="4F81BD">
                    <a:lumMod val="50000"/>
                  </a:srgbClr>
                </a:solidFill>
                <a:effectLst/>
                <a:uLnTx/>
                <a:uFillTx/>
                <a:latin typeface="Calibri"/>
                <a:ea typeface="+mj-ea"/>
                <a:cs typeface="+mj-cs"/>
              </a:rPr>
              <a:t>preparation</a:t>
            </a:r>
            <a:r>
              <a:rPr kumimoji="0" lang="fr-FR" sz="4000" b="1" i="0" u="none" strike="noStrike" kern="1200" cap="none" spc="0" normalizeH="0" baseline="0" noProof="0" dirty="0">
                <a:ln>
                  <a:noFill/>
                </a:ln>
                <a:solidFill>
                  <a:srgbClr val="4F81BD">
                    <a:lumMod val="50000"/>
                  </a:srgbClr>
                </a:solidFill>
                <a:effectLst/>
                <a:uLnTx/>
                <a:uFillTx/>
                <a:latin typeface="Calibri"/>
                <a:ea typeface="+mj-ea"/>
                <a:cs typeface="+mj-cs"/>
              </a:rPr>
              <a:t>:</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fr-FR" sz="1600" b="0" i="0" u="none" strike="noStrike" kern="1200" cap="none" spc="0" normalizeH="0" baseline="0" noProof="0" dirty="0">
              <a:ln>
                <a:noFill/>
              </a:ln>
              <a:solidFill>
                <a:prstClr val="black"/>
              </a:solidFill>
              <a:effectLst/>
              <a:uLnTx/>
              <a:uFillTx/>
              <a:latin typeface="Calibri"/>
              <a:ea typeface="+mj-ea"/>
              <a:cs typeface="+mj-cs"/>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fr-FR" sz="2800" b="1" i="0" u="none" strike="noStrike" kern="1200" cap="none" spc="0" normalizeH="0" baseline="0" noProof="0" dirty="0" err="1">
                <a:ln>
                  <a:noFill/>
                </a:ln>
                <a:solidFill>
                  <a:prstClr val="black"/>
                </a:solidFill>
                <a:effectLst/>
                <a:uLnTx/>
                <a:uFillTx/>
                <a:latin typeface="Calibri"/>
                <a:ea typeface="+mj-ea"/>
                <a:cs typeface="+mj-cs"/>
              </a:rPr>
              <a:t>Quality</a:t>
            </a:r>
            <a:r>
              <a:rPr kumimoji="0" lang="fr-FR" sz="2800" b="1" i="0" u="none" strike="noStrike" kern="1200" cap="none" spc="0" normalizeH="0" baseline="0" noProof="0" dirty="0">
                <a:ln>
                  <a:noFill/>
                </a:ln>
                <a:solidFill>
                  <a:prstClr val="black"/>
                </a:solidFill>
                <a:effectLst/>
                <a:uLnTx/>
                <a:uFillTx/>
                <a:latin typeface="Calibri"/>
                <a:ea typeface="+mj-ea"/>
                <a:cs typeface="+mj-cs"/>
              </a:rPr>
              <a:t> of Justice</a:t>
            </a:r>
            <a:r>
              <a:rPr kumimoji="0" lang="fr-FR" sz="2800" b="0" i="0" u="none" strike="noStrike" kern="1200" cap="none" spc="0" normalizeH="0" baseline="0" noProof="0" dirty="0">
                <a:ln>
                  <a:noFill/>
                </a:ln>
                <a:solidFill>
                  <a:prstClr val="black"/>
                </a:solidFill>
                <a:effectLst/>
                <a:uLnTx/>
                <a:uFillTx/>
                <a:latin typeface="Calibri"/>
                <a:ea typeface="+mj-ea"/>
                <a:cs typeface="+mj-cs"/>
              </a:rPr>
              <a:t>:</a:t>
            </a:r>
            <a:r>
              <a:rPr kumimoji="0" lang="fr-FR" sz="2800" b="0" i="0" u="none" strike="noStrike" kern="1200" cap="none" spc="0" normalizeH="0" noProof="0" dirty="0">
                <a:ln>
                  <a:noFill/>
                </a:ln>
                <a:solidFill>
                  <a:prstClr val="black"/>
                </a:solidFill>
                <a:effectLst/>
                <a:uLnTx/>
                <a:uFillTx/>
                <a:latin typeface="Calibri"/>
                <a:ea typeface="+mj-ea"/>
                <a:cs typeface="+mj-cs"/>
              </a:rPr>
              <a:t> the </a:t>
            </a:r>
            <a:r>
              <a:rPr kumimoji="0" lang="fr-FR" sz="2800" b="0" i="0" u="none" strike="noStrike" kern="1200" cap="none" spc="0" normalizeH="0" noProof="0" dirty="0" err="1">
                <a:ln>
                  <a:noFill/>
                </a:ln>
                <a:solidFill>
                  <a:prstClr val="black"/>
                </a:solidFill>
                <a:effectLst/>
                <a:uLnTx/>
                <a:uFillTx/>
                <a:latin typeface="Calibri"/>
                <a:ea typeface="+mj-ea"/>
                <a:cs typeface="+mj-cs"/>
              </a:rPr>
              <a:t>work</a:t>
            </a:r>
            <a:r>
              <a:rPr kumimoji="0" lang="fr-FR" sz="2800" b="0" i="0" u="none" strike="noStrike" kern="1200" cap="none" spc="0" normalizeH="0" noProof="0" dirty="0">
                <a:ln>
                  <a:noFill/>
                </a:ln>
                <a:solidFill>
                  <a:prstClr val="black"/>
                </a:solidFill>
                <a:effectLst/>
                <a:uLnTx/>
                <a:uFillTx/>
                <a:latin typeface="Calibri"/>
                <a:ea typeface="+mj-ea"/>
                <a:cs typeface="+mj-cs"/>
              </a:rPr>
              <a:t> of </a:t>
            </a:r>
            <a:r>
              <a:rPr kumimoji="0" lang="fr-FR" sz="2800" b="1" i="0" u="none" strike="noStrike" kern="1200" cap="none" spc="0" normalizeH="0" baseline="0" noProof="0" dirty="0">
                <a:ln>
                  <a:noFill/>
                </a:ln>
                <a:solidFill>
                  <a:prstClr val="black"/>
                </a:solidFill>
                <a:effectLst/>
                <a:uLnTx/>
                <a:uFillTx/>
                <a:latin typeface="Calibri"/>
                <a:ea typeface="+mj-ea"/>
                <a:cs typeface="+mj-cs"/>
              </a:rPr>
              <a:t>CEPEJ</a:t>
            </a:r>
          </a:p>
        </p:txBody>
      </p:sp>
      <p:pic>
        <p:nvPicPr>
          <p:cNvPr id="6" name="Picture 5">
            <a:extLst>
              <a:ext uri="{FF2B5EF4-FFF2-40B4-BE49-F238E27FC236}">
                <a16:creationId xmlns:a16="http://schemas.microsoft.com/office/drawing/2014/main" id="{258A8D9F-0D3D-43AB-BB87-8EB6DBA84D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12" name="Picture 11">
            <a:extLst>
              <a:ext uri="{FF2B5EF4-FFF2-40B4-BE49-F238E27FC236}">
                <a16:creationId xmlns:a16="http://schemas.microsoft.com/office/drawing/2014/main" id="{F6FF51A7-C50E-43AA-A56D-40B8923905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804" y="5360936"/>
            <a:ext cx="2588508" cy="1454168"/>
          </a:xfrm>
          <a:prstGeom prst="rect">
            <a:avLst/>
          </a:prstGeom>
        </p:spPr>
      </p:pic>
      <p:pic>
        <p:nvPicPr>
          <p:cNvPr id="3" name="Picture 2">
            <a:extLst>
              <a:ext uri="{FF2B5EF4-FFF2-40B4-BE49-F238E27FC236}">
                <a16:creationId xmlns:a16="http://schemas.microsoft.com/office/drawing/2014/main" id="{5335B6DD-CF9F-4F03-996F-DB66D7FF9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85729" y="3787312"/>
            <a:ext cx="3354737" cy="3027792"/>
          </a:xfrm>
          <a:prstGeom prst="rect">
            <a:avLst/>
          </a:prstGeom>
        </p:spPr>
      </p:pic>
      <p:pic>
        <p:nvPicPr>
          <p:cNvPr id="73730" name="Picture 2">
            <a:extLst>
              <a:ext uri="{FF2B5EF4-FFF2-40B4-BE49-F238E27FC236}">
                <a16:creationId xmlns:a16="http://schemas.microsoft.com/office/drawing/2014/main" id="{2482A29E-27E3-4254-BF0C-FCE9910CE8F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14011" y="1477959"/>
            <a:ext cx="2611977" cy="824224"/>
          </a:xfrm>
          <a:prstGeom prst="rect">
            <a:avLst/>
          </a:prstGeom>
          <a:noFill/>
          <a:extLst>
            <a:ext uri="{909E8E84-426E-40DD-AFC4-6F175D3DCCD1}">
              <a14:hiddenFill xmlns:a14="http://schemas.microsoft.com/office/drawing/2010/main">
                <a:solidFill>
                  <a:srgbClr val="FFFFFF"/>
                </a:solidFill>
              </a14:hiddenFill>
            </a:ext>
          </a:extLst>
        </p:spPr>
      </p:pic>
      <p:pic>
        <p:nvPicPr>
          <p:cNvPr id="73732" name="Picture 4">
            <a:extLst>
              <a:ext uri="{FF2B5EF4-FFF2-40B4-BE49-F238E27FC236}">
                <a16:creationId xmlns:a16="http://schemas.microsoft.com/office/drawing/2014/main" id="{F2C961F2-312B-409A-9386-17C81C466C4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0804" y="3359827"/>
            <a:ext cx="2588508" cy="194138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5E4FE163-EEA1-4692-A62B-B445710D8D96}"/>
              </a:ext>
            </a:extLst>
          </p:cNvPr>
          <p:cNvSpPr txBox="1">
            <a:spLocks/>
          </p:cNvSpPr>
          <p:nvPr/>
        </p:nvSpPr>
        <p:spPr bwMode="auto">
          <a:xfrm>
            <a:off x="314201" y="2560609"/>
            <a:ext cx="831388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l">
              <a:buFont typeface="Wingdings" panose="05000000000000000000" pitchFamily="2" charset="2"/>
              <a:buChar char="q"/>
              <a:defRPr/>
            </a:pPr>
            <a:r>
              <a:rPr lang="fr-FR" sz="2800" dirty="0" err="1">
                <a:solidFill>
                  <a:prstClr val="black"/>
                </a:solidFill>
              </a:rPr>
              <a:t>Interplay</a:t>
            </a:r>
            <a:r>
              <a:rPr lang="fr-FR" sz="2800" dirty="0">
                <a:solidFill>
                  <a:prstClr val="black"/>
                </a:solidFill>
              </a:rPr>
              <a:t> </a:t>
            </a:r>
            <a:r>
              <a:rPr lang="fr-FR" sz="2800" dirty="0" err="1">
                <a:solidFill>
                  <a:prstClr val="black"/>
                </a:solidFill>
              </a:rPr>
              <a:t>between</a:t>
            </a:r>
            <a:r>
              <a:rPr lang="fr-FR" sz="2800" dirty="0">
                <a:solidFill>
                  <a:prstClr val="black"/>
                </a:solidFill>
              </a:rPr>
              <a:t> the </a:t>
            </a:r>
            <a:r>
              <a:rPr lang="fr-FR" sz="2800" b="1" dirty="0">
                <a:solidFill>
                  <a:prstClr val="black"/>
                </a:solidFill>
              </a:rPr>
              <a:t>ECHR and the EU Charter </a:t>
            </a:r>
            <a:r>
              <a:rPr lang="fr-FR" sz="2800" dirty="0">
                <a:solidFill>
                  <a:prstClr val="black"/>
                </a:solidFill>
              </a:rPr>
              <a:t>of Fundamental </a:t>
            </a:r>
            <a:r>
              <a:rPr lang="fr-FR" sz="2800" dirty="0" err="1">
                <a:solidFill>
                  <a:prstClr val="black"/>
                </a:solidFill>
              </a:rPr>
              <a:t>Rights</a:t>
            </a:r>
            <a:r>
              <a:rPr lang="fr-FR" sz="2800" dirty="0">
                <a:solidFill>
                  <a:prstClr val="black"/>
                </a:solidFill>
              </a:rPr>
              <a:t> (w. FRA, EU)</a:t>
            </a:r>
          </a:p>
          <a:p>
            <a:pPr marR="0" lvl="0" algn="l" defTabSz="914400" rtl="0" eaLnBrk="0" fontAlgn="base" latinLnBrk="0" hangingPunct="0">
              <a:lnSpc>
                <a:spcPct val="100000"/>
              </a:lnSpc>
              <a:spcBef>
                <a:spcPct val="0"/>
              </a:spcBef>
              <a:spcAft>
                <a:spcPct val="0"/>
              </a:spcAft>
              <a:buClrTx/>
              <a:buSzTx/>
              <a:tabLst/>
              <a:defRPr/>
            </a:pPr>
            <a:endParaRPr kumimoji="0" lang="fr-FR" sz="2800" b="0" i="0" u="none" strike="noStrike" kern="1200" cap="none" spc="0" normalizeH="0" baseline="0" noProof="0" dirty="0">
              <a:ln>
                <a:noFill/>
              </a:ln>
              <a:solidFill>
                <a:prstClr val="black"/>
              </a:solidFill>
              <a:effectLst/>
              <a:uLnTx/>
              <a:uFillTx/>
              <a:latin typeface="Calibri"/>
              <a:ea typeface="+mj-ea"/>
              <a:cs typeface="+mj-cs"/>
            </a:endParaRPr>
          </a:p>
        </p:txBody>
      </p:sp>
    </p:spTree>
    <p:custDataLst>
      <p:tags r:id="rId1"/>
    </p:custDataLst>
    <p:extLst>
      <p:ext uri="{BB962C8B-B14F-4D97-AF65-F5344CB8AC3E}">
        <p14:creationId xmlns:p14="http://schemas.microsoft.com/office/powerpoint/2010/main" val="38073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ntr" presetSubtype="0" fill="hold" nodeType="withEffect">
                                  <p:stCondLst>
                                    <p:cond delay="0"/>
                                  </p:stCondLst>
                                  <p:childTnLst>
                                    <p:set>
                                      <p:cBhvr>
                                        <p:cTn id="9" dur="1" fill="hold">
                                          <p:stCondLst>
                                            <p:cond delay="0"/>
                                          </p:stCondLst>
                                        </p:cTn>
                                        <p:tgtEl>
                                          <p:spTgt spid="7373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A1124A-D83B-4287-B4F5-FE2844631C2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D090B5-203C-4DDE-80B2-C1C516AA824C}" type="slidenum">
              <a:rPr kumimoji="0" lang="de-DE"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9D1117EB-011B-4089-A91F-B0C298858B41}"/>
              </a:ext>
            </a:extLst>
          </p:cNvPr>
          <p:cNvSpPr txBox="1">
            <a:spLocks/>
          </p:cNvSpPr>
          <p:nvPr/>
        </p:nvSpPr>
        <p:spPr bwMode="auto">
          <a:xfrm>
            <a:off x="-11876" y="1628800"/>
            <a:ext cx="514806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4000" b="1" i="0" u="none" strike="noStrike" kern="1200" cap="none" spc="0" normalizeH="0" baseline="0" noProof="0" dirty="0">
                <a:ln>
                  <a:noFill/>
                </a:ln>
                <a:solidFill>
                  <a:srgbClr val="4F81BD">
                    <a:lumMod val="50000"/>
                  </a:srgbClr>
                </a:solidFill>
                <a:effectLst/>
                <a:uLnTx/>
                <a:uFillTx/>
                <a:latin typeface="Calibri"/>
                <a:ea typeface="+mj-ea"/>
                <a:cs typeface="+mj-cs"/>
              </a:rPr>
              <a:t>COURSES updates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fr-FR" sz="1200" dirty="0">
              <a:solidFill>
                <a:prstClr val="black"/>
              </a:solidFill>
            </a:endParaRPr>
          </a:p>
          <a:p>
            <a:pPr marL="914400" lvl="1" indent="-457200" algn="l">
              <a:buFont typeface="Wingdings" panose="05000000000000000000" pitchFamily="2" charset="2"/>
              <a:buChar char="q"/>
              <a:defRPr/>
            </a:pPr>
            <a:r>
              <a:rPr lang="fr-FR" sz="2800" dirty="0">
                <a:solidFill>
                  <a:prstClr val="black"/>
                </a:solidFill>
              </a:rPr>
              <a:t>Prohibition of Ill-</a:t>
            </a:r>
            <a:r>
              <a:rPr lang="fr-FR" sz="2800" dirty="0" err="1">
                <a:solidFill>
                  <a:prstClr val="black"/>
                </a:solidFill>
              </a:rPr>
              <a:t>treatment</a:t>
            </a:r>
            <a:r>
              <a:rPr lang="fr-FR" sz="2800" dirty="0">
                <a:solidFill>
                  <a:prstClr val="black"/>
                </a:solidFill>
              </a:rPr>
              <a:t> </a:t>
            </a:r>
          </a:p>
          <a:p>
            <a:pPr marL="914400" lvl="1" indent="-457200" algn="l">
              <a:buFont typeface="Wingdings" panose="05000000000000000000" pitchFamily="2" charset="2"/>
              <a:buChar char="q"/>
              <a:defRPr/>
            </a:pPr>
            <a:r>
              <a:rPr lang="fr-FR" sz="2800" dirty="0">
                <a:solidFill>
                  <a:prstClr val="black"/>
                </a:solidFill>
              </a:rPr>
              <a:t>Child-</a:t>
            </a:r>
            <a:r>
              <a:rPr lang="fr-FR" sz="2800" dirty="0" err="1">
                <a:solidFill>
                  <a:prstClr val="black"/>
                </a:solidFill>
              </a:rPr>
              <a:t>friendly</a:t>
            </a:r>
            <a:r>
              <a:rPr lang="fr-FR" sz="2800" dirty="0">
                <a:solidFill>
                  <a:prstClr val="black"/>
                </a:solidFill>
              </a:rPr>
              <a:t> Justice</a:t>
            </a:r>
          </a:p>
          <a:p>
            <a:pPr marL="914400" lvl="1" indent="-457200" algn="l">
              <a:buFont typeface="Wingdings" panose="05000000000000000000" pitchFamily="2" charset="2"/>
              <a:buChar char="q"/>
              <a:defRPr/>
            </a:pPr>
            <a:r>
              <a:rPr lang="fr-FR" sz="2800" dirty="0" err="1">
                <a:solidFill>
                  <a:prstClr val="black"/>
                </a:solidFill>
              </a:rPr>
              <a:t>Trafficking</a:t>
            </a:r>
            <a:r>
              <a:rPr lang="fr-FR" sz="2800" dirty="0">
                <a:solidFill>
                  <a:prstClr val="black"/>
                </a:solidFill>
              </a:rPr>
              <a:t> in Human </a:t>
            </a:r>
            <a:r>
              <a:rPr lang="fr-FR" sz="2800" dirty="0" err="1">
                <a:solidFill>
                  <a:prstClr val="black"/>
                </a:solidFill>
              </a:rPr>
              <a:t>Beings</a:t>
            </a:r>
            <a:endParaRPr lang="fr-FR" sz="2800" dirty="0">
              <a:solidFill>
                <a:prstClr val="black"/>
              </a:solidFill>
            </a:endParaRPr>
          </a:p>
          <a:p>
            <a:pPr marR="0" lvl="0" algn="l" defTabSz="914400" rtl="0" eaLnBrk="0" fontAlgn="base" latinLnBrk="0" hangingPunct="0">
              <a:lnSpc>
                <a:spcPct val="100000"/>
              </a:lnSpc>
              <a:spcBef>
                <a:spcPct val="0"/>
              </a:spcBef>
              <a:spcAft>
                <a:spcPct val="0"/>
              </a:spcAft>
              <a:buClrTx/>
              <a:buSzTx/>
              <a:tabLst/>
              <a:defRPr/>
            </a:pPr>
            <a:endParaRPr kumimoji="0" lang="fr-FR" sz="2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6" name="Picture 5">
            <a:extLst>
              <a:ext uri="{FF2B5EF4-FFF2-40B4-BE49-F238E27FC236}">
                <a16:creationId xmlns:a16="http://schemas.microsoft.com/office/drawing/2014/main" id="{258A8D9F-0D3D-43AB-BB87-8EB6DBA84D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7" name="Picture 6" descr="P:\_coe-settings\desktop\CFJ course kid photo.png">
            <a:extLst>
              <a:ext uri="{FF2B5EF4-FFF2-40B4-BE49-F238E27FC236}">
                <a16:creationId xmlns:a16="http://schemas.microsoft.com/office/drawing/2014/main" id="{2468E616-9AC0-451A-9DF1-8CE5F14F2AA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7527" y="3701270"/>
            <a:ext cx="4269258" cy="265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37423BF6-F406-4BDE-B3C4-55E7E9E8E8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92281" y="3714962"/>
            <a:ext cx="3362099" cy="2655080"/>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a:extLst>
              <a:ext uri="{FF2B5EF4-FFF2-40B4-BE49-F238E27FC236}">
                <a16:creationId xmlns:a16="http://schemas.microsoft.com/office/drawing/2014/main" id="{A7F0AED6-F216-4662-AB62-6CBAE915F7D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05948" y="1056528"/>
            <a:ext cx="3348432" cy="2493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427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9611A4-D516-415B-86A4-3735CB674C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44154" y="1062182"/>
            <a:ext cx="4367176" cy="2577693"/>
          </a:xfrm>
          <a:prstGeom prst="rect">
            <a:avLst/>
          </a:prstGeom>
        </p:spPr>
      </p:pic>
      <p:pic>
        <p:nvPicPr>
          <p:cNvPr id="9" name="Picture 8">
            <a:extLst>
              <a:ext uri="{FF2B5EF4-FFF2-40B4-BE49-F238E27FC236}">
                <a16:creationId xmlns:a16="http://schemas.microsoft.com/office/drawing/2014/main" id="{20E5717F-52A9-4E5A-8878-22FFF3C5B2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75814"/>
            <a:ext cx="4514335" cy="3079584"/>
          </a:xfrm>
          <a:prstGeom prst="rect">
            <a:avLst/>
          </a:prstGeom>
        </p:spPr>
      </p:pic>
      <p:pic>
        <p:nvPicPr>
          <p:cNvPr id="8" name="Picture 7">
            <a:extLst>
              <a:ext uri="{FF2B5EF4-FFF2-40B4-BE49-F238E27FC236}">
                <a16:creationId xmlns:a16="http://schemas.microsoft.com/office/drawing/2014/main" id="{C23A4B27-0E4B-4AD0-8F46-5AC2E59B05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13" name="Picture 12">
            <a:extLst>
              <a:ext uri="{FF2B5EF4-FFF2-40B4-BE49-F238E27FC236}">
                <a16:creationId xmlns:a16="http://schemas.microsoft.com/office/drawing/2014/main" id="{30C52389-05B6-4497-922A-9E0FC0E96E8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6218" y="4055398"/>
            <a:ext cx="4240709" cy="2779053"/>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6CC82DA2-60D9-490B-93C3-AE21FCE66B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9667" y="3639875"/>
            <a:ext cx="4621424" cy="3194576"/>
          </a:xfrm>
          <a:prstGeom prst="rect">
            <a:avLst/>
          </a:prstGeom>
        </p:spPr>
      </p:pic>
      <p:sp>
        <p:nvSpPr>
          <p:cNvPr id="5" name="Rectangle: Rounded Corners 4">
            <a:extLst>
              <a:ext uri="{FF2B5EF4-FFF2-40B4-BE49-F238E27FC236}">
                <a16:creationId xmlns:a16="http://schemas.microsoft.com/office/drawing/2014/main" id="{BB33A392-A1BF-4244-8367-79BE788B97F8}"/>
              </a:ext>
            </a:extLst>
          </p:cNvPr>
          <p:cNvSpPr/>
          <p:nvPr/>
        </p:nvSpPr>
        <p:spPr>
          <a:xfrm>
            <a:off x="2843808" y="903688"/>
            <a:ext cx="3240359" cy="738664"/>
          </a:xfrm>
          <a:prstGeom prst="roundRect">
            <a:avLst/>
          </a:prstGeom>
          <a:solidFill>
            <a:srgbClr val="002060"/>
          </a:solidFill>
          <a:ln>
            <a:solidFill>
              <a:srgbClr val="002060"/>
            </a:solidFill>
          </a:ln>
          <a:scene3d>
            <a:camera prst="orthographicFront"/>
            <a:lightRig rig="threePt" dir="t"/>
          </a:scene3d>
          <a:sp3d extrusionH="317500" contourW="12700">
            <a:extrusionClr>
              <a:srgbClr val="C7D7EB"/>
            </a:extrusionClr>
            <a:contourClr>
              <a:srgbClr val="CEDCEE"/>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HELP courses with ended project</a:t>
            </a:r>
          </a:p>
        </p:txBody>
      </p:sp>
    </p:spTree>
    <p:extLst>
      <p:ext uri="{BB962C8B-B14F-4D97-AF65-F5344CB8AC3E}">
        <p14:creationId xmlns:p14="http://schemas.microsoft.com/office/powerpoint/2010/main" val="26931223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u numéro de diapositive 5">
            <a:extLst>
              <a:ext uri="{FF2B5EF4-FFF2-40B4-BE49-F238E27FC236}">
                <a16:creationId xmlns:a16="http://schemas.microsoft.com/office/drawing/2014/main" id="{2CD1540D-495B-4993-A9A3-C9687BA757C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A79DC9-D863-41CC-A28A-B78DD92BC33A}" type="slidenum">
              <a:rPr kumimoji="0" lang="fr-FR" altLang="fr-FR"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47106" name="Title 1">
            <a:extLst>
              <a:ext uri="{FF2B5EF4-FFF2-40B4-BE49-F238E27FC236}">
                <a16:creationId xmlns:a16="http://schemas.microsoft.com/office/drawing/2014/main" id="{7FEF0558-273A-403A-BDC5-A8DDC87A04A5}"/>
              </a:ext>
            </a:extLst>
          </p:cNvPr>
          <p:cNvSpPr txBox="1">
            <a:spLocks noChangeArrowheads="1"/>
          </p:cNvSpPr>
          <p:nvPr/>
        </p:nvSpPr>
        <p:spPr bwMode="auto">
          <a:xfrm>
            <a:off x="1257300" y="1114425"/>
            <a:ext cx="78867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fr-FR" alt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107" name="Google Shape;112;p19">
            <a:extLst>
              <a:ext uri="{FF2B5EF4-FFF2-40B4-BE49-F238E27FC236}">
                <a16:creationId xmlns:a16="http://schemas.microsoft.com/office/drawing/2014/main" id="{E2A0BFFB-13A1-4AEE-A453-D507D1C85CF5}"/>
              </a:ext>
            </a:extLst>
          </p:cNvPr>
          <p:cNvSpPr txBox="1">
            <a:spLocks noChangeArrowheads="1"/>
          </p:cNvSpPr>
          <p:nvPr/>
        </p:nvSpPr>
        <p:spPr bwMode="auto">
          <a:xfrm>
            <a:off x="5436096" y="154252"/>
            <a:ext cx="4881420" cy="6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Migration/Asylum/IDP</a:t>
            </a:r>
          </a:p>
          <a:p>
            <a:pPr marL="0" marR="0" lvl="0" indent="0" algn="l" defTabSz="914400" rtl="0" eaLnBrk="0" fontAlgn="base" latinLnBrk="0" hangingPunct="0">
              <a:lnSpc>
                <a:spcPct val="90000"/>
              </a:lnSpc>
              <a:spcBef>
                <a:spcPct val="0"/>
              </a:spcBef>
              <a:spcAft>
                <a:spcPct val="0"/>
              </a:spcAft>
              <a:buClrTx/>
              <a:buSzTx/>
              <a:buFontTx/>
              <a:buNone/>
              <a:tabLst/>
              <a:defRPr/>
            </a:pPr>
            <a:r>
              <a:rPr lang="en-GB" altLang="en-US" sz="2400" b="1" dirty="0">
                <a:solidFill>
                  <a:prstClr val="white"/>
                </a:solidFill>
                <a:latin typeface="Arial" panose="020B0604020202020204" pitchFamily="34" charset="0"/>
              </a:rPr>
              <a:t>w. UNHCR &amp; OSRSG</a:t>
            </a:r>
            <a:endPar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s-E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7109" name="Google Shape;114;p19">
            <a:extLst>
              <a:ext uri="{FF2B5EF4-FFF2-40B4-BE49-F238E27FC236}">
                <a16:creationId xmlns:a16="http://schemas.microsoft.com/office/drawing/2014/main" id="{4957D267-2B66-4DC6-9FC9-4E4CD7BA3F2E}"/>
              </a:ext>
            </a:extLst>
          </p:cNvPr>
          <p:cNvPicPr preferRelativeResize="0">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20072" y="1042678"/>
            <a:ext cx="3923928" cy="2741151"/>
          </a:xfrm>
          <a:prstGeom prst="rect">
            <a:avLst/>
          </a:prstGeom>
          <a:noFill/>
          <a:ln w="9525">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13F83E-E791-4AC4-AAE3-BB8ADCE14A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733042"/>
            <a:ext cx="5220072" cy="3168668"/>
          </a:xfrm>
          <a:prstGeom prst="rect">
            <a:avLst/>
          </a:prstGeom>
        </p:spPr>
      </p:pic>
      <p:pic>
        <p:nvPicPr>
          <p:cNvPr id="13" name="Picture 12">
            <a:extLst>
              <a:ext uri="{FF2B5EF4-FFF2-40B4-BE49-F238E27FC236}">
                <a16:creationId xmlns:a16="http://schemas.microsoft.com/office/drawing/2014/main" id="{EBE56086-CFCA-45D5-B0CB-2C3A0829ED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025315"/>
            <a:ext cx="5220072" cy="2708028"/>
          </a:xfrm>
          <a:prstGeom prst="rect">
            <a:avLst/>
          </a:prstGeom>
          <a:solidFill>
            <a:schemeClr val="bg1"/>
          </a:solidFill>
          <a:ln>
            <a:solidFill>
              <a:schemeClr val="dk2"/>
            </a:solidFill>
          </a:ln>
        </p:spPr>
      </p:pic>
      <p:sp>
        <p:nvSpPr>
          <p:cNvPr id="14" name="Google Shape;117;p19">
            <a:extLst>
              <a:ext uri="{FF2B5EF4-FFF2-40B4-BE49-F238E27FC236}">
                <a16:creationId xmlns:a16="http://schemas.microsoft.com/office/drawing/2014/main" id="{BEFB8749-B657-4C0C-B757-0C85F526D301}"/>
              </a:ext>
            </a:extLst>
          </p:cNvPr>
          <p:cNvSpPr txBox="1"/>
          <p:nvPr/>
        </p:nvSpPr>
        <p:spPr>
          <a:xfrm>
            <a:off x="5220072" y="2835471"/>
            <a:ext cx="3168352" cy="552393"/>
          </a:xfrm>
          <a:prstGeom prst="rect">
            <a:avLst/>
          </a:prstGeom>
          <a:solidFill>
            <a:schemeClr val="bg1"/>
          </a:solidFill>
          <a:ln>
            <a:noFill/>
          </a:ln>
        </p:spPr>
        <p:txBody>
          <a:bodyPr spcFirstLastPara="1" wrap="square" lIns="91425" tIns="91425" rIns="91425" bIns="91425" anchor="t"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9933"/>
                </a:solidFill>
                <a:effectLst/>
                <a:uLnTx/>
                <a:uFillTx/>
                <a:latin typeface="Calibri" panose="020F0502020204030204" pitchFamily="34" charset="0"/>
                <a:ea typeface="+mn-ea"/>
                <a:cs typeface="Arial" panose="020B0604020202020204" pitchFamily="34" charset="0"/>
              </a:rPr>
              <a:t>REFUGEE AND MIGRANT CHILDREN (10 hour online learning)</a:t>
            </a:r>
            <a:endParaRPr kumimoji="0" sz="1600" b="1" i="0" u="none" strike="noStrike" kern="1200" cap="none" spc="0" normalizeH="0" baseline="0" noProof="0" dirty="0">
              <a:ln>
                <a:noFill/>
              </a:ln>
              <a:solidFill>
                <a:srgbClr val="FF9933"/>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5" name="Google Shape;112;p19">
            <a:extLst>
              <a:ext uri="{FF2B5EF4-FFF2-40B4-BE49-F238E27FC236}">
                <a16:creationId xmlns:a16="http://schemas.microsoft.com/office/drawing/2014/main" id="{8CE09589-B5BF-4597-813C-8F2EDA931BB5}"/>
              </a:ext>
            </a:extLst>
          </p:cNvPr>
          <p:cNvSpPr txBox="1">
            <a:spLocks/>
          </p:cNvSpPr>
          <p:nvPr/>
        </p:nvSpPr>
        <p:spPr>
          <a:xfrm>
            <a:off x="2409443" y="2694409"/>
            <a:ext cx="2548507" cy="521094"/>
          </a:xfrm>
          <a:prstGeom prst="rect">
            <a:avLst/>
          </a:prstGeom>
        </p:spPr>
        <p:txBody>
          <a:bodyPr spcFirstLastPara="1" vert="horz" wrap="square" lIns="91425" tIns="91425" rIns="91425" bIns="91425" numCol="1" anchor="t" anchorCtr="0" compatLnSpc="1">
            <a:prstTxWarp prst="textNoShape">
              <a:avLst/>
            </a:prstTxWarp>
            <a:noAutofit/>
          </a:bodyPr>
          <a:lst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a:lstStyle>
          <a:p>
            <a:pPr algn="l"/>
            <a:r>
              <a:rPr lang="en-GB" b="1">
                <a:solidFill>
                  <a:srgbClr val="FF9933"/>
                </a:solidFill>
              </a:rPr>
              <a:t>6 hour online learning</a:t>
            </a:r>
            <a:endParaRPr lang="en-GB" b="1" dirty="0">
              <a:solidFill>
                <a:srgbClr val="FF9933"/>
              </a:solidFill>
            </a:endParaRPr>
          </a:p>
        </p:txBody>
      </p:sp>
      <p:sp>
        <p:nvSpPr>
          <p:cNvPr id="16" name="Google Shape;112;p19">
            <a:extLst>
              <a:ext uri="{FF2B5EF4-FFF2-40B4-BE49-F238E27FC236}">
                <a16:creationId xmlns:a16="http://schemas.microsoft.com/office/drawing/2014/main" id="{E3A99DDA-5D8B-4564-8721-0BD399CE7A2C}"/>
              </a:ext>
            </a:extLst>
          </p:cNvPr>
          <p:cNvSpPr txBox="1">
            <a:spLocks/>
          </p:cNvSpPr>
          <p:nvPr/>
        </p:nvSpPr>
        <p:spPr bwMode="auto">
          <a:xfrm>
            <a:off x="179512" y="5983805"/>
            <a:ext cx="2548507" cy="5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lvl="0" algn="r" rtl="0" eaLnBrk="0" fontAlgn="base" hangingPunct="0">
              <a:lnSpc>
                <a:spcPct val="90000"/>
              </a:lnSpc>
              <a:spcBef>
                <a:spcPts val="0"/>
              </a:spcBef>
              <a:spcAft>
                <a:spcPts val="0"/>
              </a:spcAft>
              <a:buSzPts val="2800"/>
              <a:buNone/>
              <a:defRPr sz="2000" kern="1200">
                <a:solidFill>
                  <a:schemeClr val="bg1"/>
                </a:solidFill>
                <a:latin typeface="Arial Narrow" charset="0"/>
                <a:ea typeface="Arial Narrow" charset="0"/>
                <a:cs typeface="Arial Narrow" charset="0"/>
              </a:defRPr>
            </a:lvl1pPr>
            <a:lvl2pPr lvl="1"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2pPr>
            <a:lvl3pPr lvl="2"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3pPr>
            <a:lvl4pPr lvl="3"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4pPr>
            <a:lvl5pPr lvl="4"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5pPr>
            <a:lvl6pPr marL="457200" lvl="5"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6pPr>
            <a:lvl7pPr marL="914400" lvl="6"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7pPr>
            <a:lvl8pPr marL="1371600" lvl="7"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8pPr>
            <a:lvl9pPr marL="1828800" lvl="8"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9pPr>
          </a:lstStyle>
          <a:p>
            <a:pPr marL="0" marR="0" lvl="0" indent="0" algn="l" defTabSz="914400" rtl="0" eaLnBrk="0" fontAlgn="base" latinLnBrk="0" hangingPunct="0">
              <a:lnSpc>
                <a:spcPct val="90000"/>
              </a:lnSpc>
              <a:spcBef>
                <a:spcPts val="0"/>
              </a:spcBef>
              <a:spcAft>
                <a:spcPts val="0"/>
              </a:spcAft>
              <a:buClrTx/>
              <a:buSzPts val="2800"/>
              <a:buFontTx/>
              <a:buNone/>
              <a:tabLst/>
              <a:defRPr/>
            </a:pPr>
            <a:r>
              <a:rPr kumimoji="0" lang="en-GB" sz="2000" b="1" i="0" u="none" strike="noStrike" kern="1200" cap="none" spc="0" normalizeH="0" baseline="0" noProof="0" dirty="0">
                <a:ln>
                  <a:noFill/>
                </a:ln>
                <a:solidFill>
                  <a:srgbClr val="FF9933"/>
                </a:solidFill>
                <a:effectLst/>
                <a:uLnTx/>
                <a:uFillTx/>
                <a:latin typeface="Arial Narrow" charset="0"/>
              </a:rPr>
              <a:t>7 hour online learning</a:t>
            </a:r>
          </a:p>
        </p:txBody>
      </p:sp>
      <p:sp>
        <p:nvSpPr>
          <p:cNvPr id="2" name="TextBox 1">
            <a:extLst>
              <a:ext uri="{FF2B5EF4-FFF2-40B4-BE49-F238E27FC236}">
                <a16:creationId xmlns:a16="http://schemas.microsoft.com/office/drawing/2014/main" id="{BBE7C0FC-616C-4AFA-8BA2-9C1CDA2257B2}"/>
              </a:ext>
            </a:extLst>
          </p:cNvPr>
          <p:cNvSpPr txBox="1"/>
          <p:nvPr/>
        </p:nvSpPr>
        <p:spPr>
          <a:xfrm>
            <a:off x="5364088" y="4033854"/>
            <a:ext cx="3672408" cy="2031325"/>
          </a:xfrm>
          <a:prstGeom prst="rect">
            <a:avLst/>
          </a:prstGeom>
          <a:noFill/>
        </p:spPr>
        <p:txBody>
          <a:bodyPr wrap="square" rtlCol="0">
            <a:spAutoFit/>
          </a:bodyPr>
          <a:lstStyle/>
          <a:p>
            <a:r>
              <a:rPr lang="en-GB" dirty="0">
                <a:solidFill>
                  <a:schemeClr val="accent5">
                    <a:lumMod val="50000"/>
                  </a:schemeClr>
                </a:solidFill>
              </a:rPr>
              <a:t>NEW MODULES:</a:t>
            </a:r>
          </a:p>
          <a:p>
            <a:endParaRPr lang="en-GB" dirty="0">
              <a:solidFill>
                <a:schemeClr val="accent5">
                  <a:lumMod val="50000"/>
                </a:schemeClr>
              </a:solidFill>
            </a:endParaRPr>
          </a:p>
          <a:p>
            <a:pPr marL="285750" indent="-285750">
              <a:buFont typeface="Arial" panose="020B0604020202020204" pitchFamily="34" charset="0"/>
              <a:buChar char="•"/>
            </a:pPr>
            <a:r>
              <a:rPr lang="en-US" b="1" dirty="0">
                <a:solidFill>
                  <a:schemeClr val="accent5">
                    <a:lumMod val="50000"/>
                  </a:schemeClr>
                </a:solidFill>
              </a:rPr>
              <a:t>LGBTI PERSONS </a:t>
            </a:r>
            <a:r>
              <a:rPr lang="en-US" dirty="0">
                <a:solidFill>
                  <a:schemeClr val="accent5">
                    <a:lumMod val="50000"/>
                  </a:schemeClr>
                </a:solidFill>
              </a:rPr>
              <a:t>IN THE ASYLUM PROCEDURE</a:t>
            </a:r>
          </a:p>
          <a:p>
            <a:r>
              <a:rPr lang="en-US" dirty="0">
                <a:solidFill>
                  <a:schemeClr val="accent5">
                    <a:lumMod val="50000"/>
                  </a:schemeClr>
                </a:solidFill>
              </a:rPr>
              <a:t> </a:t>
            </a:r>
            <a:r>
              <a:rPr lang="en-GB" dirty="0">
                <a:solidFill>
                  <a:schemeClr val="accent5">
                    <a:lumMod val="50000"/>
                  </a:schemeClr>
                </a:solidFill>
              </a:rPr>
              <a:t> </a:t>
            </a:r>
          </a:p>
          <a:p>
            <a:pPr marL="285750" indent="-285750">
              <a:buFont typeface="Arial" panose="020B0604020202020204" pitchFamily="34" charset="0"/>
              <a:buChar char="•"/>
            </a:pPr>
            <a:r>
              <a:rPr lang="en-US" b="1" dirty="0">
                <a:solidFill>
                  <a:schemeClr val="accent5">
                    <a:lumMod val="50000"/>
                  </a:schemeClr>
                </a:solidFill>
              </a:rPr>
              <a:t>TRANSITION TO ADULTHOOD </a:t>
            </a:r>
            <a:r>
              <a:rPr lang="en-US" dirty="0">
                <a:solidFill>
                  <a:schemeClr val="accent5">
                    <a:lumMod val="50000"/>
                  </a:schemeClr>
                </a:solidFill>
              </a:rPr>
              <a:t>AND </a:t>
            </a:r>
            <a:r>
              <a:rPr lang="en-US" b="1" dirty="0">
                <a:solidFill>
                  <a:schemeClr val="accent5">
                    <a:lumMod val="50000"/>
                  </a:schemeClr>
                </a:solidFill>
              </a:rPr>
              <a:t>FAMILY-BASED CARE</a:t>
            </a:r>
            <a:endParaRPr lang="fr-FR" b="1" dirty="0">
              <a:solidFill>
                <a:schemeClr val="accent5">
                  <a:lumMod val="50000"/>
                </a:schemeClr>
              </a:solidFill>
            </a:endParaRPr>
          </a:p>
        </p:txBody>
      </p:sp>
      <p:pic>
        <p:nvPicPr>
          <p:cNvPr id="71682" name="Picture 2">
            <a:extLst>
              <a:ext uri="{FF2B5EF4-FFF2-40B4-BE49-F238E27FC236}">
                <a16:creationId xmlns:a16="http://schemas.microsoft.com/office/drawing/2014/main" id="{79A2AED8-D4D3-49FC-8B80-4820DDEF042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20072" y="3768480"/>
            <a:ext cx="3943350" cy="305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856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962" name="Espace réservé du numéro de diapositive 5">
            <a:extLst>
              <a:ext uri="{FF2B5EF4-FFF2-40B4-BE49-F238E27FC236}">
                <a16:creationId xmlns:a16="http://schemas.microsoft.com/office/drawing/2014/main" id="{544C78D9-1AC5-49CD-97A9-A3251711753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737325-AC46-4646-B4F0-2661AE6F5FCE}"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40963" name="Titre 2">
            <a:extLst>
              <a:ext uri="{FF2B5EF4-FFF2-40B4-BE49-F238E27FC236}">
                <a16:creationId xmlns:a16="http://schemas.microsoft.com/office/drawing/2014/main" id="{D30531F2-4BF1-4D0C-A5F5-7528930C8219}"/>
              </a:ext>
            </a:extLst>
          </p:cNvPr>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Overview</a:t>
            </a:r>
          </a:p>
        </p:txBody>
      </p:sp>
      <p:sp>
        <p:nvSpPr>
          <p:cNvPr id="6" name="Content Placeholder 2">
            <a:extLst>
              <a:ext uri="{FF2B5EF4-FFF2-40B4-BE49-F238E27FC236}">
                <a16:creationId xmlns:a16="http://schemas.microsoft.com/office/drawing/2014/main" id="{EC5B8AA6-FD10-4B2D-83ED-ED772E77CCA0}"/>
              </a:ext>
            </a:extLst>
          </p:cNvPr>
          <p:cNvSpPr>
            <a:spLocks noGrp="1"/>
          </p:cNvSpPr>
          <p:nvPr>
            <p:ph idx="1"/>
          </p:nvPr>
        </p:nvSpPr>
        <p:spPr>
          <a:xfrm>
            <a:off x="35545" y="-4762"/>
            <a:ext cx="5616575" cy="5041900"/>
          </a:xfrm>
        </p:spPr>
        <p:txBody>
          <a:bodyPr>
            <a:noAutofit/>
          </a:bodyPr>
          <a:lstStyle/>
          <a:p>
            <a:pPr marL="0" lvl="1" indent="0" eaLnBrk="1" fontAlgn="auto" hangingPunct="1">
              <a:lnSpc>
                <a:spcPct val="150000"/>
              </a:lnSpc>
              <a:spcBef>
                <a:spcPts val="0"/>
              </a:spcBef>
              <a:spcAft>
                <a:spcPts val="0"/>
              </a:spcAft>
              <a:buNone/>
              <a:defRPr/>
            </a:pPr>
            <a:r>
              <a:rPr lang="en-GB" sz="2800" b="1" dirty="0">
                <a:solidFill>
                  <a:schemeClr val="accent1">
                    <a:lumMod val="50000"/>
                  </a:schemeClr>
                </a:solidFill>
              </a:rPr>
              <a:t>OVERVIEW </a:t>
            </a:r>
          </a:p>
          <a:p>
            <a:pPr marL="228600" lvl="1" eaLnBrk="1" fontAlgn="auto" hangingPunct="1">
              <a:lnSpc>
                <a:spcPct val="270000"/>
              </a:lnSpc>
              <a:spcBef>
                <a:spcPts val="1000"/>
              </a:spcBef>
              <a:spcAft>
                <a:spcPts val="0"/>
              </a:spcAft>
              <a:buFont typeface="Wingdings" panose="05000000000000000000" pitchFamily="2" charset="2"/>
              <a:buChar char="q"/>
              <a:defRPr/>
            </a:pPr>
            <a:r>
              <a:rPr lang="en-GB" sz="2800" b="1" dirty="0">
                <a:solidFill>
                  <a:schemeClr val="accent1">
                    <a:lumMod val="50000"/>
                  </a:schemeClr>
                </a:solidFill>
              </a:rPr>
              <a:t>HELP Network/users</a:t>
            </a:r>
          </a:p>
          <a:p>
            <a:pPr marL="0" lvl="1" indent="0" eaLnBrk="1" fontAlgn="auto" hangingPunct="1">
              <a:lnSpc>
                <a:spcPct val="100000"/>
              </a:lnSpc>
              <a:spcBef>
                <a:spcPts val="0"/>
              </a:spcBef>
              <a:spcAft>
                <a:spcPts val="0"/>
              </a:spcAft>
              <a:buNone/>
              <a:defRPr/>
            </a:pPr>
            <a:endParaRPr lang="en-GB" sz="2800" b="1" dirty="0">
              <a:solidFill>
                <a:schemeClr val="accent1">
                  <a:lumMod val="50000"/>
                </a:schemeClr>
              </a:solidFill>
            </a:endParaRPr>
          </a:p>
          <a:p>
            <a:pPr marL="216000" lvl="1" eaLnBrk="1" fontAlgn="auto" hangingPunct="1">
              <a:lnSpc>
                <a:spcPct val="100000"/>
              </a:lnSpc>
              <a:spcBef>
                <a:spcPts val="0"/>
              </a:spcBef>
              <a:spcAft>
                <a:spcPts val="0"/>
              </a:spcAft>
              <a:buFont typeface="Wingdings" panose="05000000000000000000" pitchFamily="2" charset="2"/>
              <a:buChar char="q"/>
              <a:defRPr/>
            </a:pPr>
            <a:r>
              <a:rPr lang="en-GB" sz="2800" b="1" dirty="0">
                <a:solidFill>
                  <a:schemeClr val="accent1">
                    <a:lumMod val="50000"/>
                  </a:schemeClr>
                </a:solidFill>
              </a:rPr>
              <a:t> HELP courses </a:t>
            </a:r>
          </a:p>
          <a:p>
            <a:pPr marL="0" lvl="1" indent="0" eaLnBrk="1" fontAlgn="auto" hangingPunct="1">
              <a:lnSpc>
                <a:spcPct val="100000"/>
              </a:lnSpc>
              <a:spcBef>
                <a:spcPts val="0"/>
              </a:spcBef>
              <a:spcAft>
                <a:spcPts val="0"/>
              </a:spcAft>
              <a:buNone/>
              <a:defRPr/>
            </a:pPr>
            <a:endParaRPr lang="en-GB" sz="2800" b="1" dirty="0">
              <a:solidFill>
                <a:schemeClr val="accent1">
                  <a:lumMod val="50000"/>
                </a:schemeClr>
              </a:solidFill>
            </a:endParaRPr>
          </a:p>
          <a:p>
            <a:pPr marL="216000" lvl="1" eaLnBrk="1" fontAlgn="auto" hangingPunct="1">
              <a:lnSpc>
                <a:spcPct val="100000"/>
              </a:lnSpc>
              <a:spcBef>
                <a:spcPts val="0"/>
              </a:spcBef>
              <a:spcAft>
                <a:spcPts val="0"/>
              </a:spcAft>
              <a:buFont typeface="Wingdings" panose="05000000000000000000" pitchFamily="2" charset="2"/>
              <a:buChar char="q"/>
              <a:defRPr/>
            </a:pPr>
            <a:r>
              <a:rPr lang="en-GB" sz="2800" b="1" dirty="0">
                <a:solidFill>
                  <a:schemeClr val="accent1">
                    <a:lumMod val="50000"/>
                  </a:schemeClr>
                </a:solidFill>
              </a:rPr>
              <a:t> Methodology</a:t>
            </a:r>
            <a:endParaRPr lang="en-GB" b="1" dirty="0">
              <a:solidFill>
                <a:schemeClr val="accent1">
                  <a:lumMod val="50000"/>
                </a:schemeClr>
              </a:solidFill>
            </a:endParaRPr>
          </a:p>
          <a:p>
            <a:pPr marL="0" indent="0" eaLnBrk="1" fontAlgn="auto" hangingPunct="1">
              <a:lnSpc>
                <a:spcPct val="100000"/>
              </a:lnSpc>
              <a:spcBef>
                <a:spcPts val="0"/>
              </a:spcBef>
              <a:spcAft>
                <a:spcPts val="0"/>
              </a:spcAft>
              <a:buNone/>
              <a:defRPr/>
            </a:pPr>
            <a:endParaRPr lang="en-GB" dirty="0">
              <a:solidFill>
                <a:schemeClr val="accent1">
                  <a:lumMod val="50000"/>
                </a:schemeClr>
              </a:solidFill>
            </a:endParaRPr>
          </a:p>
          <a:p>
            <a:pPr marL="0" indent="0" eaLnBrk="1" fontAlgn="auto" hangingPunct="1">
              <a:lnSpc>
                <a:spcPct val="100000"/>
              </a:lnSpc>
              <a:spcBef>
                <a:spcPts val="0"/>
              </a:spcBef>
              <a:spcAft>
                <a:spcPts val="0"/>
              </a:spcAft>
              <a:buNone/>
              <a:defRPr/>
            </a:pPr>
            <a:endParaRPr lang="en-GB" dirty="0">
              <a:solidFill>
                <a:schemeClr val="accent1">
                  <a:lumMod val="50000"/>
                </a:schemeClr>
              </a:solidFill>
            </a:endParaRPr>
          </a:p>
          <a:p>
            <a:pPr eaLnBrk="1" fontAlgn="auto" hangingPunct="1">
              <a:lnSpc>
                <a:spcPct val="100000"/>
              </a:lnSpc>
              <a:spcBef>
                <a:spcPts val="0"/>
              </a:spcBef>
              <a:spcAft>
                <a:spcPts val="0"/>
              </a:spcAft>
              <a:buFont typeface="Wingdings" panose="05000000000000000000" pitchFamily="2" charset="2"/>
              <a:buChar char="q"/>
              <a:defRPr/>
            </a:pPr>
            <a:r>
              <a:rPr lang="en-GB" dirty="0">
                <a:solidFill>
                  <a:schemeClr val="accent1">
                    <a:lumMod val="50000"/>
                  </a:schemeClr>
                </a:solidFill>
              </a:rPr>
              <a:t> </a:t>
            </a:r>
            <a:r>
              <a:rPr lang="en-GB" b="1" dirty="0">
                <a:solidFill>
                  <a:schemeClr val="accent1">
                    <a:lumMod val="50000"/>
                  </a:schemeClr>
                </a:solidFill>
              </a:rPr>
              <a:t>Impact</a:t>
            </a:r>
          </a:p>
          <a:p>
            <a:pPr lvl="1" eaLnBrk="1" fontAlgn="auto" hangingPunct="1">
              <a:lnSpc>
                <a:spcPct val="100000"/>
              </a:lnSpc>
              <a:spcBef>
                <a:spcPts val="0"/>
              </a:spcBef>
              <a:spcAft>
                <a:spcPts val="0"/>
              </a:spcAft>
              <a:buFont typeface="Wingdings" panose="05000000000000000000" pitchFamily="2" charset="2"/>
              <a:buChar char="q"/>
              <a:defRPr/>
            </a:pPr>
            <a:endParaRPr lang="en-GB" b="1" dirty="0">
              <a:solidFill>
                <a:schemeClr val="accent1">
                  <a:lumMod val="50000"/>
                </a:schemeClr>
              </a:solidFill>
            </a:endParaRPr>
          </a:p>
          <a:p>
            <a:pPr eaLnBrk="1" fontAlgn="auto" hangingPunct="1">
              <a:lnSpc>
                <a:spcPct val="150000"/>
              </a:lnSpc>
              <a:spcAft>
                <a:spcPts val="0"/>
              </a:spcAft>
              <a:buFont typeface="Wingdings" panose="05000000000000000000" pitchFamily="2" charset="2"/>
              <a:buChar char="q"/>
              <a:defRPr/>
            </a:pPr>
            <a:endParaRPr lang="en-GB" dirty="0">
              <a:solidFill>
                <a:schemeClr val="accent1">
                  <a:lumMod val="50000"/>
                </a:schemeClr>
              </a:solidFill>
            </a:endParaRPr>
          </a:p>
          <a:p>
            <a:pPr eaLnBrk="1" fontAlgn="auto" hangingPunct="1">
              <a:spcAft>
                <a:spcPts val="0"/>
              </a:spcAft>
              <a:defRPr/>
            </a:pPr>
            <a:endParaRPr lang="en-GB" dirty="0">
              <a:solidFill>
                <a:srgbClr val="FFC000"/>
              </a:solidFill>
            </a:endParaRPr>
          </a:p>
          <a:p>
            <a:pPr marL="0" indent="0" algn="just" eaLnBrk="1" fontAlgn="auto" hangingPunct="1">
              <a:spcAft>
                <a:spcPts val="0"/>
              </a:spcAft>
              <a:buFont typeface="Arial" panose="020B0604020202020204" pitchFamily="34" charset="0"/>
              <a:buNone/>
              <a:defRPr/>
            </a:pPr>
            <a:endParaRPr lang="en-US" i="1" dirty="0"/>
          </a:p>
        </p:txBody>
      </p:sp>
      <p:pic>
        <p:nvPicPr>
          <p:cNvPr id="13" name="Picture 12">
            <a:extLst>
              <a:ext uri="{FF2B5EF4-FFF2-40B4-BE49-F238E27FC236}">
                <a16:creationId xmlns:a16="http://schemas.microsoft.com/office/drawing/2014/main" id="{FAFBB3E2-D74B-4EF5-8D9D-9DC36386A3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8502" y="1672309"/>
            <a:ext cx="2752437" cy="1902632"/>
          </a:xfrm>
          <a:prstGeom prst="rect">
            <a:avLst/>
          </a:prstGeom>
          <a:ln>
            <a:solidFill>
              <a:schemeClr val="accent1">
                <a:shade val="50000"/>
              </a:schemeClr>
            </a:solidFill>
          </a:ln>
        </p:spPr>
      </p:pic>
      <p:pic>
        <p:nvPicPr>
          <p:cNvPr id="5" name="Picture 4">
            <a:extLst>
              <a:ext uri="{FF2B5EF4-FFF2-40B4-BE49-F238E27FC236}">
                <a16:creationId xmlns:a16="http://schemas.microsoft.com/office/drawing/2014/main" id="{435BAEBA-28D4-4B71-AC67-6016EB4892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5310" y="3933056"/>
            <a:ext cx="2848371" cy="1911932"/>
          </a:xfrm>
          <a:prstGeom prst="rect">
            <a:avLst/>
          </a:prstGeom>
        </p:spPr>
      </p:pic>
      <p:pic>
        <p:nvPicPr>
          <p:cNvPr id="8" name="Picture 7">
            <a:extLst>
              <a:ext uri="{FF2B5EF4-FFF2-40B4-BE49-F238E27FC236}">
                <a16:creationId xmlns:a16="http://schemas.microsoft.com/office/drawing/2014/main" id="{6DC7FCC1-FC78-45B1-933F-F0F0AF64FA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8448" y="-20602"/>
            <a:ext cx="3272491" cy="1532291"/>
          </a:xfrm>
          <a:prstGeom prst="rect">
            <a:avLst/>
          </a:prstGeom>
        </p:spPr>
      </p:pic>
      <p:pic>
        <p:nvPicPr>
          <p:cNvPr id="10" name="Picture 6">
            <a:extLst>
              <a:ext uri="{FF2B5EF4-FFF2-40B4-BE49-F238E27FC236}">
                <a16:creationId xmlns:a16="http://schemas.microsoft.com/office/drawing/2014/main" id="{79C12369-0BCC-4183-B24D-1636AEE12C6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57911" y="5844988"/>
            <a:ext cx="4366520" cy="103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3">
            <a:extLst>
              <a:ext uri="{FF2B5EF4-FFF2-40B4-BE49-F238E27FC236}">
                <a16:creationId xmlns:a16="http://schemas.microsoft.com/office/drawing/2014/main" id="{B0D69360-8F8D-498B-A9E4-13CEDDC4082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220057" y="3978866"/>
            <a:ext cx="3812165" cy="17430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E9BD05-B1A6-495A-8550-4199A52B7646}" type="slidenum">
              <a:rPr kumimoji="0" lang="fr-FR" altLang="fr-FR" sz="1000" b="0" i="0" u="none" strike="noStrike" kern="1200" cap="none" spc="0" normalizeH="0" baseline="0" noProof="0" smtClean="0">
                <a:ln>
                  <a:noFill/>
                </a:ln>
                <a:solidFill>
                  <a:srgbClr val="898989"/>
                </a:solidFill>
                <a:effectLst/>
                <a:uLnTx/>
                <a:uFillTx/>
                <a:latin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endParaRPr>
          </a:p>
        </p:txBody>
      </p:sp>
      <p:sp>
        <p:nvSpPr>
          <p:cNvPr id="5" name="Title 1">
            <a:extLst>
              <a:ext uri="{FF2B5EF4-FFF2-40B4-BE49-F238E27FC236}">
                <a16:creationId xmlns:a16="http://schemas.microsoft.com/office/drawing/2014/main" id="{A0796233-3B81-4F4B-8562-D7F7196FA31F}"/>
              </a:ext>
            </a:extLst>
          </p:cNvPr>
          <p:cNvSpPr txBox="1">
            <a:spLocks/>
          </p:cNvSpPr>
          <p:nvPr/>
        </p:nvSpPr>
        <p:spPr>
          <a:xfrm>
            <a:off x="215105" y="830489"/>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HELP courses w/out (or ended) pro</a:t>
            </a:r>
            <a:r>
              <a:rPr lang="en-GB" sz="4000" b="1" dirty="0" err="1">
                <a:solidFill>
                  <a:srgbClr val="002060"/>
                </a:solidFill>
                <a:effectLst>
                  <a:outerShdw blurRad="38100" dist="38100" dir="2700000" algn="tl">
                    <a:srgbClr val="000000">
                      <a:alpha val="43137"/>
                    </a:srgbClr>
                  </a:outerShdw>
                </a:effectLst>
                <a:latin typeface="Calibri"/>
              </a:rPr>
              <a:t>ject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endParaRPr>
          </a:p>
        </p:txBody>
      </p:sp>
      <p:pic>
        <p:nvPicPr>
          <p:cNvPr id="12" name="Picture 11">
            <a:extLst>
              <a:ext uri="{FF2B5EF4-FFF2-40B4-BE49-F238E27FC236}">
                <a16:creationId xmlns:a16="http://schemas.microsoft.com/office/drawing/2014/main" id="{B4120E2C-0A4E-46E5-A9D1-0C2043458C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2" name="AutoShape 2">
            <a:extLst>
              <a:ext uri="{FF2B5EF4-FFF2-40B4-BE49-F238E27FC236}">
                <a16:creationId xmlns:a16="http://schemas.microsoft.com/office/drawing/2014/main" id="{DE827F5E-4091-4420-B9E5-5D1EF6BA14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a:extLst>
              <a:ext uri="{FF2B5EF4-FFF2-40B4-BE49-F238E27FC236}">
                <a16:creationId xmlns:a16="http://schemas.microsoft.com/office/drawing/2014/main" id="{4F02CD7E-8DD3-4260-A9F7-865EEFEBE4D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Picture 2">
            <a:extLst>
              <a:ext uri="{FF2B5EF4-FFF2-40B4-BE49-F238E27FC236}">
                <a16:creationId xmlns:a16="http://schemas.microsoft.com/office/drawing/2014/main" id="{940A5C17-0986-490A-A5BE-05833A1596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528" y="1543642"/>
            <a:ext cx="3712274" cy="242270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6A7702E-C9BD-4E79-91DE-C8E3CDB399E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6"/>
          <a:stretch/>
        </p:blipFill>
        <p:spPr bwMode="auto">
          <a:xfrm>
            <a:off x="323528" y="4097973"/>
            <a:ext cx="3960440" cy="278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a:extLst>
              <a:ext uri="{FF2B5EF4-FFF2-40B4-BE49-F238E27FC236}">
                <a16:creationId xmlns:a16="http://schemas.microsoft.com/office/drawing/2014/main" id="{9EAF8602-330A-4C0C-A5ED-C1D3A0EA773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24401" y="4173622"/>
            <a:ext cx="3592016" cy="2283829"/>
          </a:xfrm>
          <a:prstGeom prst="rect">
            <a:avLst/>
          </a:prstGeom>
          <a:noFill/>
          <a:extLst>
            <a:ext uri="{909E8E84-426E-40DD-AFC4-6F175D3DCCD1}">
              <a14:hiddenFill xmlns:a14="http://schemas.microsoft.com/office/drawing/2010/main">
                <a:solidFill>
                  <a:srgbClr val="FFFFFF"/>
                </a:solidFill>
              </a14:hiddenFill>
            </a:ext>
          </a:extLst>
        </p:spPr>
      </p:pic>
      <p:pic>
        <p:nvPicPr>
          <p:cNvPr id="82946" name="Picture 2">
            <a:extLst>
              <a:ext uri="{FF2B5EF4-FFF2-40B4-BE49-F238E27FC236}">
                <a16:creationId xmlns:a16="http://schemas.microsoft.com/office/drawing/2014/main" id="{0D7625D0-B24B-4F20-BED4-B803387663E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26236" y="1542463"/>
            <a:ext cx="3490180" cy="23681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4778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4D846B-65F9-4D66-A16F-A35F8D508B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graphicFrame>
        <p:nvGraphicFramePr>
          <p:cNvPr id="3" name="Table 2">
            <a:extLst>
              <a:ext uri="{FF2B5EF4-FFF2-40B4-BE49-F238E27FC236}">
                <a16:creationId xmlns:a16="http://schemas.microsoft.com/office/drawing/2014/main" id="{53BA9620-F4C5-4847-9C68-EC524694D58F}"/>
              </a:ext>
            </a:extLst>
          </p:cNvPr>
          <p:cNvGraphicFramePr>
            <a:graphicFrameLocks noGrp="1"/>
          </p:cNvGraphicFramePr>
          <p:nvPr>
            <p:extLst>
              <p:ext uri="{D42A27DB-BD31-4B8C-83A1-F6EECF244321}">
                <p14:modId xmlns:p14="http://schemas.microsoft.com/office/powerpoint/2010/main" val="146232954"/>
              </p:ext>
            </p:extLst>
          </p:nvPr>
        </p:nvGraphicFramePr>
        <p:xfrm>
          <a:off x="3198141" y="1705618"/>
          <a:ext cx="5513497" cy="4471740"/>
        </p:xfrm>
        <a:graphic>
          <a:graphicData uri="http://schemas.openxmlformats.org/drawingml/2006/table">
            <a:tbl>
              <a:tblPr firstRow="1" firstCol="1" bandRow="1"/>
              <a:tblGrid>
                <a:gridCol w="5513497">
                  <a:extLst>
                    <a:ext uri="{9D8B030D-6E8A-4147-A177-3AD203B41FA5}">
                      <a16:colId xmlns:a16="http://schemas.microsoft.com/office/drawing/2014/main" val="677890591"/>
                    </a:ext>
                  </a:extLst>
                </a:gridCol>
              </a:tblGrid>
              <a:tr h="828659">
                <a:tc>
                  <a:txBody>
                    <a:bodyPr/>
                    <a:lstStyle/>
                    <a:p>
                      <a:pPr algn="ctr"/>
                      <a:r>
                        <a:rPr lang="en-GB" sz="2400" b="1" u="sng" noProof="0"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RESULTS (TO DATE)</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854653163"/>
                  </a:ext>
                </a:extLst>
              </a:tr>
              <a:tr h="443245">
                <a:tc>
                  <a:txBody>
                    <a:bodyPr/>
                    <a:lstStyle/>
                    <a:p>
                      <a:pPr marL="342900" lvl="0" indent="-342900">
                        <a:buFont typeface="Arial" panose="020B0604020202020204" pitchFamily="34" charset="0"/>
                        <a:buChar char="•"/>
                        <a:tabLst>
                          <a:tab pos="457200" algn="l"/>
                        </a:tabLst>
                      </a:pP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&gt; 40 HELP model courses </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689072"/>
                  </a:ext>
                </a:extLst>
              </a:tr>
              <a:tr h="664866">
                <a:tc>
                  <a:txBody>
                    <a:bodyPr/>
                    <a:lstStyle/>
                    <a:p>
                      <a:pPr marL="342900" lvl="0" indent="-342900">
                        <a:buFont typeface="Arial" panose="020B0604020202020204" pitchFamily="34" charset="0"/>
                        <a:buChar char="•"/>
                        <a:tabLst>
                          <a:tab pos="457200" algn="l"/>
                        </a:tabLst>
                      </a:pP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500  HELP courses translated/contextualised</a:t>
                      </a: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 to national legislation and practice</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390840"/>
                  </a:ext>
                </a:extLst>
              </a:tr>
              <a:tr h="664866">
                <a:tc>
                  <a:txBody>
                    <a:bodyPr/>
                    <a:lstStyle/>
                    <a:p>
                      <a:pPr marL="342900" lvl="0" indent="-342900">
                        <a:buFont typeface="Arial" panose="020B0604020202020204" pitchFamily="34" charset="0"/>
                        <a:buChar char="•"/>
                        <a:tabLst>
                          <a:tab pos="457200" algn="l"/>
                        </a:tabLst>
                      </a:pP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&gt; 800 HELP certified tutors in Europe, South Mediterranean and Central Asia</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0742448"/>
                  </a:ext>
                </a:extLst>
              </a:tr>
              <a:tr h="650904">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&gt; 105,000 users of the </a:t>
                      </a:r>
                      <a:r>
                        <a:rPr lang="en-GB" sz="2000" b="1" noProof="0" dirty="0" err="1">
                          <a:effectLst/>
                          <a:latin typeface="Calibri" panose="020F0502020204030204" pitchFamily="34" charset="0"/>
                          <a:ea typeface="Times New Roman" panose="02020603050405020304" pitchFamily="18" charset="0"/>
                          <a:cs typeface="Times New Roman" panose="02020603050405020304" pitchFamily="18" charset="0"/>
                        </a:rPr>
                        <a:t>CoE</a:t>
                      </a: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 HELP platform </a:t>
                      </a: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(15,000 new since last year)</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094003"/>
                  </a:ext>
                </a:extLst>
              </a:tr>
              <a:tr h="1173486">
                <a:tc>
                  <a:txBody>
                    <a:bodyPr/>
                    <a:lstStyle/>
                    <a:p>
                      <a:pPr marL="342900" lvl="0" indent="-342900">
                        <a:buFont typeface="Arial" panose="020B0604020202020204" pitchFamily="34" charset="0"/>
                        <a:buChar char="•"/>
                        <a:tabLst>
                          <a:tab pos="457200" algn="l"/>
                        </a:tabLst>
                      </a:pP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&gt;31,000 </a:t>
                      </a: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participants </a:t>
                      </a: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in HELP tutored courses</a:t>
                      </a:r>
                    </a:p>
                    <a:p>
                      <a:pPr marL="342900" lvl="0" indent="-342900">
                        <a:buFont typeface="Arial" panose="020B0604020202020204" pitchFamily="34" charset="0"/>
                        <a:buChar char="•"/>
                        <a:tabLst>
                          <a:tab pos="457200" algn="l"/>
                        </a:tabLst>
                      </a:pP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a:t>
                      </a: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100,000 self-enrolments </a:t>
                      </a: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in the HELP platform, </a:t>
                      </a: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with &gt; 17,000 </a:t>
                      </a: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completing in full their courses (some </a:t>
                      </a:r>
                      <a:r>
                        <a:rPr lang="en-GB" sz="2000" b="1" noProof="0" dirty="0">
                          <a:effectLst/>
                          <a:latin typeface="Calibri" panose="020F0502020204030204" pitchFamily="34" charset="0"/>
                          <a:ea typeface="Times New Roman" panose="02020603050405020304" pitchFamily="18" charset="0"/>
                          <a:cs typeface="Times New Roman" panose="02020603050405020304" pitchFamily="18" charset="0"/>
                        </a:rPr>
                        <a:t>142,000 e-learning hours</a:t>
                      </a:r>
                      <a:r>
                        <a:rPr lang="en-GB" sz="2000" b="0" noProof="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565415"/>
                  </a:ext>
                </a:extLst>
              </a:tr>
            </a:tbl>
          </a:graphicData>
        </a:graphic>
      </p:graphicFrame>
      <p:pic>
        <p:nvPicPr>
          <p:cNvPr id="11" name="Picture 10">
            <a:extLst>
              <a:ext uri="{FF2B5EF4-FFF2-40B4-BE49-F238E27FC236}">
                <a16:creationId xmlns:a16="http://schemas.microsoft.com/office/drawing/2014/main" id="{D807A8DA-6F50-4292-A94A-181A3BB678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362" y="2348880"/>
            <a:ext cx="784861" cy="765482"/>
          </a:xfrm>
          <a:prstGeom prst="rect">
            <a:avLst/>
          </a:prstGeom>
        </p:spPr>
      </p:pic>
      <p:pic>
        <p:nvPicPr>
          <p:cNvPr id="4" name="Picture 3">
            <a:extLst>
              <a:ext uri="{FF2B5EF4-FFF2-40B4-BE49-F238E27FC236}">
                <a16:creationId xmlns:a16="http://schemas.microsoft.com/office/drawing/2014/main" id="{D5F10D89-18D2-45EE-A972-0EB47A3137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9612" y="2359587"/>
            <a:ext cx="1103485" cy="814809"/>
          </a:xfrm>
          <a:prstGeom prst="rect">
            <a:avLst/>
          </a:prstGeom>
        </p:spPr>
      </p:pic>
      <p:sp>
        <p:nvSpPr>
          <p:cNvPr id="17" name="TextBox 16">
            <a:extLst>
              <a:ext uri="{FF2B5EF4-FFF2-40B4-BE49-F238E27FC236}">
                <a16:creationId xmlns:a16="http://schemas.microsoft.com/office/drawing/2014/main" id="{66950B75-752A-472C-ADF6-0B09B24BAA03}"/>
              </a:ext>
            </a:extLst>
          </p:cNvPr>
          <p:cNvSpPr txBox="1"/>
          <p:nvPr/>
        </p:nvSpPr>
        <p:spPr>
          <a:xfrm>
            <a:off x="1285820" y="2412442"/>
            <a:ext cx="58379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chemeClr val="accent5">
                    <a:lumMod val="50000"/>
                  </a:schemeClr>
                </a:solidFill>
                <a:effectLst/>
                <a:uLnTx/>
                <a:uFillTx/>
                <a:latin typeface="Calibri"/>
                <a:ea typeface="+mn-ea"/>
                <a:cs typeface="+mn-cs"/>
              </a:rPr>
              <a:t>€</a:t>
            </a:r>
            <a:endParaRPr kumimoji="0" lang="fr-FR" sz="3600" b="0" i="0" u="none" strike="noStrike" kern="1200" cap="none" spc="0" normalizeH="0" baseline="0" noProof="0" dirty="0">
              <a:ln>
                <a:noFill/>
              </a:ln>
              <a:solidFill>
                <a:schemeClr val="accent5">
                  <a:lumMod val="50000"/>
                </a:schemeClr>
              </a:solidFill>
              <a:effectLst/>
              <a:uLnTx/>
              <a:uFillTx/>
              <a:latin typeface="Calibri"/>
              <a:ea typeface="+mn-ea"/>
              <a:cs typeface="+mn-cs"/>
            </a:endParaRPr>
          </a:p>
        </p:txBody>
      </p:sp>
      <p:sp>
        <p:nvSpPr>
          <p:cNvPr id="18" name="Title 1">
            <a:extLst>
              <a:ext uri="{FF2B5EF4-FFF2-40B4-BE49-F238E27FC236}">
                <a16:creationId xmlns:a16="http://schemas.microsoft.com/office/drawing/2014/main" id="{FC8F27B9-80E6-478C-83C9-2F0103A7930E}"/>
              </a:ext>
            </a:extLst>
          </p:cNvPr>
          <p:cNvSpPr>
            <a:spLocks noGrp="1"/>
          </p:cNvSpPr>
          <p:nvPr>
            <p:ph type="title"/>
          </p:nvPr>
        </p:nvSpPr>
        <p:spPr>
          <a:xfrm>
            <a:off x="58147" y="824823"/>
            <a:ext cx="8765736" cy="736416"/>
          </a:xfrm>
        </p:spPr>
        <p:txBody>
          <a:bodyPr/>
          <a:lstStyle/>
          <a:p>
            <a:pPr eaLnBrk="1" hangingPunct="1">
              <a:defRPr/>
            </a:pPr>
            <a:r>
              <a:rPr lang="en-GB" altLang="en-US" sz="2000" b="1" dirty="0">
                <a:solidFill>
                  <a:schemeClr val="tx2"/>
                </a:solidFill>
                <a:effectLst>
                  <a:outerShdw blurRad="38100" dist="38100" dir="2700000" algn="tl">
                    <a:srgbClr val="000000">
                      <a:alpha val="43137"/>
                    </a:srgbClr>
                  </a:outerShdw>
                </a:effectLst>
                <a:hlinkClick r:id="rId6"/>
              </a:rPr>
              <a:t>HELP Programme</a:t>
            </a:r>
            <a:r>
              <a:rPr lang="en-GB" altLang="en-US" sz="1800" b="1" dirty="0">
                <a:solidFill>
                  <a:schemeClr val="tx2"/>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direct implementation and transversal element</a:t>
            </a:r>
            <a:r>
              <a:rPr lang="en-GB"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altLang="en-US" sz="1500" b="1" dirty="0">
              <a:solidFill>
                <a:schemeClr val="tx2"/>
              </a:solidFill>
              <a:effectLst>
                <a:outerShdw blurRad="38100" dist="38100" dir="2700000" algn="tl">
                  <a:srgbClr val="000000">
                    <a:alpha val="43137"/>
                  </a:srgbClr>
                </a:outerShdw>
              </a:effectLst>
            </a:endParaRPr>
          </a:p>
        </p:txBody>
      </p:sp>
      <p:pic>
        <p:nvPicPr>
          <p:cNvPr id="22" name="Picture 21">
            <a:extLst>
              <a:ext uri="{FF2B5EF4-FFF2-40B4-BE49-F238E27FC236}">
                <a16:creationId xmlns:a16="http://schemas.microsoft.com/office/drawing/2014/main" id="{B08CF876-1AC1-4E98-9C2E-CBF1B1B1996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96162" y="3377012"/>
            <a:ext cx="1717327" cy="2312964"/>
          </a:xfrm>
          <a:prstGeom prst="rect">
            <a:avLst/>
          </a:prstGeom>
        </p:spPr>
      </p:pic>
      <p:pic>
        <p:nvPicPr>
          <p:cNvPr id="12" name="Picture 5">
            <a:extLst>
              <a:ext uri="{FF2B5EF4-FFF2-40B4-BE49-F238E27FC236}">
                <a16:creationId xmlns:a16="http://schemas.microsoft.com/office/drawing/2014/main" id="{5660DC5F-1B6F-48E2-B511-DFE71A38517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2362" y="5689976"/>
            <a:ext cx="2540735" cy="44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7A021A4-668D-4681-94C2-7C5F659E6E4C}"/>
              </a:ext>
            </a:extLst>
          </p:cNvPr>
          <p:cNvSpPr txBox="1"/>
          <p:nvPr/>
        </p:nvSpPr>
        <p:spPr>
          <a:xfrm>
            <a:off x="844065" y="3153769"/>
            <a:ext cx="1717328" cy="307777"/>
          </a:xfrm>
          <a:prstGeom prst="rect">
            <a:avLst/>
          </a:prstGeom>
          <a:noFill/>
        </p:spPr>
        <p:txBody>
          <a:bodyPr wrap="square">
            <a:spAutoFit/>
          </a:bodyPr>
          <a:lstStyle/>
          <a:p>
            <a:r>
              <a:rPr kumimoji="0" lang="en-GB" sz="14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Arial" panose="020B0604020202020204" pitchFamily="34" charset="0"/>
                <a:hlinkClick r:id="rId9"/>
              </a:rPr>
              <a:t>HELP Methodology </a:t>
            </a:r>
            <a:endParaRPr lang="fr-FR" sz="1400" dirty="0"/>
          </a:p>
        </p:txBody>
      </p:sp>
      <p:graphicFrame>
        <p:nvGraphicFramePr>
          <p:cNvPr id="5" name="Table 4">
            <a:extLst>
              <a:ext uri="{FF2B5EF4-FFF2-40B4-BE49-F238E27FC236}">
                <a16:creationId xmlns:a16="http://schemas.microsoft.com/office/drawing/2014/main" id="{C2A8A8CC-70F9-4671-A839-E51B8148FFDA}"/>
              </a:ext>
            </a:extLst>
          </p:cNvPr>
          <p:cNvGraphicFramePr>
            <a:graphicFrameLocks noGrp="1"/>
          </p:cNvGraphicFramePr>
          <p:nvPr>
            <p:extLst>
              <p:ext uri="{D42A27DB-BD31-4B8C-83A1-F6EECF244321}">
                <p14:modId xmlns:p14="http://schemas.microsoft.com/office/powerpoint/2010/main" val="4202675090"/>
              </p:ext>
            </p:extLst>
          </p:nvPr>
        </p:nvGraphicFramePr>
        <p:xfrm>
          <a:off x="250121" y="1700808"/>
          <a:ext cx="2953727" cy="534942"/>
        </p:xfrm>
        <a:graphic>
          <a:graphicData uri="http://schemas.openxmlformats.org/drawingml/2006/table">
            <a:tbl>
              <a:tblPr firstRow="1" firstCol="1" bandRow="1"/>
              <a:tblGrid>
                <a:gridCol w="2953727">
                  <a:extLst>
                    <a:ext uri="{9D8B030D-6E8A-4147-A177-3AD203B41FA5}">
                      <a16:colId xmlns:a16="http://schemas.microsoft.com/office/drawing/2014/main" val="2369285491"/>
                    </a:ext>
                  </a:extLst>
                </a:gridCol>
              </a:tblGrid>
              <a:tr h="534942">
                <a:tc>
                  <a:txBody>
                    <a:bodyPr/>
                    <a:lstStyle/>
                    <a:p>
                      <a:pPr algn="ctr"/>
                      <a:r>
                        <a:rPr lang="en-GB" sz="1400" b="1" u="sng" noProof="0"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Accelerating factors</a:t>
                      </a: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978356674"/>
                  </a:ext>
                </a:extLst>
              </a:tr>
            </a:tbl>
          </a:graphicData>
        </a:graphic>
      </p:graphicFrame>
      <p:graphicFrame>
        <p:nvGraphicFramePr>
          <p:cNvPr id="14" name="Table 13">
            <a:extLst>
              <a:ext uri="{FF2B5EF4-FFF2-40B4-BE49-F238E27FC236}">
                <a16:creationId xmlns:a16="http://schemas.microsoft.com/office/drawing/2014/main" id="{C19793B7-A62A-4CFA-91E3-C4D6C48464B0}"/>
              </a:ext>
            </a:extLst>
          </p:cNvPr>
          <p:cNvGraphicFramePr>
            <a:graphicFrameLocks noGrp="1"/>
          </p:cNvGraphicFramePr>
          <p:nvPr>
            <p:extLst>
              <p:ext uri="{D42A27DB-BD31-4B8C-83A1-F6EECF244321}">
                <p14:modId xmlns:p14="http://schemas.microsoft.com/office/powerpoint/2010/main" val="3830004690"/>
              </p:ext>
            </p:extLst>
          </p:nvPr>
        </p:nvGraphicFramePr>
        <p:xfrm>
          <a:off x="255737" y="1705618"/>
          <a:ext cx="2948111" cy="4471740"/>
        </p:xfrm>
        <a:graphic>
          <a:graphicData uri="http://schemas.openxmlformats.org/drawingml/2006/table">
            <a:tbl>
              <a:tblPr firstRow="1" firstCol="1" bandRow="1"/>
              <a:tblGrid>
                <a:gridCol w="2948111">
                  <a:extLst>
                    <a:ext uri="{9D8B030D-6E8A-4147-A177-3AD203B41FA5}">
                      <a16:colId xmlns:a16="http://schemas.microsoft.com/office/drawing/2014/main" val="2369285491"/>
                    </a:ext>
                  </a:extLst>
                </a:gridCol>
              </a:tblGrid>
              <a:tr h="4471740">
                <a:tc>
                  <a:txBody>
                    <a:bodyPr/>
                    <a:lstStyle/>
                    <a:p>
                      <a:pPr algn="ctr"/>
                      <a:endParaRPr lang="en-GB" sz="1400" b="1" u="sng" noProof="0"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185" marR="68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8356674"/>
                  </a:ext>
                </a:extLst>
              </a:tr>
            </a:tbl>
          </a:graphicData>
        </a:graphic>
      </p:graphicFrame>
    </p:spTree>
    <p:extLst>
      <p:ext uri="{BB962C8B-B14F-4D97-AF65-F5344CB8AC3E}">
        <p14:creationId xmlns:p14="http://schemas.microsoft.com/office/powerpoint/2010/main" val="176987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163BE5-ACF8-4ABC-902C-ABA0ACB8EA38}"/>
              </a:ext>
            </a:extLst>
          </p:cNvPr>
          <p:cNvSpPr/>
          <p:nvPr/>
        </p:nvSpPr>
        <p:spPr>
          <a:xfrm>
            <a:off x="0" y="1052736"/>
            <a:ext cx="4572000" cy="5801588"/>
          </a:xfrm>
          <a:prstGeom prst="rect">
            <a:avLst/>
          </a:prstGeom>
        </p:spPr>
        <p:txBody>
          <a:bodyPr>
            <a:spAutoFit/>
          </a:bodyPr>
          <a:lstStyle/>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Admissibility criteria in applications submitted to the </a:t>
            </a:r>
            <a:r>
              <a:rPr kumimoji="0" lang="en-US" sz="1400" b="1" i="0" u="none" strike="noStrike" kern="1200" cap="none" spc="0" normalizeH="0" baseline="0" noProof="0" dirty="0" err="1">
                <a:ln>
                  <a:noFill/>
                </a:ln>
                <a:solidFill>
                  <a:srgbClr val="5B9BD5">
                    <a:lumMod val="50000"/>
                  </a:srgbClr>
                </a:solidFill>
                <a:effectLst/>
                <a:uLnTx/>
                <a:uFillTx/>
                <a:latin typeface="Calibri" panose="020F0502020204030204" pitchFamily="34" charset="0"/>
                <a:ea typeface="+mn-ea"/>
                <a:cs typeface="Arial" charset="0"/>
              </a:rPr>
              <a:t>ECtHR</a:t>
            </a:r>
            <a:endPar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endParaRP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Alternative measures to detention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Alternatives to Immigration Detention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Anti-discrimination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Asylum and Human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Key human rights principles in biomedicine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Business and human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Child-friendly Justice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Combatting Trafficking in Human Beings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Counterfeiting of Medical Products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GB"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CPT Standards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Data Protection and Privacy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Ethics for judges, prosecutors and lawyers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Family Law and human rights</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Fight against Racism, Xenophobia, Homophobia and Transphobia</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Freedom of Expression</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Gathering/use of evidence in counter-terrorism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Hate crime and Hate speech</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GB"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Human Rights in Sports </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Introduction to the ECHR and ECtHR</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US"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Introduction to the European Social Charter</a:t>
            </a:r>
          </a:p>
          <a:p>
            <a:pPr marL="540000" marR="0" lvl="0" indent="-342900" algn="l" defTabSz="914400" rtl="0" eaLnBrk="0" fontAlgn="base" latinLnBrk="0" hangingPunct="0">
              <a:lnSpc>
                <a:spcPct val="100000"/>
              </a:lnSpc>
              <a:spcBef>
                <a:spcPts val="150"/>
              </a:spcBef>
              <a:spcAft>
                <a:spcPct val="0"/>
              </a:spcAft>
              <a:buClrTx/>
              <a:buSzTx/>
              <a:buFont typeface="+mj-lt"/>
              <a:buAutoNum type="arabicPeriod"/>
              <a:tabLst/>
              <a:defRPr/>
            </a:pPr>
            <a:r>
              <a:rPr kumimoji="0" lang="en-GB" sz="14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Arial" charset="0"/>
              </a:rPr>
              <a:t>Int’l Cooperation in Criminal Matters</a:t>
            </a:r>
          </a:p>
        </p:txBody>
      </p:sp>
      <p:sp>
        <p:nvSpPr>
          <p:cNvPr id="5" name="Content Placeholder 4">
            <a:extLst>
              <a:ext uri="{FF2B5EF4-FFF2-40B4-BE49-F238E27FC236}">
                <a16:creationId xmlns:a16="http://schemas.microsoft.com/office/drawing/2014/main" id="{A45AD466-CB06-47EE-83BA-FEE199288821}"/>
              </a:ext>
            </a:extLst>
          </p:cNvPr>
          <p:cNvSpPr>
            <a:spLocks noGrp="1"/>
          </p:cNvSpPr>
          <p:nvPr>
            <p:ph idx="1"/>
          </p:nvPr>
        </p:nvSpPr>
        <p:spPr>
          <a:xfrm>
            <a:off x="4392613" y="1047214"/>
            <a:ext cx="4751387" cy="5820055"/>
          </a:xfrm>
        </p:spPr>
        <p:txBody>
          <a:bodyPr>
            <a:spAutoFit/>
          </a:bodyPr>
          <a:lstStyle/>
          <a:p>
            <a:pPr marL="342900" indent="-342900">
              <a:spcBef>
                <a:spcPts val="600"/>
              </a:spcBef>
              <a:buFont typeface="+mj-lt"/>
              <a:buAutoNum type="arabicPeriod" startAt="23"/>
              <a:defRPr/>
            </a:pPr>
            <a:r>
              <a:rPr lang="en-GB" sz="1400" b="1" dirty="0">
                <a:solidFill>
                  <a:schemeClr val="accent1">
                    <a:lumMod val="50000"/>
                  </a:schemeClr>
                </a:solidFill>
              </a:rPr>
              <a:t>Internal Displacement </a:t>
            </a:r>
          </a:p>
          <a:p>
            <a:pPr marL="342900" indent="-342900">
              <a:spcBef>
                <a:spcPts val="600"/>
              </a:spcBef>
              <a:buFont typeface="+mj-lt"/>
              <a:buAutoNum type="arabicPeriod" startAt="23"/>
              <a:defRPr/>
            </a:pPr>
            <a:r>
              <a:rPr lang="en-GB" sz="1400" b="1" dirty="0">
                <a:solidFill>
                  <a:schemeClr val="accent1">
                    <a:lumMod val="50000"/>
                  </a:schemeClr>
                </a:solidFill>
              </a:rPr>
              <a:t>Judicial Reasoning and Human Rights</a:t>
            </a:r>
            <a:endParaRPr lang="en-US" sz="1400" b="1" dirty="0">
              <a:solidFill>
                <a:schemeClr val="accent1">
                  <a:lumMod val="50000"/>
                </a:schemeClr>
              </a:solidFill>
            </a:endParaRPr>
          </a:p>
          <a:p>
            <a:pPr marL="342900" indent="-342900">
              <a:spcBef>
                <a:spcPts val="600"/>
              </a:spcBef>
              <a:buFont typeface="+mj-lt"/>
              <a:buAutoNum type="arabicPeriod" startAt="23"/>
              <a:defRPr/>
            </a:pPr>
            <a:r>
              <a:rPr lang="en-US" sz="1400" b="1" dirty="0" err="1">
                <a:solidFill>
                  <a:schemeClr val="accent1">
                    <a:lumMod val="50000"/>
                  </a:schemeClr>
                </a:solidFill>
              </a:rPr>
              <a:t>Labour</a:t>
            </a:r>
            <a:r>
              <a:rPr lang="en-US" sz="1400" b="1" dirty="0">
                <a:solidFill>
                  <a:schemeClr val="accent1">
                    <a:lumMod val="50000"/>
                  </a:schemeClr>
                </a:solidFill>
              </a:rPr>
              <a:t> Rights</a:t>
            </a:r>
          </a:p>
          <a:p>
            <a:pPr marL="342900" indent="-342900">
              <a:spcBef>
                <a:spcPts val="600"/>
              </a:spcBef>
              <a:buFont typeface="+mj-lt"/>
              <a:buAutoNum type="arabicPeriod" startAt="23"/>
              <a:defRPr/>
            </a:pPr>
            <a:r>
              <a:rPr lang="en-GB" sz="1400" b="1" dirty="0">
                <a:solidFill>
                  <a:schemeClr val="accent1">
                    <a:lumMod val="50000"/>
                  </a:schemeClr>
                </a:solidFill>
              </a:rPr>
              <a:t>Managing foreign prisoners (</a:t>
            </a:r>
            <a:r>
              <a:rPr lang="en-GB" sz="1400" b="1" dirty="0" err="1">
                <a:solidFill>
                  <a:schemeClr val="accent1">
                    <a:lumMod val="50000"/>
                  </a:schemeClr>
                </a:solidFill>
              </a:rPr>
              <a:t>europris</a:t>
            </a:r>
            <a:r>
              <a:rPr lang="en-GB" sz="1400" b="1" dirty="0">
                <a:solidFill>
                  <a:schemeClr val="accent1">
                    <a:lumMod val="50000"/>
                  </a:schemeClr>
                </a:solidFill>
              </a:rPr>
              <a:t>) </a:t>
            </a:r>
          </a:p>
          <a:p>
            <a:pPr marL="342900" indent="-342900">
              <a:spcBef>
                <a:spcPts val="600"/>
              </a:spcBef>
              <a:buFont typeface="+mj-lt"/>
              <a:buAutoNum type="arabicPeriod" startAt="23"/>
              <a:defRPr/>
            </a:pPr>
            <a:r>
              <a:rPr lang="en-US" sz="1400" b="1" dirty="0">
                <a:solidFill>
                  <a:schemeClr val="accent1">
                    <a:lumMod val="50000"/>
                  </a:schemeClr>
                </a:solidFill>
              </a:rPr>
              <a:t>Pre-trial Investigation in light of the ECHR</a:t>
            </a:r>
          </a:p>
          <a:p>
            <a:pPr marL="342900" indent="-342900">
              <a:spcBef>
                <a:spcPts val="600"/>
              </a:spcBef>
              <a:buFont typeface="+mj-lt"/>
              <a:buAutoNum type="arabicPeriod" startAt="23"/>
              <a:defRPr/>
            </a:pPr>
            <a:r>
              <a:rPr lang="en-GB" sz="1400" b="1" dirty="0">
                <a:solidFill>
                  <a:schemeClr val="accent1">
                    <a:lumMod val="50000"/>
                  </a:schemeClr>
                </a:solidFill>
              </a:rPr>
              <a:t>Procedural safeguards in criminal proceedings and victims’ rights </a:t>
            </a:r>
            <a:endParaRPr lang="en-US" sz="1400" b="1" dirty="0">
              <a:solidFill>
                <a:schemeClr val="accent1">
                  <a:lumMod val="50000"/>
                </a:schemeClr>
              </a:solidFill>
            </a:endParaRPr>
          </a:p>
          <a:p>
            <a:pPr marL="342900" indent="-342900">
              <a:spcBef>
                <a:spcPts val="600"/>
              </a:spcBef>
              <a:buFont typeface="+mj-lt"/>
              <a:buAutoNum type="arabicPeriod" startAt="23"/>
              <a:defRPr/>
            </a:pPr>
            <a:r>
              <a:rPr lang="en-US" sz="1400" b="1" dirty="0">
                <a:solidFill>
                  <a:schemeClr val="accent1">
                    <a:lumMod val="50000"/>
                  </a:schemeClr>
                </a:solidFill>
              </a:rPr>
              <a:t>Prohibition of Ill-treatment </a:t>
            </a:r>
          </a:p>
          <a:p>
            <a:pPr marL="342900" indent="-342900">
              <a:spcBef>
                <a:spcPts val="600"/>
              </a:spcBef>
              <a:buFont typeface="+mj-lt"/>
              <a:buAutoNum type="arabicPeriod" startAt="23"/>
              <a:defRPr/>
            </a:pPr>
            <a:r>
              <a:rPr lang="en-US" sz="1400" b="1" dirty="0">
                <a:solidFill>
                  <a:schemeClr val="accent1">
                    <a:lumMod val="50000"/>
                  </a:schemeClr>
                </a:solidFill>
              </a:rPr>
              <a:t>Property Rights</a:t>
            </a:r>
          </a:p>
          <a:p>
            <a:pPr marL="342900" indent="-342900">
              <a:spcBef>
                <a:spcPts val="600"/>
              </a:spcBef>
              <a:buFont typeface="+mj-lt"/>
              <a:buAutoNum type="arabicPeriod" startAt="23"/>
              <a:defRPr/>
            </a:pPr>
            <a:r>
              <a:rPr lang="en-US" sz="1400" b="1" dirty="0">
                <a:solidFill>
                  <a:schemeClr val="accent1">
                    <a:lumMod val="50000"/>
                  </a:schemeClr>
                </a:solidFill>
              </a:rPr>
              <a:t>Protection and Safety of Journalists</a:t>
            </a:r>
          </a:p>
          <a:p>
            <a:pPr marL="342900" indent="-342900">
              <a:spcBef>
                <a:spcPts val="600"/>
              </a:spcBef>
              <a:buFont typeface="+mj-lt"/>
              <a:buAutoNum type="arabicPeriod" startAt="23"/>
              <a:defRPr/>
            </a:pPr>
            <a:r>
              <a:rPr lang="en-GB" sz="1400" b="1" dirty="0">
                <a:solidFill>
                  <a:schemeClr val="accent1">
                    <a:lumMod val="50000"/>
                  </a:schemeClr>
                </a:solidFill>
              </a:rPr>
              <a:t>Radicalisation Prevention - Gathering and use of evidence in counter-terrorism cases </a:t>
            </a:r>
          </a:p>
          <a:p>
            <a:pPr marL="342900" indent="-342900">
              <a:spcBef>
                <a:spcPts val="600"/>
              </a:spcBef>
              <a:buFont typeface="+mj-lt"/>
              <a:buAutoNum type="arabicPeriod" startAt="23"/>
              <a:defRPr/>
            </a:pPr>
            <a:r>
              <a:rPr lang="en-US" sz="1400" b="1" dirty="0">
                <a:solidFill>
                  <a:schemeClr val="accent1">
                    <a:lumMod val="50000"/>
                  </a:schemeClr>
                </a:solidFill>
              </a:rPr>
              <a:t>Refugee and Migrant Children </a:t>
            </a:r>
          </a:p>
          <a:p>
            <a:pPr marL="342900" indent="-342900">
              <a:spcBef>
                <a:spcPts val="600"/>
              </a:spcBef>
              <a:buFont typeface="+mj-lt"/>
              <a:buAutoNum type="arabicPeriod" startAt="23"/>
              <a:defRPr/>
            </a:pPr>
            <a:r>
              <a:rPr lang="en-US" sz="1400" b="1" dirty="0">
                <a:solidFill>
                  <a:schemeClr val="accent1">
                    <a:lumMod val="50000"/>
                  </a:schemeClr>
                </a:solidFill>
              </a:rPr>
              <a:t>Reasoning of (Criminal) Judgments</a:t>
            </a:r>
          </a:p>
          <a:p>
            <a:pPr marL="342900" indent="-342900">
              <a:spcBef>
                <a:spcPts val="600"/>
              </a:spcBef>
              <a:buFont typeface="+mj-lt"/>
              <a:buAutoNum type="arabicPeriod" startAt="23"/>
              <a:defRPr/>
            </a:pPr>
            <a:r>
              <a:rPr lang="en-US" sz="1400" b="1" dirty="0">
                <a:solidFill>
                  <a:schemeClr val="accent1">
                    <a:lumMod val="50000"/>
                  </a:schemeClr>
                </a:solidFill>
              </a:rPr>
              <a:t>Rights of Persons with Disabilities </a:t>
            </a:r>
          </a:p>
          <a:p>
            <a:pPr marL="342900" indent="-342900">
              <a:spcBef>
                <a:spcPts val="600"/>
              </a:spcBef>
              <a:buFont typeface="+mj-lt"/>
              <a:buAutoNum type="arabicPeriod" startAt="23"/>
              <a:defRPr/>
            </a:pPr>
            <a:r>
              <a:rPr lang="en-US" sz="1400" b="1" dirty="0">
                <a:solidFill>
                  <a:schemeClr val="accent1">
                    <a:lumMod val="50000"/>
                  </a:schemeClr>
                </a:solidFill>
              </a:rPr>
              <a:t>Right to Liberty and Security (Art 5 ECHR)</a:t>
            </a:r>
          </a:p>
          <a:p>
            <a:pPr marL="342900" indent="-342900">
              <a:spcBef>
                <a:spcPts val="600"/>
              </a:spcBef>
              <a:buFont typeface="+mj-lt"/>
              <a:buAutoNum type="arabicPeriod" startAt="23"/>
              <a:defRPr/>
            </a:pPr>
            <a:r>
              <a:rPr lang="en-US" sz="1400" b="1" dirty="0">
                <a:solidFill>
                  <a:schemeClr val="accent1">
                    <a:lumMod val="50000"/>
                  </a:schemeClr>
                </a:solidFill>
              </a:rPr>
              <a:t>Right to Respect for Private and Family Life (Art 8 ECHR)</a:t>
            </a:r>
          </a:p>
          <a:p>
            <a:pPr marL="342900" indent="-342900">
              <a:spcBef>
                <a:spcPts val="600"/>
              </a:spcBef>
              <a:buFont typeface="+mj-lt"/>
              <a:buAutoNum type="arabicPeriod" startAt="23"/>
              <a:defRPr/>
            </a:pPr>
            <a:r>
              <a:rPr lang="en-US" sz="1400" b="1" dirty="0">
                <a:solidFill>
                  <a:schemeClr val="accent1">
                    <a:lumMod val="50000"/>
                  </a:schemeClr>
                </a:solidFill>
              </a:rPr>
              <a:t>Right to the Integrity of the Person (Bioethics)</a:t>
            </a:r>
          </a:p>
          <a:p>
            <a:pPr marL="342900" indent="-342900">
              <a:spcBef>
                <a:spcPts val="600"/>
              </a:spcBef>
              <a:buFont typeface="+mj-lt"/>
              <a:buAutoNum type="arabicPeriod" startAt="23"/>
              <a:defRPr/>
            </a:pPr>
            <a:r>
              <a:rPr lang="en-US" sz="1400" b="1" dirty="0">
                <a:solidFill>
                  <a:schemeClr val="accent1">
                    <a:lumMod val="50000"/>
                  </a:schemeClr>
                </a:solidFill>
              </a:rPr>
              <a:t>The environment and human rights </a:t>
            </a:r>
          </a:p>
          <a:p>
            <a:pPr marL="342900" indent="-342900">
              <a:spcBef>
                <a:spcPts val="600"/>
              </a:spcBef>
              <a:buFont typeface="+mj-lt"/>
              <a:buAutoNum type="arabicPeriod" startAt="23"/>
              <a:defRPr/>
            </a:pPr>
            <a:r>
              <a:rPr lang="en-US" sz="1400" b="1" dirty="0">
                <a:solidFill>
                  <a:schemeClr val="accent1">
                    <a:lumMod val="50000"/>
                  </a:schemeClr>
                </a:solidFill>
              </a:rPr>
              <a:t>Transitional Justice</a:t>
            </a:r>
          </a:p>
          <a:p>
            <a:pPr marL="342900" indent="-342900">
              <a:spcBef>
                <a:spcPts val="600"/>
              </a:spcBef>
              <a:buFont typeface="+mj-lt"/>
              <a:buAutoNum type="arabicPeriod" startAt="23"/>
              <a:defRPr/>
            </a:pPr>
            <a:r>
              <a:rPr lang="en-US" sz="1400" b="1" dirty="0">
                <a:solidFill>
                  <a:schemeClr val="accent1">
                    <a:lumMod val="50000"/>
                  </a:schemeClr>
                </a:solidFill>
              </a:rPr>
              <a:t>Violence Against Women and Domestic Violence</a:t>
            </a:r>
          </a:p>
          <a:p>
            <a:pPr marL="342900" indent="-342900">
              <a:spcBef>
                <a:spcPts val="600"/>
              </a:spcBef>
              <a:buFont typeface="+mj-lt"/>
              <a:buAutoNum type="arabicPeriod" startAt="23"/>
              <a:defRPr/>
            </a:pPr>
            <a:r>
              <a:rPr lang="en-GB" sz="1400" b="1" dirty="0">
                <a:solidFill>
                  <a:schemeClr val="accent1">
                    <a:lumMod val="50000"/>
                  </a:schemeClr>
                </a:solidFill>
              </a:rPr>
              <a:t>Women’s Access to Justice</a:t>
            </a:r>
          </a:p>
        </p:txBody>
      </p:sp>
      <p:sp>
        <p:nvSpPr>
          <p:cNvPr id="6" name="Rectangle 6">
            <a:extLst>
              <a:ext uri="{FF2B5EF4-FFF2-40B4-BE49-F238E27FC236}">
                <a16:creationId xmlns:a16="http://schemas.microsoft.com/office/drawing/2014/main" id="{6F9F64F3-A452-480F-873B-3F0BC280E8AA}"/>
              </a:ext>
            </a:extLst>
          </p:cNvPr>
          <p:cNvSpPr>
            <a:spLocks noGrp="1" noChangeArrowheads="1"/>
          </p:cNvSpPr>
          <p:nvPr>
            <p:ph type="title"/>
          </p:nvPr>
        </p:nvSpPr>
        <p:spPr>
          <a:xfrm>
            <a:off x="806896" y="318170"/>
            <a:ext cx="8229600" cy="590550"/>
          </a:xfrm>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fr-FR" altLang="en-US" sz="3600" b="1" dirty="0">
                <a:solidFill>
                  <a:schemeClr val="bg1"/>
                </a:solidFill>
                <a:ea typeface="+mn-ea"/>
              </a:rPr>
              <a:t>Catalogue of HELP Courses </a:t>
            </a:r>
            <a:r>
              <a:rPr lang="ru-RU" altLang="en-US" sz="2000" b="1" dirty="0">
                <a:solidFill>
                  <a:schemeClr val="bg1"/>
                </a:solidFill>
                <a:ea typeface="+mn-ea"/>
              </a:rPr>
              <a:t> </a:t>
            </a:r>
            <a:endParaRPr lang="en-US" altLang="en-US" sz="2000" b="1" dirty="0">
              <a:solidFill>
                <a:schemeClr val="bg1"/>
              </a:solidFill>
              <a:ea typeface="+mn-ea"/>
            </a:endParaRPr>
          </a:p>
        </p:txBody>
      </p:sp>
    </p:spTree>
    <p:extLst>
      <p:ext uri="{BB962C8B-B14F-4D97-AF65-F5344CB8AC3E}">
        <p14:creationId xmlns:p14="http://schemas.microsoft.com/office/powerpoint/2010/main" val="94623447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055797-0918-48AE-8762-E0F06A395156}"/>
              </a:ext>
            </a:extLst>
          </p:cNvPr>
          <p:cNvSpPr>
            <a:spLocks noGrp="1"/>
          </p:cNvSpPr>
          <p:nvPr>
            <p:ph type="title"/>
          </p:nvPr>
        </p:nvSpPr>
        <p:spPr>
          <a:xfrm>
            <a:off x="495030" y="2767106"/>
            <a:ext cx="2160621" cy="3071906"/>
          </a:xfrm>
        </p:spPr>
        <p:txBody>
          <a:bodyPr vert="horz" lIns="91440" tIns="45720" rIns="91440" bIns="45720" rtlCol="0" anchor="t">
            <a:normAutofit fontScale="90000"/>
          </a:bodyPr>
          <a:lstStyle/>
          <a:p>
            <a:pPr algn="l" eaLnBrk="1" hangingPunct="1"/>
            <a:r>
              <a:rPr lang="en-US" sz="3500" dirty="0">
                <a:solidFill>
                  <a:srgbClr val="FFFFFF"/>
                </a:solidFill>
                <a:latin typeface="+mj-lt"/>
                <a:ea typeface="+mj-ea"/>
                <a:cs typeface="+mj-cs"/>
              </a:rPr>
              <a:t>Users of the </a:t>
            </a:r>
            <a:r>
              <a:rPr lang="en-US" sz="3500" dirty="0" err="1">
                <a:solidFill>
                  <a:srgbClr val="FFFFFF"/>
                </a:solidFill>
                <a:latin typeface="+mj-lt"/>
                <a:ea typeface="+mj-ea"/>
                <a:cs typeface="+mj-cs"/>
              </a:rPr>
              <a:t>CoE</a:t>
            </a:r>
            <a:r>
              <a:rPr lang="en-US" sz="3500" dirty="0">
                <a:solidFill>
                  <a:srgbClr val="FFFFFF"/>
                </a:solidFill>
                <a:latin typeface="+mj-lt"/>
                <a:ea typeface="+mj-ea"/>
                <a:cs typeface="+mj-cs"/>
              </a:rPr>
              <a:t> HELP Platform enrolled in courses as </a:t>
            </a:r>
            <a:r>
              <a:rPr lang="en-US" sz="3500" b="1" dirty="0">
                <a:solidFill>
                  <a:srgbClr val="FFFFFF"/>
                </a:solidFill>
                <a:latin typeface="+mj-lt"/>
                <a:ea typeface="+mj-ea"/>
                <a:cs typeface="+mj-cs"/>
              </a:rPr>
              <a:t>SELF-LEARNERS</a:t>
            </a:r>
            <a:r>
              <a:rPr lang="en-US" sz="3500" dirty="0">
                <a:solidFill>
                  <a:srgbClr val="FFFFFF"/>
                </a:solidFill>
                <a:latin typeface="+mj-lt"/>
                <a:ea typeface="+mj-ea"/>
                <a:cs typeface="+mj-cs"/>
              </a:rPr>
              <a:t>…</a:t>
            </a:r>
            <a:endParaRPr lang="en-US" sz="3500" kern="1200" dirty="0">
              <a:solidFill>
                <a:srgbClr val="FFFFFF"/>
              </a:solidFill>
              <a:latin typeface="+mj-lt"/>
              <a:ea typeface="+mj-ea"/>
              <a:cs typeface="+mj-cs"/>
            </a:endParaRPr>
          </a:p>
        </p:txBody>
      </p:sp>
      <p:graphicFrame>
        <p:nvGraphicFramePr>
          <p:cNvPr id="4" name="Chart 3">
            <a:extLst>
              <a:ext uri="{FF2B5EF4-FFF2-40B4-BE49-F238E27FC236}">
                <a16:creationId xmlns:a16="http://schemas.microsoft.com/office/drawing/2014/main" id="{5DD62B6E-1C98-486D-9A5C-F4ABEE22C5B2}"/>
              </a:ext>
            </a:extLst>
          </p:cNvPr>
          <p:cNvGraphicFramePr>
            <a:graphicFrameLocks/>
          </p:cNvGraphicFramePr>
          <p:nvPr/>
        </p:nvGraphicFramePr>
        <p:xfrm>
          <a:off x="3028950" y="0"/>
          <a:ext cx="611504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040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962" name="Espace réservé du numéro de diapositive 5">
            <a:extLst>
              <a:ext uri="{FF2B5EF4-FFF2-40B4-BE49-F238E27FC236}">
                <a16:creationId xmlns:a16="http://schemas.microsoft.com/office/drawing/2014/main" id="{544C78D9-1AC5-49CD-97A9-A3251711753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737325-AC46-4646-B4F0-2661AE6F5FCE}"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40963" name="Titre 2">
            <a:extLst>
              <a:ext uri="{FF2B5EF4-FFF2-40B4-BE49-F238E27FC236}">
                <a16:creationId xmlns:a16="http://schemas.microsoft.com/office/drawing/2014/main" id="{D30531F2-4BF1-4D0C-A5F5-7528930C8219}"/>
              </a:ext>
            </a:extLst>
          </p:cNvPr>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Overview</a:t>
            </a:r>
          </a:p>
        </p:txBody>
      </p:sp>
      <p:graphicFrame>
        <p:nvGraphicFramePr>
          <p:cNvPr id="10" name="Chart 9">
            <a:extLst>
              <a:ext uri="{FF2B5EF4-FFF2-40B4-BE49-F238E27FC236}">
                <a16:creationId xmlns:a16="http://schemas.microsoft.com/office/drawing/2014/main" id="{647BC85B-53EE-477A-BBB3-226C33F70595}"/>
              </a:ext>
            </a:extLst>
          </p:cNvPr>
          <p:cNvGraphicFramePr>
            <a:graphicFrameLocks/>
          </p:cNvGraphicFramePr>
          <p:nvPr/>
        </p:nvGraphicFramePr>
        <p:xfrm>
          <a:off x="-3398" y="136525"/>
          <a:ext cx="9073007" cy="6584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6833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055797-0918-48AE-8762-E0F06A395156}"/>
              </a:ext>
            </a:extLst>
          </p:cNvPr>
          <p:cNvSpPr>
            <a:spLocks noGrp="1"/>
          </p:cNvSpPr>
          <p:nvPr>
            <p:ph type="title"/>
          </p:nvPr>
        </p:nvSpPr>
        <p:spPr>
          <a:xfrm>
            <a:off x="495030" y="2767106"/>
            <a:ext cx="2160621" cy="3071906"/>
          </a:xfrm>
        </p:spPr>
        <p:txBody>
          <a:bodyPr vert="horz" lIns="91440" tIns="45720" rIns="91440" bIns="45720" rtlCol="0" anchor="t">
            <a:normAutofit fontScale="90000"/>
          </a:bodyPr>
          <a:lstStyle/>
          <a:p>
            <a:pPr algn="l" eaLnBrk="1" hangingPunct="1"/>
            <a:r>
              <a:rPr lang="en-US" sz="3500" b="1" dirty="0">
                <a:solidFill>
                  <a:srgbClr val="FFFFFF"/>
                </a:solidFill>
                <a:latin typeface="+mj-lt"/>
                <a:ea typeface="+mj-ea"/>
                <a:cs typeface="+mj-cs"/>
              </a:rPr>
              <a:t>17,000 SELF-LEARNERS </a:t>
            </a:r>
            <a:r>
              <a:rPr lang="en-US" sz="3500" dirty="0">
                <a:solidFill>
                  <a:srgbClr val="FFFFFF"/>
                </a:solidFill>
                <a:latin typeface="+mj-lt"/>
                <a:ea typeface="+mj-ea"/>
                <a:cs typeface="+mj-cs"/>
              </a:rPr>
              <a:t>of the of the </a:t>
            </a:r>
            <a:r>
              <a:rPr lang="en-US" sz="3500" dirty="0" err="1">
                <a:solidFill>
                  <a:srgbClr val="FFFFFF"/>
                </a:solidFill>
                <a:latin typeface="+mj-lt"/>
                <a:ea typeface="+mj-ea"/>
                <a:cs typeface="+mj-cs"/>
              </a:rPr>
              <a:t>CoE</a:t>
            </a:r>
            <a:r>
              <a:rPr lang="en-US" sz="3500" dirty="0">
                <a:solidFill>
                  <a:srgbClr val="FFFFFF"/>
                </a:solidFill>
                <a:latin typeface="+mj-lt"/>
                <a:ea typeface="+mj-ea"/>
                <a:cs typeface="+mj-cs"/>
              </a:rPr>
              <a:t> HELP Platform certified</a:t>
            </a:r>
            <a:endParaRPr lang="en-US" sz="3500" kern="1200" dirty="0">
              <a:solidFill>
                <a:srgbClr val="FFFFFF"/>
              </a:solidFill>
              <a:latin typeface="+mj-lt"/>
              <a:ea typeface="+mj-ea"/>
              <a:cs typeface="+mj-cs"/>
            </a:endParaRPr>
          </a:p>
        </p:txBody>
      </p:sp>
      <p:graphicFrame>
        <p:nvGraphicFramePr>
          <p:cNvPr id="12" name="Chart 11">
            <a:extLst>
              <a:ext uri="{FF2B5EF4-FFF2-40B4-BE49-F238E27FC236}">
                <a16:creationId xmlns:a16="http://schemas.microsoft.com/office/drawing/2014/main" id="{11A71105-F919-4B52-BBD5-AFF1E6C15FB8}"/>
              </a:ext>
            </a:extLst>
          </p:cNvPr>
          <p:cNvGraphicFramePr>
            <a:graphicFrameLocks/>
          </p:cNvGraphicFramePr>
          <p:nvPr>
            <p:extLst>
              <p:ext uri="{D42A27DB-BD31-4B8C-83A1-F6EECF244321}">
                <p14:modId xmlns:p14="http://schemas.microsoft.com/office/powerpoint/2010/main" val="2051539320"/>
              </p:ext>
            </p:extLst>
          </p:nvPr>
        </p:nvGraphicFramePr>
        <p:xfrm>
          <a:off x="2807779" y="-65530"/>
          <a:ext cx="6836965" cy="69886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841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0962" name="Espace réservé du numéro de diapositive 5">
            <a:extLst>
              <a:ext uri="{FF2B5EF4-FFF2-40B4-BE49-F238E27FC236}">
                <a16:creationId xmlns:a16="http://schemas.microsoft.com/office/drawing/2014/main" id="{544C78D9-1AC5-49CD-97A9-A3251711753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737325-AC46-4646-B4F0-2661AE6F5FCE}" type="slidenum">
              <a:rPr kumimoji="0" lang="fr-FR" altLang="en-US"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fr-FR" altLang="en-US"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sp>
        <p:nvSpPr>
          <p:cNvPr id="40963" name="Titre 2">
            <a:extLst>
              <a:ext uri="{FF2B5EF4-FFF2-40B4-BE49-F238E27FC236}">
                <a16:creationId xmlns:a16="http://schemas.microsoft.com/office/drawing/2014/main" id="{D30531F2-4BF1-4D0C-A5F5-7528930C8219}"/>
              </a:ext>
            </a:extLst>
          </p:cNvPr>
          <p:cNvSpPr txBox="1">
            <a:spLocks/>
          </p:cNvSpPr>
          <p:nvPr/>
        </p:nvSpPr>
        <p:spPr bwMode="auto">
          <a:xfrm>
            <a:off x="4471988" y="274638"/>
            <a:ext cx="42148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fr-FR"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Overview</a:t>
            </a:r>
          </a:p>
        </p:txBody>
      </p:sp>
      <p:graphicFrame>
        <p:nvGraphicFramePr>
          <p:cNvPr id="5" name="Chart 4">
            <a:extLst>
              <a:ext uri="{FF2B5EF4-FFF2-40B4-BE49-F238E27FC236}">
                <a16:creationId xmlns:a16="http://schemas.microsoft.com/office/drawing/2014/main" id="{582DBB0E-0ABB-4BAE-9969-96C2E58D2153}"/>
              </a:ext>
            </a:extLst>
          </p:cNvPr>
          <p:cNvGraphicFramePr>
            <a:graphicFrameLocks/>
          </p:cNvGraphicFramePr>
          <p:nvPr/>
        </p:nvGraphicFramePr>
        <p:xfrm>
          <a:off x="297615" y="1"/>
          <a:ext cx="8548770" cy="67996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968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 Number Placeholder 2">
            <a:extLst>
              <a:ext uri="{FF2B5EF4-FFF2-40B4-BE49-F238E27FC236}">
                <a16:creationId xmlns:a16="http://schemas.microsoft.com/office/drawing/2014/main" id="{90615DED-4037-4B60-B5EA-235BA128406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E9BD05-B1A6-495A-8550-4199A52B7646}"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cs typeface="Arial" panose="020B0604020202020204" pitchFamily="34" charset="0"/>
            </a:endParaRPr>
          </a:p>
        </p:txBody>
      </p:sp>
      <p:sp>
        <p:nvSpPr>
          <p:cNvPr id="5" name="Title 1">
            <a:extLst>
              <a:ext uri="{FF2B5EF4-FFF2-40B4-BE49-F238E27FC236}">
                <a16:creationId xmlns:a16="http://schemas.microsoft.com/office/drawing/2014/main" id="{A0796233-3B81-4F4B-8562-D7F7196FA31F}"/>
              </a:ext>
            </a:extLst>
          </p:cNvPr>
          <p:cNvSpPr txBox="1">
            <a:spLocks/>
          </p:cNvSpPr>
          <p:nvPr/>
        </p:nvSpPr>
        <p:spPr>
          <a:xfrm>
            <a:off x="1" y="904812"/>
            <a:ext cx="9100592"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Methodology:</a:t>
            </a:r>
            <a:r>
              <a:rPr kumimoji="0" lang="en-GB" sz="36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 </a:t>
            </a:r>
            <a:r>
              <a:rPr kumimoji="0" lang="en-GB"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Good practices/success </a:t>
            </a: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rPr>
              <a:t>stories </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j-ea"/>
              <a:cs typeface="+mj-cs"/>
            </a:endParaRPr>
          </a:p>
        </p:txBody>
      </p:sp>
      <p:sp>
        <p:nvSpPr>
          <p:cNvPr id="9" name="Rounded Rectangle 8">
            <a:extLst>
              <a:ext uri="{FF2B5EF4-FFF2-40B4-BE49-F238E27FC236}">
                <a16:creationId xmlns:a16="http://schemas.microsoft.com/office/drawing/2014/main" id="{3ECA7E49-56C4-4299-B267-EDD3E9271A47}"/>
              </a:ext>
            </a:extLst>
          </p:cNvPr>
          <p:cNvSpPr/>
          <p:nvPr/>
        </p:nvSpPr>
        <p:spPr>
          <a:xfrm>
            <a:off x="107504" y="1571597"/>
            <a:ext cx="8993089" cy="1386479"/>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Integration of HELP courses in training curricula:</a:t>
            </a:r>
            <a:r>
              <a:rPr kumimoji="0" lang="en-GB" sz="3200" b="1" i="0" u="none" strike="noStrike" kern="1200" cap="none" spc="0" normalizeH="0" baseline="0" noProof="0" dirty="0">
                <a:ln>
                  <a:noFill/>
                </a:ln>
                <a:solidFill>
                  <a:prstClr val="white"/>
                </a:solidFill>
                <a:effectLst/>
                <a:uLnTx/>
                <a:uFillTx/>
                <a:latin typeface="Calibri"/>
                <a:ea typeface="+mn-ea"/>
                <a:cs typeface="+mn-cs"/>
              </a:rPr>
              <a:t>  </a:t>
            </a:r>
            <a:r>
              <a:rPr lang="en-GB" sz="2400" dirty="0">
                <a:solidFill>
                  <a:prstClr val="white"/>
                </a:solidFill>
                <a:latin typeface="Calibri"/>
              </a:rPr>
              <a:t>Armenia, </a:t>
            </a:r>
            <a:r>
              <a:rPr kumimoji="0" lang="en-GB" sz="2400" b="0" i="0" u="none" strike="noStrike" kern="1200" cap="none" spc="0" normalizeH="0" baseline="0" noProof="0" dirty="0">
                <a:ln>
                  <a:noFill/>
                </a:ln>
                <a:solidFill>
                  <a:prstClr val="white"/>
                </a:solidFill>
                <a:effectLst/>
                <a:uLnTx/>
                <a:uFillTx/>
                <a:latin typeface="Calibri"/>
                <a:ea typeface="+mn-ea"/>
                <a:cs typeface="+mn-cs"/>
              </a:rPr>
              <a:t>Belgium (BA), Croatia (NJI), Finland (NJI), France (BA), Greece (NJI), Ireland (BA), Italy (CNF), Romania (BA), Spain (EJ, PO,BA), </a:t>
            </a:r>
            <a:r>
              <a:rPr kumimoji="0" lang="en-GB" sz="2400" b="0" i="0" u="none" strike="noStrike" kern="1200" cap="none" spc="0" normalizeH="0" baseline="0" noProof="0" dirty="0" err="1">
                <a:ln>
                  <a:noFill/>
                </a:ln>
                <a:solidFill>
                  <a:prstClr val="white"/>
                </a:solidFill>
                <a:effectLst/>
                <a:uLnTx/>
                <a:uFillTx/>
                <a:latin typeface="Calibri"/>
                <a:ea typeface="+mn-ea"/>
                <a:cs typeface="+mn-cs"/>
              </a:rPr>
              <a:t>W.Balkans</a:t>
            </a:r>
            <a:r>
              <a:rPr kumimoji="0" lang="en-GB" sz="2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a:extLst>
              <a:ext uri="{FF2B5EF4-FFF2-40B4-BE49-F238E27FC236}">
                <a16:creationId xmlns:a16="http://schemas.microsoft.com/office/drawing/2014/main" id="{436BC3D9-9042-4EDF-BA76-654B7C535284}"/>
              </a:ext>
            </a:extLst>
          </p:cNvPr>
          <p:cNvSpPr/>
          <p:nvPr/>
        </p:nvSpPr>
        <p:spPr>
          <a:xfrm>
            <a:off x="3779118" y="3049833"/>
            <a:ext cx="5364882" cy="1698625"/>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Launches completely organised by partners: </a:t>
            </a:r>
            <a:r>
              <a:rPr kumimoji="0" lang="en-GB" sz="2400" i="0" u="none" strike="noStrike" kern="1200" cap="none" spc="0" normalizeH="0" baseline="0" noProof="0" dirty="0">
                <a:ln>
                  <a:noFill/>
                </a:ln>
                <a:solidFill>
                  <a:prstClr val="white"/>
                </a:solidFill>
                <a:effectLst/>
                <a:uLnTx/>
                <a:uFillTx/>
                <a:latin typeface="Calibri"/>
                <a:ea typeface="+mn-ea"/>
                <a:cs typeface="+mn-cs"/>
              </a:rPr>
              <a:t>Bulgaria, Croatia, Finland</a:t>
            </a:r>
            <a:r>
              <a:rPr kumimoji="0" lang="en-GB" sz="2400" b="0" i="0" u="none" strike="noStrike" kern="1200" cap="none" spc="0" normalizeH="0" baseline="0" noProof="0" dirty="0">
                <a:ln>
                  <a:noFill/>
                </a:ln>
                <a:solidFill>
                  <a:prstClr val="white"/>
                </a:solidFill>
                <a:effectLst/>
                <a:uLnTx/>
                <a:uFillTx/>
                <a:latin typeface="Calibri"/>
                <a:ea typeface="+mn-ea"/>
                <a:cs typeface="+mn-cs"/>
              </a:rPr>
              <a:t>, Italy, Lithuania, Portugal, Romania, Spain…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9">
            <a:extLst>
              <a:ext uri="{FF2B5EF4-FFF2-40B4-BE49-F238E27FC236}">
                <a16:creationId xmlns:a16="http://schemas.microsoft.com/office/drawing/2014/main" id="{18AD97C8-6F63-48B3-9FCE-DDE3A94EC2C6}"/>
              </a:ext>
            </a:extLst>
          </p:cNvPr>
          <p:cNvSpPr/>
          <p:nvPr/>
        </p:nvSpPr>
        <p:spPr>
          <a:xfrm>
            <a:off x="3724625" y="5110264"/>
            <a:ext cx="2669309" cy="1698625"/>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HELP Statements of Accomplishment recognised as training</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B4120E2C-0A4E-46E5-A9D1-0C2043458C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11" name="Picture 2">
            <a:extLst>
              <a:ext uri="{FF2B5EF4-FFF2-40B4-BE49-F238E27FC236}">
                <a16:creationId xmlns:a16="http://schemas.microsoft.com/office/drawing/2014/main" id="{8BC4C128-F1A3-4723-9B7B-3B344A4D7C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3429000"/>
            <a:ext cx="3504406" cy="26728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C4C7E4-D44E-423B-B746-AD79F00A22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1559" y="4998181"/>
            <a:ext cx="2669309" cy="1859819"/>
          </a:xfrm>
          <a:prstGeom prst="rect">
            <a:avLst/>
          </a:prstGeom>
        </p:spPr>
      </p:pic>
    </p:spTree>
    <p:custDataLst>
      <p:tags r:id="rId1"/>
    </p:custDataLst>
    <p:extLst>
      <p:ext uri="{BB962C8B-B14F-4D97-AF65-F5344CB8AC3E}">
        <p14:creationId xmlns:p14="http://schemas.microsoft.com/office/powerpoint/2010/main" val="57771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AD35869-36EE-4711-98F1-FBFBB08E1701}"/>
              </a:ext>
            </a:extLst>
          </p:cNvPr>
          <p:cNvSpPr>
            <a:spLocks noGrp="1"/>
          </p:cNvSpPr>
          <p:nvPr>
            <p:ph type="title"/>
          </p:nvPr>
        </p:nvSpPr>
        <p:spPr>
          <a:xfrm>
            <a:off x="7056438" y="4148138"/>
            <a:ext cx="2087562" cy="504825"/>
          </a:xfrm>
        </p:spPr>
        <p:txBody>
          <a:bodyPr/>
          <a:lstStyle/>
          <a:p>
            <a:r>
              <a:rPr lang="fr-FR" altLang="en-US" sz="1800" dirty="0">
                <a:latin typeface="Arial Narrow" panose="020B0606020202030204" pitchFamily="34" charset="0"/>
                <a:ea typeface="Arial Narrow" panose="020B0606020202030204" pitchFamily="34" charset="0"/>
                <a:cs typeface="Arial Narrow" panose="020B0606020202030204" pitchFamily="34" charset="0"/>
              </a:rPr>
              <a:t>Impact à moyen terme des cours élaborés dans le cadre du programme HELP dans l'Union européenne </a:t>
            </a:r>
            <a:br>
              <a:rPr lang="fr-FR" altLang="en-US" sz="1800" dirty="0">
                <a:latin typeface="Arial Narrow" panose="020B0606020202030204" pitchFamily="34" charset="0"/>
                <a:ea typeface="Arial Narrow" panose="020B0606020202030204" pitchFamily="34" charset="0"/>
                <a:cs typeface="Arial Narrow" panose="020B0606020202030204" pitchFamily="34" charset="0"/>
              </a:rPr>
            </a:br>
            <a:r>
              <a:rPr lang="fr-FR" altLang="en-US" sz="1800" dirty="0">
                <a:latin typeface="Arial Narrow" panose="020B0606020202030204" pitchFamily="34" charset="0"/>
                <a:ea typeface="Arial Narrow" panose="020B0606020202030204" pitchFamily="34" charset="0"/>
                <a:cs typeface="Arial Narrow" panose="020B0606020202030204" pitchFamily="34" charset="0"/>
              </a:rPr>
              <a:t>1,5 an après la conclusion du projet</a:t>
            </a:r>
            <a:endParaRPr lang="en-US" altLang="en-US" sz="1800" dirty="0">
              <a:latin typeface="Arial Narrow" panose="020B0606020202030204" pitchFamily="34" charset="0"/>
              <a:ea typeface="Arial Narrow" panose="020B0606020202030204" pitchFamily="34" charset="0"/>
              <a:cs typeface="Arial Narrow" panose="020B0606020202030204" pitchFamily="34" charset="0"/>
            </a:endParaRPr>
          </a:p>
        </p:txBody>
      </p:sp>
      <p:sp>
        <p:nvSpPr>
          <p:cNvPr id="2" name="Rectangle 1">
            <a:extLst>
              <a:ext uri="{FF2B5EF4-FFF2-40B4-BE49-F238E27FC236}">
                <a16:creationId xmlns:a16="http://schemas.microsoft.com/office/drawing/2014/main" id="{8116980B-8BC7-402B-AFD8-A1F54BDD85F2}"/>
              </a:ext>
            </a:extLst>
          </p:cNvPr>
          <p:cNvSpPr/>
          <p:nvPr/>
        </p:nvSpPr>
        <p:spPr>
          <a:xfrm>
            <a:off x="684213" y="333375"/>
            <a:ext cx="7704137" cy="22320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ü"/>
              <a:tabLst/>
              <a:defRPr/>
            </a:pPr>
            <a:r>
              <a:rPr kumimoji="0" lang="en-GB" altLang="en-US" sz="28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Tested high quality</a:t>
            </a: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ü"/>
              <a:tabLst/>
              <a:defRPr/>
            </a:pPr>
            <a:r>
              <a:rPr kumimoji="0" lang="en-GB" altLang="en-US" sz="28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Efficiency</a:t>
            </a:r>
          </a:p>
          <a:p>
            <a:pPr marL="457200" marR="0" lvl="0" indent="-457200" algn="l" defTabSz="914400" rtl="0" eaLnBrk="1" fontAlgn="base" latinLnBrk="0" hangingPunct="1">
              <a:lnSpc>
                <a:spcPct val="100000"/>
              </a:lnSpc>
              <a:spcBef>
                <a:spcPts val="600"/>
              </a:spcBef>
              <a:spcAft>
                <a:spcPct val="0"/>
              </a:spcAft>
              <a:buClrTx/>
              <a:buSzTx/>
              <a:buFont typeface="Wingdings" panose="05000000000000000000" pitchFamily="2" charset="2"/>
              <a:buChar char="ü"/>
              <a:tabLst/>
              <a:defRPr/>
            </a:pPr>
            <a:r>
              <a:rPr kumimoji="0" lang="en-GB" altLang="en-US" sz="28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Proved sustainability</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41E9944D-D9EE-4F67-A4CF-BDA2E4DC7683}"/>
              </a:ext>
            </a:extLst>
          </p:cNvPr>
          <p:cNvSpPr/>
          <p:nvPr/>
        </p:nvSpPr>
        <p:spPr>
          <a:xfrm>
            <a:off x="4283968" y="135056"/>
            <a:ext cx="4928144"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Added value of HELP courses: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Number of users in the HELP online platform</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endParaRPr>
          </a:p>
        </p:txBody>
      </p:sp>
      <p:sp>
        <p:nvSpPr>
          <p:cNvPr id="7" name="Title 1">
            <a:extLst>
              <a:ext uri="{FF2B5EF4-FFF2-40B4-BE49-F238E27FC236}">
                <a16:creationId xmlns:a16="http://schemas.microsoft.com/office/drawing/2014/main" id="{B1578AA2-FFBD-4F59-AECC-999D8D8AF00E}"/>
              </a:ext>
            </a:extLst>
          </p:cNvPr>
          <p:cNvSpPr txBox="1">
            <a:spLocks/>
          </p:cNvSpPr>
          <p:nvPr/>
        </p:nvSpPr>
        <p:spPr bwMode="auto">
          <a:xfrm>
            <a:off x="6804248" y="3557594"/>
            <a:ext cx="20177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0" eaLnBrk="0" fontAlgn="base" hangingPunct="0">
              <a:lnSpc>
                <a:spcPct val="90000"/>
              </a:lnSpc>
              <a:spcBef>
                <a:spcPct val="0"/>
              </a:spcBef>
              <a:spcAft>
                <a:spcPct val="0"/>
              </a:spcAft>
              <a:defRPr sz="2000" kern="1200">
                <a:solidFill>
                  <a:schemeClr val="bg1"/>
                </a:solidFill>
                <a:latin typeface="Arial Narrow" charset="0"/>
                <a:ea typeface="Arial Narrow" charset="0"/>
                <a:cs typeface="Arial Narrow" charset="0"/>
              </a:defRPr>
            </a:lvl1pPr>
            <a:lvl2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2pPr>
            <a:lvl3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3pPr>
            <a:lvl4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4pPr>
            <a:lvl5pPr algn="r" rtl="0" eaLnBrk="0" fontAlgn="base" hangingPunct="0">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5pPr>
            <a:lvl6pPr marL="4572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6pPr>
            <a:lvl7pPr marL="9144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7pPr>
            <a:lvl8pPr marL="13716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8pPr>
            <a:lvl9pPr marL="1828800" algn="r" rtl="0" fontAlgn="base">
              <a:lnSpc>
                <a:spcPct val="90000"/>
              </a:lnSpc>
              <a:spcBef>
                <a:spcPct val="0"/>
              </a:spcBef>
              <a:spcAft>
                <a:spcPct val="0"/>
              </a:spcAft>
              <a:defRPr sz="2000">
                <a:solidFill>
                  <a:schemeClr val="bg1"/>
                </a:solidFill>
                <a:latin typeface="Arial Narrow" pitchFamily="34" charset="0"/>
                <a:ea typeface="Arial Narrow" pitchFamily="34" charset="0"/>
                <a:cs typeface="Arial Narrow"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GB" altLang="en-US" sz="2200" b="0" i="0" u="none" strike="noStrike" kern="1200" cap="none" spc="0" normalizeH="0" baseline="0" noProof="0" dirty="0">
                <a:ln>
                  <a:noFill/>
                </a:ln>
                <a:solidFill>
                  <a:srgbClr val="5B9BD5">
                    <a:lumMod val="50000"/>
                  </a:srgbClr>
                </a:solidFill>
                <a:effectLst/>
                <a:uLnTx/>
                <a:uFillTx/>
                <a:latin typeface="Arial Narrow" pitchFamily="34" charset="0"/>
                <a:ea typeface="Arial Narrow" pitchFamily="34" charset="0"/>
                <a:cs typeface="Arial Narrow" pitchFamily="34" charset="0"/>
              </a:rPr>
              <a:t>Medium –term impact courses developed under HELP in the EU 1,5 and 5  year after project conclusion</a:t>
            </a:r>
            <a:endParaRPr kumimoji="0" lang="en-US" altLang="en-US" sz="2200" b="0" i="0" u="none" strike="noStrike" kern="1200" cap="none" spc="0" normalizeH="0" baseline="0" noProof="0" dirty="0">
              <a:ln>
                <a:noFill/>
              </a:ln>
              <a:solidFill>
                <a:srgbClr val="5B9BD5">
                  <a:lumMod val="50000"/>
                </a:srgbClr>
              </a:solidFill>
              <a:effectLst/>
              <a:uLnTx/>
              <a:uFillTx/>
              <a:latin typeface="Arial Narrow" pitchFamily="34" charset="0"/>
              <a:ea typeface="Arial Narrow" pitchFamily="34" charset="0"/>
              <a:cs typeface="Arial Narrow" pitchFamily="34" charset="0"/>
            </a:endParaRPr>
          </a:p>
        </p:txBody>
      </p:sp>
      <p:graphicFrame>
        <p:nvGraphicFramePr>
          <p:cNvPr id="10" name="Content Placeholder 9">
            <a:extLst>
              <a:ext uri="{FF2B5EF4-FFF2-40B4-BE49-F238E27FC236}">
                <a16:creationId xmlns:a16="http://schemas.microsoft.com/office/drawing/2014/main" id="{F65E9E37-6521-4DBC-BDF8-15EFA0506DBF}"/>
              </a:ext>
            </a:extLst>
          </p:cNvPr>
          <p:cNvGraphicFramePr>
            <a:graphicFrameLocks noGrp="1"/>
          </p:cNvGraphicFramePr>
          <p:nvPr>
            <p:ph idx="1"/>
            <p:extLst>
              <p:ext uri="{D42A27DB-BD31-4B8C-83A1-F6EECF244321}">
                <p14:modId xmlns:p14="http://schemas.microsoft.com/office/powerpoint/2010/main" val="3396421669"/>
              </p:ext>
            </p:extLst>
          </p:nvPr>
        </p:nvGraphicFramePr>
        <p:xfrm>
          <a:off x="179387" y="2430996"/>
          <a:ext cx="6480845" cy="363326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6">
            <a:extLst>
              <a:ext uri="{FF2B5EF4-FFF2-40B4-BE49-F238E27FC236}">
                <a16:creationId xmlns:a16="http://schemas.microsoft.com/office/drawing/2014/main" id="{3E6A403D-B73D-4D92-A5A7-943D273718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0708" y="5857027"/>
            <a:ext cx="4366520" cy="103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3291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u numéro de diapositive 5">
            <a:extLst>
              <a:ext uri="{FF2B5EF4-FFF2-40B4-BE49-F238E27FC236}">
                <a16:creationId xmlns:a16="http://schemas.microsoft.com/office/drawing/2014/main" id="{2CD1540D-495B-4993-A9A3-C9687BA757C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A79DC9-D863-41CC-A28A-B78DD92BC33A}" type="slidenum">
              <a:rPr kumimoji="0" lang="fr-FR" altLang="fr-FR" sz="1000" b="0" i="0" u="none" strike="noStrike" kern="1200" cap="none" spc="0" normalizeH="0" baseline="0" noProof="0" smtClean="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Narrow" panose="020B0606020202030204" pitchFamily="34" charset="0"/>
            </a:endParaRPr>
          </a:p>
        </p:txBody>
      </p:sp>
      <p:sp>
        <p:nvSpPr>
          <p:cNvPr id="47106" name="Title 1">
            <a:extLst>
              <a:ext uri="{FF2B5EF4-FFF2-40B4-BE49-F238E27FC236}">
                <a16:creationId xmlns:a16="http://schemas.microsoft.com/office/drawing/2014/main" id="{7FEF0558-273A-403A-BDC5-A8DDC87A04A5}"/>
              </a:ext>
            </a:extLst>
          </p:cNvPr>
          <p:cNvSpPr txBox="1">
            <a:spLocks noChangeArrowheads="1"/>
          </p:cNvSpPr>
          <p:nvPr/>
        </p:nvSpPr>
        <p:spPr bwMode="auto">
          <a:xfrm>
            <a:off x="1257300" y="1114425"/>
            <a:ext cx="78867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fr-FR" alt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107" name="Google Shape;112;p19">
            <a:extLst>
              <a:ext uri="{FF2B5EF4-FFF2-40B4-BE49-F238E27FC236}">
                <a16:creationId xmlns:a16="http://schemas.microsoft.com/office/drawing/2014/main" id="{E2A0BFFB-13A1-4AEE-A453-D507D1C85CF5}"/>
              </a:ext>
            </a:extLst>
          </p:cNvPr>
          <p:cNvSpPr txBox="1">
            <a:spLocks noChangeArrowheads="1"/>
          </p:cNvSpPr>
          <p:nvPr/>
        </p:nvSpPr>
        <p:spPr bwMode="auto">
          <a:xfrm>
            <a:off x="5436096" y="154252"/>
            <a:ext cx="4881420" cy="6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s-E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Google Shape;112;p19">
            <a:extLst>
              <a:ext uri="{FF2B5EF4-FFF2-40B4-BE49-F238E27FC236}">
                <a16:creationId xmlns:a16="http://schemas.microsoft.com/office/drawing/2014/main" id="{E3A99DDA-5D8B-4564-8721-0BD399CE7A2C}"/>
              </a:ext>
            </a:extLst>
          </p:cNvPr>
          <p:cNvSpPr txBox="1">
            <a:spLocks/>
          </p:cNvSpPr>
          <p:nvPr/>
        </p:nvSpPr>
        <p:spPr bwMode="auto">
          <a:xfrm>
            <a:off x="5508104" y="891381"/>
            <a:ext cx="3744416" cy="5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lvl="0" algn="r" rtl="0" eaLnBrk="0" fontAlgn="base" hangingPunct="0">
              <a:lnSpc>
                <a:spcPct val="90000"/>
              </a:lnSpc>
              <a:spcBef>
                <a:spcPts val="0"/>
              </a:spcBef>
              <a:spcAft>
                <a:spcPts val="0"/>
              </a:spcAft>
              <a:buSzPts val="2800"/>
              <a:buNone/>
              <a:defRPr sz="2000" kern="1200">
                <a:solidFill>
                  <a:schemeClr val="bg1"/>
                </a:solidFill>
                <a:latin typeface="Arial Narrow" charset="0"/>
                <a:ea typeface="Arial Narrow" charset="0"/>
                <a:cs typeface="Arial Narrow" charset="0"/>
              </a:defRPr>
            </a:lvl1pPr>
            <a:lvl2pPr lvl="1"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2pPr>
            <a:lvl3pPr lvl="2"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3pPr>
            <a:lvl4pPr lvl="3"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4pPr>
            <a:lvl5pPr lvl="4" algn="r" rtl="0" eaLnBrk="0" fontAlgn="base" hangingPunct="0">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5pPr>
            <a:lvl6pPr marL="457200" lvl="5"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6pPr>
            <a:lvl7pPr marL="914400" lvl="6"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7pPr>
            <a:lvl8pPr marL="1371600" lvl="7"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8pPr>
            <a:lvl9pPr marL="1828800" lvl="8" algn="r" rtl="0" fontAlgn="base">
              <a:lnSpc>
                <a:spcPct val="90000"/>
              </a:lnSpc>
              <a:spcBef>
                <a:spcPts val="0"/>
              </a:spcBef>
              <a:spcAft>
                <a:spcPts val="0"/>
              </a:spcAft>
              <a:buSzPts val="2800"/>
              <a:buNone/>
              <a:defRPr sz="2000">
                <a:solidFill>
                  <a:schemeClr val="bg1"/>
                </a:solidFill>
                <a:latin typeface="Arial Narrow" pitchFamily="34" charset="0"/>
                <a:ea typeface="Arial Narrow" pitchFamily="34" charset="0"/>
                <a:cs typeface="Arial Narrow" pitchFamily="34" charset="0"/>
              </a:defRPr>
            </a:lvl9pPr>
          </a:lstStyle>
          <a:p>
            <a:pPr marL="0" marR="0" lvl="0" indent="0" algn="l" defTabSz="914400" rtl="0" eaLnBrk="0" fontAlgn="base" latinLnBrk="0" hangingPunct="0">
              <a:lnSpc>
                <a:spcPct val="90000"/>
              </a:lnSpc>
              <a:spcBef>
                <a:spcPts val="0"/>
              </a:spcBef>
              <a:spcAft>
                <a:spcPts val="0"/>
              </a:spcAft>
              <a:buClrTx/>
              <a:buSzPts val="2800"/>
              <a:buFontTx/>
              <a:buNone/>
              <a:tabLst/>
              <a:defRPr/>
            </a:pPr>
            <a:r>
              <a:rPr kumimoji="0" lang="en-GB" sz="2000" b="1" i="0" u="none" strike="noStrike" kern="1200" cap="none" spc="0" normalizeH="0" baseline="0" noProof="0" dirty="0">
                <a:ln>
                  <a:noFill/>
                </a:ln>
                <a:solidFill>
                  <a:srgbClr val="FF9933"/>
                </a:solidFill>
                <a:effectLst/>
                <a:uLnTx/>
                <a:uFillTx/>
                <a:latin typeface="Arial Narrow" charset="0"/>
              </a:rPr>
              <a:t>Purpose: S</a:t>
            </a:r>
            <a:r>
              <a:rPr kumimoji="0" lang="en-GB" sz="1800" b="1" i="0" u="none" strike="noStrike" kern="1200" cap="none" spc="0" normalizeH="0" baseline="0" noProof="0" dirty="0">
                <a:ln>
                  <a:noFill/>
                </a:ln>
                <a:solidFill>
                  <a:srgbClr val="FF9933"/>
                </a:solidFill>
                <a:effectLst/>
                <a:uLnTx/>
                <a:uFillTx/>
                <a:latin typeface="Arial Narrow" charset="0"/>
              </a:rPr>
              <a:t>upport lawyers assisting those fleeing the war in Ukraine</a:t>
            </a:r>
          </a:p>
          <a:p>
            <a:pPr marL="0" marR="0" lvl="0" indent="0" algn="l" defTabSz="914400" rtl="0" eaLnBrk="0" fontAlgn="base" latinLnBrk="0" hangingPunct="0">
              <a:lnSpc>
                <a:spcPct val="90000"/>
              </a:lnSpc>
              <a:spcBef>
                <a:spcPts val="0"/>
              </a:spcBef>
              <a:spcAft>
                <a:spcPts val="0"/>
              </a:spcAft>
              <a:buClrTx/>
              <a:buSzPts val="2800"/>
              <a:buFontTx/>
              <a:buNone/>
              <a:tabLst/>
              <a:defRPr/>
            </a:pPr>
            <a:r>
              <a:rPr kumimoji="0" lang="en-US" sz="1600" i="0" u="none" strike="noStrike" kern="1200" cap="none" spc="0" normalizeH="0" baseline="0" noProof="0" dirty="0">
                <a:ln>
                  <a:noFill/>
                </a:ln>
                <a:solidFill>
                  <a:schemeClr val="tx1"/>
                </a:solidFill>
                <a:effectLst/>
                <a:uLnTx/>
                <a:uFillTx/>
                <a:latin typeface="Arial Narrow" charset="0"/>
              </a:rPr>
              <a:t>By HELP tutors and legal experts </a:t>
            </a:r>
          </a:p>
          <a:p>
            <a:pPr marL="0" marR="0" lvl="0" indent="0" algn="l" defTabSz="914400" rtl="0" eaLnBrk="0" fontAlgn="base" latinLnBrk="0" hangingPunct="0">
              <a:lnSpc>
                <a:spcPct val="90000"/>
              </a:lnSpc>
              <a:spcBef>
                <a:spcPts val="0"/>
              </a:spcBef>
              <a:spcAft>
                <a:spcPts val="0"/>
              </a:spcAft>
              <a:buClrTx/>
              <a:buSzPts val="2800"/>
              <a:buFontTx/>
              <a:buNone/>
              <a:tabLst/>
              <a:defRPr/>
            </a:pPr>
            <a:r>
              <a:rPr kumimoji="0" lang="en-GB" sz="1600" i="0" u="none" strike="noStrike" kern="1200" cap="none" spc="0" normalizeH="0" baseline="0" noProof="0" dirty="0">
                <a:ln>
                  <a:noFill/>
                </a:ln>
                <a:solidFill>
                  <a:schemeClr val="tx1"/>
                </a:solidFill>
                <a:effectLst/>
                <a:uLnTx/>
                <a:uFillTx/>
                <a:latin typeface="Arial Narrow" charset="0"/>
              </a:rPr>
              <a:t>Coordinated w. CCBE Migration Committee</a:t>
            </a:r>
          </a:p>
          <a:p>
            <a:pPr algn="l">
              <a:defRPr/>
            </a:pPr>
            <a:r>
              <a:rPr kumimoji="0" lang="en-US" sz="1600" i="0" u="none" strike="noStrike" kern="1200" cap="none" spc="0" normalizeH="0" baseline="0" noProof="0" dirty="0">
                <a:ln>
                  <a:noFill/>
                </a:ln>
                <a:solidFill>
                  <a:schemeClr val="tx1"/>
                </a:solidFill>
                <a:effectLst/>
                <a:uLnTx/>
                <a:uFillTx/>
                <a:latin typeface="Arial Narrow" charset="0"/>
              </a:rPr>
              <a:t>Imp. </a:t>
            </a:r>
            <a:r>
              <a:rPr lang="en-US" sz="1600" dirty="0">
                <a:solidFill>
                  <a:schemeClr val="tx1"/>
                </a:solidFill>
              </a:rPr>
              <a:t>EU Directive on Temporary Protection </a:t>
            </a:r>
            <a:endParaRPr kumimoji="0" lang="en-US" sz="1600" i="0" u="none" strike="noStrike" kern="1200" cap="none" spc="0" normalizeH="0" baseline="0" noProof="0" dirty="0">
              <a:ln>
                <a:noFill/>
              </a:ln>
              <a:solidFill>
                <a:schemeClr val="tx1"/>
              </a:solidFill>
              <a:effectLst/>
              <a:uLnTx/>
              <a:uFillTx/>
              <a:latin typeface="Arial Narrow" charset="0"/>
            </a:endParaRPr>
          </a:p>
          <a:p>
            <a:pPr marL="0" marR="0" lvl="0" indent="0" algn="l" defTabSz="914400" rtl="0" eaLnBrk="0" fontAlgn="base" latinLnBrk="0" hangingPunct="0">
              <a:lnSpc>
                <a:spcPct val="90000"/>
              </a:lnSpc>
              <a:spcBef>
                <a:spcPts val="0"/>
              </a:spcBef>
              <a:spcAft>
                <a:spcPts val="0"/>
              </a:spcAft>
              <a:buClrTx/>
              <a:buSzPts val="2800"/>
              <a:buFontTx/>
              <a:buNone/>
              <a:tabLst/>
              <a:defRPr/>
            </a:pPr>
            <a:endParaRPr lang="en-GB" sz="1600" dirty="0">
              <a:solidFill>
                <a:schemeClr val="tx1"/>
              </a:solidFill>
            </a:endParaRPr>
          </a:p>
          <a:p>
            <a:pPr marL="0" marR="0" lvl="0" indent="0" algn="l" defTabSz="914400" rtl="0" eaLnBrk="0" fontAlgn="base" latinLnBrk="0" hangingPunct="0">
              <a:lnSpc>
                <a:spcPct val="90000"/>
              </a:lnSpc>
              <a:spcBef>
                <a:spcPts val="0"/>
              </a:spcBef>
              <a:spcAft>
                <a:spcPts val="0"/>
              </a:spcAft>
              <a:buClrTx/>
              <a:buSzPts val="2800"/>
              <a:buFontTx/>
              <a:buNone/>
              <a:tabLst/>
              <a:defRPr/>
            </a:pPr>
            <a:endParaRPr lang="en-GB" sz="900" b="1" dirty="0">
              <a:solidFill>
                <a:srgbClr val="FF9933"/>
              </a:solidFill>
            </a:endParaRPr>
          </a:p>
          <a:p>
            <a:pPr marL="0" marR="0" lvl="0" indent="0" algn="l" defTabSz="914400" rtl="0" eaLnBrk="0" fontAlgn="base" latinLnBrk="0" hangingPunct="0">
              <a:lnSpc>
                <a:spcPct val="90000"/>
              </a:lnSpc>
              <a:spcBef>
                <a:spcPts val="0"/>
              </a:spcBef>
              <a:spcAft>
                <a:spcPts val="0"/>
              </a:spcAft>
              <a:buClrTx/>
              <a:buSzPts val="2800"/>
              <a:buFontTx/>
              <a:buNone/>
              <a:tabLst/>
              <a:defRPr/>
            </a:pPr>
            <a:r>
              <a:rPr lang="en-GB" sz="1600" b="1" dirty="0">
                <a:solidFill>
                  <a:srgbClr val="FF9933"/>
                </a:solidFill>
              </a:rPr>
              <a:t>Click </a:t>
            </a:r>
            <a:r>
              <a:rPr lang="en-GB" sz="1600" b="1" dirty="0">
                <a:solidFill>
                  <a:srgbClr val="FF9933"/>
                </a:solidFill>
                <a:hlinkClick r:id="rId3"/>
              </a:rPr>
              <a:t>here</a:t>
            </a:r>
            <a:r>
              <a:rPr lang="en-GB" sz="1600" b="1" dirty="0">
                <a:solidFill>
                  <a:srgbClr val="FF9933"/>
                </a:solidFill>
              </a:rPr>
              <a:t> and look for your country/language </a:t>
            </a:r>
            <a:r>
              <a:rPr lang="en-GB" sz="1400" dirty="0">
                <a:solidFill>
                  <a:schemeClr val="tx1"/>
                </a:solidFill>
              </a:rPr>
              <a:t>:</a:t>
            </a:r>
          </a:p>
          <a:p>
            <a:pPr marL="0" marR="0" lvl="0" indent="0" algn="l" defTabSz="914400" rtl="0" eaLnBrk="0" fontAlgn="base" latinLnBrk="0" hangingPunct="0">
              <a:lnSpc>
                <a:spcPct val="90000"/>
              </a:lnSpc>
              <a:spcBef>
                <a:spcPts val="0"/>
              </a:spcBef>
              <a:spcAft>
                <a:spcPts val="0"/>
              </a:spcAft>
              <a:buClrTx/>
              <a:buSzPts val="2800"/>
              <a:buFontTx/>
              <a:buNone/>
              <a:tabLst/>
              <a:defRPr/>
            </a:pPr>
            <a:r>
              <a:rPr lang="en-GB" sz="1600" b="1" dirty="0">
                <a:solidFill>
                  <a:srgbClr val="FF9933"/>
                </a:solidFill>
              </a:rPr>
              <a:t> </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Belgium	Bulgaria</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Cyprus	Czechia</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France	Germany</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Greece	Hungary</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Ireland	Italy</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Moldova	Poland</a:t>
            </a:r>
          </a:p>
          <a:p>
            <a:pPr lvl="1" algn="l">
              <a:defRPr/>
            </a:pPr>
            <a:r>
              <a:rPr lang="en-GB" sz="1600" b="1" dirty="0">
                <a:solidFill>
                  <a:schemeClr val="tx1"/>
                </a:solidFill>
              </a:rPr>
              <a:t>Romania	</a:t>
            </a:r>
            <a:r>
              <a:rPr kumimoji="0" lang="en-GB" sz="1600" b="1" i="0" u="none" strike="noStrike" kern="1200" cap="none" spc="0" normalizeH="0" baseline="0" noProof="0" dirty="0">
                <a:ln>
                  <a:noFill/>
                </a:ln>
                <a:solidFill>
                  <a:schemeClr val="tx1"/>
                </a:solidFill>
                <a:effectLst/>
                <a:uLnTx/>
                <a:uFillTx/>
                <a:latin typeface="Arial Narrow" charset="0"/>
              </a:rPr>
              <a:t>Slovakia</a:t>
            </a:r>
          </a:p>
          <a:p>
            <a:pPr lvl="1" algn="l">
              <a:defRPr/>
            </a:pPr>
            <a:r>
              <a:rPr kumimoji="0" lang="en-GB" sz="1600" b="1" i="0" u="none" strike="noStrike" kern="1200" cap="none" spc="0" normalizeH="0" baseline="0" noProof="0" dirty="0">
                <a:ln>
                  <a:noFill/>
                </a:ln>
                <a:solidFill>
                  <a:schemeClr val="tx1"/>
                </a:solidFill>
                <a:effectLst/>
                <a:uLnTx/>
                <a:uFillTx/>
                <a:latin typeface="Arial Narrow" charset="0"/>
              </a:rPr>
              <a:t>Spain		</a:t>
            </a:r>
            <a:r>
              <a:rPr kumimoji="0" lang="en-GB" sz="1600" b="1" i="0" u="none" strike="noStrike" kern="1200" cap="none" spc="0" normalizeH="0" baseline="0" noProof="0" dirty="0">
                <a:ln>
                  <a:noFill/>
                </a:ln>
                <a:solidFill>
                  <a:schemeClr val="tx1"/>
                </a:solidFill>
                <a:effectLst/>
                <a:uLnTx/>
                <a:uFillTx/>
                <a:latin typeface="Arial Narrow" charset="0"/>
                <a:hlinkClick r:id="rId4"/>
              </a:rPr>
              <a:t>Ukraine</a:t>
            </a:r>
            <a:endParaRPr kumimoji="0" lang="en-GB" sz="1600" b="1" i="0" u="none" strike="noStrike" kern="1200" cap="none" spc="0" normalizeH="0" baseline="0" noProof="0" dirty="0">
              <a:ln>
                <a:noFill/>
              </a:ln>
              <a:solidFill>
                <a:schemeClr val="tx1"/>
              </a:solidFill>
              <a:effectLst/>
              <a:uLnTx/>
              <a:uFillTx/>
              <a:latin typeface="Arial Narrow" charset="0"/>
            </a:endParaRPr>
          </a:p>
          <a:p>
            <a:pPr lvl="1" algn="l">
              <a:defRPr/>
            </a:pPr>
            <a:endParaRPr kumimoji="0" lang="en-GB" sz="1600" b="1" i="0" u="none" strike="noStrike" kern="1200" cap="none" spc="0" normalizeH="0" baseline="0" noProof="0" dirty="0">
              <a:ln>
                <a:noFill/>
              </a:ln>
              <a:solidFill>
                <a:schemeClr val="tx1"/>
              </a:solidFill>
              <a:effectLst/>
              <a:uLnTx/>
              <a:uFillTx/>
              <a:latin typeface="Arial Narrow" charset="0"/>
            </a:endParaRPr>
          </a:p>
          <a:p>
            <a:pPr marL="0" marR="0" lvl="0" indent="0" algn="l" defTabSz="914400" rtl="0" eaLnBrk="0" fontAlgn="base" latinLnBrk="0" hangingPunct="0">
              <a:lnSpc>
                <a:spcPct val="90000"/>
              </a:lnSpc>
              <a:spcBef>
                <a:spcPts val="0"/>
              </a:spcBef>
              <a:spcAft>
                <a:spcPts val="0"/>
              </a:spcAft>
              <a:buClrTx/>
              <a:buSzPts val="2800"/>
              <a:buFontTx/>
              <a:buNone/>
              <a:tabLst/>
              <a:defRPr/>
            </a:pPr>
            <a:r>
              <a:rPr kumimoji="0" lang="en-GB" sz="1400" i="0" u="none" strike="noStrike" kern="1200" cap="none" spc="0" normalizeH="0" baseline="0" noProof="0" dirty="0">
                <a:ln>
                  <a:noFill/>
                </a:ln>
                <a:solidFill>
                  <a:schemeClr val="tx1"/>
                </a:solidFill>
                <a:effectLst/>
                <a:uLnTx/>
                <a:uFillTx/>
                <a:latin typeface="Arial Narrow" charset="0"/>
              </a:rPr>
              <a:t>Under preparation: Latvia, Lithuania </a:t>
            </a:r>
          </a:p>
          <a:p>
            <a:pPr marL="0" marR="0" lvl="0" indent="0" algn="l" defTabSz="914400" rtl="0" eaLnBrk="0" fontAlgn="base" latinLnBrk="0" hangingPunct="0">
              <a:lnSpc>
                <a:spcPct val="90000"/>
              </a:lnSpc>
              <a:spcBef>
                <a:spcPts val="0"/>
              </a:spcBef>
              <a:spcAft>
                <a:spcPts val="0"/>
              </a:spcAft>
              <a:buClrTx/>
              <a:buSzPts val="2800"/>
              <a:buFontTx/>
              <a:buNone/>
              <a:tabLst/>
              <a:defRPr/>
            </a:pPr>
            <a:r>
              <a:rPr kumimoji="0" lang="en-GB" sz="1400" i="0" u="none" strike="noStrike" kern="1200" cap="none" spc="0" normalizeH="0" baseline="0" noProof="0" dirty="0">
                <a:ln>
                  <a:noFill/>
                </a:ln>
                <a:solidFill>
                  <a:schemeClr val="tx1"/>
                </a:solidFill>
                <a:effectLst/>
                <a:uLnTx/>
                <a:uFillTx/>
                <a:latin typeface="Arial Narrow" charset="0"/>
              </a:rPr>
              <a:t>Slovenia</a:t>
            </a:r>
          </a:p>
          <a:p>
            <a:pPr marL="0" marR="0" lvl="0" indent="0" algn="l" defTabSz="914400" rtl="0" eaLnBrk="0" fontAlgn="base" latinLnBrk="0" hangingPunct="0">
              <a:lnSpc>
                <a:spcPct val="90000"/>
              </a:lnSpc>
              <a:spcBef>
                <a:spcPts val="0"/>
              </a:spcBef>
              <a:spcAft>
                <a:spcPts val="0"/>
              </a:spcAft>
              <a:buClrTx/>
              <a:buSzPts val="2800"/>
              <a:buFontTx/>
              <a:buNone/>
              <a:tabLst/>
              <a:defRPr/>
            </a:pPr>
            <a:endParaRPr kumimoji="0" lang="en-GB" sz="2000" b="1" i="0" u="none" strike="noStrike" kern="1200" cap="none" spc="0" normalizeH="0" baseline="0" noProof="0" dirty="0">
              <a:ln>
                <a:noFill/>
              </a:ln>
              <a:solidFill>
                <a:srgbClr val="FF9933"/>
              </a:solidFill>
              <a:effectLst/>
              <a:uLnTx/>
              <a:uFillTx/>
              <a:latin typeface="Arial Narrow" charset="0"/>
            </a:endParaRPr>
          </a:p>
        </p:txBody>
      </p:sp>
      <p:pic>
        <p:nvPicPr>
          <p:cNvPr id="17" name="Picture 16">
            <a:extLst>
              <a:ext uri="{FF2B5EF4-FFF2-40B4-BE49-F238E27FC236}">
                <a16:creationId xmlns:a16="http://schemas.microsoft.com/office/drawing/2014/main" id="{177CBE9B-417E-4A79-BB64-BF3F53FFC3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882" y="1123206"/>
            <a:ext cx="5311577" cy="5311577"/>
          </a:xfrm>
          <a:prstGeom prst="rect">
            <a:avLst/>
          </a:prstGeom>
        </p:spPr>
      </p:pic>
    </p:spTree>
    <p:extLst>
      <p:ext uri="{BB962C8B-B14F-4D97-AF65-F5344CB8AC3E}">
        <p14:creationId xmlns:p14="http://schemas.microsoft.com/office/powerpoint/2010/main" val="88536936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5">
            <a:extLst>
              <a:ext uri="{FF2B5EF4-FFF2-40B4-BE49-F238E27FC236}">
                <a16:creationId xmlns:a16="http://schemas.microsoft.com/office/drawing/2014/main" id="{FFEBB7D8-F343-4CA0-8059-73C7CF09602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685800" rtl="0" eaLnBrk="0" fontAlgn="base" latinLnBrk="0" hangingPunct="0">
              <a:lnSpc>
                <a:spcPct val="100000"/>
              </a:lnSpc>
              <a:spcBef>
                <a:spcPct val="0"/>
              </a:spcBef>
              <a:spcAft>
                <a:spcPct val="0"/>
              </a:spcAft>
              <a:buClrTx/>
              <a:buSzTx/>
              <a:buFont typeface="Arial" panose="020B0604020202020204" pitchFamily="34" charset="0"/>
              <a:buNone/>
              <a:tabLst/>
              <a:defRPr/>
            </a:pPr>
            <a:fld id="{EB659BE7-7CE4-458B-B68D-65B4D4916BC5}" type="slidenum">
              <a:rPr kumimoji="0" lang="fr-FR" altLang="en-US" sz="75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rPr>
              <a:pPr marL="0" marR="0" lvl="0" indent="0" algn="r" defTabSz="685800" rtl="0" eaLnBrk="0" fontAlgn="base" latinLnBrk="0" hangingPunct="0">
                <a:lnSpc>
                  <a:spcPct val="100000"/>
                </a:lnSpc>
                <a:spcBef>
                  <a:spcPct val="0"/>
                </a:spcBef>
                <a:spcAft>
                  <a:spcPct val="0"/>
                </a:spcAft>
                <a:buClrTx/>
                <a:buSzTx/>
                <a:buFont typeface="Arial" panose="020B0604020202020204" pitchFamily="34" charset="0"/>
                <a:buNone/>
                <a:tabLst/>
                <a:defRPr/>
              </a:pPr>
              <a:t>3</a:t>
            </a:fld>
            <a:endParaRPr kumimoji="0" lang="fr-FR" altLang="en-US" sz="750" b="0" i="0" u="none" strike="noStrike" kern="1200" cap="none" spc="0" normalizeH="0" baseline="0" noProof="0">
              <a:ln>
                <a:noFill/>
              </a:ln>
              <a:solidFill>
                <a:srgbClr val="898989"/>
              </a:solidFill>
              <a:effectLst/>
              <a:uLnTx/>
              <a:uFillTx/>
              <a:latin typeface="Arial Narrow" panose="020B0606020202030204" pitchFamily="34" charset="0"/>
              <a:ea typeface="Arial Narrow" panose="020B0606020202030204" pitchFamily="34" charset="0"/>
              <a:cs typeface="Arial" panose="020B0604020202020204" pitchFamily="34" charset="0"/>
            </a:endParaRPr>
          </a:p>
        </p:txBody>
      </p:sp>
      <p:pic>
        <p:nvPicPr>
          <p:cNvPr id="66563" name="Picture 4">
            <a:extLst>
              <a:ext uri="{FF2B5EF4-FFF2-40B4-BE49-F238E27FC236}">
                <a16:creationId xmlns:a16="http://schemas.microsoft.com/office/drawing/2014/main" id="{EF5A8A18-269E-4109-999F-80901BB284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374" y="1375719"/>
            <a:ext cx="7789644" cy="4852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Image result for echr pics">
            <a:hlinkClick r:id="rId4"/>
            <a:extLst>
              <a:ext uri="{FF2B5EF4-FFF2-40B4-BE49-F238E27FC236}">
                <a16:creationId xmlns:a16="http://schemas.microsoft.com/office/drawing/2014/main" id="{60A40C19-366B-42DF-A91F-DDA1C6DD60A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88258" y="1568646"/>
            <a:ext cx="1860755" cy="136105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Image result for echr pics">
            <a:hlinkClick r:id="rId6"/>
            <a:extLst>
              <a:ext uri="{FF2B5EF4-FFF2-40B4-BE49-F238E27FC236}">
                <a16:creationId xmlns:a16="http://schemas.microsoft.com/office/drawing/2014/main" id="{81ECD817-71EB-4792-9786-56D67A9DA4C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05384" y="3620815"/>
            <a:ext cx="2314159" cy="152734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01AD51-95B3-4D7B-BEE1-092A2BF24028}"/>
              </a:ext>
            </a:extLst>
          </p:cNvPr>
          <p:cNvSpPr txBox="1"/>
          <p:nvPr/>
        </p:nvSpPr>
        <p:spPr>
          <a:xfrm>
            <a:off x="650631" y="1981608"/>
            <a:ext cx="2435469" cy="1200329"/>
          </a:xfrm>
          <a:prstGeom prst="rect">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panose="020F0502020204030204"/>
                <a:ea typeface="+mn-ea"/>
                <a:cs typeface="+mn-cs"/>
              </a:rPr>
              <a:t>COUNCIL OF EUROPE</a:t>
            </a:r>
            <a:endParaRPr kumimoji="0" lang="fr-F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8317609-9CB3-47FF-9F28-23AA06D0AF5B}"/>
              </a:ext>
            </a:extLst>
          </p:cNvPr>
          <p:cNvSpPr txBox="1"/>
          <p:nvPr/>
        </p:nvSpPr>
        <p:spPr>
          <a:xfrm>
            <a:off x="6343366" y="1568646"/>
            <a:ext cx="2023860" cy="523220"/>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STANDARDS</a:t>
            </a:r>
            <a:endParaRPr kumimoji="0" lang="fr-FR"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3C5FC20-3519-4032-8666-F174511F6B21}"/>
              </a:ext>
            </a:extLst>
          </p:cNvPr>
          <p:cNvSpPr txBox="1"/>
          <p:nvPr/>
        </p:nvSpPr>
        <p:spPr>
          <a:xfrm>
            <a:off x="3323942" y="5186865"/>
            <a:ext cx="2277126" cy="1015663"/>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B0F0"/>
                </a:solidFill>
                <a:effectLst/>
                <a:uLnTx/>
                <a:uFillTx/>
                <a:latin typeface="Calibri" panose="020F0502020204030204"/>
                <a:ea typeface="+mn-ea"/>
                <a:cs typeface="+mn-cs"/>
              </a:rPr>
              <a:t>Cooperation programmes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B0F0"/>
                </a:solidFill>
                <a:effectLst/>
                <a:uLnTx/>
                <a:uFillTx/>
                <a:latin typeface="Calibri" panose="020F0502020204030204"/>
                <a:ea typeface="+mn-ea"/>
                <a:cs typeface="+mn-cs"/>
              </a:rPr>
              <a:t>ASSISTANCE</a:t>
            </a:r>
            <a:endParaRPr kumimoji="0" lang="fr-FR" sz="20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D8C2FBF-877D-45E3-B964-72EC3CDD50FC}"/>
              </a:ext>
            </a:extLst>
          </p:cNvPr>
          <p:cNvSpPr txBox="1"/>
          <p:nvPr/>
        </p:nvSpPr>
        <p:spPr>
          <a:xfrm>
            <a:off x="6005384" y="5244621"/>
            <a:ext cx="2277126" cy="400110"/>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Mechanisms of</a:t>
            </a:r>
            <a:endParaRPr kumimoji="0" lang="fr-FR" sz="2000" b="1"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endParaRPr>
          </a:p>
        </p:txBody>
      </p:sp>
      <p:pic>
        <p:nvPicPr>
          <p:cNvPr id="73730" name="Picture 2">
            <a:extLst>
              <a:ext uri="{FF2B5EF4-FFF2-40B4-BE49-F238E27FC236}">
                <a16:creationId xmlns:a16="http://schemas.microsoft.com/office/drawing/2014/main" id="{BA4CDE97-EBBB-4BE0-9427-642008D00E2C}"/>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353877" y="3602776"/>
            <a:ext cx="2442259" cy="1545384"/>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5D1122C-9823-4566-A768-A18665DFC9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6988"/>
            <a:ext cx="91440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itle 1">
            <a:extLst>
              <a:ext uri="{FF2B5EF4-FFF2-40B4-BE49-F238E27FC236}">
                <a16:creationId xmlns:a16="http://schemas.microsoft.com/office/drawing/2014/main" id="{F344D965-E2E6-4CAF-9D8C-B9B4CC7249E7}"/>
              </a:ext>
            </a:extLst>
          </p:cNvPr>
          <p:cNvSpPr txBox="1">
            <a:spLocks/>
          </p:cNvSpPr>
          <p:nvPr/>
        </p:nvSpPr>
        <p:spPr>
          <a:xfrm>
            <a:off x="179388" y="993775"/>
            <a:ext cx="8713787" cy="5715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4BACC6">
                    <a:lumMod val="75000"/>
                  </a:srgbClr>
                </a:solidFill>
                <a:effectLst>
                  <a:outerShdw blurRad="38100" dist="38100" dir="2700000" algn="tl">
                    <a:srgbClr val="000000">
                      <a:alpha val="43137"/>
                    </a:srgbClr>
                  </a:outerShdw>
                </a:effectLst>
                <a:uLnTx/>
                <a:uFillTx/>
                <a:latin typeface="Calibri"/>
                <a:ea typeface="+mj-ea"/>
                <a:cs typeface="+mj-cs"/>
              </a:rPr>
              <a:t>How HELP reinforces its work in Ukraine ...  </a:t>
            </a:r>
            <a:endPar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j-ea"/>
              <a:cs typeface="+mj-cs"/>
            </a:endParaRPr>
          </a:p>
        </p:txBody>
      </p:sp>
      <p:sp>
        <p:nvSpPr>
          <p:cNvPr id="3" name="TextBox 2">
            <a:extLst>
              <a:ext uri="{FF2B5EF4-FFF2-40B4-BE49-F238E27FC236}">
                <a16:creationId xmlns:a16="http://schemas.microsoft.com/office/drawing/2014/main" id="{BF8AFAF5-E5FF-43F8-9659-6BF588FF2BFB}"/>
              </a:ext>
            </a:extLst>
          </p:cNvPr>
          <p:cNvSpPr txBox="1"/>
          <p:nvPr/>
        </p:nvSpPr>
        <p:spPr>
          <a:xfrm>
            <a:off x="400825" y="1587157"/>
            <a:ext cx="8496944" cy="252376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Asylum/migration </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HELP </a:t>
            </a:r>
            <a:r>
              <a:rPr kumimoji="0" lang="en-GB" sz="19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eDesks</a:t>
            </a:r>
            <a:endPar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ts val="600"/>
              </a:spcBef>
              <a:spcAft>
                <a:spcPct val="0"/>
              </a:spcAft>
              <a:buClrTx/>
              <a:buSzTx/>
              <a:buFontTx/>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More </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HELP courses </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translated </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 Ukrainian</a:t>
            </a:r>
          </a:p>
          <a:p>
            <a:pPr marL="285750" marR="0" lvl="0" indent="-285750" algn="l" defTabSz="914400" rtl="0" eaLnBrk="0" fontAlgn="base" latinLnBrk="0" hangingPunct="0">
              <a:lnSpc>
                <a:spcPct val="100000"/>
              </a:lnSpc>
              <a:spcBef>
                <a:spcPts val="600"/>
              </a:spcBef>
              <a:spcAft>
                <a:spcPct val="0"/>
              </a:spcAft>
              <a:buClrTx/>
              <a:buSzTx/>
              <a:buFontTx/>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Working w.          justice </a:t>
            </a:r>
            <a:r>
              <a:rPr lang="en-GB" sz="1900" dirty="0">
                <a:solidFill>
                  <a:prstClr val="black"/>
                </a:solidFill>
              </a:rPr>
              <a:t>training </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institutions for </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sz="19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contextualisations</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of HELP courses </a:t>
            </a:r>
          </a:p>
          <a:p>
            <a:pPr marL="285750" marR="0" lvl="0" indent="-285750" algn="l" defTabSz="914400" rtl="0" eaLnBrk="0" fontAlgn="base" latinLnBrk="0" hangingPunct="0">
              <a:lnSpc>
                <a:spcPct val="100000"/>
              </a:lnSpc>
              <a:spcBef>
                <a:spcPts val="600"/>
              </a:spcBef>
              <a:spcAft>
                <a:spcPct val="0"/>
              </a:spcAft>
              <a:buClrTx/>
              <a:buSzTx/>
              <a:buFontTx/>
              <a:buChar char="-"/>
              <a:tabLst/>
              <a:defRPr/>
            </a:pP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Specific modules of HELP courses</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during conflict (e.g. Prohibition of Ill-treatment)</a:t>
            </a:r>
          </a:p>
          <a:p>
            <a:pPr marL="285750" marR="0" lvl="0" indent="-285750" algn="l" defTabSz="914400" rtl="0" eaLnBrk="0" fontAlgn="base" latinLnBrk="0" hangingPunct="0">
              <a:lnSpc>
                <a:spcPct val="100000"/>
              </a:lnSpc>
              <a:spcBef>
                <a:spcPts val="600"/>
              </a:spcBef>
              <a:spcAft>
                <a:spcPct val="0"/>
              </a:spcAft>
              <a:buClrTx/>
              <a:buSzTx/>
              <a:buFontTx/>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Organise an online </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HELP Training of Trainers </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in Summer/Autumn 2022</a:t>
            </a:r>
          </a:p>
          <a:p>
            <a:pPr marL="285750" marR="0" lvl="0" indent="-285750" algn="l" defTabSz="914400" rtl="0" eaLnBrk="0" fontAlgn="base" latinLnBrk="0" hangingPunct="0">
              <a:lnSpc>
                <a:spcPct val="100000"/>
              </a:lnSpc>
              <a:spcBef>
                <a:spcPts val="600"/>
              </a:spcBef>
              <a:spcAft>
                <a:spcPct val="0"/>
              </a:spcAft>
              <a:buClrTx/>
              <a:buSzTx/>
              <a:buFontTx/>
              <a:buChar char="-"/>
              <a:tabLst/>
              <a:defRPr/>
            </a:pPr>
            <a:r>
              <a:rPr kumimoji="0" lang="en-GB" sz="190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Dissemination of </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HELP </a:t>
            </a:r>
            <a:r>
              <a:rPr lang="en-GB" sz="1900" b="1" dirty="0">
                <a:solidFill>
                  <a:prstClr val="black"/>
                </a:solidFill>
              </a:rPr>
              <a:t>course</a:t>
            </a:r>
            <a:r>
              <a:rPr kumimoji="0" lang="en-GB"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GB"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Universities, MPs and </a:t>
            </a:r>
            <a:r>
              <a:rPr kumimoji="0" lang="en-GB" sz="19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thei</a:t>
            </a:r>
            <a:r>
              <a:rPr lang="en-GB" sz="1900" dirty="0">
                <a:solidFill>
                  <a:prstClr val="black"/>
                </a:solidFill>
              </a:rPr>
              <a:t>r staff</a:t>
            </a:r>
            <a:endParaRPr kumimoji="0" lang="fr-FR"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2321B01-A86D-43BB-917A-F57C2E0F65E3}"/>
              </a:ext>
            </a:extLst>
          </p:cNvPr>
          <p:cNvSpPr txBox="1"/>
          <p:nvPr/>
        </p:nvSpPr>
        <p:spPr>
          <a:xfrm>
            <a:off x="7061882" y="4729890"/>
            <a:ext cx="1897822" cy="584775"/>
          </a:xfrm>
          <a:prstGeom prst="rect">
            <a:avLst/>
          </a:prstGeom>
          <a:noFill/>
        </p:spPr>
        <p:txBody>
          <a:bodyPr wrap="square">
            <a:spAutoFit/>
          </a:bodyPr>
          <a:lstStyle/>
          <a:p>
            <a:pPr lvl="0"/>
            <a:r>
              <a:rPr lang="en-GB" sz="1800" b="1" dirty="0">
                <a:solidFill>
                  <a:schemeClr val="accent1">
                    <a:lumMod val="75000"/>
                  </a:schemeClr>
                </a:solidFill>
              </a:rPr>
              <a:t>≈50 </a:t>
            </a:r>
            <a:r>
              <a:rPr lang="en-GB" b="1" dirty="0">
                <a:solidFill>
                  <a:schemeClr val="accent1">
                    <a:lumMod val="75000"/>
                  </a:schemeClr>
                </a:solidFill>
              </a:rPr>
              <a:t>HELP </a:t>
            </a:r>
            <a:r>
              <a:rPr lang="en-GB" sz="1800" b="1" dirty="0">
                <a:solidFill>
                  <a:schemeClr val="accent1">
                    <a:lumMod val="75000"/>
                  </a:schemeClr>
                </a:solidFill>
              </a:rPr>
              <a:t>trainers</a:t>
            </a:r>
          </a:p>
          <a:p>
            <a:pPr lvl="0"/>
            <a:r>
              <a:rPr lang="fr-FR" sz="1400" dirty="0">
                <a:solidFill>
                  <a:schemeClr val="accent1">
                    <a:lumMod val="75000"/>
                  </a:schemeClr>
                </a:solidFill>
                <a:hlinkClick r:id="rId4"/>
              </a:rPr>
              <a:t>www.coe.int/HELP</a:t>
            </a:r>
            <a:endParaRPr lang="fr-FR" sz="1400" dirty="0">
              <a:solidFill>
                <a:schemeClr val="accent1">
                  <a:lumMod val="75000"/>
                </a:schemeClr>
              </a:solidFill>
            </a:endParaRPr>
          </a:p>
        </p:txBody>
      </p:sp>
      <p:pic>
        <p:nvPicPr>
          <p:cNvPr id="10" name="Image 4">
            <a:extLst>
              <a:ext uri="{FF2B5EF4-FFF2-40B4-BE49-F238E27FC236}">
                <a16:creationId xmlns:a16="http://schemas.microsoft.com/office/drawing/2014/main" id="{8BD75A4A-B58E-4F20-9971-2FBE8D2E95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4708" y="5144695"/>
            <a:ext cx="1162566" cy="1549749"/>
          </a:xfrm>
          <a:prstGeom prst="rect">
            <a:avLst/>
          </a:prstGeom>
        </p:spPr>
      </p:pic>
      <p:pic>
        <p:nvPicPr>
          <p:cNvPr id="11" name="Image 3">
            <a:extLst>
              <a:ext uri="{FF2B5EF4-FFF2-40B4-BE49-F238E27FC236}">
                <a16:creationId xmlns:a16="http://schemas.microsoft.com/office/drawing/2014/main" id="{0B705671-6AEA-493B-9E19-DBEEF862B7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7274" y="5099370"/>
            <a:ext cx="941330" cy="1549749"/>
          </a:xfrm>
          <a:prstGeom prst="rect">
            <a:avLst/>
          </a:prstGeom>
        </p:spPr>
      </p:pic>
      <p:sp>
        <p:nvSpPr>
          <p:cNvPr id="40" name="Rectangle 39">
            <a:extLst>
              <a:ext uri="{FF2B5EF4-FFF2-40B4-BE49-F238E27FC236}">
                <a16:creationId xmlns:a16="http://schemas.microsoft.com/office/drawing/2014/main" id="{F67A6A53-FC27-4C91-8270-68FC50E1B9CE}"/>
              </a:ext>
            </a:extLst>
          </p:cNvPr>
          <p:cNvSpPr/>
          <p:nvPr/>
        </p:nvSpPr>
        <p:spPr>
          <a:xfrm>
            <a:off x="1350343" y="3760416"/>
            <a:ext cx="2857769" cy="11770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Rectangle 37">
            <a:extLst>
              <a:ext uri="{FF2B5EF4-FFF2-40B4-BE49-F238E27FC236}">
                <a16:creationId xmlns:a16="http://schemas.microsoft.com/office/drawing/2014/main" id="{158A0DC5-A111-44C8-8127-577AB9423D0F}"/>
              </a:ext>
            </a:extLst>
          </p:cNvPr>
          <p:cNvSpPr/>
          <p:nvPr/>
        </p:nvSpPr>
        <p:spPr>
          <a:xfrm>
            <a:off x="4441009" y="3764321"/>
            <a:ext cx="2620873" cy="8636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31" name="Group 30">
            <a:extLst>
              <a:ext uri="{FF2B5EF4-FFF2-40B4-BE49-F238E27FC236}">
                <a16:creationId xmlns:a16="http://schemas.microsoft.com/office/drawing/2014/main" id="{D657700A-CCE2-400D-B4C0-E5FFDBF4FC1A}"/>
              </a:ext>
            </a:extLst>
          </p:cNvPr>
          <p:cNvGrpSpPr/>
          <p:nvPr/>
        </p:nvGrpSpPr>
        <p:grpSpPr>
          <a:xfrm>
            <a:off x="5491" y="4141201"/>
            <a:ext cx="2692038" cy="863683"/>
            <a:chOff x="216751" y="4463018"/>
            <a:chExt cx="3086888" cy="863683"/>
          </a:xfrm>
        </p:grpSpPr>
        <p:sp>
          <p:nvSpPr>
            <p:cNvPr id="36" name="Rectangle 35">
              <a:extLst>
                <a:ext uri="{FF2B5EF4-FFF2-40B4-BE49-F238E27FC236}">
                  <a16:creationId xmlns:a16="http://schemas.microsoft.com/office/drawing/2014/main" id="{68415A38-1A82-4F55-9D12-0A6BA912497B}"/>
                </a:ext>
              </a:extLst>
            </p:cNvPr>
            <p:cNvSpPr/>
            <p:nvPr/>
          </p:nvSpPr>
          <p:spPr>
            <a:xfrm>
              <a:off x="216751" y="4463018"/>
              <a:ext cx="2327989" cy="8636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TextBox 36">
              <a:extLst>
                <a:ext uri="{FF2B5EF4-FFF2-40B4-BE49-F238E27FC236}">
                  <a16:creationId xmlns:a16="http://schemas.microsoft.com/office/drawing/2014/main" id="{B939C94D-5C39-468C-8E58-57801527C167}"/>
                </a:ext>
              </a:extLst>
            </p:cNvPr>
            <p:cNvSpPr txBox="1"/>
            <p:nvPr/>
          </p:nvSpPr>
          <p:spPr>
            <a:xfrm>
              <a:off x="1039998" y="4490913"/>
              <a:ext cx="2263641" cy="7544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GB" sz="2800" b="1" dirty="0">
                  <a:solidFill>
                    <a:schemeClr val="accent1">
                      <a:lumMod val="75000"/>
                    </a:schemeClr>
                  </a:solidFill>
                </a:rPr>
                <a:t>N</a:t>
              </a:r>
              <a:r>
                <a:rPr lang="en-GB" sz="2800" b="1" kern="1200" dirty="0">
                  <a:solidFill>
                    <a:schemeClr val="accent1">
                      <a:lumMod val="75000"/>
                    </a:schemeClr>
                  </a:solidFill>
                </a:rPr>
                <a:t>etwork: </a:t>
              </a:r>
              <a:endParaRPr lang="fr-FR" sz="2800" b="1" kern="1200" dirty="0">
                <a:solidFill>
                  <a:schemeClr val="accent1">
                    <a:lumMod val="75000"/>
                  </a:schemeClr>
                </a:solidFill>
              </a:endParaRPr>
            </a:p>
          </p:txBody>
        </p:sp>
      </p:grpSp>
      <p:grpSp>
        <p:nvGrpSpPr>
          <p:cNvPr id="33" name="Group 32">
            <a:extLst>
              <a:ext uri="{FF2B5EF4-FFF2-40B4-BE49-F238E27FC236}">
                <a16:creationId xmlns:a16="http://schemas.microsoft.com/office/drawing/2014/main" id="{3E082F1A-1C67-4DEE-8DCF-D13F3ACCD7B5}"/>
              </a:ext>
            </a:extLst>
          </p:cNvPr>
          <p:cNvGrpSpPr/>
          <p:nvPr/>
        </p:nvGrpSpPr>
        <p:grpSpPr>
          <a:xfrm>
            <a:off x="6599884" y="5196047"/>
            <a:ext cx="2784251" cy="2697449"/>
            <a:chOff x="2330244" y="2629252"/>
            <a:chExt cx="5840169" cy="2697449"/>
          </a:xfrm>
        </p:grpSpPr>
        <p:sp>
          <p:nvSpPr>
            <p:cNvPr id="34" name="Rectangle 33">
              <a:extLst>
                <a:ext uri="{FF2B5EF4-FFF2-40B4-BE49-F238E27FC236}">
                  <a16:creationId xmlns:a16="http://schemas.microsoft.com/office/drawing/2014/main" id="{F8DBDDBB-DA37-4979-8127-C774A0B091BA}"/>
                </a:ext>
              </a:extLst>
            </p:cNvPr>
            <p:cNvSpPr/>
            <p:nvPr/>
          </p:nvSpPr>
          <p:spPr>
            <a:xfrm>
              <a:off x="2994388" y="4463018"/>
              <a:ext cx="2997728" cy="8636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TextBox 34">
              <a:extLst>
                <a:ext uri="{FF2B5EF4-FFF2-40B4-BE49-F238E27FC236}">
                  <a16:creationId xmlns:a16="http://schemas.microsoft.com/office/drawing/2014/main" id="{D4EDA30F-0F74-4A2D-8445-3D583BDEC424}"/>
                </a:ext>
              </a:extLst>
            </p:cNvPr>
            <p:cNvSpPr txBox="1"/>
            <p:nvPr/>
          </p:nvSpPr>
          <p:spPr>
            <a:xfrm>
              <a:off x="2330244" y="2629252"/>
              <a:ext cx="5840169" cy="8636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GB" sz="2400" dirty="0">
                  <a:solidFill>
                    <a:schemeClr val="accent1">
                      <a:lumMod val="75000"/>
                    </a:schemeClr>
                  </a:solidFill>
                </a:rPr>
                <a:t>Tutored or s</a:t>
              </a:r>
              <a:r>
                <a:rPr lang="en-GB" sz="2400" kern="1200" dirty="0">
                  <a:solidFill>
                    <a:schemeClr val="accent1">
                      <a:lumMod val="75000"/>
                    </a:schemeClr>
                  </a:solidFill>
                </a:rPr>
                <a:t>elf-learning courses</a:t>
              </a:r>
            </a:p>
            <a:p>
              <a:pPr marL="0" lvl="0" indent="0" algn="ctr" defTabSz="1066800">
                <a:lnSpc>
                  <a:spcPct val="90000"/>
                </a:lnSpc>
                <a:spcBef>
                  <a:spcPct val="0"/>
                </a:spcBef>
                <a:spcAft>
                  <a:spcPct val="35000"/>
                </a:spcAft>
                <a:buNone/>
              </a:pPr>
              <a:r>
                <a:rPr lang="en-US" sz="1200" kern="1200" dirty="0">
                  <a:solidFill>
                    <a:schemeClr val="accent1">
                      <a:lumMod val="75000"/>
                    </a:schemeClr>
                  </a:solidFill>
                  <a:hlinkClick r:id="rId7"/>
                </a:rPr>
                <a:t>http://help.elearning.ext.coe.int/</a:t>
              </a:r>
              <a:endParaRPr lang="en-US" sz="1200" kern="1200" dirty="0">
                <a:solidFill>
                  <a:schemeClr val="accent1">
                    <a:lumMod val="75000"/>
                  </a:schemeClr>
                </a:solidFill>
              </a:endParaRPr>
            </a:p>
            <a:p>
              <a:pPr marL="0" lvl="0" indent="0" algn="ctr" defTabSz="1066800">
                <a:lnSpc>
                  <a:spcPct val="90000"/>
                </a:lnSpc>
                <a:spcBef>
                  <a:spcPct val="0"/>
                </a:spcBef>
                <a:spcAft>
                  <a:spcPct val="35000"/>
                </a:spcAft>
                <a:buNone/>
              </a:pPr>
              <a:endParaRPr lang="fr-FR" sz="1200" kern="1200" dirty="0">
                <a:solidFill>
                  <a:schemeClr val="accent1">
                    <a:lumMod val="75000"/>
                  </a:schemeClr>
                </a:solidFill>
              </a:endParaRPr>
            </a:p>
          </p:txBody>
        </p:sp>
      </p:grpSp>
      <p:sp>
        <p:nvSpPr>
          <p:cNvPr id="9" name="AutoShape 2" descr="Prosecutor`s Training Center of Ukraine">
            <a:extLst>
              <a:ext uri="{FF2B5EF4-FFF2-40B4-BE49-F238E27FC236}">
                <a16:creationId xmlns:a16="http://schemas.microsoft.com/office/drawing/2014/main" id="{110424E5-47AB-41A2-BD5B-D0066FDA6D5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4" name="TextBox 43">
            <a:extLst>
              <a:ext uri="{FF2B5EF4-FFF2-40B4-BE49-F238E27FC236}">
                <a16:creationId xmlns:a16="http://schemas.microsoft.com/office/drawing/2014/main" id="{01B64B0A-ACD6-4FB3-899A-F68D8F364E7C}"/>
              </a:ext>
            </a:extLst>
          </p:cNvPr>
          <p:cNvSpPr txBox="1"/>
          <p:nvPr/>
        </p:nvSpPr>
        <p:spPr>
          <a:xfrm>
            <a:off x="179388" y="5616367"/>
            <a:ext cx="4637314" cy="338554"/>
          </a:xfrm>
          <a:prstGeom prst="rect">
            <a:avLst/>
          </a:prstGeom>
          <a:noFill/>
        </p:spPr>
        <p:txBody>
          <a:bodyPr wrap="square">
            <a:spAutoFit/>
          </a:bodyPr>
          <a:lstStyle/>
          <a:p>
            <a:pPr algn="l"/>
            <a:endParaRPr lang="en-US" sz="1600" b="0" i="0" dirty="0">
              <a:solidFill>
                <a:srgbClr val="2793C5"/>
              </a:solidFill>
              <a:effectLst/>
              <a:latin typeface="Lato" panose="020F0502020204030203" pitchFamily="34" charset="0"/>
            </a:endParaRPr>
          </a:p>
        </p:txBody>
      </p:sp>
      <p:pic>
        <p:nvPicPr>
          <p:cNvPr id="102403" name="Picture 102402">
            <a:extLst>
              <a:ext uri="{FF2B5EF4-FFF2-40B4-BE49-F238E27FC236}">
                <a16:creationId xmlns:a16="http://schemas.microsoft.com/office/drawing/2014/main" id="{A9A3D25A-B3C3-4B9D-B2C1-DC574D794C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32152" y="5080747"/>
            <a:ext cx="1272181" cy="978983"/>
          </a:xfrm>
          <a:prstGeom prst="rect">
            <a:avLst/>
          </a:prstGeom>
        </p:spPr>
      </p:pic>
      <p:pic>
        <p:nvPicPr>
          <p:cNvPr id="102404" name="Picture 102403">
            <a:extLst>
              <a:ext uri="{FF2B5EF4-FFF2-40B4-BE49-F238E27FC236}">
                <a16:creationId xmlns:a16="http://schemas.microsoft.com/office/drawing/2014/main" id="{658F91ED-F2EC-41AB-A6AE-AC6C6C160D2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443" y="5113830"/>
            <a:ext cx="1338709" cy="863683"/>
          </a:xfrm>
          <a:prstGeom prst="rect">
            <a:avLst/>
          </a:prstGeom>
        </p:spPr>
      </p:pic>
      <p:pic>
        <p:nvPicPr>
          <p:cNvPr id="102406" name="Picture 102405">
            <a:extLst>
              <a:ext uri="{FF2B5EF4-FFF2-40B4-BE49-F238E27FC236}">
                <a16:creationId xmlns:a16="http://schemas.microsoft.com/office/drawing/2014/main" id="{411E250C-9AE6-4331-A2AA-68FBC51C7E9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895613" y="5094154"/>
            <a:ext cx="1113882" cy="879643"/>
          </a:xfrm>
          <a:prstGeom prst="rect">
            <a:avLst/>
          </a:prstGeom>
        </p:spPr>
      </p:pic>
      <p:sp>
        <p:nvSpPr>
          <p:cNvPr id="51" name="TextBox 50">
            <a:extLst>
              <a:ext uri="{FF2B5EF4-FFF2-40B4-BE49-F238E27FC236}">
                <a16:creationId xmlns:a16="http://schemas.microsoft.com/office/drawing/2014/main" id="{2E007786-5F90-4760-AF6F-A423999FFCDF}"/>
              </a:ext>
            </a:extLst>
          </p:cNvPr>
          <p:cNvSpPr txBox="1"/>
          <p:nvPr/>
        </p:nvSpPr>
        <p:spPr>
          <a:xfrm>
            <a:off x="4038482" y="4560240"/>
            <a:ext cx="2857769" cy="7544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GB" sz="2800" b="1" dirty="0">
                <a:solidFill>
                  <a:schemeClr val="accent1">
                    <a:lumMod val="75000"/>
                  </a:schemeClr>
                </a:solidFill>
              </a:rPr>
              <a:t>&gt;5200 </a:t>
            </a:r>
            <a:r>
              <a:rPr lang="en-GB" sz="2400" dirty="0">
                <a:solidFill>
                  <a:schemeClr val="accent1">
                    <a:lumMod val="75000"/>
                  </a:schemeClr>
                </a:solidFill>
              </a:rPr>
              <a:t>HELP users</a:t>
            </a:r>
            <a:endParaRPr lang="fr-FR" sz="2400" kern="1200" dirty="0">
              <a:solidFill>
                <a:schemeClr val="accent1">
                  <a:lumMod val="75000"/>
                </a:schemeClr>
              </a:solidFill>
            </a:endParaRPr>
          </a:p>
        </p:txBody>
      </p:sp>
      <p:pic>
        <p:nvPicPr>
          <p:cNvPr id="79876" name="Picture 4" descr="Twitter (Twemoji 14.0)">
            <a:extLst>
              <a:ext uri="{FF2B5EF4-FFF2-40B4-BE49-F238E27FC236}">
                <a16:creationId xmlns:a16="http://schemas.microsoft.com/office/drawing/2014/main" id="{091DBA0B-D824-4ECD-9C17-79AF810ECCB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1964495" y="2279648"/>
            <a:ext cx="407493" cy="40749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5F3DBB68-592F-4409-A762-5BDAB8E7B148}"/>
              </a:ext>
            </a:extLst>
          </p:cNvPr>
          <p:cNvSpPr txBox="1"/>
          <p:nvPr/>
        </p:nvSpPr>
        <p:spPr>
          <a:xfrm>
            <a:off x="178585" y="6000246"/>
            <a:ext cx="1463188" cy="400110"/>
          </a:xfrm>
          <a:prstGeom prst="rect">
            <a:avLst/>
          </a:prstGeom>
          <a:noFill/>
        </p:spPr>
        <p:txBody>
          <a:bodyPr wrap="square">
            <a:spAutoFit/>
          </a:bodyPr>
          <a:lstStyle/>
          <a:p>
            <a:r>
              <a:rPr lang="en-US" sz="1000" dirty="0"/>
              <a:t>National School of Judges of Ukraine	</a:t>
            </a:r>
          </a:p>
        </p:txBody>
      </p:sp>
      <p:sp>
        <p:nvSpPr>
          <p:cNvPr id="55" name="TextBox 54">
            <a:extLst>
              <a:ext uri="{FF2B5EF4-FFF2-40B4-BE49-F238E27FC236}">
                <a16:creationId xmlns:a16="http://schemas.microsoft.com/office/drawing/2014/main" id="{8959592D-4FB2-41B9-AEF2-6B746173B2A1}"/>
              </a:ext>
            </a:extLst>
          </p:cNvPr>
          <p:cNvSpPr txBox="1"/>
          <p:nvPr/>
        </p:nvSpPr>
        <p:spPr>
          <a:xfrm>
            <a:off x="2839603" y="5872299"/>
            <a:ext cx="1338709" cy="553998"/>
          </a:xfrm>
          <a:prstGeom prst="rect">
            <a:avLst/>
          </a:prstGeom>
          <a:noFill/>
        </p:spPr>
        <p:txBody>
          <a:bodyPr wrap="square">
            <a:spAutoFit/>
          </a:bodyPr>
          <a:lstStyle/>
          <a:p>
            <a:r>
              <a:rPr lang="en-US" sz="1000" dirty="0"/>
              <a:t>	      UNBA’s High School for Advocates</a:t>
            </a:r>
          </a:p>
        </p:txBody>
      </p:sp>
    </p:spTree>
    <p:extLst>
      <p:ext uri="{BB962C8B-B14F-4D97-AF65-F5344CB8AC3E}">
        <p14:creationId xmlns:p14="http://schemas.microsoft.com/office/powerpoint/2010/main" val="977564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83B8BA6-DF38-4D61-8F2A-B00EAB6D0136}"/>
              </a:ext>
            </a:extLst>
          </p:cNvPr>
          <p:cNvSpPr/>
          <p:nvPr/>
        </p:nvSpPr>
        <p:spPr>
          <a:xfrm>
            <a:off x="683568" y="1054704"/>
            <a:ext cx="8064896" cy="976982"/>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a:ea typeface="+mn-ea"/>
                <a:cs typeface="+mn-cs"/>
              </a:rPr>
              <a:t>HELP in Universities/Academia – HOW?</a:t>
            </a:r>
            <a:endParaRPr kumimoji="0" lang="fr-FR" sz="36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Calibri"/>
              <a:ea typeface="+mn-ea"/>
              <a:cs typeface="+mn-cs"/>
            </a:endParaRPr>
          </a:p>
        </p:txBody>
      </p:sp>
      <p:pic>
        <p:nvPicPr>
          <p:cNvPr id="5" name="Picture 4">
            <a:extLst>
              <a:ext uri="{FF2B5EF4-FFF2-40B4-BE49-F238E27FC236}">
                <a16:creationId xmlns:a16="http://schemas.microsoft.com/office/drawing/2014/main" id="{4E830F16-9EC9-49FE-B17D-E5C0DC9D3C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
        <p:nvSpPr>
          <p:cNvPr id="6" name="TextBox 5">
            <a:extLst>
              <a:ext uri="{FF2B5EF4-FFF2-40B4-BE49-F238E27FC236}">
                <a16:creationId xmlns:a16="http://schemas.microsoft.com/office/drawing/2014/main" id="{49FC7165-1620-44ED-9E23-CD0245D0769C}"/>
              </a:ext>
            </a:extLst>
          </p:cNvPr>
          <p:cNvSpPr txBox="1"/>
          <p:nvPr/>
        </p:nvSpPr>
        <p:spPr>
          <a:xfrm>
            <a:off x="1115616" y="2351782"/>
            <a:ext cx="7200800" cy="3508653"/>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lang="en-GB" sz="2400" b="1" dirty="0">
                <a:solidFill>
                  <a:srgbClr val="4BACC6">
                    <a:lumMod val="50000"/>
                  </a:srgbClr>
                </a:solidFill>
                <a:latin typeface="Calibri"/>
                <a:cs typeface="+mn-cs"/>
              </a:rPr>
              <a:t>CM Rec(2019)5 on the ECHR system in university education and professional training </a:t>
            </a:r>
          </a:p>
          <a:p>
            <a:pPr marR="0" lvl="0" algn="l" defTabSz="914400" rtl="0" eaLnBrk="0" fontAlgn="base" latinLnBrk="0" hangingPunct="0">
              <a:lnSpc>
                <a:spcPct val="100000"/>
              </a:lnSpc>
              <a:spcBef>
                <a:spcPct val="0"/>
              </a:spcBef>
              <a:spcAft>
                <a:spcPct val="0"/>
              </a:spcAft>
              <a:buClrTx/>
              <a:buSzTx/>
              <a:tabLst/>
              <a:defRPr/>
            </a:pPr>
            <a:endParaRPr kumimoji="0" lang="en-GB" sz="2400" b="1" i="0" u="none" strike="noStrike" kern="1200" cap="none" spc="0" normalizeH="0" baseline="0" noProof="0" dirty="0">
              <a:ln>
                <a:noFill/>
              </a:ln>
              <a:solidFill>
                <a:srgbClr val="4BACC6">
                  <a:lumMod val="50000"/>
                </a:srgbClr>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2400" b="1" i="0" u="none" strike="noStrike" kern="1200" cap="none" spc="0" normalizeH="0" baseline="0" noProof="0" dirty="0">
                <a:ln>
                  <a:noFill/>
                </a:ln>
                <a:solidFill>
                  <a:srgbClr val="4BACC6">
                    <a:lumMod val="50000"/>
                  </a:srgbClr>
                </a:solidFill>
                <a:effectLst/>
                <a:uLnTx/>
                <a:uFillTx/>
                <a:latin typeface="Calibri"/>
                <a:ea typeface="+mn-ea"/>
                <a:cs typeface="+mn-cs"/>
              </a:rPr>
              <a:t>No formalities!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4BACC6">
                  <a:lumMod val="50000"/>
                </a:srgbClr>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2400" b="1" i="0" u="none" strike="noStrike" kern="1200" cap="none" spc="0" normalizeH="0" baseline="0" noProof="0" dirty="0">
                <a:ln>
                  <a:noFill/>
                </a:ln>
                <a:solidFill>
                  <a:srgbClr val="4BACC6">
                    <a:lumMod val="50000"/>
                  </a:srgbClr>
                </a:solidFill>
                <a:effectLst/>
                <a:uLnTx/>
                <a:uFillTx/>
                <a:latin typeface="Calibri"/>
                <a:ea typeface="+mn-ea"/>
                <a:cs typeface="+mn-cs"/>
              </a:rPr>
              <a:t>Self-learning: HELP courses to complement university programmes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sz="1800" b="0" i="0" u="none" strike="noStrike" kern="1200" cap="none" spc="0" normalizeH="0" baseline="0" noProof="0" dirty="0">
              <a:ln>
                <a:noFill/>
              </a:ln>
              <a:solidFill>
                <a:srgbClr val="4BACC6">
                  <a:lumMod val="50000"/>
                </a:srgbClr>
              </a:solidFill>
              <a:effectLst/>
              <a:uLnTx/>
              <a:uFillTx/>
              <a:latin typeface="Calibri"/>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srgbClr val="4BACC6">
                    <a:lumMod val="50000"/>
                  </a:srgbClr>
                </a:solidFill>
                <a:effectLst/>
                <a:uLnTx/>
                <a:uFillTx/>
                <a:latin typeface="Calibri"/>
                <a:ea typeface="+mn-ea"/>
                <a:cs typeface="+mn-cs"/>
              </a:rPr>
              <a:t>Exceptionally: Dedicated pages for Unis/law schools if YOU are HELP certified tutor</a:t>
            </a:r>
            <a:endParaRPr kumimoji="0" lang="fr-FR" sz="18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B554C302-B344-4742-9CB8-8622F333C125}"/>
              </a:ext>
            </a:extLst>
          </p:cNvPr>
          <p:cNvSpPr txBox="1"/>
          <p:nvPr/>
        </p:nvSpPr>
        <p:spPr>
          <a:xfrm>
            <a:off x="4788024" y="5661248"/>
            <a:ext cx="4572000" cy="646331"/>
          </a:xfrm>
          <a:prstGeom prst="rect">
            <a:avLst/>
          </a:prstGeom>
          <a:noFill/>
        </p:spPr>
        <p:txBody>
          <a:bodyPr wrap="square">
            <a:spAutoFit/>
          </a:bodyPr>
          <a:lstStyle/>
          <a:p>
            <a:r>
              <a:rPr lang="en-GB" sz="1800" b="1"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Watch this video: </a:t>
            </a:r>
            <a:r>
              <a:rPr lang="en-GB" sz="1800" u="sng" dirty="0">
                <a:solidFill>
                  <a:srgbClr val="0563C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https://vimeo.com/657882955</a:t>
            </a:r>
            <a:endParaRPr lang="fr-FR"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5947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93" y="992395"/>
            <a:ext cx="3054642" cy="406061"/>
          </a:xfrm>
        </p:spPr>
        <p:txBody>
          <a:bodyPr>
            <a:noAutofit/>
          </a:bodyPr>
          <a:lstStyle/>
          <a:p>
            <a:pPr marL="0" indent="0" algn="ctr">
              <a:buNone/>
            </a:pPr>
            <a:r>
              <a:rPr lang="fr-FR" sz="2400" dirty="0">
                <a:solidFill>
                  <a:schemeClr val="tx2"/>
                </a:solidFill>
                <a:latin typeface="Calibri" charset="0"/>
              </a:rPr>
              <a:t>Page </a:t>
            </a:r>
            <a:r>
              <a:rPr lang="fr-FR" sz="2400" dirty="0">
                <a:solidFill>
                  <a:schemeClr val="tx2"/>
                </a:solidFill>
                <a:latin typeface="Calibri" charset="0"/>
                <a:hlinkClick r:id="rId3"/>
              </a:rPr>
              <a:t>HELP Tunisie</a:t>
            </a:r>
            <a:r>
              <a:rPr lang="fr-FR" sz="2400" dirty="0">
                <a:solidFill>
                  <a:schemeClr val="tx2"/>
                </a:solidFill>
                <a:latin typeface="Calibri" charset="0"/>
              </a:rPr>
              <a:t>:</a:t>
            </a:r>
          </a:p>
          <a:p>
            <a:pPr marL="0" indent="0" algn="ctr">
              <a:buNone/>
            </a:pPr>
            <a:r>
              <a:rPr lang="fr-FR" sz="2400" dirty="0">
                <a:solidFill>
                  <a:schemeClr val="tx2"/>
                </a:solidFill>
                <a:latin typeface="Calibri" charset="0"/>
              </a:rPr>
              <a:t> 		</a:t>
            </a:r>
          </a:p>
          <a:p>
            <a:pPr marL="0" indent="0" algn="ctr">
              <a:buNone/>
            </a:pPr>
            <a:endParaRPr lang="fr-FR" sz="2400" dirty="0">
              <a:solidFill>
                <a:schemeClr val="tx2"/>
              </a:solidFill>
              <a:latin typeface="Calibri" charset="0"/>
            </a:endParaRPr>
          </a:p>
          <a:p>
            <a:pPr marL="0" indent="0" algn="ctr">
              <a:buNone/>
            </a:pPr>
            <a:endParaRPr lang="fr-FR" sz="2400" dirty="0">
              <a:solidFill>
                <a:schemeClr val="tx2"/>
              </a:solidFill>
              <a:latin typeface="Calibri" charset="0"/>
            </a:endParaRPr>
          </a:p>
          <a:p>
            <a:pPr algn="ctr">
              <a:buFont typeface="Wingdings" panose="05000000000000000000" pitchFamily="2" charset="2"/>
              <a:buChar char="§"/>
            </a:pPr>
            <a:endParaRPr lang="fr-FR" sz="2400" dirty="0">
              <a:solidFill>
                <a:schemeClr val="tx2"/>
              </a:solidFill>
              <a:latin typeface="Calibri" charset="0"/>
            </a:endParaRPr>
          </a:p>
          <a:p>
            <a:pPr marL="0" indent="0" algn="ctr">
              <a:buNone/>
            </a:pPr>
            <a:endParaRPr lang="fr-FR" sz="2400" dirty="0">
              <a:solidFill>
                <a:schemeClr val="tx2"/>
              </a:solidFill>
              <a:latin typeface="Calibri" charset="0"/>
            </a:endParaRPr>
          </a:p>
          <a:p>
            <a:pPr marL="0" indent="0" algn="ctr">
              <a:buNone/>
            </a:pPr>
            <a:endParaRPr lang="fr-FR" sz="2400" dirty="0">
              <a:solidFill>
                <a:schemeClr val="tx2"/>
              </a:solidFill>
              <a:latin typeface="Calibri" charset="0"/>
            </a:endParaRPr>
          </a:p>
          <a:p>
            <a:pPr marL="0" indent="0" algn="ctr">
              <a:buNone/>
            </a:pPr>
            <a:endParaRPr lang="fr-FR" sz="2400" dirty="0">
              <a:solidFill>
                <a:schemeClr val="tx2"/>
              </a:solidFill>
              <a:latin typeface="Calibri" charset="0"/>
            </a:endParaRPr>
          </a:p>
          <a:p>
            <a:pPr marL="0" indent="0" algn="ctr">
              <a:buNone/>
            </a:pPr>
            <a:endParaRPr lang="en-US" sz="2400" b="1" dirty="0">
              <a:solidFill>
                <a:srgbClr val="FFC000"/>
              </a:solidFill>
              <a:effectLst>
                <a:outerShdw blurRad="38100" dist="38100" dir="2700000" algn="tl">
                  <a:srgbClr val="DDDDDD"/>
                </a:outerShdw>
              </a:effectLst>
              <a:latin typeface="Calibri" charset="0"/>
            </a:endParaRPr>
          </a:p>
          <a:p>
            <a:pPr marL="0" indent="0" algn="ctr">
              <a:buNone/>
            </a:pPr>
            <a:endParaRPr lang="en-US" sz="2400" b="1" dirty="0">
              <a:solidFill>
                <a:srgbClr val="FFC000"/>
              </a:solidFill>
              <a:effectLst>
                <a:outerShdw blurRad="38100" dist="38100" dir="2700000" algn="tl">
                  <a:srgbClr val="DDDDDD"/>
                </a:outerShdw>
              </a:effectLst>
              <a:latin typeface="Calibri" charset="0"/>
            </a:endParaRPr>
          </a:p>
        </p:txBody>
      </p:sp>
      <p:pic>
        <p:nvPicPr>
          <p:cNvPr id="4" name="Picture 3">
            <a:extLst>
              <a:ext uri="{FF2B5EF4-FFF2-40B4-BE49-F238E27FC236}">
                <a16:creationId xmlns:a16="http://schemas.microsoft.com/office/drawing/2014/main" id="{27FB73FA-B9B0-4156-9E97-FC71D07D07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547"/>
          <a:stretch/>
        </p:blipFill>
        <p:spPr>
          <a:xfrm>
            <a:off x="85098" y="1409089"/>
            <a:ext cx="3124200" cy="1685176"/>
          </a:xfrm>
          <a:prstGeom prst="rect">
            <a:avLst/>
          </a:prstGeom>
        </p:spPr>
      </p:pic>
      <p:pic>
        <p:nvPicPr>
          <p:cNvPr id="9" name="Picture 8">
            <a:extLst>
              <a:ext uri="{FF2B5EF4-FFF2-40B4-BE49-F238E27FC236}">
                <a16:creationId xmlns:a16="http://schemas.microsoft.com/office/drawing/2014/main" id="{32C361F8-FF5A-4864-85AE-808CA89F42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800" y="2924780"/>
            <a:ext cx="3124200" cy="1776510"/>
          </a:xfrm>
          <a:prstGeom prst="rect">
            <a:avLst/>
          </a:prstGeom>
        </p:spPr>
      </p:pic>
      <p:pic>
        <p:nvPicPr>
          <p:cNvPr id="11" name="Picture 10">
            <a:extLst>
              <a:ext uri="{FF2B5EF4-FFF2-40B4-BE49-F238E27FC236}">
                <a16:creationId xmlns:a16="http://schemas.microsoft.com/office/drawing/2014/main" id="{17202877-AD9B-4AF5-BB69-0BA70EE27FD0}"/>
              </a:ext>
            </a:extLst>
          </p:cNvPr>
          <p:cNvPicPr>
            <a:picLocks noChangeAspect="1"/>
          </p:cNvPicPr>
          <p:nvPr/>
        </p:nvPicPr>
        <p:blipFill>
          <a:blip r:embed="rId6"/>
          <a:stretch>
            <a:fillRect/>
          </a:stretch>
        </p:blipFill>
        <p:spPr>
          <a:xfrm>
            <a:off x="68177" y="4622134"/>
            <a:ext cx="3174394" cy="2568373"/>
          </a:xfrm>
          <a:prstGeom prst="rect">
            <a:avLst/>
          </a:prstGeom>
        </p:spPr>
      </p:pic>
      <p:pic>
        <p:nvPicPr>
          <p:cNvPr id="8" name="Picture 7">
            <a:extLst>
              <a:ext uri="{FF2B5EF4-FFF2-40B4-BE49-F238E27FC236}">
                <a16:creationId xmlns:a16="http://schemas.microsoft.com/office/drawing/2014/main" id="{AA369E9E-1214-4590-A8AA-FE335AA0DF3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10" name="Picture 9">
            <a:extLst>
              <a:ext uri="{FF2B5EF4-FFF2-40B4-BE49-F238E27FC236}">
                <a16:creationId xmlns:a16="http://schemas.microsoft.com/office/drawing/2014/main" id="{C958E8EA-0BDB-41F8-A161-21A82F4BFAA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90000" y="1657391"/>
            <a:ext cx="5868902" cy="5019634"/>
          </a:xfrm>
          <a:prstGeom prst="rect">
            <a:avLst/>
          </a:prstGeom>
        </p:spPr>
      </p:pic>
      <p:sp>
        <p:nvSpPr>
          <p:cNvPr id="12" name="TextBox 11">
            <a:extLst>
              <a:ext uri="{FF2B5EF4-FFF2-40B4-BE49-F238E27FC236}">
                <a16:creationId xmlns:a16="http://schemas.microsoft.com/office/drawing/2014/main" id="{8FB9BEA9-E714-498C-B0FF-3D2E41DB7FCE}"/>
              </a:ext>
            </a:extLst>
          </p:cNvPr>
          <p:cNvSpPr txBox="1"/>
          <p:nvPr/>
        </p:nvSpPr>
        <p:spPr>
          <a:xfrm>
            <a:off x="3671455" y="1085769"/>
            <a:ext cx="526652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97D"/>
                </a:solidFill>
                <a:effectLst/>
                <a:uLnTx/>
                <a:uFillTx/>
                <a:latin typeface="Calibri" charset="0"/>
                <a:ea typeface="+mn-ea"/>
                <a:cs typeface="+mn-cs"/>
              </a:rPr>
              <a:t>Page </a:t>
            </a:r>
            <a:r>
              <a:rPr kumimoji="0" lang="fr-FR" sz="2400" b="0" i="0" u="sng" strike="noStrike" kern="1200" cap="none" spc="0" normalizeH="0" baseline="0" noProof="0" dirty="0">
                <a:ln>
                  <a:noFill/>
                </a:ln>
                <a:solidFill>
                  <a:srgbClr val="0070C0"/>
                </a:solidFill>
                <a:effectLst/>
                <a:uLnTx/>
                <a:uFillTx/>
                <a:latin typeface="Calibri" charset="0"/>
                <a:ea typeface="+mn-ea"/>
                <a:cs typeface="+mn-cs"/>
              </a:rPr>
              <a:t>HELP Maroc</a:t>
            </a:r>
            <a:r>
              <a:rPr kumimoji="0" lang="fr-FR" sz="2400" b="0" i="0" u="none" strike="noStrike" kern="1200" cap="none" spc="0" normalizeH="0" baseline="0" noProof="0" dirty="0">
                <a:ln>
                  <a:noFill/>
                </a:ln>
                <a:solidFill>
                  <a:srgbClr val="1F497D"/>
                </a:solidFill>
                <a:effectLst/>
                <a:uLnTx/>
                <a:uFillTx/>
                <a:latin typeface="Calibri" charset="0"/>
                <a:ea typeface="+mn-ea"/>
                <a:cs typeface="+mn-cs"/>
              </a:rPr>
              <a:t>:</a:t>
            </a:r>
          </a:p>
        </p:txBody>
      </p:sp>
    </p:spTree>
    <p:extLst>
      <p:ext uri="{BB962C8B-B14F-4D97-AF65-F5344CB8AC3E}">
        <p14:creationId xmlns:p14="http://schemas.microsoft.com/office/powerpoint/2010/main" val="384842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Espace réservé du numéro de diapositive 3">
            <a:extLst>
              <a:ext uri="{FF2B5EF4-FFF2-40B4-BE49-F238E27FC236}">
                <a16:creationId xmlns:a16="http://schemas.microsoft.com/office/drawing/2014/main" id="{E321BE6A-D80C-495A-B376-1990886FB17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A333C67-51D9-4196-92A2-B11D0F1F36AE}" type="slidenum">
              <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fr-FR" altLang="fr-FR" sz="1000" b="0" i="0" u="none" strike="noStrike" kern="1200" cap="none" spc="0" normalizeH="0" baseline="0" noProof="0">
              <a:ln>
                <a:noFill/>
              </a:ln>
              <a:solidFill>
                <a:srgbClr val="898989"/>
              </a:solidFill>
              <a:effectLst/>
              <a:uLnTx/>
              <a:uFillTx/>
              <a:latin typeface="Arial Narrow" panose="020B0606020202030204" pitchFamily="34" charset="0"/>
              <a:ea typeface="+mn-ea"/>
              <a:cs typeface="Arial" panose="020B0604020202020204" pitchFamily="34" charset="0"/>
            </a:endParaRPr>
          </a:p>
        </p:txBody>
      </p:sp>
      <p:sp>
        <p:nvSpPr>
          <p:cNvPr id="3" name="TextBox 1">
            <a:extLst>
              <a:ext uri="{FF2B5EF4-FFF2-40B4-BE49-F238E27FC236}">
                <a16:creationId xmlns:a16="http://schemas.microsoft.com/office/drawing/2014/main" id="{024A2B92-B5B0-44EF-9456-AC9C24FF275F}"/>
              </a:ext>
            </a:extLst>
          </p:cNvPr>
          <p:cNvSpPr txBox="1">
            <a:spLocks noChangeArrowheads="1"/>
          </p:cNvSpPr>
          <p:nvPr/>
        </p:nvSpPr>
        <p:spPr bwMode="auto">
          <a:xfrm>
            <a:off x="769523" y="2924492"/>
            <a:ext cx="1989137" cy="1938992"/>
          </a:xfrm>
          <a:prstGeom prst="rect">
            <a:avLst/>
          </a:prstGeom>
          <a:solidFill>
            <a:srgbClr val="57B7D5"/>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WHAT: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42 </a:t>
            </a:r>
            <a:r>
              <a:rPr kumimoji="0" lang="en-GB" alt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courses</a:t>
            </a: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Human Rights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+500 national versions </a:t>
            </a:r>
          </a:p>
        </p:txBody>
      </p:sp>
      <p:sp>
        <p:nvSpPr>
          <p:cNvPr id="4" name="TextBox 10">
            <a:extLst>
              <a:ext uri="{FF2B5EF4-FFF2-40B4-BE49-F238E27FC236}">
                <a16:creationId xmlns:a16="http://schemas.microsoft.com/office/drawing/2014/main" id="{ECA61DD6-DC69-46F2-BB25-DF4E69C8A7E8}"/>
              </a:ext>
            </a:extLst>
          </p:cNvPr>
          <p:cNvSpPr txBox="1">
            <a:spLocks noChangeArrowheads="1"/>
          </p:cNvSpPr>
          <p:nvPr/>
        </p:nvSpPr>
        <p:spPr bwMode="auto">
          <a:xfrm>
            <a:off x="4067944" y="2490281"/>
            <a:ext cx="3311964" cy="1877437"/>
          </a:xfrm>
          <a:prstGeom prst="rect">
            <a:avLst/>
          </a:prstGeom>
          <a:solidFill>
            <a:srgbClr val="57B7D5"/>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For WHOM: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HELP Network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panose="020B0604020202020204" pitchFamily="34" charset="0"/>
              </a:rPr>
              <a:t>Justice professionals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en-US" sz="2000" b="1" dirty="0">
                <a:solidFill>
                  <a:prstClr val="white"/>
                </a:solidFill>
              </a:rPr>
              <a:t>&gt;</a:t>
            </a:r>
            <a:r>
              <a:rPr kumimoji="0" lang="en-GB"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31,000 tutored participants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+ 105,000 users online</a:t>
            </a:r>
            <a:endPar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5" name="TextBox 11">
            <a:extLst>
              <a:ext uri="{FF2B5EF4-FFF2-40B4-BE49-F238E27FC236}">
                <a16:creationId xmlns:a16="http://schemas.microsoft.com/office/drawing/2014/main" id="{248E9AFD-89A8-40E3-A1F7-D458EE1C1B7C}"/>
              </a:ext>
            </a:extLst>
          </p:cNvPr>
          <p:cNvSpPr txBox="1">
            <a:spLocks noChangeArrowheads="1"/>
          </p:cNvSpPr>
          <p:nvPr/>
        </p:nvSpPr>
        <p:spPr bwMode="auto">
          <a:xfrm>
            <a:off x="6084169" y="5287963"/>
            <a:ext cx="3067770" cy="1569660"/>
          </a:xfrm>
          <a:prstGeom prst="rect">
            <a:avLst/>
          </a:prstGeom>
          <a:solidFill>
            <a:srgbClr val="57B7D5"/>
          </a:solidFill>
          <a:ln>
            <a:noFill/>
          </a:ln>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prstClr val="white"/>
                </a:solidFill>
                <a:effectLst/>
                <a:uLnTx/>
                <a:uFillTx/>
                <a:latin typeface="Calibri" pitchFamily="34" charset="0"/>
                <a:ea typeface="+mn-ea"/>
                <a:cs typeface="Arial" charset="0"/>
              </a:rPr>
              <a:t>HOW: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white"/>
                </a:solidFill>
                <a:effectLst/>
                <a:uLnTx/>
                <a:uFillTx/>
                <a:latin typeface="Calibri" pitchFamily="34" charset="0"/>
                <a:ea typeface="+mn-ea"/>
                <a:cs typeface="Arial" charset="0"/>
              </a:rPr>
              <a:t>HELP methodology</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altLang="en-US" sz="1600" b="0" i="0" u="none" strike="noStrike" kern="1200" cap="none" spc="0" normalizeH="0" baseline="0" noProof="0" dirty="0">
                <a:ln>
                  <a:noFill/>
                </a:ln>
                <a:solidFill>
                  <a:prstClr val="white"/>
                </a:solidFill>
                <a:effectLst/>
                <a:uLnTx/>
                <a:uFillTx/>
                <a:latin typeface="Calibri" pitchFamily="34" charset="0"/>
                <a:ea typeface="+mn-ea"/>
                <a:cs typeface="Arial" charset="0"/>
              </a:rPr>
              <a:t>(virtual) face-to-face &amp; online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altLang="en-US" sz="1600" b="0" i="0" u="none" strike="noStrike" kern="1200" cap="none" spc="0" normalizeH="0" baseline="0" noProof="0" dirty="0">
                <a:ln>
                  <a:noFill/>
                </a:ln>
                <a:solidFill>
                  <a:prstClr val="white"/>
                </a:solidFill>
                <a:effectLst/>
                <a:uLnTx/>
                <a:uFillTx/>
                <a:latin typeface="Calibri" pitchFamily="34" charset="0"/>
                <a:ea typeface="+mn-ea"/>
                <a:cs typeface="Arial" charset="0"/>
              </a:rPr>
              <a:t>cross-border </a:t>
            </a:r>
            <a:endParaRPr kumimoji="0" lang="en-GB" altLang="en-US" sz="1200" b="0" i="0" u="none" strike="noStrike" kern="1200" cap="none" spc="0" normalizeH="0" baseline="0" noProof="0" dirty="0">
              <a:ln>
                <a:noFill/>
              </a:ln>
              <a:solidFill>
                <a:prstClr val="white"/>
              </a:solidFill>
              <a:effectLst/>
              <a:uLnTx/>
              <a:uFillTx/>
              <a:latin typeface="Calibri" pitchFamily="34" charset="0"/>
              <a:ea typeface="+mn-ea"/>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altLang="en-US" sz="1600" b="0" i="0" u="none" strike="noStrike" kern="1200" cap="none" spc="0" normalizeH="0" baseline="0" noProof="0" dirty="0">
                <a:ln>
                  <a:noFill/>
                </a:ln>
                <a:solidFill>
                  <a:prstClr val="white"/>
                </a:solidFill>
                <a:effectLst/>
                <a:uLnTx/>
                <a:uFillTx/>
                <a:latin typeface="Calibri" pitchFamily="34" charset="0"/>
                <a:ea typeface="+mn-ea"/>
                <a:cs typeface="Arial" charset="0"/>
              </a:rPr>
              <a:t>cross-professional </a:t>
            </a:r>
          </a:p>
        </p:txBody>
      </p:sp>
      <p:pic>
        <p:nvPicPr>
          <p:cNvPr id="6" name="Picture 5">
            <a:extLst>
              <a:ext uri="{FF2B5EF4-FFF2-40B4-BE49-F238E27FC236}">
                <a16:creationId xmlns:a16="http://schemas.microsoft.com/office/drawing/2014/main" id="{A45E1959-644E-4CBA-8200-9E1C00990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972" y="1790560"/>
            <a:ext cx="2462237" cy="1133932"/>
          </a:xfrm>
          <a:prstGeom prst="rect">
            <a:avLst/>
          </a:prstGeom>
        </p:spPr>
      </p:pic>
      <p:pic>
        <p:nvPicPr>
          <p:cNvPr id="8" name="Picture 7">
            <a:extLst>
              <a:ext uri="{FF2B5EF4-FFF2-40B4-BE49-F238E27FC236}">
                <a16:creationId xmlns:a16="http://schemas.microsoft.com/office/drawing/2014/main" id="{3F6A994F-CF0C-4B32-9427-615DC9EA28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9596" y="3779838"/>
            <a:ext cx="1578908" cy="1508125"/>
          </a:xfrm>
          <a:prstGeom prst="rect">
            <a:avLst/>
          </a:prstGeom>
        </p:spPr>
      </p:pic>
      <p:pic>
        <p:nvPicPr>
          <p:cNvPr id="9" name="Picture 2" descr="© Spanish Judicial School">
            <a:extLst>
              <a:ext uri="{FF2B5EF4-FFF2-40B4-BE49-F238E27FC236}">
                <a16:creationId xmlns:a16="http://schemas.microsoft.com/office/drawing/2014/main" id="{9E59F7B4-9DE3-4160-9D9F-17CA22C3C7B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793942" y="1517714"/>
            <a:ext cx="3450101" cy="1275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33B599E-CE40-423E-A294-02BD2E5FEC4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00192" y="1555869"/>
            <a:ext cx="2134257" cy="119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719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feld 3">
            <a:extLst>
              <a:ext uri="{FF2B5EF4-FFF2-40B4-BE49-F238E27FC236}">
                <a16:creationId xmlns:a16="http://schemas.microsoft.com/office/drawing/2014/main" id="{F68DBCEE-F0EA-422C-962C-1CEF136D535F}"/>
              </a:ext>
            </a:extLst>
          </p:cNvPr>
          <p:cNvSpPr txBox="1">
            <a:spLocks noChangeArrowheads="1"/>
          </p:cNvSpPr>
          <p:nvPr/>
        </p:nvSpPr>
        <p:spPr bwMode="auto">
          <a:xfrm>
            <a:off x="-252536" y="2708920"/>
            <a:ext cx="8640763"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Thank you very much for your attention</a:t>
            </a:r>
            <a:r>
              <a:rPr kumimoji="0" lang="de-DE" altLang="en-US" sz="32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altLang="en-US" sz="1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254061"/>
                </a:solidFill>
                <a:effectLst/>
                <a:uLnTx/>
                <a:uFillTx/>
                <a:latin typeface="Calibri" panose="020F0502020204030204" pitchFamily="34" charset="0"/>
                <a:ea typeface="+mn-ea"/>
                <a:cs typeface="Arial" panose="020B0604020202020204" pitchFamily="34" charset="0"/>
              </a:rPr>
              <a:t>Head of Justice and HR Training Division: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3"/>
              </a:rPr>
              <a:t>Eva.PASTRANA@coe.int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Deputy HELP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HoU</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EaP</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4"/>
              </a:rPr>
              <a:t>Ana.MEDARSKA-LAZOVA@coe.int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assistants: </a:t>
            </a:r>
            <a:r>
              <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5"/>
              </a:rPr>
              <a:t>Helene.Gangloff@coe.int</a:t>
            </a:r>
            <a:r>
              <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6"/>
              </a:rPr>
              <a:t>Stephanie.DENTON@coe.int</a:t>
            </a:r>
            <a:endParaRPr kumimoji="0" lang="en-US"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lang="en-US" altLang="en-US" sz="2000" b="1" i="1" dirty="0">
                <a:solidFill>
                  <a:srgbClr val="000000"/>
                </a:solidFill>
              </a:rPr>
              <a:t>HELP e-learning officer: </a:t>
            </a:r>
            <a:r>
              <a:rPr lang="en-US" altLang="en-US" sz="2000" b="1" i="1" dirty="0">
                <a:solidFill>
                  <a:srgbClr val="000000"/>
                </a:solidFill>
                <a:hlinkClick r:id="rId7"/>
              </a:rPr>
              <a:t>Daniela.BALESTRA@coe.int</a:t>
            </a:r>
            <a:endParaRPr lang="en-US" altLang="en-US" sz="2000" b="1" i="1" dirty="0">
              <a:solidFill>
                <a:srgbClr val="000000"/>
              </a:solidFill>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de-DE"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the</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EU: </a:t>
            </a:r>
            <a:r>
              <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8"/>
              </a:rPr>
              <a:t>Ana-Maria.TELBIS@coe.int</a:t>
            </a:r>
            <a:endParaRPr kumimoji="0" lang="de-DE"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Western Balkans: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9"/>
              </a:rPr>
              <a:t>Jasminka.PERUNICIC-ALLEN@coe.int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fr-FR"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Turkey</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0"/>
              </a:rPr>
              <a:t>Fethullah.SOYUBELLI@coe.int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lang="fr-FR" altLang="en-US" sz="2000" b="1" i="1" dirty="0">
                <a:solidFill>
                  <a:srgbClr val="000000"/>
                </a:solidFill>
              </a:rPr>
              <a:t>HELP in Ukraine / migration: </a:t>
            </a:r>
            <a:r>
              <a:rPr lang="fr-FR" altLang="en-US" sz="2000" b="1" i="1" dirty="0">
                <a:solidFill>
                  <a:srgbClr val="000000"/>
                </a:solidFill>
                <a:hlinkClick r:id="rId11"/>
              </a:rPr>
              <a:t>Olga.KOSTENKO@coe.int</a:t>
            </a:r>
            <a:endParaRPr lang="fr-FR" altLang="en-US" sz="2000" b="1" i="1" dirty="0">
              <a:solidFill>
                <a:srgbClr val="000000"/>
              </a:solidFill>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Morocco: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2"/>
              </a:rPr>
              <a:t>Malika.SMAALI@coe.int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a:t>
            </a:r>
            <a:r>
              <a:rPr kumimoji="0" lang="fr-FR" alt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Tunisia</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3"/>
              </a:rPr>
              <a:t>Imene.KHALIFA@coe.int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HELP in Central Asia: </a:t>
            </a:r>
            <a:r>
              <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hlinkClick r:id="rId14"/>
              </a:rPr>
              <a:t>Krystyna.KHOKHLOVA@coe.int</a:t>
            </a:r>
            <a:endParaRPr kumimoji="0" lang="fr-FR" alt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de-DE" alt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4" name="TextBox 1">
            <a:extLst>
              <a:ext uri="{FF2B5EF4-FFF2-40B4-BE49-F238E27FC236}">
                <a16:creationId xmlns:a16="http://schemas.microsoft.com/office/drawing/2014/main" id="{22D6CB90-8931-4F42-A70A-AEDF24E406CD}"/>
              </a:ext>
            </a:extLst>
          </p:cNvPr>
          <p:cNvSpPr txBox="1">
            <a:spLocks noChangeArrowheads="1"/>
          </p:cNvSpPr>
          <p:nvPr/>
        </p:nvSpPr>
        <p:spPr bwMode="auto">
          <a:xfrm>
            <a:off x="1691680" y="1309300"/>
            <a:ext cx="544735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altLang="en-US" sz="66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charset="0"/>
                <a:ea typeface="Arial" charset="0"/>
                <a:cs typeface="Arial" charset="0"/>
              </a:rPr>
              <a:t>HELP </a:t>
            </a:r>
            <a:endParaRPr kumimoji="0" lang="en-US" altLang="en-US" sz="6600" b="1" i="0" u="none" strike="noStrike" kern="1200" cap="none" spc="0" normalizeH="0" baseline="0" noProof="0" dirty="0">
              <a:ln>
                <a:noFill/>
              </a:ln>
              <a:solidFill>
                <a:srgbClr val="1F497D"/>
              </a:solidFill>
              <a:effectLst/>
              <a:uLnTx/>
              <a:uFillTx/>
              <a:latin typeface="Calibri"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1" u="none" strike="noStrike" kern="1200" cap="none" spc="0" normalizeH="0" baseline="0" noProof="0" dirty="0">
                <a:ln>
                  <a:noFill/>
                </a:ln>
                <a:solidFill>
                  <a:srgbClr val="1F497D"/>
                </a:solidFill>
                <a:effectLst/>
                <a:uLnTx/>
                <a:uFillTx/>
                <a:latin typeface="Calibri" charset="0"/>
                <a:ea typeface="Arial" charset="0"/>
                <a:cs typeface="Arial" charset="0"/>
              </a:rPr>
              <a:t>Good training for good judgments</a:t>
            </a:r>
            <a:endParaRPr kumimoji="0" lang="en-US" altLang="en-US" sz="2800" b="1" i="1" u="none" strike="noStrike" kern="1200" cap="none" spc="0" normalizeH="0" baseline="0" noProof="0" dirty="0">
              <a:ln>
                <a:noFill/>
              </a:ln>
              <a:solidFill>
                <a:srgbClr val="FFC000"/>
              </a:solidFill>
              <a:effectLst/>
              <a:uLnTx/>
              <a:uFillTx/>
              <a:latin typeface="Calibri" charset="0"/>
              <a:ea typeface="Arial" charset="0"/>
              <a:cs typeface="Arial" charset="0"/>
            </a:endParaRPr>
          </a:p>
        </p:txBody>
      </p:sp>
      <p:sp>
        <p:nvSpPr>
          <p:cNvPr id="101380" name="Rectangle 1">
            <a:extLst>
              <a:ext uri="{FF2B5EF4-FFF2-40B4-BE49-F238E27FC236}">
                <a16:creationId xmlns:a16="http://schemas.microsoft.com/office/drawing/2014/main" id="{93420FEF-6B5D-4961-82F1-098CA6E5AD31}"/>
              </a:ext>
            </a:extLst>
          </p:cNvPr>
          <p:cNvSpPr>
            <a:spLocks noChangeArrowheads="1"/>
          </p:cNvSpPr>
          <p:nvPr/>
        </p:nvSpPr>
        <p:spPr bwMode="auto">
          <a:xfrm>
            <a:off x="6109717" y="1079500"/>
            <a:ext cx="29987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1" u="none" strike="noStrike" kern="1200" cap="none" spc="0" normalizeH="0" baseline="0" noProof="0" dirty="0">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rPr>
              <a:t>Join us in Facebook, Twitter: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600" b="1" i="1" u="none" strike="noStrike" kern="1200" cap="none" spc="0" normalizeH="0" baseline="0" noProof="0" dirty="0" err="1">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rPr>
              <a:t>CoEHELP</a:t>
            </a:r>
            <a:endParaRPr kumimoji="0" lang="en-GB" altLang="en-US" sz="3600" b="1" i="1" u="none" strike="noStrike" kern="1200" cap="none" spc="0" normalizeH="0" baseline="0" noProof="0" dirty="0">
              <a:ln>
                <a:noFill/>
              </a:ln>
              <a:solidFill>
                <a:srgbClr val="FF993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5" name="Picture 5">
            <a:extLst>
              <a:ext uri="{FF2B5EF4-FFF2-40B4-BE49-F238E27FC236}">
                <a16:creationId xmlns:a16="http://schemas.microsoft.com/office/drawing/2014/main" id="{EC4D2A0D-8C8F-4A01-9888-786E64C6A84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582592" y="1154905"/>
            <a:ext cx="409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B2A38D11-EF51-4A08-B872-89790C0817A5}"/>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 y="0"/>
            <a:ext cx="9144001" cy="9758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3151D-6929-4F10-95EA-EB3DDBE08726}"/>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3C92B97-DBB3-43CA-B6FF-CBEC7D64C6DB}" type="slidenum">
              <a:rPr kumimoji="0" lang="fr-FR" altLang="fr-F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051D40C9-4869-426B-91AB-3309B0DA0A1D}"/>
              </a:ext>
            </a:extLst>
          </p:cNvPr>
          <p:cNvSpPr/>
          <p:nvPr/>
        </p:nvSpPr>
        <p:spPr>
          <a:xfrm>
            <a:off x="-108518" y="2420888"/>
            <a:ext cx="5458284" cy="1528513"/>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74648FAB-8209-48C1-BC1A-C616CCDF547A}"/>
              </a:ext>
            </a:extLst>
          </p:cNvPr>
          <p:cNvSpPr/>
          <p:nvPr/>
        </p:nvSpPr>
        <p:spPr>
          <a:xfrm>
            <a:off x="-1" y="404664"/>
            <a:ext cx="6221791" cy="1661993"/>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3600"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HELP </a:t>
            </a:r>
            <a:r>
              <a:rPr kumimoji="0" lang="en-US" altLang="en-US" sz="36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Network</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i="0" u="none" strike="noStrike" kern="1200" cap="none" spc="0" normalizeH="0" baseline="0" noProof="0" dirty="0" err="1">
                <a:ln>
                  <a:noFill/>
                </a:ln>
                <a:solidFill>
                  <a:srgbClr val="1F497D"/>
                </a:solidFill>
                <a:effectLst/>
                <a:uLnTx/>
                <a:uFillTx/>
                <a:latin typeface="Calibri"/>
                <a:ea typeface="+mn-ea"/>
                <a:cs typeface="Calibri" panose="020F0502020204030204" pitchFamily="34" charset="0"/>
              </a:rPr>
              <a:t>Nat’l</a:t>
            </a:r>
            <a:r>
              <a:rPr kumimoji="0" lang="en-US" sz="3600" i="0" u="none" strike="noStrike" kern="1200" cap="none" spc="0" normalizeH="0" baseline="0" noProof="0" dirty="0">
                <a:ln>
                  <a:noFill/>
                </a:ln>
                <a:solidFill>
                  <a:srgbClr val="1F497D"/>
                </a:solidFill>
                <a:effectLst/>
                <a:uLnTx/>
                <a:uFillTx/>
                <a:latin typeface="Calibri"/>
                <a:ea typeface="+mn-ea"/>
                <a:cs typeface="Calibri" panose="020F0502020204030204" pitchFamily="34" charset="0"/>
              </a:rPr>
              <a:t> Training Institutions/Bar</a:t>
            </a:r>
            <a:r>
              <a:rPr lang="en-US" sz="3600" dirty="0">
                <a:solidFill>
                  <a:srgbClr val="1F497D"/>
                </a:solidFill>
                <a:latin typeface="Calibri"/>
                <a:cs typeface="Calibri" panose="020F0502020204030204" pitchFamily="34" charset="0"/>
              </a:rPr>
              <a:t>s</a:t>
            </a:r>
          </a:p>
          <a:p>
            <a:pPr marL="0" marR="0" lvl="0" indent="0" algn="r" defTabSz="914400" rtl="0" eaLnBrk="0" fontAlgn="base" latinLnBrk="0" hangingPunct="0">
              <a:lnSpc>
                <a:spcPct val="100000"/>
              </a:lnSpc>
              <a:spcBef>
                <a:spcPct val="0"/>
              </a:spcBef>
              <a:spcAft>
                <a:spcPct val="0"/>
              </a:spcAft>
              <a:buClrTx/>
              <a:buSzTx/>
              <a:buFontTx/>
              <a:buNone/>
              <a:tabLst/>
              <a:defRPr/>
            </a:pPr>
            <a:r>
              <a:rPr lang="en-US" sz="3000" dirty="0">
                <a:solidFill>
                  <a:srgbClr val="1F497D"/>
                </a:solidFill>
                <a:latin typeface="Calibri"/>
                <a:cs typeface="Calibri" panose="020F0502020204030204" pitchFamily="34" charset="0"/>
              </a:rPr>
              <a:t>Partners: </a:t>
            </a:r>
            <a:r>
              <a:rPr lang="en-US" sz="3000" b="1" dirty="0">
                <a:solidFill>
                  <a:srgbClr val="1F497D"/>
                </a:solidFill>
                <a:latin typeface="Calibri"/>
                <a:cs typeface="Calibri" panose="020F0502020204030204" pitchFamily="34" charset="0"/>
              </a:rPr>
              <a:t>EU, </a:t>
            </a:r>
            <a:endParaRPr kumimoji="0" lang="en-GB" sz="300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p:txBody>
      </p:sp>
      <p:grpSp>
        <p:nvGrpSpPr>
          <p:cNvPr id="13" name="Group 12">
            <a:extLst>
              <a:ext uri="{FF2B5EF4-FFF2-40B4-BE49-F238E27FC236}">
                <a16:creationId xmlns:a16="http://schemas.microsoft.com/office/drawing/2014/main" id="{8B805F40-F364-4A56-AB0F-5232D5389341}"/>
              </a:ext>
            </a:extLst>
          </p:cNvPr>
          <p:cNvGrpSpPr/>
          <p:nvPr/>
        </p:nvGrpSpPr>
        <p:grpSpPr>
          <a:xfrm>
            <a:off x="166289" y="3817321"/>
            <a:ext cx="4320459" cy="2427570"/>
            <a:chOff x="-398000" y="3583600"/>
            <a:chExt cx="4320459" cy="2427570"/>
          </a:xfrm>
        </p:grpSpPr>
        <p:sp>
          <p:nvSpPr>
            <p:cNvPr id="14" name="Rectangle: Rounded Corners 13">
              <a:extLst>
                <a:ext uri="{FF2B5EF4-FFF2-40B4-BE49-F238E27FC236}">
                  <a16:creationId xmlns:a16="http://schemas.microsoft.com/office/drawing/2014/main" id="{C76D93C0-1D31-4729-9CD4-CF3F79AD8D53}"/>
                </a:ext>
              </a:extLst>
            </p:cNvPr>
            <p:cNvSpPr/>
            <p:nvPr/>
          </p:nvSpPr>
          <p:spPr>
            <a:xfrm>
              <a:off x="-130807" y="3583600"/>
              <a:ext cx="4053266" cy="2427570"/>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7F4ED0EF-7D0A-487E-95E3-4A077B83EF02}"/>
                </a:ext>
              </a:extLst>
            </p:cNvPr>
            <p:cNvSpPr txBox="1"/>
            <p:nvPr/>
          </p:nvSpPr>
          <p:spPr>
            <a:xfrm>
              <a:off x="-398000" y="3670394"/>
              <a:ext cx="3816258" cy="13446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marR="0" lvl="0" indent="0" algn="ctr" defTabSz="1511300" rtl="0" eaLnBrk="0" fontAlgn="base" latinLnBrk="0" hangingPunct="0">
                <a:lnSpc>
                  <a:spcPct val="90000"/>
                </a:lnSpc>
                <a:spcBef>
                  <a:spcPct val="0"/>
                </a:spcBef>
                <a:spcAft>
                  <a:spcPct val="35000"/>
                </a:spcAft>
                <a:buClrTx/>
                <a:buSzTx/>
                <a:buFontTx/>
                <a:buNone/>
                <a:tabLst/>
                <a:defRPr/>
              </a:pPr>
              <a:r>
                <a:rPr kumimoji="0" lang="en-GB" sz="3200" i="0" u="none" strike="noStrike" kern="1200" cap="none" spc="0" normalizeH="0" baseline="0" noProof="0" dirty="0">
                  <a:ln>
                    <a:noFill/>
                  </a:ln>
                  <a:solidFill>
                    <a:srgbClr val="1F497D"/>
                  </a:solidFill>
                  <a:effectLst/>
                  <a:uLnTx/>
                  <a:uFillTx/>
                  <a:latin typeface="Calibri"/>
                  <a:ea typeface="+mn-ea"/>
                  <a:cs typeface="+mn-cs"/>
                </a:rPr>
                <a:t>HELP </a:t>
              </a:r>
              <a:r>
                <a:rPr kumimoji="0" lang="en-GB" sz="3200" b="1" i="0" u="none" strike="noStrike" kern="1200" cap="none" spc="0" normalizeH="0" baseline="0" noProof="0" dirty="0">
                  <a:ln>
                    <a:noFill/>
                  </a:ln>
                  <a:solidFill>
                    <a:srgbClr val="1F497D"/>
                  </a:solidFill>
                  <a:effectLst/>
                  <a:uLnTx/>
                  <a:uFillTx/>
                  <a:latin typeface="Calibri"/>
                  <a:ea typeface="+mn-ea"/>
                  <a:cs typeface="+mn-cs"/>
                </a:rPr>
                <a:t>e-COURSES &amp;  e-PLATFORM </a:t>
              </a:r>
            </a:p>
          </p:txBody>
        </p:sp>
      </p:grpSp>
      <p:cxnSp>
        <p:nvCxnSpPr>
          <p:cNvPr id="19" name="Straight Arrow Connector 18">
            <a:extLst>
              <a:ext uri="{FF2B5EF4-FFF2-40B4-BE49-F238E27FC236}">
                <a16:creationId xmlns:a16="http://schemas.microsoft.com/office/drawing/2014/main" id="{ACCA0AC7-4E6F-42EE-9CD0-7A6E14C4E3AE}"/>
              </a:ext>
            </a:extLst>
          </p:cNvPr>
          <p:cNvCxnSpPr>
            <a:cxnSpLocks/>
          </p:cNvCxnSpPr>
          <p:nvPr/>
        </p:nvCxnSpPr>
        <p:spPr>
          <a:xfrm flipV="1">
            <a:off x="3960843" y="1664990"/>
            <a:ext cx="0" cy="4505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03BD9632-C22E-42E0-B2D5-54B594AD86BE}"/>
              </a:ext>
            </a:extLst>
          </p:cNvPr>
          <p:cNvCxnSpPr>
            <a:cxnSpLocks/>
          </p:cNvCxnSpPr>
          <p:nvPr/>
        </p:nvCxnSpPr>
        <p:spPr>
          <a:xfrm flipH="1">
            <a:off x="1967918" y="3498842"/>
            <a:ext cx="606541" cy="4167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787820BF-D415-4D72-B3A9-48693363F931}"/>
              </a:ext>
            </a:extLst>
          </p:cNvPr>
          <p:cNvSpPr txBox="1"/>
          <p:nvPr/>
        </p:nvSpPr>
        <p:spPr>
          <a:xfrm>
            <a:off x="4524547" y="3625436"/>
            <a:ext cx="4308359" cy="1214179"/>
          </a:xfrm>
          <a:prstGeom prst="rect">
            <a:avLst/>
          </a:prstGeom>
          <a:noFill/>
          <a:ln w="38100">
            <a:noFill/>
          </a:ln>
        </p:spPr>
        <p:txBody>
          <a:bodyPr wrap="square" rtlCol="0">
            <a:spAutoFit/>
          </a:bodyPr>
          <a:lstStyle/>
          <a:p>
            <a:pPr marL="0" marR="0" lvl="0" indent="0" algn="l" defTabSz="1511300" rtl="0" eaLnBrk="0" fontAlgn="base" latinLnBrk="0" hangingPunct="0">
              <a:lnSpc>
                <a:spcPct val="100000"/>
              </a:lnSpc>
              <a:spcBef>
                <a:spcPts val="0"/>
              </a:spcBef>
              <a:spcAft>
                <a:spcPct val="35000"/>
              </a:spcAft>
              <a:buClrTx/>
              <a:buSzTx/>
              <a:buFontTx/>
              <a:buNone/>
              <a:tabLst/>
              <a:defRPr/>
            </a:pPr>
            <a:endParaRPr kumimoji="0" lang="en-GB" sz="800" b="1"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endParaRPr>
          </a:p>
          <a:p>
            <a:pPr marL="0" marR="0" lvl="0" indent="0" algn="ctr" defTabSz="1511300" rtl="0" eaLnBrk="0" fontAlgn="base" latinLnBrk="0" hangingPunct="0">
              <a:lnSpc>
                <a:spcPct val="100000"/>
              </a:lnSpc>
              <a:spcBef>
                <a:spcPts val="0"/>
              </a:spcBef>
              <a:spcAft>
                <a:spcPct val="35000"/>
              </a:spcAft>
              <a:buClrTx/>
              <a:buSzTx/>
              <a:buFontTx/>
              <a:buNone/>
              <a:tabLst/>
              <a:defRPr/>
            </a:pPr>
            <a:r>
              <a:rPr kumimoji="0" lang="en-GB" sz="3400"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rPr>
              <a:t>HELP</a:t>
            </a:r>
            <a:r>
              <a:rPr kumimoji="0" lang="en-GB" sz="3400" b="1" i="0" u="none" strike="noStrike" kern="1200" cap="none" spc="0" normalizeH="0" baseline="0" noProof="0" dirty="0">
                <a:ln>
                  <a:noFill/>
                </a:ln>
                <a:solidFill>
                  <a:srgbClr val="1F497D"/>
                </a:solidFill>
                <a:effectLst/>
                <a:uLnTx/>
                <a:uFillTx/>
                <a:latin typeface="Calibri" panose="020F0502020204030204" pitchFamily="34" charset="0"/>
                <a:ea typeface="+mn-ea"/>
                <a:cs typeface="Arial" panose="020B0604020202020204" pitchFamily="34" charset="0"/>
              </a:rPr>
              <a:t> METHODOLOGY</a:t>
            </a:r>
          </a:p>
          <a:p>
            <a:pPr marL="0" marR="0" lvl="0" indent="0" algn="ctr" defTabSz="1511300" rtl="0" eaLnBrk="0" fontAlgn="base" latinLnBrk="0" hangingPunct="0">
              <a:lnSpc>
                <a:spcPct val="90000"/>
              </a:lnSpc>
              <a:spcBef>
                <a:spcPct val="0"/>
              </a:spcBef>
              <a:spcAft>
                <a:spcPct val="350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cxnSp>
        <p:nvCxnSpPr>
          <p:cNvPr id="23" name="Straight Arrow Connector 22">
            <a:extLst>
              <a:ext uri="{FF2B5EF4-FFF2-40B4-BE49-F238E27FC236}">
                <a16:creationId xmlns:a16="http://schemas.microsoft.com/office/drawing/2014/main" id="{FB81A888-317F-4EC4-89C6-D2C38E27ACE4}"/>
              </a:ext>
            </a:extLst>
          </p:cNvPr>
          <p:cNvCxnSpPr>
            <a:cxnSpLocks/>
          </p:cNvCxnSpPr>
          <p:nvPr/>
        </p:nvCxnSpPr>
        <p:spPr>
          <a:xfrm>
            <a:off x="5333729" y="3424728"/>
            <a:ext cx="558037" cy="38878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8" name="Picture 27">
            <a:extLst>
              <a:ext uri="{FF2B5EF4-FFF2-40B4-BE49-F238E27FC236}">
                <a16:creationId xmlns:a16="http://schemas.microsoft.com/office/drawing/2014/main" id="{F8621815-3839-432F-87F6-2CD4E7AA1E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5533" y="4367582"/>
            <a:ext cx="957046" cy="898162"/>
          </a:xfrm>
          <a:prstGeom prst="rect">
            <a:avLst/>
          </a:prstGeom>
        </p:spPr>
      </p:pic>
      <p:pic>
        <p:nvPicPr>
          <p:cNvPr id="18" name="Picture 17" descr="P:\_coe-settings\desktop\FRA.png">
            <a:extLst>
              <a:ext uri="{FF2B5EF4-FFF2-40B4-BE49-F238E27FC236}">
                <a16:creationId xmlns:a16="http://schemas.microsoft.com/office/drawing/2014/main" id="{25D84059-822F-430B-AD88-B815AB49A5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8409" y="1731892"/>
            <a:ext cx="1002701" cy="34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9CB37DB3-698F-4268-9236-FC53432814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8180" y="1700808"/>
            <a:ext cx="561069" cy="414703"/>
          </a:xfrm>
          <a:prstGeom prst="rect">
            <a:avLst/>
          </a:prstGeom>
        </p:spPr>
      </p:pic>
      <p:pic>
        <p:nvPicPr>
          <p:cNvPr id="24" name="Picture 4">
            <a:extLst>
              <a:ext uri="{FF2B5EF4-FFF2-40B4-BE49-F238E27FC236}">
                <a16:creationId xmlns:a16="http://schemas.microsoft.com/office/drawing/2014/main" id="{768E757C-ACD4-4327-9C66-2D14FD26539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89147" y="1629800"/>
            <a:ext cx="547813" cy="5398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D3EC1DDD-0800-48FE-8628-5757D0A560B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58999" y="1650332"/>
            <a:ext cx="547813" cy="6779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0FBE11A-2C59-431B-B2FF-AE02376BDB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5965" y="5047470"/>
            <a:ext cx="3870449" cy="1812275"/>
          </a:xfrm>
          <a:prstGeom prst="rect">
            <a:avLst/>
          </a:prstGeom>
        </p:spPr>
      </p:pic>
      <p:pic>
        <p:nvPicPr>
          <p:cNvPr id="33" name="Picture 2" descr="Human rights responses to global challenges: 2021 HELP Network Conference">
            <a:extLst>
              <a:ext uri="{FF2B5EF4-FFF2-40B4-BE49-F238E27FC236}">
                <a16:creationId xmlns:a16="http://schemas.microsoft.com/office/drawing/2014/main" id="{7143C941-3766-4136-89BD-2DDFBD52AF2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469251" y="8265"/>
            <a:ext cx="2691864" cy="16215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438B5C5-BA82-46E6-8BFF-754E344031A4}"/>
              </a:ext>
            </a:extLst>
          </p:cNvPr>
          <p:cNvSpPr txBox="1"/>
          <p:nvPr/>
        </p:nvSpPr>
        <p:spPr>
          <a:xfrm>
            <a:off x="1778954" y="2855991"/>
            <a:ext cx="4824536" cy="523220"/>
          </a:xfrm>
          <a:prstGeom prst="rect">
            <a:avLst/>
          </a:prstGeom>
          <a:solidFill>
            <a:schemeClr val="tx2">
              <a:lumMod val="7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European Convention on Human Rights, (Revised) ESC, CoE Conventions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rPr>
              <a:t>EU Charter</a:t>
            </a: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a:t>
            </a:r>
            <a:r>
              <a:rPr lang="en-GB" sz="1200" b="1" dirty="0">
                <a:solidFill>
                  <a:prstClr val="white"/>
                </a:solidFill>
                <a:cs typeface="Arial" charset="0"/>
              </a:rPr>
              <a:t>of </a:t>
            </a:r>
            <a:r>
              <a:rPr lang="en-GB" sz="1200" b="1" dirty="0" err="1">
                <a:solidFill>
                  <a:prstClr val="white"/>
                </a:solidFill>
                <a:cs typeface="Arial" charset="0"/>
              </a:rPr>
              <a:t>Fdtal</a:t>
            </a:r>
            <a:r>
              <a:rPr lang="en-GB" sz="1200" b="1" dirty="0">
                <a:solidFill>
                  <a:prstClr val="white"/>
                </a:solidFill>
                <a:cs typeface="Arial" charset="0"/>
              </a:rPr>
              <a:t>. Rights,</a:t>
            </a: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a:t>
            </a:r>
            <a:r>
              <a:rPr kumimoji="0" lang="en-GB" sz="1200" b="1" i="0" u="none" strike="noStrike" kern="1200" cap="none" spc="0" normalizeH="0" baseline="0" noProof="0" dirty="0">
                <a:ln>
                  <a:noFill/>
                </a:ln>
                <a:solidFill>
                  <a:srgbClr val="FFC000"/>
                </a:solidFill>
                <a:effectLst/>
                <a:uLnTx/>
                <a:uFillTx/>
                <a:latin typeface="Calibri" panose="020F0502020204030204" pitchFamily="34" charset="0"/>
                <a:ea typeface="+mn-ea"/>
                <a:cs typeface="Arial" charset="0"/>
              </a:rPr>
              <a:t>EU</a:t>
            </a: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charset="0"/>
              </a:rPr>
              <a:t> Law</a:t>
            </a:r>
          </a:p>
        </p:txBody>
      </p:sp>
      <p:sp>
        <p:nvSpPr>
          <p:cNvPr id="35" name="TextBox 34">
            <a:extLst>
              <a:ext uri="{FF2B5EF4-FFF2-40B4-BE49-F238E27FC236}">
                <a16:creationId xmlns:a16="http://schemas.microsoft.com/office/drawing/2014/main" id="{772FB741-2EBB-402A-BDC7-5D84E2DCCF1A}"/>
              </a:ext>
            </a:extLst>
          </p:cNvPr>
          <p:cNvSpPr txBox="1"/>
          <p:nvPr/>
        </p:nvSpPr>
        <p:spPr>
          <a:xfrm>
            <a:off x="1778954" y="2273662"/>
            <a:ext cx="4824536" cy="584775"/>
          </a:xfrm>
          <a:prstGeom prst="rect">
            <a:avLst/>
          </a:prstGeom>
          <a:noFill/>
          <a:ln>
            <a:solidFill>
              <a:schemeClr val="accent1"/>
            </a:solidFill>
          </a:ln>
        </p:spPr>
        <p:txBody>
          <a:bodyPr wrap="square">
            <a:spAutoFit/>
          </a:bodyPr>
          <a:lstStyle/>
          <a:p>
            <a:r>
              <a:rPr lang="en-GB" altLang="en-US" sz="1600" b="1" dirty="0">
                <a:solidFill>
                  <a:schemeClr val="tx2"/>
                </a:solidFill>
                <a:latin typeface="+mn-lt"/>
              </a:rPr>
              <a:t>HELP’s goal: effective implementation of European Human Rights standards </a:t>
            </a:r>
            <a:r>
              <a:rPr kumimoji="0" lang="en-US" sz="1400" b="1" i="0" u="none" strike="noStrike" kern="1200" cap="none" spc="0" normalizeH="0" baseline="0" noProof="0" dirty="0">
                <a:ln>
                  <a:noFill/>
                </a:ln>
                <a:solidFill>
                  <a:srgbClr val="1F497D"/>
                </a:solidFill>
                <a:effectLst/>
                <a:uLnTx/>
                <a:uFillTx/>
                <a:latin typeface="+mn-lt"/>
                <a:ea typeface="+mn-ea"/>
                <a:cs typeface="+mn-cs"/>
              </a:rPr>
              <a:t>(</a:t>
            </a:r>
            <a:r>
              <a:rPr kumimoji="0" lang="en-US" sz="1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mn-lt"/>
                <a:ea typeface="+mn-ea"/>
                <a:cs typeface="+mn-cs"/>
              </a:rPr>
              <a:t>CoE</a:t>
            </a:r>
            <a:r>
              <a:rPr kumimoji="0" lang="en-US" sz="1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n-lt"/>
                <a:ea typeface="+mn-ea"/>
                <a:cs typeface="+mn-cs"/>
              </a:rPr>
              <a:t> + EU</a:t>
            </a:r>
            <a:r>
              <a:rPr kumimoji="0" lang="en-US" sz="1400" b="1" i="0" u="none" strike="noStrike" kern="1200" cap="none" spc="0" normalizeH="0" baseline="0" noProof="0" dirty="0">
                <a:ln>
                  <a:noFill/>
                </a:ln>
                <a:solidFill>
                  <a:srgbClr val="1F497D"/>
                </a:solidFill>
                <a:effectLst/>
                <a:uLnTx/>
                <a:uFillTx/>
                <a:latin typeface="+mn-lt"/>
                <a:ea typeface="+mn-ea"/>
                <a:cs typeface="+mn-cs"/>
              </a:rPr>
              <a:t>) , mainly by training on</a:t>
            </a:r>
            <a:endParaRPr lang="fr-FR" sz="1400" dirty="0"/>
          </a:p>
        </p:txBody>
      </p:sp>
      <p:pic>
        <p:nvPicPr>
          <p:cNvPr id="40" name="Picture 2">
            <a:extLst>
              <a:ext uri="{FF2B5EF4-FFF2-40B4-BE49-F238E27FC236}">
                <a16:creationId xmlns:a16="http://schemas.microsoft.com/office/drawing/2014/main" id="{B61822F4-408C-48FE-B78C-2D6B9AFE316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740378" y="4281380"/>
            <a:ext cx="3402046" cy="2594782"/>
          </a:xfrm>
          <a:prstGeom prst="rect">
            <a:avLst/>
          </a:prstGeom>
          <a:noFill/>
          <a:extLst>
            <a:ext uri="{909E8E84-426E-40DD-AFC4-6F175D3DCCD1}">
              <a14:hiddenFill xmlns:a14="http://schemas.microsoft.com/office/drawing/2010/main">
                <a:solidFill>
                  <a:srgbClr val="FFFFFF"/>
                </a:solidFill>
              </a14:hiddenFill>
            </a:ext>
          </a:extLst>
        </p:spPr>
      </p:pic>
      <p:pic>
        <p:nvPicPr>
          <p:cNvPr id="77826" name="Picture 2">
            <a:extLst>
              <a:ext uri="{FF2B5EF4-FFF2-40B4-BE49-F238E27FC236}">
                <a16:creationId xmlns:a16="http://schemas.microsoft.com/office/drawing/2014/main" id="{5AF94F57-CECA-4237-B518-16ADA6229D5F}"/>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060686" y="2204560"/>
            <a:ext cx="1376274" cy="102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3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78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Content Placeholder 4">
            <a:extLst>
              <a:ext uri="{FF2B5EF4-FFF2-40B4-BE49-F238E27FC236}">
                <a16:creationId xmlns:a16="http://schemas.microsoft.com/office/drawing/2014/main" id="{BDBEA684-388F-4DBB-9044-16C32445D62E}"/>
              </a:ext>
            </a:extLst>
          </p:cNvPr>
          <p:cNvGraphicFramePr>
            <a:graphicFrameLocks noGrp="1"/>
          </p:cNvGraphicFramePr>
          <p:nvPr>
            <p:ph idx="1"/>
            <p:extLst>
              <p:ext uri="{D42A27DB-BD31-4B8C-83A1-F6EECF244321}">
                <p14:modId xmlns:p14="http://schemas.microsoft.com/office/powerpoint/2010/main" val="1145073481"/>
              </p:ext>
            </p:extLst>
          </p:nvPr>
        </p:nvGraphicFramePr>
        <p:xfrm>
          <a:off x="692150" y="1184275"/>
          <a:ext cx="7673975" cy="5403850"/>
        </p:xfrm>
        <a:graphic>
          <a:graphicData uri="http://schemas.openxmlformats.org/presentationml/2006/ole">
            <mc:AlternateContent xmlns:mc="http://schemas.openxmlformats.org/markup-compatibility/2006">
              <mc:Choice xmlns:v="urn:schemas-microsoft-com:vml" Requires="v">
                <p:oleObj spid="_x0000_s66676" name="Chart" r:id="rId4" imgW="9090753" imgH="6400634" progId="Excel.Chart.8">
                  <p:embed/>
                </p:oleObj>
              </mc:Choice>
              <mc:Fallback>
                <p:oleObj name="Chart" r:id="rId4" imgW="9090753" imgH="6400634" progId="Excel.Chart.8">
                  <p:embed/>
                  <p:pic>
                    <p:nvPicPr>
                      <p:cNvPr id="118786" name="Content Placeholder 4">
                        <a:extLst>
                          <a:ext uri="{FF2B5EF4-FFF2-40B4-BE49-F238E27FC236}">
                            <a16:creationId xmlns:a16="http://schemas.microsoft.com/office/drawing/2014/main" id="{BDBEA684-388F-4DBB-9044-16C32445D62E}"/>
                          </a:ext>
                        </a:extLst>
                      </p:cNvPr>
                      <p:cNvPicPr>
                        <a:picLocks noGrp="1" noChangeArrowheads="1"/>
                      </p:cNvPicPr>
                      <p:nvPr/>
                    </p:nvPicPr>
                    <p:blipFill>
                      <a:blip r:embed="rId5"/>
                      <a:srcRect/>
                      <a:stretch>
                        <a:fillRect/>
                      </a:stretch>
                    </p:blipFill>
                    <p:spPr bwMode="auto">
                      <a:xfrm>
                        <a:off x="692150" y="1184275"/>
                        <a:ext cx="767397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8787" name="Slide Number Placeholder 3">
            <a:extLst>
              <a:ext uri="{FF2B5EF4-FFF2-40B4-BE49-F238E27FC236}">
                <a16:creationId xmlns:a16="http://schemas.microsoft.com/office/drawing/2014/main" id="{FFF9F6AF-E955-4CFE-BCFD-29BC19B4EBD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422F67-855A-42CB-9254-9B920F447263}" type="slidenum">
              <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Arial Narrow" panose="020B0606020202030204" pitchFamily="34" charset="0"/>
                <a:cs typeface="Arial Narrow" panose="020B0606020202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e-DE" altLang="en-US" sz="1200" b="0" i="0" u="none" strike="noStrike" kern="1200" cap="none" spc="0" normalizeH="0" baseline="0" noProof="0">
              <a:ln>
                <a:noFill/>
              </a:ln>
              <a:solidFill>
                <a:srgbClr val="898989"/>
              </a:solidFill>
              <a:effectLst/>
              <a:uLnTx/>
              <a:uFillTx/>
              <a:latin typeface="Calibri" panose="020F0502020204030204" pitchFamily="34" charset="0"/>
              <a:ea typeface="Arial Narrow" panose="020B0606020202030204" pitchFamily="34" charset="0"/>
              <a:cs typeface="Arial Narrow" panose="020B0606020202030204" pitchFamily="34" charset="0"/>
            </a:endParaRPr>
          </a:p>
        </p:txBody>
      </p:sp>
      <p:cxnSp>
        <p:nvCxnSpPr>
          <p:cNvPr id="9" name="Straight Arrow Connector 8">
            <a:extLst>
              <a:ext uri="{FF2B5EF4-FFF2-40B4-BE49-F238E27FC236}">
                <a16:creationId xmlns:a16="http://schemas.microsoft.com/office/drawing/2014/main" id="{BC02BD8F-1744-4B64-9D6A-0A0071AEA96B}"/>
              </a:ext>
            </a:extLst>
          </p:cNvPr>
          <p:cNvCxnSpPr>
            <a:cxnSpLocks/>
          </p:cNvCxnSpPr>
          <p:nvPr/>
        </p:nvCxnSpPr>
        <p:spPr>
          <a:xfrm flipV="1">
            <a:off x="4572000" y="1628775"/>
            <a:ext cx="2663825" cy="316865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8789" name="TextBox 2">
            <a:extLst>
              <a:ext uri="{FF2B5EF4-FFF2-40B4-BE49-F238E27FC236}">
                <a16:creationId xmlns:a16="http://schemas.microsoft.com/office/drawing/2014/main" id="{F14EE042-921F-4121-AF6B-A7E809F7B844}"/>
              </a:ext>
            </a:extLst>
          </p:cNvPr>
          <p:cNvSpPr txBox="1">
            <a:spLocks noChangeArrowheads="1"/>
          </p:cNvSpPr>
          <p:nvPr/>
        </p:nvSpPr>
        <p:spPr bwMode="auto">
          <a:xfrm>
            <a:off x="4643438" y="11588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cxnSp>
        <p:nvCxnSpPr>
          <p:cNvPr id="7" name="Connecteur droit 15">
            <a:extLst>
              <a:ext uri="{FF2B5EF4-FFF2-40B4-BE49-F238E27FC236}">
                <a16:creationId xmlns:a16="http://schemas.microsoft.com/office/drawing/2014/main" id="{00BA9904-1181-42D0-B290-F2A88B86E794}"/>
              </a:ext>
            </a:extLst>
          </p:cNvPr>
          <p:cNvCxnSpPr>
            <a:cxnSpLocks/>
          </p:cNvCxnSpPr>
          <p:nvPr/>
        </p:nvCxnSpPr>
        <p:spPr>
          <a:xfrm flipV="1">
            <a:off x="827088" y="4797425"/>
            <a:ext cx="3744912" cy="7191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1032-8167-4650-93D5-B9266A45846E}"/>
              </a:ext>
            </a:extLst>
          </p:cNvPr>
          <p:cNvSpPr>
            <a:spLocks noGrp="1"/>
          </p:cNvSpPr>
          <p:nvPr>
            <p:ph type="title" idx="4294967295"/>
          </p:nvPr>
        </p:nvSpPr>
        <p:spPr>
          <a:xfrm>
            <a:off x="2945092" y="-184191"/>
            <a:ext cx="3070726" cy="1143001"/>
          </a:xfrm>
        </p:spPr>
        <p:txBody>
          <a:bodyPr/>
          <a:lstStyle/>
          <a:p>
            <a:pPr>
              <a:defRPr/>
            </a:pPr>
            <a:r>
              <a:rPr lang="en-US" sz="2800" b="1" dirty="0"/>
              <a:t>HELP Platform</a:t>
            </a:r>
          </a:p>
        </p:txBody>
      </p:sp>
      <p:sp>
        <p:nvSpPr>
          <p:cNvPr id="8" name="Content Placeholder 7">
            <a:extLst>
              <a:ext uri="{FF2B5EF4-FFF2-40B4-BE49-F238E27FC236}">
                <a16:creationId xmlns:a16="http://schemas.microsoft.com/office/drawing/2014/main" id="{F939223C-7B8A-4519-812D-DCDC169E95C5}"/>
              </a:ext>
            </a:extLst>
          </p:cNvPr>
          <p:cNvSpPr>
            <a:spLocks noGrp="1" noChangeArrowheads="1"/>
          </p:cNvSpPr>
          <p:nvPr>
            <p:ph idx="1"/>
          </p:nvPr>
        </p:nvSpPr>
        <p:spPr>
          <a:xfrm>
            <a:off x="179388" y="2047875"/>
            <a:ext cx="8229600" cy="5161413"/>
          </a:xfrm>
        </p:spPr>
        <p:txBody>
          <a:bodyPr>
            <a:spAutoFit/>
          </a:bodyPr>
          <a:lstStyle/>
          <a:p>
            <a:pPr>
              <a:spcBef>
                <a:spcPct val="0"/>
              </a:spcBef>
              <a:buFontTx/>
              <a:buNone/>
            </a:pPr>
            <a:endParaRPr lang="en-GB" altLang="en-US" sz="2600" b="1" dirty="0">
              <a:solidFill>
                <a:schemeClr val="tx2"/>
              </a:solidFill>
            </a:endParaRPr>
          </a:p>
          <a:p>
            <a:pPr>
              <a:spcBef>
                <a:spcPct val="0"/>
              </a:spcBef>
              <a:buFontTx/>
              <a:buNone/>
            </a:pPr>
            <a:endParaRPr lang="en-GB" altLang="en-US" sz="26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chemeClr val="tx2"/>
              </a:solidFill>
            </a:endParaRPr>
          </a:p>
          <a:p>
            <a:pPr>
              <a:spcBef>
                <a:spcPct val="0"/>
              </a:spcBef>
              <a:buFontTx/>
              <a:buNone/>
            </a:pPr>
            <a:endParaRPr lang="en-GB" altLang="en-US" sz="2500" b="1" dirty="0">
              <a:solidFill>
                <a:srgbClr val="FFC000"/>
              </a:solidFill>
            </a:endParaRPr>
          </a:p>
          <a:p>
            <a:pPr>
              <a:spcBef>
                <a:spcPct val="0"/>
              </a:spcBef>
              <a:buFontTx/>
              <a:buNone/>
            </a:pPr>
            <a:endParaRPr lang="en-GB" altLang="en-US" sz="20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endParaRPr lang="en-GB" altLang="en-US" sz="1800" b="1" dirty="0">
              <a:solidFill>
                <a:srgbClr val="FFC000"/>
              </a:solidFill>
            </a:endParaRPr>
          </a:p>
          <a:p>
            <a:pPr>
              <a:spcBef>
                <a:spcPct val="0"/>
              </a:spcBef>
              <a:buFontTx/>
              <a:buNone/>
            </a:pPr>
            <a:r>
              <a:rPr lang="en-GB" altLang="en-US" sz="1800" b="1" dirty="0">
                <a:solidFill>
                  <a:srgbClr val="0070C0"/>
                </a:solidFill>
              </a:rPr>
              <a:t>HELP in EU: +48,000</a:t>
            </a:r>
          </a:p>
          <a:p>
            <a:pPr>
              <a:spcBef>
                <a:spcPct val="0"/>
              </a:spcBef>
              <a:buFontTx/>
              <a:buNone/>
            </a:pPr>
            <a:r>
              <a:rPr lang="en-GB" altLang="en-US" sz="1800" b="1" dirty="0">
                <a:solidFill>
                  <a:srgbClr val="00B050"/>
                </a:solidFill>
              </a:rPr>
              <a:t>HELP in WB and TK: +23,000</a:t>
            </a:r>
          </a:p>
          <a:p>
            <a:pPr>
              <a:spcBef>
                <a:spcPct val="0"/>
              </a:spcBef>
              <a:buFontTx/>
              <a:buNone/>
            </a:pPr>
            <a:r>
              <a:rPr lang="en-GB" altLang="en-US" sz="1800" b="1" dirty="0">
                <a:solidFill>
                  <a:srgbClr val="FFC000"/>
                </a:solidFill>
              </a:rPr>
              <a:t>Eastern Partnership: +11,000</a:t>
            </a:r>
          </a:p>
          <a:p>
            <a:pPr>
              <a:spcBef>
                <a:spcPct val="0"/>
              </a:spcBef>
              <a:buFontTx/>
              <a:buNone/>
            </a:pPr>
            <a:r>
              <a:rPr lang="en-GB" altLang="en-US" sz="1800" b="1" dirty="0">
                <a:solidFill>
                  <a:srgbClr val="FF9933"/>
                </a:solidFill>
              </a:rPr>
              <a:t>HELP in South Mediterranean: +2,300</a:t>
            </a:r>
          </a:p>
          <a:p>
            <a:pPr>
              <a:spcBef>
                <a:spcPct val="0"/>
              </a:spcBef>
              <a:buFontTx/>
              <a:buNone/>
            </a:pPr>
            <a:r>
              <a:rPr lang="en-GB" altLang="en-US" sz="1800" b="1" dirty="0">
                <a:solidFill>
                  <a:srgbClr val="1BBBB3"/>
                </a:solidFill>
              </a:rPr>
              <a:t>HELP in Central Asia: +390</a:t>
            </a:r>
          </a:p>
          <a:p>
            <a:pPr>
              <a:spcBef>
                <a:spcPct val="0"/>
              </a:spcBef>
              <a:buFontTx/>
              <a:buNone/>
            </a:pPr>
            <a:endParaRPr lang="en-GB" altLang="en-US" sz="2500" b="1" dirty="0">
              <a:solidFill>
                <a:srgbClr val="00B050"/>
              </a:solidFill>
            </a:endParaRPr>
          </a:p>
        </p:txBody>
      </p:sp>
      <p:pic>
        <p:nvPicPr>
          <p:cNvPr id="5" name="Picture 4" descr="Chart, pie chart&#10;&#10;Description automatically generated">
            <a:extLst>
              <a:ext uri="{FF2B5EF4-FFF2-40B4-BE49-F238E27FC236}">
                <a16:creationId xmlns:a16="http://schemas.microsoft.com/office/drawing/2014/main" id="{29D11D29-96BE-4E24-BA8B-2820AC011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390" y="1012746"/>
            <a:ext cx="5778444" cy="4432478"/>
          </a:xfrm>
          <a:prstGeom prst="rect">
            <a:avLst/>
          </a:prstGeom>
        </p:spPr>
      </p:pic>
      <p:pic>
        <p:nvPicPr>
          <p:cNvPr id="29" name="Picture 28">
            <a:extLst>
              <a:ext uri="{FF2B5EF4-FFF2-40B4-BE49-F238E27FC236}">
                <a16:creationId xmlns:a16="http://schemas.microsoft.com/office/drawing/2014/main" id="{41417FB5-8247-4735-9D19-588B34449A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56176" y="0"/>
            <a:ext cx="2987825" cy="6858000"/>
          </a:xfrm>
          <a:prstGeom prst="rect">
            <a:avLst/>
          </a:prstGeom>
        </p:spPr>
      </p:pic>
    </p:spTree>
    <p:extLst>
      <p:ext uri="{BB962C8B-B14F-4D97-AF65-F5344CB8AC3E}">
        <p14:creationId xmlns:p14="http://schemas.microsoft.com/office/powerpoint/2010/main" val="24738103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 de texte 2">
            <a:extLst>
              <a:ext uri="{FF2B5EF4-FFF2-40B4-BE49-F238E27FC236}">
                <a16:creationId xmlns:a16="http://schemas.microsoft.com/office/drawing/2014/main" id="{8E3578C3-8230-4272-ACA3-02803EBB9B32}"/>
              </a:ext>
            </a:extLst>
          </p:cNvPr>
          <p:cNvSpPr txBox="1">
            <a:spLocks noChangeArrowheads="1"/>
          </p:cNvSpPr>
          <p:nvPr/>
        </p:nvSpPr>
        <p:spPr bwMode="auto">
          <a:xfrm>
            <a:off x="3635896" y="116632"/>
            <a:ext cx="5328592" cy="7445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Geographical distribution of HELP platform users</a:t>
            </a:r>
            <a:endPar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figures until June 15, 2022 -</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3">
            <a:extLst>
              <a:ext uri="{FF2B5EF4-FFF2-40B4-BE49-F238E27FC236}">
                <a16:creationId xmlns:a16="http://schemas.microsoft.com/office/drawing/2014/main" id="{B47F59C3-C105-4631-8C3D-B109917E2F7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980727"/>
            <a:ext cx="9112420" cy="5501719"/>
          </a:xfrm>
          <a:prstGeom prst="rect">
            <a:avLst/>
          </a:prstGeom>
        </p:spPr>
      </p:pic>
      <p:pic>
        <p:nvPicPr>
          <p:cNvPr id="10" name="Image 4">
            <a:extLst>
              <a:ext uri="{FF2B5EF4-FFF2-40B4-BE49-F238E27FC236}">
                <a16:creationId xmlns:a16="http://schemas.microsoft.com/office/drawing/2014/main" id="{8DC6A38D-3855-48AD-90B3-FA32C679B4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8127" y="1003398"/>
            <a:ext cx="2204294" cy="344890"/>
          </a:xfrm>
          <a:prstGeom prst="rect">
            <a:avLst/>
          </a:prstGeom>
        </p:spPr>
      </p:pic>
      <p:pic>
        <p:nvPicPr>
          <p:cNvPr id="11" name="Image 6">
            <a:extLst>
              <a:ext uri="{FF2B5EF4-FFF2-40B4-BE49-F238E27FC236}">
                <a16:creationId xmlns:a16="http://schemas.microsoft.com/office/drawing/2014/main" id="{D9EF130E-CF30-4D79-9364-ED7388E435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8127" y="1361293"/>
            <a:ext cx="2204294" cy="338888"/>
          </a:xfrm>
          <a:prstGeom prst="rect">
            <a:avLst/>
          </a:prstGeom>
        </p:spPr>
      </p:pic>
      <p:pic>
        <p:nvPicPr>
          <p:cNvPr id="12" name="Image 8">
            <a:extLst>
              <a:ext uri="{FF2B5EF4-FFF2-40B4-BE49-F238E27FC236}">
                <a16:creationId xmlns:a16="http://schemas.microsoft.com/office/drawing/2014/main" id="{B8B4288F-A531-4CE6-8226-5426BC85DD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8665" y="1718961"/>
            <a:ext cx="2204293" cy="344421"/>
          </a:xfrm>
          <a:prstGeom prst="rect">
            <a:avLst/>
          </a:prstGeom>
        </p:spPr>
      </p:pic>
      <p:pic>
        <p:nvPicPr>
          <p:cNvPr id="13" name="Image 10">
            <a:extLst>
              <a:ext uri="{FF2B5EF4-FFF2-40B4-BE49-F238E27FC236}">
                <a16:creationId xmlns:a16="http://schemas.microsoft.com/office/drawing/2014/main" id="{C5FEF7FB-7683-4274-B5DD-5006E702D7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2517" y="2102003"/>
            <a:ext cx="2141135" cy="352731"/>
          </a:xfrm>
          <a:prstGeom prst="rect">
            <a:avLst/>
          </a:prstGeom>
        </p:spPr>
      </p:pic>
      <p:pic>
        <p:nvPicPr>
          <p:cNvPr id="14" name="Image 12">
            <a:extLst>
              <a:ext uri="{FF2B5EF4-FFF2-40B4-BE49-F238E27FC236}">
                <a16:creationId xmlns:a16="http://schemas.microsoft.com/office/drawing/2014/main" id="{449AEA7C-B559-4435-913D-952DC0324F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9828" y="2478295"/>
            <a:ext cx="2260684" cy="352731"/>
          </a:xfrm>
          <a:prstGeom prst="rect">
            <a:avLst/>
          </a:prstGeom>
        </p:spPr>
      </p:pic>
      <p:pic>
        <p:nvPicPr>
          <p:cNvPr id="15" name="Image 14">
            <a:extLst>
              <a:ext uri="{FF2B5EF4-FFF2-40B4-BE49-F238E27FC236}">
                <a16:creationId xmlns:a16="http://schemas.microsoft.com/office/drawing/2014/main" id="{5699F69E-6C14-441A-9066-8A061E244A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8264" y="2849806"/>
            <a:ext cx="2269909" cy="338888"/>
          </a:xfrm>
          <a:prstGeom prst="rect">
            <a:avLst/>
          </a:prstGeom>
        </p:spPr>
      </p:pic>
      <p:grpSp>
        <p:nvGrpSpPr>
          <p:cNvPr id="18" name="Group 17">
            <a:extLst>
              <a:ext uri="{FF2B5EF4-FFF2-40B4-BE49-F238E27FC236}">
                <a16:creationId xmlns:a16="http://schemas.microsoft.com/office/drawing/2014/main" id="{3DFDCB3C-37C9-4E94-AF10-09A44BBD5A8D}"/>
              </a:ext>
            </a:extLst>
          </p:cNvPr>
          <p:cNvGrpSpPr/>
          <p:nvPr/>
        </p:nvGrpSpPr>
        <p:grpSpPr>
          <a:xfrm>
            <a:off x="5356462" y="4464077"/>
            <a:ext cx="3797779" cy="2376264"/>
            <a:chOff x="5356462" y="4464077"/>
            <a:chExt cx="3797779" cy="2376264"/>
          </a:xfrm>
        </p:grpSpPr>
        <p:pic>
          <p:nvPicPr>
            <p:cNvPr id="9" name="Image 7">
              <a:extLst>
                <a:ext uri="{FF2B5EF4-FFF2-40B4-BE49-F238E27FC236}">
                  <a16:creationId xmlns:a16="http://schemas.microsoft.com/office/drawing/2014/main" id="{AD9DED39-AFA1-4CD5-8141-FEBC8A9873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56462" y="4464077"/>
              <a:ext cx="3797779" cy="2376264"/>
            </a:xfrm>
            <a:prstGeom prst="rect">
              <a:avLst/>
            </a:prstGeom>
          </p:spPr>
        </p:pic>
        <p:pic>
          <p:nvPicPr>
            <p:cNvPr id="17" name="Picture 16">
              <a:extLst>
                <a:ext uri="{FF2B5EF4-FFF2-40B4-BE49-F238E27FC236}">
                  <a16:creationId xmlns:a16="http://schemas.microsoft.com/office/drawing/2014/main" id="{7A825899-4D6B-402E-95EA-00619F4FA13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58532" y="4480223"/>
              <a:ext cx="1342478" cy="357668"/>
            </a:xfrm>
            <a:prstGeom prst="rect">
              <a:avLst/>
            </a:prstGeom>
          </p:spPr>
        </p:pic>
      </p:grpSp>
    </p:spTree>
    <p:extLst>
      <p:ext uri="{BB962C8B-B14F-4D97-AF65-F5344CB8AC3E}">
        <p14:creationId xmlns:p14="http://schemas.microsoft.com/office/powerpoint/2010/main" val="10651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AEB42-82D1-48F4-9E7E-B581C552B5B5}"/>
              </a:ext>
            </a:extLst>
          </p:cNvPr>
          <p:cNvSpPr txBox="1"/>
          <p:nvPr/>
        </p:nvSpPr>
        <p:spPr>
          <a:xfrm>
            <a:off x="3119526" y="120218"/>
            <a:ext cx="2820626" cy="584775"/>
          </a:xfrm>
          <a:prstGeom prst="rect">
            <a:avLst/>
          </a:prstGeom>
          <a:solidFill>
            <a:schemeClr val="accent5">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HELP PROJECTS</a:t>
            </a:r>
            <a:endParaRPr kumimoji="0" lang="fr-FR"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9B124D5-9D29-4E0B-96D4-4540F518A0FE}"/>
              </a:ext>
            </a:extLst>
          </p:cNvPr>
          <p:cNvSpPr/>
          <p:nvPr/>
        </p:nvSpPr>
        <p:spPr>
          <a:xfrm>
            <a:off x="-20996" y="692696"/>
            <a:ext cx="4845876" cy="2554545"/>
          </a:xfrm>
          <a:prstGeom prst="rect">
            <a:avLst/>
          </a:prstGeom>
        </p:spPr>
        <p:txBody>
          <a:bodyPr wrap="square">
            <a:spAutoFit/>
          </a:bodyPr>
          <a:lstStyle/>
          <a:p>
            <a:pPr marR="0" lvl="0" algn="r" defTabSz="914400" rtl="0" eaLnBrk="0" fontAlgn="base" latinLnBrk="0" hangingPunct="0">
              <a:lnSpc>
                <a:spcPct val="100000"/>
              </a:lnSpc>
              <a:spcBef>
                <a:spcPct val="0"/>
              </a:spcBef>
              <a:spcAft>
                <a:spcPct val="0"/>
              </a:spcAft>
              <a:buClrTx/>
              <a:buSzTx/>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the EU</a:t>
            </a:r>
          </a:p>
          <a:p>
            <a:pPr marR="0" lvl="0" algn="r" defTabSz="914400" rtl="0" eaLnBrk="0" fontAlgn="base" latinLnBrk="0" hangingPunct="0">
              <a:lnSpc>
                <a:spcPct val="100000"/>
              </a:lnSpc>
              <a:spcBef>
                <a:spcPct val="0"/>
              </a:spcBef>
              <a:spcAft>
                <a:spcPct val="0"/>
              </a:spcAft>
              <a:buClrTx/>
              <a:buSzTx/>
              <a:tabLst/>
              <a:defRPr/>
            </a:pPr>
            <a:r>
              <a:rPr kumimoji="0" lang="en-US" sz="1600" b="1" i="0" u="none" strike="noStrike" kern="1200" cap="none" spc="0" normalizeH="0" baseline="0" noProof="0" dirty="0" err="1">
                <a:ln>
                  <a:noFill/>
                </a:ln>
                <a:solidFill>
                  <a:prstClr val="black">
                    <a:lumMod val="95000"/>
                    <a:lumOff val="5000"/>
                  </a:prstClr>
                </a:solidFill>
                <a:effectLst/>
                <a:uLnTx/>
                <a:uFillTx/>
                <a:latin typeface="Open Sans"/>
                <a:ea typeface="+mn-ea"/>
                <a:cs typeface="Arial" panose="020B0604020202020204" pitchFamily="34" charset="0"/>
              </a:rPr>
              <a:t>Radicalisation</a:t>
            </a:r>
            <a:r>
              <a:rPr kumimoji="0" lang="en-US" sz="16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Prevention</a:t>
            </a:r>
            <a:r>
              <a:rPr kumimoji="0" lang="en-US" sz="16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Judicial Response to </a:t>
            </a:r>
            <a:r>
              <a:rPr kumimoji="0" lang="en-US" sz="16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Terrorism</a:t>
            </a:r>
            <a:r>
              <a:rPr kumimoji="0" lang="en-US" sz="16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and International Cooperation in </a:t>
            </a:r>
            <a:r>
              <a:rPr kumimoji="0" lang="en-US" sz="16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Criminal </a:t>
            </a:r>
            <a:r>
              <a:rPr kumimoji="0" lang="en-US" sz="16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Matters (until May 2022)</a:t>
            </a:r>
          </a:p>
          <a:p>
            <a:pPr marR="0" lvl="0" algn="r" defTabSz="914400" rtl="0" eaLnBrk="0" fontAlgn="base" latinLnBrk="0" hangingPunct="0">
              <a:lnSpc>
                <a:spcPct val="100000"/>
              </a:lnSpc>
              <a:spcBef>
                <a:spcPct val="0"/>
              </a:spcBef>
              <a:spcAft>
                <a:spcPct val="0"/>
              </a:spcAft>
              <a:buClrTx/>
              <a:buSzTx/>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R="0" lvl="0" algn="r" defTabSz="914400" rtl="0" eaLnBrk="0" fontAlgn="base" latinLnBrk="0" hangingPunct="0">
              <a:lnSpc>
                <a:spcPct val="100000"/>
              </a:lnSpc>
              <a:spcBef>
                <a:spcPts val="0"/>
              </a:spcBef>
              <a:spcAft>
                <a:spcPct val="0"/>
              </a:spcAft>
              <a:buClrTx/>
              <a:buSzTx/>
              <a:tabLst/>
              <a:defRPr/>
            </a:pPr>
            <a:r>
              <a:rPr kumimoji="0" lang="en-US" sz="160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Russia (until March 2022) </a:t>
            </a:r>
          </a:p>
          <a:p>
            <a:pPr marR="0" lvl="0" algn="r" defTabSz="914400" rtl="0" eaLnBrk="0" fontAlgn="base" latinLnBrk="0" hangingPunct="0">
              <a:lnSpc>
                <a:spcPct val="100000"/>
              </a:lnSpc>
              <a:spcBef>
                <a:spcPts val="0"/>
              </a:spcBef>
              <a:spcAft>
                <a:spcPct val="0"/>
              </a:spcAft>
              <a:buClrTx/>
              <a:buSzTx/>
              <a:tabLst/>
              <a:defRPr/>
            </a:pPr>
            <a:endParaRPr lang="en-US" sz="800" b="1" dirty="0">
              <a:solidFill>
                <a:prstClr val="black">
                  <a:lumMod val="95000"/>
                  <a:lumOff val="5000"/>
                </a:prstClr>
              </a:solidFill>
              <a:latin typeface="Open Sans"/>
            </a:endParaRPr>
          </a:p>
          <a:p>
            <a:pPr marR="0" lvl="0" algn="r" defTabSz="914400" rtl="0" eaLnBrk="0" fontAlgn="base" latinLnBrk="0" hangingPunct="0">
              <a:lnSpc>
                <a:spcPct val="100000"/>
              </a:lnSpc>
              <a:spcBef>
                <a:spcPts val="0"/>
              </a:spcBef>
              <a:spcAft>
                <a:spcPct val="0"/>
              </a:spcAft>
              <a:buClrTx/>
              <a:buSzTx/>
              <a:tabLst/>
              <a:defRPr/>
            </a:pPr>
            <a:endParaRPr kumimoji="0" lang="en-US" sz="16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R="0" lvl="0" algn="r" defTabSz="914400" rtl="0" eaLnBrk="0" fontAlgn="base" latinLnBrk="0" hangingPunct="0">
              <a:lnSpc>
                <a:spcPct val="100000"/>
              </a:lnSpc>
              <a:spcBef>
                <a:spcPts val="0"/>
              </a:spcBef>
              <a:spcAft>
                <a:spcPct val="0"/>
              </a:spcAft>
              <a:buClrTx/>
              <a:buSzTx/>
              <a:tabLst/>
              <a:defRPr/>
            </a:pPr>
            <a:r>
              <a:rPr kumimoji="0" lang="en-US" sz="16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Cyprus –</a:t>
            </a:r>
            <a:r>
              <a:rPr kumimoji="0" lang="en-US" sz="1600" b="1" i="0" u="none" strike="noStrike" kern="1200" cap="none" spc="0" normalizeH="0" baseline="0" noProof="0" dirty="0" err="1">
                <a:ln>
                  <a:noFill/>
                </a:ln>
                <a:solidFill>
                  <a:prstClr val="black">
                    <a:lumMod val="95000"/>
                    <a:lumOff val="5000"/>
                  </a:prstClr>
                </a:solidFill>
                <a:effectLst/>
                <a:uLnTx/>
                <a:uFillTx/>
                <a:latin typeface="Open Sans"/>
                <a:ea typeface="+mn-ea"/>
                <a:cs typeface="Arial" panose="020B0604020202020204" pitchFamily="34" charset="0"/>
              </a:rPr>
              <a:t>EaP</a:t>
            </a:r>
            <a:r>
              <a:rPr kumimoji="0" lang="en-US" sz="16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a:t>
            </a:r>
            <a:r>
              <a:rPr kumimoji="0" lang="en-US" sz="16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(Armenia, Azerbaijan, Georgia, Republic of Moldova)</a:t>
            </a:r>
          </a:p>
        </p:txBody>
      </p:sp>
      <p:pic>
        <p:nvPicPr>
          <p:cNvPr id="10" name="Picture 9">
            <a:extLst>
              <a:ext uri="{FF2B5EF4-FFF2-40B4-BE49-F238E27FC236}">
                <a16:creationId xmlns:a16="http://schemas.microsoft.com/office/drawing/2014/main" id="{41C8A8FF-67C3-4F27-80A2-2750C337AA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41161" y="735372"/>
            <a:ext cx="4253886" cy="880008"/>
          </a:xfrm>
          <a:prstGeom prst="rect">
            <a:avLst/>
          </a:prstGeom>
          <a:ln>
            <a:solidFill>
              <a:schemeClr val="bg1">
                <a:lumMod val="65000"/>
              </a:schemeClr>
            </a:solidFill>
          </a:ln>
        </p:spPr>
      </p:pic>
      <p:pic>
        <p:nvPicPr>
          <p:cNvPr id="189442" name="Picture 2">
            <a:extLst>
              <a:ext uri="{FF2B5EF4-FFF2-40B4-BE49-F238E27FC236}">
                <a16:creationId xmlns:a16="http://schemas.microsoft.com/office/drawing/2014/main" id="{DD2BAB4C-51EF-4898-81D5-5878DD0480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8494" y="1885039"/>
            <a:ext cx="1511392" cy="766302"/>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541F2B-9D7D-42AC-A629-B8319830C6E2}"/>
              </a:ext>
            </a:extLst>
          </p:cNvPr>
          <p:cNvSpPr txBox="1"/>
          <p:nvPr/>
        </p:nvSpPr>
        <p:spPr>
          <a:xfrm>
            <a:off x="275679" y="3356992"/>
            <a:ext cx="8544794" cy="523220"/>
          </a:xfrm>
          <a:prstGeom prst="rect">
            <a:avLst/>
          </a:prstGeom>
          <a:solidFill>
            <a:schemeClr val="accent5">
              <a:lumMod val="75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HELP COMPONENTS in mainly </a:t>
            </a:r>
            <a:r>
              <a:rPr kumimoji="0" lang="en-GB"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EU-funded programmes</a:t>
            </a: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rPr>
              <a:t>:</a:t>
            </a:r>
            <a:endParaRPr kumimoji="0" lang="fr-FR"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3DED849B-2635-423E-842A-D82CA12FF4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88531" y="3933056"/>
            <a:ext cx="1852949" cy="1004388"/>
          </a:xfrm>
          <a:prstGeom prst="rect">
            <a:avLst/>
          </a:prstGeom>
          <a:ln>
            <a:solidFill>
              <a:schemeClr val="bg1">
                <a:lumMod val="65000"/>
              </a:schemeClr>
            </a:solidFill>
          </a:ln>
        </p:spPr>
      </p:pic>
      <p:sp>
        <p:nvSpPr>
          <p:cNvPr id="14" name="Rectangle 13">
            <a:extLst>
              <a:ext uri="{FF2B5EF4-FFF2-40B4-BE49-F238E27FC236}">
                <a16:creationId xmlns:a16="http://schemas.microsoft.com/office/drawing/2014/main" id="{E0C224AB-AE56-42C1-AE7C-42D181065E50}"/>
              </a:ext>
            </a:extLst>
          </p:cNvPr>
          <p:cNvSpPr/>
          <p:nvPr/>
        </p:nvSpPr>
        <p:spPr>
          <a:xfrm>
            <a:off x="275679" y="3970352"/>
            <a:ext cx="4612852" cy="2739211"/>
          </a:xfrm>
          <a:prstGeom prst="rect">
            <a:avLst/>
          </a:prstGeom>
        </p:spPr>
        <p:txBody>
          <a:bodyPr wrap="square">
            <a:spAutoFit/>
          </a:bodyPr>
          <a:lstStyle/>
          <a:p>
            <a:pPr marR="0" lvl="0" algn="r" defTabSz="914400" rtl="0" eaLnBrk="0" fontAlgn="base" latinLnBrk="0" hangingPunct="0">
              <a:lnSpc>
                <a:spcPct val="100000"/>
              </a:lnSpc>
              <a:spcBef>
                <a:spcPct val="0"/>
              </a:spcBef>
              <a:spcAft>
                <a:spcPct val="0"/>
              </a:spcAft>
              <a:buClrTx/>
              <a:buSzTx/>
              <a:tabLst/>
              <a:defRPr/>
            </a:pPr>
            <a:endPar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the Western Balkans &amp; Turkey</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South Mediterranean</a:t>
            </a:r>
          </a:p>
          <a:p>
            <a:pPr marR="0" lvl="0" algn="r" defTabSz="914400" rtl="0" eaLnBrk="0" fontAlgn="base" latinLnBrk="0" hangingPunct="0">
              <a:lnSpc>
                <a:spcPct val="100000"/>
              </a:lnSpc>
              <a:spcBef>
                <a:spcPct val="0"/>
              </a:spcBef>
              <a:spcAft>
                <a:spcPct val="0"/>
              </a:spcAft>
              <a:buClrTx/>
              <a:buSzTx/>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Support to </a:t>
            </a:r>
            <a:r>
              <a:rPr kumimoji="0" lang="en-US" sz="1800" b="1" i="0" u="none" strike="noStrike" kern="1200" cap="none" spc="0" normalizeH="0" baseline="0" noProof="0" dirty="0" err="1">
                <a:ln>
                  <a:noFill/>
                </a:ln>
                <a:solidFill>
                  <a:prstClr val="black">
                    <a:lumMod val="95000"/>
                    <a:lumOff val="5000"/>
                  </a:prstClr>
                </a:solidFill>
                <a:effectLst/>
                <a:uLnTx/>
                <a:uFillTx/>
                <a:latin typeface="Open Sans"/>
                <a:ea typeface="+mn-ea"/>
                <a:cs typeface="Arial" panose="020B0604020202020204" pitchFamily="34" charset="0"/>
              </a:rPr>
              <a:t>Indep</a:t>
            </a: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 Instances- Tunisia</a:t>
            </a: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a:p>
            <a:pPr marL="285750" marR="0" lvl="0" indent="-285750" algn="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rPr>
              <a:t>HELP in Central Asia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prstClr val="black">
                  <a:lumMod val="95000"/>
                  <a:lumOff val="5000"/>
                </a:prstClr>
              </a:solidFill>
              <a:effectLst/>
              <a:uLnTx/>
              <a:uFillTx/>
              <a:latin typeface="Open Sans"/>
              <a:ea typeface="+mn-ea"/>
              <a:cs typeface="Arial" panose="020B0604020202020204" pitchFamily="34" charset="0"/>
            </a:endParaRPr>
          </a:p>
        </p:txBody>
      </p:sp>
      <p:pic>
        <p:nvPicPr>
          <p:cNvPr id="15" name="Picture 14">
            <a:extLst>
              <a:ext uri="{FF2B5EF4-FFF2-40B4-BE49-F238E27FC236}">
                <a16:creationId xmlns:a16="http://schemas.microsoft.com/office/drawing/2014/main" id="{2EE874C1-3B1C-4267-B916-1B38D38EC3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8531" y="4992235"/>
            <a:ext cx="1852949" cy="1081812"/>
          </a:xfrm>
          <a:prstGeom prst="rect">
            <a:avLst/>
          </a:prstGeom>
          <a:ln>
            <a:solidFill>
              <a:schemeClr val="bg1">
                <a:lumMod val="65000"/>
              </a:schemeClr>
            </a:solidFill>
          </a:ln>
        </p:spPr>
      </p:pic>
      <p:pic>
        <p:nvPicPr>
          <p:cNvPr id="3" name="Picture 2">
            <a:extLst>
              <a:ext uri="{FF2B5EF4-FFF2-40B4-BE49-F238E27FC236}">
                <a16:creationId xmlns:a16="http://schemas.microsoft.com/office/drawing/2014/main" id="{572F0693-BC7D-452D-8B38-F8656FCAA73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04248" y="4773071"/>
            <a:ext cx="1136240" cy="1300976"/>
          </a:xfrm>
          <a:prstGeom prst="rect">
            <a:avLst/>
          </a:prstGeom>
          <a:ln>
            <a:solidFill>
              <a:schemeClr val="bg1">
                <a:lumMod val="65000"/>
              </a:schemeClr>
            </a:solidFill>
          </a:ln>
        </p:spPr>
      </p:pic>
      <p:sp>
        <p:nvSpPr>
          <p:cNvPr id="4" name="AutoShape 2" descr="Flag: United Kingdom on Twitter Twemoji 13.0.1">
            <a:extLst>
              <a:ext uri="{FF2B5EF4-FFF2-40B4-BE49-F238E27FC236}">
                <a16:creationId xmlns:a16="http://schemas.microsoft.com/office/drawing/2014/main" id="{1DE7C921-4353-4E29-BCF1-BBDB0ACD05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66564" name="Picture 4" descr="The United Kingdom flag emoji - Country flags">
            <a:extLst>
              <a:ext uri="{FF2B5EF4-FFF2-40B4-BE49-F238E27FC236}">
                <a16:creationId xmlns:a16="http://schemas.microsoft.com/office/drawing/2014/main" id="{59CEC331-408F-4B22-8A64-7B16FB81920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48494" y="2770827"/>
            <a:ext cx="917358" cy="4586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0EFE0E8-483F-43C8-ABC2-56C64CA9E1FF}"/>
              </a:ext>
            </a:extLst>
          </p:cNvPr>
          <p:cNvPicPr>
            <a:picLocks noChangeAspect="1"/>
          </p:cNvPicPr>
          <p:nvPr/>
        </p:nvPicPr>
        <p:blipFill>
          <a:blip r:embed="rId9"/>
          <a:stretch>
            <a:fillRect/>
          </a:stretch>
        </p:blipFill>
        <p:spPr>
          <a:xfrm>
            <a:off x="4888531" y="6118051"/>
            <a:ext cx="2609850" cy="695325"/>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F2B99596-E511-4DE6-B3D6-C48C9D8F7FD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D2218399-7B9A-4AD2-82DC-8501A9F5DC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975813"/>
          </a:xfrm>
          <a:prstGeom prst="rect">
            <a:avLst/>
          </a:prstGeom>
        </p:spPr>
      </p:pic>
      <p:pic>
        <p:nvPicPr>
          <p:cNvPr id="74754" name="Picture 2" descr="New free Council of Europe HELP online course on Violence Against Women for Law Enforcement Professionals">
            <a:extLst>
              <a:ext uri="{FF2B5EF4-FFF2-40B4-BE49-F238E27FC236}">
                <a16:creationId xmlns:a16="http://schemas.microsoft.com/office/drawing/2014/main" id="{86E5202D-A9E4-4ACF-90FA-1B060B3F09F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5629" y="1032585"/>
            <a:ext cx="2978015" cy="167384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a:extLst>
              <a:ext uri="{FF2B5EF4-FFF2-40B4-BE49-F238E27FC236}">
                <a16:creationId xmlns:a16="http://schemas.microsoft.com/office/drawing/2014/main" id="{303A0401-3608-43B9-85B0-87C0DE8AA23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6">
            <a:extLst>
              <a:ext uri="{FF2B5EF4-FFF2-40B4-BE49-F238E27FC236}">
                <a16:creationId xmlns:a16="http://schemas.microsoft.com/office/drawing/2014/main" id="{BDD1F76E-ED85-4D7D-B2D5-E2533DEC3AC6}"/>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Picture 6">
            <a:extLst>
              <a:ext uri="{FF2B5EF4-FFF2-40B4-BE49-F238E27FC236}">
                <a16:creationId xmlns:a16="http://schemas.microsoft.com/office/drawing/2014/main" id="{02CCECCB-331E-4A96-9137-64A3976B78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979922"/>
            <a:ext cx="3286096" cy="1945022"/>
          </a:xfrm>
          <a:prstGeom prst="rect">
            <a:avLst/>
          </a:prstGeom>
        </p:spPr>
      </p:pic>
      <p:pic>
        <p:nvPicPr>
          <p:cNvPr id="12" name="Picture 2">
            <a:extLst>
              <a:ext uri="{FF2B5EF4-FFF2-40B4-BE49-F238E27FC236}">
                <a16:creationId xmlns:a16="http://schemas.microsoft.com/office/drawing/2014/main" id="{24C1CCC6-73B6-42BB-BEF7-D0431BB36EE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3" y="2948016"/>
            <a:ext cx="1394891" cy="1101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FC0C4E9-10EE-459A-9BCB-F671AEDAFA9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4695"/>
          <a:stretch/>
        </p:blipFill>
        <p:spPr>
          <a:xfrm>
            <a:off x="1413314" y="2958902"/>
            <a:ext cx="1862315" cy="1090584"/>
          </a:xfrm>
          <a:prstGeom prst="rect">
            <a:avLst/>
          </a:prstGeom>
        </p:spPr>
      </p:pic>
      <p:pic>
        <p:nvPicPr>
          <p:cNvPr id="86018" name="Picture 2" descr="Council of Europe Convention on Action against Trafficking in Human Beings  - - Monitoring Mechanism">
            <a:extLst>
              <a:ext uri="{FF2B5EF4-FFF2-40B4-BE49-F238E27FC236}">
                <a16:creationId xmlns:a16="http://schemas.microsoft.com/office/drawing/2014/main" id="{306D3C33-4CA5-4B5C-8B57-D7408CEE7F9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9246" y="4293096"/>
            <a:ext cx="1559922" cy="2216730"/>
          </a:xfrm>
          <a:prstGeom prst="rect">
            <a:avLst/>
          </a:prstGeom>
          <a:noFill/>
          <a:ln>
            <a:solidFill>
              <a:schemeClr val="accent1">
                <a:shade val="50000"/>
              </a:schemeClr>
            </a:solidFill>
          </a:ln>
        </p:spPr>
      </p:pic>
      <p:pic>
        <p:nvPicPr>
          <p:cNvPr id="86020" name="Picture 4" descr="Consistency needed across EU to implement Istanbul Convention -">
            <a:extLst>
              <a:ext uri="{FF2B5EF4-FFF2-40B4-BE49-F238E27FC236}">
                <a16:creationId xmlns:a16="http://schemas.microsoft.com/office/drawing/2014/main" id="{898D292C-08CE-448C-8534-4745D24A105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80668" y="4509121"/>
            <a:ext cx="2872975" cy="15867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0308C94-1E57-42F8-8DA0-F923008CF17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35026" y="1088820"/>
            <a:ext cx="2658794" cy="1476083"/>
          </a:xfrm>
          <a:prstGeom prst="rect">
            <a:avLst/>
          </a:prstGeom>
        </p:spPr>
      </p:pic>
      <p:pic>
        <p:nvPicPr>
          <p:cNvPr id="17" name="Picture 8" descr="©Council of Europe">
            <a:extLst>
              <a:ext uri="{FF2B5EF4-FFF2-40B4-BE49-F238E27FC236}">
                <a16:creationId xmlns:a16="http://schemas.microsoft.com/office/drawing/2014/main" id="{FD419E32-C633-4C3B-990C-272946D22A9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35026" y="4511486"/>
            <a:ext cx="2749224" cy="1586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529AEF-5517-4C5F-AE31-0909ECA983D9}"/>
              </a:ext>
            </a:extLst>
          </p:cNvPr>
          <p:cNvSpPr txBox="1"/>
          <p:nvPr/>
        </p:nvSpPr>
        <p:spPr>
          <a:xfrm>
            <a:off x="3419872" y="2958902"/>
            <a:ext cx="5573948" cy="646331"/>
          </a:xfrm>
          <a:prstGeom prst="rect">
            <a:avLst/>
          </a:prstGeom>
          <a:noFill/>
        </p:spPr>
        <p:txBody>
          <a:bodyPr wrap="square" rtlCol="0">
            <a:spAutoFit/>
          </a:bodyPr>
          <a:lstStyle/>
          <a:p>
            <a:r>
              <a:rPr lang="en-GB" dirty="0">
                <a:solidFill>
                  <a:schemeClr val="accent5">
                    <a:lumMod val="50000"/>
                  </a:schemeClr>
                </a:solidFill>
              </a:rPr>
              <a:t>New HELP Courses – links to </a:t>
            </a:r>
            <a:r>
              <a:rPr lang="en-GB" b="1" dirty="0">
                <a:solidFill>
                  <a:schemeClr val="accent5">
                    <a:lumMod val="50000"/>
                  </a:schemeClr>
                </a:solidFill>
              </a:rPr>
              <a:t>Int’l/</a:t>
            </a:r>
            <a:r>
              <a:rPr lang="en-GB" b="1" dirty="0" err="1">
                <a:solidFill>
                  <a:schemeClr val="accent5">
                    <a:lumMod val="50000"/>
                  </a:schemeClr>
                </a:solidFill>
              </a:rPr>
              <a:t>CoE</a:t>
            </a:r>
            <a:r>
              <a:rPr lang="en-GB" b="1" dirty="0">
                <a:solidFill>
                  <a:schemeClr val="accent5">
                    <a:lumMod val="50000"/>
                  </a:schemeClr>
                </a:solidFill>
              </a:rPr>
              <a:t> Conventions </a:t>
            </a:r>
            <a:r>
              <a:rPr lang="en-GB" dirty="0">
                <a:solidFill>
                  <a:schemeClr val="accent5">
                    <a:lumMod val="50000"/>
                  </a:schemeClr>
                </a:solidFill>
              </a:rPr>
              <a:t>but also </a:t>
            </a:r>
            <a:r>
              <a:rPr lang="en-GB" b="1" dirty="0">
                <a:solidFill>
                  <a:schemeClr val="accent5">
                    <a:lumMod val="50000"/>
                  </a:schemeClr>
                </a:solidFill>
              </a:rPr>
              <a:t>EU law </a:t>
            </a:r>
            <a:r>
              <a:rPr lang="en-GB" dirty="0">
                <a:solidFill>
                  <a:schemeClr val="accent5">
                    <a:lumMod val="50000"/>
                  </a:schemeClr>
                </a:solidFill>
              </a:rPr>
              <a:t>and case-law of </a:t>
            </a:r>
            <a:r>
              <a:rPr lang="en-GB" b="1" dirty="0">
                <a:solidFill>
                  <a:schemeClr val="accent5">
                    <a:lumMod val="50000"/>
                  </a:schemeClr>
                </a:solidFill>
              </a:rPr>
              <a:t>ECHR &amp; CJEU</a:t>
            </a:r>
            <a:endParaRPr lang="fr-FR" b="1" dirty="0">
              <a:solidFill>
                <a:schemeClr val="accent5">
                  <a:lumMod val="50000"/>
                </a:schemeClr>
              </a:solidFill>
            </a:endParaRPr>
          </a:p>
        </p:txBody>
      </p:sp>
      <p:pic>
        <p:nvPicPr>
          <p:cNvPr id="86022" name="Picture 6" descr="Survey on the use of the European Social Charter by national older people's  organisations | AGE Platform">
            <a:extLst>
              <a:ext uri="{FF2B5EF4-FFF2-40B4-BE49-F238E27FC236}">
                <a16:creationId xmlns:a16="http://schemas.microsoft.com/office/drawing/2014/main" id="{AF3AC98F-D709-4C73-98DB-B6D93BC2C374}"/>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750" y="5790349"/>
            <a:ext cx="2872975" cy="1033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6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0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0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7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60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8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7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8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Home Map">
  <a:themeElements>
    <a:clrScheme name="Personnalisé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62060"/>
      </a:hlink>
      <a:folHlink>
        <a:srgbClr val="26206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0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3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1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10913</TotalTime>
  <Words>3403</Words>
  <Application>Microsoft Office PowerPoint</Application>
  <PresentationFormat>On-screen Show (4:3)</PresentationFormat>
  <Paragraphs>423</Paragraphs>
  <Slides>34</Slides>
  <Notes>28</Notes>
  <HiddenSlides>2</HiddenSlides>
  <MMClips>0</MMClips>
  <ScaleCrop>false</ScaleCrop>
  <HeadingPairs>
    <vt:vector size="8" baseType="variant">
      <vt:variant>
        <vt:lpstr>Fonts Used</vt:lpstr>
      </vt:variant>
      <vt:variant>
        <vt:i4>14</vt:i4>
      </vt:variant>
      <vt:variant>
        <vt:lpstr>Theme</vt:lpstr>
      </vt:variant>
      <vt:variant>
        <vt:i4>22</vt:i4>
      </vt:variant>
      <vt:variant>
        <vt:lpstr>Embedded OLE Servers</vt:lpstr>
      </vt:variant>
      <vt:variant>
        <vt:i4>1</vt:i4>
      </vt:variant>
      <vt:variant>
        <vt:lpstr>Slide Titles</vt:lpstr>
      </vt:variant>
      <vt:variant>
        <vt:i4>34</vt:i4>
      </vt:variant>
    </vt:vector>
  </HeadingPairs>
  <TitlesOfParts>
    <vt:vector size="71" baseType="lpstr">
      <vt:lpstr>Arial</vt:lpstr>
      <vt:lpstr>Arial Narrow</vt:lpstr>
      <vt:lpstr>Calibri</vt:lpstr>
      <vt:lpstr>Calibri Light</vt:lpstr>
      <vt:lpstr>Century Gothic</vt:lpstr>
      <vt:lpstr>Courier New</vt:lpstr>
      <vt:lpstr>Daytona</vt:lpstr>
      <vt:lpstr>Helvetica</vt:lpstr>
      <vt:lpstr>Lato</vt:lpstr>
      <vt:lpstr>New</vt:lpstr>
      <vt:lpstr>Open Sans</vt:lpstr>
      <vt:lpstr>Symbol</vt:lpstr>
      <vt:lpstr>Times New Roman</vt:lpstr>
      <vt:lpstr>Wingdings</vt:lpstr>
      <vt:lpstr>8_Conception personnalisée</vt:lpstr>
      <vt:lpstr>12_Conception personnalisée</vt:lpstr>
      <vt:lpstr>8_Larissa</vt:lpstr>
      <vt:lpstr>16_Conception personnalisée</vt:lpstr>
      <vt:lpstr>19_Conception personnalisée</vt:lpstr>
      <vt:lpstr>3_Larissa</vt:lpstr>
      <vt:lpstr>Tema di Office</vt:lpstr>
      <vt:lpstr>21_Conception personnalisée</vt:lpstr>
      <vt:lpstr>10_Larissa</vt:lpstr>
      <vt:lpstr>24_Conception personnalisée</vt:lpstr>
      <vt:lpstr>17_Conception personnalisée</vt:lpstr>
      <vt:lpstr>18_Conception personnalisée</vt:lpstr>
      <vt:lpstr>4_Larissa</vt:lpstr>
      <vt:lpstr>15_Conception personnalisée</vt:lpstr>
      <vt:lpstr>5_Larissa</vt:lpstr>
      <vt:lpstr>Thème Office</vt:lpstr>
      <vt:lpstr>1_Office Theme</vt:lpstr>
      <vt:lpstr>Home Map</vt:lpstr>
      <vt:lpstr>20_Conception personnalisée</vt:lpstr>
      <vt:lpstr>1_Conception personnalisée</vt:lpstr>
      <vt:lpstr>13_Conception personnalisée</vt:lpstr>
      <vt:lpstr>Larissa</vt:lpstr>
      <vt:lpstr>Chart</vt:lpstr>
      <vt:lpstr>PowerPoint Presentation</vt:lpstr>
      <vt:lpstr>PowerPoint Presentation</vt:lpstr>
      <vt:lpstr>PowerPoint Presentation</vt:lpstr>
      <vt:lpstr>PowerPoint Presentation</vt:lpstr>
      <vt:lpstr>PowerPoint Presentation</vt:lpstr>
      <vt:lpstr>HELP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Programme:  direct implementation and transversal element </vt:lpstr>
      <vt:lpstr>Catalogue of HELP Courses  </vt:lpstr>
      <vt:lpstr>Users of the CoE HELP Platform enrolled in courses as SELF-LEARNERS…</vt:lpstr>
      <vt:lpstr>PowerPoint Presentation</vt:lpstr>
      <vt:lpstr>17,000 SELF-LEARNERS of the of the CoE HELP Platform certified</vt:lpstr>
      <vt:lpstr>PowerPoint Presentation</vt:lpstr>
      <vt:lpstr>PowerPoint Presentation</vt:lpstr>
      <vt:lpstr>Impact à moyen terme des cours élaborés dans le cadre du programme HELP dans l'Union européenne  1,5 an après la conclusion du projet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Programme for  Human Rights Education for Legal Professionals  CoE HELP  Eva Pastrana, Strasbourg, September 2020</dc:title>
  <dc:creator>PASTRANA Eva</dc:creator>
  <cp:lastModifiedBy>BALESTRA Daniela</cp:lastModifiedBy>
  <cp:revision>239</cp:revision>
  <cp:lastPrinted>2021-06-30T15:06:16Z</cp:lastPrinted>
  <dcterms:created xsi:type="dcterms:W3CDTF">2020-10-14T12:47:46Z</dcterms:created>
  <dcterms:modified xsi:type="dcterms:W3CDTF">2022-07-12T12:50:22Z</dcterms:modified>
</cp:coreProperties>
</file>