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Lst>
  <p:notesMasterIdLst>
    <p:notesMasterId r:id="rId28"/>
  </p:notesMasterIdLst>
  <p:sldIdLst>
    <p:sldId id="264" r:id="rId4"/>
    <p:sldId id="581" r:id="rId5"/>
    <p:sldId id="739" r:id="rId6"/>
    <p:sldId id="740" r:id="rId7"/>
    <p:sldId id="669" r:id="rId8"/>
    <p:sldId id="722" r:id="rId9"/>
    <p:sldId id="718" r:id="rId10"/>
    <p:sldId id="719" r:id="rId11"/>
    <p:sldId id="666" r:id="rId12"/>
    <p:sldId id="631" r:id="rId13"/>
    <p:sldId id="738" r:id="rId14"/>
    <p:sldId id="667" r:id="rId15"/>
    <p:sldId id="652" r:id="rId16"/>
    <p:sldId id="742" r:id="rId17"/>
    <p:sldId id="726" r:id="rId18"/>
    <p:sldId id="664" r:id="rId19"/>
    <p:sldId id="668" r:id="rId20"/>
    <p:sldId id="562" r:id="rId21"/>
    <p:sldId id="741" r:id="rId22"/>
    <p:sldId id="653" r:id="rId23"/>
    <p:sldId id="729" r:id="rId24"/>
    <p:sldId id="730" r:id="rId25"/>
    <p:sldId id="731" r:id="rId26"/>
    <p:sldId id="743" r:id="rId27"/>
  </p:sldIdLst>
  <p:sldSz cx="9144000" cy="6858000" type="screen4x3"/>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LBIS Ana-Maria" initials="TA" lastIdx="1" clrIdx="0">
    <p:extLst>
      <p:ext uri="{19B8F6BF-5375-455C-9EA6-DF929625EA0E}">
        <p15:presenceInfo xmlns:p15="http://schemas.microsoft.com/office/powerpoint/2012/main" userId="S-1-5-21-1574594750-1263408776-2012955550-1162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CBAC6"/>
    <a:srgbClr val="60B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62" autoAdjust="0"/>
    <p:restoredTop sz="89070" autoAdjust="0"/>
  </p:normalViewPr>
  <p:slideViewPr>
    <p:cSldViewPr>
      <p:cViewPr varScale="1">
        <p:scale>
          <a:sx n="86" d="100"/>
          <a:sy n="86" d="100"/>
        </p:scale>
        <p:origin x="773"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381604392799677"/>
          <c:y val="5.9450323247479371E-3"/>
        </c:manualLayout>
      </c:layout>
      <c:overlay val="0"/>
      <c:spPr>
        <a:noFill/>
        <a:ln>
          <a:noFill/>
        </a:ln>
        <a:effectLst/>
      </c:spPr>
      <c:txPr>
        <a:bodyPr rot="0" spcFirstLastPara="1" vertOverflow="ellipsis" vert="horz" wrap="square" anchor="ctr" anchorCtr="1"/>
        <a:lstStyle/>
        <a:p>
          <a:pPr>
            <a:defRPr sz="2200" b="0" i="0" u="none" strike="noStrike" kern="1200" cap="all" baseline="0">
              <a:solidFill>
                <a:schemeClr val="lt1"/>
              </a:solidFill>
              <a:latin typeface="+mn-lt"/>
              <a:ea typeface="+mn-ea"/>
              <a:cs typeface="+mn-cs"/>
            </a:defRPr>
          </a:pPr>
          <a:endParaRPr lang="fr-FR"/>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753560939565093E-2"/>
          <c:y val="6.5109806775526802E-3"/>
          <c:w val="0.91362533792541567"/>
          <c:h val="0.89791987432980314"/>
        </c:manualLayout>
      </c:layout>
      <c:bar3DChart>
        <c:barDir val="col"/>
        <c:grouping val="standard"/>
        <c:varyColors val="0"/>
        <c:ser>
          <c:idx val="0"/>
          <c:order val="0"/>
          <c:tx>
            <c:strRef>
              <c:f>Sheet1!$B$1</c:f>
              <c:strCache>
                <c:ptCount val="1"/>
                <c:pt idx="0">
                  <c:v>USERS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11"/>
            <c:invertIfNegative val="0"/>
            <c:bubble3D val="0"/>
            <c:spPr>
              <a:solidFill>
                <a:schemeClr val="accent6"/>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extLst>
              <c:ext xmlns:c16="http://schemas.microsoft.com/office/drawing/2014/chart" uri="{C3380CC4-5D6E-409C-BE32-E72D297353CC}">
                <c16:uniqueId val="{00000000-6578-47D9-9FA1-DB02043E6A1A}"/>
              </c:ext>
            </c:extLst>
          </c:dPt>
          <c:dLbls>
            <c:dLbl>
              <c:idx val="0"/>
              <c:layout>
                <c:manualLayout>
                  <c:x val="0"/>
                  <c:y val="-4.4575792887528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4A-4A2B-8F84-6B59C5FD3840}"/>
                </c:ext>
              </c:extLst>
            </c:dLbl>
            <c:dLbl>
              <c:idx val="1"/>
              <c:layout>
                <c:manualLayout>
                  <c:x val="-1.4181577513187474E-17"/>
                  <c:y val="-4.2099359949332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4A-4A2B-8F84-6B59C5FD3840}"/>
                </c:ext>
              </c:extLst>
            </c:dLbl>
            <c:dLbl>
              <c:idx val="2"/>
              <c:layout>
                <c:manualLayout>
                  <c:x val="-1.5470990552706619E-3"/>
                  <c:y val="-4.9528658763920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4A-4A2B-8F84-6B59C5FD3840}"/>
                </c:ext>
              </c:extLst>
            </c:dLbl>
            <c:dLbl>
              <c:idx val="3"/>
              <c:layout>
                <c:manualLayout>
                  <c:x val="-1.5470990552706619E-3"/>
                  <c:y val="-5.6957957578508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4A-4A2B-8F84-6B59C5FD3840}"/>
                </c:ext>
              </c:extLst>
            </c:dLbl>
            <c:dLbl>
              <c:idx val="4"/>
              <c:layout>
                <c:manualLayout>
                  <c:x val="-4.9993297347126721E-3"/>
                  <c:y val="-5.7950177820441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24A-4A2B-8F84-6B59C5FD3840}"/>
                </c:ext>
              </c:extLst>
            </c:dLbl>
            <c:dLbl>
              <c:idx val="5"/>
              <c:layout>
                <c:manualLayout>
                  <c:x val="-1.2581309718971123E-2"/>
                  <c:y val="-7.6279913967112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24A-4A2B-8F84-6B59C5FD3840}"/>
                </c:ext>
              </c:extLst>
            </c:dLbl>
            <c:dLbl>
              <c:idx val="6"/>
              <c:layout>
                <c:manualLayout>
                  <c:x val="-7.7354952763533094E-3"/>
                  <c:y val="-6.43872563930969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24A-4A2B-8F84-6B59C5FD3840}"/>
                </c:ext>
              </c:extLst>
            </c:dLbl>
            <c:dLbl>
              <c:idx val="7"/>
              <c:layout>
                <c:manualLayout>
                  <c:x val="-7.7354952763533094E-3"/>
                  <c:y val="-7.9245854022273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24A-4A2B-8F84-6B59C5FD3840}"/>
                </c:ext>
              </c:extLst>
            </c:dLbl>
            <c:dLbl>
              <c:idx val="8"/>
              <c:layout>
                <c:manualLayout>
                  <c:x val="0"/>
                  <c:y val="-7.6769421084077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4A-4A2B-8F84-6B59C5FD3840}"/>
                </c:ext>
              </c:extLst>
            </c:dLbl>
            <c:dLbl>
              <c:idx val="9"/>
              <c:layout>
                <c:manualLayout>
                  <c:x val="0"/>
                  <c:y val="-6.6863689331292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4A-4A2B-8F84-6B59C5FD3840}"/>
                </c:ext>
              </c:extLst>
            </c:dLbl>
            <c:dLbl>
              <c:idx val="10"/>
              <c:layout>
                <c:manualLayout>
                  <c:x val="1.2862976669720644E-3"/>
                  <c:y val="-1.9800858581256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4A-4A2B-8F84-6B59C5FD3840}"/>
                </c:ext>
              </c:extLst>
            </c:dLbl>
            <c:dLbl>
              <c:idx val="11"/>
              <c:layout>
                <c:manualLayout>
                  <c:x val="2.4083918680018312E-2"/>
                  <c:y val="-2.7743484182157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78-47D9-9FA1-DB02043E6A1A}"/>
                </c:ext>
              </c:extLst>
            </c:dLbl>
            <c:spPr>
              <a:solidFill>
                <a:schemeClr val="bg1"/>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5"/>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16475</c:v>
                </c:pt>
                <c:pt idx="1">
                  <c:v>18390</c:v>
                </c:pt>
                <c:pt idx="2">
                  <c:v>32898</c:v>
                </c:pt>
                <c:pt idx="3">
                  <c:v>44071</c:v>
                </c:pt>
                <c:pt idx="4">
                  <c:v>48153</c:v>
                </c:pt>
              </c:numCache>
            </c:numRef>
          </c:val>
          <c:extLst>
            <c:ext xmlns:c16="http://schemas.microsoft.com/office/drawing/2014/chart" uri="{C3380CC4-5D6E-409C-BE32-E72D297353CC}">
              <c16:uniqueId val="{00000000-024A-4A2B-8F84-6B59C5FD3840}"/>
            </c:ext>
          </c:extLst>
        </c:ser>
        <c:dLbls>
          <c:showLegendKey val="0"/>
          <c:showVal val="1"/>
          <c:showCatName val="0"/>
          <c:showSerName val="0"/>
          <c:showPercent val="0"/>
          <c:showBubbleSize val="0"/>
        </c:dLbls>
        <c:gapWidth val="84"/>
        <c:gapDepth val="53"/>
        <c:shape val="box"/>
        <c:axId val="565249056"/>
        <c:axId val="565250696"/>
        <c:axId val="744945112"/>
      </c:bar3DChart>
      <c:catAx>
        <c:axId val="565249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crossAx val="565250696"/>
        <c:crosses val="autoZero"/>
        <c:auto val="1"/>
        <c:lblAlgn val="ctr"/>
        <c:lblOffset val="100"/>
        <c:noMultiLvlLbl val="0"/>
      </c:catAx>
      <c:valAx>
        <c:axId val="565250696"/>
        <c:scaling>
          <c:orientation val="minMax"/>
        </c:scaling>
        <c:delete val="1"/>
        <c:axPos val="l"/>
        <c:numFmt formatCode="General" sourceLinked="1"/>
        <c:majorTickMark val="out"/>
        <c:minorTickMark val="none"/>
        <c:tickLblPos val="nextTo"/>
        <c:crossAx val="565249056"/>
        <c:crosses val="autoZero"/>
        <c:crossBetween val="between"/>
      </c:valAx>
      <c:serAx>
        <c:axId val="74494511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fr-FR"/>
          </a:p>
        </c:txPr>
        <c:crossAx val="565250696"/>
        <c:crosses val="autoZero"/>
      </c:ser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dk1">
          <a:tint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fr-FR" dirty="0">
                <a:solidFill>
                  <a:srgbClr val="002060"/>
                </a:solidFill>
              </a:rPr>
              <a:t>HELP</a:t>
            </a:r>
            <a:r>
              <a:rPr lang="fr-FR" baseline="0" dirty="0">
                <a:solidFill>
                  <a:srgbClr val="002060"/>
                </a:solidFill>
              </a:rPr>
              <a:t> </a:t>
            </a:r>
            <a:r>
              <a:rPr lang="fr-FR" baseline="0" dirty="0" err="1">
                <a:solidFill>
                  <a:srgbClr val="002060"/>
                </a:solidFill>
              </a:rPr>
              <a:t>users</a:t>
            </a:r>
            <a:r>
              <a:rPr lang="fr-FR" baseline="0" dirty="0">
                <a:solidFill>
                  <a:srgbClr val="002060"/>
                </a:solidFill>
              </a:rPr>
              <a:t> by country </a:t>
            </a:r>
          </a:p>
          <a:p>
            <a:pPr>
              <a:defRPr/>
            </a:pPr>
            <a:r>
              <a:rPr lang="fr-FR" baseline="0" dirty="0">
                <a:solidFill>
                  <a:srgbClr val="002060"/>
                </a:solidFill>
              </a:rPr>
              <a:t>&gt; 1000</a:t>
            </a:r>
            <a:endParaRPr lang="fr-FR" dirty="0">
              <a:solidFill>
                <a:srgbClr val="002060"/>
              </a:solidFill>
            </a:endParaRPr>
          </a:p>
        </c:rich>
      </c:tx>
      <c:layout>
        <c:manualLayout>
          <c:xMode val="edge"/>
          <c:yMode val="edge"/>
          <c:x val="0.703913167104112"/>
          <c:y val="1.150234515005579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4949256342957127E-2"/>
          <c:y val="7.6975595706757216E-2"/>
          <c:w val="0.91815474628171478"/>
          <c:h val="0.81490868298584107"/>
        </c:manualLayout>
      </c:layout>
      <c:barChart>
        <c:barDir val="col"/>
        <c:grouping val="stacked"/>
        <c:varyColors val="0"/>
        <c:ser>
          <c:idx val="0"/>
          <c:order val="0"/>
          <c:tx>
            <c:strRef>
              <c:f>Sheet1!$B$1</c:f>
              <c:strCache>
                <c:ptCount val="1"/>
                <c:pt idx="0">
                  <c:v>2018</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Sheet1!$A$2:$A$30</c:f>
              <c:strCache>
                <c:ptCount val="9"/>
                <c:pt idx="0">
                  <c:v>BEL</c:v>
                </c:pt>
                <c:pt idx="1">
                  <c:v>FRA</c:v>
                </c:pt>
                <c:pt idx="2">
                  <c:v>GER</c:v>
                </c:pt>
                <c:pt idx="3">
                  <c:v>GRE</c:v>
                </c:pt>
                <c:pt idx="4">
                  <c:v>ITA</c:v>
                </c:pt>
                <c:pt idx="5">
                  <c:v>POL</c:v>
                </c:pt>
                <c:pt idx="6">
                  <c:v>PRT</c:v>
                </c:pt>
                <c:pt idx="7">
                  <c:v>ROU</c:v>
                </c:pt>
                <c:pt idx="8">
                  <c:v>SPA</c:v>
                </c:pt>
              </c:strCache>
            </c:strRef>
          </c:cat>
          <c:val>
            <c:numRef>
              <c:f>Sheet1!$B$2:$B$30</c:f>
              <c:numCache>
                <c:formatCode>General</c:formatCode>
                <c:ptCount val="12"/>
                <c:pt idx="0">
                  <c:v>395</c:v>
                </c:pt>
                <c:pt idx="1">
                  <c:v>7697</c:v>
                </c:pt>
                <c:pt idx="2">
                  <c:v>207</c:v>
                </c:pt>
                <c:pt idx="3">
                  <c:v>630</c:v>
                </c:pt>
                <c:pt idx="4">
                  <c:v>1118</c:v>
                </c:pt>
                <c:pt idx="5">
                  <c:v>322</c:v>
                </c:pt>
                <c:pt idx="6">
                  <c:v>236</c:v>
                </c:pt>
                <c:pt idx="7">
                  <c:v>977</c:v>
                </c:pt>
                <c:pt idx="8">
                  <c:v>1953</c:v>
                </c:pt>
              </c:numCache>
            </c:numRef>
          </c:val>
          <c:extLst>
            <c:ext xmlns:c16="http://schemas.microsoft.com/office/drawing/2014/chart" uri="{C3380CC4-5D6E-409C-BE32-E72D297353CC}">
              <c16:uniqueId val="{00000000-AC4A-4D6B-B263-0732E6AFEAA6}"/>
            </c:ext>
          </c:extLst>
        </c:ser>
        <c:ser>
          <c:idx val="1"/>
          <c:order val="1"/>
          <c:tx>
            <c:strRef>
              <c:f>Sheet1!$C$1</c:f>
              <c:strCache>
                <c:ptCount val="1"/>
                <c:pt idx="0">
                  <c:v>2019</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Sheet1!$A$2:$A$30</c:f>
              <c:strCache>
                <c:ptCount val="9"/>
                <c:pt idx="0">
                  <c:v>BEL</c:v>
                </c:pt>
                <c:pt idx="1">
                  <c:v>FRA</c:v>
                </c:pt>
                <c:pt idx="2">
                  <c:v>GER</c:v>
                </c:pt>
                <c:pt idx="3">
                  <c:v>GRE</c:v>
                </c:pt>
                <c:pt idx="4">
                  <c:v>ITA</c:v>
                </c:pt>
                <c:pt idx="5">
                  <c:v>POL</c:v>
                </c:pt>
                <c:pt idx="6">
                  <c:v>PRT</c:v>
                </c:pt>
                <c:pt idx="7">
                  <c:v>ROU</c:v>
                </c:pt>
                <c:pt idx="8">
                  <c:v>SPA</c:v>
                </c:pt>
              </c:strCache>
            </c:strRef>
          </c:cat>
          <c:val>
            <c:numRef>
              <c:f>Sheet1!$C$2:$C$30</c:f>
              <c:numCache>
                <c:formatCode>General</c:formatCode>
                <c:ptCount val="12"/>
                <c:pt idx="0">
                  <c:v>154</c:v>
                </c:pt>
                <c:pt idx="1">
                  <c:v>0</c:v>
                </c:pt>
                <c:pt idx="2">
                  <c:v>76</c:v>
                </c:pt>
                <c:pt idx="3">
                  <c:v>186</c:v>
                </c:pt>
                <c:pt idx="4">
                  <c:v>164</c:v>
                </c:pt>
                <c:pt idx="5">
                  <c:v>113</c:v>
                </c:pt>
                <c:pt idx="6">
                  <c:v>29</c:v>
                </c:pt>
                <c:pt idx="7">
                  <c:v>150</c:v>
                </c:pt>
                <c:pt idx="8">
                  <c:v>701</c:v>
                </c:pt>
              </c:numCache>
            </c:numRef>
          </c:val>
          <c:extLst>
            <c:ext xmlns:c16="http://schemas.microsoft.com/office/drawing/2014/chart" uri="{C3380CC4-5D6E-409C-BE32-E72D297353CC}">
              <c16:uniqueId val="{00000001-AC4A-4D6B-B263-0732E6AFEAA6}"/>
            </c:ext>
          </c:extLst>
        </c:ser>
        <c:ser>
          <c:idx val="2"/>
          <c:order val="2"/>
          <c:tx>
            <c:strRef>
              <c:f>Sheet1!$D$1</c:f>
              <c:strCache>
                <c:ptCount val="1"/>
                <c:pt idx="0">
                  <c:v>2020</c:v>
                </c:pt>
              </c:strCache>
            </c:strRef>
          </c:tx>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Sheet1!$A$2:$A$30</c:f>
              <c:strCache>
                <c:ptCount val="9"/>
                <c:pt idx="0">
                  <c:v>BEL</c:v>
                </c:pt>
                <c:pt idx="1">
                  <c:v>FRA</c:v>
                </c:pt>
                <c:pt idx="2">
                  <c:v>GER</c:v>
                </c:pt>
                <c:pt idx="3">
                  <c:v>GRE</c:v>
                </c:pt>
                <c:pt idx="4">
                  <c:v>ITA</c:v>
                </c:pt>
                <c:pt idx="5">
                  <c:v>POL</c:v>
                </c:pt>
                <c:pt idx="6">
                  <c:v>PRT</c:v>
                </c:pt>
                <c:pt idx="7">
                  <c:v>ROU</c:v>
                </c:pt>
                <c:pt idx="8">
                  <c:v>SPA</c:v>
                </c:pt>
              </c:strCache>
            </c:strRef>
          </c:cat>
          <c:val>
            <c:numRef>
              <c:f>Sheet1!$D$2:$D$30</c:f>
              <c:numCache>
                <c:formatCode>General</c:formatCode>
                <c:ptCount val="12"/>
                <c:pt idx="0">
                  <c:v>507</c:v>
                </c:pt>
                <c:pt idx="1">
                  <c:v>2729</c:v>
                </c:pt>
                <c:pt idx="2">
                  <c:v>313</c:v>
                </c:pt>
                <c:pt idx="3">
                  <c:v>2059</c:v>
                </c:pt>
                <c:pt idx="4">
                  <c:v>2660</c:v>
                </c:pt>
                <c:pt idx="5">
                  <c:v>199</c:v>
                </c:pt>
                <c:pt idx="6">
                  <c:v>369</c:v>
                </c:pt>
                <c:pt idx="7">
                  <c:v>547</c:v>
                </c:pt>
                <c:pt idx="8">
                  <c:v>2574</c:v>
                </c:pt>
              </c:numCache>
            </c:numRef>
          </c:val>
          <c:extLst>
            <c:ext xmlns:c16="http://schemas.microsoft.com/office/drawing/2014/chart" uri="{C3380CC4-5D6E-409C-BE32-E72D297353CC}">
              <c16:uniqueId val="{00000002-AC4A-4D6B-B263-0732E6AFEAA6}"/>
            </c:ext>
          </c:extLst>
        </c:ser>
        <c:ser>
          <c:idx val="3"/>
          <c:order val="3"/>
          <c:tx>
            <c:strRef>
              <c:f>Sheet1!$E$1</c:f>
              <c:strCache>
                <c:ptCount val="1"/>
                <c:pt idx="0">
                  <c:v>2021</c:v>
                </c:pt>
              </c:strCache>
            </c:strRef>
          </c:tx>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Sheet1!$A$2:$A$30</c:f>
              <c:strCache>
                <c:ptCount val="9"/>
                <c:pt idx="0">
                  <c:v>BEL</c:v>
                </c:pt>
                <c:pt idx="1">
                  <c:v>FRA</c:v>
                </c:pt>
                <c:pt idx="2">
                  <c:v>GER</c:v>
                </c:pt>
                <c:pt idx="3">
                  <c:v>GRE</c:v>
                </c:pt>
                <c:pt idx="4">
                  <c:v>ITA</c:v>
                </c:pt>
                <c:pt idx="5">
                  <c:v>POL</c:v>
                </c:pt>
                <c:pt idx="6">
                  <c:v>PRT</c:v>
                </c:pt>
                <c:pt idx="7">
                  <c:v>ROU</c:v>
                </c:pt>
                <c:pt idx="8">
                  <c:v>SPA</c:v>
                </c:pt>
              </c:strCache>
            </c:strRef>
          </c:cat>
          <c:val>
            <c:numRef>
              <c:f>Sheet1!$E$2:$E$30</c:f>
              <c:numCache>
                <c:formatCode>General</c:formatCode>
                <c:ptCount val="12"/>
                <c:pt idx="0">
                  <c:v>392</c:v>
                </c:pt>
                <c:pt idx="1">
                  <c:v>531</c:v>
                </c:pt>
                <c:pt idx="2">
                  <c:v>426</c:v>
                </c:pt>
                <c:pt idx="3">
                  <c:v>608</c:v>
                </c:pt>
                <c:pt idx="4">
                  <c:v>4166</c:v>
                </c:pt>
                <c:pt idx="5">
                  <c:v>994</c:v>
                </c:pt>
                <c:pt idx="6">
                  <c:v>409</c:v>
                </c:pt>
                <c:pt idx="7">
                  <c:v>20</c:v>
                </c:pt>
                <c:pt idx="8">
                  <c:v>991</c:v>
                </c:pt>
              </c:numCache>
            </c:numRef>
          </c:val>
          <c:extLst>
            <c:ext xmlns:c16="http://schemas.microsoft.com/office/drawing/2014/chart" uri="{C3380CC4-5D6E-409C-BE32-E72D297353CC}">
              <c16:uniqueId val="{00000005-AC4A-4D6B-B263-0732E6AFEAA6}"/>
            </c:ext>
          </c:extLst>
        </c:ser>
        <c:ser>
          <c:idx val="4"/>
          <c:order val="4"/>
          <c:tx>
            <c:strRef>
              <c:f>Sheet1!$F$1</c:f>
              <c:strCache>
                <c:ptCount val="1"/>
                <c:pt idx="0">
                  <c:v>2022</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Sheet1!$A$2:$A$30</c:f>
              <c:strCache>
                <c:ptCount val="9"/>
                <c:pt idx="0">
                  <c:v>BEL</c:v>
                </c:pt>
                <c:pt idx="1">
                  <c:v>FRA</c:v>
                </c:pt>
                <c:pt idx="2">
                  <c:v>GER</c:v>
                </c:pt>
                <c:pt idx="3">
                  <c:v>GRE</c:v>
                </c:pt>
                <c:pt idx="4">
                  <c:v>ITA</c:v>
                </c:pt>
                <c:pt idx="5">
                  <c:v>POL</c:v>
                </c:pt>
                <c:pt idx="6">
                  <c:v>PRT</c:v>
                </c:pt>
                <c:pt idx="7">
                  <c:v>ROU</c:v>
                </c:pt>
                <c:pt idx="8">
                  <c:v>SPA</c:v>
                </c:pt>
              </c:strCache>
            </c:strRef>
          </c:cat>
          <c:val>
            <c:numRef>
              <c:f>Sheet1!$F$2:$F$30</c:f>
              <c:numCache>
                <c:formatCode>General</c:formatCode>
                <c:ptCount val="12"/>
                <c:pt idx="0">
                  <c:v>129</c:v>
                </c:pt>
                <c:pt idx="1">
                  <c:v>-332</c:v>
                </c:pt>
                <c:pt idx="2">
                  <c:v>98</c:v>
                </c:pt>
                <c:pt idx="3">
                  <c:v>640</c:v>
                </c:pt>
                <c:pt idx="4">
                  <c:v>1457</c:v>
                </c:pt>
                <c:pt idx="5">
                  <c:v>52</c:v>
                </c:pt>
                <c:pt idx="6">
                  <c:v>96</c:v>
                </c:pt>
                <c:pt idx="7">
                  <c:v>317</c:v>
                </c:pt>
                <c:pt idx="8">
                  <c:v>489</c:v>
                </c:pt>
              </c:numCache>
            </c:numRef>
          </c:val>
          <c:extLst>
            <c:ext xmlns:c16="http://schemas.microsoft.com/office/drawing/2014/chart" uri="{C3380CC4-5D6E-409C-BE32-E72D297353CC}">
              <c16:uniqueId val="{00000000-E626-4F85-90A7-2CE178E25586}"/>
            </c:ext>
          </c:extLst>
        </c:ser>
        <c:dLbls>
          <c:showLegendKey val="0"/>
          <c:showVal val="0"/>
          <c:showCatName val="0"/>
          <c:showSerName val="0"/>
          <c:showPercent val="0"/>
          <c:showBubbleSize val="0"/>
        </c:dLbls>
        <c:gapWidth val="150"/>
        <c:overlap val="100"/>
        <c:axId val="830739168"/>
        <c:axId val="830738184"/>
      </c:barChart>
      <c:catAx>
        <c:axId val="8307391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2060"/>
                </a:solidFill>
                <a:latin typeface="Arial Black" panose="020B0A04020102020204" pitchFamily="34" charset="0"/>
                <a:ea typeface="+mn-ea"/>
                <a:cs typeface="+mn-cs"/>
              </a:defRPr>
            </a:pPr>
            <a:endParaRPr lang="fr-FR"/>
          </a:p>
        </c:txPr>
        <c:crossAx val="830738184"/>
        <c:crosses val="autoZero"/>
        <c:auto val="1"/>
        <c:lblAlgn val="ctr"/>
        <c:lblOffset val="100"/>
        <c:noMultiLvlLbl val="0"/>
      </c:catAx>
      <c:valAx>
        <c:axId val="830738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fr-FR"/>
          </a:p>
        </c:txPr>
        <c:crossAx val="830739168"/>
        <c:crosses val="autoZero"/>
        <c:crossBetween val="between"/>
      </c:valAx>
      <c:spPr>
        <a:noFill/>
        <a:ln>
          <a:noFill/>
        </a:ln>
        <a:effectLst/>
      </c:spPr>
    </c:plotArea>
    <c:legend>
      <c:legendPos val="b"/>
      <c:layout>
        <c:manualLayout>
          <c:xMode val="edge"/>
          <c:yMode val="edge"/>
          <c:x val="0.69579636920384946"/>
          <c:y val="0.13172826811513694"/>
          <c:w val="0.30420363079615048"/>
          <c:h val="4.393699613086468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fr-FR" dirty="0"/>
              <a:t>HELP </a:t>
            </a:r>
            <a:r>
              <a:rPr lang="fr-FR" dirty="0" err="1"/>
              <a:t>users</a:t>
            </a:r>
            <a:r>
              <a:rPr lang="fr-FR" dirty="0"/>
              <a:t> by Country</a:t>
            </a:r>
          </a:p>
          <a:p>
            <a:pPr>
              <a:defRPr/>
            </a:pPr>
            <a:r>
              <a:rPr lang="fr-FR" dirty="0"/>
              <a:t>&lt; 1000</a:t>
            </a:r>
          </a:p>
        </c:rich>
      </c:tx>
      <c:layout>
        <c:manualLayout>
          <c:xMode val="edge"/>
          <c:yMode val="edge"/>
          <c:x val="0.12859022309711285"/>
          <c:y val="1.9170575250092984E-3"/>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8143810148731406E-2"/>
          <c:y val="5.4214537756674376E-2"/>
          <c:w val="0.92657841207349079"/>
          <c:h val="0.82808658337479413"/>
        </c:manualLayout>
      </c:layout>
      <c:barChart>
        <c:barDir val="col"/>
        <c:grouping val="stacked"/>
        <c:varyColors val="0"/>
        <c:ser>
          <c:idx val="0"/>
          <c:order val="0"/>
          <c:tx>
            <c:strRef>
              <c:f>Sheet1!$B$1</c:f>
              <c:strCache>
                <c:ptCount val="1"/>
                <c:pt idx="0">
                  <c:v>2018</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Sheet1!$A$2:$A$28</c:f>
              <c:strCache>
                <c:ptCount val="18"/>
                <c:pt idx="0">
                  <c:v>AUT</c:v>
                </c:pt>
                <c:pt idx="1">
                  <c:v>BGR</c:v>
                </c:pt>
                <c:pt idx="2">
                  <c:v>CRO</c:v>
                </c:pt>
                <c:pt idx="3">
                  <c:v>CYP</c:v>
                </c:pt>
                <c:pt idx="4">
                  <c:v>CZE</c:v>
                </c:pt>
                <c:pt idx="5">
                  <c:v>DNK</c:v>
                </c:pt>
                <c:pt idx="6">
                  <c:v>EST</c:v>
                </c:pt>
                <c:pt idx="7">
                  <c:v>FIN</c:v>
                </c:pt>
                <c:pt idx="8">
                  <c:v>HUN</c:v>
                </c:pt>
                <c:pt idx="9">
                  <c:v>IRL</c:v>
                </c:pt>
                <c:pt idx="10">
                  <c:v>LVA</c:v>
                </c:pt>
                <c:pt idx="11">
                  <c:v>LIT</c:v>
                </c:pt>
                <c:pt idx="12">
                  <c:v>LUX</c:v>
                </c:pt>
                <c:pt idx="13">
                  <c:v>MLT</c:v>
                </c:pt>
                <c:pt idx="14">
                  <c:v>NLD</c:v>
                </c:pt>
                <c:pt idx="15">
                  <c:v>SVK</c:v>
                </c:pt>
                <c:pt idx="16">
                  <c:v>SLO</c:v>
                </c:pt>
                <c:pt idx="17">
                  <c:v>SWE</c:v>
                </c:pt>
              </c:strCache>
            </c:strRef>
          </c:cat>
          <c:val>
            <c:numRef>
              <c:f>Sheet1!$B$2:$B$28</c:f>
              <c:numCache>
                <c:formatCode>General</c:formatCode>
                <c:ptCount val="18"/>
                <c:pt idx="0">
                  <c:v>218</c:v>
                </c:pt>
                <c:pt idx="1">
                  <c:v>314</c:v>
                </c:pt>
                <c:pt idx="2">
                  <c:v>306</c:v>
                </c:pt>
                <c:pt idx="3">
                  <c:v>84</c:v>
                </c:pt>
                <c:pt idx="4">
                  <c:v>162</c:v>
                </c:pt>
                <c:pt idx="5">
                  <c:v>41</c:v>
                </c:pt>
                <c:pt idx="6">
                  <c:v>118</c:v>
                </c:pt>
                <c:pt idx="7">
                  <c:v>66</c:v>
                </c:pt>
                <c:pt idx="8">
                  <c:v>105</c:v>
                </c:pt>
                <c:pt idx="9">
                  <c:v>155</c:v>
                </c:pt>
                <c:pt idx="10">
                  <c:v>152</c:v>
                </c:pt>
                <c:pt idx="11">
                  <c:v>500</c:v>
                </c:pt>
                <c:pt idx="12">
                  <c:v>48</c:v>
                </c:pt>
                <c:pt idx="13">
                  <c:v>49</c:v>
                </c:pt>
                <c:pt idx="14">
                  <c:v>227</c:v>
                </c:pt>
                <c:pt idx="15">
                  <c:v>178</c:v>
                </c:pt>
                <c:pt idx="16">
                  <c:v>142</c:v>
                </c:pt>
                <c:pt idx="17">
                  <c:v>75</c:v>
                </c:pt>
              </c:numCache>
            </c:numRef>
          </c:val>
          <c:extLst>
            <c:ext xmlns:c16="http://schemas.microsoft.com/office/drawing/2014/chart" uri="{C3380CC4-5D6E-409C-BE32-E72D297353CC}">
              <c16:uniqueId val="{00000000-AC4A-4D6B-B263-0732E6AFEAA6}"/>
            </c:ext>
          </c:extLst>
        </c:ser>
        <c:ser>
          <c:idx val="1"/>
          <c:order val="1"/>
          <c:tx>
            <c:strRef>
              <c:f>Sheet1!$C$1</c:f>
              <c:strCache>
                <c:ptCount val="1"/>
                <c:pt idx="0">
                  <c:v>2019</c:v>
                </c:pt>
              </c:strCache>
            </c:strRef>
          </c:tx>
          <c:spPr>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Sheet1!$A$2:$A$28</c:f>
              <c:strCache>
                <c:ptCount val="18"/>
                <c:pt idx="0">
                  <c:v>AUT</c:v>
                </c:pt>
                <c:pt idx="1">
                  <c:v>BGR</c:v>
                </c:pt>
                <c:pt idx="2">
                  <c:v>CRO</c:v>
                </c:pt>
                <c:pt idx="3">
                  <c:v>CYP</c:v>
                </c:pt>
                <c:pt idx="4">
                  <c:v>CZE</c:v>
                </c:pt>
                <c:pt idx="5">
                  <c:v>DNK</c:v>
                </c:pt>
                <c:pt idx="6">
                  <c:v>EST</c:v>
                </c:pt>
                <c:pt idx="7">
                  <c:v>FIN</c:v>
                </c:pt>
                <c:pt idx="8">
                  <c:v>HUN</c:v>
                </c:pt>
                <c:pt idx="9">
                  <c:v>IRL</c:v>
                </c:pt>
                <c:pt idx="10">
                  <c:v>LVA</c:v>
                </c:pt>
                <c:pt idx="11">
                  <c:v>LIT</c:v>
                </c:pt>
                <c:pt idx="12">
                  <c:v>LUX</c:v>
                </c:pt>
                <c:pt idx="13">
                  <c:v>MLT</c:v>
                </c:pt>
                <c:pt idx="14">
                  <c:v>NLD</c:v>
                </c:pt>
                <c:pt idx="15">
                  <c:v>SVK</c:v>
                </c:pt>
                <c:pt idx="16">
                  <c:v>SLO</c:v>
                </c:pt>
                <c:pt idx="17">
                  <c:v>SWE</c:v>
                </c:pt>
              </c:strCache>
            </c:strRef>
          </c:cat>
          <c:val>
            <c:numRef>
              <c:f>Sheet1!$C$2:$C$28</c:f>
              <c:numCache>
                <c:formatCode>General</c:formatCode>
                <c:ptCount val="18"/>
                <c:pt idx="0">
                  <c:v>73</c:v>
                </c:pt>
                <c:pt idx="1">
                  <c:v>15</c:v>
                </c:pt>
                <c:pt idx="2">
                  <c:v>23</c:v>
                </c:pt>
                <c:pt idx="3">
                  <c:v>21</c:v>
                </c:pt>
                <c:pt idx="4">
                  <c:v>19</c:v>
                </c:pt>
                <c:pt idx="5">
                  <c:v>2</c:v>
                </c:pt>
                <c:pt idx="6">
                  <c:v>6</c:v>
                </c:pt>
                <c:pt idx="7">
                  <c:v>13</c:v>
                </c:pt>
                <c:pt idx="8">
                  <c:v>24</c:v>
                </c:pt>
                <c:pt idx="9">
                  <c:v>37</c:v>
                </c:pt>
                <c:pt idx="10">
                  <c:v>1</c:v>
                </c:pt>
                <c:pt idx="11">
                  <c:v>25</c:v>
                </c:pt>
                <c:pt idx="12">
                  <c:v>21</c:v>
                </c:pt>
                <c:pt idx="13">
                  <c:v>7</c:v>
                </c:pt>
                <c:pt idx="14">
                  <c:v>21</c:v>
                </c:pt>
                <c:pt idx="15">
                  <c:v>14</c:v>
                </c:pt>
                <c:pt idx="16">
                  <c:v>7</c:v>
                </c:pt>
                <c:pt idx="17">
                  <c:v>13</c:v>
                </c:pt>
              </c:numCache>
            </c:numRef>
          </c:val>
          <c:extLst>
            <c:ext xmlns:c16="http://schemas.microsoft.com/office/drawing/2014/chart" uri="{C3380CC4-5D6E-409C-BE32-E72D297353CC}">
              <c16:uniqueId val="{00000001-AC4A-4D6B-B263-0732E6AFEAA6}"/>
            </c:ext>
          </c:extLst>
        </c:ser>
        <c:ser>
          <c:idx val="2"/>
          <c:order val="2"/>
          <c:tx>
            <c:strRef>
              <c:f>Sheet1!$D$1</c:f>
              <c:strCache>
                <c:ptCount val="1"/>
                <c:pt idx="0">
                  <c:v>2020</c:v>
                </c:pt>
              </c:strCache>
            </c:strRef>
          </c:tx>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Sheet1!$A$2:$A$28</c:f>
              <c:strCache>
                <c:ptCount val="18"/>
                <c:pt idx="0">
                  <c:v>AUT</c:v>
                </c:pt>
                <c:pt idx="1">
                  <c:v>BGR</c:v>
                </c:pt>
                <c:pt idx="2">
                  <c:v>CRO</c:v>
                </c:pt>
                <c:pt idx="3">
                  <c:v>CYP</c:v>
                </c:pt>
                <c:pt idx="4">
                  <c:v>CZE</c:v>
                </c:pt>
                <c:pt idx="5">
                  <c:v>DNK</c:v>
                </c:pt>
                <c:pt idx="6">
                  <c:v>EST</c:v>
                </c:pt>
                <c:pt idx="7">
                  <c:v>FIN</c:v>
                </c:pt>
                <c:pt idx="8">
                  <c:v>HUN</c:v>
                </c:pt>
                <c:pt idx="9">
                  <c:v>IRL</c:v>
                </c:pt>
                <c:pt idx="10">
                  <c:v>LVA</c:v>
                </c:pt>
                <c:pt idx="11">
                  <c:v>LIT</c:v>
                </c:pt>
                <c:pt idx="12">
                  <c:v>LUX</c:v>
                </c:pt>
                <c:pt idx="13">
                  <c:v>MLT</c:v>
                </c:pt>
                <c:pt idx="14">
                  <c:v>NLD</c:v>
                </c:pt>
                <c:pt idx="15">
                  <c:v>SVK</c:v>
                </c:pt>
                <c:pt idx="16">
                  <c:v>SLO</c:v>
                </c:pt>
                <c:pt idx="17">
                  <c:v>SWE</c:v>
                </c:pt>
              </c:strCache>
            </c:strRef>
          </c:cat>
          <c:val>
            <c:numRef>
              <c:f>Sheet1!$D$2:$D$28</c:f>
              <c:numCache>
                <c:formatCode>General</c:formatCode>
                <c:ptCount val="18"/>
                <c:pt idx="0">
                  <c:v>126</c:v>
                </c:pt>
                <c:pt idx="1">
                  <c:v>296</c:v>
                </c:pt>
                <c:pt idx="2">
                  <c:v>240</c:v>
                </c:pt>
                <c:pt idx="3">
                  <c:v>138</c:v>
                </c:pt>
                <c:pt idx="4">
                  <c:v>301</c:v>
                </c:pt>
                <c:pt idx="5">
                  <c:v>41</c:v>
                </c:pt>
                <c:pt idx="6">
                  <c:v>21</c:v>
                </c:pt>
                <c:pt idx="7">
                  <c:v>86</c:v>
                </c:pt>
                <c:pt idx="8">
                  <c:v>47</c:v>
                </c:pt>
                <c:pt idx="9">
                  <c:v>379</c:v>
                </c:pt>
                <c:pt idx="10">
                  <c:v>124</c:v>
                </c:pt>
                <c:pt idx="11">
                  <c:v>167</c:v>
                </c:pt>
                <c:pt idx="12">
                  <c:v>53</c:v>
                </c:pt>
                <c:pt idx="13">
                  <c:v>24</c:v>
                </c:pt>
                <c:pt idx="14">
                  <c:v>174</c:v>
                </c:pt>
                <c:pt idx="15">
                  <c:v>140</c:v>
                </c:pt>
                <c:pt idx="16">
                  <c:v>134</c:v>
                </c:pt>
                <c:pt idx="17">
                  <c:v>60</c:v>
                </c:pt>
              </c:numCache>
            </c:numRef>
          </c:val>
          <c:extLst>
            <c:ext xmlns:c16="http://schemas.microsoft.com/office/drawing/2014/chart" uri="{C3380CC4-5D6E-409C-BE32-E72D297353CC}">
              <c16:uniqueId val="{00000002-AC4A-4D6B-B263-0732E6AFEAA6}"/>
            </c:ext>
          </c:extLst>
        </c:ser>
        <c:ser>
          <c:idx val="3"/>
          <c:order val="3"/>
          <c:tx>
            <c:strRef>
              <c:f>Sheet1!$E$1</c:f>
              <c:strCache>
                <c:ptCount val="1"/>
                <c:pt idx="0">
                  <c:v>2021</c:v>
                </c:pt>
              </c:strCache>
            </c:strRef>
          </c:tx>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Sheet1!$A$2:$A$28</c:f>
              <c:strCache>
                <c:ptCount val="18"/>
                <c:pt idx="0">
                  <c:v>AUT</c:v>
                </c:pt>
                <c:pt idx="1">
                  <c:v>BGR</c:v>
                </c:pt>
                <c:pt idx="2">
                  <c:v>CRO</c:v>
                </c:pt>
                <c:pt idx="3">
                  <c:v>CYP</c:v>
                </c:pt>
                <c:pt idx="4">
                  <c:v>CZE</c:v>
                </c:pt>
                <c:pt idx="5">
                  <c:v>DNK</c:v>
                </c:pt>
                <c:pt idx="6">
                  <c:v>EST</c:v>
                </c:pt>
                <c:pt idx="7">
                  <c:v>FIN</c:v>
                </c:pt>
                <c:pt idx="8">
                  <c:v>HUN</c:v>
                </c:pt>
                <c:pt idx="9">
                  <c:v>IRL</c:v>
                </c:pt>
                <c:pt idx="10">
                  <c:v>LVA</c:v>
                </c:pt>
                <c:pt idx="11">
                  <c:v>LIT</c:v>
                </c:pt>
                <c:pt idx="12">
                  <c:v>LUX</c:v>
                </c:pt>
                <c:pt idx="13">
                  <c:v>MLT</c:v>
                </c:pt>
                <c:pt idx="14">
                  <c:v>NLD</c:v>
                </c:pt>
                <c:pt idx="15">
                  <c:v>SVK</c:v>
                </c:pt>
                <c:pt idx="16">
                  <c:v>SLO</c:v>
                </c:pt>
                <c:pt idx="17">
                  <c:v>SWE</c:v>
                </c:pt>
              </c:strCache>
            </c:strRef>
          </c:cat>
          <c:val>
            <c:numRef>
              <c:f>Sheet1!$E$2:$E$28</c:f>
              <c:numCache>
                <c:formatCode>General</c:formatCode>
                <c:ptCount val="18"/>
                <c:pt idx="0">
                  <c:v>142</c:v>
                </c:pt>
                <c:pt idx="1">
                  <c:v>123</c:v>
                </c:pt>
                <c:pt idx="2">
                  <c:v>254</c:v>
                </c:pt>
                <c:pt idx="3">
                  <c:v>376</c:v>
                </c:pt>
                <c:pt idx="4">
                  <c:v>157</c:v>
                </c:pt>
                <c:pt idx="5">
                  <c:v>47</c:v>
                </c:pt>
                <c:pt idx="6">
                  <c:v>16</c:v>
                </c:pt>
                <c:pt idx="7">
                  <c:v>65</c:v>
                </c:pt>
                <c:pt idx="8">
                  <c:v>72</c:v>
                </c:pt>
                <c:pt idx="9">
                  <c:v>309</c:v>
                </c:pt>
                <c:pt idx="10">
                  <c:v>177</c:v>
                </c:pt>
                <c:pt idx="11">
                  <c:v>124</c:v>
                </c:pt>
                <c:pt idx="12">
                  <c:v>80</c:v>
                </c:pt>
                <c:pt idx="13">
                  <c:v>43</c:v>
                </c:pt>
                <c:pt idx="14">
                  <c:v>321</c:v>
                </c:pt>
                <c:pt idx="15">
                  <c:v>113</c:v>
                </c:pt>
                <c:pt idx="16">
                  <c:v>136</c:v>
                </c:pt>
                <c:pt idx="17">
                  <c:v>81</c:v>
                </c:pt>
              </c:numCache>
            </c:numRef>
          </c:val>
          <c:extLst>
            <c:ext xmlns:c16="http://schemas.microsoft.com/office/drawing/2014/chart" uri="{C3380CC4-5D6E-409C-BE32-E72D297353CC}">
              <c16:uniqueId val="{00000005-AC4A-4D6B-B263-0732E6AFEAA6}"/>
            </c:ext>
          </c:extLst>
        </c:ser>
        <c:ser>
          <c:idx val="4"/>
          <c:order val="4"/>
          <c:tx>
            <c:strRef>
              <c:f>Sheet1!$F$1</c:f>
              <c:strCache>
                <c:ptCount val="1"/>
                <c:pt idx="0">
                  <c:v>2022</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Sheet1!$A$2:$A$28</c:f>
              <c:strCache>
                <c:ptCount val="18"/>
                <c:pt idx="0">
                  <c:v>AUT</c:v>
                </c:pt>
                <c:pt idx="1">
                  <c:v>BGR</c:v>
                </c:pt>
                <c:pt idx="2">
                  <c:v>CRO</c:v>
                </c:pt>
                <c:pt idx="3">
                  <c:v>CYP</c:v>
                </c:pt>
                <c:pt idx="4">
                  <c:v>CZE</c:v>
                </c:pt>
                <c:pt idx="5">
                  <c:v>DNK</c:v>
                </c:pt>
                <c:pt idx="6">
                  <c:v>EST</c:v>
                </c:pt>
                <c:pt idx="7">
                  <c:v>FIN</c:v>
                </c:pt>
                <c:pt idx="8">
                  <c:v>HUN</c:v>
                </c:pt>
                <c:pt idx="9">
                  <c:v>IRL</c:v>
                </c:pt>
                <c:pt idx="10">
                  <c:v>LVA</c:v>
                </c:pt>
                <c:pt idx="11">
                  <c:v>LIT</c:v>
                </c:pt>
                <c:pt idx="12">
                  <c:v>LUX</c:v>
                </c:pt>
                <c:pt idx="13">
                  <c:v>MLT</c:v>
                </c:pt>
                <c:pt idx="14">
                  <c:v>NLD</c:v>
                </c:pt>
                <c:pt idx="15">
                  <c:v>SVK</c:v>
                </c:pt>
                <c:pt idx="16">
                  <c:v>SLO</c:v>
                </c:pt>
                <c:pt idx="17">
                  <c:v>SWE</c:v>
                </c:pt>
              </c:strCache>
            </c:strRef>
          </c:cat>
          <c:val>
            <c:numRef>
              <c:f>Sheet1!$F$2:$F$28</c:f>
              <c:numCache>
                <c:formatCode>General</c:formatCode>
                <c:ptCount val="18"/>
                <c:pt idx="0">
                  <c:v>45</c:v>
                </c:pt>
                <c:pt idx="1">
                  <c:v>123</c:v>
                </c:pt>
                <c:pt idx="2">
                  <c:v>56</c:v>
                </c:pt>
                <c:pt idx="3">
                  <c:v>220</c:v>
                </c:pt>
                <c:pt idx="4">
                  <c:v>105</c:v>
                </c:pt>
                <c:pt idx="5">
                  <c:v>7</c:v>
                </c:pt>
                <c:pt idx="6">
                  <c:v>4</c:v>
                </c:pt>
                <c:pt idx="7">
                  <c:v>26</c:v>
                </c:pt>
                <c:pt idx="8">
                  <c:v>34</c:v>
                </c:pt>
                <c:pt idx="9">
                  <c:v>49</c:v>
                </c:pt>
                <c:pt idx="10">
                  <c:v>128</c:v>
                </c:pt>
                <c:pt idx="11">
                  <c:v>39</c:v>
                </c:pt>
                <c:pt idx="12">
                  <c:v>14</c:v>
                </c:pt>
                <c:pt idx="13">
                  <c:v>41</c:v>
                </c:pt>
                <c:pt idx="14">
                  <c:v>60</c:v>
                </c:pt>
                <c:pt idx="15">
                  <c:v>121</c:v>
                </c:pt>
                <c:pt idx="16">
                  <c:v>35</c:v>
                </c:pt>
                <c:pt idx="17">
                  <c:v>29</c:v>
                </c:pt>
              </c:numCache>
            </c:numRef>
          </c:val>
          <c:extLst>
            <c:ext xmlns:c16="http://schemas.microsoft.com/office/drawing/2014/chart" uri="{C3380CC4-5D6E-409C-BE32-E72D297353CC}">
              <c16:uniqueId val="{00000000-5E7C-45D1-8252-0D3C624A4E64}"/>
            </c:ext>
          </c:extLst>
        </c:ser>
        <c:dLbls>
          <c:showLegendKey val="0"/>
          <c:showVal val="0"/>
          <c:showCatName val="0"/>
          <c:showSerName val="0"/>
          <c:showPercent val="0"/>
          <c:showBubbleSize val="0"/>
        </c:dLbls>
        <c:gapWidth val="150"/>
        <c:overlap val="100"/>
        <c:axId val="830739168"/>
        <c:axId val="830738184"/>
      </c:barChart>
      <c:catAx>
        <c:axId val="8307391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Arial Black" panose="020B0A04020102020204" pitchFamily="34" charset="0"/>
                <a:ea typeface="+mn-ea"/>
                <a:cs typeface="+mn-cs"/>
              </a:defRPr>
            </a:pPr>
            <a:endParaRPr lang="fr-FR"/>
          </a:p>
        </c:txPr>
        <c:crossAx val="830738184"/>
        <c:crosses val="autoZero"/>
        <c:auto val="1"/>
        <c:lblAlgn val="ctr"/>
        <c:lblOffset val="100"/>
        <c:noMultiLvlLbl val="0"/>
      </c:catAx>
      <c:valAx>
        <c:axId val="830738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fr-FR"/>
          </a:p>
        </c:txPr>
        <c:crossAx val="830739168"/>
        <c:crosses val="autoZero"/>
        <c:crossBetween val="between"/>
      </c:valAx>
      <c:spPr>
        <a:noFill/>
        <a:ln>
          <a:noFill/>
        </a:ln>
        <a:effectLst/>
      </c:spPr>
    </c:plotArea>
    <c:legend>
      <c:legendPos val="b"/>
      <c:layout>
        <c:manualLayout>
          <c:xMode val="edge"/>
          <c:yMode val="edge"/>
          <c:x val="0.65968525809273837"/>
          <c:y val="6.2714197214802217E-2"/>
          <c:w val="0.34031474190726158"/>
          <c:h val="4.393699613086468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17A37-C376-4DE7-8F23-1875C1D842F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DCBF5F11-CC16-4FC0-828F-9C2F158654B8}">
      <dgm:prSet phldrT="[Text]"/>
      <dgm:spPr/>
      <dgm:t>
        <a:bodyPr/>
        <a:lstStyle/>
        <a:p>
          <a:r>
            <a:rPr lang="en-US" b="1" i="0" u="none" dirty="0"/>
            <a:t>Since completing the course, I used the knowledge and skills gained, in my daily work</a:t>
          </a:r>
          <a:endParaRPr lang="fr-FR" dirty="0"/>
        </a:p>
      </dgm:t>
    </dgm:pt>
    <dgm:pt modelId="{2ACCE473-80D8-4041-8C12-1D86F2079BCF}" type="parTrans" cxnId="{007E0FE6-5FED-4706-95D4-D4C68FA77801}">
      <dgm:prSet/>
      <dgm:spPr/>
      <dgm:t>
        <a:bodyPr/>
        <a:lstStyle/>
        <a:p>
          <a:endParaRPr lang="fr-FR"/>
        </a:p>
      </dgm:t>
    </dgm:pt>
    <dgm:pt modelId="{84E30217-BB97-45ED-AEA3-8F196330F810}" type="sibTrans" cxnId="{007E0FE6-5FED-4706-95D4-D4C68FA77801}">
      <dgm:prSet/>
      <dgm:spPr/>
      <dgm:t>
        <a:bodyPr/>
        <a:lstStyle/>
        <a:p>
          <a:endParaRPr lang="fr-FR"/>
        </a:p>
      </dgm:t>
    </dgm:pt>
    <dgm:pt modelId="{624C8CBD-3863-424D-81EC-A82821BB1943}">
      <dgm:prSet phldrT="[Text]"/>
      <dgm:spPr/>
      <dgm:t>
        <a:bodyPr/>
        <a:lstStyle/>
        <a:p>
          <a:r>
            <a:rPr lang="fr-FR" dirty="0"/>
            <a:t>36 %</a:t>
          </a:r>
        </a:p>
      </dgm:t>
    </dgm:pt>
    <dgm:pt modelId="{E4D5DF16-CA89-49CD-B449-3CE10B953521}" type="parTrans" cxnId="{94C2C6F9-8D26-4574-B4AA-CBD62884E34B}">
      <dgm:prSet/>
      <dgm:spPr/>
      <dgm:t>
        <a:bodyPr/>
        <a:lstStyle/>
        <a:p>
          <a:endParaRPr lang="fr-FR"/>
        </a:p>
      </dgm:t>
    </dgm:pt>
    <dgm:pt modelId="{34EA6E6F-C1AF-4850-B486-28CA20A2BE16}" type="sibTrans" cxnId="{94C2C6F9-8D26-4574-B4AA-CBD62884E34B}">
      <dgm:prSet/>
      <dgm:spPr/>
      <dgm:t>
        <a:bodyPr/>
        <a:lstStyle/>
        <a:p>
          <a:endParaRPr lang="fr-FR"/>
        </a:p>
      </dgm:t>
    </dgm:pt>
    <dgm:pt modelId="{3A7E8105-8265-4F6C-8F3F-B8F7B7162DB2}">
      <dgm:prSet phldrT="[Text]"/>
      <dgm:spPr/>
      <dgm:t>
        <a:bodyPr/>
        <a:lstStyle/>
        <a:p>
          <a:r>
            <a:rPr lang="en-US" b="1" i="0" u="none" dirty="0"/>
            <a:t>I regularly return to the course page to retrieve information and resources</a:t>
          </a:r>
          <a:endParaRPr lang="fr-FR" dirty="0"/>
        </a:p>
      </dgm:t>
    </dgm:pt>
    <dgm:pt modelId="{2C7DA34D-CC41-4FE2-8DF6-F4D6F9BB212A}" type="parTrans" cxnId="{1283FA9A-B984-46A7-B2DB-A6E71FADC03C}">
      <dgm:prSet/>
      <dgm:spPr/>
      <dgm:t>
        <a:bodyPr/>
        <a:lstStyle/>
        <a:p>
          <a:endParaRPr lang="fr-FR"/>
        </a:p>
      </dgm:t>
    </dgm:pt>
    <dgm:pt modelId="{0B099090-D3D6-4E5C-B862-38A1DCB0EE10}" type="sibTrans" cxnId="{1283FA9A-B984-46A7-B2DB-A6E71FADC03C}">
      <dgm:prSet/>
      <dgm:spPr/>
      <dgm:t>
        <a:bodyPr/>
        <a:lstStyle/>
        <a:p>
          <a:endParaRPr lang="fr-FR"/>
        </a:p>
      </dgm:t>
    </dgm:pt>
    <dgm:pt modelId="{EDBE7E41-BCE8-4012-87B1-316BF8D3729D}">
      <dgm:prSet phldrT="[Text]" custT="1"/>
      <dgm:spPr/>
      <dgm:t>
        <a:bodyPr/>
        <a:lstStyle/>
        <a:p>
          <a:r>
            <a:rPr lang="fr-FR" sz="2400" dirty="0">
              <a:solidFill>
                <a:schemeClr val="bg1"/>
              </a:solidFill>
            </a:rPr>
            <a:t>93% (64/29)</a:t>
          </a:r>
        </a:p>
      </dgm:t>
    </dgm:pt>
    <dgm:pt modelId="{0631FA73-270C-42CC-B6D2-2A6CDC117E0A}" type="parTrans" cxnId="{D1418620-805E-4975-8E19-D3415027501A}">
      <dgm:prSet/>
      <dgm:spPr/>
      <dgm:t>
        <a:bodyPr/>
        <a:lstStyle/>
        <a:p>
          <a:endParaRPr lang="fr-FR"/>
        </a:p>
      </dgm:t>
    </dgm:pt>
    <dgm:pt modelId="{0D74F915-7391-4324-B173-8752ABA60AB5}" type="sibTrans" cxnId="{D1418620-805E-4975-8E19-D3415027501A}">
      <dgm:prSet/>
      <dgm:spPr/>
      <dgm:t>
        <a:bodyPr/>
        <a:lstStyle/>
        <a:p>
          <a:endParaRPr lang="fr-FR"/>
        </a:p>
      </dgm:t>
    </dgm:pt>
    <dgm:pt modelId="{B16D0774-4D9A-4473-A100-0FF1CE1AFCEA}">
      <dgm:prSet phldrT="[Text]"/>
      <dgm:spPr/>
      <dgm:t>
        <a:bodyPr/>
        <a:lstStyle/>
        <a:p>
          <a:r>
            <a:rPr lang="en-US" b="1" i="0" u="none" dirty="0"/>
            <a:t>The completion of the course contributed positively to my professional development</a:t>
          </a:r>
          <a:endParaRPr lang="fr-FR" dirty="0">
            <a:solidFill>
              <a:schemeClr val="bg1"/>
            </a:solidFill>
          </a:endParaRPr>
        </a:p>
      </dgm:t>
    </dgm:pt>
    <dgm:pt modelId="{3B5FE601-0639-4E30-B579-1048C708D667}" type="parTrans" cxnId="{0507025A-4A77-4D72-939C-463902620A63}">
      <dgm:prSet/>
      <dgm:spPr/>
      <dgm:t>
        <a:bodyPr/>
        <a:lstStyle/>
        <a:p>
          <a:endParaRPr lang="fr-FR"/>
        </a:p>
      </dgm:t>
    </dgm:pt>
    <dgm:pt modelId="{77B9AA3B-F41D-4C47-9755-9342BE8D1FA0}" type="sibTrans" cxnId="{0507025A-4A77-4D72-939C-463902620A63}">
      <dgm:prSet/>
      <dgm:spPr/>
      <dgm:t>
        <a:bodyPr/>
        <a:lstStyle/>
        <a:p>
          <a:endParaRPr lang="fr-FR"/>
        </a:p>
      </dgm:t>
    </dgm:pt>
    <dgm:pt modelId="{D88215EB-CBDB-44C4-95A9-1C433EE5C077}">
      <dgm:prSet phldrT="[Text]"/>
      <dgm:spPr/>
      <dgm:t>
        <a:bodyPr/>
        <a:lstStyle/>
        <a:p>
          <a:r>
            <a:rPr lang="en-US" b="1" i="0" u="none"/>
            <a:t>The course contributed to developing my skills on the topic </a:t>
          </a:r>
          <a:endParaRPr lang="fr-FR" dirty="0"/>
        </a:p>
      </dgm:t>
    </dgm:pt>
    <dgm:pt modelId="{AB2254AA-F987-466E-A344-5757B0236198}" type="parTrans" cxnId="{00C06AAA-95D5-45E5-A9F6-D63C607312C1}">
      <dgm:prSet/>
      <dgm:spPr/>
      <dgm:t>
        <a:bodyPr/>
        <a:lstStyle/>
        <a:p>
          <a:endParaRPr lang="fr-FR"/>
        </a:p>
      </dgm:t>
    </dgm:pt>
    <dgm:pt modelId="{525B7F69-092A-4332-9A09-2B1B066810A0}" type="sibTrans" cxnId="{00C06AAA-95D5-45E5-A9F6-D63C607312C1}">
      <dgm:prSet/>
      <dgm:spPr/>
      <dgm:t>
        <a:bodyPr/>
        <a:lstStyle/>
        <a:p>
          <a:endParaRPr lang="fr-FR"/>
        </a:p>
      </dgm:t>
    </dgm:pt>
    <dgm:pt modelId="{4146E72A-68CE-47E5-BC61-A9D809DCFB9A}" type="pres">
      <dgm:prSet presAssocID="{23517A37-C376-4DE7-8F23-1875C1D842F7}" presName="Name0" presStyleCnt="0">
        <dgm:presLayoutVars>
          <dgm:chMax/>
          <dgm:chPref/>
          <dgm:dir/>
          <dgm:animLvl val="lvl"/>
        </dgm:presLayoutVars>
      </dgm:prSet>
      <dgm:spPr/>
    </dgm:pt>
    <dgm:pt modelId="{50A458A7-D6C1-4F3C-8683-DE2CFF9D6685}" type="pres">
      <dgm:prSet presAssocID="{D88215EB-CBDB-44C4-95A9-1C433EE5C077}" presName="composite" presStyleCnt="0"/>
      <dgm:spPr/>
    </dgm:pt>
    <dgm:pt modelId="{61DBDE3C-2E91-4C40-BEF6-19375DAAD7A8}" type="pres">
      <dgm:prSet presAssocID="{D88215EB-CBDB-44C4-95A9-1C433EE5C077}" presName="Parent1" presStyleLbl="node1" presStyleIdx="0" presStyleCnt="8">
        <dgm:presLayoutVars>
          <dgm:chMax val="1"/>
          <dgm:chPref val="1"/>
          <dgm:bulletEnabled val="1"/>
        </dgm:presLayoutVars>
      </dgm:prSet>
      <dgm:spPr/>
    </dgm:pt>
    <dgm:pt modelId="{D846B25B-84E1-47F4-9197-9DE6FE06CC48}" type="pres">
      <dgm:prSet presAssocID="{D88215EB-CBDB-44C4-95A9-1C433EE5C077}" presName="Childtext1" presStyleLbl="revTx" presStyleIdx="0" presStyleCnt="4">
        <dgm:presLayoutVars>
          <dgm:chMax val="0"/>
          <dgm:chPref val="0"/>
          <dgm:bulletEnabled val="1"/>
        </dgm:presLayoutVars>
      </dgm:prSet>
      <dgm:spPr/>
    </dgm:pt>
    <dgm:pt modelId="{C12D5AE8-E252-4C21-A169-560F9C322606}" type="pres">
      <dgm:prSet presAssocID="{D88215EB-CBDB-44C4-95A9-1C433EE5C077}" presName="BalanceSpacing" presStyleCnt="0"/>
      <dgm:spPr/>
    </dgm:pt>
    <dgm:pt modelId="{CB1A6EC5-F295-400C-A3C2-E5BF24F00928}" type="pres">
      <dgm:prSet presAssocID="{D88215EB-CBDB-44C4-95A9-1C433EE5C077}" presName="BalanceSpacing1" presStyleCnt="0"/>
      <dgm:spPr/>
    </dgm:pt>
    <dgm:pt modelId="{E498FA1B-75C0-47F5-9E4B-82D60A04F8A6}" type="pres">
      <dgm:prSet presAssocID="{525B7F69-092A-4332-9A09-2B1B066810A0}" presName="Accent1Text" presStyleLbl="node1" presStyleIdx="1" presStyleCnt="8"/>
      <dgm:spPr/>
    </dgm:pt>
    <dgm:pt modelId="{93706007-DC3E-4161-B603-6A99E76E674E}" type="pres">
      <dgm:prSet presAssocID="{525B7F69-092A-4332-9A09-2B1B066810A0}" presName="spaceBetweenRectangles" presStyleCnt="0"/>
      <dgm:spPr/>
    </dgm:pt>
    <dgm:pt modelId="{67D5E815-CFB6-45C7-8B4B-87E0F00DD8BD}" type="pres">
      <dgm:prSet presAssocID="{DCBF5F11-CC16-4FC0-828F-9C2F158654B8}" presName="composite" presStyleCnt="0"/>
      <dgm:spPr/>
    </dgm:pt>
    <dgm:pt modelId="{B5BEBD63-826D-4111-9AA9-DC761956FE74}" type="pres">
      <dgm:prSet presAssocID="{DCBF5F11-CC16-4FC0-828F-9C2F158654B8}" presName="Parent1" presStyleLbl="node1" presStyleIdx="2" presStyleCnt="8" custLinFactNeighborX="-1845" custLinFactNeighborY="0">
        <dgm:presLayoutVars>
          <dgm:chMax val="1"/>
          <dgm:chPref val="1"/>
          <dgm:bulletEnabled val="1"/>
        </dgm:presLayoutVars>
      </dgm:prSet>
      <dgm:spPr/>
    </dgm:pt>
    <dgm:pt modelId="{F788A8D7-6308-424C-948E-EB47DD8FB5B0}" type="pres">
      <dgm:prSet presAssocID="{DCBF5F11-CC16-4FC0-828F-9C2F158654B8}" presName="Childtext1" presStyleLbl="revTx" presStyleIdx="1" presStyleCnt="4" custLinFactX="59376" custLinFactNeighborX="100000" custLinFactNeighborY="1442">
        <dgm:presLayoutVars>
          <dgm:chMax val="0"/>
          <dgm:chPref val="0"/>
          <dgm:bulletEnabled val="1"/>
        </dgm:presLayoutVars>
      </dgm:prSet>
      <dgm:spPr/>
    </dgm:pt>
    <dgm:pt modelId="{DC8D70CC-E193-4B50-B2A1-1AA8CF674394}" type="pres">
      <dgm:prSet presAssocID="{DCBF5F11-CC16-4FC0-828F-9C2F158654B8}" presName="BalanceSpacing" presStyleCnt="0"/>
      <dgm:spPr/>
    </dgm:pt>
    <dgm:pt modelId="{32085862-0C28-4DDB-811C-C70FCCB388D9}" type="pres">
      <dgm:prSet presAssocID="{DCBF5F11-CC16-4FC0-828F-9C2F158654B8}" presName="BalanceSpacing1" presStyleCnt="0"/>
      <dgm:spPr/>
    </dgm:pt>
    <dgm:pt modelId="{9969B823-452B-4AD5-AD6C-4131B9620DF8}" type="pres">
      <dgm:prSet presAssocID="{84E30217-BB97-45ED-AEA3-8F196330F810}" presName="Accent1Text" presStyleLbl="node1" presStyleIdx="3" presStyleCnt="8" custLinFactNeighborY="0"/>
      <dgm:spPr/>
    </dgm:pt>
    <dgm:pt modelId="{ADF2CFE1-D39B-407D-957F-501CB9E655CB}" type="pres">
      <dgm:prSet presAssocID="{84E30217-BB97-45ED-AEA3-8F196330F810}" presName="spaceBetweenRectangles" presStyleCnt="0"/>
      <dgm:spPr/>
    </dgm:pt>
    <dgm:pt modelId="{0EBEC18B-191B-4A95-9068-DCB55C3A0771}" type="pres">
      <dgm:prSet presAssocID="{3A7E8105-8265-4F6C-8F3F-B8F7B7162DB2}" presName="composite" presStyleCnt="0"/>
      <dgm:spPr/>
    </dgm:pt>
    <dgm:pt modelId="{D8FDFB6E-7956-406F-98DB-B315110B8232}" type="pres">
      <dgm:prSet presAssocID="{3A7E8105-8265-4F6C-8F3F-B8F7B7162DB2}" presName="Parent1" presStyleLbl="node1" presStyleIdx="4" presStyleCnt="8" custLinFactNeighborY="0">
        <dgm:presLayoutVars>
          <dgm:chMax val="1"/>
          <dgm:chPref val="1"/>
          <dgm:bulletEnabled val="1"/>
        </dgm:presLayoutVars>
      </dgm:prSet>
      <dgm:spPr/>
    </dgm:pt>
    <dgm:pt modelId="{A0769E05-F5C6-49EF-8DD2-A1629C8F0AAF}" type="pres">
      <dgm:prSet presAssocID="{3A7E8105-8265-4F6C-8F3F-B8F7B7162DB2}" presName="Childtext1" presStyleLbl="revTx" presStyleIdx="2" presStyleCnt="4" custScaleX="89034" custLinFactX="-65046" custLinFactY="-100000" custLinFactNeighborX="-100000" custLinFactNeighborY="-186923">
        <dgm:presLayoutVars>
          <dgm:chMax val="0"/>
          <dgm:chPref val="0"/>
          <dgm:bulletEnabled val="1"/>
        </dgm:presLayoutVars>
      </dgm:prSet>
      <dgm:spPr/>
    </dgm:pt>
    <dgm:pt modelId="{EB1E372B-0C35-4083-8CA5-1E79BC8CBE3D}" type="pres">
      <dgm:prSet presAssocID="{3A7E8105-8265-4F6C-8F3F-B8F7B7162DB2}" presName="BalanceSpacing" presStyleCnt="0"/>
      <dgm:spPr/>
    </dgm:pt>
    <dgm:pt modelId="{FF46CD2E-E6BF-460A-B857-08177160A63C}" type="pres">
      <dgm:prSet presAssocID="{3A7E8105-8265-4F6C-8F3F-B8F7B7162DB2}" presName="BalanceSpacing1" presStyleCnt="0"/>
      <dgm:spPr/>
    </dgm:pt>
    <dgm:pt modelId="{EF686EA3-E617-4C43-A1FC-517E665C22C7}" type="pres">
      <dgm:prSet presAssocID="{0B099090-D3D6-4E5C-B862-38A1DCB0EE10}" presName="Accent1Text" presStyleLbl="node1" presStyleIdx="5" presStyleCnt="8"/>
      <dgm:spPr/>
    </dgm:pt>
    <dgm:pt modelId="{1F766B72-FF60-4688-8C95-C83DB00DCD3A}" type="pres">
      <dgm:prSet presAssocID="{0B099090-D3D6-4E5C-B862-38A1DCB0EE10}" presName="spaceBetweenRectangles" presStyleCnt="0"/>
      <dgm:spPr/>
    </dgm:pt>
    <dgm:pt modelId="{E6ED1D51-1B61-4F15-AD50-3DCC566616BC}" type="pres">
      <dgm:prSet presAssocID="{B16D0774-4D9A-4473-A100-0FF1CE1AFCEA}" presName="composite" presStyleCnt="0"/>
      <dgm:spPr/>
    </dgm:pt>
    <dgm:pt modelId="{D1956533-5CAF-4B5B-ACE2-76ED922BDA2C}" type="pres">
      <dgm:prSet presAssocID="{B16D0774-4D9A-4473-A100-0FF1CE1AFCEA}" presName="Parent1" presStyleLbl="node1" presStyleIdx="6" presStyleCnt="8">
        <dgm:presLayoutVars>
          <dgm:chMax val="1"/>
          <dgm:chPref val="1"/>
          <dgm:bulletEnabled val="1"/>
        </dgm:presLayoutVars>
      </dgm:prSet>
      <dgm:spPr/>
    </dgm:pt>
    <dgm:pt modelId="{E75A9A44-9276-464F-A58B-0B1B1B00282A}" type="pres">
      <dgm:prSet presAssocID="{B16D0774-4D9A-4473-A100-0FF1CE1AFCEA}" presName="Childtext1" presStyleLbl="revTx" presStyleIdx="3" presStyleCnt="4">
        <dgm:presLayoutVars>
          <dgm:chMax val="0"/>
          <dgm:chPref val="0"/>
          <dgm:bulletEnabled val="1"/>
        </dgm:presLayoutVars>
      </dgm:prSet>
      <dgm:spPr/>
    </dgm:pt>
    <dgm:pt modelId="{92B228F5-892F-4F3D-AFEF-F1A16662AEE3}" type="pres">
      <dgm:prSet presAssocID="{B16D0774-4D9A-4473-A100-0FF1CE1AFCEA}" presName="BalanceSpacing" presStyleCnt="0"/>
      <dgm:spPr/>
    </dgm:pt>
    <dgm:pt modelId="{621F1EA6-00F7-4342-9072-8D7EC00C87E0}" type="pres">
      <dgm:prSet presAssocID="{B16D0774-4D9A-4473-A100-0FF1CE1AFCEA}" presName="BalanceSpacing1" presStyleCnt="0"/>
      <dgm:spPr/>
    </dgm:pt>
    <dgm:pt modelId="{AD17BC6B-CAB5-4C89-B173-A528873F2A57}" type="pres">
      <dgm:prSet presAssocID="{77B9AA3B-F41D-4C47-9755-9342BE8D1FA0}" presName="Accent1Text" presStyleLbl="node1" presStyleIdx="7" presStyleCnt="8"/>
      <dgm:spPr/>
    </dgm:pt>
  </dgm:ptLst>
  <dgm:cxnLst>
    <dgm:cxn modelId="{7C1E6E02-01B9-4F3A-8A9D-3174F3BCAF2D}" type="presOf" srcId="{624C8CBD-3863-424D-81EC-A82821BB1943}" destId="{F788A8D7-6308-424C-948E-EB47DD8FB5B0}" srcOrd="0" destOrd="0" presId="urn:microsoft.com/office/officeart/2008/layout/AlternatingHexagons"/>
    <dgm:cxn modelId="{D1418620-805E-4975-8E19-D3415027501A}" srcId="{3A7E8105-8265-4F6C-8F3F-B8F7B7162DB2}" destId="{EDBE7E41-BCE8-4012-87B1-316BF8D3729D}" srcOrd="0" destOrd="0" parTransId="{0631FA73-270C-42CC-B6D2-2A6CDC117E0A}" sibTransId="{0D74F915-7391-4324-B173-8752ABA60AB5}"/>
    <dgm:cxn modelId="{3477D831-5D75-415D-A7D2-9BAC2B90DC81}" type="presOf" srcId="{0B099090-D3D6-4E5C-B862-38A1DCB0EE10}" destId="{EF686EA3-E617-4C43-A1FC-517E665C22C7}" srcOrd="0" destOrd="0" presId="urn:microsoft.com/office/officeart/2008/layout/AlternatingHexagons"/>
    <dgm:cxn modelId="{1CDF3D4D-12F3-439F-9F34-02FDDBDA02A0}" type="presOf" srcId="{D88215EB-CBDB-44C4-95A9-1C433EE5C077}" destId="{61DBDE3C-2E91-4C40-BEF6-19375DAAD7A8}" srcOrd="0" destOrd="0" presId="urn:microsoft.com/office/officeart/2008/layout/AlternatingHexagons"/>
    <dgm:cxn modelId="{44511257-83AD-45B8-8387-2FFD977D1A0C}" type="presOf" srcId="{525B7F69-092A-4332-9A09-2B1B066810A0}" destId="{E498FA1B-75C0-47F5-9E4B-82D60A04F8A6}" srcOrd="0" destOrd="0" presId="urn:microsoft.com/office/officeart/2008/layout/AlternatingHexagons"/>
    <dgm:cxn modelId="{0507025A-4A77-4D72-939C-463902620A63}" srcId="{23517A37-C376-4DE7-8F23-1875C1D842F7}" destId="{B16D0774-4D9A-4473-A100-0FF1CE1AFCEA}" srcOrd="3" destOrd="0" parTransId="{3B5FE601-0639-4E30-B579-1048C708D667}" sibTransId="{77B9AA3B-F41D-4C47-9755-9342BE8D1FA0}"/>
    <dgm:cxn modelId="{1A0A127A-58C3-4B7E-994A-A4C757F01F54}" type="presOf" srcId="{DCBF5F11-CC16-4FC0-828F-9C2F158654B8}" destId="{B5BEBD63-826D-4111-9AA9-DC761956FE74}" srcOrd="0" destOrd="0" presId="urn:microsoft.com/office/officeart/2008/layout/AlternatingHexagons"/>
    <dgm:cxn modelId="{BF58495A-EC98-4AAC-8990-492D02BC0512}" type="presOf" srcId="{3A7E8105-8265-4F6C-8F3F-B8F7B7162DB2}" destId="{D8FDFB6E-7956-406F-98DB-B315110B8232}" srcOrd="0" destOrd="0" presId="urn:microsoft.com/office/officeart/2008/layout/AlternatingHexagons"/>
    <dgm:cxn modelId="{24534E8E-9A99-4C5C-BEC9-68A3B2B7C299}" type="presOf" srcId="{B16D0774-4D9A-4473-A100-0FF1CE1AFCEA}" destId="{D1956533-5CAF-4B5B-ACE2-76ED922BDA2C}" srcOrd="0" destOrd="0" presId="urn:microsoft.com/office/officeart/2008/layout/AlternatingHexagons"/>
    <dgm:cxn modelId="{1283FA9A-B984-46A7-B2DB-A6E71FADC03C}" srcId="{23517A37-C376-4DE7-8F23-1875C1D842F7}" destId="{3A7E8105-8265-4F6C-8F3F-B8F7B7162DB2}" srcOrd="2" destOrd="0" parTransId="{2C7DA34D-CC41-4FE2-8DF6-F4D6F9BB212A}" sibTransId="{0B099090-D3D6-4E5C-B862-38A1DCB0EE10}"/>
    <dgm:cxn modelId="{00C06AAA-95D5-45E5-A9F6-D63C607312C1}" srcId="{23517A37-C376-4DE7-8F23-1875C1D842F7}" destId="{D88215EB-CBDB-44C4-95A9-1C433EE5C077}" srcOrd="0" destOrd="0" parTransId="{AB2254AA-F987-466E-A344-5757B0236198}" sibTransId="{525B7F69-092A-4332-9A09-2B1B066810A0}"/>
    <dgm:cxn modelId="{73ECE3AB-7264-40A6-AA88-E80E98731098}" type="presOf" srcId="{77B9AA3B-F41D-4C47-9755-9342BE8D1FA0}" destId="{AD17BC6B-CAB5-4C89-B173-A528873F2A57}" srcOrd="0" destOrd="0" presId="urn:microsoft.com/office/officeart/2008/layout/AlternatingHexagons"/>
    <dgm:cxn modelId="{38BA66B8-4BA1-4EFF-84BD-F69E1C03B12D}" type="presOf" srcId="{84E30217-BB97-45ED-AEA3-8F196330F810}" destId="{9969B823-452B-4AD5-AD6C-4131B9620DF8}" srcOrd="0" destOrd="0" presId="urn:microsoft.com/office/officeart/2008/layout/AlternatingHexagons"/>
    <dgm:cxn modelId="{43F705C5-3670-4964-A588-521A62582614}" type="presOf" srcId="{23517A37-C376-4DE7-8F23-1875C1D842F7}" destId="{4146E72A-68CE-47E5-BC61-A9D809DCFB9A}" srcOrd="0" destOrd="0" presId="urn:microsoft.com/office/officeart/2008/layout/AlternatingHexagons"/>
    <dgm:cxn modelId="{007E0FE6-5FED-4706-95D4-D4C68FA77801}" srcId="{23517A37-C376-4DE7-8F23-1875C1D842F7}" destId="{DCBF5F11-CC16-4FC0-828F-9C2F158654B8}" srcOrd="1" destOrd="0" parTransId="{2ACCE473-80D8-4041-8C12-1D86F2079BCF}" sibTransId="{84E30217-BB97-45ED-AEA3-8F196330F810}"/>
    <dgm:cxn modelId="{ED21E1F3-5B43-4107-B1A3-4295EDA72FA8}" type="presOf" srcId="{EDBE7E41-BCE8-4012-87B1-316BF8D3729D}" destId="{A0769E05-F5C6-49EF-8DD2-A1629C8F0AAF}" srcOrd="0" destOrd="0" presId="urn:microsoft.com/office/officeart/2008/layout/AlternatingHexagons"/>
    <dgm:cxn modelId="{94C2C6F9-8D26-4574-B4AA-CBD62884E34B}" srcId="{DCBF5F11-CC16-4FC0-828F-9C2F158654B8}" destId="{624C8CBD-3863-424D-81EC-A82821BB1943}" srcOrd="0" destOrd="0" parTransId="{E4D5DF16-CA89-49CD-B449-3CE10B953521}" sibTransId="{34EA6E6F-C1AF-4850-B486-28CA20A2BE16}"/>
    <dgm:cxn modelId="{DD71B807-ADC2-425B-9BBF-3F230B086020}" type="presParOf" srcId="{4146E72A-68CE-47E5-BC61-A9D809DCFB9A}" destId="{50A458A7-D6C1-4F3C-8683-DE2CFF9D6685}" srcOrd="0" destOrd="0" presId="urn:microsoft.com/office/officeart/2008/layout/AlternatingHexagons"/>
    <dgm:cxn modelId="{EEB68ACC-FF5B-4FBB-8D0F-237B65CD3E44}" type="presParOf" srcId="{50A458A7-D6C1-4F3C-8683-DE2CFF9D6685}" destId="{61DBDE3C-2E91-4C40-BEF6-19375DAAD7A8}" srcOrd="0" destOrd="0" presId="urn:microsoft.com/office/officeart/2008/layout/AlternatingHexagons"/>
    <dgm:cxn modelId="{C3754DF2-D5F2-4BE6-8AE1-E3E942AFA94D}" type="presParOf" srcId="{50A458A7-D6C1-4F3C-8683-DE2CFF9D6685}" destId="{D846B25B-84E1-47F4-9197-9DE6FE06CC48}" srcOrd="1" destOrd="0" presId="urn:microsoft.com/office/officeart/2008/layout/AlternatingHexagons"/>
    <dgm:cxn modelId="{16C1C456-5113-4675-BA8E-F118BB257474}" type="presParOf" srcId="{50A458A7-D6C1-4F3C-8683-DE2CFF9D6685}" destId="{C12D5AE8-E252-4C21-A169-560F9C322606}" srcOrd="2" destOrd="0" presId="urn:microsoft.com/office/officeart/2008/layout/AlternatingHexagons"/>
    <dgm:cxn modelId="{E754DA6C-A1C3-44CE-A06C-5C304BFC3373}" type="presParOf" srcId="{50A458A7-D6C1-4F3C-8683-DE2CFF9D6685}" destId="{CB1A6EC5-F295-400C-A3C2-E5BF24F00928}" srcOrd="3" destOrd="0" presId="urn:microsoft.com/office/officeart/2008/layout/AlternatingHexagons"/>
    <dgm:cxn modelId="{02B920D0-B08E-4DD9-A727-602D064AA102}" type="presParOf" srcId="{50A458A7-D6C1-4F3C-8683-DE2CFF9D6685}" destId="{E498FA1B-75C0-47F5-9E4B-82D60A04F8A6}" srcOrd="4" destOrd="0" presId="urn:microsoft.com/office/officeart/2008/layout/AlternatingHexagons"/>
    <dgm:cxn modelId="{97B5B1EA-5D94-412A-BB5D-147784B1A7EE}" type="presParOf" srcId="{4146E72A-68CE-47E5-BC61-A9D809DCFB9A}" destId="{93706007-DC3E-4161-B603-6A99E76E674E}" srcOrd="1" destOrd="0" presId="urn:microsoft.com/office/officeart/2008/layout/AlternatingHexagons"/>
    <dgm:cxn modelId="{6E6A4931-B4B0-4D85-A041-9CE14D8B289E}" type="presParOf" srcId="{4146E72A-68CE-47E5-BC61-A9D809DCFB9A}" destId="{67D5E815-CFB6-45C7-8B4B-87E0F00DD8BD}" srcOrd="2" destOrd="0" presId="urn:microsoft.com/office/officeart/2008/layout/AlternatingHexagons"/>
    <dgm:cxn modelId="{E8C9B54B-1A03-49A5-B618-419746C2944B}" type="presParOf" srcId="{67D5E815-CFB6-45C7-8B4B-87E0F00DD8BD}" destId="{B5BEBD63-826D-4111-9AA9-DC761956FE74}" srcOrd="0" destOrd="0" presId="urn:microsoft.com/office/officeart/2008/layout/AlternatingHexagons"/>
    <dgm:cxn modelId="{9DF90FB6-4A27-4C72-ADA1-30F007AF7073}" type="presParOf" srcId="{67D5E815-CFB6-45C7-8B4B-87E0F00DD8BD}" destId="{F788A8D7-6308-424C-948E-EB47DD8FB5B0}" srcOrd="1" destOrd="0" presId="urn:microsoft.com/office/officeart/2008/layout/AlternatingHexagons"/>
    <dgm:cxn modelId="{0C0F0C18-E616-4B6B-8467-BB880140D5A6}" type="presParOf" srcId="{67D5E815-CFB6-45C7-8B4B-87E0F00DD8BD}" destId="{DC8D70CC-E193-4B50-B2A1-1AA8CF674394}" srcOrd="2" destOrd="0" presId="urn:microsoft.com/office/officeart/2008/layout/AlternatingHexagons"/>
    <dgm:cxn modelId="{EBD87D50-761B-404F-961E-598CF1053A3B}" type="presParOf" srcId="{67D5E815-CFB6-45C7-8B4B-87E0F00DD8BD}" destId="{32085862-0C28-4DDB-811C-C70FCCB388D9}" srcOrd="3" destOrd="0" presId="urn:microsoft.com/office/officeart/2008/layout/AlternatingHexagons"/>
    <dgm:cxn modelId="{35405214-9FD0-4D63-B9D1-9B70AEF90F60}" type="presParOf" srcId="{67D5E815-CFB6-45C7-8B4B-87E0F00DD8BD}" destId="{9969B823-452B-4AD5-AD6C-4131B9620DF8}" srcOrd="4" destOrd="0" presId="urn:microsoft.com/office/officeart/2008/layout/AlternatingHexagons"/>
    <dgm:cxn modelId="{36E6B5BE-C5F2-4DB7-B1E8-7A9915FC94E9}" type="presParOf" srcId="{4146E72A-68CE-47E5-BC61-A9D809DCFB9A}" destId="{ADF2CFE1-D39B-407D-957F-501CB9E655CB}" srcOrd="3" destOrd="0" presId="urn:microsoft.com/office/officeart/2008/layout/AlternatingHexagons"/>
    <dgm:cxn modelId="{E39F4589-D5F6-4BD1-AF92-8F43784C8A87}" type="presParOf" srcId="{4146E72A-68CE-47E5-BC61-A9D809DCFB9A}" destId="{0EBEC18B-191B-4A95-9068-DCB55C3A0771}" srcOrd="4" destOrd="0" presId="urn:microsoft.com/office/officeart/2008/layout/AlternatingHexagons"/>
    <dgm:cxn modelId="{B82DA4D0-2DCE-4EEE-A676-CCCCBDB717CE}" type="presParOf" srcId="{0EBEC18B-191B-4A95-9068-DCB55C3A0771}" destId="{D8FDFB6E-7956-406F-98DB-B315110B8232}" srcOrd="0" destOrd="0" presId="urn:microsoft.com/office/officeart/2008/layout/AlternatingHexagons"/>
    <dgm:cxn modelId="{AC9B7E21-0702-4292-B089-C2D56D42B540}" type="presParOf" srcId="{0EBEC18B-191B-4A95-9068-DCB55C3A0771}" destId="{A0769E05-F5C6-49EF-8DD2-A1629C8F0AAF}" srcOrd="1" destOrd="0" presId="urn:microsoft.com/office/officeart/2008/layout/AlternatingHexagons"/>
    <dgm:cxn modelId="{143711D6-1741-46DC-A9E2-D58B182753E8}" type="presParOf" srcId="{0EBEC18B-191B-4A95-9068-DCB55C3A0771}" destId="{EB1E372B-0C35-4083-8CA5-1E79BC8CBE3D}" srcOrd="2" destOrd="0" presId="urn:microsoft.com/office/officeart/2008/layout/AlternatingHexagons"/>
    <dgm:cxn modelId="{BCA03C1B-E3F6-49F2-A1B3-5DF003FA127A}" type="presParOf" srcId="{0EBEC18B-191B-4A95-9068-DCB55C3A0771}" destId="{FF46CD2E-E6BF-460A-B857-08177160A63C}" srcOrd="3" destOrd="0" presId="urn:microsoft.com/office/officeart/2008/layout/AlternatingHexagons"/>
    <dgm:cxn modelId="{30DC8D51-7960-4F6A-BE3D-96114A07C191}" type="presParOf" srcId="{0EBEC18B-191B-4A95-9068-DCB55C3A0771}" destId="{EF686EA3-E617-4C43-A1FC-517E665C22C7}" srcOrd="4" destOrd="0" presId="urn:microsoft.com/office/officeart/2008/layout/AlternatingHexagons"/>
    <dgm:cxn modelId="{70D3319C-E0B8-477B-9FA9-1D0B2BD86C65}" type="presParOf" srcId="{4146E72A-68CE-47E5-BC61-A9D809DCFB9A}" destId="{1F766B72-FF60-4688-8C95-C83DB00DCD3A}" srcOrd="5" destOrd="0" presId="urn:microsoft.com/office/officeart/2008/layout/AlternatingHexagons"/>
    <dgm:cxn modelId="{65812E8D-F799-4F48-AF85-4982B1D97ED9}" type="presParOf" srcId="{4146E72A-68CE-47E5-BC61-A9D809DCFB9A}" destId="{E6ED1D51-1B61-4F15-AD50-3DCC566616BC}" srcOrd="6" destOrd="0" presId="urn:microsoft.com/office/officeart/2008/layout/AlternatingHexagons"/>
    <dgm:cxn modelId="{6F8FCFC7-5780-4D59-AA81-241E9E987C3B}" type="presParOf" srcId="{E6ED1D51-1B61-4F15-AD50-3DCC566616BC}" destId="{D1956533-5CAF-4B5B-ACE2-76ED922BDA2C}" srcOrd="0" destOrd="0" presId="urn:microsoft.com/office/officeart/2008/layout/AlternatingHexagons"/>
    <dgm:cxn modelId="{6016AD8F-C558-4ECB-B194-1A11A9905B75}" type="presParOf" srcId="{E6ED1D51-1B61-4F15-AD50-3DCC566616BC}" destId="{E75A9A44-9276-464F-A58B-0B1B1B00282A}" srcOrd="1" destOrd="0" presId="urn:microsoft.com/office/officeart/2008/layout/AlternatingHexagons"/>
    <dgm:cxn modelId="{7C6458A0-799B-40DA-90EF-E742E847A423}" type="presParOf" srcId="{E6ED1D51-1B61-4F15-AD50-3DCC566616BC}" destId="{92B228F5-892F-4F3D-AFEF-F1A16662AEE3}" srcOrd="2" destOrd="0" presId="urn:microsoft.com/office/officeart/2008/layout/AlternatingHexagons"/>
    <dgm:cxn modelId="{6E3BDF47-5634-4D31-91CD-F199D0DD0CDC}" type="presParOf" srcId="{E6ED1D51-1B61-4F15-AD50-3DCC566616BC}" destId="{621F1EA6-00F7-4342-9072-8D7EC00C87E0}" srcOrd="3" destOrd="0" presId="urn:microsoft.com/office/officeart/2008/layout/AlternatingHexagons"/>
    <dgm:cxn modelId="{996857D8-B43A-4DA2-8818-179F7BB60357}" type="presParOf" srcId="{E6ED1D51-1B61-4F15-AD50-3DCC566616BC}" destId="{AD17BC6B-CAB5-4C89-B173-A528873F2A5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517A37-C376-4DE7-8F23-1875C1D842F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DCBF5F11-CC16-4FC0-828F-9C2F158654B8}">
      <dgm:prSet phldrT="[Text]" custT="1"/>
      <dgm:spPr/>
      <dgm:t>
        <a:bodyPr/>
        <a:lstStyle/>
        <a:p>
          <a:r>
            <a:rPr lang="en-US" sz="800" b="1" i="0" u="none" dirty="0"/>
            <a:t>I would enroll in other HELP online courses if they were included in the training curricula of my national training institution/centre</a:t>
          </a:r>
          <a:endParaRPr lang="fr-FR" sz="800" dirty="0"/>
        </a:p>
      </dgm:t>
    </dgm:pt>
    <dgm:pt modelId="{2ACCE473-80D8-4041-8C12-1D86F2079BCF}" type="parTrans" cxnId="{007E0FE6-5FED-4706-95D4-D4C68FA77801}">
      <dgm:prSet/>
      <dgm:spPr/>
      <dgm:t>
        <a:bodyPr/>
        <a:lstStyle/>
        <a:p>
          <a:endParaRPr lang="fr-FR" sz="1800"/>
        </a:p>
      </dgm:t>
    </dgm:pt>
    <dgm:pt modelId="{84E30217-BB97-45ED-AEA3-8F196330F810}" type="sibTrans" cxnId="{007E0FE6-5FED-4706-95D4-D4C68FA77801}">
      <dgm:prSet custT="1"/>
      <dgm:spPr/>
      <dgm:t>
        <a:bodyPr/>
        <a:lstStyle/>
        <a:p>
          <a:endParaRPr lang="fr-FR" sz="3600"/>
        </a:p>
      </dgm:t>
    </dgm:pt>
    <dgm:pt modelId="{624C8CBD-3863-424D-81EC-A82821BB1943}">
      <dgm:prSet phldrT="[Text]" custT="1"/>
      <dgm:spPr/>
      <dgm:t>
        <a:bodyPr/>
        <a:lstStyle/>
        <a:p>
          <a:r>
            <a:rPr lang="fr-FR" sz="800" dirty="0"/>
            <a:t>36 %</a:t>
          </a:r>
        </a:p>
      </dgm:t>
    </dgm:pt>
    <dgm:pt modelId="{E4D5DF16-CA89-49CD-B449-3CE10B953521}" type="parTrans" cxnId="{94C2C6F9-8D26-4574-B4AA-CBD62884E34B}">
      <dgm:prSet/>
      <dgm:spPr/>
      <dgm:t>
        <a:bodyPr/>
        <a:lstStyle/>
        <a:p>
          <a:endParaRPr lang="fr-FR" sz="1800"/>
        </a:p>
      </dgm:t>
    </dgm:pt>
    <dgm:pt modelId="{34EA6E6F-C1AF-4850-B486-28CA20A2BE16}" type="sibTrans" cxnId="{94C2C6F9-8D26-4574-B4AA-CBD62884E34B}">
      <dgm:prSet/>
      <dgm:spPr/>
      <dgm:t>
        <a:bodyPr/>
        <a:lstStyle/>
        <a:p>
          <a:endParaRPr lang="fr-FR" sz="1800"/>
        </a:p>
      </dgm:t>
    </dgm:pt>
    <dgm:pt modelId="{3A7E8105-8265-4F6C-8F3F-B8F7B7162DB2}">
      <dgm:prSet phldrT="[Text]" custT="1"/>
      <dgm:spPr/>
      <dgm:t>
        <a:bodyPr/>
        <a:lstStyle/>
        <a:p>
          <a:r>
            <a:rPr lang="en-US" sz="800" b="1" i="0" u="none" dirty="0"/>
            <a:t>Since the completion of the course I also enrolled in other HELP self-learning courses available on the platform</a:t>
          </a:r>
          <a:endParaRPr lang="fr-FR" sz="800" dirty="0"/>
        </a:p>
      </dgm:t>
    </dgm:pt>
    <dgm:pt modelId="{2C7DA34D-CC41-4FE2-8DF6-F4D6F9BB212A}" type="parTrans" cxnId="{1283FA9A-B984-46A7-B2DB-A6E71FADC03C}">
      <dgm:prSet/>
      <dgm:spPr/>
      <dgm:t>
        <a:bodyPr/>
        <a:lstStyle/>
        <a:p>
          <a:endParaRPr lang="fr-FR" sz="1800"/>
        </a:p>
      </dgm:t>
    </dgm:pt>
    <dgm:pt modelId="{0B099090-D3D6-4E5C-B862-38A1DCB0EE10}" type="sibTrans" cxnId="{1283FA9A-B984-46A7-B2DB-A6E71FADC03C}">
      <dgm:prSet custT="1"/>
      <dgm:spPr/>
      <dgm:t>
        <a:bodyPr/>
        <a:lstStyle/>
        <a:p>
          <a:endParaRPr lang="fr-FR" sz="3600"/>
        </a:p>
      </dgm:t>
    </dgm:pt>
    <dgm:pt modelId="{EDBE7E41-BCE8-4012-87B1-316BF8D3729D}">
      <dgm:prSet phldrT="[Text]" custT="1"/>
      <dgm:spPr/>
      <dgm:t>
        <a:bodyPr/>
        <a:lstStyle/>
        <a:p>
          <a:r>
            <a:rPr lang="fr-FR" sz="2000" dirty="0">
              <a:solidFill>
                <a:schemeClr val="bg1"/>
              </a:solidFill>
            </a:rPr>
            <a:t>71% </a:t>
          </a:r>
        </a:p>
        <a:p>
          <a:r>
            <a:rPr lang="fr-FR" sz="2000" dirty="0">
              <a:solidFill>
                <a:schemeClr val="bg1"/>
              </a:solidFill>
            </a:rPr>
            <a:t>(40/31)</a:t>
          </a:r>
          <a:endParaRPr lang="fr-FR" sz="600" dirty="0">
            <a:solidFill>
              <a:schemeClr val="bg1"/>
            </a:solidFill>
          </a:endParaRPr>
        </a:p>
      </dgm:t>
    </dgm:pt>
    <dgm:pt modelId="{0631FA73-270C-42CC-B6D2-2A6CDC117E0A}" type="parTrans" cxnId="{D1418620-805E-4975-8E19-D3415027501A}">
      <dgm:prSet/>
      <dgm:spPr/>
      <dgm:t>
        <a:bodyPr/>
        <a:lstStyle/>
        <a:p>
          <a:endParaRPr lang="fr-FR" sz="1800"/>
        </a:p>
      </dgm:t>
    </dgm:pt>
    <dgm:pt modelId="{0D74F915-7391-4324-B173-8752ABA60AB5}" type="sibTrans" cxnId="{D1418620-805E-4975-8E19-D3415027501A}">
      <dgm:prSet/>
      <dgm:spPr/>
      <dgm:t>
        <a:bodyPr/>
        <a:lstStyle/>
        <a:p>
          <a:endParaRPr lang="fr-FR" sz="1800"/>
        </a:p>
      </dgm:t>
    </dgm:pt>
    <dgm:pt modelId="{B16D0774-4D9A-4473-A100-0FF1CE1AFCEA}">
      <dgm:prSet phldrT="[Text]" custT="1"/>
      <dgm:spPr/>
      <dgm:t>
        <a:bodyPr/>
        <a:lstStyle/>
        <a:p>
          <a:r>
            <a:rPr lang="en-US" sz="800" b="1" i="0" u="none" dirty="0"/>
            <a:t>My knowledge on the topic increased following the completion of the course</a:t>
          </a:r>
          <a:endParaRPr lang="fr-FR" sz="800" dirty="0">
            <a:solidFill>
              <a:schemeClr val="bg1"/>
            </a:solidFill>
          </a:endParaRPr>
        </a:p>
      </dgm:t>
    </dgm:pt>
    <dgm:pt modelId="{3B5FE601-0639-4E30-B579-1048C708D667}" type="parTrans" cxnId="{0507025A-4A77-4D72-939C-463902620A63}">
      <dgm:prSet/>
      <dgm:spPr/>
      <dgm:t>
        <a:bodyPr/>
        <a:lstStyle/>
        <a:p>
          <a:endParaRPr lang="fr-FR" sz="1800"/>
        </a:p>
      </dgm:t>
    </dgm:pt>
    <dgm:pt modelId="{77B9AA3B-F41D-4C47-9755-9342BE8D1FA0}" type="sibTrans" cxnId="{0507025A-4A77-4D72-939C-463902620A63}">
      <dgm:prSet custT="1"/>
      <dgm:spPr/>
      <dgm:t>
        <a:bodyPr/>
        <a:lstStyle/>
        <a:p>
          <a:endParaRPr lang="fr-FR" sz="3600"/>
        </a:p>
      </dgm:t>
    </dgm:pt>
    <dgm:pt modelId="{D88215EB-CBDB-44C4-95A9-1C433EE5C077}">
      <dgm:prSet phldrT="[Text]" custT="1"/>
      <dgm:spPr/>
      <dgm:t>
        <a:bodyPr/>
        <a:lstStyle/>
        <a:p>
          <a:r>
            <a:rPr lang="en-US" sz="800" b="1" i="0" u="none" dirty="0"/>
            <a:t>The particiption in the course helped me extend my network of peers interested in the topic</a:t>
          </a:r>
          <a:endParaRPr lang="fr-FR" sz="800" dirty="0"/>
        </a:p>
      </dgm:t>
    </dgm:pt>
    <dgm:pt modelId="{AB2254AA-F987-466E-A344-5757B0236198}" type="parTrans" cxnId="{00C06AAA-95D5-45E5-A9F6-D63C607312C1}">
      <dgm:prSet/>
      <dgm:spPr/>
      <dgm:t>
        <a:bodyPr/>
        <a:lstStyle/>
        <a:p>
          <a:endParaRPr lang="fr-FR" sz="1800"/>
        </a:p>
      </dgm:t>
    </dgm:pt>
    <dgm:pt modelId="{525B7F69-092A-4332-9A09-2B1B066810A0}" type="sibTrans" cxnId="{00C06AAA-95D5-45E5-A9F6-D63C607312C1}">
      <dgm:prSet custT="1"/>
      <dgm:spPr/>
      <dgm:t>
        <a:bodyPr/>
        <a:lstStyle/>
        <a:p>
          <a:endParaRPr lang="fr-FR" sz="3600"/>
        </a:p>
      </dgm:t>
    </dgm:pt>
    <dgm:pt modelId="{4146E72A-68CE-47E5-BC61-A9D809DCFB9A}" type="pres">
      <dgm:prSet presAssocID="{23517A37-C376-4DE7-8F23-1875C1D842F7}" presName="Name0" presStyleCnt="0">
        <dgm:presLayoutVars>
          <dgm:chMax/>
          <dgm:chPref/>
          <dgm:dir/>
          <dgm:animLvl val="lvl"/>
        </dgm:presLayoutVars>
      </dgm:prSet>
      <dgm:spPr/>
    </dgm:pt>
    <dgm:pt modelId="{50A458A7-D6C1-4F3C-8683-DE2CFF9D6685}" type="pres">
      <dgm:prSet presAssocID="{D88215EB-CBDB-44C4-95A9-1C433EE5C077}" presName="composite" presStyleCnt="0"/>
      <dgm:spPr/>
    </dgm:pt>
    <dgm:pt modelId="{61DBDE3C-2E91-4C40-BEF6-19375DAAD7A8}" type="pres">
      <dgm:prSet presAssocID="{D88215EB-CBDB-44C4-95A9-1C433EE5C077}" presName="Parent1" presStyleLbl="node1" presStyleIdx="0" presStyleCnt="8">
        <dgm:presLayoutVars>
          <dgm:chMax val="1"/>
          <dgm:chPref val="1"/>
          <dgm:bulletEnabled val="1"/>
        </dgm:presLayoutVars>
      </dgm:prSet>
      <dgm:spPr/>
    </dgm:pt>
    <dgm:pt modelId="{D846B25B-84E1-47F4-9197-9DE6FE06CC48}" type="pres">
      <dgm:prSet presAssocID="{D88215EB-CBDB-44C4-95A9-1C433EE5C077}" presName="Childtext1" presStyleLbl="revTx" presStyleIdx="0" presStyleCnt="4">
        <dgm:presLayoutVars>
          <dgm:chMax val="0"/>
          <dgm:chPref val="0"/>
          <dgm:bulletEnabled val="1"/>
        </dgm:presLayoutVars>
      </dgm:prSet>
      <dgm:spPr/>
    </dgm:pt>
    <dgm:pt modelId="{C12D5AE8-E252-4C21-A169-560F9C322606}" type="pres">
      <dgm:prSet presAssocID="{D88215EB-CBDB-44C4-95A9-1C433EE5C077}" presName="BalanceSpacing" presStyleCnt="0"/>
      <dgm:spPr/>
    </dgm:pt>
    <dgm:pt modelId="{CB1A6EC5-F295-400C-A3C2-E5BF24F00928}" type="pres">
      <dgm:prSet presAssocID="{D88215EB-CBDB-44C4-95A9-1C433EE5C077}" presName="BalanceSpacing1" presStyleCnt="0"/>
      <dgm:spPr/>
    </dgm:pt>
    <dgm:pt modelId="{E498FA1B-75C0-47F5-9E4B-82D60A04F8A6}" type="pres">
      <dgm:prSet presAssocID="{525B7F69-092A-4332-9A09-2B1B066810A0}" presName="Accent1Text" presStyleLbl="node1" presStyleIdx="1" presStyleCnt="8" custLinFactNeighborX="4621" custLinFactNeighborY="-866"/>
      <dgm:spPr/>
    </dgm:pt>
    <dgm:pt modelId="{93706007-DC3E-4161-B603-6A99E76E674E}" type="pres">
      <dgm:prSet presAssocID="{525B7F69-092A-4332-9A09-2B1B066810A0}" presName="spaceBetweenRectangles" presStyleCnt="0"/>
      <dgm:spPr/>
    </dgm:pt>
    <dgm:pt modelId="{67D5E815-CFB6-45C7-8B4B-87E0F00DD8BD}" type="pres">
      <dgm:prSet presAssocID="{DCBF5F11-CC16-4FC0-828F-9C2F158654B8}" presName="composite" presStyleCnt="0"/>
      <dgm:spPr/>
    </dgm:pt>
    <dgm:pt modelId="{B5BEBD63-826D-4111-9AA9-DC761956FE74}" type="pres">
      <dgm:prSet presAssocID="{DCBF5F11-CC16-4FC0-828F-9C2F158654B8}" presName="Parent1" presStyleLbl="node1" presStyleIdx="2" presStyleCnt="8" custLinFactNeighborX="-1845" custLinFactNeighborY="0">
        <dgm:presLayoutVars>
          <dgm:chMax val="1"/>
          <dgm:chPref val="1"/>
          <dgm:bulletEnabled val="1"/>
        </dgm:presLayoutVars>
      </dgm:prSet>
      <dgm:spPr/>
    </dgm:pt>
    <dgm:pt modelId="{F788A8D7-6308-424C-948E-EB47DD8FB5B0}" type="pres">
      <dgm:prSet presAssocID="{DCBF5F11-CC16-4FC0-828F-9C2F158654B8}" presName="Childtext1" presStyleLbl="revTx" presStyleIdx="1" presStyleCnt="4" custLinFactX="59376" custLinFactNeighborX="100000" custLinFactNeighborY="1442">
        <dgm:presLayoutVars>
          <dgm:chMax val="0"/>
          <dgm:chPref val="0"/>
          <dgm:bulletEnabled val="1"/>
        </dgm:presLayoutVars>
      </dgm:prSet>
      <dgm:spPr/>
    </dgm:pt>
    <dgm:pt modelId="{DC8D70CC-E193-4B50-B2A1-1AA8CF674394}" type="pres">
      <dgm:prSet presAssocID="{DCBF5F11-CC16-4FC0-828F-9C2F158654B8}" presName="BalanceSpacing" presStyleCnt="0"/>
      <dgm:spPr/>
    </dgm:pt>
    <dgm:pt modelId="{32085862-0C28-4DDB-811C-C70FCCB388D9}" type="pres">
      <dgm:prSet presAssocID="{DCBF5F11-CC16-4FC0-828F-9C2F158654B8}" presName="BalanceSpacing1" presStyleCnt="0"/>
      <dgm:spPr/>
    </dgm:pt>
    <dgm:pt modelId="{9969B823-452B-4AD5-AD6C-4131B9620DF8}" type="pres">
      <dgm:prSet presAssocID="{84E30217-BB97-45ED-AEA3-8F196330F810}" presName="Accent1Text" presStyleLbl="node1" presStyleIdx="3" presStyleCnt="8" custLinFactNeighborY="0"/>
      <dgm:spPr/>
    </dgm:pt>
    <dgm:pt modelId="{ADF2CFE1-D39B-407D-957F-501CB9E655CB}" type="pres">
      <dgm:prSet presAssocID="{84E30217-BB97-45ED-AEA3-8F196330F810}" presName="spaceBetweenRectangles" presStyleCnt="0"/>
      <dgm:spPr/>
    </dgm:pt>
    <dgm:pt modelId="{0EBEC18B-191B-4A95-9068-DCB55C3A0771}" type="pres">
      <dgm:prSet presAssocID="{3A7E8105-8265-4F6C-8F3F-B8F7B7162DB2}" presName="composite" presStyleCnt="0"/>
      <dgm:spPr/>
    </dgm:pt>
    <dgm:pt modelId="{D8FDFB6E-7956-406F-98DB-B315110B8232}" type="pres">
      <dgm:prSet presAssocID="{3A7E8105-8265-4F6C-8F3F-B8F7B7162DB2}" presName="Parent1" presStyleLbl="node1" presStyleIdx="4" presStyleCnt="8" custLinFactNeighborY="0">
        <dgm:presLayoutVars>
          <dgm:chMax val="1"/>
          <dgm:chPref val="1"/>
          <dgm:bulletEnabled val="1"/>
        </dgm:presLayoutVars>
      </dgm:prSet>
      <dgm:spPr/>
    </dgm:pt>
    <dgm:pt modelId="{A0769E05-F5C6-49EF-8DD2-A1629C8F0AAF}" type="pres">
      <dgm:prSet presAssocID="{3A7E8105-8265-4F6C-8F3F-B8F7B7162DB2}" presName="Childtext1" presStyleLbl="revTx" presStyleIdx="2" presStyleCnt="4" custScaleX="63002" custLinFactX="-65649" custLinFactY="-100000" custLinFactNeighborX="-100000" custLinFactNeighborY="-191067">
        <dgm:presLayoutVars>
          <dgm:chMax val="0"/>
          <dgm:chPref val="0"/>
          <dgm:bulletEnabled val="1"/>
        </dgm:presLayoutVars>
      </dgm:prSet>
      <dgm:spPr/>
    </dgm:pt>
    <dgm:pt modelId="{EB1E372B-0C35-4083-8CA5-1E79BC8CBE3D}" type="pres">
      <dgm:prSet presAssocID="{3A7E8105-8265-4F6C-8F3F-B8F7B7162DB2}" presName="BalanceSpacing" presStyleCnt="0"/>
      <dgm:spPr/>
    </dgm:pt>
    <dgm:pt modelId="{FF46CD2E-E6BF-460A-B857-08177160A63C}" type="pres">
      <dgm:prSet presAssocID="{3A7E8105-8265-4F6C-8F3F-B8F7B7162DB2}" presName="BalanceSpacing1" presStyleCnt="0"/>
      <dgm:spPr/>
    </dgm:pt>
    <dgm:pt modelId="{EF686EA3-E617-4C43-A1FC-517E665C22C7}" type="pres">
      <dgm:prSet presAssocID="{0B099090-D3D6-4E5C-B862-38A1DCB0EE10}" presName="Accent1Text" presStyleLbl="node1" presStyleIdx="5" presStyleCnt="8"/>
      <dgm:spPr/>
    </dgm:pt>
    <dgm:pt modelId="{1F766B72-FF60-4688-8C95-C83DB00DCD3A}" type="pres">
      <dgm:prSet presAssocID="{0B099090-D3D6-4E5C-B862-38A1DCB0EE10}" presName="spaceBetweenRectangles" presStyleCnt="0"/>
      <dgm:spPr/>
    </dgm:pt>
    <dgm:pt modelId="{E6ED1D51-1B61-4F15-AD50-3DCC566616BC}" type="pres">
      <dgm:prSet presAssocID="{B16D0774-4D9A-4473-A100-0FF1CE1AFCEA}" presName="composite" presStyleCnt="0"/>
      <dgm:spPr/>
    </dgm:pt>
    <dgm:pt modelId="{D1956533-5CAF-4B5B-ACE2-76ED922BDA2C}" type="pres">
      <dgm:prSet presAssocID="{B16D0774-4D9A-4473-A100-0FF1CE1AFCEA}" presName="Parent1" presStyleLbl="node1" presStyleIdx="6" presStyleCnt="8">
        <dgm:presLayoutVars>
          <dgm:chMax val="1"/>
          <dgm:chPref val="1"/>
          <dgm:bulletEnabled val="1"/>
        </dgm:presLayoutVars>
      </dgm:prSet>
      <dgm:spPr/>
    </dgm:pt>
    <dgm:pt modelId="{E75A9A44-9276-464F-A58B-0B1B1B00282A}" type="pres">
      <dgm:prSet presAssocID="{B16D0774-4D9A-4473-A100-0FF1CE1AFCEA}" presName="Childtext1" presStyleLbl="revTx" presStyleIdx="3" presStyleCnt="4">
        <dgm:presLayoutVars>
          <dgm:chMax val="0"/>
          <dgm:chPref val="0"/>
          <dgm:bulletEnabled val="1"/>
        </dgm:presLayoutVars>
      </dgm:prSet>
      <dgm:spPr/>
    </dgm:pt>
    <dgm:pt modelId="{92B228F5-892F-4F3D-AFEF-F1A16662AEE3}" type="pres">
      <dgm:prSet presAssocID="{B16D0774-4D9A-4473-A100-0FF1CE1AFCEA}" presName="BalanceSpacing" presStyleCnt="0"/>
      <dgm:spPr/>
    </dgm:pt>
    <dgm:pt modelId="{621F1EA6-00F7-4342-9072-8D7EC00C87E0}" type="pres">
      <dgm:prSet presAssocID="{B16D0774-4D9A-4473-A100-0FF1CE1AFCEA}" presName="BalanceSpacing1" presStyleCnt="0"/>
      <dgm:spPr/>
    </dgm:pt>
    <dgm:pt modelId="{AD17BC6B-CAB5-4C89-B173-A528873F2A57}" type="pres">
      <dgm:prSet presAssocID="{77B9AA3B-F41D-4C47-9755-9342BE8D1FA0}" presName="Accent1Text" presStyleLbl="node1" presStyleIdx="7" presStyleCnt="8" custLinFactNeighborX="963" custLinFactNeighborY="2558"/>
      <dgm:spPr/>
    </dgm:pt>
  </dgm:ptLst>
  <dgm:cxnLst>
    <dgm:cxn modelId="{7C1E6E02-01B9-4F3A-8A9D-3174F3BCAF2D}" type="presOf" srcId="{624C8CBD-3863-424D-81EC-A82821BB1943}" destId="{F788A8D7-6308-424C-948E-EB47DD8FB5B0}" srcOrd="0" destOrd="0" presId="urn:microsoft.com/office/officeart/2008/layout/AlternatingHexagons"/>
    <dgm:cxn modelId="{D1418620-805E-4975-8E19-D3415027501A}" srcId="{3A7E8105-8265-4F6C-8F3F-B8F7B7162DB2}" destId="{EDBE7E41-BCE8-4012-87B1-316BF8D3729D}" srcOrd="0" destOrd="0" parTransId="{0631FA73-270C-42CC-B6D2-2A6CDC117E0A}" sibTransId="{0D74F915-7391-4324-B173-8752ABA60AB5}"/>
    <dgm:cxn modelId="{3477D831-5D75-415D-A7D2-9BAC2B90DC81}" type="presOf" srcId="{0B099090-D3D6-4E5C-B862-38A1DCB0EE10}" destId="{EF686EA3-E617-4C43-A1FC-517E665C22C7}" srcOrd="0" destOrd="0" presId="urn:microsoft.com/office/officeart/2008/layout/AlternatingHexagons"/>
    <dgm:cxn modelId="{1CDF3D4D-12F3-439F-9F34-02FDDBDA02A0}" type="presOf" srcId="{D88215EB-CBDB-44C4-95A9-1C433EE5C077}" destId="{61DBDE3C-2E91-4C40-BEF6-19375DAAD7A8}" srcOrd="0" destOrd="0" presId="urn:microsoft.com/office/officeart/2008/layout/AlternatingHexagons"/>
    <dgm:cxn modelId="{44511257-83AD-45B8-8387-2FFD977D1A0C}" type="presOf" srcId="{525B7F69-092A-4332-9A09-2B1B066810A0}" destId="{E498FA1B-75C0-47F5-9E4B-82D60A04F8A6}" srcOrd="0" destOrd="0" presId="urn:microsoft.com/office/officeart/2008/layout/AlternatingHexagons"/>
    <dgm:cxn modelId="{0507025A-4A77-4D72-939C-463902620A63}" srcId="{23517A37-C376-4DE7-8F23-1875C1D842F7}" destId="{B16D0774-4D9A-4473-A100-0FF1CE1AFCEA}" srcOrd="3" destOrd="0" parTransId="{3B5FE601-0639-4E30-B579-1048C708D667}" sibTransId="{77B9AA3B-F41D-4C47-9755-9342BE8D1FA0}"/>
    <dgm:cxn modelId="{1A0A127A-58C3-4B7E-994A-A4C757F01F54}" type="presOf" srcId="{DCBF5F11-CC16-4FC0-828F-9C2F158654B8}" destId="{B5BEBD63-826D-4111-9AA9-DC761956FE74}" srcOrd="0" destOrd="0" presId="urn:microsoft.com/office/officeart/2008/layout/AlternatingHexagons"/>
    <dgm:cxn modelId="{BF58495A-EC98-4AAC-8990-492D02BC0512}" type="presOf" srcId="{3A7E8105-8265-4F6C-8F3F-B8F7B7162DB2}" destId="{D8FDFB6E-7956-406F-98DB-B315110B8232}" srcOrd="0" destOrd="0" presId="urn:microsoft.com/office/officeart/2008/layout/AlternatingHexagons"/>
    <dgm:cxn modelId="{24534E8E-9A99-4C5C-BEC9-68A3B2B7C299}" type="presOf" srcId="{B16D0774-4D9A-4473-A100-0FF1CE1AFCEA}" destId="{D1956533-5CAF-4B5B-ACE2-76ED922BDA2C}" srcOrd="0" destOrd="0" presId="urn:microsoft.com/office/officeart/2008/layout/AlternatingHexagons"/>
    <dgm:cxn modelId="{1283FA9A-B984-46A7-B2DB-A6E71FADC03C}" srcId="{23517A37-C376-4DE7-8F23-1875C1D842F7}" destId="{3A7E8105-8265-4F6C-8F3F-B8F7B7162DB2}" srcOrd="2" destOrd="0" parTransId="{2C7DA34D-CC41-4FE2-8DF6-F4D6F9BB212A}" sibTransId="{0B099090-D3D6-4E5C-B862-38A1DCB0EE10}"/>
    <dgm:cxn modelId="{00C06AAA-95D5-45E5-A9F6-D63C607312C1}" srcId="{23517A37-C376-4DE7-8F23-1875C1D842F7}" destId="{D88215EB-CBDB-44C4-95A9-1C433EE5C077}" srcOrd="0" destOrd="0" parTransId="{AB2254AA-F987-466E-A344-5757B0236198}" sibTransId="{525B7F69-092A-4332-9A09-2B1B066810A0}"/>
    <dgm:cxn modelId="{73ECE3AB-7264-40A6-AA88-E80E98731098}" type="presOf" srcId="{77B9AA3B-F41D-4C47-9755-9342BE8D1FA0}" destId="{AD17BC6B-CAB5-4C89-B173-A528873F2A57}" srcOrd="0" destOrd="0" presId="urn:microsoft.com/office/officeart/2008/layout/AlternatingHexagons"/>
    <dgm:cxn modelId="{38BA66B8-4BA1-4EFF-84BD-F69E1C03B12D}" type="presOf" srcId="{84E30217-BB97-45ED-AEA3-8F196330F810}" destId="{9969B823-452B-4AD5-AD6C-4131B9620DF8}" srcOrd="0" destOrd="0" presId="urn:microsoft.com/office/officeart/2008/layout/AlternatingHexagons"/>
    <dgm:cxn modelId="{43F705C5-3670-4964-A588-521A62582614}" type="presOf" srcId="{23517A37-C376-4DE7-8F23-1875C1D842F7}" destId="{4146E72A-68CE-47E5-BC61-A9D809DCFB9A}" srcOrd="0" destOrd="0" presId="urn:microsoft.com/office/officeart/2008/layout/AlternatingHexagons"/>
    <dgm:cxn modelId="{007E0FE6-5FED-4706-95D4-D4C68FA77801}" srcId="{23517A37-C376-4DE7-8F23-1875C1D842F7}" destId="{DCBF5F11-CC16-4FC0-828F-9C2F158654B8}" srcOrd="1" destOrd="0" parTransId="{2ACCE473-80D8-4041-8C12-1D86F2079BCF}" sibTransId="{84E30217-BB97-45ED-AEA3-8F196330F810}"/>
    <dgm:cxn modelId="{ED21E1F3-5B43-4107-B1A3-4295EDA72FA8}" type="presOf" srcId="{EDBE7E41-BCE8-4012-87B1-316BF8D3729D}" destId="{A0769E05-F5C6-49EF-8DD2-A1629C8F0AAF}" srcOrd="0" destOrd="0" presId="urn:microsoft.com/office/officeart/2008/layout/AlternatingHexagons"/>
    <dgm:cxn modelId="{94C2C6F9-8D26-4574-B4AA-CBD62884E34B}" srcId="{DCBF5F11-CC16-4FC0-828F-9C2F158654B8}" destId="{624C8CBD-3863-424D-81EC-A82821BB1943}" srcOrd="0" destOrd="0" parTransId="{E4D5DF16-CA89-49CD-B449-3CE10B953521}" sibTransId="{34EA6E6F-C1AF-4850-B486-28CA20A2BE16}"/>
    <dgm:cxn modelId="{DD71B807-ADC2-425B-9BBF-3F230B086020}" type="presParOf" srcId="{4146E72A-68CE-47E5-BC61-A9D809DCFB9A}" destId="{50A458A7-D6C1-4F3C-8683-DE2CFF9D6685}" srcOrd="0" destOrd="0" presId="urn:microsoft.com/office/officeart/2008/layout/AlternatingHexagons"/>
    <dgm:cxn modelId="{EEB68ACC-FF5B-4FBB-8D0F-237B65CD3E44}" type="presParOf" srcId="{50A458A7-D6C1-4F3C-8683-DE2CFF9D6685}" destId="{61DBDE3C-2E91-4C40-BEF6-19375DAAD7A8}" srcOrd="0" destOrd="0" presId="urn:microsoft.com/office/officeart/2008/layout/AlternatingHexagons"/>
    <dgm:cxn modelId="{C3754DF2-D5F2-4BE6-8AE1-E3E942AFA94D}" type="presParOf" srcId="{50A458A7-D6C1-4F3C-8683-DE2CFF9D6685}" destId="{D846B25B-84E1-47F4-9197-9DE6FE06CC48}" srcOrd="1" destOrd="0" presId="urn:microsoft.com/office/officeart/2008/layout/AlternatingHexagons"/>
    <dgm:cxn modelId="{16C1C456-5113-4675-BA8E-F118BB257474}" type="presParOf" srcId="{50A458A7-D6C1-4F3C-8683-DE2CFF9D6685}" destId="{C12D5AE8-E252-4C21-A169-560F9C322606}" srcOrd="2" destOrd="0" presId="urn:microsoft.com/office/officeart/2008/layout/AlternatingHexagons"/>
    <dgm:cxn modelId="{E754DA6C-A1C3-44CE-A06C-5C304BFC3373}" type="presParOf" srcId="{50A458A7-D6C1-4F3C-8683-DE2CFF9D6685}" destId="{CB1A6EC5-F295-400C-A3C2-E5BF24F00928}" srcOrd="3" destOrd="0" presId="urn:microsoft.com/office/officeart/2008/layout/AlternatingHexagons"/>
    <dgm:cxn modelId="{02B920D0-B08E-4DD9-A727-602D064AA102}" type="presParOf" srcId="{50A458A7-D6C1-4F3C-8683-DE2CFF9D6685}" destId="{E498FA1B-75C0-47F5-9E4B-82D60A04F8A6}" srcOrd="4" destOrd="0" presId="urn:microsoft.com/office/officeart/2008/layout/AlternatingHexagons"/>
    <dgm:cxn modelId="{97B5B1EA-5D94-412A-BB5D-147784B1A7EE}" type="presParOf" srcId="{4146E72A-68CE-47E5-BC61-A9D809DCFB9A}" destId="{93706007-DC3E-4161-B603-6A99E76E674E}" srcOrd="1" destOrd="0" presId="urn:microsoft.com/office/officeart/2008/layout/AlternatingHexagons"/>
    <dgm:cxn modelId="{6E6A4931-B4B0-4D85-A041-9CE14D8B289E}" type="presParOf" srcId="{4146E72A-68CE-47E5-BC61-A9D809DCFB9A}" destId="{67D5E815-CFB6-45C7-8B4B-87E0F00DD8BD}" srcOrd="2" destOrd="0" presId="urn:microsoft.com/office/officeart/2008/layout/AlternatingHexagons"/>
    <dgm:cxn modelId="{E8C9B54B-1A03-49A5-B618-419746C2944B}" type="presParOf" srcId="{67D5E815-CFB6-45C7-8B4B-87E0F00DD8BD}" destId="{B5BEBD63-826D-4111-9AA9-DC761956FE74}" srcOrd="0" destOrd="0" presId="urn:microsoft.com/office/officeart/2008/layout/AlternatingHexagons"/>
    <dgm:cxn modelId="{9DF90FB6-4A27-4C72-ADA1-30F007AF7073}" type="presParOf" srcId="{67D5E815-CFB6-45C7-8B4B-87E0F00DD8BD}" destId="{F788A8D7-6308-424C-948E-EB47DD8FB5B0}" srcOrd="1" destOrd="0" presId="urn:microsoft.com/office/officeart/2008/layout/AlternatingHexagons"/>
    <dgm:cxn modelId="{0C0F0C18-E616-4B6B-8467-BB880140D5A6}" type="presParOf" srcId="{67D5E815-CFB6-45C7-8B4B-87E0F00DD8BD}" destId="{DC8D70CC-E193-4B50-B2A1-1AA8CF674394}" srcOrd="2" destOrd="0" presId="urn:microsoft.com/office/officeart/2008/layout/AlternatingHexagons"/>
    <dgm:cxn modelId="{EBD87D50-761B-404F-961E-598CF1053A3B}" type="presParOf" srcId="{67D5E815-CFB6-45C7-8B4B-87E0F00DD8BD}" destId="{32085862-0C28-4DDB-811C-C70FCCB388D9}" srcOrd="3" destOrd="0" presId="urn:microsoft.com/office/officeart/2008/layout/AlternatingHexagons"/>
    <dgm:cxn modelId="{35405214-9FD0-4D63-B9D1-9B70AEF90F60}" type="presParOf" srcId="{67D5E815-CFB6-45C7-8B4B-87E0F00DD8BD}" destId="{9969B823-452B-4AD5-AD6C-4131B9620DF8}" srcOrd="4" destOrd="0" presId="urn:microsoft.com/office/officeart/2008/layout/AlternatingHexagons"/>
    <dgm:cxn modelId="{36E6B5BE-C5F2-4DB7-B1E8-7A9915FC94E9}" type="presParOf" srcId="{4146E72A-68CE-47E5-BC61-A9D809DCFB9A}" destId="{ADF2CFE1-D39B-407D-957F-501CB9E655CB}" srcOrd="3" destOrd="0" presId="urn:microsoft.com/office/officeart/2008/layout/AlternatingHexagons"/>
    <dgm:cxn modelId="{E39F4589-D5F6-4BD1-AF92-8F43784C8A87}" type="presParOf" srcId="{4146E72A-68CE-47E5-BC61-A9D809DCFB9A}" destId="{0EBEC18B-191B-4A95-9068-DCB55C3A0771}" srcOrd="4" destOrd="0" presId="urn:microsoft.com/office/officeart/2008/layout/AlternatingHexagons"/>
    <dgm:cxn modelId="{B82DA4D0-2DCE-4EEE-A676-CCCCBDB717CE}" type="presParOf" srcId="{0EBEC18B-191B-4A95-9068-DCB55C3A0771}" destId="{D8FDFB6E-7956-406F-98DB-B315110B8232}" srcOrd="0" destOrd="0" presId="urn:microsoft.com/office/officeart/2008/layout/AlternatingHexagons"/>
    <dgm:cxn modelId="{AC9B7E21-0702-4292-B089-C2D56D42B540}" type="presParOf" srcId="{0EBEC18B-191B-4A95-9068-DCB55C3A0771}" destId="{A0769E05-F5C6-49EF-8DD2-A1629C8F0AAF}" srcOrd="1" destOrd="0" presId="urn:microsoft.com/office/officeart/2008/layout/AlternatingHexagons"/>
    <dgm:cxn modelId="{143711D6-1741-46DC-A9E2-D58B182753E8}" type="presParOf" srcId="{0EBEC18B-191B-4A95-9068-DCB55C3A0771}" destId="{EB1E372B-0C35-4083-8CA5-1E79BC8CBE3D}" srcOrd="2" destOrd="0" presId="urn:microsoft.com/office/officeart/2008/layout/AlternatingHexagons"/>
    <dgm:cxn modelId="{BCA03C1B-E3F6-49F2-A1B3-5DF003FA127A}" type="presParOf" srcId="{0EBEC18B-191B-4A95-9068-DCB55C3A0771}" destId="{FF46CD2E-E6BF-460A-B857-08177160A63C}" srcOrd="3" destOrd="0" presId="urn:microsoft.com/office/officeart/2008/layout/AlternatingHexagons"/>
    <dgm:cxn modelId="{30DC8D51-7960-4F6A-BE3D-96114A07C191}" type="presParOf" srcId="{0EBEC18B-191B-4A95-9068-DCB55C3A0771}" destId="{EF686EA3-E617-4C43-A1FC-517E665C22C7}" srcOrd="4" destOrd="0" presId="urn:microsoft.com/office/officeart/2008/layout/AlternatingHexagons"/>
    <dgm:cxn modelId="{70D3319C-E0B8-477B-9FA9-1D0B2BD86C65}" type="presParOf" srcId="{4146E72A-68CE-47E5-BC61-A9D809DCFB9A}" destId="{1F766B72-FF60-4688-8C95-C83DB00DCD3A}" srcOrd="5" destOrd="0" presId="urn:microsoft.com/office/officeart/2008/layout/AlternatingHexagons"/>
    <dgm:cxn modelId="{65812E8D-F799-4F48-AF85-4982B1D97ED9}" type="presParOf" srcId="{4146E72A-68CE-47E5-BC61-A9D809DCFB9A}" destId="{E6ED1D51-1B61-4F15-AD50-3DCC566616BC}" srcOrd="6" destOrd="0" presId="urn:microsoft.com/office/officeart/2008/layout/AlternatingHexagons"/>
    <dgm:cxn modelId="{6F8FCFC7-5780-4D59-AA81-241E9E987C3B}" type="presParOf" srcId="{E6ED1D51-1B61-4F15-AD50-3DCC566616BC}" destId="{D1956533-5CAF-4B5B-ACE2-76ED922BDA2C}" srcOrd="0" destOrd="0" presId="urn:microsoft.com/office/officeart/2008/layout/AlternatingHexagons"/>
    <dgm:cxn modelId="{6016AD8F-C558-4ECB-B194-1A11A9905B75}" type="presParOf" srcId="{E6ED1D51-1B61-4F15-AD50-3DCC566616BC}" destId="{E75A9A44-9276-464F-A58B-0B1B1B00282A}" srcOrd="1" destOrd="0" presId="urn:microsoft.com/office/officeart/2008/layout/AlternatingHexagons"/>
    <dgm:cxn modelId="{7C6458A0-799B-40DA-90EF-E742E847A423}" type="presParOf" srcId="{E6ED1D51-1B61-4F15-AD50-3DCC566616BC}" destId="{92B228F5-892F-4F3D-AFEF-F1A16662AEE3}" srcOrd="2" destOrd="0" presId="urn:microsoft.com/office/officeart/2008/layout/AlternatingHexagons"/>
    <dgm:cxn modelId="{6E3BDF47-5634-4D31-91CD-F199D0DD0CDC}" type="presParOf" srcId="{E6ED1D51-1B61-4F15-AD50-3DCC566616BC}" destId="{621F1EA6-00F7-4342-9072-8D7EC00C87E0}" srcOrd="3" destOrd="0" presId="urn:microsoft.com/office/officeart/2008/layout/AlternatingHexagons"/>
    <dgm:cxn modelId="{996857D8-B43A-4DA2-8818-179F7BB60357}" type="presParOf" srcId="{E6ED1D51-1B61-4F15-AD50-3DCC566616BC}" destId="{AD17BC6B-CAB5-4C89-B173-A528873F2A57}"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BDE3C-2E91-4C40-BEF6-19375DAAD7A8}">
      <dsp:nvSpPr>
        <dsp:cNvPr id="0" name=""/>
        <dsp:cNvSpPr/>
      </dsp:nvSpPr>
      <dsp:spPr>
        <a:xfrm rot="5400000">
          <a:off x="3067348" y="95669"/>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u="none" kern="1200"/>
            <a:t>The course contributed to developing my skills on the topic </a:t>
          </a:r>
          <a:endParaRPr lang="fr-FR" sz="900" kern="1200" dirty="0"/>
        </a:p>
      </dsp:txBody>
      <dsp:txXfrm rot="-5400000">
        <a:off x="3357196" y="226932"/>
        <a:ext cx="865392" cy="994703"/>
      </dsp:txXfrm>
    </dsp:sp>
    <dsp:sp modelId="{D846B25B-84E1-47F4-9197-9DE6FE06CC48}">
      <dsp:nvSpPr>
        <dsp:cNvPr id="0" name=""/>
        <dsp:cNvSpPr/>
      </dsp:nvSpPr>
      <dsp:spPr>
        <a:xfrm>
          <a:off x="4456657" y="290756"/>
          <a:ext cx="1612720" cy="867053"/>
        </a:xfrm>
        <a:prstGeom prst="rect">
          <a:avLst/>
        </a:prstGeom>
        <a:noFill/>
        <a:ln>
          <a:noFill/>
        </a:ln>
        <a:effectLst/>
      </dsp:spPr>
      <dsp:style>
        <a:lnRef idx="0">
          <a:scrgbClr r="0" g="0" b="0"/>
        </a:lnRef>
        <a:fillRef idx="0">
          <a:scrgbClr r="0" g="0" b="0"/>
        </a:fillRef>
        <a:effectRef idx="0">
          <a:scrgbClr r="0" g="0" b="0"/>
        </a:effectRef>
        <a:fontRef idx="minor"/>
      </dsp:style>
    </dsp:sp>
    <dsp:sp modelId="{E498FA1B-75C0-47F5-9E4B-82D60A04F8A6}">
      <dsp:nvSpPr>
        <dsp:cNvPr id="0" name=""/>
        <dsp:cNvSpPr/>
      </dsp:nvSpPr>
      <dsp:spPr>
        <a:xfrm rot="5400000">
          <a:off x="1709541" y="95669"/>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99389" y="226932"/>
        <a:ext cx="865392" cy="994703"/>
      </dsp:txXfrm>
    </dsp:sp>
    <dsp:sp modelId="{B5BEBD63-826D-4111-9AA9-DC761956FE74}">
      <dsp:nvSpPr>
        <dsp:cNvPr id="0" name=""/>
        <dsp:cNvSpPr/>
      </dsp:nvSpPr>
      <dsp:spPr>
        <a:xfrm rot="5400000">
          <a:off x="2362647" y="1322261"/>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u="none" kern="1200" dirty="0"/>
            <a:t>Since completing the course, I used the knowledge and skills gained, in my daily work</a:t>
          </a:r>
          <a:endParaRPr lang="fr-FR" sz="900" kern="1200" dirty="0"/>
        </a:p>
      </dsp:txBody>
      <dsp:txXfrm rot="-5400000">
        <a:off x="2652495" y="1453524"/>
        <a:ext cx="865392" cy="994703"/>
      </dsp:txXfrm>
    </dsp:sp>
    <dsp:sp modelId="{F788A8D7-6308-424C-948E-EB47DD8FB5B0}">
      <dsp:nvSpPr>
        <dsp:cNvPr id="0" name=""/>
        <dsp:cNvSpPr/>
      </dsp:nvSpPr>
      <dsp:spPr>
        <a:xfrm>
          <a:off x="3354430" y="1529851"/>
          <a:ext cx="1560697" cy="86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t>36 %</a:t>
          </a:r>
        </a:p>
      </dsp:txBody>
      <dsp:txXfrm>
        <a:off x="3354430" y="1529851"/>
        <a:ext cx="1560697" cy="867053"/>
      </dsp:txXfrm>
    </dsp:sp>
    <dsp:sp modelId="{9969B823-452B-4AD5-AD6C-4131B9620DF8}">
      <dsp:nvSpPr>
        <dsp:cNvPr id="0" name=""/>
        <dsp:cNvSpPr/>
      </dsp:nvSpPr>
      <dsp:spPr>
        <a:xfrm rot="5400000">
          <a:off x="3743650" y="1322261"/>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4033498" y="1453524"/>
        <a:ext cx="865392" cy="994703"/>
      </dsp:txXfrm>
    </dsp:sp>
    <dsp:sp modelId="{D8FDFB6E-7956-406F-98DB-B315110B8232}">
      <dsp:nvSpPr>
        <dsp:cNvPr id="0" name=""/>
        <dsp:cNvSpPr/>
      </dsp:nvSpPr>
      <dsp:spPr>
        <a:xfrm rot="5400000">
          <a:off x="3067348" y="2548854"/>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u="none" kern="1200" dirty="0"/>
            <a:t>I regularly return to the course page to retrieve information and resources</a:t>
          </a:r>
          <a:endParaRPr lang="fr-FR" sz="900" kern="1200" dirty="0"/>
        </a:p>
      </dsp:txBody>
      <dsp:txXfrm rot="-5400000">
        <a:off x="3357196" y="2680117"/>
        <a:ext cx="865392" cy="994703"/>
      </dsp:txXfrm>
    </dsp:sp>
    <dsp:sp modelId="{A0769E05-F5C6-49EF-8DD2-A1629C8F0AAF}">
      <dsp:nvSpPr>
        <dsp:cNvPr id="0" name=""/>
        <dsp:cNvSpPr/>
      </dsp:nvSpPr>
      <dsp:spPr>
        <a:xfrm>
          <a:off x="1883352" y="256163"/>
          <a:ext cx="1435869" cy="86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solidFill>
                <a:schemeClr val="bg1"/>
              </a:solidFill>
            </a:rPr>
            <a:t>93% (64/29)</a:t>
          </a:r>
        </a:p>
      </dsp:txBody>
      <dsp:txXfrm>
        <a:off x="1883352" y="256163"/>
        <a:ext cx="1435869" cy="867054"/>
      </dsp:txXfrm>
    </dsp:sp>
    <dsp:sp modelId="{EF686EA3-E617-4C43-A1FC-517E665C22C7}">
      <dsp:nvSpPr>
        <dsp:cNvPr id="0" name=""/>
        <dsp:cNvSpPr/>
      </dsp:nvSpPr>
      <dsp:spPr>
        <a:xfrm rot="5400000">
          <a:off x="1709541" y="2548854"/>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99389" y="2680117"/>
        <a:ext cx="865392" cy="994703"/>
      </dsp:txXfrm>
    </dsp:sp>
    <dsp:sp modelId="{D1956533-5CAF-4B5B-ACE2-76ED922BDA2C}">
      <dsp:nvSpPr>
        <dsp:cNvPr id="0" name=""/>
        <dsp:cNvSpPr/>
      </dsp:nvSpPr>
      <dsp:spPr>
        <a:xfrm rot="5400000">
          <a:off x="2385843" y="3775446"/>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u="none" kern="1200" dirty="0"/>
            <a:t>The completion of the course contributed positively to my professional development</a:t>
          </a:r>
          <a:endParaRPr lang="fr-FR" sz="900" kern="1200" dirty="0">
            <a:solidFill>
              <a:schemeClr val="bg1"/>
            </a:solidFill>
          </a:endParaRPr>
        </a:p>
      </dsp:txBody>
      <dsp:txXfrm rot="-5400000">
        <a:off x="2675691" y="3906709"/>
        <a:ext cx="865392" cy="994703"/>
      </dsp:txXfrm>
    </dsp:sp>
    <dsp:sp modelId="{E75A9A44-9276-464F-A58B-0B1B1B00282A}">
      <dsp:nvSpPr>
        <dsp:cNvPr id="0" name=""/>
        <dsp:cNvSpPr/>
      </dsp:nvSpPr>
      <dsp:spPr>
        <a:xfrm>
          <a:off x="867054" y="3970533"/>
          <a:ext cx="1560697" cy="867053"/>
        </a:xfrm>
        <a:prstGeom prst="rect">
          <a:avLst/>
        </a:prstGeom>
        <a:noFill/>
        <a:ln>
          <a:noFill/>
        </a:ln>
        <a:effectLst/>
      </dsp:spPr>
      <dsp:style>
        <a:lnRef idx="0">
          <a:scrgbClr r="0" g="0" b="0"/>
        </a:lnRef>
        <a:fillRef idx="0">
          <a:scrgbClr r="0" g="0" b="0"/>
        </a:fillRef>
        <a:effectRef idx="0">
          <a:scrgbClr r="0" g="0" b="0"/>
        </a:effectRef>
        <a:fontRef idx="minor"/>
      </dsp:style>
    </dsp:sp>
    <dsp:sp modelId="{AD17BC6B-CAB5-4C89-B173-A528873F2A57}">
      <dsp:nvSpPr>
        <dsp:cNvPr id="0" name=""/>
        <dsp:cNvSpPr/>
      </dsp:nvSpPr>
      <dsp:spPr>
        <a:xfrm rot="5400000">
          <a:off x="3743650" y="3775446"/>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4033498" y="3906709"/>
        <a:ext cx="865392" cy="994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BDE3C-2E91-4C40-BEF6-19375DAAD7A8}">
      <dsp:nvSpPr>
        <dsp:cNvPr id="0" name=""/>
        <dsp:cNvSpPr/>
      </dsp:nvSpPr>
      <dsp:spPr>
        <a:xfrm rot="5400000">
          <a:off x="3067348" y="95669"/>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u="none" kern="1200" dirty="0"/>
            <a:t>The particiption in the course helped me extend my network of peers interested in the topic</a:t>
          </a:r>
          <a:endParaRPr lang="fr-FR" sz="800" kern="1200" dirty="0"/>
        </a:p>
      </dsp:txBody>
      <dsp:txXfrm rot="-5400000">
        <a:off x="3357196" y="226932"/>
        <a:ext cx="865392" cy="994703"/>
      </dsp:txXfrm>
    </dsp:sp>
    <dsp:sp modelId="{D846B25B-84E1-47F4-9197-9DE6FE06CC48}">
      <dsp:nvSpPr>
        <dsp:cNvPr id="0" name=""/>
        <dsp:cNvSpPr/>
      </dsp:nvSpPr>
      <dsp:spPr>
        <a:xfrm>
          <a:off x="4456657" y="290756"/>
          <a:ext cx="1612720" cy="867053"/>
        </a:xfrm>
        <a:prstGeom prst="rect">
          <a:avLst/>
        </a:prstGeom>
        <a:noFill/>
        <a:ln>
          <a:noFill/>
        </a:ln>
        <a:effectLst/>
      </dsp:spPr>
      <dsp:style>
        <a:lnRef idx="0">
          <a:scrgbClr r="0" g="0" b="0"/>
        </a:lnRef>
        <a:fillRef idx="0">
          <a:scrgbClr r="0" g="0" b="0"/>
        </a:fillRef>
        <a:effectRef idx="0">
          <a:scrgbClr r="0" g="0" b="0"/>
        </a:effectRef>
        <a:fontRef idx="minor"/>
      </dsp:style>
    </dsp:sp>
    <dsp:sp modelId="{E498FA1B-75C0-47F5-9E4B-82D60A04F8A6}">
      <dsp:nvSpPr>
        <dsp:cNvPr id="0" name=""/>
        <dsp:cNvSpPr/>
      </dsp:nvSpPr>
      <dsp:spPr>
        <a:xfrm rot="5400000">
          <a:off x="1767637" y="93930"/>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2057485" y="225193"/>
        <a:ext cx="865392" cy="994703"/>
      </dsp:txXfrm>
    </dsp:sp>
    <dsp:sp modelId="{B5BEBD63-826D-4111-9AA9-DC761956FE74}">
      <dsp:nvSpPr>
        <dsp:cNvPr id="0" name=""/>
        <dsp:cNvSpPr/>
      </dsp:nvSpPr>
      <dsp:spPr>
        <a:xfrm rot="5400000">
          <a:off x="2362647" y="1322261"/>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u="none" kern="1200" dirty="0"/>
            <a:t>I would enroll in other HELP online courses if they were included in the training curricula of my national training institution/centre</a:t>
          </a:r>
          <a:endParaRPr lang="fr-FR" sz="800" kern="1200" dirty="0"/>
        </a:p>
      </dsp:txBody>
      <dsp:txXfrm rot="-5400000">
        <a:off x="2652495" y="1453524"/>
        <a:ext cx="865392" cy="994703"/>
      </dsp:txXfrm>
    </dsp:sp>
    <dsp:sp modelId="{F788A8D7-6308-424C-948E-EB47DD8FB5B0}">
      <dsp:nvSpPr>
        <dsp:cNvPr id="0" name=""/>
        <dsp:cNvSpPr/>
      </dsp:nvSpPr>
      <dsp:spPr>
        <a:xfrm>
          <a:off x="3354430" y="1529851"/>
          <a:ext cx="1560697" cy="86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t>36 %</a:t>
          </a:r>
        </a:p>
      </dsp:txBody>
      <dsp:txXfrm>
        <a:off x="3354430" y="1529851"/>
        <a:ext cx="1560697" cy="867053"/>
      </dsp:txXfrm>
    </dsp:sp>
    <dsp:sp modelId="{9969B823-452B-4AD5-AD6C-4131B9620DF8}">
      <dsp:nvSpPr>
        <dsp:cNvPr id="0" name=""/>
        <dsp:cNvSpPr/>
      </dsp:nvSpPr>
      <dsp:spPr>
        <a:xfrm rot="5400000">
          <a:off x="3743650" y="1322261"/>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4033498" y="1453524"/>
        <a:ext cx="865392" cy="994703"/>
      </dsp:txXfrm>
    </dsp:sp>
    <dsp:sp modelId="{D8FDFB6E-7956-406F-98DB-B315110B8232}">
      <dsp:nvSpPr>
        <dsp:cNvPr id="0" name=""/>
        <dsp:cNvSpPr/>
      </dsp:nvSpPr>
      <dsp:spPr>
        <a:xfrm rot="5400000">
          <a:off x="3067348" y="2548854"/>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u="none" kern="1200" dirty="0"/>
            <a:t>Since the completion of the course I also enrolled in other HELP self-learning courses available on the platform</a:t>
          </a:r>
          <a:endParaRPr lang="fr-FR" sz="800" kern="1200" dirty="0"/>
        </a:p>
      </dsp:txBody>
      <dsp:txXfrm rot="-5400000">
        <a:off x="3357196" y="2680117"/>
        <a:ext cx="865392" cy="994703"/>
      </dsp:txXfrm>
    </dsp:sp>
    <dsp:sp modelId="{A0769E05-F5C6-49EF-8DD2-A1629C8F0AAF}">
      <dsp:nvSpPr>
        <dsp:cNvPr id="0" name=""/>
        <dsp:cNvSpPr/>
      </dsp:nvSpPr>
      <dsp:spPr>
        <a:xfrm>
          <a:off x="2083539" y="220233"/>
          <a:ext cx="1016046" cy="86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solidFill>
                <a:schemeClr val="bg1"/>
              </a:solidFill>
            </a:rPr>
            <a:t>71% </a:t>
          </a:r>
        </a:p>
        <a:p>
          <a:pPr marL="0" lvl="0" indent="0" algn="l" defTabSz="889000">
            <a:lnSpc>
              <a:spcPct val="90000"/>
            </a:lnSpc>
            <a:spcBef>
              <a:spcPct val="0"/>
            </a:spcBef>
            <a:spcAft>
              <a:spcPct val="35000"/>
            </a:spcAft>
            <a:buNone/>
          </a:pPr>
          <a:r>
            <a:rPr lang="fr-FR" sz="2000" kern="1200" dirty="0">
              <a:solidFill>
                <a:schemeClr val="bg1"/>
              </a:solidFill>
            </a:rPr>
            <a:t>(40/31)</a:t>
          </a:r>
          <a:endParaRPr lang="fr-FR" sz="600" kern="1200" dirty="0">
            <a:solidFill>
              <a:schemeClr val="bg1"/>
            </a:solidFill>
          </a:endParaRPr>
        </a:p>
      </dsp:txBody>
      <dsp:txXfrm>
        <a:off x="2083539" y="220233"/>
        <a:ext cx="1016046" cy="867054"/>
      </dsp:txXfrm>
    </dsp:sp>
    <dsp:sp modelId="{EF686EA3-E617-4C43-A1FC-517E665C22C7}">
      <dsp:nvSpPr>
        <dsp:cNvPr id="0" name=""/>
        <dsp:cNvSpPr/>
      </dsp:nvSpPr>
      <dsp:spPr>
        <a:xfrm rot="5400000">
          <a:off x="1709541" y="2548854"/>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99389" y="2680117"/>
        <a:ext cx="865392" cy="994703"/>
      </dsp:txXfrm>
    </dsp:sp>
    <dsp:sp modelId="{D1956533-5CAF-4B5B-ACE2-76ED922BDA2C}">
      <dsp:nvSpPr>
        <dsp:cNvPr id="0" name=""/>
        <dsp:cNvSpPr/>
      </dsp:nvSpPr>
      <dsp:spPr>
        <a:xfrm rot="5400000">
          <a:off x="2385843" y="3775446"/>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u="none" kern="1200" dirty="0"/>
            <a:t>My knowledge on the topic increased following the completion of the course</a:t>
          </a:r>
          <a:endParaRPr lang="fr-FR" sz="800" kern="1200" dirty="0">
            <a:solidFill>
              <a:schemeClr val="bg1"/>
            </a:solidFill>
          </a:endParaRPr>
        </a:p>
      </dsp:txBody>
      <dsp:txXfrm rot="-5400000">
        <a:off x="2675691" y="3906709"/>
        <a:ext cx="865392" cy="994703"/>
      </dsp:txXfrm>
    </dsp:sp>
    <dsp:sp modelId="{E75A9A44-9276-464F-A58B-0B1B1B00282A}">
      <dsp:nvSpPr>
        <dsp:cNvPr id="0" name=""/>
        <dsp:cNvSpPr/>
      </dsp:nvSpPr>
      <dsp:spPr>
        <a:xfrm>
          <a:off x="867054" y="3970533"/>
          <a:ext cx="1560697" cy="867053"/>
        </a:xfrm>
        <a:prstGeom prst="rect">
          <a:avLst/>
        </a:prstGeom>
        <a:noFill/>
        <a:ln>
          <a:noFill/>
        </a:ln>
        <a:effectLst/>
      </dsp:spPr>
      <dsp:style>
        <a:lnRef idx="0">
          <a:scrgbClr r="0" g="0" b="0"/>
        </a:lnRef>
        <a:fillRef idx="0">
          <a:scrgbClr r="0" g="0" b="0"/>
        </a:fillRef>
        <a:effectRef idx="0">
          <a:scrgbClr r="0" g="0" b="0"/>
        </a:effectRef>
        <a:fontRef idx="minor"/>
      </dsp:style>
    </dsp:sp>
    <dsp:sp modelId="{AD17BC6B-CAB5-4C89-B173-A528873F2A57}">
      <dsp:nvSpPr>
        <dsp:cNvPr id="0" name=""/>
        <dsp:cNvSpPr/>
      </dsp:nvSpPr>
      <dsp:spPr>
        <a:xfrm rot="5400000">
          <a:off x="3755757" y="3777184"/>
          <a:ext cx="1445089" cy="125722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4045605" y="3908447"/>
        <a:ext cx="865392" cy="99470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FC2EA6-ECFF-4402-8A74-98B987712442}" type="datetimeFigureOut">
              <a:rPr lang="en-US" smtClean="0"/>
              <a:t>6/29/2022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01E963-448A-4857-862C-62DF6711C78B}" type="slidenum">
              <a:rPr lang="en-US" smtClean="0"/>
              <a:t>‹#›</a:t>
            </a:fld>
            <a:endParaRPr lang="en-US"/>
          </a:p>
        </p:txBody>
      </p:sp>
    </p:spTree>
    <p:extLst>
      <p:ext uri="{BB962C8B-B14F-4D97-AF65-F5344CB8AC3E}">
        <p14:creationId xmlns:p14="http://schemas.microsoft.com/office/powerpoint/2010/main" val="269476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D226478-7B5C-465E-A541-5654A4617A9D}" type="slidenum">
              <a:rPr lang="de-DE" altLang="en-US" smtClean="0">
                <a:solidFill>
                  <a:srgbClr val="000000"/>
                </a:solidFill>
              </a:rPr>
              <a:pPr eaLnBrk="1" hangingPunct="1">
                <a:spcBef>
                  <a:spcPct val="0"/>
                </a:spcBef>
              </a:pPr>
              <a:t>2</a:t>
            </a:fld>
            <a:endParaRPr lang="de-DE" altLang="en-US">
              <a:solidFill>
                <a:srgbClr val="000000"/>
              </a:solidFill>
            </a:endParaRPr>
          </a:p>
        </p:txBody>
      </p:sp>
    </p:spTree>
    <p:extLst>
      <p:ext uri="{BB962C8B-B14F-4D97-AF65-F5344CB8AC3E}">
        <p14:creationId xmlns:p14="http://schemas.microsoft.com/office/powerpoint/2010/main" val="25361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D226478-7B5C-465E-A541-5654A4617A9D}" type="slidenum">
              <a:rPr lang="de-DE" altLang="en-US" smtClean="0">
                <a:solidFill>
                  <a:srgbClr val="000000"/>
                </a:solidFill>
              </a:rPr>
              <a:pPr eaLnBrk="1" hangingPunct="1">
                <a:spcBef>
                  <a:spcPct val="0"/>
                </a:spcBef>
              </a:pPr>
              <a:t>3</a:t>
            </a:fld>
            <a:endParaRPr lang="de-DE" altLang="en-US">
              <a:solidFill>
                <a:srgbClr val="000000"/>
              </a:solidFill>
            </a:endParaRPr>
          </a:p>
        </p:txBody>
      </p:sp>
    </p:spTree>
    <p:extLst>
      <p:ext uri="{BB962C8B-B14F-4D97-AF65-F5344CB8AC3E}">
        <p14:creationId xmlns:p14="http://schemas.microsoft.com/office/powerpoint/2010/main" val="271550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D226478-7B5C-465E-A541-5654A4617A9D}" type="slidenum">
              <a:rPr lang="de-DE" altLang="en-US" smtClean="0">
                <a:solidFill>
                  <a:srgbClr val="000000"/>
                </a:solidFill>
              </a:rPr>
              <a:pPr eaLnBrk="1" hangingPunct="1">
                <a:spcBef>
                  <a:spcPct val="0"/>
                </a:spcBef>
              </a:pPr>
              <a:t>4</a:t>
            </a:fld>
            <a:endParaRPr lang="de-DE" altLang="en-US">
              <a:solidFill>
                <a:srgbClr val="000000"/>
              </a:solidFill>
            </a:endParaRPr>
          </a:p>
        </p:txBody>
      </p:sp>
    </p:spTree>
    <p:extLst>
      <p:ext uri="{BB962C8B-B14F-4D97-AF65-F5344CB8AC3E}">
        <p14:creationId xmlns:p14="http://schemas.microsoft.com/office/powerpoint/2010/main" val="312630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a:extLst>
              <a:ext uri="{FF2B5EF4-FFF2-40B4-BE49-F238E27FC236}">
                <a16:creationId xmlns:a16="http://schemas.microsoft.com/office/drawing/2014/main" id="{50C36742-EE53-4294-B8DF-1214B30E7DB7}"/>
              </a:ext>
            </a:extLst>
          </p:cNvPr>
          <p:cNvSpPr>
            <a:spLocks noGrp="1"/>
          </p:cNvSpPr>
          <p:nvPr>
            <p:ph type="body" idx="1"/>
          </p:nvPr>
        </p:nvSpPr>
        <p:spPr/>
        <p:txBody>
          <a:bodyPr/>
          <a:lstStyle/>
          <a:p>
            <a:r>
              <a:rPr lang="it-IT" b="1">
                <a:solidFill>
                  <a:srgbClr val="254061"/>
                </a:solidFill>
                <a:latin typeface="Calibri" charset="0"/>
              </a:rPr>
              <a:t>HELP is: </a:t>
            </a:r>
            <a:endParaRPr lang="it-IT">
              <a:solidFill>
                <a:srgbClr val="254061"/>
              </a:solidFill>
              <a:latin typeface="Calibri" charset="0"/>
            </a:endParaRPr>
          </a:p>
          <a:p>
            <a:pPr algn="just">
              <a:buFontTx/>
              <a:buChar char="•"/>
            </a:pPr>
            <a:r>
              <a:rPr lang="en-GB">
                <a:solidFill>
                  <a:srgbClr val="254061"/>
                </a:solidFill>
                <a:latin typeface="Calibri" charset="0"/>
              </a:rPr>
              <a:t>the </a:t>
            </a:r>
            <a:r>
              <a:rPr lang="en-GB" b="1">
                <a:solidFill>
                  <a:srgbClr val="254061"/>
                </a:solidFill>
                <a:latin typeface="Calibri" charset="0"/>
              </a:rPr>
              <a:t>only pan-European Network </a:t>
            </a:r>
            <a:r>
              <a:rPr lang="en-GB">
                <a:solidFill>
                  <a:srgbClr val="254061"/>
                </a:solidFill>
                <a:latin typeface="Calibri" charset="0"/>
              </a:rPr>
              <a:t>of national training institutions for judges, prosecutors and lawyers in the 47 Member States;</a:t>
            </a:r>
          </a:p>
          <a:p>
            <a:pPr algn="just">
              <a:buFontTx/>
              <a:buChar char="•"/>
            </a:pPr>
            <a:r>
              <a:rPr lang="en-GB">
                <a:solidFill>
                  <a:srgbClr val="254061"/>
                </a:solidFill>
                <a:latin typeface="Calibri" charset="0"/>
              </a:rPr>
              <a:t>online </a:t>
            </a:r>
            <a:r>
              <a:rPr lang="en-GB" b="1">
                <a:solidFill>
                  <a:srgbClr val="254061"/>
                </a:solidFill>
                <a:latin typeface="Calibri" charset="0"/>
              </a:rPr>
              <a:t>courses </a:t>
            </a:r>
            <a:r>
              <a:rPr lang="en-GB">
                <a:solidFill>
                  <a:srgbClr val="254061"/>
                </a:solidFill>
                <a:latin typeface="Calibri" charset="0"/>
              </a:rPr>
              <a:t>on human rights;</a:t>
            </a:r>
          </a:p>
          <a:p>
            <a:pPr algn="just">
              <a:buFontTx/>
              <a:buChar char="•"/>
            </a:pPr>
            <a:r>
              <a:rPr lang="en-GB">
                <a:solidFill>
                  <a:srgbClr val="254061"/>
                </a:solidFill>
                <a:latin typeface="Calibri" charset="0"/>
              </a:rPr>
              <a:t>a </a:t>
            </a:r>
            <a:r>
              <a:rPr lang="it-IT">
                <a:solidFill>
                  <a:srgbClr val="254061"/>
                </a:solidFill>
                <a:latin typeface="Calibri" charset="0"/>
              </a:rPr>
              <a:t>human rights training </a:t>
            </a:r>
            <a:r>
              <a:rPr lang="it-IT" b="1">
                <a:solidFill>
                  <a:srgbClr val="254061"/>
                </a:solidFill>
                <a:latin typeface="Calibri" charset="0"/>
              </a:rPr>
              <a:t>methodology </a:t>
            </a:r>
            <a:r>
              <a:rPr lang="it-IT">
                <a:solidFill>
                  <a:srgbClr val="254061"/>
                </a:solidFill>
                <a:latin typeface="Calibri" charset="0"/>
              </a:rPr>
              <a:t>for legal professionals.</a:t>
            </a:r>
          </a:p>
          <a:p>
            <a:endParaRPr lang="en-US">
              <a:latin typeface="Calibri" charset="0"/>
            </a:endParaRPr>
          </a:p>
        </p:txBody>
      </p:sp>
      <p:sp>
        <p:nvSpPr>
          <p:cNvPr id="58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C681B-5B48-9C49-976F-8C9F782DF8D9}" type="slidenum">
              <a:rPr kumimoji="0" lang="de-DE"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442586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enhance EU justice professionals’ capacities to effectively and coherently apply European fundamental rights standards at the national level through training, mainly referring to the EU Charter on Fundamental Rights (the Charter), the European Convention on Human Rights (ECHR), the (revised) European Social Charter (ESC) and other relevant EU and Council of Europe (</a:t>
            </a:r>
            <a:r>
              <a:rPr kumimoji="0" lang="en-GB" sz="1200" b="0" i="0" u="none" strike="noStrike" kern="1200" cap="none" spc="0" normalizeH="0" baseline="0" noProof="0" dirty="0" err="1">
                <a:ln>
                  <a:noFill/>
                </a:ln>
                <a:solidFill>
                  <a:prstClr val="black"/>
                </a:solidFill>
                <a:effectLst/>
                <a:uLnTx/>
                <a:uFillTx/>
                <a:latin typeface="+mn-lt"/>
                <a:ea typeface="+mn-ea"/>
                <a:cs typeface="+mn-cs"/>
              </a:rPr>
              <a:t>CoE</a:t>
            </a:r>
            <a:r>
              <a:rPr kumimoji="0" lang="en-GB" sz="1200" b="0" i="0" u="none" strike="noStrike" kern="1200" cap="none" spc="0" normalizeH="0" baseline="0" noProof="0" dirty="0">
                <a:ln>
                  <a:noFill/>
                </a:ln>
                <a:solidFill>
                  <a:prstClr val="black"/>
                </a:solidFill>
                <a:effectLst/>
                <a:uLnTx/>
                <a:uFillTx/>
                <a:latin typeface="+mn-lt"/>
                <a:ea typeface="+mn-ea"/>
                <a:cs typeface="+mn-cs"/>
              </a:rPr>
              <a:t>)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strengthen the HELP Network in the EU, as well as the capacity of the Network members to effectively implement the HELP methodology and courses and contribute to increasing mutual trust between EU practitioners.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DE66B76-27F3-4D61-898E-067DE01E0894}" type="slidenum">
              <a:rPr kumimoji="0" lang="de-DE"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de-DE"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426884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1E963-448A-4857-862C-62DF6711C7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93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50142C-387E-4A55-952D-0648513756F4}"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333513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50142C-387E-4A55-952D-0648513756F4}"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280917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50142C-387E-4A55-952D-0648513756F4}"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172370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946E7AEB-B9AE-4DD1-BDD2-56C69C3E8EE6}" type="datetime1">
              <a:rPr lang="fr-FR"/>
              <a:pPr>
                <a:defRPr/>
              </a:pPr>
              <a:t>29/06/2022</a:t>
            </a:fld>
            <a:endParaRPr lang="fr-FR" dirty="0"/>
          </a:p>
        </p:txBody>
      </p:sp>
      <p:sp>
        <p:nvSpPr>
          <p:cNvPr id="4" name="Espace réservé du numéro de diapositive 5"/>
          <p:cNvSpPr>
            <a:spLocks noGrp="1"/>
          </p:cNvSpPr>
          <p:nvPr>
            <p:ph type="sldNum" sz="quarter" idx="11"/>
          </p:nvPr>
        </p:nvSpPr>
        <p:spPr/>
        <p:txBody>
          <a:bodyPr/>
          <a:lstStyle>
            <a:lvl1pPr algn="r" defTabSz="914400" eaLnBrk="0" fontAlgn="base" hangingPunct="0">
              <a:spcBef>
                <a:spcPct val="0"/>
              </a:spcBef>
              <a:spcAft>
                <a:spcPct val="0"/>
              </a:spcAft>
              <a:defRPr sz="1000">
                <a:solidFill>
                  <a:prstClr val="black">
                    <a:tint val="75000"/>
                  </a:prstClr>
                </a:solidFill>
                <a:latin typeface="Arial Narrow" charset="0"/>
                <a:ea typeface="Arial Narrow" charset="0"/>
                <a:cs typeface="Arial Narrow" charset="0"/>
              </a:defRPr>
            </a:lvl1pPr>
          </a:lstStyle>
          <a:p>
            <a:pPr>
              <a:defRPr/>
            </a:pPr>
            <a:fld id="{9F5D4FB2-6F04-43AE-AB69-84D6BE0DE0A8}" type="slidenum">
              <a:rPr lang="fr-FR"/>
              <a:pPr>
                <a:defRPr/>
              </a:pPr>
              <a:t>‹#›</a:t>
            </a:fld>
            <a:endParaRPr lang="fr-FR" dirty="0"/>
          </a:p>
        </p:txBody>
      </p:sp>
    </p:spTree>
    <p:extLst>
      <p:ext uri="{BB962C8B-B14F-4D97-AF65-F5344CB8AC3E}">
        <p14:creationId xmlns:p14="http://schemas.microsoft.com/office/powerpoint/2010/main" val="2990202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3B254CD3-9EDB-4083-B442-91502741714D}"/>
              </a:ext>
            </a:extLst>
          </p:cNvPr>
          <p:cNvSpPr>
            <a:spLocks noGrp="1"/>
          </p:cNvSpPr>
          <p:nvPr>
            <p:ph type="dt" sz="half" idx="10"/>
          </p:nvPr>
        </p:nvSpPr>
        <p:spPr/>
        <p:txBody>
          <a:bodyPr/>
          <a:lstStyle>
            <a:lvl1pPr defTabSz="914400" eaLnBrk="0" hangingPunct="0">
              <a:defRPr>
                <a:latin typeface="Century Gothic" charset="0"/>
                <a:cs typeface="Century Gothic" charset="0"/>
              </a:defRPr>
            </a:lvl1pPr>
          </a:lstStyle>
          <a:p>
            <a:fld id="{EF1EF28F-C0E8-3A43-AE5C-22F132F8CD91}" type="datetime1">
              <a:rPr lang="fr-FR"/>
              <a:pPr/>
              <a:t>29/06/2022</a:t>
            </a:fld>
            <a:endParaRPr lang="fr-FR"/>
          </a:p>
        </p:txBody>
      </p:sp>
      <p:sp>
        <p:nvSpPr>
          <p:cNvPr id="4" name="Espace réservé du numéro de diapositive 5">
            <a:extLst>
              <a:ext uri="{FF2B5EF4-FFF2-40B4-BE49-F238E27FC236}">
                <a16:creationId xmlns:a16="http://schemas.microsoft.com/office/drawing/2014/main" id="{4A1B2FEA-4444-424E-BB46-529799F130BE}"/>
              </a:ext>
            </a:extLst>
          </p:cNvPr>
          <p:cNvSpPr>
            <a:spLocks noGrp="1"/>
          </p:cNvSpPr>
          <p:nvPr>
            <p:ph type="sldNum" sz="quarter" idx="11"/>
          </p:nvPr>
        </p:nvSpPr>
        <p:spPr/>
        <p:txBody>
          <a:bodyPr/>
          <a:lstStyle>
            <a:lvl1pPr defTabSz="914400" eaLnBrk="0" hangingPunct="0">
              <a:defRPr/>
            </a:lvl1pPr>
          </a:lstStyle>
          <a:p>
            <a:fld id="{6BD2DBCB-5705-2C4D-B38A-1DCC3526A007}" type="slidenum">
              <a:rPr lang="fr-FR"/>
              <a:pPr/>
              <a:t>‹#›</a:t>
            </a:fld>
            <a:endParaRPr lang="fr-FR"/>
          </a:p>
        </p:txBody>
      </p:sp>
    </p:spTree>
    <p:extLst>
      <p:ext uri="{BB962C8B-B14F-4D97-AF65-F5344CB8AC3E}">
        <p14:creationId xmlns:p14="http://schemas.microsoft.com/office/powerpoint/2010/main" val="88428832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DC44D3-2B85-4B63-B274-F697B0E68BDD}"/>
              </a:ext>
            </a:extLst>
          </p:cNvPr>
          <p:cNvSpPr>
            <a:spLocks noGrp="1"/>
          </p:cNvSpPr>
          <p:nvPr>
            <p:ph type="dt" sz="half" idx="10"/>
          </p:nvPr>
        </p:nvSpPr>
        <p:spPr/>
        <p:txBody>
          <a:bodyPr/>
          <a:lstStyle>
            <a:lvl1pPr>
              <a:defRPr/>
            </a:lvl1pPr>
          </a:lstStyle>
          <a:p>
            <a:fld id="{B93705DA-6623-FD41-9863-897303A0D520}" type="datetime1">
              <a:rPr lang="de-DE"/>
              <a:pPr/>
              <a:t>29.06.2022</a:t>
            </a:fld>
            <a:endParaRPr lang="de-DE"/>
          </a:p>
        </p:txBody>
      </p:sp>
      <p:sp>
        <p:nvSpPr>
          <p:cNvPr id="5" name="Fußzeilenplatzhalter 4">
            <a:extLst>
              <a:ext uri="{FF2B5EF4-FFF2-40B4-BE49-F238E27FC236}">
                <a16:creationId xmlns:a16="http://schemas.microsoft.com/office/drawing/2014/main" id="{8E8CABCB-23C4-4EF7-8FAD-4902BE12149C}"/>
              </a:ext>
            </a:extLst>
          </p:cNvPr>
          <p:cNvSpPr>
            <a:spLocks noGrp="1"/>
          </p:cNvSpPr>
          <p:nvPr>
            <p:ph type="ftr" sz="quarter" idx="11"/>
          </p:nvPr>
        </p:nvSpPr>
        <p:spPr>
          <a:xfrm>
            <a:off x="0" y="0"/>
            <a:ext cx="0" cy="0"/>
          </a:xfrm>
        </p:spPr>
        <p:txBody>
          <a:bodyPr/>
          <a:lstStyle>
            <a:lvl1pPr>
              <a:defRPr>
                <a:latin typeface="Calibri" panose="020F0502020204030204" pitchFamily="34" charset="0"/>
                <a:ea typeface="+mn-ea"/>
                <a:cs typeface="Arial" panose="020B0604020202020204" pitchFamily="34" charset="0"/>
              </a:defRPr>
            </a:lvl1pPr>
          </a:lstStyle>
          <a:p>
            <a:pPr>
              <a:defRPr/>
            </a:pPr>
            <a:endParaRPr lang="de-DE"/>
          </a:p>
        </p:txBody>
      </p:sp>
      <p:sp>
        <p:nvSpPr>
          <p:cNvPr id="6" name="Foliennummernplatzhalter 5">
            <a:extLst>
              <a:ext uri="{FF2B5EF4-FFF2-40B4-BE49-F238E27FC236}">
                <a16:creationId xmlns:a16="http://schemas.microsoft.com/office/drawing/2014/main" id="{BE22B916-6B36-4ED3-B68F-54D34F095349}"/>
              </a:ext>
            </a:extLst>
          </p:cNvPr>
          <p:cNvSpPr>
            <a:spLocks noGrp="1"/>
          </p:cNvSpPr>
          <p:nvPr>
            <p:ph type="sldNum" sz="quarter" idx="12"/>
          </p:nvPr>
        </p:nvSpPr>
        <p:spPr/>
        <p:txBody>
          <a:bodyPr/>
          <a:lstStyle>
            <a:lvl1pPr>
              <a:defRPr/>
            </a:lvl1pPr>
          </a:lstStyle>
          <a:p>
            <a:fld id="{02FDAC71-D1A7-6348-AA23-360F49200A97}" type="slidenum">
              <a:rPr lang="de-DE"/>
              <a:pPr/>
              <a:t>‹#›</a:t>
            </a:fld>
            <a:endParaRPr lang="de-DE"/>
          </a:p>
        </p:txBody>
      </p:sp>
    </p:spTree>
    <p:extLst>
      <p:ext uri="{BB962C8B-B14F-4D97-AF65-F5344CB8AC3E}">
        <p14:creationId xmlns:p14="http://schemas.microsoft.com/office/powerpoint/2010/main" val="3966869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59D0E630-7FC8-4342-A4B5-410AD6B27063}"/>
              </a:ext>
            </a:extLst>
          </p:cNvPr>
          <p:cNvSpPr>
            <a:spLocks noGrp="1"/>
          </p:cNvSpPr>
          <p:nvPr>
            <p:ph type="dt" sz="half" idx="10"/>
          </p:nvPr>
        </p:nvSpPr>
        <p:spPr/>
        <p:txBody>
          <a:bodyPr/>
          <a:lstStyle>
            <a:lvl1pPr>
              <a:defRPr/>
            </a:lvl1pPr>
          </a:lstStyle>
          <a:p>
            <a:fld id="{A012B1AB-ECD9-1749-A5C3-D5532FB73699}" type="datetime1">
              <a:rPr lang="de-DE"/>
              <a:pPr/>
              <a:t>29.06.2022</a:t>
            </a:fld>
            <a:endParaRPr lang="de-DE"/>
          </a:p>
        </p:txBody>
      </p:sp>
      <p:sp>
        <p:nvSpPr>
          <p:cNvPr id="5" name="Fußzeilenplatzhalter 4">
            <a:extLst>
              <a:ext uri="{FF2B5EF4-FFF2-40B4-BE49-F238E27FC236}">
                <a16:creationId xmlns:a16="http://schemas.microsoft.com/office/drawing/2014/main" id="{6988EE5D-4667-4940-A340-61138A0D75CF}"/>
              </a:ext>
            </a:extLst>
          </p:cNvPr>
          <p:cNvSpPr>
            <a:spLocks noGrp="1"/>
          </p:cNvSpPr>
          <p:nvPr>
            <p:ph type="ftr" sz="quarter" idx="11"/>
          </p:nvPr>
        </p:nvSpPr>
        <p:spPr>
          <a:xfrm>
            <a:off x="0" y="0"/>
            <a:ext cx="0" cy="0"/>
          </a:xfrm>
        </p:spPr>
        <p:txBody>
          <a:bodyPr/>
          <a:lstStyle>
            <a:lvl1pPr>
              <a:defRPr>
                <a:latin typeface="Calibri" panose="020F0502020204030204" pitchFamily="34" charset="0"/>
                <a:ea typeface="+mn-ea"/>
                <a:cs typeface="Arial" panose="020B0604020202020204" pitchFamily="34" charset="0"/>
              </a:defRPr>
            </a:lvl1pPr>
          </a:lstStyle>
          <a:p>
            <a:pPr>
              <a:defRPr/>
            </a:pPr>
            <a:endParaRPr lang="de-DE"/>
          </a:p>
        </p:txBody>
      </p:sp>
      <p:sp>
        <p:nvSpPr>
          <p:cNvPr id="6" name="Foliennummernplatzhalter 5">
            <a:extLst>
              <a:ext uri="{FF2B5EF4-FFF2-40B4-BE49-F238E27FC236}">
                <a16:creationId xmlns:a16="http://schemas.microsoft.com/office/drawing/2014/main" id="{DDA389FE-8A7E-45D4-81DF-EE04AB2DF0CF}"/>
              </a:ext>
            </a:extLst>
          </p:cNvPr>
          <p:cNvSpPr>
            <a:spLocks noGrp="1"/>
          </p:cNvSpPr>
          <p:nvPr>
            <p:ph type="sldNum" sz="quarter" idx="12"/>
          </p:nvPr>
        </p:nvSpPr>
        <p:spPr/>
        <p:txBody>
          <a:bodyPr/>
          <a:lstStyle>
            <a:lvl1pPr>
              <a:defRPr/>
            </a:lvl1pPr>
          </a:lstStyle>
          <a:p>
            <a:fld id="{9ED37125-AB73-DD46-9BF4-29BF696C58AF}" type="slidenum">
              <a:rPr lang="de-DE"/>
              <a:pPr/>
              <a:t>‹#›</a:t>
            </a:fld>
            <a:endParaRPr lang="de-DE"/>
          </a:p>
        </p:txBody>
      </p:sp>
    </p:spTree>
    <p:extLst>
      <p:ext uri="{BB962C8B-B14F-4D97-AF65-F5344CB8AC3E}">
        <p14:creationId xmlns:p14="http://schemas.microsoft.com/office/powerpoint/2010/main" val="1718678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7826FA0-B83C-4A76-86E1-043028D596BF}"/>
              </a:ext>
            </a:extLst>
          </p:cNvPr>
          <p:cNvSpPr>
            <a:spLocks noGrp="1"/>
          </p:cNvSpPr>
          <p:nvPr>
            <p:ph type="dt" sz="half" idx="10"/>
          </p:nvPr>
        </p:nvSpPr>
        <p:spPr/>
        <p:txBody>
          <a:bodyPr/>
          <a:lstStyle>
            <a:lvl1pPr>
              <a:defRPr/>
            </a:lvl1pPr>
          </a:lstStyle>
          <a:p>
            <a:fld id="{FCFE8049-1D8B-6F47-9C27-CB333D00F0F3}" type="datetime1">
              <a:rPr lang="de-DE"/>
              <a:pPr/>
              <a:t>29.06.2022</a:t>
            </a:fld>
            <a:endParaRPr lang="de-DE"/>
          </a:p>
        </p:txBody>
      </p:sp>
      <p:sp>
        <p:nvSpPr>
          <p:cNvPr id="8" name="Fußzeilenplatzhalter 4">
            <a:extLst>
              <a:ext uri="{FF2B5EF4-FFF2-40B4-BE49-F238E27FC236}">
                <a16:creationId xmlns:a16="http://schemas.microsoft.com/office/drawing/2014/main" id="{620106F3-59C1-4DF5-B7BC-1EDE10147F02}"/>
              </a:ext>
            </a:extLst>
          </p:cNvPr>
          <p:cNvSpPr>
            <a:spLocks noGrp="1"/>
          </p:cNvSpPr>
          <p:nvPr>
            <p:ph type="ftr" sz="quarter" idx="11"/>
          </p:nvPr>
        </p:nvSpPr>
        <p:spPr>
          <a:xfrm>
            <a:off x="0" y="0"/>
            <a:ext cx="0" cy="0"/>
          </a:xfrm>
        </p:spPr>
        <p:txBody>
          <a:bodyPr/>
          <a:lstStyle>
            <a:lvl1pPr>
              <a:defRPr>
                <a:latin typeface="Calibri" panose="020F0502020204030204" pitchFamily="34" charset="0"/>
                <a:ea typeface="+mn-ea"/>
                <a:cs typeface="Arial" panose="020B0604020202020204" pitchFamily="34" charset="0"/>
              </a:defRPr>
            </a:lvl1pPr>
          </a:lstStyle>
          <a:p>
            <a:pPr>
              <a:defRPr/>
            </a:pPr>
            <a:endParaRPr lang="de-DE"/>
          </a:p>
        </p:txBody>
      </p:sp>
      <p:sp>
        <p:nvSpPr>
          <p:cNvPr id="9" name="Foliennummernplatzhalter 5">
            <a:extLst>
              <a:ext uri="{FF2B5EF4-FFF2-40B4-BE49-F238E27FC236}">
                <a16:creationId xmlns:a16="http://schemas.microsoft.com/office/drawing/2014/main" id="{B8583A7B-C494-4F03-A0E5-AB63CEA0CE74}"/>
              </a:ext>
            </a:extLst>
          </p:cNvPr>
          <p:cNvSpPr>
            <a:spLocks noGrp="1"/>
          </p:cNvSpPr>
          <p:nvPr>
            <p:ph type="sldNum" sz="quarter" idx="12"/>
          </p:nvPr>
        </p:nvSpPr>
        <p:spPr/>
        <p:txBody>
          <a:bodyPr/>
          <a:lstStyle>
            <a:lvl1pPr>
              <a:defRPr/>
            </a:lvl1pPr>
          </a:lstStyle>
          <a:p>
            <a:fld id="{0639F5D7-4046-234F-87D0-AB871AA72402}" type="slidenum">
              <a:rPr lang="de-DE"/>
              <a:pPr/>
              <a:t>‹#›</a:t>
            </a:fld>
            <a:endParaRPr lang="de-DE"/>
          </a:p>
        </p:txBody>
      </p:sp>
    </p:spTree>
    <p:extLst>
      <p:ext uri="{BB962C8B-B14F-4D97-AF65-F5344CB8AC3E}">
        <p14:creationId xmlns:p14="http://schemas.microsoft.com/office/powerpoint/2010/main" val="1787539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92389F7-5F82-9AB7-C7A7-123C034944BE}"/>
              </a:ext>
            </a:extLst>
          </p:cNvPr>
          <p:cNvSpPr>
            <a:spLocks noGrp="1"/>
          </p:cNvSpPr>
          <p:nvPr>
            <p:ph type="subTitle" idx="1"/>
          </p:nvPr>
        </p:nvSpPr>
        <p:spPr>
          <a:xfrm>
            <a:off x="1143000" y="433622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53BE619-47EF-659D-66AF-74391D30D2EA}"/>
              </a:ext>
            </a:extLst>
          </p:cNvPr>
          <p:cNvSpPr>
            <a:spLocks noGrp="1"/>
          </p:cNvSpPr>
          <p:nvPr>
            <p:ph type="dt" sz="half" idx="10"/>
          </p:nvPr>
        </p:nvSpPr>
        <p:spPr/>
        <p:txBody>
          <a:bodyPr/>
          <a:lstStyle/>
          <a:p>
            <a:fld id="{93FC251C-D769-3C44-88FD-D584B3A19E4A}" type="datetimeFigureOut">
              <a:rPr lang="fr-FR" smtClean="0"/>
              <a:t>29/06/2022</a:t>
            </a:fld>
            <a:endParaRPr lang="fr-FR"/>
          </a:p>
        </p:txBody>
      </p:sp>
      <p:sp>
        <p:nvSpPr>
          <p:cNvPr id="6" name="Espace réservé du numéro de diapositive 5">
            <a:extLst>
              <a:ext uri="{FF2B5EF4-FFF2-40B4-BE49-F238E27FC236}">
                <a16:creationId xmlns:a16="http://schemas.microsoft.com/office/drawing/2014/main" id="{2F62D6A8-4F39-1AC4-1C72-913D69130BFA}"/>
              </a:ext>
            </a:extLst>
          </p:cNvPr>
          <p:cNvSpPr>
            <a:spLocks noGrp="1"/>
          </p:cNvSpPr>
          <p:nvPr>
            <p:ph type="sldNum" sz="quarter" idx="12"/>
          </p:nvPr>
        </p:nvSpPr>
        <p:spPr/>
        <p:txBody>
          <a:bodyPr/>
          <a:lstStyle/>
          <a:p>
            <a:fld id="{8FBE0B40-A7F4-9741-A9F1-7493B90911CB}" type="slidenum">
              <a:rPr lang="fr-FR" smtClean="0"/>
              <a:t>‹#›</a:t>
            </a:fld>
            <a:endParaRPr lang="fr-FR"/>
          </a:p>
        </p:txBody>
      </p:sp>
    </p:spTree>
    <p:extLst>
      <p:ext uri="{BB962C8B-B14F-4D97-AF65-F5344CB8AC3E}">
        <p14:creationId xmlns:p14="http://schemas.microsoft.com/office/powerpoint/2010/main" val="1089365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50142C-387E-4A55-952D-0648513756F4}"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111935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0142C-387E-4A55-952D-0648513756F4}"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173188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50142C-387E-4A55-952D-0648513756F4}"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361871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50142C-387E-4A55-952D-0648513756F4}" type="datetimeFigureOut">
              <a:rPr lang="en-US" smtClean="0"/>
              <a:t>6/29/2022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325317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50142C-387E-4A55-952D-0648513756F4}" type="datetimeFigureOut">
              <a:rPr lang="en-US" smtClean="0"/>
              <a:t>6/29/2022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196843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50142C-387E-4A55-952D-0648513756F4}" type="datetimeFigureOut">
              <a:rPr lang="en-US" smtClean="0"/>
              <a:t>6/29/2022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269796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50142C-387E-4A55-952D-0648513756F4}"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214033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50142C-387E-4A55-952D-0648513756F4}"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242358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0142C-387E-4A55-952D-0648513756F4}" type="datetimeFigureOut">
              <a:rPr lang="en-US" smtClean="0"/>
              <a:t>6/29/2022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A1220-6A93-459C-B9A2-E531551BF254}" type="slidenum">
              <a:rPr lang="en-US" smtClean="0"/>
              <a:t>‹#›</a:t>
            </a:fld>
            <a:endParaRPr lang="en-US"/>
          </a:p>
        </p:txBody>
      </p:sp>
    </p:spTree>
    <p:extLst>
      <p:ext uri="{BB962C8B-B14F-4D97-AF65-F5344CB8AC3E}">
        <p14:creationId xmlns:p14="http://schemas.microsoft.com/office/powerpoint/2010/main" val="2475868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6146"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3">
            <a:extLst>
              <a:ext uri="{FF2B5EF4-FFF2-40B4-BE49-F238E27FC236}">
                <a16:creationId xmlns:a16="http://schemas.microsoft.com/office/drawing/2014/main" id="{A4E46553-85AC-4BA6-8F74-2F01A57096E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000">
                <a:solidFill>
                  <a:srgbClr val="898989"/>
                </a:solidFill>
                <a:latin typeface="Arial Narrow" charset="0"/>
                <a:cs typeface="Arial Narrow" charset="0"/>
              </a:defRPr>
            </a:lvl1pPr>
          </a:lstStyle>
          <a:p>
            <a:fld id="{29BB2FB4-3E05-7949-8311-49226BE3647F}" type="datetime1">
              <a:rPr lang="fr-FR"/>
              <a:pPr/>
              <a:t>29/06/2022</a:t>
            </a:fld>
            <a:endParaRPr lang="fr-FR"/>
          </a:p>
        </p:txBody>
      </p:sp>
      <p:sp>
        <p:nvSpPr>
          <p:cNvPr id="8" name="Espace réservé du numéro de diapositive 5">
            <a:extLst>
              <a:ext uri="{FF2B5EF4-FFF2-40B4-BE49-F238E27FC236}">
                <a16:creationId xmlns:a16="http://schemas.microsoft.com/office/drawing/2014/main" id="{1C176AD5-3114-4781-96F2-5E38DE3452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charset="0"/>
              </a:defRPr>
            </a:lvl1pPr>
          </a:lstStyle>
          <a:p>
            <a:fld id="{3062206C-6553-594B-9024-049983029148}" type="slidenum">
              <a:rPr lang="fr-FR"/>
              <a:pPr/>
              <a:t>‹#›</a:t>
            </a:fld>
            <a:endParaRPr lang="fr-FR"/>
          </a:p>
        </p:txBody>
      </p:sp>
      <p:sp>
        <p:nvSpPr>
          <p:cNvPr id="6149" name="Espace réservé du titre 6"/>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Name of the presentation</a:t>
            </a:r>
          </a:p>
        </p:txBody>
      </p:sp>
    </p:spTree>
    <p:extLst>
      <p:ext uri="{BB962C8B-B14F-4D97-AF65-F5344CB8AC3E}">
        <p14:creationId xmlns:p14="http://schemas.microsoft.com/office/powerpoint/2010/main" val="15707580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ＭＳ Ｐゴシック"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ＭＳ Ｐゴシック"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AF7E1A7-3AD1-0AFD-CFC3-D5402240465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C251C-D769-3C44-88FD-D584B3A19E4A}" type="datetimeFigureOut">
              <a:rPr lang="fr-FR" smtClean="0"/>
              <a:t>29/06/2022</a:t>
            </a:fld>
            <a:endParaRPr lang="fr-FR"/>
          </a:p>
        </p:txBody>
      </p:sp>
      <p:sp>
        <p:nvSpPr>
          <p:cNvPr id="6" name="Espace réservé du numéro de diapositive 5">
            <a:extLst>
              <a:ext uri="{FF2B5EF4-FFF2-40B4-BE49-F238E27FC236}">
                <a16:creationId xmlns:a16="http://schemas.microsoft.com/office/drawing/2014/main" id="{6F2C0E84-F95B-4E44-8194-C49BBB57BE0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E0B40-A7F4-9741-A9F1-7493B90911CB}" type="slidenum">
              <a:rPr lang="fr-FR" smtClean="0"/>
              <a:t>‹#›</a:t>
            </a:fld>
            <a:endParaRPr lang="fr-FR"/>
          </a:p>
        </p:txBody>
      </p:sp>
    </p:spTree>
    <p:extLst>
      <p:ext uri="{BB962C8B-B14F-4D97-AF65-F5344CB8AC3E}">
        <p14:creationId xmlns:p14="http://schemas.microsoft.com/office/powerpoint/2010/main" val="1068104961"/>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png"/><Relationship Id="rId18" Type="http://schemas.openxmlformats.org/officeDocument/2006/relationships/image" Target="../media/image50.png"/><Relationship Id="rId3" Type="http://schemas.openxmlformats.org/officeDocument/2006/relationships/image" Target="../media/image20.png"/><Relationship Id="rId7" Type="http://schemas.openxmlformats.org/officeDocument/2006/relationships/image" Target="../media/image29.png"/><Relationship Id="rId12" Type="http://schemas.openxmlformats.org/officeDocument/2006/relationships/image" Target="../media/image28.png"/><Relationship Id="rId17" Type="http://schemas.openxmlformats.org/officeDocument/2006/relationships/image" Target="../media/image49.png"/><Relationship Id="rId2" Type="http://schemas.openxmlformats.org/officeDocument/2006/relationships/slideLayout" Target="../slideLayouts/slideLayout12.xml"/><Relationship Id="rId16" Type="http://schemas.openxmlformats.org/officeDocument/2006/relationships/image" Target="../media/image48.png"/><Relationship Id="rId1" Type="http://schemas.openxmlformats.org/officeDocument/2006/relationships/tags" Target="../tags/tag13.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3.svg"/><Relationship Id="rId15" Type="http://schemas.openxmlformats.org/officeDocument/2006/relationships/image" Target="../media/image32.png"/><Relationship Id="rId10" Type="http://schemas.openxmlformats.org/officeDocument/2006/relationships/image" Target="../media/image45.png"/><Relationship Id="rId19"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31.pn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6.jpe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8.jp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19.xml"/><Relationship Id="rId5" Type="http://schemas.openxmlformats.org/officeDocument/2006/relationships/image" Target="../media/image6.jpe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jpe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svg"/><Relationship Id="rId12"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slideLayout" Target="../slideLayouts/slideLayout12.xml"/><Relationship Id="rId16" Type="http://schemas.openxmlformats.org/officeDocument/2006/relationships/image" Target="../media/image32.png"/><Relationship Id="rId1" Type="http://schemas.openxmlformats.org/officeDocument/2006/relationships/tags" Target="../tags/tag10.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Espace réservé de la date 3">
            <a:extLst>
              <a:ext uri="{FF2B5EF4-FFF2-40B4-BE49-F238E27FC236}">
                <a16:creationId xmlns:a16="http://schemas.microsoft.com/office/drawing/2014/main" id="{B956B93C-5EF1-4EA9-9537-6A670203E479}"/>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3E4FFC7-F062-4A56-B0C3-BE693F57E206}" type="datetime1">
              <a:rPr kumimoji="0" lang="fr-FR" altLang="fr-FR"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29/06/2022</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9221" name="Espace réservé du numéro de diapositive 5">
            <a:extLst>
              <a:ext uri="{FF2B5EF4-FFF2-40B4-BE49-F238E27FC236}">
                <a16:creationId xmlns:a16="http://schemas.microsoft.com/office/drawing/2014/main" id="{3E05CB4B-3265-4F23-974D-B85C4132CB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37BE1AB5-622F-4A2C-A257-053B0C7D8A27}"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1</a:t>
            </a:fld>
            <a:endParaRPr kumimoji="0" lang="fr-FR" altLang="fr-FR" sz="1000" b="0" i="0" u="none" strike="noStrike" kern="1200" cap="none" spc="0" normalizeH="0" baseline="0" noProof="0" dirty="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5" name="Titre 1">
            <a:extLst>
              <a:ext uri="{FF2B5EF4-FFF2-40B4-BE49-F238E27FC236}">
                <a16:creationId xmlns:a16="http://schemas.microsoft.com/office/drawing/2014/main" id="{34E13305-937F-4058-8D45-C3CC5B8A3ACD}"/>
              </a:ext>
            </a:extLst>
          </p:cNvPr>
          <p:cNvSpPr txBox="1">
            <a:spLocks/>
          </p:cNvSpPr>
          <p:nvPr/>
        </p:nvSpPr>
        <p:spPr>
          <a:xfrm>
            <a:off x="1259633" y="4365104"/>
            <a:ext cx="6552728" cy="10886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de-DE" altLang="en-US" sz="4000" b="1" dirty="0">
                <a:solidFill>
                  <a:srgbClr val="002060"/>
                </a:solidFill>
                <a:effectLst>
                  <a:outerShdw blurRad="38100" dist="38100" dir="2700000" algn="tl">
                    <a:srgbClr val="000000">
                      <a:alpha val="43137"/>
                    </a:srgbClr>
                  </a:outerShdw>
                </a:effectLst>
              </a:rPr>
              <a:t>HELP</a:t>
            </a:r>
            <a:r>
              <a:rPr lang="en-US" altLang="en-US" sz="4000" b="1" dirty="0">
                <a:solidFill>
                  <a:srgbClr val="002060"/>
                </a:solidFill>
                <a:effectLst>
                  <a:outerShdw blurRad="38100" dist="38100" dir="2700000" algn="tl">
                    <a:srgbClr val="000000">
                      <a:alpha val="43137"/>
                    </a:srgbClr>
                  </a:outerShdw>
                </a:effectLst>
              </a:rPr>
              <a:t> in the EU – Achievements</a:t>
            </a:r>
            <a:br>
              <a:rPr lang="en-US" altLang="en-US" sz="4000" b="1" dirty="0">
                <a:solidFill>
                  <a:srgbClr val="002060"/>
                </a:solidFill>
                <a:effectLst>
                  <a:outerShdw blurRad="38100" dist="38100" dir="2700000" algn="tl">
                    <a:srgbClr val="000000">
                      <a:alpha val="43137"/>
                    </a:srgbClr>
                  </a:outerShdw>
                </a:effectLst>
              </a:rPr>
            </a:br>
            <a:r>
              <a:rPr lang="en-US" altLang="en-US" sz="2000" b="1" i="1" dirty="0">
                <a:solidFill>
                  <a:srgbClr val="002060"/>
                </a:solidFill>
                <a:effectLst>
                  <a:outerShdw blurRad="38100" dist="38100" dir="2700000" algn="tl">
                    <a:srgbClr val="000000">
                      <a:alpha val="43137"/>
                    </a:srgbClr>
                  </a:outerShdw>
                </a:effectLst>
              </a:rPr>
              <a:t>Ana-Maria Telbis, EU-</a:t>
            </a:r>
            <a:r>
              <a:rPr lang="en-US" altLang="en-US" sz="2000" b="1" i="1" dirty="0" err="1">
                <a:solidFill>
                  <a:srgbClr val="002060"/>
                </a:solidFill>
                <a:effectLst>
                  <a:outerShdw blurRad="38100" dist="38100" dir="2700000" algn="tl">
                    <a:srgbClr val="000000">
                      <a:alpha val="43137"/>
                    </a:srgbClr>
                  </a:outerShdw>
                </a:effectLst>
              </a:rPr>
              <a:t>CoE</a:t>
            </a:r>
            <a:r>
              <a:rPr lang="en-US" altLang="en-US" sz="2000" b="1" i="1" dirty="0">
                <a:solidFill>
                  <a:srgbClr val="002060"/>
                </a:solidFill>
                <a:effectLst>
                  <a:outerShdw blurRad="38100" dist="38100" dir="2700000" algn="tl">
                    <a:srgbClr val="000000">
                      <a:alpha val="43137"/>
                    </a:srgbClr>
                  </a:outerShdw>
                </a:effectLst>
              </a:rPr>
              <a:t> HELP in the EU III project coordinator</a:t>
            </a:r>
            <a:endParaRPr lang="fr-FR" sz="2400" i="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2C167CC-38D0-4331-ABC8-1F3254698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094" y="5360223"/>
            <a:ext cx="4605591" cy="108864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215937" y="72413"/>
            <a:ext cx="4987918" cy="1052514"/>
          </a:xfrm>
        </p:spPr>
        <p:txBody>
          <a:bodyPr vert="horz" lIns="91440" tIns="45720" rIns="91440" bIns="45720" rtlCol="0" anchor="b">
            <a:normAutofit/>
          </a:bodyPr>
          <a:lstStyle/>
          <a:p>
            <a:pPr algn="l">
              <a:lnSpc>
                <a:spcPct val="90000"/>
              </a:lnSpc>
              <a:defRPr/>
            </a:pPr>
            <a:r>
              <a:rPr lang="en-US" altLang="en-US" sz="3300" b="1" kern="1200" dirty="0">
                <a:solidFill>
                  <a:srgbClr val="002060"/>
                </a:solidFill>
                <a:effectLst>
                  <a:outerShdw blurRad="38100" dist="38100" dir="2700000" algn="tl">
                    <a:srgbClr val="000000">
                      <a:alpha val="43137"/>
                    </a:srgbClr>
                  </a:outerShdw>
                </a:effectLst>
                <a:latin typeface="+mj-lt"/>
                <a:ea typeface="+mj-ea"/>
                <a:cs typeface="+mj-cs"/>
              </a:rPr>
              <a:t>EU-</a:t>
            </a:r>
            <a:r>
              <a:rPr lang="en-US" altLang="en-US" sz="3300" b="1" kern="1200" dirty="0" err="1">
                <a:solidFill>
                  <a:srgbClr val="002060"/>
                </a:solidFill>
                <a:effectLst>
                  <a:outerShdw blurRad="38100" dist="38100" dir="2700000" algn="tl">
                    <a:srgbClr val="000000">
                      <a:alpha val="43137"/>
                    </a:srgbClr>
                  </a:outerShdw>
                </a:effectLst>
                <a:latin typeface="+mj-lt"/>
                <a:ea typeface="+mj-ea"/>
                <a:cs typeface="+mj-cs"/>
              </a:rPr>
              <a:t>CoE</a:t>
            </a:r>
            <a:r>
              <a:rPr lang="en-US" altLang="en-US" sz="3300" b="1" kern="1200" dirty="0">
                <a:solidFill>
                  <a:srgbClr val="002060"/>
                </a:solidFill>
                <a:effectLst>
                  <a:outerShdw blurRad="38100" dist="38100" dir="2700000" algn="tl">
                    <a:srgbClr val="000000">
                      <a:alpha val="43137"/>
                    </a:srgbClr>
                  </a:outerShdw>
                </a:effectLst>
                <a:latin typeface="+mj-lt"/>
                <a:ea typeface="+mj-ea"/>
                <a:cs typeface="+mj-cs"/>
              </a:rPr>
              <a:t> HELP in the EU II</a:t>
            </a:r>
            <a:br>
              <a:rPr lang="en-US" altLang="en-US" sz="3300" b="1" kern="1200" dirty="0">
                <a:solidFill>
                  <a:srgbClr val="002060"/>
                </a:solidFill>
                <a:effectLst>
                  <a:outerShdw blurRad="38100" dist="38100" dir="2700000" algn="tl">
                    <a:srgbClr val="000000">
                      <a:alpha val="43137"/>
                    </a:srgbClr>
                  </a:outerShdw>
                </a:effectLst>
                <a:latin typeface="+mj-lt"/>
                <a:ea typeface="+mj-ea"/>
                <a:cs typeface="+mj-cs"/>
              </a:rPr>
            </a:br>
            <a:r>
              <a:rPr lang="en-US" altLang="en-US" sz="2800" b="1" i="1" kern="1200" dirty="0">
                <a:solidFill>
                  <a:srgbClr val="002060"/>
                </a:solidFill>
                <a:effectLst>
                  <a:outerShdw blurRad="38100" dist="38100" dir="2700000" algn="tl">
                    <a:srgbClr val="000000">
                      <a:alpha val="43137"/>
                    </a:srgbClr>
                  </a:outerShdw>
                </a:effectLst>
                <a:latin typeface="+mj-lt"/>
                <a:ea typeface="+mj-ea"/>
                <a:cs typeface="+mj-cs"/>
              </a:rPr>
              <a:t>Sep 19 – Feb 22</a:t>
            </a:r>
            <a:endParaRPr lang="en-US" altLang="en-US" sz="3300" b="1" i="1" kern="1200" dirty="0">
              <a:solidFill>
                <a:srgbClr val="002060"/>
              </a:solidFill>
              <a:effectLst>
                <a:outerShdw blurRad="38100" dist="38100" dir="2700000" algn="tl">
                  <a:srgbClr val="000000">
                    <a:alpha val="43137"/>
                  </a:srgbClr>
                </a:outerShdw>
              </a:effectLst>
              <a:latin typeface="+mj-lt"/>
              <a:ea typeface="+mj-ea"/>
              <a:cs typeface="+mj-cs"/>
            </a:endParaRPr>
          </a:p>
        </p:txBody>
      </p:sp>
      <p:pic>
        <p:nvPicPr>
          <p:cNvPr id="3" name="Picture 2">
            <a:extLst>
              <a:ext uri="{FF2B5EF4-FFF2-40B4-BE49-F238E27FC236}">
                <a16:creationId xmlns:a16="http://schemas.microsoft.com/office/drawing/2014/main" id="{A1FB9FBA-ECFE-4814-88EE-D2C6E4809EB5}"/>
              </a:ext>
            </a:extLst>
          </p:cNvPr>
          <p:cNvPicPr>
            <a:picLocks noChangeAspect="1"/>
          </p:cNvPicPr>
          <p:nvPr/>
        </p:nvPicPr>
        <p:blipFill>
          <a:blip r:embed="rId4"/>
          <a:stretch>
            <a:fillRect/>
          </a:stretch>
        </p:blipFill>
        <p:spPr>
          <a:xfrm>
            <a:off x="7435919" y="104293"/>
            <a:ext cx="1626104" cy="653517"/>
          </a:xfrm>
          <a:prstGeom prst="rect">
            <a:avLst/>
          </a:prstGeom>
          <a:scene3d>
            <a:camera prst="orthographicFront"/>
            <a:lightRig rig="threePt" dir="t"/>
          </a:scene3d>
          <a:sp3d>
            <a:bevelT/>
          </a:sp3d>
        </p:spPr>
      </p:pic>
      <p:pic>
        <p:nvPicPr>
          <p:cNvPr id="2" name="Picture 1">
            <a:extLst>
              <a:ext uri="{FF2B5EF4-FFF2-40B4-BE49-F238E27FC236}">
                <a16:creationId xmlns:a16="http://schemas.microsoft.com/office/drawing/2014/main" id="{29483D07-BEA8-42BC-AF9B-103DC1D774DE}"/>
              </a:ext>
            </a:extLst>
          </p:cNvPr>
          <p:cNvPicPr>
            <a:picLocks noChangeAspect="1"/>
          </p:cNvPicPr>
          <p:nvPr/>
        </p:nvPicPr>
        <p:blipFill>
          <a:blip r:embed="rId5"/>
          <a:stretch>
            <a:fillRect/>
          </a:stretch>
        </p:blipFill>
        <p:spPr>
          <a:xfrm>
            <a:off x="6715646" y="863620"/>
            <a:ext cx="2410395" cy="1742750"/>
          </a:xfrm>
          <a:prstGeom prst="rect">
            <a:avLst/>
          </a:prstGeom>
          <a:scene3d>
            <a:camera prst="orthographicFront"/>
            <a:lightRig rig="threePt" dir="t"/>
          </a:scene3d>
          <a:sp3d>
            <a:bevelT/>
          </a:sp3d>
        </p:spPr>
      </p:pic>
      <p:pic>
        <p:nvPicPr>
          <p:cNvPr id="4" name="Picture 3">
            <a:extLst>
              <a:ext uri="{FF2B5EF4-FFF2-40B4-BE49-F238E27FC236}">
                <a16:creationId xmlns:a16="http://schemas.microsoft.com/office/drawing/2014/main" id="{EB7A0297-5F7C-40E3-AF2C-3443B3F8F73A}"/>
              </a:ext>
            </a:extLst>
          </p:cNvPr>
          <p:cNvPicPr>
            <a:picLocks noChangeAspect="1"/>
          </p:cNvPicPr>
          <p:nvPr/>
        </p:nvPicPr>
        <p:blipFill>
          <a:blip r:embed="rId6"/>
          <a:stretch>
            <a:fillRect/>
          </a:stretch>
        </p:blipFill>
        <p:spPr>
          <a:xfrm>
            <a:off x="6703819" y="1517717"/>
            <a:ext cx="2441514" cy="1827391"/>
          </a:xfrm>
          <a:prstGeom prst="rect">
            <a:avLst/>
          </a:prstGeom>
          <a:scene3d>
            <a:camera prst="orthographicFront"/>
            <a:lightRig rig="threePt" dir="t"/>
          </a:scene3d>
          <a:sp3d>
            <a:bevelT/>
          </a:sp3d>
        </p:spPr>
      </p:pic>
      <p:pic>
        <p:nvPicPr>
          <p:cNvPr id="5" name="Picture 4">
            <a:extLst>
              <a:ext uri="{FF2B5EF4-FFF2-40B4-BE49-F238E27FC236}">
                <a16:creationId xmlns:a16="http://schemas.microsoft.com/office/drawing/2014/main" id="{6B94C04F-3D84-4E9B-B9B7-39AF6418CDD4}"/>
              </a:ext>
            </a:extLst>
          </p:cNvPr>
          <p:cNvPicPr>
            <a:picLocks noChangeAspect="1"/>
          </p:cNvPicPr>
          <p:nvPr/>
        </p:nvPicPr>
        <p:blipFill>
          <a:blip r:embed="rId7"/>
          <a:stretch>
            <a:fillRect/>
          </a:stretch>
        </p:blipFill>
        <p:spPr>
          <a:xfrm>
            <a:off x="6671264" y="2328362"/>
            <a:ext cx="2442829" cy="1742750"/>
          </a:xfrm>
          <a:prstGeom prst="rect">
            <a:avLst/>
          </a:prstGeom>
          <a:scene3d>
            <a:camera prst="orthographicFront"/>
            <a:lightRig rig="threePt" dir="t"/>
          </a:scene3d>
          <a:sp3d>
            <a:bevelT/>
          </a:sp3d>
        </p:spPr>
      </p:pic>
      <p:pic>
        <p:nvPicPr>
          <p:cNvPr id="6" name="Picture 5">
            <a:extLst>
              <a:ext uri="{FF2B5EF4-FFF2-40B4-BE49-F238E27FC236}">
                <a16:creationId xmlns:a16="http://schemas.microsoft.com/office/drawing/2014/main" id="{40382684-04A2-4472-927D-26BB12925C5B}"/>
              </a:ext>
            </a:extLst>
          </p:cNvPr>
          <p:cNvPicPr>
            <a:picLocks noChangeAspect="1"/>
          </p:cNvPicPr>
          <p:nvPr/>
        </p:nvPicPr>
        <p:blipFill>
          <a:blip r:embed="rId8"/>
          <a:stretch>
            <a:fillRect/>
          </a:stretch>
        </p:blipFill>
        <p:spPr>
          <a:xfrm>
            <a:off x="6699428" y="3473529"/>
            <a:ext cx="2442830" cy="1364447"/>
          </a:xfrm>
          <a:prstGeom prst="rect">
            <a:avLst/>
          </a:prstGeom>
          <a:scene3d>
            <a:camera prst="orthographicFront"/>
            <a:lightRig rig="threePt" dir="t"/>
          </a:scene3d>
          <a:sp3d>
            <a:bevelT/>
          </a:sp3d>
        </p:spPr>
      </p:pic>
      <p:pic>
        <p:nvPicPr>
          <p:cNvPr id="9" name="Picture 8">
            <a:extLst>
              <a:ext uri="{FF2B5EF4-FFF2-40B4-BE49-F238E27FC236}">
                <a16:creationId xmlns:a16="http://schemas.microsoft.com/office/drawing/2014/main" id="{C436BA83-6E84-465F-8116-7060CAD93B78}"/>
              </a:ext>
            </a:extLst>
          </p:cNvPr>
          <p:cNvPicPr>
            <a:picLocks noChangeAspect="1"/>
          </p:cNvPicPr>
          <p:nvPr/>
        </p:nvPicPr>
        <p:blipFill>
          <a:blip r:embed="rId9"/>
          <a:stretch>
            <a:fillRect/>
          </a:stretch>
        </p:blipFill>
        <p:spPr>
          <a:xfrm>
            <a:off x="6715646" y="4364787"/>
            <a:ext cx="2424245" cy="1535355"/>
          </a:xfrm>
          <a:prstGeom prst="rect">
            <a:avLst/>
          </a:prstGeom>
          <a:scene3d>
            <a:camera prst="orthographicFront"/>
            <a:lightRig rig="threePt" dir="t"/>
          </a:scene3d>
          <a:sp3d>
            <a:bevelT/>
          </a:sp3d>
        </p:spPr>
      </p:pic>
      <p:sp>
        <p:nvSpPr>
          <p:cNvPr id="13" name="Rectangle: Rounded Corners 12">
            <a:extLst>
              <a:ext uri="{FF2B5EF4-FFF2-40B4-BE49-F238E27FC236}">
                <a16:creationId xmlns:a16="http://schemas.microsoft.com/office/drawing/2014/main" id="{D00E8E9A-9693-446B-8413-29C0E79A21A5}"/>
              </a:ext>
            </a:extLst>
          </p:cNvPr>
          <p:cNvSpPr/>
          <p:nvPr/>
        </p:nvSpPr>
        <p:spPr>
          <a:xfrm>
            <a:off x="17959" y="1267009"/>
            <a:ext cx="6684527" cy="3026087"/>
          </a:xfrm>
          <a:prstGeom prst="roundRect">
            <a:avLst/>
          </a:prstGeom>
          <a:solidFill>
            <a:schemeClr val="accent1">
              <a:lumMod val="75000"/>
            </a:schemeClr>
          </a:solidFill>
          <a:ln w="190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600" dirty="0">
                <a:solidFill>
                  <a:schemeClr val="bg1"/>
                </a:solidFill>
              </a:rPr>
              <a:t>To enhance EU </a:t>
            </a:r>
            <a:r>
              <a:rPr lang="en-GB" sz="1600" b="1" dirty="0">
                <a:solidFill>
                  <a:schemeClr val="bg1"/>
                </a:solidFill>
              </a:rPr>
              <a:t>justice professionals</a:t>
            </a:r>
            <a:r>
              <a:rPr lang="en-GB" sz="1600" dirty="0">
                <a:solidFill>
                  <a:schemeClr val="bg1"/>
                </a:solidFill>
              </a:rPr>
              <a:t>’ capacities to effectively and coherently </a:t>
            </a:r>
            <a:r>
              <a:rPr lang="en-GB" sz="1600" b="1" dirty="0">
                <a:solidFill>
                  <a:schemeClr val="bg1"/>
                </a:solidFill>
              </a:rPr>
              <a:t>apply European fundamental rights standards </a:t>
            </a:r>
            <a:r>
              <a:rPr lang="en-GB" sz="1600" dirty="0">
                <a:solidFill>
                  <a:schemeClr val="bg1"/>
                </a:solidFill>
              </a:rPr>
              <a:t>at the national level through training, mainly referring to the EU Charter on Fundamental Rights (the Charter), the European Convention on Human Rights (ECHR), the (revised) European Social Charter (ESC) and other relevant EU and Council of Europe (</a:t>
            </a:r>
            <a:r>
              <a:rPr lang="en-GB" sz="1600" dirty="0" err="1">
                <a:solidFill>
                  <a:schemeClr val="bg1"/>
                </a:solidFill>
              </a:rPr>
              <a:t>CoE</a:t>
            </a:r>
            <a:r>
              <a:rPr lang="en-GB" sz="1600" dirty="0">
                <a:solidFill>
                  <a:schemeClr val="bg1"/>
                </a:solidFill>
              </a:rPr>
              <a:t>) Law.</a:t>
            </a:r>
          </a:p>
          <a:p>
            <a:pPr lvl="0">
              <a:defRPr/>
            </a:pPr>
            <a:endParaRPr lang="en-GB" sz="1600" dirty="0">
              <a:solidFill>
                <a:schemeClr val="bg1"/>
              </a:solidFill>
            </a:endParaRPr>
          </a:p>
          <a:p>
            <a:pPr lvl="0">
              <a:defRPr/>
            </a:pPr>
            <a:r>
              <a:rPr lang="en-GB" sz="1600" dirty="0">
                <a:solidFill>
                  <a:schemeClr val="bg1"/>
                </a:solidFill>
              </a:rPr>
              <a:t>To strengthen the HELP Network in the EU, as well as the capacity of the Network members to effectively implement the HELP methodology and courses and contribute to increasing </a:t>
            </a:r>
            <a:r>
              <a:rPr lang="en-GB" sz="1600" b="1" dirty="0">
                <a:solidFill>
                  <a:schemeClr val="bg1"/>
                </a:solidFill>
              </a:rPr>
              <a:t>mutual trust between EU practitioners.</a:t>
            </a:r>
            <a:endParaRPr lang="fr-FR" sz="1600" b="1" dirty="0">
              <a:solidFill>
                <a:schemeClr val="bg1"/>
              </a:solidFill>
            </a:endParaRPr>
          </a:p>
        </p:txBody>
      </p:sp>
      <p:sp>
        <p:nvSpPr>
          <p:cNvPr id="14" name="Rectangle: Rounded Corners 13">
            <a:extLst>
              <a:ext uri="{FF2B5EF4-FFF2-40B4-BE49-F238E27FC236}">
                <a16:creationId xmlns:a16="http://schemas.microsoft.com/office/drawing/2014/main" id="{63A71D60-1B5F-4175-84BD-A352779DF4DE}"/>
              </a:ext>
            </a:extLst>
          </p:cNvPr>
          <p:cNvSpPr/>
          <p:nvPr/>
        </p:nvSpPr>
        <p:spPr>
          <a:xfrm>
            <a:off x="17959" y="4356354"/>
            <a:ext cx="5383874" cy="2314451"/>
          </a:xfrm>
          <a:prstGeom prst="roundRect">
            <a:avLst/>
          </a:prstGeom>
          <a:solidFill>
            <a:schemeClr val="accent1">
              <a:lumMod val="75000"/>
            </a:schemeClr>
          </a:solidFill>
          <a:ln w="190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342900">
              <a:lnSpc>
                <a:spcPct val="90000"/>
              </a:lnSpc>
              <a:spcAft>
                <a:spcPts val="600"/>
              </a:spcAft>
              <a:buFont typeface="Wingdings" panose="05000000000000000000" pitchFamily="2" charset="2"/>
              <a:buChar char="ü"/>
              <a:defRPr/>
            </a:pPr>
            <a:r>
              <a:rPr lang="en-US" b="1" dirty="0"/>
              <a:t>NEW course on Ethics for Judges, Prosecutors, Lawyers</a:t>
            </a:r>
          </a:p>
          <a:p>
            <a:pPr marL="628650" indent="-342900">
              <a:lnSpc>
                <a:spcPct val="90000"/>
              </a:lnSpc>
              <a:spcAft>
                <a:spcPts val="600"/>
              </a:spcAft>
              <a:buFont typeface="Wingdings" panose="05000000000000000000" pitchFamily="2" charset="2"/>
              <a:buChar char="ü"/>
              <a:defRPr/>
            </a:pPr>
            <a:r>
              <a:rPr lang="en-US" altLang="en-US" b="1" dirty="0"/>
              <a:t>HELP courses updated</a:t>
            </a:r>
          </a:p>
          <a:p>
            <a:pPr marL="628650" indent="-342900">
              <a:lnSpc>
                <a:spcPct val="90000"/>
              </a:lnSpc>
              <a:spcAft>
                <a:spcPts val="600"/>
              </a:spcAft>
              <a:buFont typeface="Wingdings" panose="05000000000000000000" pitchFamily="2" charset="2"/>
              <a:buChar char="ü"/>
              <a:defRPr/>
            </a:pPr>
            <a:r>
              <a:rPr lang="en-US" altLang="en-US" b="1" dirty="0"/>
              <a:t>Translations</a:t>
            </a:r>
          </a:p>
          <a:p>
            <a:pPr marL="628650" indent="-342900">
              <a:lnSpc>
                <a:spcPct val="90000"/>
              </a:lnSpc>
              <a:spcAft>
                <a:spcPts val="600"/>
              </a:spcAft>
              <a:buFont typeface="Wingdings" panose="05000000000000000000" pitchFamily="2" charset="2"/>
              <a:buChar char="ü"/>
              <a:defRPr/>
            </a:pPr>
            <a:r>
              <a:rPr lang="en-US" altLang="en-US" b="1" dirty="0"/>
              <a:t>Course launches (national, </a:t>
            </a:r>
            <a:r>
              <a:rPr lang="en-US" altLang="en-US" b="1" dirty="0" err="1"/>
              <a:t>intl</a:t>
            </a:r>
            <a:r>
              <a:rPr lang="en-US" altLang="en-US" b="1" dirty="0"/>
              <a:t>, cross-border)</a:t>
            </a:r>
          </a:p>
          <a:p>
            <a:pPr marL="628650" indent="-342900">
              <a:lnSpc>
                <a:spcPct val="90000"/>
              </a:lnSpc>
              <a:spcAft>
                <a:spcPts val="600"/>
              </a:spcAft>
              <a:buFont typeface="Wingdings" panose="05000000000000000000" pitchFamily="2" charset="2"/>
              <a:buChar char="ü"/>
              <a:defRPr/>
            </a:pPr>
            <a:r>
              <a:rPr lang="en-US" altLang="en-US" b="1" dirty="0"/>
              <a:t>NEW HELP Methodology Guidebook</a:t>
            </a:r>
          </a:p>
          <a:p>
            <a:pPr marL="628650" indent="-342900">
              <a:lnSpc>
                <a:spcPct val="90000"/>
              </a:lnSpc>
              <a:spcAft>
                <a:spcPts val="600"/>
              </a:spcAft>
              <a:buFont typeface="Wingdings" panose="05000000000000000000" pitchFamily="2" charset="2"/>
              <a:buChar char="ü"/>
              <a:defRPr/>
            </a:pPr>
            <a:r>
              <a:rPr lang="en-US" altLang="en-US" b="1" dirty="0" err="1"/>
              <a:t>ToTs</a:t>
            </a:r>
            <a:r>
              <a:rPr lang="en-US" altLang="en-US" b="1" dirty="0"/>
              <a:t> (for new tutors; refresh </a:t>
            </a:r>
            <a:r>
              <a:rPr lang="en-US" altLang="en-US" b="1" dirty="0" err="1"/>
              <a:t>ToT</a:t>
            </a:r>
            <a:r>
              <a:rPr lang="en-US" altLang="en-US" b="1" dirty="0"/>
              <a:t>)</a:t>
            </a:r>
          </a:p>
        </p:txBody>
      </p:sp>
      <p:pic>
        <p:nvPicPr>
          <p:cNvPr id="16" name="Picture 15">
            <a:extLst>
              <a:ext uri="{FF2B5EF4-FFF2-40B4-BE49-F238E27FC236}">
                <a16:creationId xmlns:a16="http://schemas.microsoft.com/office/drawing/2014/main" id="{32E0B839-9536-4E76-9EE5-E2C7229F7C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1960" y="6155"/>
            <a:ext cx="3323358" cy="785558"/>
          </a:xfrm>
          <a:prstGeom prst="rect">
            <a:avLst/>
          </a:prstGeom>
        </p:spPr>
      </p:pic>
      <p:pic>
        <p:nvPicPr>
          <p:cNvPr id="12" name="Picture 11">
            <a:extLst>
              <a:ext uri="{FF2B5EF4-FFF2-40B4-BE49-F238E27FC236}">
                <a16:creationId xmlns:a16="http://schemas.microsoft.com/office/drawing/2014/main" id="{E9EB054D-574B-4680-831F-D1779D870C08}"/>
              </a:ext>
            </a:extLst>
          </p:cNvPr>
          <p:cNvPicPr>
            <a:picLocks noChangeAspect="1"/>
          </p:cNvPicPr>
          <p:nvPr/>
        </p:nvPicPr>
        <p:blipFill>
          <a:blip r:embed="rId11"/>
          <a:stretch>
            <a:fillRect/>
          </a:stretch>
        </p:blipFill>
        <p:spPr>
          <a:xfrm>
            <a:off x="6715646" y="5340283"/>
            <a:ext cx="2410395" cy="1502161"/>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42499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0C650-CB87-4500-95AF-5123D7293A6D}"/>
              </a:ext>
            </a:extLst>
          </p:cNvPr>
          <p:cNvSpPr/>
          <p:nvPr/>
        </p:nvSpPr>
        <p:spPr>
          <a:xfrm>
            <a:off x="0" y="1988840"/>
            <a:ext cx="4572000" cy="4705904"/>
          </a:xfrm>
          <a:prstGeom prst="rect">
            <a:avLst/>
          </a:prstGeom>
        </p:spPr>
        <p:txBody>
          <a:bodyPr>
            <a:sp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New/updated HELP courses: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Ethics for Judges, Prosecutors and Lawyers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Asylum and HR</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Fight against Racism, Xenophobia, Homophobia, Transphobia</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2060"/>
                </a:solidFill>
                <a:effectLst/>
                <a:uLnTx/>
                <a:uFillTx/>
                <a:latin typeface="Myriad Pro" panose="020B0503030403020204" pitchFamily="34" charset="0"/>
                <a:ea typeface="+mn-ea"/>
                <a:cs typeface="+mn-cs"/>
              </a:rPr>
              <a:t>Labour</a:t>
            </a: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Rights as Human Rights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International Cooperation in Criminal Matters</a:t>
            </a:r>
          </a:p>
          <a:p>
            <a:pPr marL="571500" marR="0" lvl="1"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20 new translations in EU languages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15 new national adaptations for EU MS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14 course launches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(22 groups -&gt;650 participants)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Training of Trainers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a:t>
            </a:r>
            <a:r>
              <a:rPr kumimoji="0" lang="en-US" altLang="en-US" sz="1800" b="0" i="0" u="none" strike="noStrike" kern="1200" cap="none" spc="0" normalizeH="0" baseline="0" noProof="0" dirty="0" err="1">
                <a:ln>
                  <a:noFill/>
                </a:ln>
                <a:solidFill>
                  <a:srgbClr val="002060"/>
                </a:solidFill>
                <a:effectLst/>
                <a:uLnTx/>
                <a:uFillTx/>
                <a:latin typeface="Myriad Pro" panose="020B0503030403020204" pitchFamily="34" charset="0"/>
                <a:ea typeface="+mn-ea"/>
                <a:cs typeface="+mn-cs"/>
              </a:rPr>
              <a:t>ToT</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(50 tutors/20 new)</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700 new EU users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of HELP courses</a:t>
            </a:r>
          </a:p>
        </p:txBody>
      </p:sp>
      <p:sp>
        <p:nvSpPr>
          <p:cNvPr id="6" name="TextBox 5">
            <a:extLst>
              <a:ext uri="{FF2B5EF4-FFF2-40B4-BE49-F238E27FC236}">
                <a16:creationId xmlns:a16="http://schemas.microsoft.com/office/drawing/2014/main" id="{F8CB11BB-4328-49C6-8A61-E9AA1F9BA0D9}"/>
              </a:ext>
            </a:extLst>
          </p:cNvPr>
          <p:cNvSpPr txBox="1"/>
          <p:nvPr/>
        </p:nvSpPr>
        <p:spPr>
          <a:xfrm>
            <a:off x="4867161" y="1183887"/>
            <a:ext cx="3549629" cy="523220"/>
          </a:xfrm>
          <a:prstGeom prst="rect">
            <a:avLst/>
          </a:prstGeom>
          <a:noFill/>
          <a:effectLst>
            <a:outerShdw blurRad="50800" dist="38100" dir="2700000" algn="tl" rotWithShape="0">
              <a:prstClr val="black">
                <a:alpha val="40000"/>
              </a:prstClr>
            </a:outerShdw>
          </a:effectLst>
        </p:spPr>
        <p:txBody>
          <a:bodyPr wrap="squar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highlight>
                  <a:srgbClr val="00FF00"/>
                </a:highlight>
                <a:uLnTx/>
                <a:uFillTx/>
                <a:latin typeface="Myriad Pro" panose="020B0503030403020204" pitchFamily="34" charset="0"/>
                <a:ea typeface="+mn-ea"/>
                <a:cs typeface="+mn-cs"/>
              </a:rPr>
              <a:t>ACHIEVEMENTS</a:t>
            </a:r>
          </a:p>
        </p:txBody>
      </p:sp>
      <p:sp>
        <p:nvSpPr>
          <p:cNvPr id="8" name="Rectangle 7">
            <a:extLst>
              <a:ext uri="{FF2B5EF4-FFF2-40B4-BE49-F238E27FC236}">
                <a16:creationId xmlns:a16="http://schemas.microsoft.com/office/drawing/2014/main" id="{943D1939-90AF-404E-B221-1A76A984CF69}"/>
              </a:ext>
            </a:extLst>
          </p:cNvPr>
          <p:cNvSpPr/>
          <p:nvPr/>
        </p:nvSpPr>
        <p:spPr>
          <a:xfrm>
            <a:off x="4355976" y="1998170"/>
            <a:ext cx="4572000" cy="4705904"/>
          </a:xfrm>
          <a:prstGeom prst="rect">
            <a:avLst/>
          </a:prstGeom>
        </p:spPr>
        <p:txBody>
          <a:bodyPr>
            <a:sp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New/updated HELP courses: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Ethics for Judges, Prosecutors and Lawyers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Asylum and HR</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Fight against Racism, Xenophobia, Homophobia, Transphobia</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2060"/>
                </a:solidFill>
                <a:effectLst/>
                <a:uLnTx/>
                <a:uFillTx/>
                <a:latin typeface="Myriad Pro" panose="020B0503030403020204" pitchFamily="34" charset="0"/>
                <a:ea typeface="+mn-ea"/>
                <a:cs typeface="+mn-cs"/>
              </a:rPr>
              <a:t>Labour</a:t>
            </a: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Rights as Human Rights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International Cooperation in Criminal Matters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highlight>
                  <a:srgbClr val="00FF00"/>
                </a:highlight>
                <a:uLnTx/>
                <a:uFillTx/>
                <a:latin typeface="Myriad Pro" panose="020B0503030403020204" pitchFamily="34" charset="0"/>
                <a:ea typeface="+mn-ea"/>
                <a:cs typeface="+mn-cs"/>
              </a:rPr>
              <a:t>+ Rights of Persons with Disabilities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highlight>
                  <a:srgbClr val="00FF00"/>
                </a:highlight>
                <a:uLnTx/>
                <a:uFillTx/>
                <a:latin typeface="Myriad Pro" panose="020B0503030403020204" pitchFamily="34" charset="0"/>
                <a:ea typeface="+mn-ea"/>
                <a:cs typeface="+mn-cs"/>
              </a:rPr>
              <a:t>60</a:t>
            </a: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new translations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in EU languages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15 new national adaptations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for EU MS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highlight>
                  <a:srgbClr val="00FF00"/>
                </a:highlight>
                <a:uLnTx/>
                <a:uFillTx/>
                <a:latin typeface="Myriad Pro" panose="020B0503030403020204" pitchFamily="34" charset="0"/>
                <a:ea typeface="+mn-ea"/>
                <a:cs typeface="+mn-cs"/>
              </a:rPr>
              <a:t>55</a:t>
            </a: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course launches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(-&gt;1600 enrolled participants)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Training of Trainers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a:t>
            </a:r>
            <a:r>
              <a:rPr kumimoji="0" lang="en-US" altLang="en-US" sz="1800" b="0" i="0" u="none" strike="noStrike" kern="1200" cap="none" spc="0" normalizeH="0" baseline="0" noProof="0" dirty="0" err="1">
                <a:ln>
                  <a:noFill/>
                </a:ln>
                <a:solidFill>
                  <a:srgbClr val="002060"/>
                </a:solidFill>
                <a:effectLst/>
                <a:uLnTx/>
                <a:uFillTx/>
                <a:latin typeface="Myriad Pro" panose="020B0503030403020204" pitchFamily="34" charset="0"/>
                <a:ea typeface="+mn-ea"/>
                <a:cs typeface="+mn-cs"/>
              </a:rPr>
              <a:t>ToT</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a:t>
            </a:r>
            <a:r>
              <a:rPr kumimoji="0" lang="en-US" altLang="en-US" sz="1800" b="0" i="0" u="none" strike="noStrike" kern="1200" cap="none" spc="0" normalizeH="0" baseline="0" noProof="0" dirty="0">
                <a:ln>
                  <a:noFill/>
                </a:ln>
                <a:solidFill>
                  <a:srgbClr val="002060"/>
                </a:solidFill>
                <a:effectLst/>
                <a:highlight>
                  <a:srgbClr val="00FF00"/>
                </a:highlight>
                <a:uLnTx/>
                <a:uFillTx/>
                <a:latin typeface="Myriad Pro" panose="020B0503030403020204" pitchFamily="34" charset="0"/>
                <a:ea typeface="+mn-ea"/>
                <a:cs typeface="+mn-cs"/>
              </a:rPr>
              <a:t>74</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tutors/</a:t>
            </a:r>
            <a:r>
              <a:rPr kumimoji="0" lang="en-US" altLang="en-US" sz="1800" b="0" i="0" u="none" strike="noStrike" kern="1200" cap="none" spc="0" normalizeH="0" baseline="0" noProof="0" dirty="0">
                <a:ln>
                  <a:noFill/>
                </a:ln>
                <a:solidFill>
                  <a:srgbClr val="002060"/>
                </a:solidFill>
                <a:effectLst/>
                <a:highlight>
                  <a:srgbClr val="00FF00"/>
                </a:highlight>
                <a:uLnTx/>
                <a:uFillTx/>
                <a:latin typeface="Myriad Pro" panose="020B0503030403020204" pitchFamily="34" charset="0"/>
                <a:ea typeface="+mn-ea"/>
                <a:cs typeface="+mn-cs"/>
              </a:rPr>
              <a:t>51</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new)</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2060"/>
                </a:solidFill>
                <a:effectLst/>
                <a:highlight>
                  <a:srgbClr val="00FF00"/>
                </a:highlight>
                <a:uLnTx/>
                <a:uFillTx/>
                <a:latin typeface="Myriad Pro" panose="020B0503030403020204" pitchFamily="34" charset="0"/>
                <a:ea typeface="+mn-ea"/>
                <a:cs typeface="+mn-cs"/>
              </a:rPr>
              <a:t>26000</a:t>
            </a:r>
            <a:r>
              <a:rPr kumimoji="0" lang="en-US" altLang="en-US" sz="18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 new EU users </a:t>
            </a:r>
            <a:r>
              <a:rPr kumimoji="0" lang="en-US" altLang="en-US" sz="1800" b="0"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of HELP courses</a:t>
            </a:r>
          </a:p>
        </p:txBody>
      </p:sp>
      <p:pic>
        <p:nvPicPr>
          <p:cNvPr id="7" name="Picture 8">
            <a:extLst>
              <a:ext uri="{FF2B5EF4-FFF2-40B4-BE49-F238E27FC236}">
                <a16:creationId xmlns:a16="http://schemas.microsoft.com/office/drawing/2014/main" id="{26557236-FDA6-431B-9F07-A03A527C7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B2E4DDD-74C8-4B4C-83E5-4D3F2A1B3045}"/>
              </a:ext>
            </a:extLst>
          </p:cNvPr>
          <p:cNvSpPr txBox="1"/>
          <p:nvPr/>
        </p:nvSpPr>
        <p:spPr>
          <a:xfrm>
            <a:off x="107504" y="1127945"/>
            <a:ext cx="4572000" cy="584775"/>
          </a:xfrm>
          <a:prstGeom prst="rect">
            <a:avLst/>
          </a:prstGeom>
          <a:noFill/>
        </p:spPr>
        <p:txBody>
          <a:bodyPr wrap="square">
            <a:spAutoFit/>
          </a:bodyPr>
          <a:lstStyle/>
          <a:p>
            <a:r>
              <a:rPr lang="en-US" altLang="en-US" sz="3200" b="1" kern="1200" dirty="0">
                <a:solidFill>
                  <a:srgbClr val="002060"/>
                </a:solidFill>
                <a:effectLst>
                  <a:outerShdw blurRad="38100" dist="38100" dir="2700000" algn="tl">
                    <a:srgbClr val="000000">
                      <a:alpha val="43137"/>
                    </a:srgbClr>
                  </a:outerShdw>
                </a:effectLst>
                <a:latin typeface="+mj-lt"/>
                <a:ea typeface="+mj-ea"/>
                <a:cs typeface="+mj-cs"/>
              </a:rPr>
              <a:t>EU-</a:t>
            </a:r>
            <a:r>
              <a:rPr lang="en-US" altLang="en-US" sz="3200" b="1" kern="1200" dirty="0" err="1">
                <a:solidFill>
                  <a:srgbClr val="002060"/>
                </a:solidFill>
                <a:effectLst>
                  <a:outerShdw blurRad="38100" dist="38100" dir="2700000" algn="tl">
                    <a:srgbClr val="000000">
                      <a:alpha val="43137"/>
                    </a:srgbClr>
                  </a:outerShdw>
                </a:effectLst>
                <a:latin typeface="+mj-lt"/>
                <a:ea typeface="+mj-ea"/>
                <a:cs typeface="+mj-cs"/>
              </a:rPr>
              <a:t>CoE</a:t>
            </a:r>
            <a:r>
              <a:rPr lang="en-US" altLang="en-US" sz="3200" b="1" kern="1200" dirty="0">
                <a:solidFill>
                  <a:srgbClr val="002060"/>
                </a:solidFill>
                <a:effectLst>
                  <a:outerShdw blurRad="38100" dist="38100" dir="2700000" algn="tl">
                    <a:srgbClr val="000000">
                      <a:alpha val="43137"/>
                    </a:srgbClr>
                  </a:outerShdw>
                </a:effectLst>
                <a:latin typeface="+mj-lt"/>
                <a:ea typeface="+mj-ea"/>
                <a:cs typeface="+mj-cs"/>
              </a:rPr>
              <a:t> HELP in the EU II</a:t>
            </a:r>
            <a:endParaRPr lang="fr-FR" sz="3200" dirty="0"/>
          </a:p>
        </p:txBody>
      </p:sp>
    </p:spTree>
    <p:custDataLst>
      <p:tags r:id="rId1"/>
    </p:custDataLst>
    <p:extLst>
      <p:ext uri="{BB962C8B-B14F-4D97-AF65-F5344CB8AC3E}">
        <p14:creationId xmlns:p14="http://schemas.microsoft.com/office/powerpoint/2010/main" val="77000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58243708-2BB8-41DC-9137-28811076A835}"/>
              </a:ext>
            </a:extLst>
          </p:cNvPr>
          <p:cNvPicPr>
            <a:picLocks noChangeAspect="1"/>
          </p:cNvPicPr>
          <p:nvPr/>
        </p:nvPicPr>
        <p:blipFill>
          <a:blip r:embed="rId3"/>
          <a:stretch>
            <a:fillRect/>
          </a:stretch>
        </p:blipFill>
        <p:spPr>
          <a:xfrm>
            <a:off x="3634892" y="52387"/>
            <a:ext cx="5495925" cy="6753225"/>
          </a:xfrm>
          <a:prstGeom prst="rect">
            <a:avLst/>
          </a:prstGeom>
        </p:spPr>
      </p:pic>
      <p:sp>
        <p:nvSpPr>
          <p:cNvPr id="8194" name="Espace réservé du numéro de diapositive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pPr>
            <a:fld id="{84A14B9D-85DB-42AF-8CB8-5A8CF664B814}" type="slidenum">
              <a:rPr lang="fr-FR" altLang="en-US" sz="1000" smtClean="0">
                <a:solidFill>
                  <a:srgbClr val="898989"/>
                </a:solidFill>
                <a:latin typeface="Arial Narrow" pitchFamily="34" charset="0"/>
                <a:ea typeface="Arial Narrow" pitchFamily="34" charset="0"/>
                <a:cs typeface="Arial" pitchFamily="34" charset="0"/>
              </a:rPr>
              <a:pPr>
                <a:lnSpc>
                  <a:spcPct val="100000"/>
                </a:lnSpc>
                <a:spcBef>
                  <a:spcPct val="0"/>
                </a:spcBef>
                <a:buFontTx/>
                <a:buNone/>
              </a:pPr>
              <a:t>12</a:t>
            </a:fld>
            <a:endParaRPr lang="fr-FR" altLang="en-US" sz="1000">
              <a:solidFill>
                <a:srgbClr val="898989"/>
              </a:solidFill>
              <a:latin typeface="Arial Narrow" pitchFamily="34" charset="0"/>
              <a:ea typeface="Arial Narrow" pitchFamily="34" charset="0"/>
              <a:cs typeface="Arial" pitchFamily="34" charset="0"/>
            </a:endParaRPr>
          </a:p>
        </p:txBody>
      </p:sp>
      <p:sp>
        <p:nvSpPr>
          <p:cNvPr id="6" name="Content Placeholder 2"/>
          <p:cNvSpPr>
            <a:spLocks noGrp="1"/>
          </p:cNvSpPr>
          <p:nvPr>
            <p:ph idx="1"/>
          </p:nvPr>
        </p:nvSpPr>
        <p:spPr>
          <a:xfrm>
            <a:off x="107950" y="1223962"/>
            <a:ext cx="8784530" cy="5445397"/>
          </a:xfrm>
        </p:spPr>
        <p:txBody>
          <a:bodyPr>
            <a:noAutofit/>
          </a:bodyPr>
          <a:lstStyle/>
          <a:p>
            <a:pPr marL="0" indent="0">
              <a:lnSpc>
                <a:spcPct val="150000"/>
              </a:lnSpc>
              <a:buNone/>
              <a:defRPr/>
            </a:pPr>
            <a:endParaRPr lang="en-GB" b="1" dirty="0">
              <a:solidFill>
                <a:schemeClr val="accent1">
                  <a:lumMod val="50000"/>
                </a:schemeClr>
              </a:solidFill>
            </a:endParaRPr>
          </a:p>
          <a:p>
            <a:pPr marL="0" indent="0">
              <a:lnSpc>
                <a:spcPct val="150000"/>
              </a:lnSpc>
              <a:buNone/>
              <a:defRPr/>
            </a:pPr>
            <a:r>
              <a:rPr lang="en-GB" b="1" dirty="0">
                <a:solidFill>
                  <a:schemeClr val="accent1">
                    <a:lumMod val="50000"/>
                  </a:schemeClr>
                </a:solidFill>
              </a:rPr>
              <a:t>       </a:t>
            </a:r>
          </a:p>
          <a:p>
            <a:pPr marL="0" indent="0" eaLnBrk="1" fontAlgn="auto" hangingPunct="1">
              <a:lnSpc>
                <a:spcPct val="150000"/>
              </a:lnSpc>
              <a:spcAft>
                <a:spcPts val="0"/>
              </a:spcAft>
              <a:buFont typeface="Arial" charset="0"/>
              <a:buNone/>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Font typeface="Arial" pitchFamily="34" charset="0"/>
              <a:buNone/>
              <a:defRPr/>
            </a:pPr>
            <a:endParaRPr lang="en-US" i="1" dirty="0"/>
          </a:p>
        </p:txBody>
      </p:sp>
      <p:sp>
        <p:nvSpPr>
          <p:cNvPr id="4" name="TextBox 3"/>
          <p:cNvSpPr txBox="1"/>
          <p:nvPr/>
        </p:nvSpPr>
        <p:spPr>
          <a:xfrm>
            <a:off x="-548815" y="99732"/>
            <a:ext cx="8257384" cy="646331"/>
          </a:xfrm>
          <a:prstGeom prst="rect">
            <a:avLst/>
          </a:prstGeom>
          <a:noFill/>
        </p:spPr>
        <p:txBody>
          <a:bodyPr wrap="square" rtlCol="0">
            <a:spAutoFit/>
          </a:bodyPr>
          <a:lstStyle/>
          <a:p>
            <a:pPr algn="ctr"/>
            <a:r>
              <a:rPr lang="fr-FR" sz="3600" b="1" dirty="0">
                <a:solidFill>
                  <a:srgbClr val="0070C0"/>
                </a:solidFill>
              </a:rPr>
              <a:t>EU-</a:t>
            </a:r>
            <a:r>
              <a:rPr lang="fr-FR" sz="3600" b="1" dirty="0" err="1">
                <a:solidFill>
                  <a:srgbClr val="0070C0"/>
                </a:solidFill>
              </a:rPr>
              <a:t>CoE</a:t>
            </a:r>
            <a:r>
              <a:rPr lang="fr-FR" sz="3600" b="1" dirty="0">
                <a:solidFill>
                  <a:srgbClr val="0070C0"/>
                </a:solidFill>
              </a:rPr>
              <a:t> HELP EU II </a:t>
            </a:r>
            <a:r>
              <a:rPr lang="fr-FR" sz="3600" b="1" dirty="0">
                <a:solidFill>
                  <a:schemeClr val="accent5"/>
                </a:solidFill>
              </a:rPr>
              <a:t>– Course </a:t>
            </a:r>
            <a:r>
              <a:rPr lang="fr-FR" sz="3600" b="1" dirty="0" err="1">
                <a:solidFill>
                  <a:schemeClr val="accent5"/>
                </a:solidFill>
              </a:rPr>
              <a:t>launches</a:t>
            </a:r>
            <a:endParaRPr lang="en-US" sz="3600" b="1" dirty="0">
              <a:solidFill>
                <a:schemeClr val="accent5"/>
              </a:solidFill>
            </a:endParaRPr>
          </a:p>
        </p:txBody>
      </p:sp>
      <p:pic>
        <p:nvPicPr>
          <p:cNvPr id="32" name="Graphic 31" descr="Marker">
            <a:extLst>
              <a:ext uri="{FF2B5EF4-FFF2-40B4-BE49-F238E27FC236}">
                <a16:creationId xmlns:a16="http://schemas.microsoft.com/office/drawing/2014/main" id="{953735DF-A1EA-4FB8-95FB-523F7A1FEE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9754" y="5341190"/>
            <a:ext cx="665203" cy="685475"/>
          </a:xfrm>
          <a:prstGeom prst="rect">
            <a:avLst/>
          </a:prstGeom>
        </p:spPr>
      </p:pic>
      <p:pic>
        <p:nvPicPr>
          <p:cNvPr id="33" name="Graphic 32" descr="Marker">
            <a:extLst>
              <a:ext uri="{FF2B5EF4-FFF2-40B4-BE49-F238E27FC236}">
                <a16:creationId xmlns:a16="http://schemas.microsoft.com/office/drawing/2014/main" id="{58AFDC5E-1023-4B39-8CA9-B01EDE2FB7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0542" y="4548779"/>
            <a:ext cx="647488" cy="685475"/>
          </a:xfrm>
          <a:prstGeom prst="rect">
            <a:avLst/>
          </a:prstGeom>
        </p:spPr>
      </p:pic>
      <p:pic>
        <p:nvPicPr>
          <p:cNvPr id="36" name="Graphic 35" descr="Marker">
            <a:extLst>
              <a:ext uri="{FF2B5EF4-FFF2-40B4-BE49-F238E27FC236}">
                <a16:creationId xmlns:a16="http://schemas.microsoft.com/office/drawing/2014/main" id="{B032E547-66F6-4A1D-92A6-1BFF7968A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1792" y="3432742"/>
            <a:ext cx="652476" cy="685475"/>
          </a:xfrm>
          <a:prstGeom prst="rect">
            <a:avLst/>
          </a:prstGeom>
        </p:spPr>
      </p:pic>
      <p:pic>
        <p:nvPicPr>
          <p:cNvPr id="37" name="Graphic 36" descr="Marker">
            <a:extLst>
              <a:ext uri="{FF2B5EF4-FFF2-40B4-BE49-F238E27FC236}">
                <a16:creationId xmlns:a16="http://schemas.microsoft.com/office/drawing/2014/main" id="{89170427-D710-469C-A3A8-C75059C9FC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8686" y="3859201"/>
            <a:ext cx="652476" cy="685475"/>
          </a:xfrm>
          <a:prstGeom prst="rect">
            <a:avLst/>
          </a:prstGeom>
        </p:spPr>
      </p:pic>
      <p:pic>
        <p:nvPicPr>
          <p:cNvPr id="40" name="Graphic 39" descr="Marker">
            <a:extLst>
              <a:ext uri="{FF2B5EF4-FFF2-40B4-BE49-F238E27FC236}">
                <a16:creationId xmlns:a16="http://schemas.microsoft.com/office/drawing/2014/main" id="{1E226C49-E8A0-48DF-B5A7-0FBECD5737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2016" y="4308908"/>
            <a:ext cx="628592" cy="685475"/>
          </a:xfrm>
          <a:prstGeom prst="rect">
            <a:avLst/>
          </a:prstGeom>
        </p:spPr>
      </p:pic>
      <p:pic>
        <p:nvPicPr>
          <p:cNvPr id="43" name="Graphic 42" descr="Marker">
            <a:extLst>
              <a:ext uri="{FF2B5EF4-FFF2-40B4-BE49-F238E27FC236}">
                <a16:creationId xmlns:a16="http://schemas.microsoft.com/office/drawing/2014/main" id="{83EC955B-A784-4CF2-95B9-FA7F1747D9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7903" y="4070160"/>
            <a:ext cx="700621" cy="685475"/>
          </a:xfrm>
          <a:prstGeom prst="rect">
            <a:avLst/>
          </a:prstGeom>
        </p:spPr>
      </p:pic>
      <p:pic>
        <p:nvPicPr>
          <p:cNvPr id="44" name="Graphic 43" descr="Marker">
            <a:extLst>
              <a:ext uri="{FF2B5EF4-FFF2-40B4-BE49-F238E27FC236}">
                <a16:creationId xmlns:a16="http://schemas.microsoft.com/office/drawing/2014/main" id="{2C7FA4BD-422A-446C-BEF9-DDD8763F1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1428" y="4515471"/>
            <a:ext cx="659349" cy="685475"/>
          </a:xfrm>
          <a:prstGeom prst="rect">
            <a:avLst/>
          </a:prstGeom>
        </p:spPr>
      </p:pic>
      <p:pic>
        <p:nvPicPr>
          <p:cNvPr id="45" name="Graphic 44" descr="Marker">
            <a:extLst>
              <a:ext uri="{FF2B5EF4-FFF2-40B4-BE49-F238E27FC236}">
                <a16:creationId xmlns:a16="http://schemas.microsoft.com/office/drawing/2014/main" id="{9F0A129A-ABD2-4D4E-8E8B-E05D850508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7767" y="5122214"/>
            <a:ext cx="680817" cy="685475"/>
          </a:xfrm>
          <a:prstGeom prst="rect">
            <a:avLst/>
          </a:prstGeom>
        </p:spPr>
      </p:pic>
      <p:sp>
        <p:nvSpPr>
          <p:cNvPr id="53" name="Rectangle 52">
            <a:extLst>
              <a:ext uri="{FF2B5EF4-FFF2-40B4-BE49-F238E27FC236}">
                <a16:creationId xmlns:a16="http://schemas.microsoft.com/office/drawing/2014/main" id="{B9E74406-E4BE-417D-9487-CCA427489AF1}"/>
              </a:ext>
            </a:extLst>
          </p:cNvPr>
          <p:cNvSpPr/>
          <p:nvPr/>
        </p:nvSpPr>
        <p:spPr>
          <a:xfrm>
            <a:off x="3579877" y="280017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4" name="Rectangle 53">
            <a:extLst>
              <a:ext uri="{FF2B5EF4-FFF2-40B4-BE49-F238E27FC236}">
                <a16:creationId xmlns:a16="http://schemas.microsoft.com/office/drawing/2014/main" id="{61575719-63C3-4286-AAD2-B0806B257790}"/>
              </a:ext>
            </a:extLst>
          </p:cNvPr>
          <p:cNvSpPr/>
          <p:nvPr/>
        </p:nvSpPr>
        <p:spPr>
          <a:xfrm>
            <a:off x="5022181" y="3219915"/>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5" name="Rectangle 54">
            <a:extLst>
              <a:ext uri="{FF2B5EF4-FFF2-40B4-BE49-F238E27FC236}">
                <a16:creationId xmlns:a16="http://schemas.microsoft.com/office/drawing/2014/main" id="{72375A1E-FF06-4F74-82FA-289D55D43B26}"/>
              </a:ext>
            </a:extLst>
          </p:cNvPr>
          <p:cNvSpPr/>
          <p:nvPr/>
        </p:nvSpPr>
        <p:spPr>
          <a:xfrm>
            <a:off x="2937416" y="2238313"/>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6" name="Rectangle 55">
            <a:extLst>
              <a:ext uri="{FF2B5EF4-FFF2-40B4-BE49-F238E27FC236}">
                <a16:creationId xmlns:a16="http://schemas.microsoft.com/office/drawing/2014/main" id="{4BFAFE2F-717F-4CB7-8345-CACC9D88AD99}"/>
              </a:ext>
            </a:extLst>
          </p:cNvPr>
          <p:cNvSpPr/>
          <p:nvPr/>
        </p:nvSpPr>
        <p:spPr>
          <a:xfrm>
            <a:off x="2723804" y="45218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8" name="Rectangle 57">
            <a:extLst>
              <a:ext uri="{FF2B5EF4-FFF2-40B4-BE49-F238E27FC236}">
                <a16:creationId xmlns:a16="http://schemas.microsoft.com/office/drawing/2014/main" id="{DD99CD07-1784-4BC2-AE32-6DEFD47DB8FF}"/>
              </a:ext>
            </a:extLst>
          </p:cNvPr>
          <p:cNvSpPr/>
          <p:nvPr/>
        </p:nvSpPr>
        <p:spPr>
          <a:xfrm>
            <a:off x="3334579" y="3518716"/>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61" name="Rectangle 60">
            <a:extLst>
              <a:ext uri="{FF2B5EF4-FFF2-40B4-BE49-F238E27FC236}">
                <a16:creationId xmlns:a16="http://schemas.microsoft.com/office/drawing/2014/main" id="{DAC1BB91-BE33-4DA7-B7A3-7E05B571314F}"/>
              </a:ext>
            </a:extLst>
          </p:cNvPr>
          <p:cNvSpPr/>
          <p:nvPr/>
        </p:nvSpPr>
        <p:spPr>
          <a:xfrm>
            <a:off x="2419004" y="42170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pic>
        <p:nvPicPr>
          <p:cNvPr id="28" name="Graphic 27" descr="Marker">
            <a:extLst>
              <a:ext uri="{FF2B5EF4-FFF2-40B4-BE49-F238E27FC236}">
                <a16:creationId xmlns:a16="http://schemas.microsoft.com/office/drawing/2014/main" id="{FF22CE5D-26E9-42E2-8498-FD71AE6401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8850" y="5012074"/>
            <a:ext cx="667054" cy="685475"/>
          </a:xfrm>
          <a:prstGeom prst="rect">
            <a:avLst/>
          </a:prstGeom>
        </p:spPr>
      </p:pic>
      <p:pic>
        <p:nvPicPr>
          <p:cNvPr id="29" name="Graphic 28" descr="Marker">
            <a:extLst>
              <a:ext uri="{FF2B5EF4-FFF2-40B4-BE49-F238E27FC236}">
                <a16:creationId xmlns:a16="http://schemas.microsoft.com/office/drawing/2014/main" id="{2E582FB1-1FA6-4EEF-BEE3-53799FC6CC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4582" y="5393925"/>
            <a:ext cx="759885" cy="685475"/>
          </a:xfrm>
          <a:prstGeom prst="rect">
            <a:avLst/>
          </a:prstGeom>
        </p:spPr>
      </p:pic>
      <p:pic>
        <p:nvPicPr>
          <p:cNvPr id="30" name="Graphic 29" descr="Marker">
            <a:extLst>
              <a:ext uri="{FF2B5EF4-FFF2-40B4-BE49-F238E27FC236}">
                <a16:creationId xmlns:a16="http://schemas.microsoft.com/office/drawing/2014/main" id="{0CD54083-8AE8-46EC-9916-3C1AE330E3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0562" y="5093260"/>
            <a:ext cx="687343" cy="685475"/>
          </a:xfrm>
          <a:prstGeom prst="rect">
            <a:avLst/>
          </a:prstGeom>
        </p:spPr>
      </p:pic>
      <p:pic>
        <p:nvPicPr>
          <p:cNvPr id="31" name="Graphic 30" descr="Marker">
            <a:extLst>
              <a:ext uri="{FF2B5EF4-FFF2-40B4-BE49-F238E27FC236}">
                <a16:creationId xmlns:a16="http://schemas.microsoft.com/office/drawing/2014/main" id="{486B433B-334A-4EDC-874F-9CCE9150B9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18524" y="4436739"/>
            <a:ext cx="667054" cy="685475"/>
          </a:xfrm>
          <a:prstGeom prst="rect">
            <a:avLst/>
          </a:prstGeom>
        </p:spPr>
      </p:pic>
      <p:pic>
        <p:nvPicPr>
          <p:cNvPr id="34" name="Graphic 33" descr="Marker">
            <a:extLst>
              <a:ext uri="{FF2B5EF4-FFF2-40B4-BE49-F238E27FC236}">
                <a16:creationId xmlns:a16="http://schemas.microsoft.com/office/drawing/2014/main" id="{50D573AC-49C6-4195-99D0-A92007DF93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60597" y="2903473"/>
            <a:ext cx="687342" cy="685475"/>
          </a:xfrm>
          <a:prstGeom prst="rect">
            <a:avLst/>
          </a:prstGeom>
        </p:spPr>
      </p:pic>
      <p:pic>
        <p:nvPicPr>
          <p:cNvPr id="35" name="Graphic 34" descr="Marker">
            <a:extLst>
              <a:ext uri="{FF2B5EF4-FFF2-40B4-BE49-F238E27FC236}">
                <a16:creationId xmlns:a16="http://schemas.microsoft.com/office/drawing/2014/main" id="{8C451AE0-DF22-4AE6-8563-781221AFD9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8286" y="4264661"/>
            <a:ext cx="652476" cy="685475"/>
          </a:xfrm>
          <a:prstGeom prst="rect">
            <a:avLst/>
          </a:prstGeom>
        </p:spPr>
      </p:pic>
      <p:pic>
        <p:nvPicPr>
          <p:cNvPr id="38" name="Graphic 37" descr="Marker">
            <a:extLst>
              <a:ext uri="{FF2B5EF4-FFF2-40B4-BE49-F238E27FC236}">
                <a16:creationId xmlns:a16="http://schemas.microsoft.com/office/drawing/2014/main" id="{199D5F62-69EF-44A3-9462-38C50291D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2573" y="3405118"/>
            <a:ext cx="759885" cy="685475"/>
          </a:xfrm>
          <a:prstGeom prst="rect">
            <a:avLst/>
          </a:prstGeom>
        </p:spPr>
      </p:pic>
      <p:pic>
        <p:nvPicPr>
          <p:cNvPr id="3" name="Picture 2">
            <a:extLst>
              <a:ext uri="{FF2B5EF4-FFF2-40B4-BE49-F238E27FC236}">
                <a16:creationId xmlns:a16="http://schemas.microsoft.com/office/drawing/2014/main" id="{AC5177AF-E68E-4877-A891-5D0C01D7BA73}"/>
              </a:ext>
            </a:extLst>
          </p:cNvPr>
          <p:cNvPicPr>
            <a:picLocks noChangeAspect="1"/>
          </p:cNvPicPr>
          <p:nvPr/>
        </p:nvPicPr>
        <p:blipFill>
          <a:blip r:embed="rId6"/>
          <a:stretch>
            <a:fillRect/>
          </a:stretch>
        </p:blipFill>
        <p:spPr>
          <a:xfrm>
            <a:off x="0" y="635138"/>
            <a:ext cx="1458310" cy="1043750"/>
          </a:xfrm>
          <a:prstGeom prst="rect">
            <a:avLst/>
          </a:prstGeom>
        </p:spPr>
      </p:pic>
      <p:pic>
        <p:nvPicPr>
          <p:cNvPr id="39" name="Picture 38">
            <a:extLst>
              <a:ext uri="{FF2B5EF4-FFF2-40B4-BE49-F238E27FC236}">
                <a16:creationId xmlns:a16="http://schemas.microsoft.com/office/drawing/2014/main" id="{643A429D-1445-40FD-BE8F-3F1BD896A037}"/>
              </a:ext>
            </a:extLst>
          </p:cNvPr>
          <p:cNvPicPr>
            <a:picLocks noChangeAspect="1"/>
          </p:cNvPicPr>
          <p:nvPr/>
        </p:nvPicPr>
        <p:blipFill>
          <a:blip r:embed="rId7"/>
          <a:stretch>
            <a:fillRect/>
          </a:stretch>
        </p:blipFill>
        <p:spPr>
          <a:xfrm>
            <a:off x="1440565" y="626644"/>
            <a:ext cx="1463552" cy="1060367"/>
          </a:xfrm>
          <a:prstGeom prst="rect">
            <a:avLst/>
          </a:prstGeom>
        </p:spPr>
      </p:pic>
      <p:pic>
        <p:nvPicPr>
          <p:cNvPr id="5" name="Picture 4">
            <a:extLst>
              <a:ext uri="{FF2B5EF4-FFF2-40B4-BE49-F238E27FC236}">
                <a16:creationId xmlns:a16="http://schemas.microsoft.com/office/drawing/2014/main" id="{61345799-5855-457F-AC38-D7E5766FCBA5}"/>
              </a:ext>
            </a:extLst>
          </p:cNvPr>
          <p:cNvPicPr>
            <a:picLocks noChangeAspect="1"/>
          </p:cNvPicPr>
          <p:nvPr/>
        </p:nvPicPr>
        <p:blipFill>
          <a:blip r:embed="rId8"/>
          <a:stretch>
            <a:fillRect/>
          </a:stretch>
        </p:blipFill>
        <p:spPr>
          <a:xfrm>
            <a:off x="3180718" y="1625234"/>
            <a:ext cx="1463552" cy="1107391"/>
          </a:xfrm>
          <a:prstGeom prst="rect">
            <a:avLst/>
          </a:prstGeom>
        </p:spPr>
      </p:pic>
      <p:pic>
        <p:nvPicPr>
          <p:cNvPr id="7" name="Picture 6">
            <a:extLst>
              <a:ext uri="{FF2B5EF4-FFF2-40B4-BE49-F238E27FC236}">
                <a16:creationId xmlns:a16="http://schemas.microsoft.com/office/drawing/2014/main" id="{59D81FF1-4336-4F1D-910F-D022BC30A0FA}"/>
              </a:ext>
            </a:extLst>
          </p:cNvPr>
          <p:cNvPicPr>
            <a:picLocks noChangeAspect="1"/>
          </p:cNvPicPr>
          <p:nvPr/>
        </p:nvPicPr>
        <p:blipFill>
          <a:blip r:embed="rId9"/>
          <a:stretch>
            <a:fillRect/>
          </a:stretch>
        </p:blipFill>
        <p:spPr>
          <a:xfrm>
            <a:off x="99015" y="2792529"/>
            <a:ext cx="1511826" cy="1293874"/>
          </a:xfrm>
          <a:prstGeom prst="rect">
            <a:avLst/>
          </a:prstGeom>
        </p:spPr>
      </p:pic>
      <p:pic>
        <p:nvPicPr>
          <p:cNvPr id="41" name="Picture 40" descr="A close up of a logo&#10;&#10;Description automatically generated">
            <a:extLst>
              <a:ext uri="{FF2B5EF4-FFF2-40B4-BE49-F238E27FC236}">
                <a16:creationId xmlns:a16="http://schemas.microsoft.com/office/drawing/2014/main" id="{DBABBF25-8F80-40CA-B6CE-D6F54A132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59" y="1687011"/>
            <a:ext cx="1518988" cy="11719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6" name="Picture 45">
            <a:extLst>
              <a:ext uri="{FF2B5EF4-FFF2-40B4-BE49-F238E27FC236}">
                <a16:creationId xmlns:a16="http://schemas.microsoft.com/office/drawing/2014/main" id="{F2026AE2-ACA9-4D1F-B076-5C326190597C}"/>
              </a:ext>
            </a:extLst>
          </p:cNvPr>
          <p:cNvPicPr>
            <a:picLocks noChangeAspect="1"/>
          </p:cNvPicPr>
          <p:nvPr/>
        </p:nvPicPr>
        <p:blipFill>
          <a:blip r:embed="rId11"/>
          <a:stretch>
            <a:fillRect/>
          </a:stretch>
        </p:blipFill>
        <p:spPr>
          <a:xfrm>
            <a:off x="2898875" y="635138"/>
            <a:ext cx="1526677" cy="1040495"/>
          </a:xfrm>
          <a:prstGeom prst="rect">
            <a:avLst/>
          </a:prstGeom>
        </p:spPr>
      </p:pic>
      <p:pic>
        <p:nvPicPr>
          <p:cNvPr id="47" name="Picture 46">
            <a:extLst>
              <a:ext uri="{FF2B5EF4-FFF2-40B4-BE49-F238E27FC236}">
                <a16:creationId xmlns:a16="http://schemas.microsoft.com/office/drawing/2014/main" id="{854FD971-4986-47DE-AAE3-576FB1728D80}"/>
              </a:ext>
            </a:extLst>
          </p:cNvPr>
          <p:cNvPicPr>
            <a:picLocks noChangeAspect="1"/>
          </p:cNvPicPr>
          <p:nvPr/>
        </p:nvPicPr>
        <p:blipFill>
          <a:blip r:embed="rId12"/>
          <a:stretch>
            <a:fillRect/>
          </a:stretch>
        </p:blipFill>
        <p:spPr>
          <a:xfrm>
            <a:off x="4416389" y="627953"/>
            <a:ext cx="1511825" cy="1040496"/>
          </a:xfrm>
          <a:prstGeom prst="rect">
            <a:avLst/>
          </a:prstGeom>
        </p:spPr>
      </p:pic>
      <p:pic>
        <p:nvPicPr>
          <p:cNvPr id="48" name="Picture 9">
            <a:extLst>
              <a:ext uri="{FF2B5EF4-FFF2-40B4-BE49-F238E27FC236}">
                <a16:creationId xmlns:a16="http://schemas.microsoft.com/office/drawing/2014/main" id="{7D82B13C-EF57-44AE-8C5C-9055CDAC7E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76534" y="2882674"/>
            <a:ext cx="1753578" cy="104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8">
            <a:extLst>
              <a:ext uri="{FF2B5EF4-FFF2-40B4-BE49-F238E27FC236}">
                <a16:creationId xmlns:a16="http://schemas.microsoft.com/office/drawing/2014/main" id="{A95E8207-2F0E-4E41-8D81-7CB2F46B923C}"/>
              </a:ext>
            </a:extLst>
          </p:cNvPr>
          <p:cNvPicPr>
            <a:picLocks noChangeAspect="1"/>
          </p:cNvPicPr>
          <p:nvPr/>
        </p:nvPicPr>
        <p:blipFill>
          <a:blip r:embed="rId14"/>
          <a:stretch>
            <a:fillRect/>
          </a:stretch>
        </p:blipFill>
        <p:spPr>
          <a:xfrm>
            <a:off x="1574494" y="1682060"/>
            <a:ext cx="1569580" cy="1165148"/>
          </a:xfrm>
          <a:prstGeom prst="rect">
            <a:avLst/>
          </a:prstGeom>
        </p:spPr>
      </p:pic>
      <p:pic>
        <p:nvPicPr>
          <p:cNvPr id="50" name="Picture 49">
            <a:extLst>
              <a:ext uri="{FF2B5EF4-FFF2-40B4-BE49-F238E27FC236}">
                <a16:creationId xmlns:a16="http://schemas.microsoft.com/office/drawing/2014/main" id="{401C76E7-5CED-42D3-86F0-4F7A3810AA6A}"/>
              </a:ext>
            </a:extLst>
          </p:cNvPr>
          <p:cNvPicPr>
            <a:picLocks noChangeAspect="1"/>
          </p:cNvPicPr>
          <p:nvPr/>
        </p:nvPicPr>
        <p:blipFill>
          <a:blip r:embed="rId15"/>
          <a:stretch>
            <a:fillRect/>
          </a:stretch>
        </p:blipFill>
        <p:spPr>
          <a:xfrm>
            <a:off x="2685" y="4235418"/>
            <a:ext cx="1979712" cy="1105772"/>
          </a:xfrm>
          <a:prstGeom prst="rect">
            <a:avLst/>
          </a:prstGeom>
        </p:spPr>
      </p:pic>
      <p:pic>
        <p:nvPicPr>
          <p:cNvPr id="51" name="Picture 50">
            <a:extLst>
              <a:ext uri="{FF2B5EF4-FFF2-40B4-BE49-F238E27FC236}">
                <a16:creationId xmlns:a16="http://schemas.microsoft.com/office/drawing/2014/main" id="{F80EA61C-49A0-440F-A8CE-580E6665277D}"/>
              </a:ext>
            </a:extLst>
          </p:cNvPr>
          <p:cNvPicPr>
            <a:picLocks noChangeAspect="1"/>
          </p:cNvPicPr>
          <p:nvPr/>
        </p:nvPicPr>
        <p:blipFill>
          <a:blip r:embed="rId16"/>
          <a:stretch>
            <a:fillRect/>
          </a:stretch>
        </p:blipFill>
        <p:spPr>
          <a:xfrm>
            <a:off x="1941705" y="4227535"/>
            <a:ext cx="1753578" cy="1186706"/>
          </a:xfrm>
          <a:prstGeom prst="rect">
            <a:avLst/>
          </a:prstGeom>
        </p:spPr>
      </p:pic>
      <p:pic>
        <p:nvPicPr>
          <p:cNvPr id="11" name="Picture 10">
            <a:extLst>
              <a:ext uri="{FF2B5EF4-FFF2-40B4-BE49-F238E27FC236}">
                <a16:creationId xmlns:a16="http://schemas.microsoft.com/office/drawing/2014/main" id="{D97BF609-DE45-4065-B579-9BBD8B007B71}"/>
              </a:ext>
            </a:extLst>
          </p:cNvPr>
          <p:cNvPicPr>
            <a:picLocks noChangeAspect="1"/>
          </p:cNvPicPr>
          <p:nvPr/>
        </p:nvPicPr>
        <p:blipFill>
          <a:blip r:embed="rId17"/>
          <a:stretch>
            <a:fillRect/>
          </a:stretch>
        </p:blipFill>
        <p:spPr>
          <a:xfrm>
            <a:off x="110788" y="5490205"/>
            <a:ext cx="1798106" cy="1141001"/>
          </a:xfrm>
          <a:prstGeom prst="rect">
            <a:avLst/>
          </a:prstGeom>
        </p:spPr>
      </p:pic>
      <p:pic>
        <p:nvPicPr>
          <p:cNvPr id="8" name="Picture 7">
            <a:extLst>
              <a:ext uri="{FF2B5EF4-FFF2-40B4-BE49-F238E27FC236}">
                <a16:creationId xmlns:a16="http://schemas.microsoft.com/office/drawing/2014/main" id="{953951C8-F70B-48F7-BD62-0CC1A0AFB796}"/>
              </a:ext>
            </a:extLst>
          </p:cNvPr>
          <p:cNvPicPr>
            <a:picLocks noChangeAspect="1"/>
          </p:cNvPicPr>
          <p:nvPr/>
        </p:nvPicPr>
        <p:blipFill>
          <a:blip r:embed="rId18"/>
          <a:stretch>
            <a:fillRect/>
          </a:stretch>
        </p:blipFill>
        <p:spPr>
          <a:xfrm>
            <a:off x="4747767" y="2762424"/>
            <a:ext cx="885825" cy="590550"/>
          </a:xfrm>
          <a:prstGeom prst="rect">
            <a:avLst/>
          </a:prstGeom>
        </p:spPr>
      </p:pic>
      <p:pic>
        <p:nvPicPr>
          <p:cNvPr id="27" name="Graphic 26" descr="Marker">
            <a:extLst>
              <a:ext uri="{FF2B5EF4-FFF2-40B4-BE49-F238E27FC236}">
                <a16:creationId xmlns:a16="http://schemas.microsoft.com/office/drawing/2014/main" id="{C635FD29-372F-4F79-82D6-4B8E3E05DC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3001" y="2350004"/>
            <a:ext cx="725530" cy="685475"/>
          </a:xfrm>
          <a:prstGeom prst="rect">
            <a:avLst/>
          </a:prstGeom>
        </p:spPr>
      </p:pic>
      <p:pic>
        <p:nvPicPr>
          <p:cNvPr id="10" name="Picture 9">
            <a:extLst>
              <a:ext uri="{FF2B5EF4-FFF2-40B4-BE49-F238E27FC236}">
                <a16:creationId xmlns:a16="http://schemas.microsoft.com/office/drawing/2014/main" id="{FA4A6BF9-7F58-4858-93E0-BCE85E51B654}"/>
              </a:ext>
            </a:extLst>
          </p:cNvPr>
          <p:cNvPicPr>
            <a:picLocks noChangeAspect="1"/>
          </p:cNvPicPr>
          <p:nvPr/>
        </p:nvPicPr>
        <p:blipFill>
          <a:blip r:embed="rId19"/>
          <a:stretch>
            <a:fillRect/>
          </a:stretch>
        </p:blipFill>
        <p:spPr>
          <a:xfrm>
            <a:off x="2064592" y="5452756"/>
            <a:ext cx="1582779" cy="1223030"/>
          </a:xfrm>
          <a:prstGeom prst="rect">
            <a:avLst/>
          </a:prstGeom>
        </p:spPr>
      </p:pic>
      <p:pic>
        <p:nvPicPr>
          <p:cNvPr id="57" name="Picture 56">
            <a:extLst>
              <a:ext uri="{FF2B5EF4-FFF2-40B4-BE49-F238E27FC236}">
                <a16:creationId xmlns:a16="http://schemas.microsoft.com/office/drawing/2014/main" id="{50D4AC20-AD20-4339-B587-A621AFBCE56C}"/>
              </a:ext>
            </a:extLst>
          </p:cNvPr>
          <p:cNvPicPr>
            <a:picLocks noChangeAspect="1"/>
          </p:cNvPicPr>
          <p:nvPr/>
        </p:nvPicPr>
        <p:blipFill>
          <a:blip r:embed="rId7"/>
          <a:stretch>
            <a:fillRect/>
          </a:stretch>
        </p:blipFill>
        <p:spPr>
          <a:xfrm>
            <a:off x="1451063" y="618761"/>
            <a:ext cx="1463552" cy="1060367"/>
          </a:xfrm>
          <a:prstGeom prst="rect">
            <a:avLst/>
          </a:prstGeom>
        </p:spPr>
      </p:pic>
      <p:pic>
        <p:nvPicPr>
          <p:cNvPr id="59" name="Picture 58">
            <a:extLst>
              <a:ext uri="{FF2B5EF4-FFF2-40B4-BE49-F238E27FC236}">
                <a16:creationId xmlns:a16="http://schemas.microsoft.com/office/drawing/2014/main" id="{33C78676-F08C-418B-948A-3495595094D4}"/>
              </a:ext>
            </a:extLst>
          </p:cNvPr>
          <p:cNvPicPr>
            <a:picLocks noChangeAspect="1"/>
          </p:cNvPicPr>
          <p:nvPr/>
        </p:nvPicPr>
        <p:blipFill>
          <a:blip r:embed="rId8"/>
          <a:stretch>
            <a:fillRect/>
          </a:stretch>
        </p:blipFill>
        <p:spPr>
          <a:xfrm>
            <a:off x="3191216" y="1617351"/>
            <a:ext cx="1463552" cy="1107391"/>
          </a:xfrm>
          <a:prstGeom prst="rect">
            <a:avLst/>
          </a:prstGeom>
        </p:spPr>
      </p:pic>
      <p:pic>
        <p:nvPicPr>
          <p:cNvPr id="60" name="Picture 59">
            <a:extLst>
              <a:ext uri="{FF2B5EF4-FFF2-40B4-BE49-F238E27FC236}">
                <a16:creationId xmlns:a16="http://schemas.microsoft.com/office/drawing/2014/main" id="{09E93C96-CAA6-4BA5-9E73-5F5D84BD9CF7}"/>
              </a:ext>
            </a:extLst>
          </p:cNvPr>
          <p:cNvPicPr>
            <a:picLocks noChangeAspect="1"/>
          </p:cNvPicPr>
          <p:nvPr/>
        </p:nvPicPr>
        <p:blipFill>
          <a:blip r:embed="rId9"/>
          <a:stretch>
            <a:fillRect/>
          </a:stretch>
        </p:blipFill>
        <p:spPr>
          <a:xfrm>
            <a:off x="109513" y="2784646"/>
            <a:ext cx="1511826" cy="1293874"/>
          </a:xfrm>
          <a:prstGeom prst="rect">
            <a:avLst/>
          </a:prstGeom>
        </p:spPr>
      </p:pic>
      <p:pic>
        <p:nvPicPr>
          <p:cNvPr id="62" name="Picture 61">
            <a:extLst>
              <a:ext uri="{FF2B5EF4-FFF2-40B4-BE49-F238E27FC236}">
                <a16:creationId xmlns:a16="http://schemas.microsoft.com/office/drawing/2014/main" id="{08C48371-125C-414E-9330-CB44EBD4325D}"/>
              </a:ext>
            </a:extLst>
          </p:cNvPr>
          <p:cNvPicPr>
            <a:picLocks noChangeAspect="1"/>
          </p:cNvPicPr>
          <p:nvPr/>
        </p:nvPicPr>
        <p:blipFill>
          <a:blip r:embed="rId15"/>
          <a:stretch>
            <a:fillRect/>
          </a:stretch>
        </p:blipFill>
        <p:spPr>
          <a:xfrm>
            <a:off x="13183" y="4227535"/>
            <a:ext cx="1979712" cy="1105772"/>
          </a:xfrm>
          <a:prstGeom prst="rect">
            <a:avLst/>
          </a:prstGeom>
        </p:spPr>
      </p:pic>
    </p:spTree>
    <p:custDataLst>
      <p:tags r:id="rId1"/>
    </p:custDataLst>
    <p:extLst>
      <p:ext uri="{BB962C8B-B14F-4D97-AF65-F5344CB8AC3E}">
        <p14:creationId xmlns:p14="http://schemas.microsoft.com/office/powerpoint/2010/main" val="12356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circle(in)">
                                      <p:cBhvr>
                                        <p:cTn id="10" dur="2000"/>
                                        <p:tgtEl>
                                          <p:spTgt spid="40"/>
                                        </p:tgtEl>
                                      </p:cBhvr>
                                    </p:animEffect>
                                  </p:childTnLst>
                                </p:cTn>
                              </p:par>
                              <p:par>
                                <p:cTn id="11" presetID="6"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par>
                                <p:cTn id="14" presetID="6" presetClass="entr" presetSubtype="16"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circle(in)">
                                      <p:cBhvr>
                                        <p:cTn id="16" dur="2000"/>
                                        <p:tgtEl>
                                          <p:spTgt spid="45"/>
                                        </p:tgtEl>
                                      </p:cBhvr>
                                    </p:animEffect>
                                  </p:childTnLst>
                                </p:cTn>
                              </p:par>
                              <p:par>
                                <p:cTn id="17" presetID="6" presetClass="entr" presetSubtype="16"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par>
                                <p:cTn id="20" presetID="6"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par>
                                <p:cTn id="23" presetID="6" presetClass="entr" presetSubtype="16"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par>
                                <p:cTn id="26" presetID="6" presetClass="entr" presetSubtype="16"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in)">
                                      <p:cBhvr>
                                        <p:cTn id="28" dur="2000"/>
                                        <p:tgtEl>
                                          <p:spTgt spid="30"/>
                                        </p:tgtEl>
                                      </p:cBhvr>
                                    </p:animEffect>
                                  </p:childTnLst>
                                </p:cTn>
                              </p:par>
                              <p:par>
                                <p:cTn id="29" presetID="6"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par>
                                <p:cTn id="35" presetID="6" presetClass="entr" presetSubtype="1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par>
                                <p:cTn id="38" presetID="6"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circle(in)">
                                      <p:cBhvr>
                                        <p:cTn id="46" dur="2000"/>
                                        <p:tgtEl>
                                          <p:spTgt spid="35"/>
                                        </p:tgtEl>
                                      </p:cBhvr>
                                    </p:animEffect>
                                  </p:childTnLst>
                                </p:cTn>
                              </p:par>
                              <p:par>
                                <p:cTn id="47" presetID="6" presetClass="entr" presetSubtype="16"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circle(in)">
                                      <p:cBhvr>
                                        <p:cTn id="49" dur="2000"/>
                                        <p:tgtEl>
                                          <p:spTgt spid="43"/>
                                        </p:tgtEl>
                                      </p:cBhvr>
                                    </p:animEffect>
                                  </p:childTnLst>
                                </p:cTn>
                              </p:par>
                              <p:par>
                                <p:cTn id="50" presetID="6" presetClass="entr" presetSubtype="16"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circle(in)">
                                      <p:cBhvr>
                                        <p:cTn id="5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numéro de diapositive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A14B9D-85DB-42AF-8CB8-5A8CF664B814}" type="slidenum">
              <a:rPr kumimoji="0" lang="fr-FR" altLang="en-US" sz="1000" b="0" i="0" u="none" strike="noStrike" kern="1200" cap="none" spc="0" normalizeH="0" baseline="0" noProof="0" smtClean="0">
                <a:ln>
                  <a:noFill/>
                </a:ln>
                <a:solidFill>
                  <a:srgbClr val="898989"/>
                </a:solidFill>
                <a:effectLst/>
                <a:uLnTx/>
                <a:uFillTx/>
                <a:latin typeface="Arial Narrow" pitchFamily="34" charset="0"/>
                <a:ea typeface="Arial Narrow" pitchFamily="34" charset="0"/>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fr-FR" altLang="en-US" sz="1000" b="0" i="0" u="none" strike="noStrike" kern="1200" cap="none" spc="0" normalizeH="0" baseline="0" noProof="0">
              <a:ln>
                <a:noFill/>
              </a:ln>
              <a:solidFill>
                <a:srgbClr val="898989"/>
              </a:solidFill>
              <a:effectLst/>
              <a:uLnTx/>
              <a:uFillTx/>
              <a:latin typeface="Arial Narrow" pitchFamily="34" charset="0"/>
              <a:ea typeface="Arial Narrow" pitchFamily="34" charset="0"/>
              <a:cs typeface="Arial" pitchFamily="34" charset="0"/>
            </a:endParaRPr>
          </a:p>
        </p:txBody>
      </p:sp>
      <p:sp>
        <p:nvSpPr>
          <p:cNvPr id="8195" name="Titre 2"/>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itchFamily="34" charset="0"/>
              <a:buChar char="•"/>
              <a:defRPr sz="2800">
                <a:solidFill>
                  <a:schemeClr val="tx1"/>
                </a:solidFill>
                <a:latin typeface="Calibri" pitchFamily="34" charset="0"/>
              </a:defRPr>
            </a:lvl1pPr>
            <a:lvl2pPr marL="742950" indent="-285750" defTabSz="457200">
              <a:lnSpc>
                <a:spcPct val="90000"/>
              </a:lnSpc>
              <a:spcBef>
                <a:spcPts val="500"/>
              </a:spcBef>
              <a:buFont typeface="Arial" pitchFamily="34" charset="0"/>
              <a:buChar char="•"/>
              <a:defRPr sz="2400">
                <a:solidFill>
                  <a:schemeClr val="tx1"/>
                </a:solidFill>
                <a:latin typeface="Calibri" pitchFamily="34" charset="0"/>
              </a:defRPr>
            </a:lvl2pPr>
            <a:lvl3pPr marL="1143000" indent="-228600" defTabSz="457200">
              <a:lnSpc>
                <a:spcPct val="90000"/>
              </a:lnSpc>
              <a:spcBef>
                <a:spcPts val="500"/>
              </a:spcBef>
              <a:buFont typeface="Arial" pitchFamily="34" charset="0"/>
              <a:buChar char="•"/>
              <a:defRPr sz="2000">
                <a:solidFill>
                  <a:schemeClr val="tx1"/>
                </a:solidFill>
                <a:latin typeface="Calibri" pitchFamily="34" charset="0"/>
              </a:defRPr>
            </a:lvl3pPr>
            <a:lvl4pPr marL="1600200" indent="-228600" defTabSz="457200">
              <a:lnSpc>
                <a:spcPct val="90000"/>
              </a:lnSpc>
              <a:spcBef>
                <a:spcPts val="500"/>
              </a:spcBef>
              <a:buFont typeface="Arial" pitchFamily="34" charset="0"/>
              <a:buChar char="•"/>
              <a:defRPr>
                <a:solidFill>
                  <a:schemeClr val="tx1"/>
                </a:solidFill>
                <a:latin typeface="Calibri" pitchFamily="34" charset="0"/>
              </a:defRPr>
            </a:lvl4pPr>
            <a:lvl5pPr marL="2057400" indent="-228600" defTabSz="45720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fr-FR" altLang="en-US" sz="2400" b="0" i="0" u="none" strike="noStrike" kern="1200" cap="none" spc="0" normalizeH="0" baseline="0" noProof="0">
                <a:ln>
                  <a:noFill/>
                </a:ln>
                <a:solidFill>
                  <a:srgbClr val="FFFFFF"/>
                </a:solidFill>
                <a:effectLst/>
                <a:uLnTx/>
                <a:uFillTx/>
                <a:latin typeface="Arial Narrow" pitchFamily="34" charset="0"/>
                <a:ea typeface="+mn-ea"/>
                <a:cs typeface="+mn-cs"/>
              </a:rPr>
              <a:t>Overview</a:t>
            </a:r>
          </a:p>
        </p:txBody>
      </p:sp>
      <p:sp>
        <p:nvSpPr>
          <p:cNvPr id="6" name="Content Placeholder 2"/>
          <p:cNvSpPr>
            <a:spLocks noGrp="1"/>
          </p:cNvSpPr>
          <p:nvPr>
            <p:ph idx="1"/>
          </p:nvPr>
        </p:nvSpPr>
        <p:spPr>
          <a:xfrm>
            <a:off x="107950" y="1223962"/>
            <a:ext cx="8784530" cy="5445397"/>
          </a:xfrm>
        </p:spPr>
        <p:txBody>
          <a:bodyPr>
            <a:noAutofit/>
          </a:bodyPr>
          <a:lstStyle/>
          <a:p>
            <a:pPr marL="0" indent="0">
              <a:lnSpc>
                <a:spcPct val="150000"/>
              </a:lnSpc>
              <a:buNone/>
              <a:defRPr/>
            </a:pPr>
            <a:endParaRPr lang="en-GB" b="1" dirty="0">
              <a:solidFill>
                <a:schemeClr val="accent1">
                  <a:lumMod val="50000"/>
                </a:schemeClr>
              </a:solidFill>
            </a:endParaRPr>
          </a:p>
          <a:p>
            <a:pPr marL="0" indent="0">
              <a:lnSpc>
                <a:spcPct val="150000"/>
              </a:lnSpc>
              <a:buNone/>
              <a:defRPr/>
            </a:pPr>
            <a:r>
              <a:rPr lang="en-GB" b="1" dirty="0">
                <a:solidFill>
                  <a:schemeClr val="accent1">
                    <a:lumMod val="50000"/>
                  </a:schemeClr>
                </a:solidFill>
              </a:rPr>
              <a:t>       </a:t>
            </a:r>
          </a:p>
          <a:p>
            <a:pPr marL="0" indent="0" eaLnBrk="1" fontAlgn="auto" hangingPunct="1">
              <a:lnSpc>
                <a:spcPct val="150000"/>
              </a:lnSpc>
              <a:spcAft>
                <a:spcPts val="0"/>
              </a:spcAft>
              <a:buFont typeface="Arial" charset="0"/>
              <a:buNone/>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Font typeface="Arial" pitchFamily="34" charset="0"/>
              <a:buNone/>
              <a:defRPr/>
            </a:pPr>
            <a:endParaRPr lang="en-US" i="1" dirty="0"/>
          </a:p>
        </p:txBody>
      </p:sp>
      <p:sp>
        <p:nvSpPr>
          <p:cNvPr id="53" name="Rectangle 52">
            <a:extLst>
              <a:ext uri="{FF2B5EF4-FFF2-40B4-BE49-F238E27FC236}">
                <a16:creationId xmlns:a16="http://schemas.microsoft.com/office/drawing/2014/main" id="{B9E74406-E4BE-417D-9487-CCA427489AF1}"/>
              </a:ext>
            </a:extLst>
          </p:cNvPr>
          <p:cNvSpPr/>
          <p:nvPr/>
        </p:nvSpPr>
        <p:spPr>
          <a:xfrm>
            <a:off x="3579877" y="280017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solidFill>
                <a:srgbClr val="00B050"/>
              </a:solidFill>
              <a:effectLst/>
              <a:highlight>
                <a:srgbClr val="FFFF00"/>
              </a:highlight>
              <a:uLnTx/>
              <a:uFillTx/>
              <a:latin typeface="Calibri"/>
              <a:ea typeface="+mn-ea"/>
              <a:cs typeface="+mn-cs"/>
            </a:endParaRPr>
          </a:p>
        </p:txBody>
      </p:sp>
      <p:sp>
        <p:nvSpPr>
          <p:cNvPr id="54" name="Rectangle 53">
            <a:extLst>
              <a:ext uri="{FF2B5EF4-FFF2-40B4-BE49-F238E27FC236}">
                <a16:creationId xmlns:a16="http://schemas.microsoft.com/office/drawing/2014/main" id="{61575719-63C3-4286-AAD2-B0806B257790}"/>
              </a:ext>
            </a:extLst>
          </p:cNvPr>
          <p:cNvSpPr/>
          <p:nvPr/>
        </p:nvSpPr>
        <p:spPr>
          <a:xfrm>
            <a:off x="5022181" y="3219915"/>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solidFill>
                <a:srgbClr val="00B050"/>
              </a:solidFill>
              <a:effectLst/>
              <a:highlight>
                <a:srgbClr val="FFFF00"/>
              </a:highlight>
              <a:uLnTx/>
              <a:uFillTx/>
              <a:latin typeface="Calibri"/>
              <a:ea typeface="+mn-ea"/>
              <a:cs typeface="+mn-cs"/>
            </a:endParaRPr>
          </a:p>
        </p:txBody>
      </p:sp>
      <p:sp>
        <p:nvSpPr>
          <p:cNvPr id="55" name="Rectangle 54">
            <a:extLst>
              <a:ext uri="{FF2B5EF4-FFF2-40B4-BE49-F238E27FC236}">
                <a16:creationId xmlns:a16="http://schemas.microsoft.com/office/drawing/2014/main" id="{72375A1E-FF06-4F74-82FA-289D55D43B26}"/>
              </a:ext>
            </a:extLst>
          </p:cNvPr>
          <p:cNvSpPr/>
          <p:nvPr/>
        </p:nvSpPr>
        <p:spPr>
          <a:xfrm>
            <a:off x="2937416" y="2238313"/>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solidFill>
                <a:srgbClr val="00B050"/>
              </a:solidFill>
              <a:effectLst/>
              <a:highlight>
                <a:srgbClr val="FFFF00"/>
              </a:highlight>
              <a:uLnTx/>
              <a:uFillTx/>
              <a:latin typeface="Calibri"/>
              <a:ea typeface="+mn-ea"/>
              <a:cs typeface="+mn-cs"/>
            </a:endParaRPr>
          </a:p>
        </p:txBody>
      </p:sp>
      <p:sp>
        <p:nvSpPr>
          <p:cNvPr id="56" name="Rectangle 55">
            <a:extLst>
              <a:ext uri="{FF2B5EF4-FFF2-40B4-BE49-F238E27FC236}">
                <a16:creationId xmlns:a16="http://schemas.microsoft.com/office/drawing/2014/main" id="{4BFAFE2F-717F-4CB7-8345-CACC9D88AD99}"/>
              </a:ext>
            </a:extLst>
          </p:cNvPr>
          <p:cNvSpPr/>
          <p:nvPr/>
        </p:nvSpPr>
        <p:spPr>
          <a:xfrm>
            <a:off x="2723804" y="45218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solidFill>
                <a:srgbClr val="00B050"/>
              </a:solidFill>
              <a:effectLst/>
              <a:highlight>
                <a:srgbClr val="FFFF00"/>
              </a:highlight>
              <a:uLnTx/>
              <a:uFillTx/>
              <a:latin typeface="Calibri"/>
              <a:ea typeface="+mn-ea"/>
              <a:cs typeface="+mn-cs"/>
            </a:endParaRPr>
          </a:p>
        </p:txBody>
      </p:sp>
      <p:sp>
        <p:nvSpPr>
          <p:cNvPr id="58" name="Rectangle 57">
            <a:extLst>
              <a:ext uri="{FF2B5EF4-FFF2-40B4-BE49-F238E27FC236}">
                <a16:creationId xmlns:a16="http://schemas.microsoft.com/office/drawing/2014/main" id="{DD99CD07-1784-4BC2-AE32-6DEFD47DB8FF}"/>
              </a:ext>
            </a:extLst>
          </p:cNvPr>
          <p:cNvSpPr/>
          <p:nvPr/>
        </p:nvSpPr>
        <p:spPr>
          <a:xfrm>
            <a:off x="3334579" y="3518716"/>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solidFill>
                <a:srgbClr val="00B050"/>
              </a:solidFill>
              <a:effectLst/>
              <a:highlight>
                <a:srgbClr val="FFFF00"/>
              </a:highlight>
              <a:uLnTx/>
              <a:uFillTx/>
              <a:latin typeface="Calibri"/>
              <a:ea typeface="+mn-ea"/>
              <a:cs typeface="+mn-cs"/>
            </a:endParaRPr>
          </a:p>
        </p:txBody>
      </p:sp>
      <p:sp>
        <p:nvSpPr>
          <p:cNvPr id="61" name="Rectangle 60">
            <a:extLst>
              <a:ext uri="{FF2B5EF4-FFF2-40B4-BE49-F238E27FC236}">
                <a16:creationId xmlns:a16="http://schemas.microsoft.com/office/drawing/2014/main" id="{DAC1BB91-BE33-4DA7-B7A3-7E05B571314F}"/>
              </a:ext>
            </a:extLst>
          </p:cNvPr>
          <p:cNvSpPr/>
          <p:nvPr/>
        </p:nvSpPr>
        <p:spPr>
          <a:xfrm>
            <a:off x="2419004" y="42170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solidFill>
                <a:srgbClr val="00B050"/>
              </a:solidFill>
              <a:effectLst/>
              <a:highlight>
                <a:srgbClr val="FFFF00"/>
              </a:highlight>
              <a:uLnTx/>
              <a:uFillTx/>
              <a:latin typeface="Calibri"/>
              <a:ea typeface="+mn-ea"/>
              <a:cs typeface="+mn-cs"/>
            </a:endParaRPr>
          </a:p>
        </p:txBody>
      </p:sp>
      <p:pic>
        <p:nvPicPr>
          <p:cNvPr id="7" name="Picture 6">
            <a:extLst>
              <a:ext uri="{FF2B5EF4-FFF2-40B4-BE49-F238E27FC236}">
                <a16:creationId xmlns:a16="http://schemas.microsoft.com/office/drawing/2014/main" id="{A7346202-AD36-4339-A570-A3483082AB3D}"/>
              </a:ext>
            </a:extLst>
          </p:cNvPr>
          <p:cNvPicPr>
            <a:picLocks noChangeAspect="1"/>
          </p:cNvPicPr>
          <p:nvPr/>
        </p:nvPicPr>
        <p:blipFill>
          <a:blip r:embed="rId4"/>
          <a:stretch>
            <a:fillRect/>
          </a:stretch>
        </p:blipFill>
        <p:spPr>
          <a:xfrm>
            <a:off x="2937416" y="1053090"/>
            <a:ext cx="6232144" cy="3999037"/>
          </a:xfrm>
          <a:prstGeom prst="rect">
            <a:avLst/>
          </a:prstGeom>
        </p:spPr>
      </p:pic>
      <p:pic>
        <p:nvPicPr>
          <p:cNvPr id="3" name="Picture 2">
            <a:extLst>
              <a:ext uri="{FF2B5EF4-FFF2-40B4-BE49-F238E27FC236}">
                <a16:creationId xmlns:a16="http://schemas.microsoft.com/office/drawing/2014/main" id="{34D261B1-3353-4154-8C79-6C8A1891B035}"/>
              </a:ext>
            </a:extLst>
          </p:cNvPr>
          <p:cNvPicPr>
            <a:picLocks noChangeAspect="1"/>
          </p:cNvPicPr>
          <p:nvPr/>
        </p:nvPicPr>
        <p:blipFill>
          <a:blip r:embed="rId5"/>
          <a:stretch>
            <a:fillRect/>
          </a:stretch>
        </p:blipFill>
        <p:spPr>
          <a:xfrm>
            <a:off x="0" y="3214741"/>
            <a:ext cx="5292080" cy="3489106"/>
          </a:xfrm>
          <a:prstGeom prst="rect">
            <a:avLst/>
          </a:prstGeom>
        </p:spPr>
      </p:pic>
      <p:pic>
        <p:nvPicPr>
          <p:cNvPr id="18" name="Picture 8">
            <a:extLst>
              <a:ext uri="{FF2B5EF4-FFF2-40B4-BE49-F238E27FC236}">
                <a16:creationId xmlns:a16="http://schemas.microsoft.com/office/drawing/2014/main" id="{B2B4C338-2E35-43C2-B3B8-187EF8902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5642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E9BD05-B1A6-495A-8550-4199A52B7646}" type="slidenum">
              <a:rPr lang="fr-FR" altLang="fr-FR">
                <a:solidFill>
                  <a:srgbClr val="898989"/>
                </a:solidFill>
                <a:latin typeface="Arial Narrow" panose="020B0606020202030204" pitchFamily="34" charset="0"/>
              </a:rPr>
              <a:pPr/>
              <a:t>14</a:t>
            </a:fld>
            <a:endParaRPr lang="fr-FR" altLang="fr-FR">
              <a:solidFill>
                <a:srgbClr val="898989"/>
              </a:solidFill>
              <a:latin typeface="Arial Narrow" panose="020B0606020202030204" pitchFamily="34" charset="0"/>
            </a:endParaRPr>
          </a:p>
        </p:txBody>
      </p:sp>
      <p:sp>
        <p:nvSpPr>
          <p:cNvPr id="5" name="Title 1">
            <a:extLst>
              <a:ext uri="{FF2B5EF4-FFF2-40B4-BE49-F238E27FC236}">
                <a16:creationId xmlns:a16="http://schemas.microsoft.com/office/drawing/2014/main" id="{A0796233-3B81-4F4B-8562-D7F7196FA31F}"/>
              </a:ext>
            </a:extLst>
          </p:cNvPr>
          <p:cNvSpPr txBox="1">
            <a:spLocks/>
          </p:cNvSpPr>
          <p:nvPr/>
        </p:nvSpPr>
        <p:spPr>
          <a:xfrm>
            <a:off x="214982" y="1027460"/>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en-US" sz="4000" b="1" dirty="0">
              <a:solidFill>
                <a:srgbClr val="002060"/>
              </a:solidFill>
              <a:effectLst>
                <a:outerShdw blurRad="38100" dist="38100" dir="2700000" algn="tl">
                  <a:srgbClr val="000000">
                    <a:alpha val="43137"/>
                  </a:srgbClr>
                </a:outerShdw>
              </a:effectLst>
            </a:endParaRPr>
          </a:p>
        </p:txBody>
      </p:sp>
      <p:pic>
        <p:nvPicPr>
          <p:cNvPr id="12" name="Picture 8">
            <a:extLst>
              <a:ext uri="{FF2B5EF4-FFF2-40B4-BE49-F238E27FC236}">
                <a16:creationId xmlns:a16="http://schemas.microsoft.com/office/drawing/2014/main" id="{D7AFBEB5-0417-4F7D-B711-31C195D8B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AEED56A-C78C-49A3-8038-1BA6462C9FF5}"/>
              </a:ext>
            </a:extLst>
          </p:cNvPr>
          <p:cNvSpPr txBox="1"/>
          <p:nvPr/>
        </p:nvSpPr>
        <p:spPr>
          <a:xfrm>
            <a:off x="214982" y="1916832"/>
            <a:ext cx="4861867" cy="4528612"/>
          </a:xfrm>
          <a:prstGeom prst="rect">
            <a:avLst/>
          </a:prstGeom>
          <a:solidFill>
            <a:schemeClr val="accent6">
              <a:lumMod val="20000"/>
              <a:lumOff val="80000"/>
            </a:schemeClr>
          </a:solidFill>
          <a:scene3d>
            <a:camera prst="orthographicFront"/>
            <a:lightRig rig="threePt" dir="t"/>
          </a:scene3d>
          <a:sp3d>
            <a:bevelT/>
          </a:sp3d>
        </p:spPr>
        <p:txBody>
          <a:bodyPr wrap="square" rtlCol="0">
            <a:spAutoFit/>
          </a:bodyPr>
          <a:lstStyle/>
          <a:p>
            <a:pPr lvl="0" algn="just">
              <a:lnSpc>
                <a:spcPct val="125000"/>
              </a:lnSpc>
              <a:spcAft>
                <a:spcPts val="600"/>
              </a:spcAft>
            </a:pPr>
            <a:r>
              <a:rPr lang="en-GB" sz="1400" dirty="0">
                <a:solidFill>
                  <a:srgbClr val="000000"/>
                </a:solidFill>
                <a:effectLst/>
                <a:latin typeface="Arial" panose="020B0604020202020204" pitchFamily="34" charset="0"/>
                <a:ea typeface="Calibri" panose="020F0502020204030204" pitchFamily="34" charset="0"/>
              </a:rPr>
              <a:t>At the personal level, the impact of the Project was best described by one of the interviewees. She was initially enrolled as a participant in one of the HELP courses and subsequently got involved as a national tutor while also taking new courses in her area of expertise both in the self-learning mode and in the tutored courses. She thus continued her professional education in a trusted, stimulating and effective way, while developing her tutor experience at the same time. </a:t>
            </a:r>
          </a:p>
          <a:p>
            <a:pPr lvl="0" algn="just">
              <a:lnSpc>
                <a:spcPct val="125000"/>
              </a:lnSpc>
              <a:spcAft>
                <a:spcPts val="600"/>
              </a:spcAft>
            </a:pPr>
            <a:r>
              <a:rPr lang="en-GB" sz="1400" dirty="0">
                <a:solidFill>
                  <a:srgbClr val="000000"/>
                </a:solidFill>
                <a:latin typeface="Arial" panose="020B0604020202020204" pitchFamily="34" charset="0"/>
                <a:ea typeface="Calibri" panose="020F0502020204030204" pitchFamily="34" charset="0"/>
                <a:cs typeface="Open Sans Light" panose="020B0306030504020204" pitchFamily="34" charset="0"/>
              </a:rPr>
              <a:t>…</a:t>
            </a:r>
          </a:p>
          <a:p>
            <a:pPr algn="just">
              <a:lnSpc>
                <a:spcPct val="125000"/>
              </a:lnSpc>
              <a:spcAft>
                <a:spcPts val="60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trust and respect for the HELP in the EU II courses is also explained by one of the interviewees who mentioned that the participants frame their certificates in their offices, also as a way of affirming their professional accomplishments and stating their commitment to human rights and fundamental freedoms.</a:t>
            </a:r>
            <a:endParaRPr lang="fr-FR" sz="1400" dirty="0">
              <a:solidFill>
                <a:srgbClr val="000000"/>
              </a:solidFill>
              <a:effectLst/>
              <a:latin typeface="Arial" panose="020B0604020202020204" pitchFamily="34" charset="0"/>
              <a:ea typeface="Calibri" panose="020F0502020204030204" pitchFamily="34" charset="0"/>
              <a:cs typeface="Open Sans Light" panose="020B0306030504020204" pitchFamily="34" charset="0"/>
            </a:endParaRPr>
          </a:p>
        </p:txBody>
      </p:sp>
      <p:sp>
        <p:nvSpPr>
          <p:cNvPr id="9" name="TextBox 8">
            <a:extLst>
              <a:ext uri="{FF2B5EF4-FFF2-40B4-BE49-F238E27FC236}">
                <a16:creationId xmlns:a16="http://schemas.microsoft.com/office/drawing/2014/main" id="{8E0E343E-0A75-497B-A6C7-0B92AC60DE83}"/>
              </a:ext>
            </a:extLst>
          </p:cNvPr>
          <p:cNvSpPr txBox="1"/>
          <p:nvPr/>
        </p:nvSpPr>
        <p:spPr>
          <a:xfrm>
            <a:off x="5292081" y="4225156"/>
            <a:ext cx="3636688" cy="2220288"/>
          </a:xfrm>
          <a:prstGeom prst="rect">
            <a:avLst/>
          </a:prstGeom>
          <a:solidFill>
            <a:schemeClr val="accent6">
              <a:lumMod val="20000"/>
              <a:lumOff val="80000"/>
            </a:schemeClr>
          </a:solidFill>
          <a:scene3d>
            <a:camera prst="orthographicFront"/>
            <a:lightRig rig="threePt" dir="t"/>
          </a:scene3d>
          <a:sp3d>
            <a:bevelT/>
          </a:sp3d>
        </p:spPr>
        <p:txBody>
          <a:bodyPr wrap="square" rtlCol="0">
            <a:spAutoFit/>
          </a:bodyPr>
          <a:lstStyle/>
          <a:p>
            <a:pPr lvl="0" algn="just">
              <a:lnSpc>
                <a:spcPct val="125000"/>
              </a:lnSpc>
              <a:spcAft>
                <a:spcPts val="600"/>
              </a:spcAft>
            </a:pPr>
            <a:r>
              <a:rPr lang="en-GB" sz="1400" dirty="0">
                <a:solidFill>
                  <a:srgbClr val="000000"/>
                </a:solidFill>
                <a:effectLst/>
                <a:latin typeface="Arial" panose="020B0604020202020204" pitchFamily="34" charset="0"/>
                <a:ea typeface="Calibri" panose="020F0502020204030204" pitchFamily="34" charset="0"/>
                <a:cs typeface="Open Sans Light" panose="020B0306030504020204" pitchFamily="34" charset="0"/>
              </a:rPr>
              <a:t>The synergistic approach embedding international, EU and </a:t>
            </a:r>
            <a:r>
              <a:rPr lang="en-GB" sz="1400" dirty="0" err="1">
                <a:solidFill>
                  <a:srgbClr val="000000"/>
                </a:solidFill>
                <a:effectLst/>
                <a:latin typeface="Arial" panose="020B0604020202020204" pitchFamily="34" charset="0"/>
                <a:ea typeface="Calibri" panose="020F0502020204030204" pitchFamily="34" charset="0"/>
                <a:cs typeface="Open Sans Light" panose="020B0306030504020204" pitchFamily="34" charset="0"/>
              </a:rPr>
              <a:t>CoE</a:t>
            </a:r>
            <a:r>
              <a:rPr lang="en-GB" sz="1400" dirty="0">
                <a:solidFill>
                  <a:srgbClr val="000000"/>
                </a:solidFill>
                <a:effectLst/>
                <a:latin typeface="Arial" panose="020B0604020202020204" pitchFamily="34" charset="0"/>
                <a:ea typeface="Calibri" panose="020F0502020204030204" pitchFamily="34" charset="0"/>
                <a:cs typeface="Open Sans Light" panose="020B0306030504020204" pitchFamily="34" charset="0"/>
              </a:rPr>
              <a:t> (ECHR) standards in the course curricula is conducive to coherent application of European standards across the Member States and supports the harmonisation efforts for countries in the Western Balkans or the Eastern Partnership.</a:t>
            </a:r>
            <a:endParaRPr lang="fr-FR" sz="1400" dirty="0">
              <a:solidFill>
                <a:srgbClr val="000000"/>
              </a:solidFill>
              <a:effectLst/>
              <a:latin typeface="Arial" panose="020B0604020202020204" pitchFamily="34" charset="0"/>
              <a:ea typeface="Calibri" panose="020F050202020403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B61FDB39-8EE6-4B3A-A994-5F59DB5747C0}"/>
              </a:ext>
            </a:extLst>
          </p:cNvPr>
          <p:cNvSpPr txBox="1"/>
          <p:nvPr/>
        </p:nvSpPr>
        <p:spPr>
          <a:xfrm>
            <a:off x="5292081" y="1915371"/>
            <a:ext cx="3636688" cy="1681679"/>
          </a:xfrm>
          <a:prstGeom prst="rect">
            <a:avLst/>
          </a:prstGeom>
          <a:solidFill>
            <a:schemeClr val="accent6">
              <a:lumMod val="20000"/>
              <a:lumOff val="80000"/>
            </a:schemeClr>
          </a:solidFill>
          <a:scene3d>
            <a:camera prst="orthographicFront"/>
            <a:lightRig rig="threePt" dir="t"/>
          </a:scene3d>
          <a:sp3d>
            <a:bevelT/>
          </a:sp3d>
        </p:spPr>
        <p:txBody>
          <a:bodyPr wrap="square" rtlCol="0">
            <a:spAutoFit/>
          </a:bodyPr>
          <a:lstStyle/>
          <a:p>
            <a:pPr lvl="0" algn="just">
              <a:lnSpc>
                <a:spcPct val="125000"/>
              </a:lnSpc>
              <a:spcAft>
                <a:spcPts val="600"/>
              </a:spcAft>
            </a:pPr>
            <a:r>
              <a:rPr lang="en-GB" sz="1400" dirty="0">
                <a:solidFill>
                  <a:srgbClr val="161616"/>
                </a:solidFill>
                <a:effectLst/>
                <a:latin typeface="Arial" panose="020B0604020202020204" pitchFamily="34" charset="0"/>
                <a:ea typeface="Calibri" panose="020F0502020204030204" pitchFamily="34" charset="0"/>
              </a:rPr>
              <a:t>The HELP in the EU initial programme and HELP in the EU II project perfectly embodies </a:t>
            </a:r>
            <a:r>
              <a:rPr lang="en-GB" sz="1400" dirty="0">
                <a:solidFill>
                  <a:srgbClr val="000000"/>
                </a:solidFill>
                <a:effectLst/>
                <a:latin typeface="Arial" panose="020B0604020202020204" pitchFamily="34" charset="0"/>
                <a:ea typeface="Calibri" panose="020F0502020204030204" pitchFamily="34" charset="0"/>
              </a:rPr>
              <a:t>the partnership between the European Union and the Council of Europe, which builds on the shared values of </a:t>
            </a:r>
            <a:r>
              <a:rPr lang="en-GB" sz="1400" dirty="0">
                <a:solidFill>
                  <a:srgbClr val="161616"/>
                </a:solidFill>
                <a:effectLst/>
                <a:latin typeface="Arial" panose="020B0604020202020204" pitchFamily="34" charset="0"/>
                <a:ea typeface="Calibri" panose="020F0502020204030204" pitchFamily="34" charset="0"/>
              </a:rPr>
              <a:t>human rights, democracy and the rule of law. </a:t>
            </a:r>
            <a:endParaRPr lang="fr-FR" sz="1100" dirty="0">
              <a:solidFill>
                <a:srgbClr val="000000"/>
              </a:solidFill>
              <a:effectLst/>
              <a:latin typeface="Arial" panose="020B0604020202020204" pitchFamily="34" charset="0"/>
              <a:ea typeface="Calibri" panose="020F0502020204030204" pitchFamily="34" charset="0"/>
              <a:cs typeface="Open Sans Light" panose="020B0306030504020204" pitchFamily="34" charset="0"/>
            </a:endParaRPr>
          </a:p>
        </p:txBody>
      </p:sp>
    </p:spTree>
    <p:custDataLst>
      <p:tags r:id="rId1"/>
    </p:custDataLst>
    <p:extLst>
      <p:ext uri="{BB962C8B-B14F-4D97-AF65-F5344CB8AC3E}">
        <p14:creationId xmlns:p14="http://schemas.microsoft.com/office/powerpoint/2010/main" val="98818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1752-C245-44E8-87A6-BBB1701B2322}"/>
              </a:ext>
            </a:extLst>
          </p:cNvPr>
          <p:cNvSpPr>
            <a:spLocks noGrp="1"/>
          </p:cNvSpPr>
          <p:nvPr>
            <p:ph type="title"/>
          </p:nvPr>
        </p:nvSpPr>
        <p:spPr>
          <a:xfrm>
            <a:off x="323528" y="1196752"/>
            <a:ext cx="8229600" cy="963588"/>
          </a:xfrm>
        </p:spPr>
        <p:txBody>
          <a:bodyPr>
            <a:normAutofit/>
          </a:bodyPr>
          <a:lstStyle/>
          <a:p>
            <a:pPr>
              <a:defRPr/>
            </a:pPr>
            <a:r>
              <a:rPr lang="en-GB" sz="3200" b="1" dirty="0">
                <a:solidFill>
                  <a:srgbClr val="002060"/>
                </a:solidFill>
                <a:latin typeface="Leelawadee" panose="020B0502040204020203" pitchFamily="34" charset="-34"/>
                <a:cs typeface="Leelawadee" panose="020B0502040204020203" pitchFamily="34" charset="-34"/>
              </a:rPr>
              <a:t>EU-</a:t>
            </a:r>
            <a:r>
              <a:rPr lang="en-GB" sz="3200" b="1" dirty="0" err="1">
                <a:solidFill>
                  <a:srgbClr val="002060"/>
                </a:solidFill>
                <a:latin typeface="Leelawadee" panose="020B0502040204020203" pitchFamily="34" charset="-34"/>
                <a:cs typeface="Leelawadee" panose="020B0502040204020203" pitchFamily="34" charset="-34"/>
              </a:rPr>
              <a:t>CoE</a:t>
            </a:r>
            <a:r>
              <a:rPr lang="en-GB" sz="3200" b="1" dirty="0">
                <a:solidFill>
                  <a:srgbClr val="002060"/>
                </a:solidFill>
                <a:latin typeface="Leelawadee" panose="020B0502040204020203" pitchFamily="34" charset="-34"/>
                <a:cs typeface="Leelawadee" panose="020B0502040204020203" pitchFamily="34" charset="-34"/>
              </a:rPr>
              <a:t> HELP EU III </a:t>
            </a:r>
            <a:endParaRPr lang="en-US" sz="3200" b="1" dirty="0">
              <a:solidFill>
                <a:srgbClr val="002060"/>
              </a:solidFill>
              <a:latin typeface="Leelawadee" panose="020B0502040204020203" pitchFamily="34" charset="-34"/>
              <a:cs typeface="Leelawadee" panose="020B0502040204020203" pitchFamily="34" charset="-34"/>
            </a:endParaRPr>
          </a:p>
        </p:txBody>
      </p:sp>
      <p:sp>
        <p:nvSpPr>
          <p:cNvPr id="49155" name="Slide Number Placeholder 3">
            <a:extLst>
              <a:ext uri="{FF2B5EF4-FFF2-40B4-BE49-F238E27FC236}">
                <a16:creationId xmlns:a16="http://schemas.microsoft.com/office/drawing/2014/main" id="{09210082-0C92-4BDF-81A9-09B9D41EB0B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EA7D3D24-7423-4F2E-89AB-A8477B5B3D66}" type="slidenum">
              <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15</a:t>
            </a:fld>
            <a:endPar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675FF258-D1EA-41B9-863A-978925D358F4}"/>
              </a:ext>
            </a:extLst>
          </p:cNvPr>
          <p:cNvSpPr/>
          <p:nvPr/>
        </p:nvSpPr>
        <p:spPr>
          <a:xfrm>
            <a:off x="827584" y="2272423"/>
            <a:ext cx="7633344"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Mar 22-Aug 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New module ECHR-EU Charter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Update of 2 courses: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 Child-friendly Justice and Children’s Rights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 Combating Trafficking in Human Beings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Launch of HELP courses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A picture containing monitor&#10;&#10;Description automatically generated">
            <a:extLst>
              <a:ext uri="{FF2B5EF4-FFF2-40B4-BE49-F238E27FC236}">
                <a16:creationId xmlns:a16="http://schemas.microsoft.com/office/drawing/2014/main" id="{FCFA4F18-8CBD-4A1C-AD31-FB6C97B83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338" y="5299606"/>
            <a:ext cx="5771824" cy="1558394"/>
          </a:xfrm>
          <a:prstGeom prst="rect">
            <a:avLst/>
          </a:prstGeom>
        </p:spPr>
      </p:pic>
      <p:pic>
        <p:nvPicPr>
          <p:cNvPr id="7" name="Picture 8">
            <a:extLst>
              <a:ext uri="{FF2B5EF4-FFF2-40B4-BE49-F238E27FC236}">
                <a16:creationId xmlns:a16="http://schemas.microsoft.com/office/drawing/2014/main" id="{9A012507-94BB-4F21-91B5-1BF56B0AB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1647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57B2CCC9-0344-46C4-9A9E-F9D725109E36}"/>
              </a:ext>
            </a:extLst>
          </p:cNvPr>
          <p:cNvSpPr>
            <a:spLocks noGrp="1"/>
          </p:cNvSpPr>
          <p:nvPr>
            <p:ph type="title"/>
          </p:nvPr>
        </p:nvSpPr>
        <p:spPr>
          <a:xfrm>
            <a:off x="92248" y="1618099"/>
            <a:ext cx="8959503" cy="746978"/>
          </a:xfrm>
        </p:spPr>
        <p:txBody>
          <a:bodyPr>
            <a:normAutofit fontScale="90000"/>
          </a:bodyPr>
          <a:lstStyle/>
          <a:p>
            <a:pPr eaLnBrk="1" hangingPunct="1">
              <a:defRPr/>
            </a:pPr>
            <a:r>
              <a:rPr lang="de-DE" altLang="en-US" sz="2000" b="1" dirty="0">
                <a:solidFill>
                  <a:srgbClr val="002060"/>
                </a:solidFill>
                <a:latin typeface="Daytona" panose="020B0604030500040204" pitchFamily="34" charset="0"/>
              </a:rPr>
              <a:t>EU-</a:t>
            </a:r>
            <a:r>
              <a:rPr lang="de-DE" altLang="en-US" sz="2000" b="1" dirty="0" err="1">
                <a:solidFill>
                  <a:srgbClr val="002060"/>
                </a:solidFill>
                <a:latin typeface="Daytona" panose="020B0604030500040204" pitchFamily="34" charset="0"/>
              </a:rPr>
              <a:t>CoE</a:t>
            </a:r>
            <a:r>
              <a:rPr lang="de-DE" altLang="en-US" sz="2000" b="1" dirty="0">
                <a:solidFill>
                  <a:srgbClr val="002060"/>
                </a:solidFill>
                <a:latin typeface="Daytona" panose="020B0604030500040204" pitchFamily="34" charset="0"/>
              </a:rPr>
              <a:t> HELP</a:t>
            </a:r>
            <a:r>
              <a:rPr lang="en-US" altLang="en-US" sz="2000" b="1" dirty="0">
                <a:solidFill>
                  <a:srgbClr val="002060"/>
                </a:solidFill>
                <a:latin typeface="Daytona" panose="020B0604030500040204" pitchFamily="34" charset="0"/>
              </a:rPr>
              <a:t> project  ‘</a:t>
            </a:r>
            <a:r>
              <a:rPr lang="en-US" altLang="en-US" sz="2000" b="1" dirty="0" err="1">
                <a:solidFill>
                  <a:srgbClr val="002060"/>
                </a:solidFill>
                <a:latin typeface="Daytona" panose="020B0604030500040204" pitchFamily="34" charset="0"/>
              </a:rPr>
              <a:t>Radicalisation</a:t>
            </a:r>
            <a:r>
              <a:rPr lang="en-US" altLang="en-US" sz="2000" b="1" dirty="0">
                <a:solidFill>
                  <a:srgbClr val="002060"/>
                </a:solidFill>
                <a:latin typeface="Daytona" panose="020B0604030500040204" pitchFamily="34" charset="0"/>
              </a:rPr>
              <a:t> Prevention, Judicial Response to Terrorism &amp; International Cooperation in Criminal Matters’ (RP-TERR-ICCM)</a:t>
            </a:r>
            <a:br>
              <a:rPr lang="en-US" altLang="en-US" sz="2000" b="1" dirty="0">
                <a:solidFill>
                  <a:srgbClr val="002060"/>
                </a:solidFill>
                <a:latin typeface="Daytona" panose="020B0604030500040204" pitchFamily="34" charset="0"/>
              </a:rPr>
            </a:br>
            <a:br>
              <a:rPr lang="en-US" altLang="en-US" sz="2000" b="1" dirty="0">
                <a:solidFill>
                  <a:srgbClr val="C00000"/>
                </a:solidFill>
              </a:rPr>
            </a:br>
            <a:br>
              <a:rPr lang="en-US" altLang="en-US" sz="2400" b="1" dirty="0">
                <a:solidFill>
                  <a:srgbClr val="C00000"/>
                </a:solidFill>
              </a:rPr>
            </a:br>
            <a:endParaRPr lang="de-DE" altLang="en-US" sz="2400" b="1" dirty="0">
              <a:solidFill>
                <a:srgbClr val="C00000"/>
              </a:solidFill>
            </a:endParaRPr>
          </a:p>
        </p:txBody>
      </p:sp>
      <p:pic>
        <p:nvPicPr>
          <p:cNvPr id="6147" name="Picture 7">
            <a:extLst>
              <a:ext uri="{FF2B5EF4-FFF2-40B4-BE49-F238E27FC236}">
                <a16:creationId xmlns:a16="http://schemas.microsoft.com/office/drawing/2014/main" id="{643AE69A-BA80-4986-8009-7727BD4CAD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108" y="6303599"/>
            <a:ext cx="2859570" cy="49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a:extLst>
              <a:ext uri="{FF2B5EF4-FFF2-40B4-BE49-F238E27FC236}">
                <a16:creationId xmlns:a16="http://schemas.microsoft.com/office/drawing/2014/main" id="{D3BD7A80-E547-42CE-BC42-3F356F2503BC}"/>
              </a:ext>
            </a:extLst>
          </p:cNvPr>
          <p:cNvSpPr txBox="1">
            <a:spLocks noChangeArrowheads="1"/>
          </p:cNvSpPr>
          <p:nvPr/>
        </p:nvSpPr>
        <p:spPr bwMode="auto">
          <a:xfrm>
            <a:off x="5845175" y="5630863"/>
            <a:ext cx="1390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CA" altLang="en-US" sz="1000" b="1">
                <a:solidFill>
                  <a:srgbClr val="FFFFFF"/>
                </a:solidFill>
              </a:rPr>
              <a:t>©bbc</a:t>
            </a:r>
            <a:endParaRPr lang="en-US" altLang="en-US" sz="1000" b="1">
              <a:solidFill>
                <a:srgbClr val="FFFFFF"/>
              </a:solidFill>
            </a:endParaRPr>
          </a:p>
        </p:txBody>
      </p:sp>
      <p:sp>
        <p:nvSpPr>
          <p:cNvPr id="9" name="Rectangle 8">
            <a:extLst>
              <a:ext uri="{FF2B5EF4-FFF2-40B4-BE49-F238E27FC236}">
                <a16:creationId xmlns:a16="http://schemas.microsoft.com/office/drawing/2014/main" id="{5B616F53-8301-477C-84D4-6BD9FEE6AF96}"/>
              </a:ext>
            </a:extLst>
          </p:cNvPr>
          <p:cNvSpPr/>
          <p:nvPr/>
        </p:nvSpPr>
        <p:spPr>
          <a:xfrm>
            <a:off x="125424" y="2253848"/>
            <a:ext cx="8886788" cy="1200329"/>
          </a:xfrm>
          <a:prstGeom prst="rect">
            <a:avLst/>
          </a:prstGeom>
        </p:spPr>
        <p:txBody>
          <a:bodyPr wrap="square">
            <a:spAutoFit/>
          </a:bodyPr>
          <a:lstStyle/>
          <a:p>
            <a:pPr algn="just">
              <a:defRPr/>
            </a:pPr>
            <a:r>
              <a:rPr lang="en-GB" b="1" i="1" dirty="0">
                <a:solidFill>
                  <a:srgbClr val="4F81BD"/>
                </a:solidFill>
                <a:latin typeface="Daytona" panose="020B0604030500040204" pitchFamily="34" charset="0"/>
              </a:rPr>
              <a:t>Objective</a:t>
            </a:r>
            <a:r>
              <a:rPr lang="en-GB" dirty="0">
                <a:solidFill>
                  <a:srgbClr val="4F81BD"/>
                </a:solidFill>
                <a:latin typeface="Daytona" panose="020B0604030500040204" pitchFamily="34" charset="0"/>
              </a:rPr>
              <a:t>: </a:t>
            </a:r>
          </a:p>
          <a:p>
            <a:pPr algn="just">
              <a:defRPr/>
            </a:pPr>
            <a:r>
              <a:rPr lang="en-GB" dirty="0">
                <a:solidFill>
                  <a:schemeClr val="tx2">
                    <a:lumMod val="75000"/>
                  </a:schemeClr>
                </a:solidFill>
                <a:latin typeface="Daytona" panose="020B0604030500040204" pitchFamily="34" charset="0"/>
              </a:rPr>
              <a:t>To improve </a:t>
            </a:r>
            <a:r>
              <a:rPr lang="en-GB" b="1" dirty="0">
                <a:solidFill>
                  <a:schemeClr val="tx2">
                    <a:lumMod val="75000"/>
                  </a:schemeClr>
                </a:solidFill>
                <a:latin typeface="Daytona" panose="020B0604030500040204" pitchFamily="34" charset="0"/>
              </a:rPr>
              <a:t>justice cooperation in criminal matters</a:t>
            </a:r>
            <a:r>
              <a:rPr lang="en-GB" dirty="0">
                <a:solidFill>
                  <a:schemeClr val="tx2">
                    <a:lumMod val="75000"/>
                  </a:schemeClr>
                </a:solidFill>
                <a:latin typeface="Daytona" panose="020B0604030500040204" pitchFamily="34" charset="0"/>
              </a:rPr>
              <a:t> and to contribute to the </a:t>
            </a:r>
            <a:r>
              <a:rPr lang="en-GB" b="1" dirty="0">
                <a:solidFill>
                  <a:schemeClr val="tx2">
                    <a:lumMod val="75000"/>
                  </a:schemeClr>
                </a:solidFill>
                <a:latin typeface="Daytona" panose="020B0604030500040204" pitchFamily="34" charset="0"/>
              </a:rPr>
              <a:t>effective and coherent application</a:t>
            </a:r>
            <a:r>
              <a:rPr lang="en-GB" dirty="0">
                <a:solidFill>
                  <a:schemeClr val="tx2">
                    <a:lumMod val="75000"/>
                  </a:schemeClr>
                </a:solidFill>
                <a:latin typeface="Daytona" panose="020B0604030500040204" pitchFamily="34" charset="0"/>
              </a:rPr>
              <a:t> of related European instruments through increasing </a:t>
            </a:r>
            <a:r>
              <a:rPr lang="en-GB" b="1" dirty="0">
                <a:solidFill>
                  <a:schemeClr val="tx2">
                    <a:lumMod val="75000"/>
                  </a:schemeClr>
                </a:solidFill>
                <a:latin typeface="Daytona" panose="020B0604030500040204" pitchFamily="34" charset="0"/>
              </a:rPr>
              <a:t>capacities and mutual trust of justice practitioners</a:t>
            </a:r>
            <a:r>
              <a:rPr lang="en-GB" dirty="0">
                <a:solidFill>
                  <a:schemeClr val="tx2">
                    <a:lumMod val="75000"/>
                  </a:schemeClr>
                </a:solidFill>
                <a:latin typeface="Daytona" panose="020B0604030500040204" pitchFamily="34" charset="0"/>
              </a:rPr>
              <a:t>.</a:t>
            </a:r>
          </a:p>
        </p:txBody>
      </p:sp>
      <p:sp>
        <p:nvSpPr>
          <p:cNvPr id="3" name="TextBox 2">
            <a:extLst>
              <a:ext uri="{FF2B5EF4-FFF2-40B4-BE49-F238E27FC236}">
                <a16:creationId xmlns:a16="http://schemas.microsoft.com/office/drawing/2014/main" id="{772E72F7-81FB-4AED-8EB1-18D6EEC255CE}"/>
              </a:ext>
            </a:extLst>
          </p:cNvPr>
          <p:cNvSpPr txBox="1"/>
          <p:nvPr/>
        </p:nvSpPr>
        <p:spPr>
          <a:xfrm>
            <a:off x="3308921" y="1913512"/>
            <a:ext cx="2536254" cy="646331"/>
          </a:xfrm>
          <a:prstGeom prst="rect">
            <a:avLst/>
          </a:prstGeom>
          <a:noFill/>
        </p:spPr>
        <p:txBody>
          <a:bodyPr wrap="square" rtlCol="0">
            <a:spAutoFit/>
          </a:bodyPr>
          <a:lstStyle/>
          <a:p>
            <a:r>
              <a:rPr lang="en-US" altLang="en-US" sz="1800" dirty="0">
                <a:solidFill>
                  <a:schemeClr val="accent1">
                    <a:lumMod val="75000"/>
                  </a:schemeClr>
                </a:solidFill>
                <a:latin typeface="Daytona" panose="020B0604030500040204" pitchFamily="34" charset="0"/>
              </a:rPr>
              <a:t>Jan. 2020-May2022</a:t>
            </a:r>
          </a:p>
          <a:p>
            <a:endParaRPr lang="fr-FR" dirty="0">
              <a:latin typeface="Daytona" panose="020B0604030500040204" pitchFamily="34" charset="0"/>
            </a:endParaRPr>
          </a:p>
        </p:txBody>
      </p:sp>
      <p:sp>
        <p:nvSpPr>
          <p:cNvPr id="4" name="TextBox 3">
            <a:extLst>
              <a:ext uri="{FF2B5EF4-FFF2-40B4-BE49-F238E27FC236}">
                <a16:creationId xmlns:a16="http://schemas.microsoft.com/office/drawing/2014/main" id="{0F2C54E8-2CFA-45B7-8FFA-B048CCDED64B}"/>
              </a:ext>
            </a:extLst>
          </p:cNvPr>
          <p:cNvSpPr txBox="1"/>
          <p:nvPr/>
        </p:nvSpPr>
        <p:spPr>
          <a:xfrm>
            <a:off x="6274817" y="1965732"/>
            <a:ext cx="1944476" cy="338554"/>
          </a:xfrm>
          <a:prstGeom prst="rect">
            <a:avLst/>
          </a:prstGeom>
          <a:noFill/>
        </p:spPr>
        <p:txBody>
          <a:bodyPr wrap="square" rtlCol="0">
            <a:spAutoFit/>
          </a:bodyPr>
          <a:lstStyle/>
          <a:p>
            <a:r>
              <a:rPr lang="en-GB" sz="1600" i="1" dirty="0">
                <a:solidFill>
                  <a:schemeClr val="tx2">
                    <a:lumMod val="50000"/>
                  </a:schemeClr>
                </a:solidFill>
              </a:rPr>
              <a:t>In partnership with</a:t>
            </a:r>
            <a:endParaRPr lang="fr-FR" sz="1600" i="1" dirty="0">
              <a:solidFill>
                <a:schemeClr val="tx2">
                  <a:lumMod val="50000"/>
                </a:schemeClr>
              </a:solidFill>
            </a:endParaRPr>
          </a:p>
        </p:txBody>
      </p:sp>
      <p:sp>
        <p:nvSpPr>
          <p:cNvPr id="5" name="Rectangle: Rounded Corners 4">
            <a:extLst>
              <a:ext uri="{FF2B5EF4-FFF2-40B4-BE49-F238E27FC236}">
                <a16:creationId xmlns:a16="http://schemas.microsoft.com/office/drawing/2014/main" id="{8E7248A2-D017-4667-9470-0EB0F7B4CB6E}"/>
              </a:ext>
            </a:extLst>
          </p:cNvPr>
          <p:cNvSpPr/>
          <p:nvPr/>
        </p:nvSpPr>
        <p:spPr>
          <a:xfrm>
            <a:off x="251520" y="3573016"/>
            <a:ext cx="324036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Daytona" panose="020B0604030500040204" pitchFamily="34" charset="0"/>
              </a:rPr>
              <a:t>Course launches (national &amp; international versions)</a:t>
            </a:r>
          </a:p>
        </p:txBody>
      </p:sp>
      <p:sp>
        <p:nvSpPr>
          <p:cNvPr id="22" name="Rectangle: Rounded Corners 21">
            <a:extLst>
              <a:ext uri="{FF2B5EF4-FFF2-40B4-BE49-F238E27FC236}">
                <a16:creationId xmlns:a16="http://schemas.microsoft.com/office/drawing/2014/main" id="{D45334B0-AB4D-4653-9EED-A152B58C9001}"/>
              </a:ext>
            </a:extLst>
          </p:cNvPr>
          <p:cNvSpPr/>
          <p:nvPr/>
        </p:nvSpPr>
        <p:spPr>
          <a:xfrm>
            <a:off x="251520" y="4504059"/>
            <a:ext cx="324036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Daytona" panose="020B0604030500040204" pitchFamily="34" charset="0"/>
              </a:rPr>
              <a:t>Cross-border Seminars</a:t>
            </a:r>
          </a:p>
        </p:txBody>
      </p:sp>
      <p:pic>
        <p:nvPicPr>
          <p:cNvPr id="7" name="Picture 6">
            <a:extLst>
              <a:ext uri="{FF2B5EF4-FFF2-40B4-BE49-F238E27FC236}">
                <a16:creationId xmlns:a16="http://schemas.microsoft.com/office/drawing/2014/main" id="{4CC5954D-AB7B-4D7A-9ECE-E759EB2C2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2642" y="4443580"/>
            <a:ext cx="2859570" cy="1677929"/>
          </a:xfrm>
          <a:prstGeom prst="rect">
            <a:avLst/>
          </a:prstGeom>
        </p:spPr>
      </p:pic>
      <p:pic>
        <p:nvPicPr>
          <p:cNvPr id="25" name="Picture 24">
            <a:extLst>
              <a:ext uri="{FF2B5EF4-FFF2-40B4-BE49-F238E27FC236}">
                <a16:creationId xmlns:a16="http://schemas.microsoft.com/office/drawing/2014/main" id="{7508DEBD-20BC-4301-BC24-D500C2E89DA0}"/>
              </a:ext>
            </a:extLst>
          </p:cNvPr>
          <p:cNvPicPr/>
          <p:nvPr/>
        </p:nvPicPr>
        <p:blipFill>
          <a:blip r:embed="rId6">
            <a:extLst>
              <a:ext uri="{28A0092B-C50C-407E-A947-70E740481C1C}">
                <a14:useLocalDpi xmlns:a14="http://schemas.microsoft.com/office/drawing/2010/main" val="0"/>
              </a:ext>
            </a:extLst>
          </a:blip>
          <a:stretch>
            <a:fillRect/>
          </a:stretch>
        </p:blipFill>
        <p:spPr>
          <a:xfrm>
            <a:off x="3719019" y="4432016"/>
            <a:ext cx="2140812" cy="1677929"/>
          </a:xfrm>
          <a:prstGeom prst="rect">
            <a:avLst/>
          </a:prstGeom>
          <a:ln>
            <a:solidFill>
              <a:schemeClr val="accent1">
                <a:shade val="50000"/>
              </a:schemeClr>
            </a:solidFill>
          </a:ln>
        </p:spPr>
      </p:pic>
      <p:sp>
        <p:nvSpPr>
          <p:cNvPr id="26" name="Rectangle: Rounded Corners 25">
            <a:extLst>
              <a:ext uri="{FF2B5EF4-FFF2-40B4-BE49-F238E27FC236}">
                <a16:creationId xmlns:a16="http://schemas.microsoft.com/office/drawing/2014/main" id="{39BA4767-B106-4F16-BB3F-4B69ACC08ECF}"/>
              </a:ext>
            </a:extLst>
          </p:cNvPr>
          <p:cNvSpPr/>
          <p:nvPr/>
        </p:nvSpPr>
        <p:spPr>
          <a:xfrm>
            <a:off x="251520" y="5666309"/>
            <a:ext cx="324036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Daytona" panose="020B0604030500040204" pitchFamily="34" charset="0"/>
              </a:rPr>
              <a:t>High level Conference</a:t>
            </a:r>
          </a:p>
        </p:txBody>
      </p:sp>
      <p:pic>
        <p:nvPicPr>
          <p:cNvPr id="27" name="Picture 26">
            <a:extLst>
              <a:ext uri="{FF2B5EF4-FFF2-40B4-BE49-F238E27FC236}">
                <a16:creationId xmlns:a16="http://schemas.microsoft.com/office/drawing/2014/main" id="{3F7EDCFB-B5EC-47CF-9616-75CF8E41565D}"/>
              </a:ext>
            </a:extLst>
          </p:cNvPr>
          <p:cNvPicPr/>
          <p:nvPr/>
        </p:nvPicPr>
        <p:blipFill>
          <a:blip r:embed="rId6">
            <a:extLst>
              <a:ext uri="{28A0092B-C50C-407E-A947-70E740481C1C}">
                <a14:useLocalDpi xmlns:a14="http://schemas.microsoft.com/office/drawing/2010/main" val="0"/>
              </a:ext>
            </a:extLst>
          </a:blip>
          <a:stretch>
            <a:fillRect/>
          </a:stretch>
        </p:blipFill>
        <p:spPr>
          <a:xfrm>
            <a:off x="8043283" y="1874462"/>
            <a:ext cx="746575" cy="568233"/>
          </a:xfrm>
          <a:prstGeom prst="rect">
            <a:avLst/>
          </a:prstGeom>
          <a:ln>
            <a:solidFill>
              <a:schemeClr val="accent1">
                <a:shade val="50000"/>
              </a:schemeClr>
            </a:solidFill>
          </a:ln>
        </p:spPr>
      </p:pic>
      <p:pic>
        <p:nvPicPr>
          <p:cNvPr id="23" name="Picture 22">
            <a:extLst>
              <a:ext uri="{FF2B5EF4-FFF2-40B4-BE49-F238E27FC236}">
                <a16:creationId xmlns:a16="http://schemas.microsoft.com/office/drawing/2014/main" id="{DBEA8C36-47E3-4797-B313-68D268D582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4672"/>
            <a:ext cx="9144000" cy="108776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CADF96D-3D2B-4760-9A14-CD81296105A2}"/>
              </a:ext>
            </a:extLst>
          </p:cNvPr>
          <p:cNvPicPr>
            <a:picLocks noChangeAspect="1"/>
          </p:cNvPicPr>
          <p:nvPr/>
        </p:nvPicPr>
        <p:blipFill>
          <a:blip r:embed="rId3"/>
          <a:stretch>
            <a:fillRect/>
          </a:stretch>
        </p:blipFill>
        <p:spPr>
          <a:xfrm>
            <a:off x="3633962" y="52387"/>
            <a:ext cx="5495925" cy="6753225"/>
          </a:xfrm>
          <a:prstGeom prst="rect">
            <a:avLst/>
          </a:prstGeom>
        </p:spPr>
      </p:pic>
      <p:sp>
        <p:nvSpPr>
          <p:cNvPr id="8194" name="Espace réservé du numéro de diapositive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pPr>
            <a:fld id="{84A14B9D-85DB-42AF-8CB8-5A8CF664B814}" type="slidenum">
              <a:rPr lang="fr-FR" altLang="en-US" sz="1000" smtClean="0">
                <a:solidFill>
                  <a:srgbClr val="898989"/>
                </a:solidFill>
                <a:latin typeface="Arial Narrow" pitchFamily="34" charset="0"/>
                <a:ea typeface="Arial Narrow" pitchFamily="34" charset="0"/>
                <a:cs typeface="Arial" pitchFamily="34" charset="0"/>
              </a:rPr>
              <a:pPr>
                <a:lnSpc>
                  <a:spcPct val="100000"/>
                </a:lnSpc>
                <a:spcBef>
                  <a:spcPct val="0"/>
                </a:spcBef>
                <a:buFontTx/>
                <a:buNone/>
              </a:pPr>
              <a:t>17</a:t>
            </a:fld>
            <a:endParaRPr lang="fr-FR" altLang="en-US" sz="1000">
              <a:solidFill>
                <a:srgbClr val="898989"/>
              </a:solidFill>
              <a:latin typeface="Arial Narrow" pitchFamily="34" charset="0"/>
              <a:ea typeface="Arial Narrow" pitchFamily="34" charset="0"/>
              <a:cs typeface="Arial" pitchFamily="34" charset="0"/>
            </a:endParaRPr>
          </a:p>
        </p:txBody>
      </p:sp>
      <p:sp>
        <p:nvSpPr>
          <p:cNvPr id="8195" name="Titre 2"/>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itchFamily="34" charset="0"/>
              <a:buChar char="•"/>
              <a:defRPr sz="2800">
                <a:solidFill>
                  <a:schemeClr val="tx1"/>
                </a:solidFill>
                <a:latin typeface="Calibri" pitchFamily="34" charset="0"/>
              </a:defRPr>
            </a:lvl1pPr>
            <a:lvl2pPr marL="742950" indent="-285750" defTabSz="457200">
              <a:lnSpc>
                <a:spcPct val="90000"/>
              </a:lnSpc>
              <a:spcBef>
                <a:spcPts val="500"/>
              </a:spcBef>
              <a:buFont typeface="Arial" pitchFamily="34" charset="0"/>
              <a:buChar char="•"/>
              <a:defRPr sz="2400">
                <a:solidFill>
                  <a:schemeClr val="tx1"/>
                </a:solidFill>
                <a:latin typeface="Calibri" pitchFamily="34" charset="0"/>
              </a:defRPr>
            </a:lvl2pPr>
            <a:lvl3pPr marL="1143000" indent="-228600" defTabSz="457200">
              <a:lnSpc>
                <a:spcPct val="90000"/>
              </a:lnSpc>
              <a:spcBef>
                <a:spcPts val="500"/>
              </a:spcBef>
              <a:buFont typeface="Arial" pitchFamily="34" charset="0"/>
              <a:buChar char="•"/>
              <a:defRPr sz="2000">
                <a:solidFill>
                  <a:schemeClr val="tx1"/>
                </a:solidFill>
                <a:latin typeface="Calibri" pitchFamily="34" charset="0"/>
              </a:defRPr>
            </a:lvl3pPr>
            <a:lvl4pPr marL="1600200" indent="-228600" defTabSz="457200">
              <a:lnSpc>
                <a:spcPct val="90000"/>
              </a:lnSpc>
              <a:spcBef>
                <a:spcPts val="500"/>
              </a:spcBef>
              <a:buFont typeface="Arial" pitchFamily="34" charset="0"/>
              <a:buChar char="•"/>
              <a:defRPr>
                <a:solidFill>
                  <a:schemeClr val="tx1"/>
                </a:solidFill>
                <a:latin typeface="Calibri" pitchFamily="34" charset="0"/>
              </a:defRPr>
            </a:lvl4pPr>
            <a:lvl5pPr marL="2057400" indent="-228600" defTabSz="45720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r" eaLnBrk="1" hangingPunct="1">
              <a:lnSpc>
                <a:spcPct val="100000"/>
              </a:lnSpc>
              <a:spcBef>
                <a:spcPct val="0"/>
              </a:spcBef>
              <a:buFontTx/>
              <a:buNone/>
            </a:pPr>
            <a:r>
              <a:rPr lang="fr-FR" altLang="en-US" sz="2400">
                <a:solidFill>
                  <a:srgbClr val="FFFFFF"/>
                </a:solidFill>
                <a:latin typeface="Arial Narrow" pitchFamily="34" charset="0"/>
              </a:rPr>
              <a:t>Overview</a:t>
            </a:r>
          </a:p>
        </p:txBody>
      </p:sp>
      <p:sp>
        <p:nvSpPr>
          <p:cNvPr id="6" name="Content Placeholder 2"/>
          <p:cNvSpPr>
            <a:spLocks noGrp="1"/>
          </p:cNvSpPr>
          <p:nvPr>
            <p:ph idx="1"/>
          </p:nvPr>
        </p:nvSpPr>
        <p:spPr>
          <a:xfrm>
            <a:off x="107950" y="1223962"/>
            <a:ext cx="8784530" cy="5445397"/>
          </a:xfrm>
        </p:spPr>
        <p:txBody>
          <a:bodyPr>
            <a:noAutofit/>
          </a:bodyPr>
          <a:lstStyle/>
          <a:p>
            <a:pPr marL="0" indent="0">
              <a:lnSpc>
                <a:spcPct val="150000"/>
              </a:lnSpc>
              <a:buNone/>
              <a:defRPr/>
            </a:pPr>
            <a:endParaRPr lang="en-GB" b="1" dirty="0">
              <a:solidFill>
                <a:schemeClr val="accent1">
                  <a:lumMod val="50000"/>
                </a:schemeClr>
              </a:solidFill>
            </a:endParaRPr>
          </a:p>
          <a:p>
            <a:pPr marL="0" indent="0">
              <a:lnSpc>
                <a:spcPct val="150000"/>
              </a:lnSpc>
              <a:buNone/>
              <a:defRPr/>
            </a:pPr>
            <a:r>
              <a:rPr lang="en-GB" b="1" dirty="0">
                <a:solidFill>
                  <a:schemeClr val="accent1">
                    <a:lumMod val="50000"/>
                  </a:schemeClr>
                </a:solidFill>
              </a:rPr>
              <a:t>       </a:t>
            </a:r>
          </a:p>
          <a:p>
            <a:pPr marL="0" indent="0" eaLnBrk="1" fontAlgn="auto" hangingPunct="1">
              <a:lnSpc>
                <a:spcPct val="150000"/>
              </a:lnSpc>
              <a:spcAft>
                <a:spcPts val="0"/>
              </a:spcAft>
              <a:buFont typeface="Arial" charset="0"/>
              <a:buNone/>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Font typeface="Arial" pitchFamily="34" charset="0"/>
              <a:buNone/>
              <a:defRPr/>
            </a:pPr>
            <a:endParaRPr lang="en-US" i="1" dirty="0"/>
          </a:p>
        </p:txBody>
      </p:sp>
      <p:sp>
        <p:nvSpPr>
          <p:cNvPr id="4" name="TextBox 3"/>
          <p:cNvSpPr txBox="1"/>
          <p:nvPr/>
        </p:nvSpPr>
        <p:spPr>
          <a:xfrm>
            <a:off x="20020" y="1109599"/>
            <a:ext cx="4501669" cy="1200329"/>
          </a:xfrm>
          <a:prstGeom prst="rect">
            <a:avLst/>
          </a:prstGeom>
          <a:noFill/>
        </p:spPr>
        <p:txBody>
          <a:bodyPr wrap="square" rtlCol="0">
            <a:spAutoFit/>
          </a:bodyPr>
          <a:lstStyle/>
          <a:p>
            <a:r>
              <a:rPr lang="fr-FR" sz="3600" b="1" dirty="0">
                <a:solidFill>
                  <a:srgbClr val="002060"/>
                </a:solidFill>
              </a:rPr>
              <a:t>EU-</a:t>
            </a:r>
            <a:r>
              <a:rPr lang="fr-FR" sz="3600" b="1" dirty="0" err="1">
                <a:solidFill>
                  <a:srgbClr val="002060"/>
                </a:solidFill>
              </a:rPr>
              <a:t>CoE</a:t>
            </a:r>
            <a:r>
              <a:rPr lang="fr-FR" sz="3600" b="1" dirty="0">
                <a:solidFill>
                  <a:srgbClr val="002060"/>
                </a:solidFill>
              </a:rPr>
              <a:t> RP-TERR-ICCM</a:t>
            </a:r>
          </a:p>
          <a:p>
            <a:r>
              <a:rPr lang="fr-FR" sz="3600" b="1" dirty="0">
                <a:solidFill>
                  <a:schemeClr val="accent5"/>
                </a:solidFill>
              </a:rPr>
              <a:t>Course </a:t>
            </a:r>
            <a:r>
              <a:rPr lang="fr-FR" sz="3600" b="1" dirty="0" err="1">
                <a:solidFill>
                  <a:schemeClr val="accent5"/>
                </a:solidFill>
              </a:rPr>
              <a:t>launches</a:t>
            </a:r>
            <a:endParaRPr lang="en-US" sz="3600" b="1" dirty="0">
              <a:solidFill>
                <a:schemeClr val="accent5"/>
              </a:solidFill>
            </a:endParaRPr>
          </a:p>
        </p:txBody>
      </p:sp>
      <p:pic>
        <p:nvPicPr>
          <p:cNvPr id="44" name="Graphic 43" descr="Marker">
            <a:extLst>
              <a:ext uri="{FF2B5EF4-FFF2-40B4-BE49-F238E27FC236}">
                <a16:creationId xmlns:a16="http://schemas.microsoft.com/office/drawing/2014/main" id="{2C7FA4BD-422A-446C-BEF9-DDD8763F1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7155" y="3763379"/>
            <a:ext cx="759885" cy="685475"/>
          </a:xfrm>
          <a:prstGeom prst="rect">
            <a:avLst/>
          </a:prstGeom>
        </p:spPr>
      </p:pic>
      <p:pic>
        <p:nvPicPr>
          <p:cNvPr id="45" name="Graphic 44" descr="Marker">
            <a:extLst>
              <a:ext uri="{FF2B5EF4-FFF2-40B4-BE49-F238E27FC236}">
                <a16:creationId xmlns:a16="http://schemas.microsoft.com/office/drawing/2014/main" id="{9F0A129A-ABD2-4D4E-8E8B-E05D850508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1988" y="5163710"/>
            <a:ext cx="759885" cy="685475"/>
          </a:xfrm>
          <a:prstGeom prst="rect">
            <a:avLst/>
          </a:prstGeom>
        </p:spPr>
      </p:pic>
      <p:sp>
        <p:nvSpPr>
          <p:cNvPr id="53" name="Rectangle 52">
            <a:extLst>
              <a:ext uri="{FF2B5EF4-FFF2-40B4-BE49-F238E27FC236}">
                <a16:creationId xmlns:a16="http://schemas.microsoft.com/office/drawing/2014/main" id="{B9E74406-E4BE-417D-9487-CCA427489AF1}"/>
              </a:ext>
            </a:extLst>
          </p:cNvPr>
          <p:cNvSpPr/>
          <p:nvPr/>
        </p:nvSpPr>
        <p:spPr>
          <a:xfrm>
            <a:off x="3579877" y="280017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4" name="Rectangle 53">
            <a:extLst>
              <a:ext uri="{FF2B5EF4-FFF2-40B4-BE49-F238E27FC236}">
                <a16:creationId xmlns:a16="http://schemas.microsoft.com/office/drawing/2014/main" id="{61575719-63C3-4286-AAD2-B0806B257790}"/>
              </a:ext>
            </a:extLst>
          </p:cNvPr>
          <p:cNvSpPr/>
          <p:nvPr/>
        </p:nvSpPr>
        <p:spPr>
          <a:xfrm>
            <a:off x="5022181" y="3219915"/>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5" name="Rectangle 54">
            <a:extLst>
              <a:ext uri="{FF2B5EF4-FFF2-40B4-BE49-F238E27FC236}">
                <a16:creationId xmlns:a16="http://schemas.microsoft.com/office/drawing/2014/main" id="{72375A1E-FF06-4F74-82FA-289D55D43B26}"/>
              </a:ext>
            </a:extLst>
          </p:cNvPr>
          <p:cNvSpPr/>
          <p:nvPr/>
        </p:nvSpPr>
        <p:spPr>
          <a:xfrm>
            <a:off x="2937416" y="2238313"/>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6" name="Rectangle 55">
            <a:extLst>
              <a:ext uri="{FF2B5EF4-FFF2-40B4-BE49-F238E27FC236}">
                <a16:creationId xmlns:a16="http://schemas.microsoft.com/office/drawing/2014/main" id="{4BFAFE2F-717F-4CB7-8345-CACC9D88AD99}"/>
              </a:ext>
            </a:extLst>
          </p:cNvPr>
          <p:cNvSpPr/>
          <p:nvPr/>
        </p:nvSpPr>
        <p:spPr>
          <a:xfrm>
            <a:off x="2723804" y="45218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8" name="Rectangle 57">
            <a:extLst>
              <a:ext uri="{FF2B5EF4-FFF2-40B4-BE49-F238E27FC236}">
                <a16:creationId xmlns:a16="http://schemas.microsoft.com/office/drawing/2014/main" id="{DD99CD07-1784-4BC2-AE32-6DEFD47DB8FF}"/>
              </a:ext>
            </a:extLst>
          </p:cNvPr>
          <p:cNvSpPr/>
          <p:nvPr/>
        </p:nvSpPr>
        <p:spPr>
          <a:xfrm>
            <a:off x="3334579" y="3518716"/>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61" name="Rectangle 60">
            <a:extLst>
              <a:ext uri="{FF2B5EF4-FFF2-40B4-BE49-F238E27FC236}">
                <a16:creationId xmlns:a16="http://schemas.microsoft.com/office/drawing/2014/main" id="{DAC1BB91-BE33-4DA7-B7A3-7E05B571314F}"/>
              </a:ext>
            </a:extLst>
          </p:cNvPr>
          <p:cNvSpPr/>
          <p:nvPr/>
        </p:nvSpPr>
        <p:spPr>
          <a:xfrm>
            <a:off x="2419004" y="42170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pic>
        <p:nvPicPr>
          <p:cNvPr id="29" name="Graphic 28" descr="Marker">
            <a:extLst>
              <a:ext uri="{FF2B5EF4-FFF2-40B4-BE49-F238E27FC236}">
                <a16:creationId xmlns:a16="http://schemas.microsoft.com/office/drawing/2014/main" id="{2E582FB1-1FA6-4EEF-BEE3-53799FC6CC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12584" y="5133813"/>
            <a:ext cx="759885" cy="685475"/>
          </a:xfrm>
          <a:prstGeom prst="rect">
            <a:avLst/>
          </a:prstGeom>
        </p:spPr>
      </p:pic>
      <p:pic>
        <p:nvPicPr>
          <p:cNvPr id="27" name="Graphic 26" descr="Marker">
            <a:extLst>
              <a:ext uri="{FF2B5EF4-FFF2-40B4-BE49-F238E27FC236}">
                <a16:creationId xmlns:a16="http://schemas.microsoft.com/office/drawing/2014/main" id="{BBF41498-67D3-4EA3-AEEB-17F7AE7CE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7651" y="3488768"/>
            <a:ext cx="759885" cy="685475"/>
          </a:xfrm>
          <a:prstGeom prst="rect">
            <a:avLst/>
          </a:prstGeom>
        </p:spPr>
      </p:pic>
      <p:pic>
        <p:nvPicPr>
          <p:cNvPr id="34" name="Graphic 33" descr="Marker">
            <a:extLst>
              <a:ext uri="{FF2B5EF4-FFF2-40B4-BE49-F238E27FC236}">
                <a16:creationId xmlns:a16="http://schemas.microsoft.com/office/drawing/2014/main" id="{5925AE48-DD6A-48AD-BF7B-49818C3C0B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9246" y="2275837"/>
            <a:ext cx="759885" cy="685475"/>
          </a:xfrm>
          <a:prstGeom prst="rect">
            <a:avLst/>
          </a:prstGeom>
        </p:spPr>
      </p:pic>
      <p:pic>
        <p:nvPicPr>
          <p:cNvPr id="35" name="Graphic 34" descr="Marker">
            <a:extLst>
              <a:ext uri="{FF2B5EF4-FFF2-40B4-BE49-F238E27FC236}">
                <a16:creationId xmlns:a16="http://schemas.microsoft.com/office/drawing/2014/main" id="{ACA89C42-5B62-4943-ACF8-C3BD3C2CE8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2674" y="4448128"/>
            <a:ext cx="759885" cy="685475"/>
          </a:xfrm>
          <a:prstGeom prst="rect">
            <a:avLst/>
          </a:prstGeom>
        </p:spPr>
      </p:pic>
      <p:pic>
        <p:nvPicPr>
          <p:cNvPr id="38" name="Graphic 37" descr="Marker">
            <a:extLst>
              <a:ext uri="{FF2B5EF4-FFF2-40B4-BE49-F238E27FC236}">
                <a16:creationId xmlns:a16="http://schemas.microsoft.com/office/drawing/2014/main" id="{83CB5C36-0EF3-4E3A-8476-F7364F450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0081" y="4921931"/>
            <a:ext cx="759885" cy="685475"/>
          </a:xfrm>
          <a:prstGeom prst="rect">
            <a:avLst/>
          </a:prstGeom>
        </p:spPr>
      </p:pic>
      <p:pic>
        <p:nvPicPr>
          <p:cNvPr id="39" name="Graphic 38" descr="Marker">
            <a:extLst>
              <a:ext uri="{FF2B5EF4-FFF2-40B4-BE49-F238E27FC236}">
                <a16:creationId xmlns:a16="http://schemas.microsoft.com/office/drawing/2014/main" id="{D8802F11-77A6-400E-9495-BB9D76C1F7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64710" y="4379138"/>
            <a:ext cx="759885" cy="685475"/>
          </a:xfrm>
          <a:prstGeom prst="rect">
            <a:avLst/>
          </a:prstGeom>
        </p:spPr>
      </p:pic>
      <p:pic>
        <p:nvPicPr>
          <p:cNvPr id="41" name="Graphic 40" descr="Marker">
            <a:extLst>
              <a:ext uri="{FF2B5EF4-FFF2-40B4-BE49-F238E27FC236}">
                <a16:creationId xmlns:a16="http://schemas.microsoft.com/office/drawing/2014/main" id="{E3B3EB89-03E3-434D-9E1E-EDD102DD0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7740" y="3537512"/>
            <a:ext cx="759885" cy="685475"/>
          </a:xfrm>
          <a:prstGeom prst="rect">
            <a:avLst/>
          </a:prstGeom>
        </p:spPr>
      </p:pic>
      <p:pic>
        <p:nvPicPr>
          <p:cNvPr id="46" name="Graphic 45" descr="Marker">
            <a:extLst>
              <a:ext uri="{FF2B5EF4-FFF2-40B4-BE49-F238E27FC236}">
                <a16:creationId xmlns:a16="http://schemas.microsoft.com/office/drawing/2014/main" id="{631D6708-9A7C-4E06-94DE-FF581C4D1F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7635" y="3379028"/>
            <a:ext cx="759885" cy="685475"/>
          </a:xfrm>
          <a:prstGeom prst="rect">
            <a:avLst/>
          </a:prstGeom>
        </p:spPr>
      </p:pic>
      <p:pic>
        <p:nvPicPr>
          <p:cNvPr id="47" name="Graphic 46" descr="Marker">
            <a:extLst>
              <a:ext uri="{FF2B5EF4-FFF2-40B4-BE49-F238E27FC236}">
                <a16:creationId xmlns:a16="http://schemas.microsoft.com/office/drawing/2014/main" id="{BAB89C40-1DBB-40BB-B770-CADC67DF08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8639" y="4345115"/>
            <a:ext cx="759885" cy="685475"/>
          </a:xfrm>
          <a:prstGeom prst="rect">
            <a:avLst/>
          </a:prstGeom>
        </p:spPr>
      </p:pic>
      <p:pic>
        <p:nvPicPr>
          <p:cNvPr id="48" name="Graphic 47" descr="Marker">
            <a:extLst>
              <a:ext uri="{FF2B5EF4-FFF2-40B4-BE49-F238E27FC236}">
                <a16:creationId xmlns:a16="http://schemas.microsoft.com/office/drawing/2014/main" id="{DBAAE84D-C009-4B1C-A648-D8078DD2A1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8171" y="3866122"/>
            <a:ext cx="759885" cy="685475"/>
          </a:xfrm>
          <a:prstGeom prst="rect">
            <a:avLst/>
          </a:prstGeom>
        </p:spPr>
      </p:pic>
      <p:pic>
        <p:nvPicPr>
          <p:cNvPr id="49" name="Graphic 48" descr="Marker">
            <a:extLst>
              <a:ext uri="{FF2B5EF4-FFF2-40B4-BE49-F238E27FC236}">
                <a16:creationId xmlns:a16="http://schemas.microsoft.com/office/drawing/2014/main" id="{AE97C1AA-4771-4BEC-8FE4-1F8A670AAC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1390" y="4591097"/>
            <a:ext cx="759885" cy="685475"/>
          </a:xfrm>
          <a:prstGeom prst="rect">
            <a:avLst/>
          </a:prstGeom>
        </p:spPr>
      </p:pic>
      <p:pic>
        <p:nvPicPr>
          <p:cNvPr id="50" name="Graphic 49" descr="Marker">
            <a:extLst>
              <a:ext uri="{FF2B5EF4-FFF2-40B4-BE49-F238E27FC236}">
                <a16:creationId xmlns:a16="http://schemas.microsoft.com/office/drawing/2014/main" id="{9103CDE2-B6D3-47C9-8563-D6C52DB327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3879" y="2686701"/>
            <a:ext cx="759885" cy="685475"/>
          </a:xfrm>
          <a:prstGeom prst="rect">
            <a:avLst/>
          </a:prstGeom>
        </p:spPr>
      </p:pic>
      <p:pic>
        <p:nvPicPr>
          <p:cNvPr id="51" name="Graphic 50" descr="Marker">
            <a:extLst>
              <a:ext uri="{FF2B5EF4-FFF2-40B4-BE49-F238E27FC236}">
                <a16:creationId xmlns:a16="http://schemas.microsoft.com/office/drawing/2014/main" id="{8574A76C-84D1-4305-A0B5-6550FED212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59709" y="1291647"/>
            <a:ext cx="759885" cy="685475"/>
          </a:xfrm>
          <a:prstGeom prst="rect">
            <a:avLst/>
          </a:prstGeom>
        </p:spPr>
      </p:pic>
      <p:pic>
        <p:nvPicPr>
          <p:cNvPr id="3" name="Picture 2">
            <a:extLst>
              <a:ext uri="{FF2B5EF4-FFF2-40B4-BE49-F238E27FC236}">
                <a16:creationId xmlns:a16="http://schemas.microsoft.com/office/drawing/2014/main" id="{FF5A5520-F3D8-4634-8E9B-6D5EA6EF5E5B}"/>
              </a:ext>
            </a:extLst>
          </p:cNvPr>
          <p:cNvPicPr>
            <a:picLocks noChangeAspect="1"/>
          </p:cNvPicPr>
          <p:nvPr/>
        </p:nvPicPr>
        <p:blipFill>
          <a:blip r:embed="rId6"/>
          <a:stretch>
            <a:fillRect/>
          </a:stretch>
        </p:blipFill>
        <p:spPr>
          <a:xfrm>
            <a:off x="77111" y="2377463"/>
            <a:ext cx="2157196" cy="1622282"/>
          </a:xfrm>
          <a:prstGeom prst="rect">
            <a:avLst/>
          </a:prstGeom>
        </p:spPr>
      </p:pic>
      <p:pic>
        <p:nvPicPr>
          <p:cNvPr id="30" name="Picture 29">
            <a:extLst>
              <a:ext uri="{FF2B5EF4-FFF2-40B4-BE49-F238E27FC236}">
                <a16:creationId xmlns:a16="http://schemas.microsoft.com/office/drawing/2014/main" id="{4E3D8E47-43B6-4A27-B912-8A8936A9EB5B}"/>
              </a:ext>
            </a:extLst>
          </p:cNvPr>
          <p:cNvPicPr>
            <a:picLocks noChangeAspect="1"/>
          </p:cNvPicPr>
          <p:nvPr/>
        </p:nvPicPr>
        <p:blipFill>
          <a:blip r:embed="rId7"/>
          <a:stretch>
            <a:fillRect/>
          </a:stretch>
        </p:blipFill>
        <p:spPr>
          <a:xfrm>
            <a:off x="82579" y="4127118"/>
            <a:ext cx="2133601" cy="1351280"/>
          </a:xfrm>
          <a:prstGeom prst="rect">
            <a:avLst/>
          </a:prstGeom>
        </p:spPr>
      </p:pic>
      <p:pic>
        <p:nvPicPr>
          <p:cNvPr id="31" name="Picture 30">
            <a:extLst>
              <a:ext uri="{FF2B5EF4-FFF2-40B4-BE49-F238E27FC236}">
                <a16:creationId xmlns:a16="http://schemas.microsoft.com/office/drawing/2014/main" id="{9361E57A-FF84-46A0-BD1A-7353007674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4672"/>
            <a:ext cx="9144000" cy="1087762"/>
          </a:xfrm>
          <a:prstGeom prst="rect">
            <a:avLst/>
          </a:prstGeom>
        </p:spPr>
      </p:pic>
    </p:spTree>
    <p:custDataLst>
      <p:tags r:id="rId1"/>
    </p:custDataLst>
    <p:extLst>
      <p:ext uri="{BB962C8B-B14F-4D97-AF65-F5344CB8AC3E}">
        <p14:creationId xmlns:p14="http://schemas.microsoft.com/office/powerpoint/2010/main" val="84349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par>
                                <p:cTn id="8" presetID="6" presetClass="entr" presetSubtype="16"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circle(in)">
                                      <p:cBhvr>
                                        <p:cTn id="10" dur="2000"/>
                                        <p:tgtEl>
                                          <p:spTgt spid="44"/>
                                        </p:tgtEl>
                                      </p:cBhvr>
                                    </p:animEffect>
                                  </p:childTnLst>
                                </p:cTn>
                              </p:par>
                              <p:par>
                                <p:cTn id="11" presetID="6" presetClass="entr" presetSubtype="16"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par>
                                <p:cTn id="14" presetID="6"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par>
                                <p:cTn id="17" presetID="6" presetClass="entr" presetSubtype="16"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circle(in)">
                                      <p:cBhvr>
                                        <p:cTn id="19" dur="2000"/>
                                        <p:tgtEl>
                                          <p:spTgt spid="34"/>
                                        </p:tgtEl>
                                      </p:cBhvr>
                                    </p:animEffect>
                                  </p:childTnLst>
                                </p:cTn>
                              </p:par>
                              <p:par>
                                <p:cTn id="20" presetID="6"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par>
                                <p:cTn id="23" presetID="6" presetClass="entr" presetSubtype="16"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circle(in)">
                                      <p:cBhvr>
                                        <p:cTn id="25" dur="2000"/>
                                        <p:tgtEl>
                                          <p:spTgt spid="38"/>
                                        </p:tgtEl>
                                      </p:cBhvr>
                                    </p:animEffect>
                                  </p:childTnLst>
                                </p:cTn>
                              </p:par>
                              <p:par>
                                <p:cTn id="26" presetID="6" presetClass="entr" presetSubtype="16"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par>
                                <p:cTn id="29" presetID="6" presetClass="entr" presetSubtype="16"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ircle(in)">
                                      <p:cBhvr>
                                        <p:cTn id="31" dur="2000"/>
                                        <p:tgtEl>
                                          <p:spTgt spid="41"/>
                                        </p:tgtEl>
                                      </p:cBhvr>
                                    </p:animEffect>
                                  </p:childTnLst>
                                </p:cTn>
                              </p:par>
                              <p:par>
                                <p:cTn id="32" presetID="6" presetClass="entr" presetSubtype="16"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circle(in)">
                                      <p:cBhvr>
                                        <p:cTn id="34" dur="2000"/>
                                        <p:tgtEl>
                                          <p:spTgt spid="46"/>
                                        </p:tgtEl>
                                      </p:cBhvr>
                                    </p:animEffect>
                                  </p:childTnLst>
                                </p:cTn>
                              </p:par>
                              <p:par>
                                <p:cTn id="35" presetID="6" presetClass="entr" presetSubtype="16"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circle(in)">
                                      <p:cBhvr>
                                        <p:cTn id="37" dur="2000"/>
                                        <p:tgtEl>
                                          <p:spTgt spid="47"/>
                                        </p:tgtEl>
                                      </p:cBhvr>
                                    </p:animEffect>
                                  </p:childTnLst>
                                </p:cTn>
                              </p:par>
                              <p:par>
                                <p:cTn id="38" presetID="6" presetClass="entr" presetSubtype="16"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circle(in)">
                                      <p:cBhvr>
                                        <p:cTn id="40" dur="2000"/>
                                        <p:tgtEl>
                                          <p:spTgt spid="48"/>
                                        </p:tgtEl>
                                      </p:cBhvr>
                                    </p:animEffect>
                                  </p:childTnLst>
                                </p:cTn>
                              </p:par>
                              <p:par>
                                <p:cTn id="41" presetID="6" presetClass="entr" presetSubtype="16"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circle(in)">
                                      <p:cBhvr>
                                        <p:cTn id="43" dur="2000"/>
                                        <p:tgtEl>
                                          <p:spTgt spid="49"/>
                                        </p:tgtEl>
                                      </p:cBhvr>
                                    </p:animEffect>
                                  </p:childTnLst>
                                </p:cTn>
                              </p:par>
                              <p:par>
                                <p:cTn id="44" presetID="6" presetClass="entr" presetSubtype="16"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circle(in)">
                                      <p:cBhvr>
                                        <p:cTn id="46" dur="2000"/>
                                        <p:tgtEl>
                                          <p:spTgt spid="50"/>
                                        </p:tgtEl>
                                      </p:cBhvr>
                                    </p:animEffect>
                                  </p:childTnLst>
                                </p:cTn>
                              </p:par>
                              <p:par>
                                <p:cTn id="47" presetID="6" presetClass="entr" presetSubtype="16"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circle(in)">
                                      <p:cBhvr>
                                        <p:cTn id="49" dur="20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E9BD05-B1A6-495A-8550-4199A52B7646}" type="slidenum">
              <a:rPr lang="fr-FR" altLang="fr-FR">
                <a:solidFill>
                  <a:srgbClr val="898989"/>
                </a:solidFill>
                <a:latin typeface="Arial Narrow" panose="020B0606020202030204" pitchFamily="34" charset="0"/>
              </a:rPr>
              <a:pPr/>
              <a:t>18</a:t>
            </a:fld>
            <a:endParaRPr lang="fr-FR" altLang="fr-FR">
              <a:solidFill>
                <a:srgbClr val="898989"/>
              </a:solidFill>
              <a:latin typeface="Arial Narrow" panose="020B0606020202030204" pitchFamily="34" charset="0"/>
            </a:endParaRPr>
          </a:p>
        </p:txBody>
      </p:sp>
      <p:sp>
        <p:nvSpPr>
          <p:cNvPr id="5" name="Title 1">
            <a:extLst>
              <a:ext uri="{FF2B5EF4-FFF2-40B4-BE49-F238E27FC236}">
                <a16:creationId xmlns:a16="http://schemas.microsoft.com/office/drawing/2014/main" id="{A0796233-3B81-4F4B-8562-D7F7196FA31F}"/>
              </a:ext>
            </a:extLst>
          </p:cNvPr>
          <p:cNvSpPr txBox="1">
            <a:spLocks/>
          </p:cNvSpPr>
          <p:nvPr/>
        </p:nvSpPr>
        <p:spPr>
          <a:xfrm>
            <a:off x="214982" y="1027460"/>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4000" b="1" dirty="0">
                <a:solidFill>
                  <a:srgbClr val="002060"/>
                </a:solidFill>
                <a:effectLst>
                  <a:outerShdw blurRad="38100" dist="38100" dir="2700000" algn="tl">
                    <a:srgbClr val="000000">
                      <a:alpha val="43137"/>
                    </a:srgbClr>
                  </a:outerShdw>
                </a:effectLst>
              </a:rPr>
              <a:t>Good practices/success stories </a:t>
            </a:r>
            <a:endParaRPr lang="en-US" sz="4000" b="1" dirty="0">
              <a:solidFill>
                <a:srgbClr val="002060"/>
              </a:solidFill>
              <a:effectLst>
                <a:outerShdw blurRad="38100" dist="38100" dir="2700000" algn="tl">
                  <a:srgbClr val="000000">
                    <a:alpha val="43137"/>
                  </a:srgbClr>
                </a:outerShdw>
              </a:effectLst>
            </a:endParaRPr>
          </a:p>
        </p:txBody>
      </p:sp>
      <p:sp>
        <p:nvSpPr>
          <p:cNvPr id="9" name="Rounded Rectangle 8">
            <a:extLst>
              <a:ext uri="{FF2B5EF4-FFF2-40B4-BE49-F238E27FC236}">
                <a16:creationId xmlns:a16="http://schemas.microsoft.com/office/drawing/2014/main" id="{3ECA7E49-56C4-4299-B267-EDD3E9271A47}"/>
              </a:ext>
            </a:extLst>
          </p:cNvPr>
          <p:cNvSpPr/>
          <p:nvPr/>
        </p:nvSpPr>
        <p:spPr>
          <a:xfrm>
            <a:off x="395287" y="1833215"/>
            <a:ext cx="8353176" cy="1091729"/>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chemeClr val="bg1"/>
                </a:solidFill>
              </a:rPr>
              <a:t>Integration of HELP courses in regular training curricula</a:t>
            </a:r>
            <a:endParaRPr lang="en-GB" sz="2400" dirty="0">
              <a:solidFill>
                <a:schemeClr val="bg1"/>
              </a:solidFill>
            </a:endParaRPr>
          </a:p>
          <a:p>
            <a:pPr algn="ctr">
              <a:defRPr/>
            </a:pPr>
            <a:endParaRPr lang="en-US" dirty="0"/>
          </a:p>
        </p:txBody>
      </p:sp>
      <p:sp>
        <p:nvSpPr>
          <p:cNvPr id="10" name="Rounded Rectangle 9">
            <a:extLst>
              <a:ext uri="{FF2B5EF4-FFF2-40B4-BE49-F238E27FC236}">
                <a16:creationId xmlns:a16="http://schemas.microsoft.com/office/drawing/2014/main" id="{436BC3D9-9042-4EDF-BA76-654B7C535284}"/>
              </a:ext>
            </a:extLst>
          </p:cNvPr>
          <p:cNvSpPr/>
          <p:nvPr/>
        </p:nvSpPr>
        <p:spPr>
          <a:xfrm>
            <a:off x="3419872" y="3206539"/>
            <a:ext cx="5183188" cy="1374589"/>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200" b="1" dirty="0">
              <a:solidFill>
                <a:schemeClr val="bg1"/>
              </a:solidFill>
            </a:endParaRPr>
          </a:p>
          <a:p>
            <a:pPr algn="ctr">
              <a:defRPr/>
            </a:pPr>
            <a:r>
              <a:rPr lang="en-GB" sz="3200" b="1" dirty="0">
                <a:solidFill>
                  <a:schemeClr val="bg1"/>
                </a:solidFill>
              </a:rPr>
              <a:t>Launches completely organised by partners</a:t>
            </a:r>
            <a:endParaRPr lang="en-GB" sz="2400" dirty="0"/>
          </a:p>
          <a:p>
            <a:pPr algn="ctr">
              <a:defRPr/>
            </a:pPr>
            <a:endParaRPr lang="en-US" dirty="0"/>
          </a:p>
        </p:txBody>
      </p:sp>
      <p:pic>
        <p:nvPicPr>
          <p:cNvPr id="3" name="Graphic 2" descr="Clapping hands">
            <a:extLst>
              <a:ext uri="{FF2B5EF4-FFF2-40B4-BE49-F238E27FC236}">
                <a16:creationId xmlns:a16="http://schemas.microsoft.com/office/drawing/2014/main" id="{5B2A92EB-D70B-4443-AF0F-8E6B5B365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528" y="4293096"/>
            <a:ext cx="2376264" cy="2376264"/>
          </a:xfrm>
          <a:prstGeom prst="rect">
            <a:avLst/>
          </a:prstGeom>
        </p:spPr>
      </p:pic>
      <p:sp>
        <p:nvSpPr>
          <p:cNvPr id="8" name="Rounded Rectangle 9">
            <a:extLst>
              <a:ext uri="{FF2B5EF4-FFF2-40B4-BE49-F238E27FC236}">
                <a16:creationId xmlns:a16="http://schemas.microsoft.com/office/drawing/2014/main" id="{18AD97C8-6F63-48B3-9FCE-DDE3A94EC2C6}"/>
              </a:ext>
            </a:extLst>
          </p:cNvPr>
          <p:cNvSpPr/>
          <p:nvPr/>
        </p:nvSpPr>
        <p:spPr>
          <a:xfrm>
            <a:off x="2713603" y="5125008"/>
            <a:ext cx="6047158" cy="1231342"/>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200" b="1" dirty="0">
              <a:solidFill>
                <a:schemeClr val="bg1"/>
              </a:solidFill>
            </a:endParaRPr>
          </a:p>
          <a:p>
            <a:pPr algn="ctr">
              <a:defRPr/>
            </a:pPr>
            <a:r>
              <a:rPr lang="en-GB" sz="2800" b="1" dirty="0">
                <a:solidFill>
                  <a:schemeClr val="bg1"/>
                </a:solidFill>
              </a:rPr>
              <a:t>HELP Statements of Accomplishment recognised as training</a:t>
            </a:r>
            <a:endParaRPr lang="en-GB" sz="2000" dirty="0">
              <a:solidFill>
                <a:schemeClr val="bg1"/>
              </a:solidFill>
            </a:endParaRPr>
          </a:p>
          <a:p>
            <a:pPr>
              <a:defRPr/>
            </a:pPr>
            <a:endParaRPr lang="en-GB" sz="2400" dirty="0"/>
          </a:p>
          <a:p>
            <a:pPr algn="ctr">
              <a:defRPr/>
            </a:pPr>
            <a:endParaRPr lang="en-US" dirty="0"/>
          </a:p>
        </p:txBody>
      </p:sp>
      <p:pic>
        <p:nvPicPr>
          <p:cNvPr id="12" name="Picture 8">
            <a:extLst>
              <a:ext uri="{FF2B5EF4-FFF2-40B4-BE49-F238E27FC236}">
                <a16:creationId xmlns:a16="http://schemas.microsoft.com/office/drawing/2014/main" id="{D7AFBEB5-0417-4F7D-B711-31C195D8B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E9BD05-B1A6-495A-8550-4199A52B7646}" type="slidenum">
              <a:rPr lang="fr-FR" altLang="fr-FR">
                <a:solidFill>
                  <a:srgbClr val="898989"/>
                </a:solidFill>
                <a:latin typeface="Arial Narrow" panose="020B0606020202030204" pitchFamily="34" charset="0"/>
              </a:rPr>
              <a:pPr/>
              <a:t>19</a:t>
            </a:fld>
            <a:endParaRPr lang="fr-FR" altLang="fr-FR">
              <a:solidFill>
                <a:srgbClr val="898989"/>
              </a:solidFill>
              <a:latin typeface="Arial Narrow" panose="020B0606020202030204" pitchFamily="34" charset="0"/>
            </a:endParaRPr>
          </a:p>
        </p:txBody>
      </p:sp>
      <p:sp>
        <p:nvSpPr>
          <p:cNvPr id="5" name="Title 1">
            <a:extLst>
              <a:ext uri="{FF2B5EF4-FFF2-40B4-BE49-F238E27FC236}">
                <a16:creationId xmlns:a16="http://schemas.microsoft.com/office/drawing/2014/main" id="{A0796233-3B81-4F4B-8562-D7F7196FA31F}"/>
              </a:ext>
            </a:extLst>
          </p:cNvPr>
          <p:cNvSpPr txBox="1">
            <a:spLocks/>
          </p:cNvSpPr>
          <p:nvPr/>
        </p:nvSpPr>
        <p:spPr>
          <a:xfrm>
            <a:off x="214982" y="1027460"/>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4000" b="1" dirty="0">
                <a:solidFill>
                  <a:srgbClr val="002060"/>
                </a:solidFill>
                <a:effectLst>
                  <a:outerShdw blurRad="38100" dist="38100" dir="2700000" algn="tl">
                    <a:srgbClr val="000000">
                      <a:alpha val="43137"/>
                    </a:srgbClr>
                  </a:outerShdw>
                </a:effectLst>
              </a:rPr>
              <a:t>Good practices/success stories </a:t>
            </a:r>
            <a:endParaRPr lang="en-US" sz="4000" b="1" dirty="0">
              <a:solidFill>
                <a:srgbClr val="002060"/>
              </a:solidFill>
              <a:effectLst>
                <a:outerShdw blurRad="38100" dist="38100" dir="2700000" algn="tl">
                  <a:srgbClr val="000000">
                    <a:alpha val="43137"/>
                  </a:srgbClr>
                </a:outerShdw>
              </a:effectLst>
            </a:endParaRPr>
          </a:p>
        </p:txBody>
      </p:sp>
      <p:pic>
        <p:nvPicPr>
          <p:cNvPr id="12" name="Picture 8">
            <a:extLst>
              <a:ext uri="{FF2B5EF4-FFF2-40B4-BE49-F238E27FC236}">
                <a16:creationId xmlns:a16="http://schemas.microsoft.com/office/drawing/2014/main" id="{D7AFBEB5-0417-4F7D-B711-31C195D8B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17A916E-AFBB-403C-A75B-264E50A49DD4}"/>
              </a:ext>
            </a:extLst>
          </p:cNvPr>
          <p:cNvSpPr txBox="1"/>
          <p:nvPr/>
        </p:nvSpPr>
        <p:spPr>
          <a:xfrm>
            <a:off x="4788024" y="4541639"/>
            <a:ext cx="4266605" cy="1477328"/>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lang="en-US" dirty="0">
                <a:effectLst/>
                <a:latin typeface="Myriad Pro" panose="020B0503030403020204" pitchFamily="34" charset="0"/>
              </a:rPr>
              <a:t>My experience with this online training was so scholastic. I could cover the knowledge that should have taken me a minimum of 1 year training. Thank you so much.</a:t>
            </a:r>
          </a:p>
        </p:txBody>
      </p:sp>
      <p:sp>
        <p:nvSpPr>
          <p:cNvPr id="13" name="TextBox 12">
            <a:extLst>
              <a:ext uri="{FF2B5EF4-FFF2-40B4-BE49-F238E27FC236}">
                <a16:creationId xmlns:a16="http://schemas.microsoft.com/office/drawing/2014/main" id="{A13D43E0-A764-48D9-8EA3-B619683DA13D}"/>
              </a:ext>
            </a:extLst>
          </p:cNvPr>
          <p:cNvSpPr txBox="1"/>
          <p:nvPr/>
        </p:nvSpPr>
        <p:spPr>
          <a:xfrm>
            <a:off x="4672284" y="2353483"/>
            <a:ext cx="4266605" cy="1754326"/>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lang="en-US" dirty="0">
                <a:effectLst/>
                <a:latin typeface="Myriad Pro" panose="020B0503030403020204" pitchFamily="34" charset="0"/>
              </a:rPr>
              <a:t>It is a very pleasant form of deepening knowledge, a lot of useful material, very interesting rulings. The course material is presented in an easy and pleasant way to be repeated at any time, although very extensive.</a:t>
            </a:r>
          </a:p>
        </p:txBody>
      </p:sp>
      <p:sp>
        <p:nvSpPr>
          <p:cNvPr id="16" name="TextBox 15">
            <a:extLst>
              <a:ext uri="{FF2B5EF4-FFF2-40B4-BE49-F238E27FC236}">
                <a16:creationId xmlns:a16="http://schemas.microsoft.com/office/drawing/2014/main" id="{F87CFCF1-2887-4339-9DEC-A2AE934D32D2}"/>
              </a:ext>
            </a:extLst>
          </p:cNvPr>
          <p:cNvSpPr txBox="1"/>
          <p:nvPr/>
        </p:nvSpPr>
        <p:spPr>
          <a:xfrm>
            <a:off x="214981" y="1974741"/>
            <a:ext cx="4266605" cy="2585323"/>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lang="en-GB" dirty="0">
                <a:solidFill>
                  <a:srgbClr val="595959"/>
                </a:solidFill>
                <a:effectLst/>
                <a:latin typeface="Myriad Pro" panose="020B0503030403020204" pitchFamily="34" charset="0"/>
                <a:ea typeface="Times New Roman" panose="02020603050405020304" pitchFamily="18" charset="0"/>
                <a:cs typeface="Calibri" panose="020F0502020204030204" pitchFamily="34" charset="0"/>
              </a:rPr>
              <a:t>In addition, my legal "sense" in the protection of human rights has been significantly sharpened, so that when studying cases, which seemingly do not at first sight concern human rights, I am now able to identify subtle aspects of the case. related to the protection of human rights, with the result that the decisions I issue have a greater "legal depth".</a:t>
            </a:r>
            <a:endParaRPr lang="en-US" sz="1400" dirty="0">
              <a:effectLst/>
              <a:latin typeface="Myriad Pro" panose="020B0503030403020204" pitchFamily="34" charset="0"/>
            </a:endParaRPr>
          </a:p>
        </p:txBody>
      </p:sp>
      <p:sp>
        <p:nvSpPr>
          <p:cNvPr id="17" name="TextBox 16">
            <a:extLst>
              <a:ext uri="{FF2B5EF4-FFF2-40B4-BE49-F238E27FC236}">
                <a16:creationId xmlns:a16="http://schemas.microsoft.com/office/drawing/2014/main" id="{822194AA-8A78-45A2-B47A-5F3115D7E928}"/>
              </a:ext>
            </a:extLst>
          </p:cNvPr>
          <p:cNvSpPr txBox="1"/>
          <p:nvPr/>
        </p:nvSpPr>
        <p:spPr>
          <a:xfrm>
            <a:off x="214981" y="5157192"/>
            <a:ext cx="4266605" cy="923330"/>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lang="en-GB" sz="1800" dirty="0">
                <a:solidFill>
                  <a:srgbClr val="595959"/>
                </a:solidFill>
                <a:effectLst/>
                <a:latin typeface="Myriad Pro" panose="020B0503030403020204" pitchFamily="34" charset="0"/>
                <a:ea typeface="Times New Roman" panose="02020603050405020304" pitchFamily="18" charset="0"/>
                <a:cs typeface="Calibri" panose="020F0502020204030204" pitchFamily="34" charset="0"/>
              </a:rPr>
              <a:t>Since I have made this course, my colleagues at the office check with me if they have a doubt on this field. </a:t>
            </a:r>
            <a:endParaRPr lang="en-US" sz="1200" dirty="0">
              <a:effectLst/>
              <a:latin typeface="Myriad Pro" panose="020B0503030403020204" pitchFamily="34" charset="0"/>
            </a:endParaRPr>
          </a:p>
        </p:txBody>
      </p:sp>
    </p:spTree>
    <p:custDataLst>
      <p:tags r:id="rId1"/>
    </p:custDataLst>
    <p:extLst>
      <p:ext uri="{BB962C8B-B14F-4D97-AF65-F5344CB8AC3E}">
        <p14:creationId xmlns:p14="http://schemas.microsoft.com/office/powerpoint/2010/main" val="68650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3287097"/>
            <a:ext cx="6053906" cy="1584176"/>
          </a:xfrm>
        </p:spPr>
        <p:txBody>
          <a:bodyPr>
            <a:noAutofit/>
          </a:bodyPr>
          <a:lstStyle/>
          <a:p>
            <a:pPr algn="l" eaLnBrk="1" hangingPunct="1">
              <a:defRPr/>
            </a:pPr>
            <a:r>
              <a:rPr lang="de-DE" altLang="en-US" sz="3600" b="1" dirty="0">
                <a:solidFill>
                  <a:srgbClr val="002060"/>
                </a:solidFill>
                <a:effectLst>
                  <a:outerShdw blurRad="38100" dist="38100" dir="2700000" algn="tl">
                    <a:srgbClr val="000000">
                      <a:alpha val="43137"/>
                    </a:srgbClr>
                  </a:outerShdw>
                </a:effectLst>
              </a:rPr>
              <a:t>Achievements </a:t>
            </a:r>
            <a:r>
              <a:rPr lang="de-DE" altLang="en-US" sz="3600" b="1" dirty="0" err="1">
                <a:solidFill>
                  <a:srgbClr val="002060"/>
                </a:solidFill>
                <a:effectLst>
                  <a:outerShdw blurRad="38100" dist="38100" dir="2700000" algn="tl">
                    <a:srgbClr val="000000">
                      <a:alpha val="43137"/>
                    </a:srgbClr>
                  </a:outerShdw>
                </a:effectLst>
              </a:rPr>
              <a:t>under</a:t>
            </a:r>
            <a:r>
              <a:rPr lang="de-DE" altLang="en-US" sz="3600" b="1" dirty="0">
                <a:solidFill>
                  <a:srgbClr val="002060"/>
                </a:solidFill>
                <a:effectLst>
                  <a:outerShdw blurRad="38100" dist="38100" dir="2700000" algn="tl">
                    <a:srgbClr val="000000">
                      <a:alpha val="43137"/>
                    </a:srgbClr>
                  </a:outerShdw>
                </a:effectLst>
              </a:rPr>
              <a:t> EU-</a:t>
            </a:r>
            <a:r>
              <a:rPr lang="de-DE" altLang="en-US" sz="3600" b="1" dirty="0" err="1">
                <a:solidFill>
                  <a:srgbClr val="002060"/>
                </a:solidFill>
                <a:effectLst>
                  <a:outerShdw blurRad="38100" dist="38100" dir="2700000" algn="tl">
                    <a:srgbClr val="000000">
                      <a:alpha val="43137"/>
                    </a:srgbClr>
                  </a:outerShdw>
                </a:effectLst>
              </a:rPr>
              <a:t>funded</a:t>
            </a:r>
            <a:r>
              <a:rPr lang="de-DE" altLang="en-US" sz="3600" b="1" dirty="0">
                <a:solidFill>
                  <a:srgbClr val="002060"/>
                </a:solidFill>
                <a:effectLst>
                  <a:outerShdw blurRad="38100" dist="38100" dir="2700000" algn="tl">
                    <a:srgbClr val="000000">
                      <a:alpha val="43137"/>
                    </a:srgbClr>
                  </a:outerShdw>
                </a:effectLst>
              </a:rPr>
              <a:t> </a:t>
            </a:r>
            <a:r>
              <a:rPr lang="de-DE" altLang="en-US" sz="3600" b="1" dirty="0" err="1">
                <a:solidFill>
                  <a:srgbClr val="002060"/>
                </a:solidFill>
                <a:effectLst>
                  <a:outerShdw blurRad="38100" dist="38100" dir="2700000" algn="tl">
                    <a:srgbClr val="000000">
                      <a:alpha val="43137"/>
                    </a:srgbClr>
                  </a:outerShdw>
                </a:effectLst>
              </a:rPr>
              <a:t>projects</a:t>
            </a:r>
            <a:br>
              <a:rPr lang="de-DE" altLang="en-US" sz="3600" b="1" dirty="0">
                <a:solidFill>
                  <a:srgbClr val="002060"/>
                </a:solidFill>
                <a:effectLst>
                  <a:outerShdw blurRad="38100" dist="38100" dir="2700000" algn="tl">
                    <a:srgbClr val="000000">
                      <a:alpha val="43137"/>
                    </a:srgbClr>
                  </a:outerShdw>
                </a:effectLst>
              </a:rPr>
            </a:br>
            <a:r>
              <a:rPr lang="de-DE" altLang="en-US" sz="3600" dirty="0">
                <a:solidFill>
                  <a:srgbClr val="002060"/>
                </a:solidFill>
                <a:effectLst>
                  <a:outerShdw blurRad="38100" dist="38100" dir="2700000" algn="tl">
                    <a:srgbClr val="000000">
                      <a:alpha val="43137"/>
                    </a:srgbClr>
                  </a:outerShdw>
                </a:effectLst>
              </a:rPr>
              <a:t>HELP</a:t>
            </a:r>
            <a:r>
              <a:rPr lang="en-US" altLang="en-US" sz="3600" dirty="0">
                <a:solidFill>
                  <a:srgbClr val="002060"/>
                </a:solidFill>
                <a:effectLst>
                  <a:outerShdw blurRad="38100" dist="38100" dir="2700000" algn="tl">
                    <a:srgbClr val="000000">
                      <a:alpha val="43137"/>
                    </a:srgbClr>
                  </a:outerShdw>
                </a:effectLst>
              </a:rPr>
              <a:t> in the EU </a:t>
            </a:r>
            <a:br>
              <a:rPr lang="en-US" altLang="en-US" sz="3600" dirty="0">
                <a:solidFill>
                  <a:srgbClr val="002060"/>
                </a:solidFill>
                <a:effectLst>
                  <a:outerShdw blurRad="38100" dist="38100" dir="2700000" algn="tl">
                    <a:srgbClr val="000000">
                      <a:alpha val="43137"/>
                    </a:srgbClr>
                  </a:outerShdw>
                </a:effectLst>
              </a:rPr>
            </a:br>
            <a:r>
              <a:rPr lang="en-US" altLang="en-US" sz="3600" dirty="0">
                <a:solidFill>
                  <a:srgbClr val="002060"/>
                </a:solidFill>
                <a:effectLst>
                  <a:outerShdw blurRad="38100" dist="38100" dir="2700000" algn="tl">
                    <a:srgbClr val="000000">
                      <a:alpha val="43137"/>
                    </a:srgbClr>
                  </a:outerShdw>
                </a:effectLst>
              </a:rPr>
              <a:t>HELP RP TERR ICCM</a:t>
            </a:r>
            <a:endParaRPr lang="de-DE" altLang="en-US" sz="3600" dirty="0">
              <a:solidFill>
                <a:srgbClr val="002060"/>
              </a:solidFill>
            </a:endParaRPr>
          </a:p>
        </p:txBody>
      </p:sp>
      <p:pic>
        <p:nvPicPr>
          <p:cNvPr id="7" name="Picture 6">
            <a:extLst>
              <a:ext uri="{FF2B5EF4-FFF2-40B4-BE49-F238E27FC236}">
                <a16:creationId xmlns:a16="http://schemas.microsoft.com/office/drawing/2014/main" id="{F5BC23B5-DAEE-418B-A1C0-9D14C14D0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479" y="5328119"/>
            <a:ext cx="5185041" cy="1225613"/>
          </a:xfrm>
          <a:prstGeom prst="rect">
            <a:avLst/>
          </a:prstGeom>
        </p:spPr>
      </p:pic>
      <p:pic>
        <p:nvPicPr>
          <p:cNvPr id="5" name="Graphic 4" descr="Magnifying glass">
            <a:extLst>
              <a:ext uri="{FF2B5EF4-FFF2-40B4-BE49-F238E27FC236}">
                <a16:creationId xmlns:a16="http://schemas.microsoft.com/office/drawing/2014/main" id="{BAAE6DAD-AE7E-4C8E-8CA4-354D69D843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6176" y="2089735"/>
            <a:ext cx="2232248" cy="2232248"/>
          </a:xfrm>
          <a:prstGeom prst="rect">
            <a:avLst/>
          </a:prstGeom>
        </p:spPr>
      </p:pic>
      <p:sp>
        <p:nvSpPr>
          <p:cNvPr id="9" name="Titel 1">
            <a:extLst>
              <a:ext uri="{FF2B5EF4-FFF2-40B4-BE49-F238E27FC236}">
                <a16:creationId xmlns:a16="http://schemas.microsoft.com/office/drawing/2014/main" id="{451C21BA-6CE5-4645-A51A-D0DF02989DA3}"/>
              </a:ext>
            </a:extLst>
          </p:cNvPr>
          <p:cNvSpPr txBox="1">
            <a:spLocks/>
          </p:cNvSpPr>
          <p:nvPr/>
        </p:nvSpPr>
        <p:spPr>
          <a:xfrm>
            <a:off x="395536" y="1473619"/>
            <a:ext cx="4140229"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fr-FR" altLang="en-US" sz="4000" b="1" dirty="0">
                <a:solidFill>
                  <a:srgbClr val="002060"/>
                </a:solidFill>
                <a:effectLst>
                  <a:outerShdw blurRad="38100" dist="38100" dir="2700000" algn="tl">
                    <a:srgbClr val="000000">
                      <a:alpha val="43137"/>
                    </a:srgbClr>
                  </a:outerShdw>
                </a:effectLst>
              </a:rPr>
              <a:t>HELP in EU MS</a:t>
            </a:r>
            <a:endParaRPr lang="de-DE" altLang="en-US" sz="4000" b="1" dirty="0">
              <a:solidFill>
                <a:srgbClr val="002060"/>
              </a:solidFill>
            </a:endParaRPr>
          </a:p>
        </p:txBody>
      </p:sp>
      <p:pic>
        <p:nvPicPr>
          <p:cNvPr id="4098" name="Picture 8">
            <a:extLst>
              <a:ext uri="{FF2B5EF4-FFF2-40B4-BE49-F238E27FC236}">
                <a16:creationId xmlns:a16="http://schemas.microsoft.com/office/drawing/2014/main" id="{47280EA6-F9EC-4179-A5F2-BED7E1E2A1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04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E9BD05-B1A6-495A-8550-4199A52B7646}" type="slidenum">
              <a:rPr lang="fr-FR" altLang="fr-FR">
                <a:solidFill>
                  <a:srgbClr val="898989"/>
                </a:solidFill>
                <a:latin typeface="Arial Narrow" panose="020B0606020202030204" pitchFamily="34" charset="0"/>
              </a:rPr>
              <a:pPr/>
              <a:t>20</a:t>
            </a:fld>
            <a:endParaRPr lang="fr-FR" altLang="fr-FR">
              <a:solidFill>
                <a:srgbClr val="898989"/>
              </a:solidFill>
              <a:latin typeface="Arial Narrow" panose="020B0606020202030204" pitchFamily="34" charset="0"/>
            </a:endParaRPr>
          </a:p>
        </p:txBody>
      </p:sp>
      <p:sp>
        <p:nvSpPr>
          <p:cNvPr id="5" name="Title 1">
            <a:extLst>
              <a:ext uri="{FF2B5EF4-FFF2-40B4-BE49-F238E27FC236}">
                <a16:creationId xmlns:a16="http://schemas.microsoft.com/office/drawing/2014/main" id="{A0796233-3B81-4F4B-8562-D7F7196FA31F}"/>
              </a:ext>
            </a:extLst>
          </p:cNvPr>
          <p:cNvSpPr txBox="1">
            <a:spLocks/>
          </p:cNvSpPr>
          <p:nvPr/>
        </p:nvSpPr>
        <p:spPr>
          <a:xfrm>
            <a:off x="107504" y="2857500"/>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4000" b="1" dirty="0">
                <a:solidFill>
                  <a:srgbClr val="002060"/>
                </a:solidFill>
                <a:effectLst>
                  <a:outerShdw blurRad="38100" dist="38100" dir="2700000" algn="tl">
                    <a:srgbClr val="000000">
                      <a:alpha val="43137"/>
                    </a:srgbClr>
                  </a:outerShdw>
                </a:effectLst>
              </a:rPr>
              <a:t>Thank you!</a:t>
            </a:r>
          </a:p>
          <a:p>
            <a:pPr>
              <a:defRPr/>
            </a:pPr>
            <a:endParaRPr lang="en-GB" sz="4000" b="1" dirty="0">
              <a:solidFill>
                <a:srgbClr val="002060"/>
              </a:solidFill>
              <a:effectLst>
                <a:outerShdw blurRad="38100" dist="38100" dir="2700000" algn="tl">
                  <a:srgbClr val="000000">
                    <a:alpha val="43137"/>
                  </a:srgbClr>
                </a:outerShdw>
              </a:effectLst>
            </a:endParaRPr>
          </a:p>
          <a:p>
            <a:pPr>
              <a:defRPr/>
            </a:pPr>
            <a:endParaRPr lang="en-US" sz="2800" b="1" dirty="0">
              <a:solidFill>
                <a:schemeClr val="accent5">
                  <a:lumMod val="50000"/>
                </a:schemeClr>
              </a:solidFill>
              <a:effectLst>
                <a:outerShdw blurRad="38100" dist="38100" dir="2700000" algn="tl">
                  <a:srgbClr val="000000">
                    <a:alpha val="43137"/>
                  </a:srgbClr>
                </a:outerShdw>
              </a:effectLst>
            </a:endParaRPr>
          </a:p>
        </p:txBody>
      </p:sp>
      <p:pic>
        <p:nvPicPr>
          <p:cNvPr id="11" name="Picture 10" descr="A picture containing monitor&#10;&#10;Description automatically generated">
            <a:extLst>
              <a:ext uri="{FF2B5EF4-FFF2-40B4-BE49-F238E27FC236}">
                <a16:creationId xmlns:a16="http://schemas.microsoft.com/office/drawing/2014/main" id="{78841534-4BB9-4588-B1A3-6AFCAF48B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5448187"/>
            <a:ext cx="4649943" cy="1251642"/>
          </a:xfrm>
          <a:prstGeom prst="rect">
            <a:avLst/>
          </a:prstGeom>
        </p:spPr>
      </p:pic>
      <p:pic>
        <p:nvPicPr>
          <p:cNvPr id="7" name="Picture 8">
            <a:extLst>
              <a:ext uri="{FF2B5EF4-FFF2-40B4-BE49-F238E27FC236}">
                <a16:creationId xmlns:a16="http://schemas.microsoft.com/office/drawing/2014/main" id="{0CA4603F-7F3E-4578-B193-BF677BEFB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25852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E9BD05-B1A6-495A-8550-4199A52B7646}"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23E16C4-9C97-4E12-B128-D80D91CD2DFC}"/>
              </a:ext>
            </a:extLst>
          </p:cNvPr>
          <p:cNvPicPr>
            <a:picLocks noChangeAspect="1"/>
          </p:cNvPicPr>
          <p:nvPr/>
        </p:nvPicPr>
        <p:blipFill>
          <a:blip r:embed="rId3"/>
          <a:stretch>
            <a:fillRect/>
          </a:stretch>
        </p:blipFill>
        <p:spPr>
          <a:xfrm>
            <a:off x="1054257" y="1556792"/>
            <a:ext cx="7035486" cy="4384524"/>
          </a:xfrm>
          <a:prstGeom prst="rect">
            <a:avLst/>
          </a:prstGeom>
          <a:scene3d>
            <a:camera prst="orthographicFront"/>
            <a:lightRig rig="threePt" dir="t"/>
          </a:scene3d>
          <a:sp3d>
            <a:bevelT/>
          </a:sp3d>
        </p:spPr>
      </p:pic>
      <p:pic>
        <p:nvPicPr>
          <p:cNvPr id="6" name="Picture 8">
            <a:extLst>
              <a:ext uri="{FF2B5EF4-FFF2-40B4-BE49-F238E27FC236}">
                <a16:creationId xmlns:a16="http://schemas.microsoft.com/office/drawing/2014/main" id="{CAB80017-4D79-45AD-9A1C-5015A302F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2656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E9BD05-B1A6-495A-8550-4199A52B7646}"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D2ECC16-F044-4719-A477-1F4E6C56612A}"/>
              </a:ext>
            </a:extLst>
          </p:cNvPr>
          <p:cNvPicPr>
            <a:picLocks noChangeAspect="1"/>
          </p:cNvPicPr>
          <p:nvPr/>
        </p:nvPicPr>
        <p:blipFill>
          <a:blip r:embed="rId3"/>
          <a:stretch>
            <a:fillRect/>
          </a:stretch>
        </p:blipFill>
        <p:spPr>
          <a:xfrm>
            <a:off x="0" y="0"/>
            <a:ext cx="9144000" cy="920486"/>
          </a:xfrm>
          <a:prstGeom prst="rect">
            <a:avLst/>
          </a:prstGeom>
        </p:spPr>
      </p:pic>
      <p:pic>
        <p:nvPicPr>
          <p:cNvPr id="3" name="Picture 2">
            <a:extLst>
              <a:ext uri="{FF2B5EF4-FFF2-40B4-BE49-F238E27FC236}">
                <a16:creationId xmlns:a16="http://schemas.microsoft.com/office/drawing/2014/main" id="{EDB97A27-49A7-403E-B58A-EFD21C20F077}"/>
              </a:ext>
            </a:extLst>
          </p:cNvPr>
          <p:cNvPicPr>
            <a:picLocks noChangeAspect="1"/>
          </p:cNvPicPr>
          <p:nvPr/>
        </p:nvPicPr>
        <p:blipFill>
          <a:blip r:embed="rId4"/>
          <a:stretch>
            <a:fillRect/>
          </a:stretch>
        </p:blipFill>
        <p:spPr>
          <a:xfrm>
            <a:off x="0" y="1052736"/>
            <a:ext cx="6245715" cy="3493211"/>
          </a:xfrm>
          <a:prstGeom prst="rect">
            <a:avLst/>
          </a:prstGeom>
        </p:spPr>
      </p:pic>
      <p:pic>
        <p:nvPicPr>
          <p:cNvPr id="6" name="Picture 5">
            <a:extLst>
              <a:ext uri="{FF2B5EF4-FFF2-40B4-BE49-F238E27FC236}">
                <a16:creationId xmlns:a16="http://schemas.microsoft.com/office/drawing/2014/main" id="{30C5FD32-4DF5-4B74-952F-5184DBA8CC1C}"/>
              </a:ext>
            </a:extLst>
          </p:cNvPr>
          <p:cNvPicPr>
            <a:picLocks noChangeAspect="1"/>
          </p:cNvPicPr>
          <p:nvPr/>
        </p:nvPicPr>
        <p:blipFill>
          <a:blip r:embed="rId5"/>
          <a:stretch>
            <a:fillRect/>
          </a:stretch>
        </p:blipFill>
        <p:spPr>
          <a:xfrm>
            <a:off x="3165706" y="3217056"/>
            <a:ext cx="5956523" cy="3640944"/>
          </a:xfrm>
          <a:prstGeom prst="rect">
            <a:avLst/>
          </a:prstGeom>
        </p:spPr>
      </p:pic>
    </p:spTree>
    <p:custDataLst>
      <p:tags r:id="rId1"/>
    </p:custDataLst>
    <p:extLst>
      <p:ext uri="{BB962C8B-B14F-4D97-AF65-F5344CB8AC3E}">
        <p14:creationId xmlns:p14="http://schemas.microsoft.com/office/powerpoint/2010/main" val="2771653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E9BD05-B1A6-495A-8550-4199A52B7646}"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D2ECC16-F044-4719-A477-1F4E6C56612A}"/>
              </a:ext>
            </a:extLst>
          </p:cNvPr>
          <p:cNvPicPr>
            <a:picLocks noChangeAspect="1"/>
          </p:cNvPicPr>
          <p:nvPr/>
        </p:nvPicPr>
        <p:blipFill>
          <a:blip r:embed="rId3"/>
          <a:stretch>
            <a:fillRect/>
          </a:stretch>
        </p:blipFill>
        <p:spPr>
          <a:xfrm>
            <a:off x="0" y="0"/>
            <a:ext cx="9144000" cy="920486"/>
          </a:xfrm>
          <a:prstGeom prst="rect">
            <a:avLst/>
          </a:prstGeom>
        </p:spPr>
      </p:pic>
      <p:pic>
        <p:nvPicPr>
          <p:cNvPr id="7" name="Graphic 6" descr="Clock with solid fill">
            <a:extLst>
              <a:ext uri="{FF2B5EF4-FFF2-40B4-BE49-F238E27FC236}">
                <a16:creationId xmlns:a16="http://schemas.microsoft.com/office/drawing/2014/main" id="{F7AA636A-5B56-43CD-9E23-FA2E14C497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560" y="1315571"/>
            <a:ext cx="914400" cy="91440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547AAB47-C9B2-490C-8C3A-7BCF52C67112}"/>
              </a:ext>
            </a:extLst>
          </p:cNvPr>
          <p:cNvSpPr txBox="1"/>
          <p:nvPr/>
        </p:nvSpPr>
        <p:spPr>
          <a:xfrm>
            <a:off x="1549272" y="1511161"/>
            <a:ext cx="38164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alibri"/>
                <a:ea typeface="+mn-ea"/>
                <a:cs typeface="+mn-cs"/>
              </a:rPr>
              <a:t>8 hours – 5 modules</a:t>
            </a:r>
          </a:p>
        </p:txBody>
      </p:sp>
      <p:sp>
        <p:nvSpPr>
          <p:cNvPr id="9" name="TextBox 8">
            <a:extLst>
              <a:ext uri="{FF2B5EF4-FFF2-40B4-BE49-F238E27FC236}">
                <a16:creationId xmlns:a16="http://schemas.microsoft.com/office/drawing/2014/main" id="{5B958EF9-D8B5-4572-9B1C-CE6BF2B433D9}"/>
              </a:ext>
            </a:extLst>
          </p:cNvPr>
          <p:cNvSpPr txBox="1"/>
          <p:nvPr/>
        </p:nvSpPr>
        <p:spPr>
          <a:xfrm>
            <a:off x="1549272" y="2363446"/>
            <a:ext cx="47347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alibri"/>
                <a:ea typeface="+mn-ea"/>
                <a:cs typeface="+mn-cs"/>
              </a:rPr>
              <a:t>8 </a:t>
            </a:r>
            <a:r>
              <a:rPr kumimoji="0" lang="fr-FR" sz="2800" b="1" i="0" u="none" strike="noStrike" kern="1200" cap="none" spc="0" normalizeH="0" baseline="0" noProof="0" dirty="0" err="1">
                <a:ln>
                  <a:noFill/>
                </a:ln>
                <a:solidFill>
                  <a:srgbClr val="002060"/>
                </a:solidFill>
                <a:effectLst/>
                <a:uLnTx/>
                <a:uFillTx/>
                <a:latin typeface="Calibri"/>
                <a:ea typeface="+mn-ea"/>
                <a:cs typeface="+mn-cs"/>
              </a:rPr>
              <a:t>languages</a:t>
            </a:r>
            <a:endParaRPr kumimoji="0" lang="fr-FR"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896CAF5-9A90-45C7-A7DE-C8F4C53E586D}"/>
              </a:ext>
            </a:extLst>
          </p:cNvPr>
          <p:cNvSpPr txBox="1"/>
          <p:nvPr/>
        </p:nvSpPr>
        <p:spPr>
          <a:xfrm>
            <a:off x="467544" y="3140968"/>
            <a:ext cx="556792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002060"/>
                </a:solidFill>
                <a:effectLst/>
                <a:uLnTx/>
                <a:uFillTx/>
                <a:latin typeface="Calibri"/>
                <a:ea typeface="+mn-ea"/>
                <a:cs typeface="+mn-cs"/>
              </a:rPr>
              <a:t>Launches</a:t>
            </a:r>
            <a:r>
              <a:rPr kumimoji="0" lang="fr-FR" sz="2800" b="1" i="0" u="none" strike="noStrike" kern="1200" cap="none" spc="0" normalizeH="0" baseline="0" noProof="0" dirty="0">
                <a:ln>
                  <a:noFill/>
                </a:ln>
                <a:solidFill>
                  <a:srgbClr val="002060"/>
                </a:solidFill>
                <a:effectLst/>
                <a:uLnTx/>
                <a:uFillTx/>
                <a:latin typeface="Calibri"/>
                <a:ea typeface="+mn-ea"/>
                <a:cs typeface="+mn-cs"/>
              </a:rPr>
              <a:t>: </a:t>
            </a:r>
            <a:r>
              <a:rPr kumimoji="0" lang="fr-FR" sz="2800" b="0" i="0" u="none" strike="noStrike" kern="1200" cap="none" spc="0" normalizeH="0" baseline="0" noProof="0" dirty="0" err="1">
                <a:ln>
                  <a:noFill/>
                </a:ln>
                <a:solidFill>
                  <a:srgbClr val="002060"/>
                </a:solidFill>
                <a:effectLst/>
                <a:uLnTx/>
                <a:uFillTx/>
                <a:latin typeface="Calibri"/>
                <a:ea typeface="+mn-ea"/>
                <a:cs typeface="+mn-cs"/>
              </a:rPr>
              <a:t>Poland</a:t>
            </a:r>
            <a:r>
              <a:rPr kumimoji="0" lang="fr-FR" sz="2800" b="0" i="0" u="none" strike="noStrike" kern="1200" cap="none" spc="0" normalizeH="0" baseline="0" noProof="0" dirty="0">
                <a:ln>
                  <a:noFill/>
                </a:ln>
                <a:solidFill>
                  <a:srgbClr val="002060"/>
                </a:solidFill>
                <a:effectLst/>
                <a:uLnTx/>
                <a:uFillTx/>
                <a:latin typeface="Calibri"/>
                <a:ea typeface="+mn-ea"/>
                <a:cs typeface="+mn-cs"/>
              </a:rPr>
              <a:t>, </a:t>
            </a:r>
            <a:r>
              <a:rPr kumimoji="0" lang="fr-FR" sz="2800" b="0" i="0" u="none" strike="noStrike" kern="1200" cap="none" spc="0" normalizeH="0" baseline="0" noProof="0" dirty="0" err="1">
                <a:ln>
                  <a:noFill/>
                </a:ln>
                <a:solidFill>
                  <a:srgbClr val="FFC000"/>
                </a:solidFill>
                <a:effectLst/>
                <a:uLnTx/>
                <a:uFillTx/>
                <a:latin typeface="Calibri"/>
                <a:ea typeface="+mn-ea"/>
                <a:cs typeface="+mn-cs"/>
              </a:rPr>
              <a:t>Italy</a:t>
            </a:r>
            <a:r>
              <a:rPr kumimoji="0" lang="fr-FR" sz="2800" b="0" i="0" u="none" strike="noStrike" kern="1200" cap="none" spc="0" normalizeH="0" baseline="0" noProof="0" dirty="0">
                <a:ln>
                  <a:noFill/>
                </a:ln>
                <a:solidFill>
                  <a:srgbClr val="FFC000"/>
                </a:solidFill>
                <a:effectLst/>
                <a:uLnTx/>
                <a:uFillTx/>
                <a:latin typeface="Calibri"/>
                <a:ea typeface="+mn-ea"/>
                <a:cs typeface="+mn-cs"/>
              </a:rPr>
              <a:t>, </a:t>
            </a:r>
            <a:r>
              <a:rPr kumimoji="0" lang="fr-FR" sz="2800" b="0" i="0" u="none" strike="noStrike" kern="1200" cap="none" spc="0" normalizeH="0" baseline="0" noProof="0" dirty="0" err="1">
                <a:ln>
                  <a:noFill/>
                </a:ln>
                <a:solidFill>
                  <a:srgbClr val="FFC000"/>
                </a:solidFill>
                <a:effectLst/>
                <a:uLnTx/>
                <a:uFillTx/>
                <a:latin typeface="Calibri"/>
                <a:ea typeface="+mn-ea"/>
                <a:cs typeface="+mn-cs"/>
              </a:rPr>
              <a:t>Slovenia</a:t>
            </a:r>
            <a:r>
              <a:rPr kumimoji="0" lang="fr-FR" sz="2800" b="0" i="0" u="none" strike="noStrike" kern="1200" cap="none" spc="0" normalizeH="0" baseline="0" noProof="0" dirty="0">
                <a:ln>
                  <a:noFill/>
                </a:ln>
                <a:solidFill>
                  <a:srgbClr val="FFC000"/>
                </a:solidFill>
                <a:effectLst/>
                <a:uLnTx/>
                <a:uFillTx/>
                <a:latin typeface="Calibri"/>
                <a:ea typeface="+mn-ea"/>
                <a:cs typeface="+mn-cs"/>
              </a:rPr>
              <a:t>, </a:t>
            </a:r>
            <a:r>
              <a:rPr kumimoji="0" lang="fr-FR" sz="2800" b="0" i="0" u="none" strike="noStrike" kern="1200" cap="none" spc="0" normalizeH="0" baseline="0" noProof="0" dirty="0" err="1">
                <a:ln>
                  <a:noFill/>
                </a:ln>
                <a:solidFill>
                  <a:srgbClr val="002060"/>
                </a:solidFill>
                <a:effectLst/>
                <a:uLnTx/>
                <a:uFillTx/>
                <a:latin typeface="Calibri"/>
                <a:ea typeface="+mn-ea"/>
                <a:cs typeface="+mn-cs"/>
              </a:rPr>
              <a:t>Uzbekinstan</a:t>
            </a:r>
            <a:endParaRPr kumimoji="0" lang="fr-FR" sz="2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alibri"/>
                <a:ea typeface="+mn-ea"/>
                <a:cs typeface="+mn-cs"/>
              </a:rPr>
              <a:t>Self learning: </a:t>
            </a:r>
            <a:r>
              <a:rPr kumimoji="0" lang="fr-FR" sz="2800" b="0" i="0" u="none" strike="noStrike" kern="1200" cap="none" spc="0" normalizeH="0" baseline="0" noProof="0" dirty="0">
                <a:ln>
                  <a:noFill/>
                </a:ln>
                <a:solidFill>
                  <a:srgbClr val="002060"/>
                </a:solidFill>
                <a:effectLst/>
                <a:uLnTx/>
                <a:uFillTx/>
                <a:latin typeface="Calibri"/>
                <a:ea typeface="+mn-ea"/>
                <a:cs typeface="+mn-cs"/>
              </a:rPr>
              <a:t>865 </a:t>
            </a:r>
            <a:r>
              <a:rPr kumimoji="0" lang="fr-FR" sz="2800" b="0" i="0" u="none" strike="noStrike" kern="1200" cap="none" spc="0" normalizeH="0" baseline="0" noProof="0" dirty="0" err="1">
                <a:ln>
                  <a:noFill/>
                </a:ln>
                <a:solidFill>
                  <a:srgbClr val="002060"/>
                </a:solidFill>
                <a:effectLst/>
                <a:uLnTx/>
                <a:uFillTx/>
                <a:latin typeface="Calibri"/>
                <a:ea typeface="+mn-ea"/>
                <a:cs typeface="+mn-cs"/>
              </a:rPr>
              <a:t>users</a:t>
            </a:r>
            <a:r>
              <a:rPr kumimoji="0" lang="fr-FR" sz="2800" b="0" i="0" u="none" strike="noStrike" kern="1200" cap="none" spc="0" normalizeH="0" baseline="0" noProof="0" dirty="0">
                <a:ln>
                  <a:noFill/>
                </a:ln>
                <a:solidFill>
                  <a:srgbClr val="002060"/>
                </a:solidFill>
                <a:effectLst/>
                <a:uLnTx/>
                <a:uFillTx/>
                <a:latin typeface="Calibri"/>
                <a:ea typeface="+mn-ea"/>
                <a:cs typeface="+mn-cs"/>
              </a:rPr>
              <a:t>, 135 </a:t>
            </a:r>
            <a:r>
              <a:rPr kumimoji="0" lang="fr-FR" sz="2800" b="0" i="0" u="none" strike="noStrike" kern="1200" cap="none" spc="0" normalizeH="0" baseline="0" noProof="0" dirty="0" err="1">
                <a:ln>
                  <a:noFill/>
                </a:ln>
                <a:solidFill>
                  <a:srgbClr val="002060"/>
                </a:solidFill>
                <a:effectLst/>
                <a:uLnTx/>
                <a:uFillTx/>
                <a:latin typeface="Calibri"/>
                <a:ea typeface="+mn-ea"/>
                <a:cs typeface="+mn-cs"/>
              </a:rPr>
              <a:t>Statements</a:t>
            </a:r>
            <a:r>
              <a:rPr kumimoji="0" lang="fr-FR" sz="2800" b="0" i="0" u="none" strike="noStrike" kern="1200" cap="none" spc="0" normalizeH="0" baseline="0" noProof="0" dirty="0">
                <a:ln>
                  <a:noFill/>
                </a:ln>
                <a:solidFill>
                  <a:srgbClr val="002060"/>
                </a:solidFill>
                <a:effectLst/>
                <a:uLnTx/>
                <a:uFillTx/>
                <a:latin typeface="Calibri"/>
                <a:ea typeface="+mn-ea"/>
                <a:cs typeface="+mn-cs"/>
              </a:rPr>
              <a:t> of </a:t>
            </a:r>
            <a:r>
              <a:rPr kumimoji="0" lang="fr-FR" sz="2800" b="0" i="0" u="none" strike="noStrike" kern="1200" cap="none" spc="0" normalizeH="0" baseline="0" noProof="0" dirty="0" err="1">
                <a:ln>
                  <a:noFill/>
                </a:ln>
                <a:solidFill>
                  <a:srgbClr val="002060"/>
                </a:solidFill>
                <a:effectLst/>
                <a:uLnTx/>
                <a:uFillTx/>
                <a:latin typeface="Calibri"/>
                <a:ea typeface="+mn-ea"/>
                <a:cs typeface="+mn-cs"/>
              </a:rPr>
              <a:t>Accomplishment</a:t>
            </a:r>
            <a:endParaRPr kumimoji="0" lang="fr-FR"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018112A-2489-4355-BABC-613DF837492D}"/>
              </a:ext>
            </a:extLst>
          </p:cNvPr>
          <p:cNvPicPr>
            <a:picLocks noChangeAspect="1"/>
          </p:cNvPicPr>
          <p:nvPr/>
        </p:nvPicPr>
        <p:blipFill>
          <a:blip r:embed="rId6"/>
          <a:stretch>
            <a:fillRect/>
          </a:stretch>
        </p:blipFill>
        <p:spPr>
          <a:xfrm>
            <a:off x="6035472" y="970931"/>
            <a:ext cx="3077951" cy="3961482"/>
          </a:xfrm>
          <a:prstGeom prst="rect">
            <a:avLst/>
          </a:prstGeom>
        </p:spPr>
      </p:pic>
    </p:spTree>
    <p:custDataLst>
      <p:tags r:id="rId1"/>
    </p:custDataLst>
    <p:extLst>
      <p:ext uri="{BB962C8B-B14F-4D97-AF65-F5344CB8AC3E}">
        <p14:creationId xmlns:p14="http://schemas.microsoft.com/office/powerpoint/2010/main" val="342636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E9BD05-B1A6-495A-8550-4199A52B7646}" type="slidenum">
              <a:rPr kumimoji="0" lang="fr-FR" altLang="fr-FR" sz="1000" b="0" i="0" u="none" strike="noStrike" kern="1200" cap="none" spc="0" normalizeH="0" baseline="0" noProof="0" smtClean="0">
                <a:ln>
                  <a:noFill/>
                </a:ln>
                <a:solidFill>
                  <a:srgbClr val="898989"/>
                </a:solidFill>
                <a:effectLst/>
                <a:uLnTx/>
                <a:uFillTx/>
                <a:latin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D2ECC16-F044-4719-A477-1F4E6C56612A}"/>
              </a:ext>
            </a:extLst>
          </p:cNvPr>
          <p:cNvPicPr>
            <a:picLocks noChangeAspect="1"/>
          </p:cNvPicPr>
          <p:nvPr/>
        </p:nvPicPr>
        <p:blipFill>
          <a:blip r:embed="rId3"/>
          <a:stretch>
            <a:fillRect/>
          </a:stretch>
        </p:blipFill>
        <p:spPr>
          <a:xfrm>
            <a:off x="0" y="0"/>
            <a:ext cx="9144000" cy="920486"/>
          </a:xfrm>
          <a:prstGeom prst="rect">
            <a:avLst/>
          </a:prstGeom>
        </p:spPr>
      </p:pic>
      <p:pic>
        <p:nvPicPr>
          <p:cNvPr id="5" name="Picture 4">
            <a:extLst>
              <a:ext uri="{FF2B5EF4-FFF2-40B4-BE49-F238E27FC236}">
                <a16:creationId xmlns:a16="http://schemas.microsoft.com/office/drawing/2014/main" id="{E46E63AD-A26F-4E22-8A3A-62021ECC648A}"/>
              </a:ext>
            </a:extLst>
          </p:cNvPr>
          <p:cNvPicPr>
            <a:picLocks noChangeAspect="1"/>
          </p:cNvPicPr>
          <p:nvPr/>
        </p:nvPicPr>
        <p:blipFill>
          <a:blip r:embed="rId4"/>
          <a:stretch>
            <a:fillRect/>
          </a:stretch>
        </p:blipFill>
        <p:spPr>
          <a:xfrm>
            <a:off x="0" y="831590"/>
            <a:ext cx="7740739" cy="4397610"/>
          </a:xfrm>
          <a:prstGeom prst="rect">
            <a:avLst/>
          </a:prstGeom>
        </p:spPr>
      </p:pic>
      <p:pic>
        <p:nvPicPr>
          <p:cNvPr id="8" name="Picture 7">
            <a:extLst>
              <a:ext uri="{FF2B5EF4-FFF2-40B4-BE49-F238E27FC236}">
                <a16:creationId xmlns:a16="http://schemas.microsoft.com/office/drawing/2014/main" id="{500D2704-02EE-4E28-A3AC-0C7D063F69E9}"/>
              </a:ext>
            </a:extLst>
          </p:cNvPr>
          <p:cNvPicPr>
            <a:picLocks noChangeAspect="1"/>
          </p:cNvPicPr>
          <p:nvPr/>
        </p:nvPicPr>
        <p:blipFill>
          <a:blip r:embed="rId5"/>
          <a:stretch>
            <a:fillRect/>
          </a:stretch>
        </p:blipFill>
        <p:spPr>
          <a:xfrm>
            <a:off x="179512" y="1292315"/>
            <a:ext cx="8365746" cy="4768475"/>
          </a:xfrm>
          <a:prstGeom prst="rect">
            <a:avLst/>
          </a:prstGeom>
        </p:spPr>
      </p:pic>
      <p:pic>
        <p:nvPicPr>
          <p:cNvPr id="12" name="Picture 11">
            <a:extLst>
              <a:ext uri="{FF2B5EF4-FFF2-40B4-BE49-F238E27FC236}">
                <a16:creationId xmlns:a16="http://schemas.microsoft.com/office/drawing/2014/main" id="{D2BDF6BD-5589-4C83-A778-6A77127B961F}"/>
              </a:ext>
            </a:extLst>
          </p:cNvPr>
          <p:cNvPicPr>
            <a:picLocks noChangeAspect="1"/>
          </p:cNvPicPr>
          <p:nvPr/>
        </p:nvPicPr>
        <p:blipFill>
          <a:blip r:embed="rId6"/>
          <a:stretch>
            <a:fillRect/>
          </a:stretch>
        </p:blipFill>
        <p:spPr>
          <a:xfrm>
            <a:off x="259426" y="1810396"/>
            <a:ext cx="8884574" cy="5070545"/>
          </a:xfrm>
          <a:prstGeom prst="rect">
            <a:avLst/>
          </a:prstGeom>
        </p:spPr>
      </p:pic>
    </p:spTree>
    <p:custDataLst>
      <p:tags r:id="rId1"/>
    </p:custDataLst>
    <p:extLst>
      <p:ext uri="{BB962C8B-B14F-4D97-AF65-F5344CB8AC3E}">
        <p14:creationId xmlns:p14="http://schemas.microsoft.com/office/powerpoint/2010/main" val="13083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BC23B5-DAEE-418B-A1C0-9D14C14D0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5785606"/>
            <a:ext cx="4536736" cy="1072370"/>
          </a:xfrm>
          <a:prstGeom prst="rect">
            <a:avLst/>
          </a:prstGeom>
        </p:spPr>
      </p:pic>
      <p:sp>
        <p:nvSpPr>
          <p:cNvPr id="9" name="Titel 1">
            <a:extLst>
              <a:ext uri="{FF2B5EF4-FFF2-40B4-BE49-F238E27FC236}">
                <a16:creationId xmlns:a16="http://schemas.microsoft.com/office/drawing/2014/main" id="{451C21BA-6CE5-4645-A51A-D0DF02989DA3}"/>
              </a:ext>
            </a:extLst>
          </p:cNvPr>
          <p:cNvSpPr txBox="1">
            <a:spLocks/>
          </p:cNvSpPr>
          <p:nvPr/>
        </p:nvSpPr>
        <p:spPr>
          <a:xfrm>
            <a:off x="227780" y="846138"/>
            <a:ext cx="4140229" cy="16182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fr-FR" altLang="en-US" sz="4000" b="1" dirty="0">
                <a:solidFill>
                  <a:srgbClr val="002060"/>
                </a:solidFill>
                <a:effectLst>
                  <a:outerShdw blurRad="38100" dist="38100" dir="2700000" algn="tl">
                    <a:srgbClr val="000000">
                      <a:alpha val="43137"/>
                    </a:srgbClr>
                  </a:outerShdw>
                </a:effectLst>
              </a:rPr>
              <a:t>HELP in EU MS</a:t>
            </a:r>
            <a:endParaRPr lang="de-DE" altLang="en-US" sz="4000" b="1" dirty="0">
              <a:solidFill>
                <a:srgbClr val="002060"/>
              </a:solidFill>
            </a:endParaRPr>
          </a:p>
        </p:txBody>
      </p:sp>
      <p:pic>
        <p:nvPicPr>
          <p:cNvPr id="10" name="Graphic 9" descr="Hierarchy">
            <a:extLst>
              <a:ext uri="{FF2B5EF4-FFF2-40B4-BE49-F238E27FC236}">
                <a16:creationId xmlns:a16="http://schemas.microsoft.com/office/drawing/2014/main" id="{3E815008-99A3-4493-8431-9A121A35A6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828" y="4017314"/>
            <a:ext cx="1155304" cy="1155304"/>
          </a:xfrm>
          <a:prstGeom prst="rect">
            <a:avLst/>
          </a:prstGeom>
        </p:spPr>
      </p:pic>
      <p:pic>
        <p:nvPicPr>
          <p:cNvPr id="14" name="Graphic 13" descr="Diploma with solid fill">
            <a:extLst>
              <a:ext uri="{FF2B5EF4-FFF2-40B4-BE49-F238E27FC236}">
                <a16:creationId xmlns:a16="http://schemas.microsoft.com/office/drawing/2014/main" id="{83E2F015-0B07-404B-8535-31D1AC5EDF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9495" y="3078905"/>
            <a:ext cx="1155304" cy="1155304"/>
          </a:xfrm>
          <a:prstGeom prst="rect">
            <a:avLst/>
          </a:prstGeom>
        </p:spPr>
      </p:pic>
      <p:sp>
        <p:nvSpPr>
          <p:cNvPr id="15" name="TextBox 14">
            <a:extLst>
              <a:ext uri="{FF2B5EF4-FFF2-40B4-BE49-F238E27FC236}">
                <a16:creationId xmlns:a16="http://schemas.microsoft.com/office/drawing/2014/main" id="{52120D97-724A-4B53-BCAA-CCD8B5527427}"/>
              </a:ext>
            </a:extLst>
          </p:cNvPr>
          <p:cNvSpPr txBox="1"/>
          <p:nvPr/>
        </p:nvSpPr>
        <p:spPr>
          <a:xfrm>
            <a:off x="1382661" y="4017314"/>
            <a:ext cx="2736304" cy="1200329"/>
          </a:xfrm>
          <a:prstGeom prst="rect">
            <a:avLst/>
          </a:prstGeom>
          <a:noFill/>
        </p:spPr>
        <p:txBody>
          <a:bodyPr wrap="square" rtlCol="0">
            <a:spAutoFit/>
          </a:bodyPr>
          <a:lstStyle/>
          <a:p>
            <a:r>
              <a:rPr lang="fr-FR" b="1" dirty="0">
                <a:solidFill>
                  <a:srgbClr val="002060"/>
                </a:solidFill>
                <a:latin typeface="Myriad Pro" panose="020B0503030403020204" pitchFamily="34" charset="0"/>
              </a:rPr>
              <a:t>271 translations of HELP courses in EU </a:t>
            </a:r>
            <a:r>
              <a:rPr lang="fr-FR" b="1" dirty="0" err="1">
                <a:solidFill>
                  <a:srgbClr val="002060"/>
                </a:solidFill>
                <a:latin typeface="Myriad Pro" panose="020B0503030403020204" pitchFamily="34" charset="0"/>
              </a:rPr>
              <a:t>languages</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available</a:t>
            </a:r>
            <a:r>
              <a:rPr lang="fr-FR" b="1" dirty="0">
                <a:solidFill>
                  <a:srgbClr val="002060"/>
                </a:solidFill>
                <a:latin typeface="Myriad Pro" panose="020B0503030403020204" pitchFamily="34" charset="0"/>
              </a:rPr>
              <a:t> on the e-learning platform</a:t>
            </a:r>
          </a:p>
        </p:txBody>
      </p:sp>
      <p:sp>
        <p:nvSpPr>
          <p:cNvPr id="18" name="TextBox 17">
            <a:extLst>
              <a:ext uri="{FF2B5EF4-FFF2-40B4-BE49-F238E27FC236}">
                <a16:creationId xmlns:a16="http://schemas.microsoft.com/office/drawing/2014/main" id="{777607D6-F943-4C89-A3F1-EC4F61590A66}"/>
              </a:ext>
            </a:extLst>
          </p:cNvPr>
          <p:cNvSpPr txBox="1"/>
          <p:nvPr/>
        </p:nvSpPr>
        <p:spPr>
          <a:xfrm>
            <a:off x="1382661" y="2528962"/>
            <a:ext cx="2736304" cy="646331"/>
          </a:xfrm>
          <a:prstGeom prst="rect">
            <a:avLst/>
          </a:prstGeom>
          <a:noFill/>
        </p:spPr>
        <p:txBody>
          <a:bodyPr wrap="square" rtlCol="0">
            <a:spAutoFit/>
          </a:bodyPr>
          <a:lstStyle/>
          <a:p>
            <a:r>
              <a:rPr lang="fr-FR" b="1" dirty="0">
                <a:solidFill>
                  <a:srgbClr val="002060"/>
                </a:solidFill>
                <a:latin typeface="Myriad Pro" panose="020B0503030403020204" pitchFamily="34" charset="0"/>
              </a:rPr>
              <a:t>48000+ HELP </a:t>
            </a:r>
            <a:r>
              <a:rPr lang="fr-FR" b="1" dirty="0" err="1">
                <a:solidFill>
                  <a:srgbClr val="002060"/>
                </a:solidFill>
                <a:latin typeface="Myriad Pro" panose="020B0503030403020204" pitchFamily="34" charset="0"/>
              </a:rPr>
              <a:t>users</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from</a:t>
            </a:r>
            <a:r>
              <a:rPr lang="fr-FR" b="1" dirty="0">
                <a:solidFill>
                  <a:srgbClr val="002060"/>
                </a:solidFill>
                <a:latin typeface="Myriad Pro" panose="020B0503030403020204" pitchFamily="34" charset="0"/>
              </a:rPr>
              <a:t> EU </a:t>
            </a:r>
          </a:p>
        </p:txBody>
      </p:sp>
      <p:sp>
        <p:nvSpPr>
          <p:cNvPr id="19" name="TextBox 18">
            <a:extLst>
              <a:ext uri="{FF2B5EF4-FFF2-40B4-BE49-F238E27FC236}">
                <a16:creationId xmlns:a16="http://schemas.microsoft.com/office/drawing/2014/main" id="{04A8134B-B2C5-4B30-9994-52AA5295A631}"/>
              </a:ext>
            </a:extLst>
          </p:cNvPr>
          <p:cNvSpPr txBox="1"/>
          <p:nvPr/>
        </p:nvSpPr>
        <p:spPr>
          <a:xfrm>
            <a:off x="5784799" y="1413661"/>
            <a:ext cx="2736304" cy="1200329"/>
          </a:xfrm>
          <a:prstGeom prst="rect">
            <a:avLst/>
          </a:prstGeom>
          <a:noFill/>
        </p:spPr>
        <p:txBody>
          <a:bodyPr wrap="square" rtlCol="0">
            <a:spAutoFit/>
          </a:bodyPr>
          <a:lstStyle/>
          <a:p>
            <a:r>
              <a:rPr lang="fr-FR" b="1" dirty="0">
                <a:solidFill>
                  <a:srgbClr val="002060"/>
                </a:solidFill>
                <a:latin typeface="Myriad Pro" panose="020B0503030403020204" pitchFamily="34" charset="0"/>
              </a:rPr>
              <a:t>78000+ participants </a:t>
            </a:r>
            <a:r>
              <a:rPr lang="fr-FR" b="1" dirty="0" err="1">
                <a:solidFill>
                  <a:srgbClr val="002060"/>
                </a:solidFill>
                <a:latin typeface="Myriad Pro" panose="020B0503030403020204" pitchFamily="34" charset="0"/>
              </a:rPr>
              <a:t>from</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enrolled</a:t>
            </a:r>
            <a:r>
              <a:rPr lang="fr-FR" b="1" dirty="0">
                <a:solidFill>
                  <a:srgbClr val="002060"/>
                </a:solidFill>
                <a:latin typeface="Myriad Pro" panose="020B0503030403020204" pitchFamily="34" charset="0"/>
              </a:rPr>
              <a:t> in self-</a:t>
            </a:r>
            <a:r>
              <a:rPr lang="fr-FR" b="1" dirty="0" err="1">
                <a:solidFill>
                  <a:srgbClr val="002060"/>
                </a:solidFill>
                <a:latin typeface="Myriad Pro" panose="020B0503030403020204" pitchFamily="34" charset="0"/>
              </a:rPr>
              <a:t>learning</a:t>
            </a:r>
            <a:r>
              <a:rPr lang="fr-FR" b="1" dirty="0">
                <a:solidFill>
                  <a:srgbClr val="002060"/>
                </a:solidFill>
                <a:latin typeface="Myriad Pro" panose="020B0503030403020204" pitchFamily="34" charset="0"/>
              </a:rPr>
              <a:t> courses in EU </a:t>
            </a:r>
            <a:r>
              <a:rPr lang="fr-FR" b="1" dirty="0" err="1">
                <a:solidFill>
                  <a:srgbClr val="002060"/>
                </a:solidFill>
                <a:latin typeface="Myriad Pro" panose="020B0503030403020204" pitchFamily="34" charset="0"/>
              </a:rPr>
              <a:t>languages</a:t>
            </a:r>
            <a:endParaRPr lang="fr-FR" b="1" dirty="0">
              <a:solidFill>
                <a:srgbClr val="002060"/>
              </a:solidFill>
              <a:latin typeface="Myriad Pro" panose="020B0503030403020204" pitchFamily="34" charset="0"/>
            </a:endParaRPr>
          </a:p>
        </p:txBody>
      </p:sp>
      <p:pic>
        <p:nvPicPr>
          <p:cNvPr id="20" name="Graphic 19" descr="Programmer male with solid fill">
            <a:extLst>
              <a:ext uri="{FF2B5EF4-FFF2-40B4-BE49-F238E27FC236}">
                <a16:creationId xmlns:a16="http://schemas.microsoft.com/office/drawing/2014/main" id="{50372985-1244-4A20-90D3-60F8316695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98909" y="1403660"/>
            <a:ext cx="1155304" cy="1155304"/>
          </a:xfrm>
          <a:prstGeom prst="rect">
            <a:avLst/>
          </a:prstGeom>
        </p:spPr>
      </p:pic>
      <p:pic>
        <p:nvPicPr>
          <p:cNvPr id="22" name="Graphic 21" descr="User with solid fill">
            <a:extLst>
              <a:ext uri="{FF2B5EF4-FFF2-40B4-BE49-F238E27FC236}">
                <a16:creationId xmlns:a16="http://schemas.microsoft.com/office/drawing/2014/main" id="{5FC1B253-638E-485E-9133-7E7CBE2696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1642" y="2280203"/>
            <a:ext cx="1050930" cy="1050930"/>
          </a:xfrm>
          <a:prstGeom prst="rect">
            <a:avLst/>
          </a:prstGeom>
        </p:spPr>
      </p:pic>
      <p:sp>
        <p:nvSpPr>
          <p:cNvPr id="24" name="TextBox 23">
            <a:extLst>
              <a:ext uri="{FF2B5EF4-FFF2-40B4-BE49-F238E27FC236}">
                <a16:creationId xmlns:a16="http://schemas.microsoft.com/office/drawing/2014/main" id="{CA8654B3-F022-4AAA-9C76-D286CFCE44BA}"/>
              </a:ext>
            </a:extLst>
          </p:cNvPr>
          <p:cNvSpPr txBox="1"/>
          <p:nvPr/>
        </p:nvSpPr>
        <p:spPr>
          <a:xfrm>
            <a:off x="5835432" y="3258622"/>
            <a:ext cx="2736304" cy="923330"/>
          </a:xfrm>
          <a:prstGeom prst="rect">
            <a:avLst/>
          </a:prstGeom>
          <a:noFill/>
        </p:spPr>
        <p:txBody>
          <a:bodyPr wrap="square" rtlCol="0">
            <a:spAutoFit/>
          </a:bodyPr>
          <a:lstStyle/>
          <a:p>
            <a:r>
              <a:rPr lang="fr-FR" b="1" dirty="0">
                <a:solidFill>
                  <a:srgbClr val="002060"/>
                </a:solidFill>
                <a:latin typeface="Myriad Pro" panose="020B0503030403020204" pitchFamily="34" charset="0"/>
              </a:rPr>
              <a:t>12000+ </a:t>
            </a:r>
            <a:r>
              <a:rPr lang="fr-FR" b="1" dirty="0" err="1">
                <a:solidFill>
                  <a:srgbClr val="002060"/>
                </a:solidFill>
                <a:latin typeface="Myriad Pro" panose="020B0503030403020204" pitchFamily="34" charset="0"/>
              </a:rPr>
              <a:t>users</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completed</a:t>
            </a:r>
            <a:r>
              <a:rPr lang="fr-FR" b="1" dirty="0">
                <a:solidFill>
                  <a:srgbClr val="002060"/>
                </a:solidFill>
                <a:latin typeface="Myriad Pro" panose="020B0503030403020204" pitchFamily="34" charset="0"/>
              </a:rPr>
              <a:t> HELP self-</a:t>
            </a:r>
            <a:r>
              <a:rPr lang="fr-FR" b="1" dirty="0" err="1">
                <a:solidFill>
                  <a:srgbClr val="002060"/>
                </a:solidFill>
                <a:latin typeface="Myriad Pro" panose="020B0503030403020204" pitchFamily="34" charset="0"/>
              </a:rPr>
              <a:t>learning</a:t>
            </a:r>
            <a:r>
              <a:rPr lang="fr-FR" b="1" dirty="0">
                <a:solidFill>
                  <a:srgbClr val="002060"/>
                </a:solidFill>
                <a:latin typeface="Myriad Pro" panose="020B0503030403020204" pitchFamily="34" charset="0"/>
              </a:rPr>
              <a:t> courses in EU </a:t>
            </a:r>
            <a:r>
              <a:rPr lang="fr-FR" b="1" dirty="0" err="1">
                <a:solidFill>
                  <a:srgbClr val="002060"/>
                </a:solidFill>
                <a:latin typeface="Myriad Pro" panose="020B0503030403020204" pitchFamily="34" charset="0"/>
              </a:rPr>
              <a:t>anguages</a:t>
            </a:r>
            <a:endParaRPr lang="fr-FR" b="1" dirty="0">
              <a:solidFill>
                <a:srgbClr val="002060"/>
              </a:solidFill>
              <a:latin typeface="Myriad Pro" panose="020B0503030403020204" pitchFamily="34" charset="0"/>
            </a:endParaRPr>
          </a:p>
        </p:txBody>
      </p:sp>
      <p:pic>
        <p:nvPicPr>
          <p:cNvPr id="3" name="Graphic 2" descr="Clock with solid fill">
            <a:extLst>
              <a:ext uri="{FF2B5EF4-FFF2-40B4-BE49-F238E27FC236}">
                <a16:creationId xmlns:a16="http://schemas.microsoft.com/office/drawing/2014/main" id="{4EE58777-D642-4A15-8548-CA7DF11987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49947" y="4547372"/>
            <a:ext cx="914400" cy="914400"/>
          </a:xfrm>
          <a:prstGeom prst="rect">
            <a:avLst/>
          </a:prstGeom>
        </p:spPr>
      </p:pic>
      <p:sp>
        <p:nvSpPr>
          <p:cNvPr id="21" name="TextBox 20">
            <a:extLst>
              <a:ext uri="{FF2B5EF4-FFF2-40B4-BE49-F238E27FC236}">
                <a16:creationId xmlns:a16="http://schemas.microsoft.com/office/drawing/2014/main" id="{E421CF43-418A-4DE9-BCD6-474208CA4AAF}"/>
              </a:ext>
            </a:extLst>
          </p:cNvPr>
          <p:cNvSpPr txBox="1"/>
          <p:nvPr/>
        </p:nvSpPr>
        <p:spPr>
          <a:xfrm>
            <a:off x="5787763" y="4759725"/>
            <a:ext cx="2736304" cy="369332"/>
          </a:xfrm>
          <a:prstGeom prst="rect">
            <a:avLst/>
          </a:prstGeom>
          <a:noFill/>
        </p:spPr>
        <p:txBody>
          <a:bodyPr wrap="square" rtlCol="0">
            <a:spAutoFit/>
          </a:bodyPr>
          <a:lstStyle/>
          <a:p>
            <a:r>
              <a:rPr lang="fr-FR" b="1" dirty="0">
                <a:solidFill>
                  <a:srgbClr val="002060"/>
                </a:solidFill>
                <a:latin typeface="Myriad Pro" panose="020B0503030403020204" pitchFamily="34" charset="0"/>
              </a:rPr>
              <a:t>100000+ </a:t>
            </a:r>
            <a:r>
              <a:rPr lang="fr-FR" b="1" dirty="0" err="1">
                <a:solidFill>
                  <a:srgbClr val="002060"/>
                </a:solidFill>
                <a:latin typeface="Myriad Pro" panose="020B0503030403020204" pitchFamily="34" charset="0"/>
              </a:rPr>
              <a:t>learning</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hours</a:t>
            </a:r>
            <a:endParaRPr lang="fr-FR" b="1" dirty="0">
              <a:solidFill>
                <a:srgbClr val="002060"/>
              </a:solidFill>
              <a:latin typeface="Myriad Pro" panose="020B0503030403020204" pitchFamily="34" charset="0"/>
            </a:endParaRPr>
          </a:p>
        </p:txBody>
      </p:sp>
      <p:pic>
        <p:nvPicPr>
          <p:cNvPr id="23" name="Picture 8">
            <a:extLst>
              <a:ext uri="{FF2B5EF4-FFF2-40B4-BE49-F238E27FC236}">
                <a16:creationId xmlns:a16="http://schemas.microsoft.com/office/drawing/2014/main" id="{F385A3DB-2CCB-4CBE-8C2A-113CAB973BD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763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BC23B5-DAEE-418B-A1C0-9D14C14D0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5785606"/>
            <a:ext cx="4536736" cy="1072370"/>
          </a:xfrm>
          <a:prstGeom prst="rect">
            <a:avLst/>
          </a:prstGeom>
        </p:spPr>
      </p:pic>
      <p:sp>
        <p:nvSpPr>
          <p:cNvPr id="9" name="Titel 1">
            <a:extLst>
              <a:ext uri="{FF2B5EF4-FFF2-40B4-BE49-F238E27FC236}">
                <a16:creationId xmlns:a16="http://schemas.microsoft.com/office/drawing/2014/main" id="{451C21BA-6CE5-4645-A51A-D0DF02989DA3}"/>
              </a:ext>
            </a:extLst>
          </p:cNvPr>
          <p:cNvSpPr txBox="1">
            <a:spLocks/>
          </p:cNvSpPr>
          <p:nvPr/>
        </p:nvSpPr>
        <p:spPr>
          <a:xfrm>
            <a:off x="227780" y="846138"/>
            <a:ext cx="4140229" cy="16182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fr-FR" altLang="en-US" sz="4000" b="1" dirty="0">
                <a:solidFill>
                  <a:srgbClr val="002060"/>
                </a:solidFill>
                <a:effectLst>
                  <a:outerShdw blurRad="38100" dist="38100" dir="2700000" algn="tl">
                    <a:srgbClr val="000000">
                      <a:alpha val="43137"/>
                    </a:srgbClr>
                  </a:outerShdw>
                </a:effectLst>
              </a:rPr>
              <a:t>HELP in EU MS</a:t>
            </a:r>
            <a:endParaRPr lang="de-DE" altLang="en-US" sz="4000" b="1" dirty="0">
              <a:solidFill>
                <a:srgbClr val="002060"/>
              </a:solidFill>
            </a:endParaRPr>
          </a:p>
        </p:txBody>
      </p:sp>
      <p:pic>
        <p:nvPicPr>
          <p:cNvPr id="8" name="Picture 7">
            <a:extLst>
              <a:ext uri="{FF2B5EF4-FFF2-40B4-BE49-F238E27FC236}">
                <a16:creationId xmlns:a16="http://schemas.microsoft.com/office/drawing/2014/main" id="{06A275E3-032C-4913-93BB-E533EFEEEB01}"/>
              </a:ext>
            </a:extLst>
          </p:cNvPr>
          <p:cNvPicPr>
            <a:picLocks noChangeAspect="1"/>
          </p:cNvPicPr>
          <p:nvPr/>
        </p:nvPicPr>
        <p:blipFill>
          <a:blip r:embed="rId5"/>
          <a:stretch>
            <a:fillRect/>
          </a:stretch>
        </p:blipFill>
        <p:spPr>
          <a:xfrm>
            <a:off x="263548" y="2343675"/>
            <a:ext cx="1155304" cy="1200316"/>
          </a:xfrm>
          <a:prstGeom prst="rect">
            <a:avLst/>
          </a:prstGeom>
        </p:spPr>
      </p:pic>
      <p:pic>
        <p:nvPicPr>
          <p:cNvPr id="14" name="Graphic 13" descr="Diploma with solid fill">
            <a:extLst>
              <a:ext uri="{FF2B5EF4-FFF2-40B4-BE49-F238E27FC236}">
                <a16:creationId xmlns:a16="http://schemas.microsoft.com/office/drawing/2014/main" id="{83E2F015-0B07-404B-8535-31D1AC5EDF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0683" y="3127146"/>
            <a:ext cx="1155304" cy="1155304"/>
          </a:xfrm>
          <a:prstGeom prst="rect">
            <a:avLst/>
          </a:prstGeom>
        </p:spPr>
      </p:pic>
      <p:sp>
        <p:nvSpPr>
          <p:cNvPr id="17" name="TextBox 16">
            <a:extLst>
              <a:ext uri="{FF2B5EF4-FFF2-40B4-BE49-F238E27FC236}">
                <a16:creationId xmlns:a16="http://schemas.microsoft.com/office/drawing/2014/main" id="{728F7E70-C569-4B10-A2A5-F8086614FA1D}"/>
              </a:ext>
            </a:extLst>
          </p:cNvPr>
          <p:cNvSpPr txBox="1"/>
          <p:nvPr/>
        </p:nvSpPr>
        <p:spPr>
          <a:xfrm>
            <a:off x="1390170" y="2636279"/>
            <a:ext cx="2736304" cy="646331"/>
          </a:xfrm>
          <a:prstGeom prst="rect">
            <a:avLst/>
          </a:prstGeom>
          <a:noFill/>
        </p:spPr>
        <p:txBody>
          <a:bodyPr wrap="square" rtlCol="0">
            <a:spAutoFit/>
          </a:bodyPr>
          <a:lstStyle/>
          <a:p>
            <a:r>
              <a:rPr lang="fr-FR" b="1" dirty="0">
                <a:solidFill>
                  <a:srgbClr val="002060"/>
                </a:solidFill>
                <a:latin typeface="Myriad Pro" panose="020B0503030403020204" pitchFamily="34" charset="0"/>
              </a:rPr>
              <a:t>250+ HELP </a:t>
            </a:r>
            <a:r>
              <a:rPr lang="fr-FR" b="1" dirty="0" err="1">
                <a:solidFill>
                  <a:srgbClr val="002060"/>
                </a:solidFill>
                <a:latin typeface="Myriad Pro" panose="020B0503030403020204" pitchFamily="34" charset="0"/>
              </a:rPr>
              <a:t>tutored</a:t>
            </a:r>
            <a:r>
              <a:rPr lang="fr-FR" b="1" dirty="0">
                <a:solidFill>
                  <a:srgbClr val="002060"/>
                </a:solidFill>
                <a:latin typeface="Myriad Pro" panose="020B0503030403020204" pitchFamily="34" charset="0"/>
              </a:rPr>
              <a:t> courses </a:t>
            </a:r>
            <a:r>
              <a:rPr lang="fr-FR" b="1" dirty="0" err="1">
                <a:solidFill>
                  <a:srgbClr val="002060"/>
                </a:solidFill>
                <a:latin typeface="Myriad Pro" panose="020B0503030403020204" pitchFamily="34" charset="0"/>
              </a:rPr>
              <a:t>launched</a:t>
            </a:r>
            <a:r>
              <a:rPr lang="fr-FR" b="1" dirty="0">
                <a:solidFill>
                  <a:srgbClr val="002060"/>
                </a:solidFill>
                <a:latin typeface="Myriad Pro" panose="020B0503030403020204" pitchFamily="34" charset="0"/>
              </a:rPr>
              <a:t> in EU</a:t>
            </a:r>
          </a:p>
        </p:txBody>
      </p:sp>
      <p:sp>
        <p:nvSpPr>
          <p:cNvPr id="19" name="TextBox 18">
            <a:extLst>
              <a:ext uri="{FF2B5EF4-FFF2-40B4-BE49-F238E27FC236}">
                <a16:creationId xmlns:a16="http://schemas.microsoft.com/office/drawing/2014/main" id="{04A8134B-B2C5-4B30-9994-52AA5295A631}"/>
              </a:ext>
            </a:extLst>
          </p:cNvPr>
          <p:cNvSpPr txBox="1"/>
          <p:nvPr/>
        </p:nvSpPr>
        <p:spPr>
          <a:xfrm>
            <a:off x="5580344" y="1715731"/>
            <a:ext cx="3024104" cy="923330"/>
          </a:xfrm>
          <a:prstGeom prst="rect">
            <a:avLst/>
          </a:prstGeom>
          <a:noFill/>
        </p:spPr>
        <p:txBody>
          <a:bodyPr wrap="square" rtlCol="0">
            <a:spAutoFit/>
          </a:bodyPr>
          <a:lstStyle/>
          <a:p>
            <a:r>
              <a:rPr lang="fr-FR" b="1" dirty="0">
                <a:solidFill>
                  <a:srgbClr val="002060"/>
                </a:solidFill>
                <a:latin typeface="Myriad Pro" panose="020B0503030403020204" pitchFamily="34" charset="0"/>
              </a:rPr>
              <a:t>7500+ participants </a:t>
            </a:r>
            <a:r>
              <a:rPr lang="fr-FR" b="1" dirty="0" err="1">
                <a:solidFill>
                  <a:srgbClr val="002060"/>
                </a:solidFill>
                <a:latin typeface="Myriad Pro" panose="020B0503030403020204" pitchFamily="34" charset="0"/>
              </a:rPr>
              <a:t>from</a:t>
            </a:r>
            <a:r>
              <a:rPr lang="fr-FR" b="1" dirty="0">
                <a:solidFill>
                  <a:srgbClr val="002060"/>
                </a:solidFill>
                <a:latin typeface="Myriad Pro" panose="020B0503030403020204" pitchFamily="34" charset="0"/>
              </a:rPr>
              <a:t> EU </a:t>
            </a:r>
            <a:r>
              <a:rPr lang="fr-FR" b="1" dirty="0" err="1">
                <a:solidFill>
                  <a:srgbClr val="002060"/>
                </a:solidFill>
                <a:latin typeface="Myriad Pro" panose="020B0503030403020204" pitchFamily="34" charset="0"/>
              </a:rPr>
              <a:t>enrolled</a:t>
            </a:r>
            <a:r>
              <a:rPr lang="fr-FR" b="1" dirty="0">
                <a:solidFill>
                  <a:srgbClr val="002060"/>
                </a:solidFill>
                <a:latin typeface="Myriad Pro" panose="020B0503030403020204" pitchFamily="34" charset="0"/>
              </a:rPr>
              <a:t> in TUTORED COURSES</a:t>
            </a:r>
          </a:p>
        </p:txBody>
      </p:sp>
      <p:pic>
        <p:nvPicPr>
          <p:cNvPr id="20" name="Graphic 19" descr="Programmer male with solid fill">
            <a:extLst>
              <a:ext uri="{FF2B5EF4-FFF2-40B4-BE49-F238E27FC236}">
                <a16:creationId xmlns:a16="http://schemas.microsoft.com/office/drawing/2014/main" id="{50372985-1244-4A20-90D3-60F8316695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87144" y="1534127"/>
            <a:ext cx="1155304" cy="1155304"/>
          </a:xfrm>
          <a:prstGeom prst="rect">
            <a:avLst/>
          </a:prstGeom>
        </p:spPr>
      </p:pic>
      <p:sp>
        <p:nvSpPr>
          <p:cNvPr id="24" name="TextBox 23">
            <a:extLst>
              <a:ext uri="{FF2B5EF4-FFF2-40B4-BE49-F238E27FC236}">
                <a16:creationId xmlns:a16="http://schemas.microsoft.com/office/drawing/2014/main" id="{CA8654B3-F022-4AAA-9C76-D286CFCE44BA}"/>
              </a:ext>
            </a:extLst>
          </p:cNvPr>
          <p:cNvSpPr txBox="1"/>
          <p:nvPr/>
        </p:nvSpPr>
        <p:spPr>
          <a:xfrm>
            <a:off x="5580343" y="3037189"/>
            <a:ext cx="3024103" cy="923330"/>
          </a:xfrm>
          <a:prstGeom prst="rect">
            <a:avLst/>
          </a:prstGeom>
          <a:noFill/>
        </p:spPr>
        <p:txBody>
          <a:bodyPr wrap="square" rtlCol="0">
            <a:spAutoFit/>
          </a:bodyPr>
          <a:lstStyle/>
          <a:p>
            <a:r>
              <a:rPr lang="fr-FR" b="1" dirty="0">
                <a:solidFill>
                  <a:srgbClr val="002060"/>
                </a:solidFill>
                <a:latin typeface="Myriad Pro" panose="020B0503030403020204" pitchFamily="34" charset="0"/>
              </a:rPr>
              <a:t>5500+ participants </a:t>
            </a:r>
            <a:r>
              <a:rPr lang="fr-FR" b="1" dirty="0" err="1">
                <a:solidFill>
                  <a:srgbClr val="002060"/>
                </a:solidFill>
                <a:latin typeface="Myriad Pro" panose="020B0503030403020204" pitchFamily="34" charset="0"/>
              </a:rPr>
              <a:t>from</a:t>
            </a:r>
            <a:r>
              <a:rPr lang="fr-FR" b="1" dirty="0">
                <a:solidFill>
                  <a:srgbClr val="002060"/>
                </a:solidFill>
                <a:latin typeface="Myriad Pro" panose="020B0503030403020204" pitchFamily="34" charset="0"/>
              </a:rPr>
              <a:t> EU </a:t>
            </a:r>
            <a:r>
              <a:rPr lang="fr-FR" b="1" dirty="0" err="1">
                <a:solidFill>
                  <a:srgbClr val="002060"/>
                </a:solidFill>
                <a:latin typeface="Myriad Pro" panose="020B0503030403020204" pitchFamily="34" charset="0"/>
              </a:rPr>
              <a:t>successfully</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completed</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tutored</a:t>
            </a:r>
            <a:r>
              <a:rPr lang="fr-FR" b="1" dirty="0">
                <a:solidFill>
                  <a:srgbClr val="002060"/>
                </a:solidFill>
                <a:latin typeface="Myriad Pro" panose="020B0503030403020204" pitchFamily="34" charset="0"/>
              </a:rPr>
              <a:t> courses</a:t>
            </a:r>
          </a:p>
        </p:txBody>
      </p:sp>
      <p:pic>
        <p:nvPicPr>
          <p:cNvPr id="16" name="Graphic 15" descr="Clock with solid fill">
            <a:extLst>
              <a:ext uri="{FF2B5EF4-FFF2-40B4-BE49-F238E27FC236}">
                <a16:creationId xmlns:a16="http://schemas.microsoft.com/office/drawing/2014/main" id="{E609D6AF-9D67-4BC2-9860-33A327BEC9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07596" y="4514518"/>
            <a:ext cx="914400" cy="914400"/>
          </a:xfrm>
          <a:prstGeom prst="rect">
            <a:avLst/>
          </a:prstGeom>
        </p:spPr>
      </p:pic>
      <p:sp>
        <p:nvSpPr>
          <p:cNvPr id="21" name="TextBox 20">
            <a:extLst>
              <a:ext uri="{FF2B5EF4-FFF2-40B4-BE49-F238E27FC236}">
                <a16:creationId xmlns:a16="http://schemas.microsoft.com/office/drawing/2014/main" id="{9F58F1D3-6BB3-4FA9-8441-5F381E0F9D9F}"/>
              </a:ext>
            </a:extLst>
          </p:cNvPr>
          <p:cNvSpPr txBox="1"/>
          <p:nvPr/>
        </p:nvSpPr>
        <p:spPr>
          <a:xfrm>
            <a:off x="5580343" y="4787052"/>
            <a:ext cx="2736304" cy="369332"/>
          </a:xfrm>
          <a:prstGeom prst="rect">
            <a:avLst/>
          </a:prstGeom>
          <a:noFill/>
        </p:spPr>
        <p:txBody>
          <a:bodyPr wrap="square" rtlCol="0">
            <a:spAutoFit/>
          </a:bodyPr>
          <a:lstStyle/>
          <a:p>
            <a:r>
              <a:rPr lang="fr-FR" b="1" dirty="0">
                <a:solidFill>
                  <a:srgbClr val="002060"/>
                </a:solidFill>
                <a:latin typeface="Myriad Pro" panose="020B0503030403020204" pitchFamily="34" charset="0"/>
              </a:rPr>
              <a:t>90000+ </a:t>
            </a:r>
            <a:r>
              <a:rPr lang="fr-FR" b="1" dirty="0" err="1">
                <a:solidFill>
                  <a:srgbClr val="002060"/>
                </a:solidFill>
                <a:latin typeface="Myriad Pro" panose="020B0503030403020204" pitchFamily="34" charset="0"/>
              </a:rPr>
              <a:t>learning</a:t>
            </a:r>
            <a:r>
              <a:rPr lang="fr-FR" b="1" dirty="0">
                <a:solidFill>
                  <a:srgbClr val="002060"/>
                </a:solidFill>
                <a:latin typeface="Myriad Pro" panose="020B0503030403020204" pitchFamily="34" charset="0"/>
              </a:rPr>
              <a:t> </a:t>
            </a:r>
            <a:r>
              <a:rPr lang="fr-FR" b="1" dirty="0" err="1">
                <a:solidFill>
                  <a:srgbClr val="002060"/>
                </a:solidFill>
                <a:latin typeface="Myriad Pro" panose="020B0503030403020204" pitchFamily="34" charset="0"/>
              </a:rPr>
              <a:t>hours</a:t>
            </a:r>
            <a:endParaRPr lang="fr-FR" b="1" dirty="0">
              <a:solidFill>
                <a:srgbClr val="002060"/>
              </a:solidFill>
              <a:latin typeface="Myriad Pro" panose="020B0503030403020204" pitchFamily="34" charset="0"/>
            </a:endParaRPr>
          </a:p>
        </p:txBody>
      </p:sp>
      <p:sp>
        <p:nvSpPr>
          <p:cNvPr id="23" name="Ribbon: Tilted Up 22">
            <a:extLst>
              <a:ext uri="{FF2B5EF4-FFF2-40B4-BE49-F238E27FC236}">
                <a16:creationId xmlns:a16="http://schemas.microsoft.com/office/drawing/2014/main" id="{294D8520-B51B-458C-A8F5-E82A6D86B888}"/>
              </a:ext>
            </a:extLst>
          </p:cNvPr>
          <p:cNvSpPr/>
          <p:nvPr/>
        </p:nvSpPr>
        <p:spPr>
          <a:xfrm>
            <a:off x="611560" y="4330406"/>
            <a:ext cx="3096344" cy="1230200"/>
          </a:xfrm>
          <a:prstGeom prst="ribbon2">
            <a:avLst/>
          </a:prstGeom>
          <a:solidFill>
            <a:schemeClr val="accent1">
              <a:lumMod val="7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800" b="1" dirty="0"/>
          </a:p>
          <a:p>
            <a:pPr algn="ctr"/>
            <a:r>
              <a:rPr lang="fr-FR" sz="1800" b="1" dirty="0"/>
              <a:t>SUCCESS RATE</a:t>
            </a:r>
          </a:p>
          <a:p>
            <a:pPr algn="ctr"/>
            <a:r>
              <a:rPr lang="fr-FR" sz="1800" b="1" dirty="0"/>
              <a:t>78%</a:t>
            </a:r>
          </a:p>
        </p:txBody>
      </p:sp>
      <p:pic>
        <p:nvPicPr>
          <p:cNvPr id="25" name="Picture 8">
            <a:extLst>
              <a:ext uri="{FF2B5EF4-FFF2-40B4-BE49-F238E27FC236}">
                <a16:creationId xmlns:a16="http://schemas.microsoft.com/office/drawing/2014/main" id="{1F86ECD7-86AB-4410-BA12-1CE64C8A35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8047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Espace réservé du numéro de diapositive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pPr>
            <a:fld id="{84A14B9D-85DB-42AF-8CB8-5A8CF664B814}" type="slidenum">
              <a:rPr lang="fr-FR" altLang="en-US" sz="1000" smtClean="0">
                <a:solidFill>
                  <a:srgbClr val="898989"/>
                </a:solidFill>
                <a:latin typeface="Arial Narrow" pitchFamily="34" charset="0"/>
                <a:ea typeface="Arial Narrow" pitchFamily="34" charset="0"/>
                <a:cs typeface="Arial" pitchFamily="34" charset="0"/>
              </a:rPr>
              <a:pPr>
                <a:lnSpc>
                  <a:spcPct val="100000"/>
                </a:lnSpc>
                <a:spcBef>
                  <a:spcPct val="0"/>
                </a:spcBef>
                <a:buFontTx/>
                <a:buNone/>
              </a:pPr>
              <a:t>5</a:t>
            </a:fld>
            <a:endParaRPr lang="fr-FR" altLang="en-US" sz="1000">
              <a:solidFill>
                <a:srgbClr val="898989"/>
              </a:solidFill>
              <a:latin typeface="Arial Narrow" pitchFamily="34" charset="0"/>
              <a:ea typeface="Arial Narrow" pitchFamily="34" charset="0"/>
              <a:cs typeface="Arial" pitchFamily="34" charset="0"/>
            </a:endParaRPr>
          </a:p>
        </p:txBody>
      </p:sp>
      <p:sp>
        <p:nvSpPr>
          <p:cNvPr id="8195" name="Titre 2"/>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itchFamily="34" charset="0"/>
              <a:buChar char="•"/>
              <a:defRPr sz="2800">
                <a:solidFill>
                  <a:schemeClr val="tx1"/>
                </a:solidFill>
                <a:latin typeface="Calibri" pitchFamily="34" charset="0"/>
              </a:defRPr>
            </a:lvl1pPr>
            <a:lvl2pPr marL="742950" indent="-285750" defTabSz="457200">
              <a:lnSpc>
                <a:spcPct val="90000"/>
              </a:lnSpc>
              <a:spcBef>
                <a:spcPts val="500"/>
              </a:spcBef>
              <a:buFont typeface="Arial" pitchFamily="34" charset="0"/>
              <a:buChar char="•"/>
              <a:defRPr sz="2400">
                <a:solidFill>
                  <a:schemeClr val="tx1"/>
                </a:solidFill>
                <a:latin typeface="Calibri" pitchFamily="34" charset="0"/>
              </a:defRPr>
            </a:lvl2pPr>
            <a:lvl3pPr marL="1143000" indent="-228600" defTabSz="457200">
              <a:lnSpc>
                <a:spcPct val="90000"/>
              </a:lnSpc>
              <a:spcBef>
                <a:spcPts val="500"/>
              </a:spcBef>
              <a:buFont typeface="Arial" pitchFamily="34" charset="0"/>
              <a:buChar char="•"/>
              <a:defRPr sz="2000">
                <a:solidFill>
                  <a:schemeClr val="tx1"/>
                </a:solidFill>
                <a:latin typeface="Calibri" pitchFamily="34" charset="0"/>
              </a:defRPr>
            </a:lvl3pPr>
            <a:lvl4pPr marL="1600200" indent="-228600" defTabSz="457200">
              <a:lnSpc>
                <a:spcPct val="90000"/>
              </a:lnSpc>
              <a:spcBef>
                <a:spcPts val="500"/>
              </a:spcBef>
              <a:buFont typeface="Arial" pitchFamily="34" charset="0"/>
              <a:buChar char="•"/>
              <a:defRPr>
                <a:solidFill>
                  <a:schemeClr val="tx1"/>
                </a:solidFill>
                <a:latin typeface="Calibri" pitchFamily="34" charset="0"/>
              </a:defRPr>
            </a:lvl4pPr>
            <a:lvl5pPr marL="2057400" indent="-228600" defTabSz="45720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r" eaLnBrk="1" hangingPunct="1">
              <a:lnSpc>
                <a:spcPct val="100000"/>
              </a:lnSpc>
              <a:spcBef>
                <a:spcPct val="0"/>
              </a:spcBef>
              <a:buFontTx/>
              <a:buNone/>
            </a:pPr>
            <a:r>
              <a:rPr lang="fr-FR" altLang="en-US" sz="2400">
                <a:solidFill>
                  <a:srgbClr val="FFFFFF"/>
                </a:solidFill>
                <a:latin typeface="Arial Narrow" pitchFamily="34" charset="0"/>
              </a:rPr>
              <a:t>Overview</a:t>
            </a:r>
          </a:p>
        </p:txBody>
      </p:sp>
      <p:sp>
        <p:nvSpPr>
          <p:cNvPr id="6" name="Content Placeholder 2"/>
          <p:cNvSpPr>
            <a:spLocks noGrp="1"/>
          </p:cNvSpPr>
          <p:nvPr>
            <p:ph idx="1"/>
          </p:nvPr>
        </p:nvSpPr>
        <p:spPr>
          <a:xfrm>
            <a:off x="107950" y="1223962"/>
            <a:ext cx="8784530" cy="5445397"/>
          </a:xfrm>
        </p:spPr>
        <p:txBody>
          <a:bodyPr>
            <a:noAutofit/>
          </a:bodyPr>
          <a:lstStyle/>
          <a:p>
            <a:pPr marL="0" indent="0">
              <a:lnSpc>
                <a:spcPct val="150000"/>
              </a:lnSpc>
              <a:buNone/>
              <a:defRPr/>
            </a:pPr>
            <a:endParaRPr lang="en-GB" b="1" dirty="0">
              <a:solidFill>
                <a:schemeClr val="accent1">
                  <a:lumMod val="50000"/>
                </a:schemeClr>
              </a:solidFill>
            </a:endParaRPr>
          </a:p>
          <a:p>
            <a:pPr marL="0" indent="0">
              <a:lnSpc>
                <a:spcPct val="150000"/>
              </a:lnSpc>
              <a:buNone/>
              <a:defRPr/>
            </a:pPr>
            <a:r>
              <a:rPr lang="en-GB" b="1" dirty="0">
                <a:solidFill>
                  <a:schemeClr val="accent1">
                    <a:lumMod val="50000"/>
                  </a:schemeClr>
                </a:solidFill>
              </a:rPr>
              <a:t>       </a:t>
            </a:r>
          </a:p>
          <a:p>
            <a:pPr marL="0" indent="0" eaLnBrk="1" fontAlgn="auto" hangingPunct="1">
              <a:lnSpc>
                <a:spcPct val="150000"/>
              </a:lnSpc>
              <a:spcAft>
                <a:spcPts val="0"/>
              </a:spcAft>
              <a:buFont typeface="Arial" charset="0"/>
              <a:buNone/>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Font typeface="Arial" pitchFamily="34" charset="0"/>
              <a:buNone/>
              <a:defRPr/>
            </a:pPr>
            <a:endParaRPr lang="en-US" i="1" dirty="0"/>
          </a:p>
        </p:txBody>
      </p:sp>
      <p:sp>
        <p:nvSpPr>
          <p:cNvPr id="53" name="Rectangle 52">
            <a:extLst>
              <a:ext uri="{FF2B5EF4-FFF2-40B4-BE49-F238E27FC236}">
                <a16:creationId xmlns:a16="http://schemas.microsoft.com/office/drawing/2014/main" id="{B9E74406-E4BE-417D-9487-CCA427489AF1}"/>
              </a:ext>
            </a:extLst>
          </p:cNvPr>
          <p:cNvSpPr/>
          <p:nvPr/>
        </p:nvSpPr>
        <p:spPr>
          <a:xfrm>
            <a:off x="3579877" y="280017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4" name="Rectangle 53">
            <a:extLst>
              <a:ext uri="{FF2B5EF4-FFF2-40B4-BE49-F238E27FC236}">
                <a16:creationId xmlns:a16="http://schemas.microsoft.com/office/drawing/2014/main" id="{61575719-63C3-4286-AAD2-B0806B257790}"/>
              </a:ext>
            </a:extLst>
          </p:cNvPr>
          <p:cNvSpPr/>
          <p:nvPr/>
        </p:nvSpPr>
        <p:spPr>
          <a:xfrm>
            <a:off x="5022181" y="3219915"/>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5" name="Rectangle 54">
            <a:extLst>
              <a:ext uri="{FF2B5EF4-FFF2-40B4-BE49-F238E27FC236}">
                <a16:creationId xmlns:a16="http://schemas.microsoft.com/office/drawing/2014/main" id="{72375A1E-FF06-4F74-82FA-289D55D43B26}"/>
              </a:ext>
            </a:extLst>
          </p:cNvPr>
          <p:cNvSpPr/>
          <p:nvPr/>
        </p:nvSpPr>
        <p:spPr>
          <a:xfrm>
            <a:off x="2937416" y="2238313"/>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6" name="Rectangle 55">
            <a:extLst>
              <a:ext uri="{FF2B5EF4-FFF2-40B4-BE49-F238E27FC236}">
                <a16:creationId xmlns:a16="http://schemas.microsoft.com/office/drawing/2014/main" id="{4BFAFE2F-717F-4CB7-8345-CACC9D88AD99}"/>
              </a:ext>
            </a:extLst>
          </p:cNvPr>
          <p:cNvSpPr/>
          <p:nvPr/>
        </p:nvSpPr>
        <p:spPr>
          <a:xfrm>
            <a:off x="2723804" y="45218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8" name="Rectangle 57">
            <a:extLst>
              <a:ext uri="{FF2B5EF4-FFF2-40B4-BE49-F238E27FC236}">
                <a16:creationId xmlns:a16="http://schemas.microsoft.com/office/drawing/2014/main" id="{DD99CD07-1784-4BC2-AE32-6DEFD47DB8FF}"/>
              </a:ext>
            </a:extLst>
          </p:cNvPr>
          <p:cNvSpPr/>
          <p:nvPr/>
        </p:nvSpPr>
        <p:spPr>
          <a:xfrm>
            <a:off x="3334579" y="3518716"/>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61" name="Rectangle 60">
            <a:extLst>
              <a:ext uri="{FF2B5EF4-FFF2-40B4-BE49-F238E27FC236}">
                <a16:creationId xmlns:a16="http://schemas.microsoft.com/office/drawing/2014/main" id="{DAC1BB91-BE33-4DA7-B7A3-7E05B571314F}"/>
              </a:ext>
            </a:extLst>
          </p:cNvPr>
          <p:cNvSpPr/>
          <p:nvPr/>
        </p:nvSpPr>
        <p:spPr>
          <a:xfrm>
            <a:off x="2419004" y="42170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graphicFrame>
        <p:nvGraphicFramePr>
          <p:cNvPr id="5" name="Diagram 4">
            <a:extLst>
              <a:ext uri="{FF2B5EF4-FFF2-40B4-BE49-F238E27FC236}">
                <a16:creationId xmlns:a16="http://schemas.microsoft.com/office/drawing/2014/main" id="{5637830D-1AF3-4880-964F-BA4BF405236C}"/>
              </a:ext>
            </a:extLst>
          </p:cNvPr>
          <p:cNvGraphicFramePr/>
          <p:nvPr/>
        </p:nvGraphicFramePr>
        <p:xfrm>
          <a:off x="-1415811" y="1228006"/>
          <a:ext cx="6936432" cy="512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ACBCB98-0569-4DF8-A69C-872AF4D6BA91}"/>
              </a:ext>
            </a:extLst>
          </p:cNvPr>
          <p:cNvSpPr txBox="1"/>
          <p:nvPr/>
        </p:nvSpPr>
        <p:spPr>
          <a:xfrm>
            <a:off x="2597965" y="2885664"/>
            <a:ext cx="956754" cy="646331"/>
          </a:xfrm>
          <a:prstGeom prst="rect">
            <a:avLst/>
          </a:prstGeom>
          <a:noFill/>
        </p:spPr>
        <p:txBody>
          <a:bodyPr wrap="square" rtlCol="0">
            <a:spAutoFit/>
          </a:bodyPr>
          <a:lstStyle/>
          <a:p>
            <a:r>
              <a:rPr lang="fr-FR" dirty="0">
                <a:solidFill>
                  <a:schemeClr val="bg1"/>
                </a:solidFill>
              </a:rPr>
              <a:t>58% </a:t>
            </a:r>
          </a:p>
          <a:p>
            <a:r>
              <a:rPr lang="fr-FR" dirty="0">
                <a:solidFill>
                  <a:schemeClr val="bg1"/>
                </a:solidFill>
              </a:rPr>
              <a:t>(34/24)</a:t>
            </a:r>
          </a:p>
        </p:txBody>
      </p:sp>
      <p:sp>
        <p:nvSpPr>
          <p:cNvPr id="10" name="TextBox 9">
            <a:extLst>
              <a:ext uri="{FF2B5EF4-FFF2-40B4-BE49-F238E27FC236}">
                <a16:creationId xmlns:a16="http://schemas.microsoft.com/office/drawing/2014/main" id="{4EB03693-7EDA-4B30-87FD-C9F2221F50F2}"/>
              </a:ext>
            </a:extLst>
          </p:cNvPr>
          <p:cNvSpPr txBox="1"/>
          <p:nvPr/>
        </p:nvSpPr>
        <p:spPr>
          <a:xfrm>
            <a:off x="626848" y="4075545"/>
            <a:ext cx="884874" cy="646331"/>
          </a:xfrm>
          <a:prstGeom prst="rect">
            <a:avLst/>
          </a:prstGeom>
          <a:noFill/>
        </p:spPr>
        <p:txBody>
          <a:bodyPr wrap="square" rtlCol="0">
            <a:spAutoFit/>
          </a:bodyPr>
          <a:lstStyle/>
          <a:p>
            <a:r>
              <a:rPr lang="fr-FR" dirty="0">
                <a:solidFill>
                  <a:schemeClr val="bg1"/>
                </a:solidFill>
              </a:rPr>
              <a:t>61% (22/39)</a:t>
            </a:r>
          </a:p>
        </p:txBody>
      </p:sp>
      <p:sp>
        <p:nvSpPr>
          <p:cNvPr id="11" name="TextBox 10">
            <a:extLst>
              <a:ext uri="{FF2B5EF4-FFF2-40B4-BE49-F238E27FC236}">
                <a16:creationId xmlns:a16="http://schemas.microsoft.com/office/drawing/2014/main" id="{935B8646-0EFE-43A3-ADDF-F2846C447F9E}"/>
              </a:ext>
            </a:extLst>
          </p:cNvPr>
          <p:cNvSpPr txBox="1"/>
          <p:nvPr/>
        </p:nvSpPr>
        <p:spPr>
          <a:xfrm>
            <a:off x="2636254" y="5283791"/>
            <a:ext cx="976716" cy="646331"/>
          </a:xfrm>
          <a:prstGeom prst="rect">
            <a:avLst/>
          </a:prstGeom>
          <a:noFill/>
        </p:spPr>
        <p:txBody>
          <a:bodyPr wrap="square" rtlCol="0">
            <a:spAutoFit/>
          </a:bodyPr>
          <a:lstStyle/>
          <a:p>
            <a:r>
              <a:rPr lang="fr-FR" dirty="0">
                <a:solidFill>
                  <a:schemeClr val="bg1"/>
                </a:solidFill>
              </a:rPr>
              <a:t>91% (50/41)</a:t>
            </a:r>
          </a:p>
        </p:txBody>
      </p:sp>
      <p:graphicFrame>
        <p:nvGraphicFramePr>
          <p:cNvPr id="20" name="Diagram 19">
            <a:extLst>
              <a:ext uri="{FF2B5EF4-FFF2-40B4-BE49-F238E27FC236}">
                <a16:creationId xmlns:a16="http://schemas.microsoft.com/office/drawing/2014/main" id="{5DEBF2EF-D62F-4C96-8D7F-D567966DA85F}"/>
              </a:ext>
            </a:extLst>
          </p:cNvPr>
          <p:cNvGraphicFramePr/>
          <p:nvPr/>
        </p:nvGraphicFramePr>
        <p:xfrm>
          <a:off x="3479809" y="1175890"/>
          <a:ext cx="6936432" cy="5128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6FF6C9E1-5FF6-4F68-8EBA-ABE300074F8C}"/>
              </a:ext>
            </a:extLst>
          </p:cNvPr>
          <p:cNvSpPr txBox="1"/>
          <p:nvPr/>
        </p:nvSpPr>
        <p:spPr>
          <a:xfrm>
            <a:off x="7556700" y="2773639"/>
            <a:ext cx="984448" cy="646331"/>
          </a:xfrm>
          <a:prstGeom prst="rect">
            <a:avLst/>
          </a:prstGeom>
          <a:noFill/>
        </p:spPr>
        <p:txBody>
          <a:bodyPr wrap="square" rtlCol="0">
            <a:spAutoFit/>
          </a:bodyPr>
          <a:lstStyle/>
          <a:p>
            <a:r>
              <a:rPr lang="fr-FR" dirty="0">
                <a:solidFill>
                  <a:schemeClr val="bg1"/>
                </a:solidFill>
              </a:rPr>
              <a:t>91% (67/24) </a:t>
            </a:r>
          </a:p>
        </p:txBody>
      </p:sp>
      <p:sp>
        <p:nvSpPr>
          <p:cNvPr id="13" name="TextBox 12">
            <a:extLst>
              <a:ext uri="{FF2B5EF4-FFF2-40B4-BE49-F238E27FC236}">
                <a16:creationId xmlns:a16="http://schemas.microsoft.com/office/drawing/2014/main" id="{295520BE-2B1A-41C0-B0F2-66C624C00D7C}"/>
              </a:ext>
            </a:extLst>
          </p:cNvPr>
          <p:cNvSpPr txBox="1"/>
          <p:nvPr/>
        </p:nvSpPr>
        <p:spPr>
          <a:xfrm>
            <a:off x="7556701" y="5270895"/>
            <a:ext cx="984447" cy="646331"/>
          </a:xfrm>
          <a:prstGeom prst="rect">
            <a:avLst/>
          </a:prstGeom>
          <a:noFill/>
        </p:spPr>
        <p:txBody>
          <a:bodyPr wrap="square" rtlCol="0">
            <a:spAutoFit/>
          </a:bodyPr>
          <a:lstStyle/>
          <a:p>
            <a:r>
              <a:rPr lang="fr-FR" dirty="0">
                <a:solidFill>
                  <a:schemeClr val="bg1"/>
                </a:solidFill>
              </a:rPr>
              <a:t>95% </a:t>
            </a:r>
          </a:p>
          <a:p>
            <a:r>
              <a:rPr lang="fr-FR" dirty="0">
                <a:solidFill>
                  <a:schemeClr val="bg1"/>
                </a:solidFill>
              </a:rPr>
              <a:t>(68/27) </a:t>
            </a:r>
          </a:p>
        </p:txBody>
      </p:sp>
      <p:sp>
        <p:nvSpPr>
          <p:cNvPr id="14" name="TextBox 13">
            <a:extLst>
              <a:ext uri="{FF2B5EF4-FFF2-40B4-BE49-F238E27FC236}">
                <a16:creationId xmlns:a16="http://schemas.microsoft.com/office/drawing/2014/main" id="{F49C6B6D-C3D7-4A36-BF14-88E5AD00809C}"/>
              </a:ext>
            </a:extLst>
          </p:cNvPr>
          <p:cNvSpPr txBox="1"/>
          <p:nvPr/>
        </p:nvSpPr>
        <p:spPr>
          <a:xfrm>
            <a:off x="5511869" y="3996455"/>
            <a:ext cx="992795" cy="646331"/>
          </a:xfrm>
          <a:prstGeom prst="rect">
            <a:avLst/>
          </a:prstGeom>
          <a:noFill/>
        </p:spPr>
        <p:txBody>
          <a:bodyPr wrap="square" rtlCol="0">
            <a:spAutoFit/>
          </a:bodyPr>
          <a:lstStyle/>
          <a:p>
            <a:r>
              <a:rPr lang="fr-FR" dirty="0">
                <a:solidFill>
                  <a:schemeClr val="bg1"/>
                </a:solidFill>
              </a:rPr>
              <a:t>45% (28/17)</a:t>
            </a:r>
          </a:p>
        </p:txBody>
      </p:sp>
      <p:sp>
        <p:nvSpPr>
          <p:cNvPr id="2" name="TextBox 1">
            <a:extLst>
              <a:ext uri="{FF2B5EF4-FFF2-40B4-BE49-F238E27FC236}">
                <a16:creationId xmlns:a16="http://schemas.microsoft.com/office/drawing/2014/main" id="{C4A9AF00-C15E-49F1-B386-A5C2EEDE63BF}"/>
              </a:ext>
            </a:extLst>
          </p:cNvPr>
          <p:cNvSpPr txBox="1"/>
          <p:nvPr/>
        </p:nvSpPr>
        <p:spPr>
          <a:xfrm>
            <a:off x="3689849" y="6013076"/>
            <a:ext cx="2464352" cy="369332"/>
          </a:xfrm>
          <a:prstGeom prst="rect">
            <a:avLst/>
          </a:prstGeom>
          <a:noFill/>
        </p:spPr>
        <p:txBody>
          <a:bodyPr wrap="square" rtlCol="0">
            <a:spAutoFit/>
          </a:bodyPr>
          <a:lstStyle/>
          <a:p>
            <a:r>
              <a:rPr lang="fr-FR" dirty="0"/>
              <a:t>*(strongly agree/agree)</a:t>
            </a:r>
          </a:p>
        </p:txBody>
      </p:sp>
      <p:pic>
        <p:nvPicPr>
          <p:cNvPr id="21" name="Picture 8">
            <a:extLst>
              <a:ext uri="{FF2B5EF4-FFF2-40B4-BE49-F238E27FC236}">
                <a16:creationId xmlns:a16="http://schemas.microsoft.com/office/drawing/2014/main" id="{59D60AA2-D2A6-4261-808D-3F03CB8B28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86143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60434D8-E151-4AD1-AAF6-BC90A847661F}"/>
              </a:ext>
            </a:extLst>
          </p:cNvPr>
          <p:cNvGraphicFramePr/>
          <p:nvPr>
            <p:extLst>
              <p:ext uri="{D42A27DB-BD31-4B8C-83A1-F6EECF244321}">
                <p14:modId xmlns:p14="http://schemas.microsoft.com/office/powerpoint/2010/main" val="1924862576"/>
              </p:ext>
            </p:extLst>
          </p:nvPr>
        </p:nvGraphicFramePr>
        <p:xfrm>
          <a:off x="325487" y="1196752"/>
          <a:ext cx="8964488" cy="640871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6AFB46C1-7AA0-400E-8CFF-271D11B16F6C}"/>
              </a:ext>
            </a:extLst>
          </p:cNvPr>
          <p:cNvSpPr txBox="1"/>
          <p:nvPr/>
        </p:nvSpPr>
        <p:spPr>
          <a:xfrm>
            <a:off x="323528" y="2060848"/>
            <a:ext cx="331236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Total </a:t>
            </a:r>
            <a:r>
              <a:rPr kumimoji="0" lang="fr-FR" sz="2400" b="1" i="0" u="none" strike="noStrike" kern="1200" cap="none" spc="0" normalizeH="0" baseline="0" noProof="0" dirty="0" err="1">
                <a:ln>
                  <a:noFill/>
                </a:ln>
                <a:solidFill>
                  <a:prstClr val="black"/>
                </a:solidFill>
                <a:effectLst/>
                <a:uLnTx/>
                <a:uFillTx/>
                <a:latin typeface="Calibri"/>
                <a:ea typeface="+mn-ea"/>
                <a:cs typeface="+mn-cs"/>
              </a:rPr>
              <a:t>number</a:t>
            </a:r>
            <a:r>
              <a:rPr kumimoji="0" lang="fr-FR" sz="2400" b="1" i="0" u="none" strike="noStrike" kern="1200" cap="none" spc="0" normalizeH="0" baseline="0" noProof="0" dirty="0">
                <a:ln>
                  <a:noFill/>
                </a:ln>
                <a:solidFill>
                  <a:prstClr val="black"/>
                </a:solidFill>
                <a:effectLst/>
                <a:uLnTx/>
                <a:uFillTx/>
                <a:latin typeface="Calibri"/>
                <a:ea typeface="+mn-ea"/>
                <a:cs typeface="+mn-cs"/>
              </a:rPr>
              <a:t> </a:t>
            </a:r>
            <a:r>
              <a:rPr kumimoji="0" lang="fr-FR" sz="2400" b="1" i="0" u="none" strike="noStrike" kern="1200" cap="none" spc="0" normalizeH="0" baseline="0" noProof="0" dirty="0" err="1">
                <a:ln>
                  <a:noFill/>
                </a:ln>
                <a:solidFill>
                  <a:prstClr val="black"/>
                </a:solidFill>
                <a:effectLst/>
                <a:uLnTx/>
                <a:uFillTx/>
                <a:latin typeface="Calibri"/>
                <a:ea typeface="+mn-ea"/>
                <a:cs typeface="+mn-cs"/>
              </a:rPr>
              <a:t>users</a:t>
            </a:r>
            <a:r>
              <a:rPr kumimoji="0" lang="fr-FR" sz="2400" b="1" i="0" u="none" strike="noStrike" kern="1200" cap="none" spc="0" normalizeH="0" baseline="0" noProof="0" dirty="0">
                <a:ln>
                  <a:noFill/>
                </a:ln>
                <a:solidFill>
                  <a:prstClr val="black"/>
                </a:solidFill>
                <a:effectLst/>
                <a:uLnTx/>
                <a:uFillTx/>
                <a:latin typeface="Calibri"/>
                <a:ea typeface="+mn-ea"/>
                <a:cs typeface="+mn-cs"/>
              </a:rPr>
              <a:t> </a:t>
            </a:r>
            <a:r>
              <a:rPr kumimoji="0" lang="fr-FR" sz="2400" b="1" i="0" u="none" strike="noStrike" kern="1200" cap="none" spc="0" normalizeH="0" baseline="0" noProof="0" dirty="0" err="1">
                <a:ln>
                  <a:noFill/>
                </a:ln>
                <a:solidFill>
                  <a:prstClr val="black"/>
                </a:solidFill>
                <a:effectLst/>
                <a:uLnTx/>
                <a:uFillTx/>
                <a:latin typeface="Calibri"/>
                <a:ea typeface="+mn-ea"/>
                <a:cs typeface="+mn-cs"/>
              </a:rPr>
              <a:t>from</a:t>
            </a:r>
            <a:r>
              <a:rPr kumimoji="0" lang="fr-FR" sz="2400" b="1" i="0" u="none" strike="noStrike" kern="1200" cap="none" spc="0" normalizeH="0" baseline="0" noProof="0" dirty="0">
                <a:ln>
                  <a:noFill/>
                </a:ln>
                <a:solidFill>
                  <a:prstClr val="black"/>
                </a:solidFill>
                <a:effectLst/>
                <a:uLnTx/>
                <a:uFillTx/>
                <a:latin typeface="Calibri"/>
                <a:ea typeface="+mn-ea"/>
                <a:cs typeface="+mn-cs"/>
              </a:rPr>
              <a:t> EU MS of the HELP e-learning platform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(June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every</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year</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1" name="Arrow: Left-Right 10">
            <a:extLst>
              <a:ext uri="{FF2B5EF4-FFF2-40B4-BE49-F238E27FC236}">
                <a16:creationId xmlns:a16="http://schemas.microsoft.com/office/drawing/2014/main" id="{04DC3E59-502D-4ADE-9791-5350F3C53A02}"/>
              </a:ext>
            </a:extLst>
          </p:cNvPr>
          <p:cNvSpPr/>
          <p:nvPr/>
        </p:nvSpPr>
        <p:spPr>
          <a:xfrm>
            <a:off x="-304434" y="5036605"/>
            <a:ext cx="1224136" cy="837205"/>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a:ea typeface="+mn-ea"/>
                <a:cs typeface="+mn-cs"/>
              </a:rPr>
              <a:t>HELP in 28</a:t>
            </a:r>
          </a:p>
        </p:txBody>
      </p:sp>
      <p:sp>
        <p:nvSpPr>
          <p:cNvPr id="12" name="Arrow: Left-Right 11">
            <a:extLst>
              <a:ext uri="{FF2B5EF4-FFF2-40B4-BE49-F238E27FC236}">
                <a16:creationId xmlns:a16="http://schemas.microsoft.com/office/drawing/2014/main" id="{B374EB56-2465-4255-9855-C37F6D9153C6}"/>
              </a:ext>
            </a:extLst>
          </p:cNvPr>
          <p:cNvSpPr/>
          <p:nvPr/>
        </p:nvSpPr>
        <p:spPr>
          <a:xfrm>
            <a:off x="3396972" y="4634520"/>
            <a:ext cx="3851074" cy="68284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a:ea typeface="+mn-ea"/>
                <a:cs typeface="+mn-cs"/>
              </a:rPr>
              <a:t>HELP in the EU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a:ea typeface="+mn-ea"/>
                <a:cs typeface="+mn-cs"/>
              </a:rPr>
              <a:t>HELP RAD ICCM</a:t>
            </a:r>
          </a:p>
        </p:txBody>
      </p:sp>
      <p:sp>
        <p:nvSpPr>
          <p:cNvPr id="13" name="Arrow: Left-Right 12">
            <a:extLst>
              <a:ext uri="{FF2B5EF4-FFF2-40B4-BE49-F238E27FC236}">
                <a16:creationId xmlns:a16="http://schemas.microsoft.com/office/drawing/2014/main" id="{E7F3546C-2719-47A2-B3C8-02D7D689486E}"/>
              </a:ext>
            </a:extLst>
          </p:cNvPr>
          <p:cNvSpPr/>
          <p:nvPr/>
        </p:nvSpPr>
        <p:spPr>
          <a:xfrm>
            <a:off x="1043608" y="5269829"/>
            <a:ext cx="3220750" cy="603981"/>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a:ea typeface="+mn-ea"/>
                <a:cs typeface="+mn-cs"/>
              </a:rPr>
              <a:t>HELP in the 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a:ea typeface="+mn-ea"/>
                <a:cs typeface="+mn-cs"/>
              </a:rPr>
              <a:t>HELP Rad </a:t>
            </a:r>
            <a:r>
              <a:rPr kumimoji="0" lang="fr-FR" sz="1100" b="1" i="0" u="none" strike="noStrike" kern="1200" cap="none" spc="0" normalizeH="0" baseline="0" noProof="0" dirty="0" err="1">
                <a:ln>
                  <a:noFill/>
                </a:ln>
                <a:solidFill>
                  <a:prstClr val="white"/>
                </a:solidFill>
                <a:effectLst/>
                <a:uLnTx/>
                <a:uFillTx/>
                <a:latin typeface="Calibri"/>
                <a:ea typeface="+mn-ea"/>
                <a:cs typeface="+mn-cs"/>
              </a:rPr>
              <a:t>Prev</a:t>
            </a:r>
            <a:r>
              <a:rPr kumimoji="0" lang="fr-FR" sz="1100" b="1" i="0" u="none" strike="noStrike" kern="1200" cap="none" spc="0" normalizeH="0" baseline="0" noProof="0" dirty="0">
                <a:ln>
                  <a:noFill/>
                </a:ln>
                <a:solidFill>
                  <a:prstClr val="white"/>
                </a:solidFill>
                <a:effectLst/>
                <a:uLnTx/>
                <a:uFillTx/>
                <a:latin typeface="Calibri"/>
                <a:ea typeface="+mn-ea"/>
                <a:cs typeface="+mn-cs"/>
              </a:rPr>
              <a:t>.</a:t>
            </a:r>
          </a:p>
        </p:txBody>
      </p:sp>
      <p:sp>
        <p:nvSpPr>
          <p:cNvPr id="9" name="Arrow: Left-Right 8">
            <a:extLst>
              <a:ext uri="{FF2B5EF4-FFF2-40B4-BE49-F238E27FC236}">
                <a16:creationId xmlns:a16="http://schemas.microsoft.com/office/drawing/2014/main" id="{B5A04BCC-7E62-488D-BB29-E80FAE3F75B6}"/>
              </a:ext>
            </a:extLst>
          </p:cNvPr>
          <p:cNvSpPr/>
          <p:nvPr/>
        </p:nvSpPr>
        <p:spPr>
          <a:xfrm>
            <a:off x="7253056" y="4293096"/>
            <a:ext cx="1804134" cy="68284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a:ea typeface="+mn-ea"/>
                <a:cs typeface="+mn-cs"/>
              </a:rPr>
              <a:t>HELP in the EU II</a:t>
            </a:r>
            <a:r>
              <a:rPr lang="fr-FR" sz="1200" b="1" dirty="0">
                <a:solidFill>
                  <a:prstClr val="white"/>
                </a:solidFill>
                <a:latin typeface="Calibri"/>
              </a:rPr>
              <a:t>I</a:t>
            </a:r>
            <a:endParaRPr kumimoji="0" lang="fr-FR" sz="1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8">
            <a:extLst>
              <a:ext uri="{FF2B5EF4-FFF2-40B4-BE49-F238E27FC236}">
                <a16:creationId xmlns:a16="http://schemas.microsoft.com/office/drawing/2014/main" id="{D6405C4A-3219-4335-B61F-7B24DD62F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89"/>
            <a:ext cx="9144001"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753043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F209ECC-8D68-47C6-A8F9-F15E71639FD8}"/>
              </a:ext>
            </a:extLst>
          </p:cNvPr>
          <p:cNvGraphicFramePr>
            <a:graphicFrameLocks noGrp="1"/>
          </p:cNvGraphicFramePr>
          <p:nvPr>
            <p:ph idx="1"/>
            <p:extLst>
              <p:ext uri="{D42A27DB-BD31-4B8C-83A1-F6EECF244321}">
                <p14:modId xmlns:p14="http://schemas.microsoft.com/office/powerpoint/2010/main" val="832214719"/>
              </p:ext>
            </p:extLst>
          </p:nvPr>
        </p:nvGraphicFramePr>
        <p:xfrm>
          <a:off x="0" y="116632"/>
          <a:ext cx="9144000" cy="6624736"/>
        </p:xfrm>
        <a:graphic>
          <a:graphicData uri="http://schemas.openxmlformats.org/drawingml/2006/chart">
            <c:chart xmlns:c="http://schemas.openxmlformats.org/drawingml/2006/chart" xmlns:r="http://schemas.openxmlformats.org/officeDocument/2006/relationships" r:id="rId3"/>
          </a:graphicData>
        </a:graphic>
      </p:graphicFrame>
      <p:sp>
        <p:nvSpPr>
          <p:cNvPr id="3" name="Flowchart: Off-page Connector 2">
            <a:extLst>
              <a:ext uri="{FF2B5EF4-FFF2-40B4-BE49-F238E27FC236}">
                <a16:creationId xmlns:a16="http://schemas.microsoft.com/office/drawing/2014/main" id="{AAC10928-44B3-4759-8CA0-526892B65370}"/>
              </a:ext>
            </a:extLst>
          </p:cNvPr>
          <p:cNvSpPr/>
          <p:nvPr/>
        </p:nvSpPr>
        <p:spPr>
          <a:xfrm>
            <a:off x="755576" y="4020989"/>
            <a:ext cx="576064"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1577</a:t>
            </a:r>
          </a:p>
        </p:txBody>
      </p:sp>
      <p:sp>
        <p:nvSpPr>
          <p:cNvPr id="4" name="Flowchart: Off-page Connector 3">
            <a:extLst>
              <a:ext uri="{FF2B5EF4-FFF2-40B4-BE49-F238E27FC236}">
                <a16:creationId xmlns:a16="http://schemas.microsoft.com/office/drawing/2014/main" id="{145F1BE7-81C7-4C9F-82DB-F11900FAD7E3}"/>
              </a:ext>
            </a:extLst>
          </p:cNvPr>
          <p:cNvSpPr/>
          <p:nvPr/>
        </p:nvSpPr>
        <p:spPr>
          <a:xfrm>
            <a:off x="2862064" y="3068960"/>
            <a:ext cx="576064"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4123</a:t>
            </a:r>
          </a:p>
        </p:txBody>
      </p:sp>
      <p:sp>
        <p:nvSpPr>
          <p:cNvPr id="6" name="Flowchart: Off-page Connector 5">
            <a:extLst>
              <a:ext uri="{FF2B5EF4-FFF2-40B4-BE49-F238E27FC236}">
                <a16:creationId xmlns:a16="http://schemas.microsoft.com/office/drawing/2014/main" id="{67695780-3B98-44FA-A079-8CA5514952A2}"/>
              </a:ext>
            </a:extLst>
          </p:cNvPr>
          <p:cNvSpPr/>
          <p:nvPr/>
        </p:nvSpPr>
        <p:spPr>
          <a:xfrm>
            <a:off x="1403648" y="511807"/>
            <a:ext cx="720080"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10625</a:t>
            </a:r>
          </a:p>
        </p:txBody>
      </p:sp>
      <p:sp>
        <p:nvSpPr>
          <p:cNvPr id="7" name="Flowchart: Off-page Connector 6">
            <a:extLst>
              <a:ext uri="{FF2B5EF4-FFF2-40B4-BE49-F238E27FC236}">
                <a16:creationId xmlns:a16="http://schemas.microsoft.com/office/drawing/2014/main" id="{8D59B423-2C21-4B55-A940-4818C47F4C09}"/>
              </a:ext>
            </a:extLst>
          </p:cNvPr>
          <p:cNvSpPr/>
          <p:nvPr/>
        </p:nvSpPr>
        <p:spPr>
          <a:xfrm>
            <a:off x="4283968" y="4020989"/>
            <a:ext cx="576064"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1680</a:t>
            </a:r>
          </a:p>
        </p:txBody>
      </p:sp>
      <p:sp>
        <p:nvSpPr>
          <p:cNvPr id="8" name="Flowchart: Off-page Connector 7">
            <a:extLst>
              <a:ext uri="{FF2B5EF4-FFF2-40B4-BE49-F238E27FC236}">
                <a16:creationId xmlns:a16="http://schemas.microsoft.com/office/drawing/2014/main" id="{95256C6C-3C6A-45C0-B7E4-55614FB7089D}"/>
              </a:ext>
            </a:extLst>
          </p:cNvPr>
          <p:cNvSpPr/>
          <p:nvPr/>
        </p:nvSpPr>
        <p:spPr>
          <a:xfrm>
            <a:off x="5648531" y="3933056"/>
            <a:ext cx="576064"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2060"/>
                </a:solidFill>
                <a:latin typeface="Articulate Narrow" panose="02000506040000020004" pitchFamily="2" charset="0"/>
              </a:rPr>
              <a:t>2011</a:t>
            </a:r>
            <a:endPar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endParaRPr>
          </a:p>
        </p:txBody>
      </p:sp>
      <p:sp>
        <p:nvSpPr>
          <p:cNvPr id="9" name="Flowchart: Off-page Connector 8">
            <a:extLst>
              <a:ext uri="{FF2B5EF4-FFF2-40B4-BE49-F238E27FC236}">
                <a16:creationId xmlns:a16="http://schemas.microsoft.com/office/drawing/2014/main" id="{E765BC34-B7CA-4153-A569-6C370ACF4F9C}"/>
              </a:ext>
            </a:extLst>
          </p:cNvPr>
          <p:cNvSpPr/>
          <p:nvPr/>
        </p:nvSpPr>
        <p:spPr>
          <a:xfrm>
            <a:off x="6300192" y="2097832"/>
            <a:ext cx="576064"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6708</a:t>
            </a:r>
          </a:p>
        </p:txBody>
      </p:sp>
      <p:sp>
        <p:nvSpPr>
          <p:cNvPr id="10" name="Flowchart: Off-page Connector 9">
            <a:extLst>
              <a:ext uri="{FF2B5EF4-FFF2-40B4-BE49-F238E27FC236}">
                <a16:creationId xmlns:a16="http://schemas.microsoft.com/office/drawing/2014/main" id="{D647C74E-FE99-4118-914F-D5116CBC9E49}"/>
              </a:ext>
            </a:extLst>
          </p:cNvPr>
          <p:cNvSpPr/>
          <p:nvPr/>
        </p:nvSpPr>
        <p:spPr>
          <a:xfrm>
            <a:off x="3563888" y="1052736"/>
            <a:ext cx="576064"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9565</a:t>
            </a:r>
          </a:p>
        </p:txBody>
      </p:sp>
      <p:pic>
        <p:nvPicPr>
          <p:cNvPr id="2" name="Picture 1">
            <a:extLst>
              <a:ext uri="{FF2B5EF4-FFF2-40B4-BE49-F238E27FC236}">
                <a16:creationId xmlns:a16="http://schemas.microsoft.com/office/drawing/2014/main" id="{AEB94EA5-9EE5-4D31-86C9-CB0FECE88954}"/>
              </a:ext>
            </a:extLst>
          </p:cNvPr>
          <p:cNvPicPr>
            <a:picLocks noChangeAspect="1"/>
          </p:cNvPicPr>
          <p:nvPr/>
        </p:nvPicPr>
        <p:blipFill>
          <a:blip r:embed="rId4"/>
          <a:stretch>
            <a:fillRect/>
          </a:stretch>
        </p:blipFill>
        <p:spPr>
          <a:xfrm>
            <a:off x="5580112" y="279913"/>
            <a:ext cx="826393" cy="494423"/>
          </a:xfrm>
          <a:prstGeom prst="rect">
            <a:avLst/>
          </a:prstGeom>
        </p:spPr>
      </p:pic>
      <p:sp>
        <p:nvSpPr>
          <p:cNvPr id="11" name="Flowchart: Off-page Connector 10">
            <a:extLst>
              <a:ext uri="{FF2B5EF4-FFF2-40B4-BE49-F238E27FC236}">
                <a16:creationId xmlns:a16="http://schemas.microsoft.com/office/drawing/2014/main" id="{9E674DA7-232B-41E3-8417-4793AD6AC196}"/>
              </a:ext>
            </a:extLst>
          </p:cNvPr>
          <p:cNvSpPr/>
          <p:nvPr/>
        </p:nvSpPr>
        <p:spPr>
          <a:xfrm>
            <a:off x="4932040" y="4239589"/>
            <a:ext cx="525329"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1139</a:t>
            </a:r>
          </a:p>
        </p:txBody>
      </p:sp>
      <p:sp>
        <p:nvSpPr>
          <p:cNvPr id="12" name="Flowchart: Off-page Connector 11">
            <a:extLst>
              <a:ext uri="{FF2B5EF4-FFF2-40B4-BE49-F238E27FC236}">
                <a16:creationId xmlns:a16="http://schemas.microsoft.com/office/drawing/2014/main" id="{414BF296-523D-45E7-A532-915A837BB37F}"/>
              </a:ext>
            </a:extLst>
          </p:cNvPr>
          <p:cNvSpPr/>
          <p:nvPr/>
        </p:nvSpPr>
        <p:spPr>
          <a:xfrm>
            <a:off x="2170874" y="4239589"/>
            <a:ext cx="525329"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1120</a:t>
            </a:r>
          </a:p>
        </p:txBody>
      </p:sp>
    </p:spTree>
    <p:custDataLst>
      <p:tags r:id="rId1"/>
    </p:custDataLst>
    <p:extLst>
      <p:ext uri="{BB962C8B-B14F-4D97-AF65-F5344CB8AC3E}">
        <p14:creationId xmlns:p14="http://schemas.microsoft.com/office/powerpoint/2010/main" val="802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7" dur="1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2" dur="1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150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down)">
                                      <p:cBhvr>
                                        <p:cTn id="22" dur="1500"/>
                                        <p:tgtEl>
                                          <p:spTgt spid="5">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down)">
                                      <p:cBhvr>
                                        <p:cTn id="27" dur="1500"/>
                                        <p:tgtEl>
                                          <p:spTgt spid="5">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down)">
                                      <p:cBhvr>
                                        <p:cTn id="32" dur="1500"/>
                                        <p:tgtEl>
                                          <p:spTgt spid="5">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3" grpId="0" animBg="1"/>
      <p:bldP spid="4" grpId="0" animBg="1"/>
      <p:bldP spid="6"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F209ECC-8D68-47C6-A8F9-F15E71639FD8}"/>
              </a:ext>
            </a:extLst>
          </p:cNvPr>
          <p:cNvGraphicFramePr>
            <a:graphicFrameLocks noGrp="1"/>
          </p:cNvGraphicFramePr>
          <p:nvPr>
            <p:ph idx="1"/>
            <p:extLst>
              <p:ext uri="{D42A27DB-BD31-4B8C-83A1-F6EECF244321}">
                <p14:modId xmlns:p14="http://schemas.microsoft.com/office/powerpoint/2010/main" val="808779466"/>
              </p:ext>
            </p:extLst>
          </p:nvPr>
        </p:nvGraphicFramePr>
        <p:xfrm>
          <a:off x="0" y="116632"/>
          <a:ext cx="9144000" cy="6624736"/>
        </p:xfrm>
        <a:graphic>
          <a:graphicData uri="http://schemas.openxmlformats.org/drawingml/2006/chart">
            <c:chart xmlns:c="http://schemas.openxmlformats.org/drawingml/2006/chart" xmlns:r="http://schemas.openxmlformats.org/officeDocument/2006/relationships" r:id="rId3"/>
          </a:graphicData>
        </a:graphic>
      </p:graphicFrame>
      <p:sp>
        <p:nvSpPr>
          <p:cNvPr id="4" name="Flowchart: Off-page Connector 3">
            <a:extLst>
              <a:ext uri="{FF2B5EF4-FFF2-40B4-BE49-F238E27FC236}">
                <a16:creationId xmlns:a16="http://schemas.microsoft.com/office/drawing/2014/main" id="{402FB0DB-197C-4EE3-8BE7-9993FFFC8106}"/>
              </a:ext>
            </a:extLst>
          </p:cNvPr>
          <p:cNvSpPr/>
          <p:nvPr/>
        </p:nvSpPr>
        <p:spPr>
          <a:xfrm>
            <a:off x="557018" y="2060848"/>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604</a:t>
            </a:r>
          </a:p>
        </p:txBody>
      </p:sp>
      <p:sp>
        <p:nvSpPr>
          <p:cNvPr id="6" name="Flowchart: Off-page Connector 5">
            <a:extLst>
              <a:ext uri="{FF2B5EF4-FFF2-40B4-BE49-F238E27FC236}">
                <a16:creationId xmlns:a16="http://schemas.microsoft.com/office/drawing/2014/main" id="{32A66947-4E53-4AE4-8EE9-B40E18C08E0F}"/>
              </a:ext>
            </a:extLst>
          </p:cNvPr>
          <p:cNvSpPr/>
          <p:nvPr/>
        </p:nvSpPr>
        <p:spPr>
          <a:xfrm>
            <a:off x="1507483" y="675540"/>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879</a:t>
            </a:r>
          </a:p>
        </p:txBody>
      </p:sp>
      <p:sp>
        <p:nvSpPr>
          <p:cNvPr id="7" name="Flowchart: Off-page Connector 6">
            <a:extLst>
              <a:ext uri="{FF2B5EF4-FFF2-40B4-BE49-F238E27FC236}">
                <a16:creationId xmlns:a16="http://schemas.microsoft.com/office/drawing/2014/main" id="{B97F4465-1DEF-467F-8D82-2969C99529A1}"/>
              </a:ext>
            </a:extLst>
          </p:cNvPr>
          <p:cNvSpPr/>
          <p:nvPr/>
        </p:nvSpPr>
        <p:spPr>
          <a:xfrm>
            <a:off x="1044081" y="689134"/>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871</a:t>
            </a:r>
          </a:p>
        </p:txBody>
      </p:sp>
      <p:sp>
        <p:nvSpPr>
          <p:cNvPr id="9" name="Flowchart: Off-page Connector 8">
            <a:extLst>
              <a:ext uri="{FF2B5EF4-FFF2-40B4-BE49-F238E27FC236}">
                <a16:creationId xmlns:a16="http://schemas.microsoft.com/office/drawing/2014/main" id="{A33D021A-B011-4C79-99FC-6D526CAFFAA7}"/>
              </a:ext>
            </a:extLst>
          </p:cNvPr>
          <p:cNvSpPr/>
          <p:nvPr/>
        </p:nvSpPr>
        <p:spPr>
          <a:xfrm>
            <a:off x="7602648" y="2420888"/>
            <a:ext cx="432048" cy="405273"/>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2060"/>
                </a:solidFill>
                <a:latin typeface="Articulate Narrow" panose="02000506040000020004" pitchFamily="2" charset="0"/>
              </a:rPr>
              <a:t>566</a:t>
            </a:r>
            <a:endPar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endParaRPr>
          </a:p>
        </p:txBody>
      </p:sp>
      <p:sp>
        <p:nvSpPr>
          <p:cNvPr id="10" name="Flowchart: Off-page Connector 9">
            <a:extLst>
              <a:ext uri="{FF2B5EF4-FFF2-40B4-BE49-F238E27FC236}">
                <a16:creationId xmlns:a16="http://schemas.microsoft.com/office/drawing/2014/main" id="{75A15B81-3CEC-448B-99BB-4BCD2E31283B}"/>
              </a:ext>
            </a:extLst>
          </p:cNvPr>
          <p:cNvSpPr/>
          <p:nvPr/>
        </p:nvSpPr>
        <p:spPr>
          <a:xfrm>
            <a:off x="8074621" y="2974635"/>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454</a:t>
            </a:r>
          </a:p>
        </p:txBody>
      </p:sp>
      <p:sp>
        <p:nvSpPr>
          <p:cNvPr id="11" name="Flowchart: Off-page Connector 10">
            <a:extLst>
              <a:ext uri="{FF2B5EF4-FFF2-40B4-BE49-F238E27FC236}">
                <a16:creationId xmlns:a16="http://schemas.microsoft.com/office/drawing/2014/main" id="{93FD8F1A-E2DA-4DD1-A6BB-83DA63E3F46C}"/>
              </a:ext>
            </a:extLst>
          </p:cNvPr>
          <p:cNvSpPr/>
          <p:nvPr/>
        </p:nvSpPr>
        <p:spPr>
          <a:xfrm>
            <a:off x="8582280" y="4077072"/>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258</a:t>
            </a:r>
          </a:p>
        </p:txBody>
      </p:sp>
      <p:sp>
        <p:nvSpPr>
          <p:cNvPr id="12" name="Flowchart: Off-page Connector 11">
            <a:extLst>
              <a:ext uri="{FF2B5EF4-FFF2-40B4-BE49-F238E27FC236}">
                <a16:creationId xmlns:a16="http://schemas.microsoft.com/office/drawing/2014/main" id="{5586DF55-F22F-411B-A932-B3C62372315A}"/>
              </a:ext>
            </a:extLst>
          </p:cNvPr>
          <p:cNvSpPr/>
          <p:nvPr/>
        </p:nvSpPr>
        <p:spPr>
          <a:xfrm>
            <a:off x="6200283" y="4292489"/>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216</a:t>
            </a:r>
          </a:p>
        </p:txBody>
      </p:sp>
      <p:sp>
        <p:nvSpPr>
          <p:cNvPr id="13" name="Flowchart: Off-page Connector 12">
            <a:extLst>
              <a:ext uri="{FF2B5EF4-FFF2-40B4-BE49-F238E27FC236}">
                <a16:creationId xmlns:a16="http://schemas.microsoft.com/office/drawing/2014/main" id="{CAE9201F-666B-47EE-B7AC-805BC79837C5}"/>
              </a:ext>
            </a:extLst>
          </p:cNvPr>
          <p:cNvSpPr/>
          <p:nvPr/>
        </p:nvSpPr>
        <p:spPr>
          <a:xfrm>
            <a:off x="6632823" y="4581128"/>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164</a:t>
            </a:r>
          </a:p>
        </p:txBody>
      </p:sp>
      <p:sp>
        <p:nvSpPr>
          <p:cNvPr id="14" name="Flowchart: Off-page Connector 13">
            <a:extLst>
              <a:ext uri="{FF2B5EF4-FFF2-40B4-BE49-F238E27FC236}">
                <a16:creationId xmlns:a16="http://schemas.microsoft.com/office/drawing/2014/main" id="{39B18454-889F-4D7B-91CD-F26697EFE53C}"/>
              </a:ext>
            </a:extLst>
          </p:cNvPr>
          <p:cNvSpPr/>
          <p:nvPr/>
        </p:nvSpPr>
        <p:spPr>
          <a:xfrm>
            <a:off x="7152018" y="1093208"/>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2060"/>
                </a:solidFill>
                <a:latin typeface="Articulate Narrow" panose="02000506040000020004" pitchFamily="2" charset="0"/>
              </a:rPr>
              <a:t>803</a:t>
            </a:r>
            <a:endPar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endParaRPr>
          </a:p>
        </p:txBody>
      </p:sp>
      <p:sp>
        <p:nvSpPr>
          <p:cNvPr id="15" name="Flowchart: Off-page Connector 14">
            <a:extLst>
              <a:ext uri="{FF2B5EF4-FFF2-40B4-BE49-F238E27FC236}">
                <a16:creationId xmlns:a16="http://schemas.microsoft.com/office/drawing/2014/main" id="{9D117FA7-57A2-43EC-8FD4-090BE15771C8}"/>
              </a:ext>
            </a:extLst>
          </p:cNvPr>
          <p:cNvSpPr/>
          <p:nvPr/>
        </p:nvSpPr>
        <p:spPr>
          <a:xfrm>
            <a:off x="4759485" y="332656"/>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2060"/>
                </a:solidFill>
                <a:latin typeface="Articulate Narrow" panose="02000506040000020004" pitchFamily="2" charset="0"/>
              </a:rPr>
              <a:t>929</a:t>
            </a:r>
            <a:endPar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endParaRPr>
          </a:p>
        </p:txBody>
      </p:sp>
      <p:sp>
        <p:nvSpPr>
          <p:cNvPr id="16" name="Flowchart: Off-page Connector 15">
            <a:extLst>
              <a:ext uri="{FF2B5EF4-FFF2-40B4-BE49-F238E27FC236}">
                <a16:creationId xmlns:a16="http://schemas.microsoft.com/office/drawing/2014/main" id="{7D9E25B6-E1ED-4BDD-BF54-22A164AD0326}"/>
              </a:ext>
            </a:extLst>
          </p:cNvPr>
          <p:cNvSpPr/>
          <p:nvPr/>
        </p:nvSpPr>
        <p:spPr>
          <a:xfrm>
            <a:off x="5272216" y="2276872"/>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582</a:t>
            </a:r>
          </a:p>
        </p:txBody>
      </p:sp>
      <p:sp>
        <p:nvSpPr>
          <p:cNvPr id="17" name="Flowchart: Off-page Connector 16">
            <a:extLst>
              <a:ext uri="{FF2B5EF4-FFF2-40B4-BE49-F238E27FC236}">
                <a16:creationId xmlns:a16="http://schemas.microsoft.com/office/drawing/2014/main" id="{BEC2F9D6-7DC2-4C26-BCA2-F2FD5FE94D1B}"/>
              </a:ext>
            </a:extLst>
          </p:cNvPr>
          <p:cNvSpPr/>
          <p:nvPr/>
        </p:nvSpPr>
        <p:spPr>
          <a:xfrm>
            <a:off x="5729547" y="767727"/>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855</a:t>
            </a:r>
          </a:p>
        </p:txBody>
      </p:sp>
      <p:sp>
        <p:nvSpPr>
          <p:cNvPr id="18" name="Flowchart: Off-page Connector 17">
            <a:extLst>
              <a:ext uri="{FF2B5EF4-FFF2-40B4-BE49-F238E27FC236}">
                <a16:creationId xmlns:a16="http://schemas.microsoft.com/office/drawing/2014/main" id="{CBB3F46F-D465-4A1A-915C-E5FC334B429E}"/>
              </a:ext>
            </a:extLst>
          </p:cNvPr>
          <p:cNvSpPr/>
          <p:nvPr/>
        </p:nvSpPr>
        <p:spPr>
          <a:xfrm>
            <a:off x="3844490" y="4039177"/>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256</a:t>
            </a:r>
          </a:p>
        </p:txBody>
      </p:sp>
      <p:sp>
        <p:nvSpPr>
          <p:cNvPr id="20" name="Flowchart: Off-page Connector 19">
            <a:extLst>
              <a:ext uri="{FF2B5EF4-FFF2-40B4-BE49-F238E27FC236}">
                <a16:creationId xmlns:a16="http://schemas.microsoft.com/office/drawing/2014/main" id="{1B77390F-B982-4088-A638-CA07864B7B5C}"/>
              </a:ext>
            </a:extLst>
          </p:cNvPr>
          <p:cNvSpPr/>
          <p:nvPr/>
        </p:nvSpPr>
        <p:spPr>
          <a:xfrm>
            <a:off x="4327437" y="3907888"/>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282</a:t>
            </a:r>
          </a:p>
        </p:txBody>
      </p:sp>
      <p:sp>
        <p:nvSpPr>
          <p:cNvPr id="21" name="Flowchart: Off-page Connector 20">
            <a:extLst>
              <a:ext uri="{FF2B5EF4-FFF2-40B4-BE49-F238E27FC236}">
                <a16:creationId xmlns:a16="http://schemas.microsoft.com/office/drawing/2014/main" id="{D2C28B1D-3E40-4B9B-BD0E-27A1DA9D8AC9}"/>
              </a:ext>
            </a:extLst>
          </p:cNvPr>
          <p:cNvSpPr/>
          <p:nvPr/>
        </p:nvSpPr>
        <p:spPr>
          <a:xfrm>
            <a:off x="2898068" y="4687249"/>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138</a:t>
            </a:r>
          </a:p>
        </p:txBody>
      </p:sp>
      <p:sp>
        <p:nvSpPr>
          <p:cNvPr id="22" name="Flowchart: Off-page Connector 21">
            <a:extLst>
              <a:ext uri="{FF2B5EF4-FFF2-40B4-BE49-F238E27FC236}">
                <a16:creationId xmlns:a16="http://schemas.microsoft.com/office/drawing/2014/main" id="{783D0989-3138-4509-AB96-84F8517148C0}"/>
              </a:ext>
            </a:extLst>
          </p:cNvPr>
          <p:cNvSpPr/>
          <p:nvPr/>
        </p:nvSpPr>
        <p:spPr>
          <a:xfrm>
            <a:off x="3382845" y="4471225"/>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165</a:t>
            </a:r>
          </a:p>
        </p:txBody>
      </p:sp>
      <p:sp>
        <p:nvSpPr>
          <p:cNvPr id="23" name="Flowchart: Off-page Connector 22">
            <a:extLst>
              <a:ext uri="{FF2B5EF4-FFF2-40B4-BE49-F238E27FC236}">
                <a16:creationId xmlns:a16="http://schemas.microsoft.com/office/drawing/2014/main" id="{B9495FF3-79C7-4CED-9A7D-031945F4EEA1}"/>
              </a:ext>
            </a:extLst>
          </p:cNvPr>
          <p:cNvSpPr/>
          <p:nvPr/>
        </p:nvSpPr>
        <p:spPr>
          <a:xfrm>
            <a:off x="1996818" y="860176"/>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839</a:t>
            </a:r>
          </a:p>
        </p:txBody>
      </p:sp>
      <p:sp>
        <p:nvSpPr>
          <p:cNvPr id="24" name="Flowchart: Off-page Connector 23">
            <a:extLst>
              <a:ext uri="{FF2B5EF4-FFF2-40B4-BE49-F238E27FC236}">
                <a16:creationId xmlns:a16="http://schemas.microsoft.com/office/drawing/2014/main" id="{1C9CDD33-7627-4B77-8DD5-D10E1CA643D9}"/>
              </a:ext>
            </a:extLst>
          </p:cNvPr>
          <p:cNvSpPr/>
          <p:nvPr/>
        </p:nvSpPr>
        <p:spPr>
          <a:xfrm>
            <a:off x="2446170" y="1406100"/>
            <a:ext cx="432048" cy="432048"/>
          </a:xfrm>
          <a:prstGeom prst="flowChartOffpageConnector">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Articulate Narrow" panose="02000506040000020004" pitchFamily="2" charset="0"/>
                <a:ea typeface="+mn-ea"/>
                <a:cs typeface="+mn-cs"/>
              </a:rPr>
              <a:t>744</a:t>
            </a:r>
          </a:p>
        </p:txBody>
      </p:sp>
      <p:pic>
        <p:nvPicPr>
          <p:cNvPr id="2" name="Picture 1">
            <a:extLst>
              <a:ext uri="{FF2B5EF4-FFF2-40B4-BE49-F238E27FC236}">
                <a16:creationId xmlns:a16="http://schemas.microsoft.com/office/drawing/2014/main" id="{38593267-FBFE-446C-9870-1F4C66A91E86}"/>
              </a:ext>
            </a:extLst>
          </p:cNvPr>
          <p:cNvPicPr>
            <a:picLocks noChangeAspect="1"/>
          </p:cNvPicPr>
          <p:nvPr/>
        </p:nvPicPr>
        <p:blipFill>
          <a:blip r:embed="rId4"/>
          <a:stretch>
            <a:fillRect/>
          </a:stretch>
        </p:blipFill>
        <p:spPr>
          <a:xfrm>
            <a:off x="527664" y="141491"/>
            <a:ext cx="680587" cy="407189"/>
          </a:xfrm>
          <a:prstGeom prst="rect">
            <a:avLst/>
          </a:prstGeom>
        </p:spPr>
      </p:pic>
    </p:spTree>
    <p:custDataLst>
      <p:tags r:id="rId1"/>
    </p:custDataLst>
    <p:extLst>
      <p:ext uri="{BB962C8B-B14F-4D97-AF65-F5344CB8AC3E}">
        <p14:creationId xmlns:p14="http://schemas.microsoft.com/office/powerpoint/2010/main" val="9427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7" dur="125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2" dur="125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1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down)">
                                      <p:cBhvr>
                                        <p:cTn id="22" dur="1250"/>
                                        <p:tgtEl>
                                          <p:spTgt spid="5">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down)">
                                      <p:cBhvr>
                                        <p:cTn id="27" dur="1250"/>
                                        <p:tgtEl>
                                          <p:spTgt spid="5">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down)">
                                      <p:cBhvr>
                                        <p:cTn id="32" dur="1250"/>
                                        <p:tgtEl>
                                          <p:spTgt spid="5">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4"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F6D9C245-9CA6-4C7A-9717-0F21DF71B0A8}"/>
              </a:ext>
            </a:extLst>
          </p:cNvPr>
          <p:cNvPicPr>
            <a:picLocks noChangeAspect="1"/>
          </p:cNvPicPr>
          <p:nvPr/>
        </p:nvPicPr>
        <p:blipFill>
          <a:blip r:embed="rId3"/>
          <a:stretch>
            <a:fillRect/>
          </a:stretch>
        </p:blipFill>
        <p:spPr>
          <a:xfrm>
            <a:off x="1762187" y="2172330"/>
            <a:ext cx="1774137" cy="1192529"/>
          </a:xfrm>
          <a:prstGeom prst="rect">
            <a:avLst/>
          </a:prstGeom>
        </p:spPr>
      </p:pic>
      <p:pic>
        <p:nvPicPr>
          <p:cNvPr id="3" name="Picture 2">
            <a:extLst>
              <a:ext uri="{FF2B5EF4-FFF2-40B4-BE49-F238E27FC236}">
                <a16:creationId xmlns:a16="http://schemas.microsoft.com/office/drawing/2014/main" id="{7AC93610-04F1-4126-80E3-EC02D9ACDA0E}"/>
              </a:ext>
            </a:extLst>
          </p:cNvPr>
          <p:cNvPicPr>
            <a:picLocks noChangeAspect="1"/>
          </p:cNvPicPr>
          <p:nvPr/>
        </p:nvPicPr>
        <p:blipFill>
          <a:blip r:embed="rId4"/>
          <a:stretch>
            <a:fillRect/>
          </a:stretch>
        </p:blipFill>
        <p:spPr>
          <a:xfrm>
            <a:off x="3633962" y="52387"/>
            <a:ext cx="5495925" cy="6753225"/>
          </a:xfrm>
          <a:prstGeom prst="rect">
            <a:avLst/>
          </a:prstGeom>
        </p:spPr>
      </p:pic>
      <p:sp>
        <p:nvSpPr>
          <p:cNvPr id="8194" name="Espace réservé du numéro de diapositive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pPr>
            <a:fld id="{84A14B9D-85DB-42AF-8CB8-5A8CF664B814}" type="slidenum">
              <a:rPr lang="fr-FR" altLang="en-US" sz="1000" smtClean="0">
                <a:solidFill>
                  <a:srgbClr val="898989"/>
                </a:solidFill>
                <a:latin typeface="Arial Narrow" pitchFamily="34" charset="0"/>
                <a:ea typeface="Arial Narrow" pitchFamily="34" charset="0"/>
                <a:cs typeface="Arial" pitchFamily="34" charset="0"/>
              </a:rPr>
              <a:pPr>
                <a:lnSpc>
                  <a:spcPct val="100000"/>
                </a:lnSpc>
                <a:spcBef>
                  <a:spcPct val="0"/>
                </a:spcBef>
                <a:buFontTx/>
                <a:buNone/>
              </a:pPr>
              <a:t>9</a:t>
            </a:fld>
            <a:endParaRPr lang="fr-FR" altLang="en-US" sz="1000">
              <a:solidFill>
                <a:srgbClr val="898989"/>
              </a:solidFill>
              <a:latin typeface="Arial Narrow" pitchFamily="34" charset="0"/>
              <a:ea typeface="Arial Narrow" pitchFamily="34" charset="0"/>
              <a:cs typeface="Arial" pitchFamily="34" charset="0"/>
            </a:endParaRPr>
          </a:p>
        </p:txBody>
      </p:sp>
      <p:sp>
        <p:nvSpPr>
          <p:cNvPr id="6" name="Content Placeholder 2"/>
          <p:cNvSpPr>
            <a:spLocks noGrp="1"/>
          </p:cNvSpPr>
          <p:nvPr>
            <p:ph idx="1"/>
          </p:nvPr>
        </p:nvSpPr>
        <p:spPr>
          <a:xfrm>
            <a:off x="107950" y="1223962"/>
            <a:ext cx="8784530" cy="5445397"/>
          </a:xfrm>
        </p:spPr>
        <p:txBody>
          <a:bodyPr>
            <a:noAutofit/>
          </a:bodyPr>
          <a:lstStyle/>
          <a:p>
            <a:pPr marL="0" indent="0">
              <a:lnSpc>
                <a:spcPct val="150000"/>
              </a:lnSpc>
              <a:buNone/>
              <a:defRPr/>
            </a:pPr>
            <a:endParaRPr lang="en-GB" b="1" dirty="0">
              <a:solidFill>
                <a:schemeClr val="accent1">
                  <a:lumMod val="50000"/>
                </a:schemeClr>
              </a:solidFill>
            </a:endParaRPr>
          </a:p>
          <a:p>
            <a:pPr marL="0" indent="0">
              <a:lnSpc>
                <a:spcPct val="150000"/>
              </a:lnSpc>
              <a:buNone/>
              <a:defRPr/>
            </a:pPr>
            <a:r>
              <a:rPr lang="en-GB" b="1" dirty="0">
                <a:solidFill>
                  <a:schemeClr val="accent1">
                    <a:lumMod val="50000"/>
                  </a:schemeClr>
                </a:solidFill>
              </a:rPr>
              <a:t>       </a:t>
            </a:r>
          </a:p>
          <a:p>
            <a:pPr marL="0" indent="0" eaLnBrk="1" fontAlgn="auto" hangingPunct="1">
              <a:lnSpc>
                <a:spcPct val="150000"/>
              </a:lnSpc>
              <a:spcAft>
                <a:spcPts val="0"/>
              </a:spcAft>
              <a:buFont typeface="Arial" charset="0"/>
              <a:buNone/>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Font typeface="Arial" pitchFamily="34" charset="0"/>
              <a:buNone/>
              <a:defRPr/>
            </a:pPr>
            <a:endParaRPr lang="en-US" i="1" dirty="0"/>
          </a:p>
        </p:txBody>
      </p:sp>
      <p:sp>
        <p:nvSpPr>
          <p:cNvPr id="4" name="TextBox 3"/>
          <p:cNvSpPr txBox="1"/>
          <p:nvPr/>
        </p:nvSpPr>
        <p:spPr>
          <a:xfrm>
            <a:off x="-1479515" y="96088"/>
            <a:ext cx="9095267" cy="646331"/>
          </a:xfrm>
          <a:prstGeom prst="rect">
            <a:avLst/>
          </a:prstGeom>
          <a:noFill/>
        </p:spPr>
        <p:txBody>
          <a:bodyPr wrap="square" rtlCol="0">
            <a:spAutoFit/>
          </a:bodyPr>
          <a:lstStyle/>
          <a:p>
            <a:pPr algn="ctr"/>
            <a:r>
              <a:rPr lang="fr-FR" sz="3600" b="1" dirty="0">
                <a:solidFill>
                  <a:schemeClr val="accent5"/>
                </a:solidFill>
              </a:rPr>
              <a:t>General HELP Course </a:t>
            </a:r>
            <a:r>
              <a:rPr lang="fr-FR" sz="3600" b="1" dirty="0" err="1">
                <a:solidFill>
                  <a:schemeClr val="accent5"/>
                </a:solidFill>
              </a:rPr>
              <a:t>launches</a:t>
            </a:r>
            <a:endParaRPr lang="en-US" sz="3600" b="1" dirty="0">
              <a:solidFill>
                <a:schemeClr val="accent5"/>
              </a:solidFill>
            </a:endParaRPr>
          </a:p>
        </p:txBody>
      </p:sp>
      <p:pic>
        <p:nvPicPr>
          <p:cNvPr id="44" name="Graphic 43" descr="Marker">
            <a:extLst>
              <a:ext uri="{FF2B5EF4-FFF2-40B4-BE49-F238E27FC236}">
                <a16:creationId xmlns:a16="http://schemas.microsoft.com/office/drawing/2014/main" id="{2C7FA4BD-422A-446C-BEF9-DDD8763F19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9967" y="3869435"/>
            <a:ext cx="759885" cy="685475"/>
          </a:xfrm>
          <a:prstGeom prst="rect">
            <a:avLst/>
          </a:prstGeom>
        </p:spPr>
      </p:pic>
      <p:pic>
        <p:nvPicPr>
          <p:cNvPr id="45" name="Graphic 44" descr="Marker">
            <a:extLst>
              <a:ext uri="{FF2B5EF4-FFF2-40B4-BE49-F238E27FC236}">
                <a16:creationId xmlns:a16="http://schemas.microsoft.com/office/drawing/2014/main" id="{9F0A129A-ABD2-4D4E-8E8B-E05D850508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0188" y="5104194"/>
            <a:ext cx="759885" cy="685475"/>
          </a:xfrm>
          <a:prstGeom prst="rect">
            <a:avLst/>
          </a:prstGeom>
        </p:spPr>
      </p:pic>
      <p:sp>
        <p:nvSpPr>
          <p:cNvPr id="53" name="Rectangle 52">
            <a:extLst>
              <a:ext uri="{FF2B5EF4-FFF2-40B4-BE49-F238E27FC236}">
                <a16:creationId xmlns:a16="http://schemas.microsoft.com/office/drawing/2014/main" id="{B9E74406-E4BE-417D-9487-CCA427489AF1}"/>
              </a:ext>
            </a:extLst>
          </p:cNvPr>
          <p:cNvSpPr/>
          <p:nvPr/>
        </p:nvSpPr>
        <p:spPr>
          <a:xfrm>
            <a:off x="3579877" y="280017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4" name="Rectangle 53">
            <a:extLst>
              <a:ext uri="{FF2B5EF4-FFF2-40B4-BE49-F238E27FC236}">
                <a16:creationId xmlns:a16="http://schemas.microsoft.com/office/drawing/2014/main" id="{61575719-63C3-4286-AAD2-B0806B257790}"/>
              </a:ext>
            </a:extLst>
          </p:cNvPr>
          <p:cNvSpPr/>
          <p:nvPr/>
        </p:nvSpPr>
        <p:spPr>
          <a:xfrm>
            <a:off x="5022181" y="3219915"/>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5" name="Rectangle 54">
            <a:extLst>
              <a:ext uri="{FF2B5EF4-FFF2-40B4-BE49-F238E27FC236}">
                <a16:creationId xmlns:a16="http://schemas.microsoft.com/office/drawing/2014/main" id="{72375A1E-FF06-4F74-82FA-289D55D43B26}"/>
              </a:ext>
            </a:extLst>
          </p:cNvPr>
          <p:cNvSpPr/>
          <p:nvPr/>
        </p:nvSpPr>
        <p:spPr>
          <a:xfrm>
            <a:off x="2937416" y="2238313"/>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6" name="Rectangle 55">
            <a:extLst>
              <a:ext uri="{FF2B5EF4-FFF2-40B4-BE49-F238E27FC236}">
                <a16:creationId xmlns:a16="http://schemas.microsoft.com/office/drawing/2014/main" id="{4BFAFE2F-717F-4CB7-8345-CACC9D88AD99}"/>
              </a:ext>
            </a:extLst>
          </p:cNvPr>
          <p:cNvSpPr/>
          <p:nvPr/>
        </p:nvSpPr>
        <p:spPr>
          <a:xfrm>
            <a:off x="2723804" y="45218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58" name="Rectangle 57">
            <a:extLst>
              <a:ext uri="{FF2B5EF4-FFF2-40B4-BE49-F238E27FC236}">
                <a16:creationId xmlns:a16="http://schemas.microsoft.com/office/drawing/2014/main" id="{DD99CD07-1784-4BC2-AE32-6DEFD47DB8FF}"/>
              </a:ext>
            </a:extLst>
          </p:cNvPr>
          <p:cNvSpPr/>
          <p:nvPr/>
        </p:nvSpPr>
        <p:spPr>
          <a:xfrm>
            <a:off x="3334579" y="3518716"/>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sp>
        <p:nvSpPr>
          <p:cNvPr id="61" name="Rectangle 60">
            <a:extLst>
              <a:ext uri="{FF2B5EF4-FFF2-40B4-BE49-F238E27FC236}">
                <a16:creationId xmlns:a16="http://schemas.microsoft.com/office/drawing/2014/main" id="{DAC1BB91-BE33-4DA7-B7A3-7E05B571314F}"/>
              </a:ext>
            </a:extLst>
          </p:cNvPr>
          <p:cNvSpPr/>
          <p:nvPr/>
        </p:nvSpPr>
        <p:spPr>
          <a:xfrm>
            <a:off x="2419004" y="4217021"/>
            <a:ext cx="427225"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2000" b="1" cap="none" spc="0" dirty="0">
              <a:ln/>
              <a:solidFill>
                <a:srgbClr val="00B050"/>
              </a:solidFill>
              <a:effectLst/>
              <a:highlight>
                <a:srgbClr val="FFFF00"/>
              </a:highlight>
            </a:endParaRPr>
          </a:p>
        </p:txBody>
      </p:sp>
      <p:pic>
        <p:nvPicPr>
          <p:cNvPr id="29" name="Graphic 28" descr="Marker">
            <a:extLst>
              <a:ext uri="{FF2B5EF4-FFF2-40B4-BE49-F238E27FC236}">
                <a16:creationId xmlns:a16="http://schemas.microsoft.com/office/drawing/2014/main" id="{2E582FB1-1FA6-4EEF-BEE3-53799FC6CC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96678" y="4983546"/>
            <a:ext cx="759885" cy="685475"/>
          </a:xfrm>
          <a:prstGeom prst="rect">
            <a:avLst/>
          </a:prstGeom>
        </p:spPr>
      </p:pic>
      <p:pic>
        <p:nvPicPr>
          <p:cNvPr id="27" name="Graphic 26" descr="Marker">
            <a:extLst>
              <a:ext uri="{FF2B5EF4-FFF2-40B4-BE49-F238E27FC236}">
                <a16:creationId xmlns:a16="http://schemas.microsoft.com/office/drawing/2014/main" id="{BBF41498-67D3-4EA3-AEEB-17F7AE7CED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55154" y="4353138"/>
            <a:ext cx="759885" cy="685475"/>
          </a:xfrm>
          <a:prstGeom prst="rect">
            <a:avLst/>
          </a:prstGeom>
        </p:spPr>
      </p:pic>
      <p:pic>
        <p:nvPicPr>
          <p:cNvPr id="35" name="Graphic 34" descr="Marker">
            <a:extLst>
              <a:ext uri="{FF2B5EF4-FFF2-40B4-BE49-F238E27FC236}">
                <a16:creationId xmlns:a16="http://schemas.microsoft.com/office/drawing/2014/main" id="{ACA89C42-5B62-4943-ACF8-C3BD3C2CE8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87270" y="4454242"/>
            <a:ext cx="759885" cy="685475"/>
          </a:xfrm>
          <a:prstGeom prst="rect">
            <a:avLst/>
          </a:prstGeom>
        </p:spPr>
      </p:pic>
      <p:pic>
        <p:nvPicPr>
          <p:cNvPr id="39" name="Graphic 38" descr="Marker">
            <a:extLst>
              <a:ext uri="{FF2B5EF4-FFF2-40B4-BE49-F238E27FC236}">
                <a16:creationId xmlns:a16="http://schemas.microsoft.com/office/drawing/2014/main" id="{D8802F11-77A6-400E-9495-BB9D76C1F7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9367" y="5054913"/>
            <a:ext cx="759885" cy="685475"/>
          </a:xfrm>
          <a:prstGeom prst="rect">
            <a:avLst/>
          </a:prstGeom>
        </p:spPr>
      </p:pic>
      <p:pic>
        <p:nvPicPr>
          <p:cNvPr id="41" name="Graphic 40" descr="Marker">
            <a:extLst>
              <a:ext uri="{FF2B5EF4-FFF2-40B4-BE49-F238E27FC236}">
                <a16:creationId xmlns:a16="http://schemas.microsoft.com/office/drawing/2014/main" id="{E3B3EB89-03E3-434D-9E1E-EDD102DD0C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7496" y="4077368"/>
            <a:ext cx="759885" cy="685475"/>
          </a:xfrm>
          <a:prstGeom prst="rect">
            <a:avLst/>
          </a:prstGeom>
        </p:spPr>
      </p:pic>
      <p:pic>
        <p:nvPicPr>
          <p:cNvPr id="30" name="Graphic 29" descr="Marker">
            <a:extLst>
              <a:ext uri="{FF2B5EF4-FFF2-40B4-BE49-F238E27FC236}">
                <a16:creationId xmlns:a16="http://schemas.microsoft.com/office/drawing/2014/main" id="{6A12D51D-0865-4C8E-A896-4388D084AA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9631" y="3364859"/>
            <a:ext cx="759885" cy="685475"/>
          </a:xfrm>
          <a:prstGeom prst="rect">
            <a:avLst/>
          </a:prstGeom>
        </p:spPr>
      </p:pic>
      <p:pic>
        <p:nvPicPr>
          <p:cNvPr id="32" name="Graphic 31" descr="Marker">
            <a:extLst>
              <a:ext uri="{FF2B5EF4-FFF2-40B4-BE49-F238E27FC236}">
                <a16:creationId xmlns:a16="http://schemas.microsoft.com/office/drawing/2014/main" id="{32381C71-09A5-4B29-ABF1-9F922258B6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3079" y="5378805"/>
            <a:ext cx="759885" cy="685475"/>
          </a:xfrm>
          <a:prstGeom prst="rect">
            <a:avLst/>
          </a:prstGeom>
        </p:spPr>
      </p:pic>
      <p:pic>
        <p:nvPicPr>
          <p:cNvPr id="33" name="Graphic 32" descr="Marker">
            <a:extLst>
              <a:ext uri="{FF2B5EF4-FFF2-40B4-BE49-F238E27FC236}">
                <a16:creationId xmlns:a16="http://schemas.microsoft.com/office/drawing/2014/main" id="{6D7870DE-091D-463F-95C3-E1705BC9E0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2002" y="4547295"/>
            <a:ext cx="759885" cy="685475"/>
          </a:xfrm>
          <a:prstGeom prst="rect">
            <a:avLst/>
          </a:prstGeom>
        </p:spPr>
      </p:pic>
      <p:pic>
        <p:nvPicPr>
          <p:cNvPr id="37" name="Graphic 36" descr="Marker">
            <a:extLst>
              <a:ext uri="{FF2B5EF4-FFF2-40B4-BE49-F238E27FC236}">
                <a16:creationId xmlns:a16="http://schemas.microsoft.com/office/drawing/2014/main" id="{37D73411-89A8-4483-80A1-6C9C549C37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9965" y="3427800"/>
            <a:ext cx="759885" cy="685475"/>
          </a:xfrm>
          <a:prstGeom prst="rect">
            <a:avLst/>
          </a:prstGeom>
        </p:spPr>
      </p:pic>
      <p:pic>
        <p:nvPicPr>
          <p:cNvPr id="40" name="Graphic 39" descr="Marker">
            <a:extLst>
              <a:ext uri="{FF2B5EF4-FFF2-40B4-BE49-F238E27FC236}">
                <a16:creationId xmlns:a16="http://schemas.microsoft.com/office/drawing/2014/main" id="{8B0253B6-6392-4045-BB9D-64CCE5AFEB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0554" y="5248780"/>
            <a:ext cx="759885" cy="685475"/>
          </a:xfrm>
          <a:prstGeom prst="rect">
            <a:avLst/>
          </a:prstGeom>
        </p:spPr>
      </p:pic>
      <p:pic>
        <p:nvPicPr>
          <p:cNvPr id="42" name="Graphic 41" descr="Marker">
            <a:extLst>
              <a:ext uri="{FF2B5EF4-FFF2-40B4-BE49-F238E27FC236}">
                <a16:creationId xmlns:a16="http://schemas.microsoft.com/office/drawing/2014/main" id="{DCC12D1C-B429-4F6E-93C7-CF85A63C12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1212" y="4504243"/>
            <a:ext cx="759885" cy="685475"/>
          </a:xfrm>
          <a:prstGeom prst="rect">
            <a:avLst/>
          </a:prstGeom>
        </p:spPr>
      </p:pic>
      <p:pic>
        <p:nvPicPr>
          <p:cNvPr id="38" name="Graphic 37" descr="Marker">
            <a:extLst>
              <a:ext uri="{FF2B5EF4-FFF2-40B4-BE49-F238E27FC236}">
                <a16:creationId xmlns:a16="http://schemas.microsoft.com/office/drawing/2014/main" id="{C486856B-D263-4A16-B491-8AADBF1122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1233" y="2620476"/>
            <a:ext cx="759885" cy="685475"/>
          </a:xfrm>
          <a:prstGeom prst="rect">
            <a:avLst/>
          </a:prstGeom>
        </p:spPr>
      </p:pic>
      <p:pic>
        <p:nvPicPr>
          <p:cNvPr id="47" name="Picture 9">
            <a:extLst>
              <a:ext uri="{FF2B5EF4-FFF2-40B4-BE49-F238E27FC236}">
                <a16:creationId xmlns:a16="http://schemas.microsoft.com/office/drawing/2014/main" id="{76A38CB1-F48B-4B7D-91E6-755D157F44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20" y="4592464"/>
            <a:ext cx="1753578" cy="104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9">
            <a:extLst>
              <a:ext uri="{FF2B5EF4-FFF2-40B4-BE49-F238E27FC236}">
                <a16:creationId xmlns:a16="http://schemas.microsoft.com/office/drawing/2014/main" id="{AC7D5EED-639E-4C70-86E1-1DEE658B10B3}"/>
              </a:ext>
            </a:extLst>
          </p:cNvPr>
          <p:cNvPicPr>
            <a:picLocks noChangeAspect="1"/>
          </p:cNvPicPr>
          <p:nvPr/>
        </p:nvPicPr>
        <p:blipFill>
          <a:blip r:embed="rId8"/>
          <a:stretch>
            <a:fillRect/>
          </a:stretch>
        </p:blipFill>
        <p:spPr>
          <a:xfrm>
            <a:off x="1825369" y="931096"/>
            <a:ext cx="1630370" cy="1147080"/>
          </a:xfrm>
          <a:prstGeom prst="rect">
            <a:avLst/>
          </a:prstGeom>
        </p:spPr>
      </p:pic>
      <p:pic>
        <p:nvPicPr>
          <p:cNvPr id="51" name="Picture 50">
            <a:extLst>
              <a:ext uri="{FF2B5EF4-FFF2-40B4-BE49-F238E27FC236}">
                <a16:creationId xmlns:a16="http://schemas.microsoft.com/office/drawing/2014/main" id="{D16864A8-D3D2-4F02-A75C-FAAEDAE26CAC}"/>
              </a:ext>
            </a:extLst>
          </p:cNvPr>
          <p:cNvPicPr>
            <a:picLocks noChangeAspect="1"/>
          </p:cNvPicPr>
          <p:nvPr/>
        </p:nvPicPr>
        <p:blipFill>
          <a:blip r:embed="rId9"/>
          <a:stretch>
            <a:fillRect/>
          </a:stretch>
        </p:blipFill>
        <p:spPr>
          <a:xfrm>
            <a:off x="1777162" y="4627508"/>
            <a:ext cx="1708281" cy="1180913"/>
          </a:xfrm>
          <a:prstGeom prst="rect">
            <a:avLst/>
          </a:prstGeom>
        </p:spPr>
      </p:pic>
      <p:pic>
        <p:nvPicPr>
          <p:cNvPr id="62" name="Picture 61" descr="A close up of a logo&#10;&#10;Description automatically generated">
            <a:extLst>
              <a:ext uri="{FF2B5EF4-FFF2-40B4-BE49-F238E27FC236}">
                <a16:creationId xmlns:a16="http://schemas.microsoft.com/office/drawing/2014/main" id="{E2992D96-861A-4C17-867F-34952EE2DC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3" y="2203395"/>
            <a:ext cx="1691680" cy="11719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a:extLst>
              <a:ext uri="{FF2B5EF4-FFF2-40B4-BE49-F238E27FC236}">
                <a16:creationId xmlns:a16="http://schemas.microsoft.com/office/drawing/2014/main" id="{6C673BF3-A19E-49D9-AF8E-2B1CA1C9172C}"/>
              </a:ext>
            </a:extLst>
          </p:cNvPr>
          <p:cNvPicPr>
            <a:picLocks noChangeAspect="1"/>
          </p:cNvPicPr>
          <p:nvPr/>
        </p:nvPicPr>
        <p:blipFill>
          <a:blip r:embed="rId11"/>
          <a:stretch>
            <a:fillRect/>
          </a:stretch>
        </p:blipFill>
        <p:spPr>
          <a:xfrm>
            <a:off x="14113" y="859840"/>
            <a:ext cx="1830091" cy="1255680"/>
          </a:xfrm>
          <a:prstGeom prst="rect">
            <a:avLst/>
          </a:prstGeom>
        </p:spPr>
      </p:pic>
      <p:pic>
        <p:nvPicPr>
          <p:cNvPr id="9" name="Picture 8">
            <a:extLst>
              <a:ext uri="{FF2B5EF4-FFF2-40B4-BE49-F238E27FC236}">
                <a16:creationId xmlns:a16="http://schemas.microsoft.com/office/drawing/2014/main" id="{5779F3F1-8474-4904-B577-B65CC1E6A480}"/>
              </a:ext>
            </a:extLst>
          </p:cNvPr>
          <p:cNvPicPr>
            <a:picLocks noChangeAspect="1"/>
          </p:cNvPicPr>
          <p:nvPr/>
        </p:nvPicPr>
        <p:blipFill>
          <a:blip r:embed="rId12"/>
          <a:stretch>
            <a:fillRect/>
          </a:stretch>
        </p:blipFill>
        <p:spPr>
          <a:xfrm>
            <a:off x="3455739" y="908449"/>
            <a:ext cx="1603909" cy="1123696"/>
          </a:xfrm>
          <a:prstGeom prst="rect">
            <a:avLst/>
          </a:prstGeom>
        </p:spPr>
      </p:pic>
      <p:pic>
        <p:nvPicPr>
          <p:cNvPr id="43" name="Picture 42">
            <a:extLst>
              <a:ext uri="{FF2B5EF4-FFF2-40B4-BE49-F238E27FC236}">
                <a16:creationId xmlns:a16="http://schemas.microsoft.com/office/drawing/2014/main" id="{6588CDEB-A820-412F-84D1-1190DD3AA2F7}"/>
              </a:ext>
            </a:extLst>
          </p:cNvPr>
          <p:cNvPicPr>
            <a:picLocks noChangeAspect="1"/>
          </p:cNvPicPr>
          <p:nvPr/>
        </p:nvPicPr>
        <p:blipFill>
          <a:blip r:embed="rId13"/>
          <a:stretch>
            <a:fillRect/>
          </a:stretch>
        </p:blipFill>
        <p:spPr>
          <a:xfrm>
            <a:off x="3153234" y="2171583"/>
            <a:ext cx="1463552" cy="1060367"/>
          </a:xfrm>
          <a:prstGeom prst="rect">
            <a:avLst/>
          </a:prstGeom>
        </p:spPr>
      </p:pic>
      <p:pic>
        <p:nvPicPr>
          <p:cNvPr id="46" name="Picture 45">
            <a:extLst>
              <a:ext uri="{FF2B5EF4-FFF2-40B4-BE49-F238E27FC236}">
                <a16:creationId xmlns:a16="http://schemas.microsoft.com/office/drawing/2014/main" id="{1BB7E687-4D25-460A-BB38-C00367003ADB}"/>
              </a:ext>
            </a:extLst>
          </p:cNvPr>
          <p:cNvPicPr>
            <a:picLocks noChangeAspect="1"/>
          </p:cNvPicPr>
          <p:nvPr/>
        </p:nvPicPr>
        <p:blipFill>
          <a:blip r:embed="rId14"/>
          <a:stretch>
            <a:fillRect/>
          </a:stretch>
        </p:blipFill>
        <p:spPr>
          <a:xfrm>
            <a:off x="1584077" y="3226886"/>
            <a:ext cx="1463552" cy="1107391"/>
          </a:xfrm>
          <a:prstGeom prst="rect">
            <a:avLst/>
          </a:prstGeom>
        </p:spPr>
      </p:pic>
      <p:pic>
        <p:nvPicPr>
          <p:cNvPr id="48" name="Picture 47">
            <a:extLst>
              <a:ext uri="{FF2B5EF4-FFF2-40B4-BE49-F238E27FC236}">
                <a16:creationId xmlns:a16="http://schemas.microsoft.com/office/drawing/2014/main" id="{D0A4AAA2-42E0-4094-AAF2-3AF4FD8708FA}"/>
              </a:ext>
            </a:extLst>
          </p:cNvPr>
          <p:cNvPicPr>
            <a:picLocks noChangeAspect="1"/>
          </p:cNvPicPr>
          <p:nvPr/>
        </p:nvPicPr>
        <p:blipFill>
          <a:blip r:embed="rId15"/>
          <a:stretch>
            <a:fillRect/>
          </a:stretch>
        </p:blipFill>
        <p:spPr>
          <a:xfrm>
            <a:off x="47230" y="3193330"/>
            <a:ext cx="1511826" cy="1293874"/>
          </a:xfrm>
          <a:prstGeom prst="rect">
            <a:avLst/>
          </a:prstGeom>
        </p:spPr>
      </p:pic>
      <p:pic>
        <p:nvPicPr>
          <p:cNvPr id="49" name="Picture 48">
            <a:extLst>
              <a:ext uri="{FF2B5EF4-FFF2-40B4-BE49-F238E27FC236}">
                <a16:creationId xmlns:a16="http://schemas.microsoft.com/office/drawing/2014/main" id="{D3730C4B-B5E7-4BE3-A427-41F1DCBB95F3}"/>
              </a:ext>
            </a:extLst>
          </p:cNvPr>
          <p:cNvPicPr>
            <a:picLocks noChangeAspect="1"/>
          </p:cNvPicPr>
          <p:nvPr/>
        </p:nvPicPr>
        <p:blipFill>
          <a:blip r:embed="rId16"/>
          <a:stretch>
            <a:fillRect/>
          </a:stretch>
        </p:blipFill>
        <p:spPr>
          <a:xfrm>
            <a:off x="-15618" y="5719928"/>
            <a:ext cx="1979712" cy="1105772"/>
          </a:xfrm>
          <a:prstGeom prst="rect">
            <a:avLst/>
          </a:prstGeom>
        </p:spPr>
      </p:pic>
      <p:pic>
        <p:nvPicPr>
          <p:cNvPr id="8" name="Picture 7">
            <a:extLst>
              <a:ext uri="{FF2B5EF4-FFF2-40B4-BE49-F238E27FC236}">
                <a16:creationId xmlns:a16="http://schemas.microsoft.com/office/drawing/2014/main" id="{4E50FD65-89C2-4EAD-B891-160206B9B10D}"/>
              </a:ext>
            </a:extLst>
          </p:cNvPr>
          <p:cNvPicPr>
            <a:picLocks noChangeAspect="1"/>
          </p:cNvPicPr>
          <p:nvPr/>
        </p:nvPicPr>
        <p:blipFill>
          <a:blip r:embed="rId17"/>
          <a:stretch>
            <a:fillRect/>
          </a:stretch>
        </p:blipFill>
        <p:spPr>
          <a:xfrm>
            <a:off x="1965838" y="5562920"/>
            <a:ext cx="1899337" cy="1277736"/>
          </a:xfrm>
          <a:prstGeom prst="rect">
            <a:avLst/>
          </a:prstGeom>
        </p:spPr>
      </p:pic>
      <p:pic>
        <p:nvPicPr>
          <p:cNvPr id="12" name="Picture 11">
            <a:extLst>
              <a:ext uri="{FF2B5EF4-FFF2-40B4-BE49-F238E27FC236}">
                <a16:creationId xmlns:a16="http://schemas.microsoft.com/office/drawing/2014/main" id="{1DCED48C-3239-4D68-AEE8-EB32760A16EA}"/>
              </a:ext>
            </a:extLst>
          </p:cNvPr>
          <p:cNvPicPr>
            <a:picLocks noChangeAspect="1"/>
          </p:cNvPicPr>
          <p:nvPr/>
        </p:nvPicPr>
        <p:blipFill>
          <a:blip r:embed="rId18"/>
          <a:stretch>
            <a:fillRect/>
          </a:stretch>
        </p:blipFill>
        <p:spPr>
          <a:xfrm>
            <a:off x="4428274" y="2147383"/>
            <a:ext cx="1797858" cy="1006951"/>
          </a:xfrm>
          <a:prstGeom prst="rect">
            <a:avLst/>
          </a:prstGeom>
        </p:spPr>
      </p:pic>
      <p:pic>
        <p:nvPicPr>
          <p:cNvPr id="52" name="Picture 51">
            <a:extLst>
              <a:ext uri="{FF2B5EF4-FFF2-40B4-BE49-F238E27FC236}">
                <a16:creationId xmlns:a16="http://schemas.microsoft.com/office/drawing/2014/main" id="{CC82AA6A-99E5-4BD7-8B1E-813EE77BA502}"/>
              </a:ext>
            </a:extLst>
          </p:cNvPr>
          <p:cNvPicPr>
            <a:picLocks noChangeAspect="1"/>
          </p:cNvPicPr>
          <p:nvPr/>
        </p:nvPicPr>
        <p:blipFill>
          <a:blip r:embed="rId3"/>
          <a:stretch>
            <a:fillRect/>
          </a:stretch>
        </p:blipFill>
        <p:spPr>
          <a:xfrm>
            <a:off x="1777162" y="2144802"/>
            <a:ext cx="1774137" cy="1192529"/>
          </a:xfrm>
          <a:prstGeom prst="rect">
            <a:avLst/>
          </a:prstGeom>
        </p:spPr>
      </p:pic>
      <p:pic>
        <p:nvPicPr>
          <p:cNvPr id="64" name="Picture 63">
            <a:extLst>
              <a:ext uri="{FF2B5EF4-FFF2-40B4-BE49-F238E27FC236}">
                <a16:creationId xmlns:a16="http://schemas.microsoft.com/office/drawing/2014/main" id="{1024C874-C285-4710-91B6-4F95993F0464}"/>
              </a:ext>
            </a:extLst>
          </p:cNvPr>
          <p:cNvPicPr>
            <a:picLocks noChangeAspect="1"/>
          </p:cNvPicPr>
          <p:nvPr/>
        </p:nvPicPr>
        <p:blipFill>
          <a:blip r:embed="rId8"/>
          <a:stretch>
            <a:fillRect/>
          </a:stretch>
        </p:blipFill>
        <p:spPr>
          <a:xfrm>
            <a:off x="1840344" y="903568"/>
            <a:ext cx="1630370" cy="1147080"/>
          </a:xfrm>
          <a:prstGeom prst="rect">
            <a:avLst/>
          </a:prstGeom>
        </p:spPr>
      </p:pic>
      <p:pic>
        <p:nvPicPr>
          <p:cNvPr id="65" name="Picture 64" descr="A close up of a logo&#10;&#10;Description automatically generated">
            <a:extLst>
              <a:ext uri="{FF2B5EF4-FFF2-40B4-BE49-F238E27FC236}">
                <a16:creationId xmlns:a16="http://schemas.microsoft.com/office/drawing/2014/main" id="{83ECB25D-DB84-4583-9E19-4F022E865E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88" y="2175867"/>
            <a:ext cx="1691680" cy="11719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6" name="Picture 65">
            <a:extLst>
              <a:ext uri="{FF2B5EF4-FFF2-40B4-BE49-F238E27FC236}">
                <a16:creationId xmlns:a16="http://schemas.microsoft.com/office/drawing/2014/main" id="{B80BF201-C71E-4E98-9726-3F3BD8D7A3DE}"/>
              </a:ext>
            </a:extLst>
          </p:cNvPr>
          <p:cNvPicPr>
            <a:picLocks noChangeAspect="1"/>
          </p:cNvPicPr>
          <p:nvPr/>
        </p:nvPicPr>
        <p:blipFill>
          <a:blip r:embed="rId11"/>
          <a:stretch>
            <a:fillRect/>
          </a:stretch>
        </p:blipFill>
        <p:spPr>
          <a:xfrm>
            <a:off x="29088" y="832312"/>
            <a:ext cx="1830091" cy="1255680"/>
          </a:xfrm>
          <a:prstGeom prst="rect">
            <a:avLst/>
          </a:prstGeom>
        </p:spPr>
      </p:pic>
      <p:pic>
        <p:nvPicPr>
          <p:cNvPr id="67" name="Picture 66">
            <a:extLst>
              <a:ext uri="{FF2B5EF4-FFF2-40B4-BE49-F238E27FC236}">
                <a16:creationId xmlns:a16="http://schemas.microsoft.com/office/drawing/2014/main" id="{E9FC4F7D-F218-4096-8872-240B4257AAB1}"/>
              </a:ext>
            </a:extLst>
          </p:cNvPr>
          <p:cNvPicPr>
            <a:picLocks noChangeAspect="1"/>
          </p:cNvPicPr>
          <p:nvPr/>
        </p:nvPicPr>
        <p:blipFill>
          <a:blip r:embed="rId12"/>
          <a:stretch>
            <a:fillRect/>
          </a:stretch>
        </p:blipFill>
        <p:spPr>
          <a:xfrm>
            <a:off x="3470714" y="880921"/>
            <a:ext cx="1603909" cy="1123696"/>
          </a:xfrm>
          <a:prstGeom prst="rect">
            <a:avLst/>
          </a:prstGeom>
        </p:spPr>
      </p:pic>
    </p:spTree>
    <p:custDataLst>
      <p:tags r:id="rId1"/>
    </p:custDataLst>
    <p:extLst>
      <p:ext uri="{BB962C8B-B14F-4D97-AF65-F5344CB8AC3E}">
        <p14:creationId xmlns:p14="http://schemas.microsoft.com/office/powerpoint/2010/main" val="10746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circle(in)">
                                      <p:cBhvr>
                                        <p:cTn id="10" dur="2000"/>
                                        <p:tgtEl>
                                          <p:spTgt spid="4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in)">
                                      <p:cBhvr>
                                        <p:cTn id="16" dur="2000"/>
                                        <p:tgtEl>
                                          <p:spTgt spid="30"/>
                                        </p:tgtEl>
                                      </p:cBhvr>
                                    </p:animEffect>
                                  </p:childTnLst>
                                </p:cTn>
                              </p:par>
                              <p:par>
                                <p:cTn id="17" presetID="6" presetClass="entr" presetSubtype="16"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ircle(in)">
                                      <p:cBhvr>
                                        <p:cTn id="22" dur="2000"/>
                                        <p:tgtEl>
                                          <p:spTgt spid="41"/>
                                        </p:tgtEl>
                                      </p:cBhvr>
                                    </p:animEffect>
                                  </p:childTnLst>
                                </p:cTn>
                              </p:par>
                              <p:par>
                                <p:cTn id="23" presetID="6" presetClass="entr" presetSubtype="16"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circle(in)">
                                      <p:cBhvr>
                                        <p:cTn id="25" dur="2000"/>
                                        <p:tgtEl>
                                          <p:spTgt spid="37"/>
                                        </p:tgtEl>
                                      </p:cBhvr>
                                    </p:animEffect>
                                  </p:childTnLst>
                                </p:cTn>
                              </p:par>
                              <p:par>
                                <p:cTn id="26" presetID="6" presetClass="entr" presetSubtype="16"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circle(in)">
                                      <p:cBhvr>
                                        <p:cTn id="28" dur="2000"/>
                                        <p:tgtEl>
                                          <p:spTgt spid="44"/>
                                        </p:tgtEl>
                                      </p:cBhvr>
                                    </p:animEffect>
                                  </p:childTnLst>
                                </p:cTn>
                              </p:par>
                              <p:par>
                                <p:cTn id="29" presetID="6" presetClass="entr" presetSubtype="16"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ircle(in)">
                                      <p:cBhvr>
                                        <p:cTn id="37" dur="2000"/>
                                        <p:tgtEl>
                                          <p:spTgt spid="33"/>
                                        </p:tgtEl>
                                      </p:cBhvr>
                                    </p:animEffect>
                                  </p:childTnLst>
                                </p:cTn>
                              </p:par>
                              <p:par>
                                <p:cTn id="38" presetID="6"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par>
                                <p:cTn id="41" presetID="6" presetClass="entr" presetSubtype="16"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2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par>
                                <p:cTn id="55" presetID="10" presetClass="entr" presetSubtype="0"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par>
                                <p:cTn id="58" presetID="10" presetClass="entr" presetSubtype="0" fill="hold"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500"/>
                                        <p:tgtEl>
                                          <p:spTgt spid="66"/>
                                        </p:tgtEl>
                                      </p:cBhvr>
                                    </p:animEffect>
                                  </p:childTnLst>
                                </p:cTn>
                              </p:par>
                              <p:par>
                                <p:cTn id="61" presetID="10"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par>
                                <p:cTn id="64" presetID="10" presetClass="entr" presetSubtype="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par>
                                <p:cTn id="76" presetID="10" presetClass="entr" presetSubtype="0"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par>
                                <p:cTn id="82" presetID="10" presetClass="entr" presetSubtype="0"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par>
                                <p:cTn id="85" presetID="10"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19639</TotalTime>
  <Words>1455</Words>
  <Application>Microsoft Office PowerPoint</Application>
  <PresentationFormat>On-screen Show (4:3)</PresentationFormat>
  <Paragraphs>218</Paragraphs>
  <Slides>24</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Arial Narrow</vt:lpstr>
      <vt:lpstr>Articulate Narrow</vt:lpstr>
      <vt:lpstr>Calibri</vt:lpstr>
      <vt:lpstr>Calibri Light</vt:lpstr>
      <vt:lpstr>Century Gothic</vt:lpstr>
      <vt:lpstr>Daytona</vt:lpstr>
      <vt:lpstr>Leelawadee</vt:lpstr>
      <vt:lpstr>Myriad Pro</vt:lpstr>
      <vt:lpstr>Wingdings</vt:lpstr>
      <vt:lpstr>Office Theme</vt:lpstr>
      <vt:lpstr>8_Conception personnalisée</vt:lpstr>
      <vt:lpstr>2_Conception personnalisée</vt:lpstr>
      <vt:lpstr>PowerPoint Presentation</vt:lpstr>
      <vt:lpstr>Achievements under EU-funded projects HELP in the EU  HELP RP TERR ICCM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EU-CoE HELP in the EU II Sep 19 – Feb 22</vt:lpstr>
      <vt:lpstr>PowerPoint Presentation</vt:lpstr>
      <vt:lpstr>PowerPoint Presentation</vt:lpstr>
      <vt:lpstr>PowerPoint Presentation</vt:lpstr>
      <vt:lpstr>PowerPoint Presentation</vt:lpstr>
      <vt:lpstr>EU-CoE HELP EU III </vt:lpstr>
      <vt:lpstr>EU-CoE HELP project  ‘Radicalisation Prevention, Judicial Response to Terrorism &amp; International Cooperation in Criminal Matters’ (RP-TERR-ICCM)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in the EU – Achievements </dc:title>
  <dc:creator>TELBIS Ana-Maria</dc:creator>
  <cp:lastModifiedBy>TELBIS Ana-Maria</cp:lastModifiedBy>
  <cp:revision>114</cp:revision>
  <dcterms:created xsi:type="dcterms:W3CDTF">2020-07-06T15:04:09Z</dcterms:created>
  <dcterms:modified xsi:type="dcterms:W3CDTF">2022-07-01T10:35:02Z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BBAC1A64-70CF-4168-AFAA-1F2469796DDC</vt:lpwstr>
  </property>
  <property fmtid="{D5CDD505-2E9C-101B-9397-08002B2CF9AE}" pid="3" name="ArticulatePath">
    <vt:lpwstr>2007 AMT HELP Network Conference Achievements EU</vt:lpwstr>
  </property>
</Properties>
</file>